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haansoftxlsx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  <p:sldMasterId id="2147483652" r:id="rId2"/>
    <p:sldMasterId id="2147483684" r:id="rId3"/>
    <p:sldMasterId id="2147483756" r:id="rId4"/>
    <p:sldMasterId id="2147483780" r:id="rId5"/>
    <p:sldMasterId id="2147483809" r:id="rId6"/>
  </p:sldMasterIdLst>
  <p:notesMasterIdLst>
    <p:notesMasterId r:id="rId52"/>
  </p:notesMasterIdLst>
  <p:sldIdLst>
    <p:sldId id="400" r:id="rId7"/>
    <p:sldId id="384" r:id="rId8"/>
    <p:sldId id="398" r:id="rId9"/>
    <p:sldId id="393" r:id="rId10"/>
    <p:sldId id="374" r:id="rId11"/>
    <p:sldId id="399" r:id="rId12"/>
    <p:sldId id="387" r:id="rId13"/>
    <p:sldId id="394" r:id="rId14"/>
    <p:sldId id="395" r:id="rId15"/>
    <p:sldId id="396" r:id="rId16"/>
    <p:sldId id="389" r:id="rId17"/>
    <p:sldId id="388" r:id="rId18"/>
    <p:sldId id="386" r:id="rId19"/>
    <p:sldId id="271" r:id="rId20"/>
    <p:sldId id="377" r:id="rId21"/>
    <p:sldId id="275" r:id="rId22"/>
    <p:sldId id="335" r:id="rId23"/>
    <p:sldId id="357" r:id="rId24"/>
    <p:sldId id="373" r:id="rId25"/>
    <p:sldId id="356" r:id="rId26"/>
    <p:sldId id="361" r:id="rId27"/>
    <p:sldId id="274" r:id="rId28"/>
    <p:sldId id="376" r:id="rId29"/>
    <p:sldId id="359" r:id="rId30"/>
    <p:sldId id="273" r:id="rId31"/>
    <p:sldId id="278" r:id="rId32"/>
    <p:sldId id="362" r:id="rId33"/>
    <p:sldId id="363" r:id="rId34"/>
    <p:sldId id="364" r:id="rId35"/>
    <p:sldId id="368" r:id="rId36"/>
    <p:sldId id="279" r:id="rId37"/>
    <p:sldId id="317" r:id="rId38"/>
    <p:sldId id="318" r:id="rId39"/>
    <p:sldId id="403" r:id="rId40"/>
    <p:sldId id="404" r:id="rId41"/>
    <p:sldId id="405" r:id="rId42"/>
    <p:sldId id="292" r:id="rId43"/>
    <p:sldId id="287" r:id="rId44"/>
    <p:sldId id="288" r:id="rId45"/>
    <p:sldId id="294" r:id="rId46"/>
    <p:sldId id="296" r:id="rId47"/>
    <p:sldId id="297" r:id="rId48"/>
    <p:sldId id="1744" r:id="rId49"/>
    <p:sldId id="300" r:id="rId50"/>
    <p:sldId id="306" r:id="rId51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4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08C"/>
    <a:srgbClr val="3282BE"/>
    <a:srgbClr val="C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3699" autoAdjust="0"/>
  </p:normalViewPr>
  <p:slideViewPr>
    <p:cSldViewPr snapToGrid="0">
      <p:cViewPr varScale="1">
        <p:scale>
          <a:sx n="62" d="100"/>
          <a:sy n="62" d="100"/>
        </p:scale>
        <p:origin x="1050" y="66"/>
      </p:cViewPr>
      <p:guideLst>
        <p:guide orient="horz" pos="24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08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111112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1111113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B30-4461-936E-BDF49B79C3B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B30-4461-936E-BDF49B79C3B6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Text 1</c:v>
                      </c:pt>
                      <c:pt idx="1">
                        <c:v>Text2 </c:v>
                      </c:pt>
                      <c:pt idx="2">
                        <c:v>Text 3 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7B30-4461-936E-BDF49B79C3B6}"/>
            </c:ext>
          </c:extLst>
        </c:ser>
        <c:ser>
          <c:idx val="1"/>
          <c:order val="1"/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B30-4461-936E-BDF49B79C3B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B30-4461-936E-BDF49B79C3B6}"/>
              </c:ext>
            </c:extLst>
          </c:dP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Text 1</c:v>
                      </c:pt>
                      <c:pt idx="1">
                        <c:v>Text2 </c:v>
                      </c:pt>
                      <c:pt idx="2">
                        <c:v>Text 3 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7B30-4461-936E-BDF49B79C3B6}"/>
            </c:ext>
          </c:extLst>
        </c:ser>
        <c:ser>
          <c:idx val="2"/>
          <c:order val="2"/>
          <c:spPr>
            <a:solidFill>
              <a:schemeClr val="accent4">
                <a:lumMod val="20000"/>
                <a:lumOff val="80000"/>
              </a:schemeClr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7B30-4461-936E-BDF49B79C3B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7B30-4461-936E-BDF49B79C3B6}"/>
              </c:ext>
            </c:extLst>
          </c:dP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Text 1</c:v>
                      </c:pt>
                      <c:pt idx="1">
                        <c:v>Text2 </c:v>
                      </c:pt>
                      <c:pt idx="2">
                        <c:v>Text 3 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7B30-4461-936E-BDF49B79C3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8456352"/>
        <c:axId val="678454392"/>
      </c:barChart>
      <c:catAx>
        <c:axId val="67845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78454392"/>
        <c:crosses val="autoZero"/>
        <c:auto val="1"/>
        <c:lblAlgn val="ctr"/>
        <c:lblOffset val="100"/>
        <c:noMultiLvlLbl val="0"/>
      </c:catAx>
      <c:valAx>
        <c:axId val="67845439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7845635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111-4C9D-BA4A-FFBD471B34A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111-4C9D-BA4A-FFBD471B34AF}"/>
              </c:ext>
            </c:extLst>
          </c:dP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Text 1</c:v>
                      </c:pt>
                      <c:pt idx="1">
                        <c:v>Text2 </c:v>
                      </c:pt>
                      <c:pt idx="2">
                        <c:v>Text 3 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A111-4C9D-BA4A-FFBD471B34AF}"/>
            </c:ext>
          </c:extLst>
        </c:ser>
        <c:ser>
          <c:idx val="1"/>
          <c:order val="1"/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111-4C9D-BA4A-FFBD471B34A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111-4C9D-BA4A-FFBD471B34AF}"/>
              </c:ext>
            </c:extLst>
          </c:dP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Text 1</c:v>
                      </c:pt>
                      <c:pt idx="1">
                        <c:v>Text2 </c:v>
                      </c:pt>
                      <c:pt idx="2">
                        <c:v>Text 3 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A111-4C9D-BA4A-FFBD471B34AF}"/>
            </c:ext>
          </c:extLst>
        </c:ser>
        <c:ser>
          <c:idx val="2"/>
          <c:order val="2"/>
          <c:spPr>
            <a:solidFill>
              <a:schemeClr val="accent1">
                <a:lumMod val="20000"/>
                <a:lumOff val="80000"/>
              </a:schemeClr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A111-4C9D-BA4A-FFBD471B34A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A111-4C9D-BA4A-FFBD471B34AF}"/>
              </c:ext>
            </c:extLst>
          </c:dP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Text 1</c:v>
                      </c:pt>
                      <c:pt idx="1">
                        <c:v>Text2 </c:v>
                      </c:pt>
                      <c:pt idx="2">
                        <c:v>Text 3 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A111-4C9D-BA4A-FFBD471B34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8452040"/>
        <c:axId val="678457136"/>
      </c:barChart>
      <c:catAx>
        <c:axId val="678452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78457136"/>
        <c:crosses val="autoZero"/>
        <c:auto val="1"/>
        <c:lblAlgn val="ctr"/>
        <c:lblOffset val="100"/>
        <c:noMultiLvlLbl val="0"/>
      </c:catAx>
      <c:valAx>
        <c:axId val="67845713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678452040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ED8C1-FECC-48E3-B62A-3A8040644D6D}" type="datetimeFigureOut">
              <a:rPr lang="es-PE" smtClean="0"/>
              <a:t>22/08/2023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26EC7-AEED-4826-8F61-71E5EB055E26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85060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2" name="Google Shape;90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ko-KR" altLang="en-US" sz="1100" dirty="0">
              <a:solidFill>
                <a:srgbClr val="0DB7C4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938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06778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46057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153418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33239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51265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275326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307085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7869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651825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19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17155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41586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64464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98660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612548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442678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563264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019022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189577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398566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8367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29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35188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836249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30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667409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ko-KR" altLang="en-US" sz="1100" dirty="0">
              <a:solidFill>
                <a:srgbClr val="0DB7C4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2451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ko-KR" altLang="en-US" sz="11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6571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5" name="Google Shape;2965;gbee43893fe_1_18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6" name="Google Shape;2966;gbee43893fe_1_18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ko-KR" altLang="en-US" sz="11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7843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34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892026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35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668403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36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710196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186849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1" name="Google Shape;9621;g176abbfc273_2_22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2" name="Google Shape;9622;g176abbfc273_2_22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33938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7935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16128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585185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sz="1200" dirty="0">
              <a:solidFill>
                <a:srgbClr val="143A7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026EC7-AEED-4826-8F61-71E5EB055E26}" type="slidenum">
              <a:rPr lang="es-PE" smtClean="0"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49226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590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id="{C07FBD2D-6A89-414D-85F9-7BB69D5020BD}"/>
              </a:ext>
            </a:extLst>
          </p:cNvPr>
          <p:cNvSpPr>
            <a:spLocks noChangeAspect="1"/>
          </p:cNvSpPr>
          <p:nvPr/>
        </p:nvSpPr>
        <p:spPr>
          <a:xfrm>
            <a:off x="8608025" y="1457403"/>
            <a:ext cx="2915574" cy="1570864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bg1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7" name="Freeform 44">
            <a:extLst>
              <a:ext uri="{FF2B5EF4-FFF2-40B4-BE49-F238E27FC236}">
                <a16:creationId xmlns:a16="http://schemas.microsoft.com/office/drawing/2014/main" id="{B11ECC53-3D93-4507-89DA-7C96C5F98371}"/>
              </a:ext>
            </a:extLst>
          </p:cNvPr>
          <p:cNvSpPr>
            <a:spLocks noChangeAspect="1"/>
          </p:cNvSpPr>
          <p:nvPr userDrawn="1"/>
        </p:nvSpPr>
        <p:spPr>
          <a:xfrm flipH="1">
            <a:off x="681574" y="2390853"/>
            <a:ext cx="2915574" cy="1570864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bg1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5B2F270D-6127-4230-AAA0-00D1740544F6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1811890" y="2529655"/>
            <a:ext cx="1293260" cy="12932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1FCAD4D1-1D22-4C76-A670-F8AC37A106D2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9117565" y="1596205"/>
            <a:ext cx="1293260" cy="12932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Freeform 44">
            <a:extLst>
              <a:ext uri="{FF2B5EF4-FFF2-40B4-BE49-F238E27FC236}">
                <a16:creationId xmlns:a16="http://schemas.microsoft.com/office/drawing/2014/main" id="{C3AF9648-F60B-452B-86AC-AB13E224D3FD}"/>
              </a:ext>
            </a:extLst>
          </p:cNvPr>
          <p:cNvSpPr>
            <a:spLocks noChangeAspect="1"/>
          </p:cNvSpPr>
          <p:nvPr userDrawn="1"/>
        </p:nvSpPr>
        <p:spPr>
          <a:xfrm>
            <a:off x="4705886" y="4314903"/>
            <a:ext cx="2915574" cy="1570864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bg1"/>
          </a:solidFill>
          <a:ln w="889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id="{ADE84C9C-AE4C-4919-85E3-27955132D9EC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5202790" y="4453705"/>
            <a:ext cx="1293260" cy="129326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04129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AB178950-6460-489A-86E8-DA7944855983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875633" y="1819076"/>
            <a:ext cx="9593277" cy="2645996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23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0AE06E-08A3-48B7-8322-CE3798623A8B}"/>
              </a:ext>
            </a:extLst>
          </p:cNvPr>
          <p:cNvSpPr/>
          <p:nvPr userDrawn="1"/>
        </p:nvSpPr>
        <p:spPr>
          <a:xfrm>
            <a:off x="-1" y="1819076"/>
            <a:ext cx="1875635" cy="23899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A708D5EC-6A83-4792-81FB-2ECCB0ABE2A2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9615413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DD53BE75-DFE8-4D1E-89D4-0824C71EED78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7570712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93642239-33D4-4D2F-AC90-7781FC846D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145214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3723FA40-FCE6-4B16-AF36-281B510020EB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33463" y="1792600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98B135-3ED1-42E9-A42D-5B4F7F10C237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733463" y="2878386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B0371065-5281-4086-9A62-2FB24E56E50B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733463" y="3964172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1805CC9B-AA32-4069-B262-3DA21DB7FF55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733463" y="5049957"/>
            <a:ext cx="1800000" cy="1008000"/>
          </a:xfrm>
          <a:prstGeom prst="roundRect">
            <a:avLst>
              <a:gd name="adj" fmla="val 7223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/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EAF47A72-6930-4058-A5F2-8E8A5F1A5B4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90767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E514C0E-C202-46C1-9852-BA3E45CA02B3}"/>
              </a:ext>
            </a:extLst>
          </p:cNvPr>
          <p:cNvSpPr/>
          <p:nvPr userDrawn="1"/>
        </p:nvSpPr>
        <p:spPr>
          <a:xfrm>
            <a:off x="9315811" y="3209360"/>
            <a:ext cx="2160000" cy="14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202D61-F30B-4228-A377-5750CAA2B9B7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9315811" y="177303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C423E02-128E-42A1-8953-2DE50A51FCF9}"/>
              </a:ext>
            </a:extLst>
          </p:cNvPr>
          <p:cNvSpPr/>
          <p:nvPr userDrawn="1"/>
        </p:nvSpPr>
        <p:spPr>
          <a:xfrm>
            <a:off x="7155811" y="4645814"/>
            <a:ext cx="2160000" cy="14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6F87C8A-190B-4FCA-A7E1-913DC2A32AA2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315811" y="464581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AA0A630E-93DB-487F-929A-17764764CDB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7155596" y="3209360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11B731-17ED-4D6F-800A-73D3A14C3992}"/>
              </a:ext>
            </a:extLst>
          </p:cNvPr>
          <p:cNvSpPr/>
          <p:nvPr userDrawn="1"/>
        </p:nvSpPr>
        <p:spPr>
          <a:xfrm>
            <a:off x="7155811" y="1773034"/>
            <a:ext cx="216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746A58-880F-470E-AAFB-4D7CB30D2CF6}"/>
              </a:ext>
            </a:extLst>
          </p:cNvPr>
          <p:cNvSpPr/>
          <p:nvPr userDrawn="1"/>
        </p:nvSpPr>
        <p:spPr>
          <a:xfrm>
            <a:off x="4995381" y="3209360"/>
            <a:ext cx="2160000" cy="14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FBD37972-1F7F-4C9E-A6D4-C90E3B8369F0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4994903" y="4645814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E23BEDE-B250-40DE-8D39-C0803D8CC43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2835166" y="3209360"/>
            <a:ext cx="216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3AFCEB-A5C6-4DD3-BD22-AE741EDA18AE}"/>
              </a:ext>
            </a:extLst>
          </p:cNvPr>
          <p:cNvSpPr/>
          <p:nvPr userDrawn="1"/>
        </p:nvSpPr>
        <p:spPr>
          <a:xfrm>
            <a:off x="674951" y="3209360"/>
            <a:ext cx="216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B5DC6E82-1C6B-48EE-8DA8-170A8B24277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2044562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748D85DA-55FA-483F-AB10-C7570C4473F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575840" y="1478364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1F59985C-8D83-4C2F-A77E-74098774603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575840" y="3120588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9FFF4ED5-B4BB-4511-BAAB-643117CC539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575840" y="4762777"/>
            <a:ext cx="205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1EFECA9-E86B-4786-893E-598AACF581C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16377" y="3120588"/>
            <a:ext cx="169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34EDB837-B580-4594-B731-E5003B3041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500000" y="3120588"/>
            <a:ext cx="1692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7357A188-0C12-42C9-978C-C9C96AE2112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429129" y="1766364"/>
            <a:ext cx="2052000" cy="115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CDAEB8-C380-4585-AF5E-9239B85467FF}"/>
              </a:ext>
            </a:extLst>
          </p:cNvPr>
          <p:cNvSpPr/>
          <p:nvPr userDrawn="1"/>
        </p:nvSpPr>
        <p:spPr>
          <a:xfrm>
            <a:off x="0" y="3120588"/>
            <a:ext cx="6481129" cy="1550690"/>
          </a:xfrm>
          <a:prstGeom prst="rect">
            <a:avLst/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3F0EDCD-8042-4D71-BF31-EA988202BFCC}"/>
              </a:ext>
            </a:extLst>
          </p:cNvPr>
          <p:cNvSpPr/>
          <p:nvPr userDrawn="1"/>
        </p:nvSpPr>
        <p:spPr>
          <a:xfrm>
            <a:off x="4429129" y="2912764"/>
            <a:ext cx="2052000" cy="108000"/>
          </a:xfrm>
          <a:prstGeom prst="rect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F4A05E-6641-4664-BFC0-C9825CBA2DD2}"/>
              </a:ext>
            </a:extLst>
          </p:cNvPr>
          <p:cNvSpPr/>
          <p:nvPr userDrawn="1"/>
        </p:nvSpPr>
        <p:spPr>
          <a:xfrm>
            <a:off x="6575840" y="2912764"/>
            <a:ext cx="2052000" cy="108000"/>
          </a:xfrm>
          <a:prstGeom prst="rect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DE6A5E-4942-4403-9E96-15A90E9769CC}"/>
              </a:ext>
            </a:extLst>
          </p:cNvPr>
          <p:cNvSpPr/>
          <p:nvPr userDrawn="1"/>
        </p:nvSpPr>
        <p:spPr>
          <a:xfrm>
            <a:off x="6575840" y="4563278"/>
            <a:ext cx="2052000" cy="108000"/>
          </a:xfrm>
          <a:prstGeom prst="rect">
            <a:avLst/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1AA1FC-A026-419C-BCC1-A178BDFD1AED}"/>
              </a:ext>
            </a:extLst>
          </p:cNvPr>
          <p:cNvSpPr/>
          <p:nvPr userDrawn="1"/>
        </p:nvSpPr>
        <p:spPr>
          <a:xfrm>
            <a:off x="6575840" y="6202777"/>
            <a:ext cx="2052000" cy="108000"/>
          </a:xfrm>
          <a:prstGeom prst="rect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A4A0FF-3048-41CF-8C3B-89DDC877F673}"/>
              </a:ext>
            </a:extLst>
          </p:cNvPr>
          <p:cNvSpPr/>
          <p:nvPr userDrawn="1"/>
        </p:nvSpPr>
        <p:spPr>
          <a:xfrm>
            <a:off x="8717920" y="4563278"/>
            <a:ext cx="1692000" cy="108000"/>
          </a:xfrm>
          <a:prstGeom prst="rect">
            <a:avLst/>
          </a:prstGeom>
          <a:solidFill>
            <a:schemeClr val="accent4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A162D9-B8DB-43D5-9501-BB93810F4E35}"/>
              </a:ext>
            </a:extLst>
          </p:cNvPr>
          <p:cNvSpPr/>
          <p:nvPr userDrawn="1"/>
        </p:nvSpPr>
        <p:spPr>
          <a:xfrm>
            <a:off x="10500000" y="4563278"/>
            <a:ext cx="1692000" cy="108000"/>
          </a:xfrm>
          <a:prstGeom prst="rect">
            <a:avLst/>
          </a:prstGeom>
          <a:solidFill>
            <a:schemeClr val="accent3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>
              <a:latin typeface="+mn-lt"/>
            </a:endParaRP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9EB979E4-AE0D-438C-A9FB-60544B69C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499048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069D14A-5371-4906-93E3-B1811A107B4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423"/>
          </a:xfrm>
          <a:custGeom>
            <a:avLst/>
            <a:gdLst>
              <a:gd name="connsiteX0" fmla="*/ 0 w 12192000"/>
              <a:gd name="connsiteY0" fmla="*/ 0 h 6561423"/>
              <a:gd name="connsiteX1" fmla="*/ 12192000 w 12192000"/>
              <a:gd name="connsiteY1" fmla="*/ 0 h 6561423"/>
              <a:gd name="connsiteX2" fmla="*/ 12192000 w 12192000"/>
              <a:gd name="connsiteY2" fmla="*/ 2455328 h 6561423"/>
              <a:gd name="connsiteX3" fmla="*/ 9675392 w 12192000"/>
              <a:gd name="connsiteY3" fmla="*/ 3302886 h 6561423"/>
              <a:gd name="connsiteX4" fmla="*/ 10157317 w 12192000"/>
              <a:gd name="connsiteY4" fmla="*/ 4390513 h 6561423"/>
              <a:gd name="connsiteX5" fmla="*/ 8230254 w 12192000"/>
              <a:gd name="connsiteY5" fmla="*/ 3789588 h 6561423"/>
              <a:gd name="connsiteX6" fmla="*/ 0 w 12192000"/>
              <a:gd name="connsiteY6" fmla="*/ 6561423 h 6561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561423">
                <a:moveTo>
                  <a:pt x="0" y="0"/>
                </a:moveTo>
                <a:lnTo>
                  <a:pt x="12192000" y="0"/>
                </a:lnTo>
                <a:lnTo>
                  <a:pt x="12192000" y="2455328"/>
                </a:lnTo>
                <a:lnTo>
                  <a:pt x="9675392" y="3302886"/>
                </a:lnTo>
                <a:lnTo>
                  <a:pt x="10157317" y="4390513"/>
                </a:lnTo>
                <a:lnTo>
                  <a:pt x="8230254" y="3789588"/>
                </a:lnTo>
                <a:lnTo>
                  <a:pt x="0" y="6561423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91161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omputadora portátil negra y plateada sobre una mesa de madera marrón">
            <a:extLst>
              <a:ext uri="{FF2B5EF4-FFF2-40B4-BE49-F238E27FC236}">
                <a16:creationId xmlns:a16="http://schemas.microsoft.com/office/drawing/2014/main" id="{6E9ACFFD-9588-4B6A-812A-45D7C9D7842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1219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4351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그림 개체 틀 13">
            <a:extLst>
              <a:ext uri="{FF2B5EF4-FFF2-40B4-BE49-F238E27FC236}">
                <a16:creationId xmlns:a16="http://schemas.microsoft.com/office/drawing/2014/main" id="{C984BCAE-4751-4016-9AB6-7BECCAEB5EE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661437" y="0"/>
            <a:ext cx="6530564" cy="6858000"/>
          </a:xfrm>
          <a:custGeom>
            <a:avLst/>
            <a:gdLst>
              <a:gd name="connsiteX0" fmla="*/ 4044771 w 6530564"/>
              <a:gd name="connsiteY0" fmla="*/ 6093451 h 6858000"/>
              <a:gd name="connsiteX1" fmla="*/ 4045742 w 6530564"/>
              <a:gd name="connsiteY1" fmla="*/ 6095312 h 6858000"/>
              <a:gd name="connsiteX2" fmla="*/ 4035428 w 6530564"/>
              <a:gd name="connsiteY2" fmla="*/ 6095447 h 6858000"/>
              <a:gd name="connsiteX3" fmla="*/ 4044771 w 6530564"/>
              <a:gd name="connsiteY3" fmla="*/ 6093451 h 6858000"/>
              <a:gd name="connsiteX4" fmla="*/ 4313376 w 6530564"/>
              <a:gd name="connsiteY4" fmla="*/ 6001876 h 6858000"/>
              <a:gd name="connsiteX5" fmla="*/ 4333057 w 6530564"/>
              <a:gd name="connsiteY5" fmla="*/ 6002555 h 6858000"/>
              <a:gd name="connsiteX6" fmla="*/ 4334056 w 6530564"/>
              <a:gd name="connsiteY6" fmla="*/ 6007226 h 6858000"/>
              <a:gd name="connsiteX7" fmla="*/ 4335053 w 6530564"/>
              <a:gd name="connsiteY7" fmla="*/ 6011898 h 6858000"/>
              <a:gd name="connsiteX8" fmla="*/ 4253651 w 6530564"/>
              <a:gd name="connsiteY8" fmla="*/ 6019520 h 6858000"/>
              <a:gd name="connsiteX9" fmla="*/ 4308706 w 6530564"/>
              <a:gd name="connsiteY9" fmla="*/ 6002875 h 6858000"/>
              <a:gd name="connsiteX10" fmla="*/ 4371425 w 6530564"/>
              <a:gd name="connsiteY10" fmla="*/ 5999243 h 6858000"/>
              <a:gd name="connsiteX11" fmla="*/ 4381959 w 6530564"/>
              <a:gd name="connsiteY11" fmla="*/ 5999606 h 6858000"/>
              <a:gd name="connsiteX12" fmla="*/ 4343399 w 6530564"/>
              <a:gd name="connsiteY12" fmla="*/ 6005230 h 6858000"/>
              <a:gd name="connsiteX13" fmla="*/ 4348069 w 6530564"/>
              <a:gd name="connsiteY13" fmla="*/ 6004231 h 6858000"/>
              <a:gd name="connsiteX14" fmla="*/ 4352740 w 6530564"/>
              <a:gd name="connsiteY14" fmla="*/ 6003234 h 6858000"/>
              <a:gd name="connsiteX15" fmla="*/ 4371425 w 6530564"/>
              <a:gd name="connsiteY15" fmla="*/ 5999243 h 6858000"/>
              <a:gd name="connsiteX16" fmla="*/ 5313770 w 6530564"/>
              <a:gd name="connsiteY16" fmla="*/ 5992063 h 6858000"/>
              <a:gd name="connsiteX17" fmla="*/ 5303509 w 6530564"/>
              <a:gd name="connsiteY17" fmla="*/ 5995476 h 6858000"/>
              <a:gd name="connsiteX18" fmla="*/ 5304507 w 6530564"/>
              <a:gd name="connsiteY18" fmla="*/ 6000145 h 6858000"/>
              <a:gd name="connsiteX19" fmla="*/ 5254793 w 6530564"/>
              <a:gd name="connsiteY19" fmla="*/ 6024769 h 6858000"/>
              <a:gd name="connsiteX20" fmla="*/ 5317025 w 6530564"/>
              <a:gd name="connsiteY20" fmla="*/ 5995549 h 6858000"/>
              <a:gd name="connsiteX21" fmla="*/ 4434660 w 6530564"/>
              <a:gd name="connsiteY21" fmla="*/ 5991919 h 6858000"/>
              <a:gd name="connsiteX22" fmla="*/ 4395777 w 6530564"/>
              <a:gd name="connsiteY22" fmla="*/ 5998924 h 6858000"/>
              <a:gd name="connsiteX23" fmla="*/ 4391107 w 6530564"/>
              <a:gd name="connsiteY23" fmla="*/ 5999922 h 6858000"/>
              <a:gd name="connsiteX24" fmla="*/ 4381959 w 6530564"/>
              <a:gd name="connsiteY24" fmla="*/ 5999606 h 6858000"/>
              <a:gd name="connsiteX25" fmla="*/ 5563150 w 6530564"/>
              <a:gd name="connsiteY25" fmla="*/ 5743821 h 6858000"/>
              <a:gd name="connsiteX26" fmla="*/ 5562539 w 6530564"/>
              <a:gd name="connsiteY26" fmla="*/ 5744767 h 6858000"/>
              <a:gd name="connsiteX27" fmla="*/ 5557868 w 6530564"/>
              <a:gd name="connsiteY27" fmla="*/ 5745764 h 6858000"/>
              <a:gd name="connsiteX28" fmla="*/ 2418715 w 6530564"/>
              <a:gd name="connsiteY28" fmla="*/ 5683798 h 6858000"/>
              <a:gd name="connsiteX29" fmla="*/ 2423109 w 6530564"/>
              <a:gd name="connsiteY29" fmla="*/ 5687744 h 6858000"/>
              <a:gd name="connsiteX30" fmla="*/ 2419712 w 6530564"/>
              <a:gd name="connsiteY30" fmla="*/ 5688470 h 6858000"/>
              <a:gd name="connsiteX31" fmla="*/ 2418715 w 6530564"/>
              <a:gd name="connsiteY31" fmla="*/ 5683798 h 6858000"/>
              <a:gd name="connsiteX32" fmla="*/ 5855983 w 6530564"/>
              <a:gd name="connsiteY32" fmla="*/ 5403674 h 6858000"/>
              <a:gd name="connsiteX33" fmla="*/ 5851753 w 6530564"/>
              <a:gd name="connsiteY33" fmla="*/ 5406742 h 6858000"/>
              <a:gd name="connsiteX34" fmla="*/ 5851313 w 6530564"/>
              <a:gd name="connsiteY34" fmla="*/ 5404671 h 6858000"/>
              <a:gd name="connsiteX35" fmla="*/ 5855983 w 6530564"/>
              <a:gd name="connsiteY35" fmla="*/ 5403674 h 6858000"/>
              <a:gd name="connsiteX36" fmla="*/ 4512474 w 6530564"/>
              <a:gd name="connsiteY36" fmla="*/ 5165146 h 6858000"/>
              <a:gd name="connsiteX37" fmla="*/ 4513179 w 6530564"/>
              <a:gd name="connsiteY37" fmla="*/ 5165335 h 6858000"/>
              <a:gd name="connsiteX38" fmla="*/ 4508315 w 6530564"/>
              <a:gd name="connsiteY38" fmla="*/ 5167547 h 6858000"/>
              <a:gd name="connsiteX39" fmla="*/ 4512474 w 6530564"/>
              <a:gd name="connsiteY39" fmla="*/ 5165146 h 6858000"/>
              <a:gd name="connsiteX40" fmla="*/ 4373541 w 6530564"/>
              <a:gd name="connsiteY40" fmla="*/ 5128612 h 6858000"/>
              <a:gd name="connsiteX41" fmla="*/ 4362165 w 6530564"/>
              <a:gd name="connsiteY41" fmla="*/ 5131201 h 6858000"/>
              <a:gd name="connsiteX42" fmla="*/ 4370545 w 6530564"/>
              <a:gd name="connsiteY42" fmla="*/ 5130631 h 6858000"/>
              <a:gd name="connsiteX43" fmla="*/ 3626785 w 6530564"/>
              <a:gd name="connsiteY43" fmla="*/ 5124711 h 6858000"/>
              <a:gd name="connsiteX44" fmla="*/ 3639907 w 6530564"/>
              <a:gd name="connsiteY44" fmla="*/ 5128227 h 6858000"/>
              <a:gd name="connsiteX45" fmla="*/ 3629186 w 6530564"/>
              <a:gd name="connsiteY45" fmla="*/ 5128871 h 6858000"/>
              <a:gd name="connsiteX46" fmla="*/ 3625905 w 6530564"/>
              <a:gd name="connsiteY46" fmla="*/ 5127992 h 6858000"/>
              <a:gd name="connsiteX47" fmla="*/ 3622627 w 6530564"/>
              <a:gd name="connsiteY47" fmla="*/ 5127114 h 6858000"/>
              <a:gd name="connsiteX48" fmla="*/ 3619346 w 6530564"/>
              <a:gd name="connsiteY48" fmla="*/ 5126234 h 6858000"/>
              <a:gd name="connsiteX49" fmla="*/ 3626785 w 6530564"/>
              <a:gd name="connsiteY49" fmla="*/ 5124711 h 6858000"/>
              <a:gd name="connsiteX50" fmla="*/ 3360612 w 6530564"/>
              <a:gd name="connsiteY50" fmla="*/ 5081517 h 6858000"/>
              <a:gd name="connsiteX51" fmla="*/ 3363892 w 6530564"/>
              <a:gd name="connsiteY51" fmla="*/ 5082396 h 6858000"/>
              <a:gd name="connsiteX52" fmla="*/ 3359734 w 6530564"/>
              <a:gd name="connsiteY52" fmla="*/ 5084797 h 6858000"/>
              <a:gd name="connsiteX53" fmla="*/ 3360612 w 6530564"/>
              <a:gd name="connsiteY53" fmla="*/ 5081517 h 6858000"/>
              <a:gd name="connsiteX54" fmla="*/ 3200777 w 6530564"/>
              <a:gd name="connsiteY54" fmla="*/ 5049024 h 6858000"/>
              <a:gd name="connsiteX55" fmla="*/ 3203804 w 6530564"/>
              <a:gd name="connsiteY55" fmla="*/ 5050048 h 6858000"/>
              <a:gd name="connsiteX56" fmla="*/ 3200523 w 6530564"/>
              <a:gd name="connsiteY56" fmla="*/ 5049169 h 6858000"/>
              <a:gd name="connsiteX57" fmla="*/ 3219693 w 6530564"/>
              <a:gd name="connsiteY57" fmla="*/ 5047769 h 6858000"/>
              <a:gd name="connsiteX58" fmla="*/ 3228523 w 6530564"/>
              <a:gd name="connsiteY58" fmla="*/ 5049640 h 6858000"/>
              <a:gd name="connsiteX59" fmla="*/ 3230924 w 6530564"/>
              <a:gd name="connsiteY59" fmla="*/ 5053799 h 6858000"/>
              <a:gd name="connsiteX60" fmla="*/ 3234205 w 6530564"/>
              <a:gd name="connsiteY60" fmla="*/ 5054678 h 6858000"/>
              <a:gd name="connsiteX61" fmla="*/ 3236606 w 6530564"/>
              <a:gd name="connsiteY61" fmla="*/ 5058838 h 6858000"/>
              <a:gd name="connsiteX62" fmla="*/ 3239886 w 6530564"/>
              <a:gd name="connsiteY62" fmla="*/ 5059716 h 6858000"/>
              <a:gd name="connsiteX63" fmla="*/ 3240766 w 6530564"/>
              <a:gd name="connsiteY63" fmla="*/ 5056436 h 6858000"/>
              <a:gd name="connsiteX64" fmla="*/ 3267886 w 6530564"/>
              <a:gd name="connsiteY64" fmla="*/ 5060188 h 6858000"/>
              <a:gd name="connsiteX65" fmla="*/ 3267006 w 6530564"/>
              <a:gd name="connsiteY65" fmla="*/ 5063467 h 6858000"/>
              <a:gd name="connsiteX66" fmla="*/ 3273569 w 6530564"/>
              <a:gd name="connsiteY66" fmla="*/ 5065226 h 6858000"/>
              <a:gd name="connsiteX67" fmla="*/ 3276848 w 6530564"/>
              <a:gd name="connsiteY67" fmla="*/ 5066104 h 6858000"/>
              <a:gd name="connsiteX68" fmla="*/ 3308771 w 6530564"/>
              <a:gd name="connsiteY68" fmla="*/ 5078174 h 6858000"/>
              <a:gd name="connsiteX69" fmla="*/ 3309651 w 6530564"/>
              <a:gd name="connsiteY69" fmla="*/ 5074894 h 6858000"/>
              <a:gd name="connsiteX70" fmla="*/ 3312052 w 6530564"/>
              <a:gd name="connsiteY70" fmla="*/ 5079053 h 6858000"/>
              <a:gd name="connsiteX71" fmla="*/ 3316211 w 6530564"/>
              <a:gd name="connsiteY71" fmla="*/ 5076651 h 6858000"/>
              <a:gd name="connsiteX72" fmla="*/ 3335893 w 6530564"/>
              <a:gd name="connsiteY72" fmla="*/ 5081925 h 6858000"/>
              <a:gd name="connsiteX73" fmla="*/ 3346612 w 6530564"/>
              <a:gd name="connsiteY73" fmla="*/ 5081283 h 6858000"/>
              <a:gd name="connsiteX74" fmla="*/ 3349015 w 6530564"/>
              <a:gd name="connsiteY74" fmla="*/ 5085441 h 6858000"/>
              <a:gd name="connsiteX75" fmla="*/ 3354053 w 6530564"/>
              <a:gd name="connsiteY75" fmla="*/ 5079760 h 6858000"/>
              <a:gd name="connsiteX76" fmla="*/ 3353173 w 6530564"/>
              <a:gd name="connsiteY76" fmla="*/ 5083040 h 6858000"/>
              <a:gd name="connsiteX77" fmla="*/ 3356453 w 6530564"/>
              <a:gd name="connsiteY77" fmla="*/ 5083919 h 6858000"/>
              <a:gd name="connsiteX78" fmla="*/ 3359734 w 6530564"/>
              <a:gd name="connsiteY78" fmla="*/ 5084797 h 6858000"/>
              <a:gd name="connsiteX79" fmla="*/ 3363013 w 6530564"/>
              <a:gd name="connsiteY79" fmla="*/ 5085677 h 6858000"/>
              <a:gd name="connsiteX80" fmla="*/ 3366295 w 6530564"/>
              <a:gd name="connsiteY80" fmla="*/ 5086556 h 6858000"/>
              <a:gd name="connsiteX81" fmla="*/ 3371975 w 6530564"/>
              <a:gd name="connsiteY81" fmla="*/ 5091594 h 6858000"/>
              <a:gd name="connsiteX82" fmla="*/ 3379415 w 6530564"/>
              <a:gd name="connsiteY82" fmla="*/ 5090071 h 6858000"/>
              <a:gd name="connsiteX83" fmla="*/ 3398218 w 6530564"/>
              <a:gd name="connsiteY83" fmla="*/ 5098625 h 6858000"/>
              <a:gd name="connsiteX84" fmla="*/ 3338294 w 6530564"/>
              <a:gd name="connsiteY84" fmla="*/ 5086085 h 6858000"/>
              <a:gd name="connsiteX85" fmla="*/ 3309415 w 6530564"/>
              <a:gd name="connsiteY85" fmla="*/ 5088893 h 6858000"/>
              <a:gd name="connsiteX86" fmla="*/ 3275734 w 6530564"/>
              <a:gd name="connsiteY86" fmla="*/ 5083385 h 6858000"/>
              <a:gd name="connsiteX87" fmla="*/ 3221727 w 6530564"/>
              <a:gd name="connsiteY87" fmla="*/ 5061883 h 6858000"/>
              <a:gd name="connsiteX88" fmla="*/ 3225887 w 6530564"/>
              <a:gd name="connsiteY88" fmla="*/ 5059480 h 6858000"/>
              <a:gd name="connsiteX89" fmla="*/ 3222606 w 6530564"/>
              <a:gd name="connsiteY89" fmla="*/ 5058602 h 6858000"/>
              <a:gd name="connsiteX90" fmla="*/ 3210364 w 6530564"/>
              <a:gd name="connsiteY90" fmla="*/ 5051805 h 6858000"/>
              <a:gd name="connsiteX91" fmla="*/ 3207083 w 6530564"/>
              <a:gd name="connsiteY91" fmla="*/ 5050927 h 6858000"/>
              <a:gd name="connsiteX92" fmla="*/ 3207921 w 6530564"/>
              <a:gd name="connsiteY92" fmla="*/ 5047800 h 6858000"/>
              <a:gd name="connsiteX93" fmla="*/ 3213235 w 6530564"/>
              <a:gd name="connsiteY93" fmla="*/ 5049498 h 6858000"/>
              <a:gd name="connsiteX94" fmla="*/ 3219693 w 6530564"/>
              <a:gd name="connsiteY94" fmla="*/ 5047769 h 6858000"/>
              <a:gd name="connsiteX95" fmla="*/ 3204682 w 6530564"/>
              <a:gd name="connsiteY95" fmla="*/ 5046768 h 6858000"/>
              <a:gd name="connsiteX96" fmla="*/ 3207964 w 6530564"/>
              <a:gd name="connsiteY96" fmla="*/ 5047647 h 6858000"/>
              <a:gd name="connsiteX97" fmla="*/ 3207921 w 6530564"/>
              <a:gd name="connsiteY97" fmla="*/ 5047800 h 6858000"/>
              <a:gd name="connsiteX98" fmla="*/ 1727225 w 6530564"/>
              <a:gd name="connsiteY98" fmla="*/ 5030520 h 6858000"/>
              <a:gd name="connsiteX99" fmla="*/ 1725536 w 6530564"/>
              <a:gd name="connsiteY99" fmla="*/ 5030881 h 6858000"/>
              <a:gd name="connsiteX100" fmla="*/ 1727974 w 6530564"/>
              <a:gd name="connsiteY100" fmla="*/ 5034027 h 6858000"/>
              <a:gd name="connsiteX101" fmla="*/ 4899046 w 6530564"/>
              <a:gd name="connsiteY101" fmla="*/ 4955822 h 6858000"/>
              <a:gd name="connsiteX102" fmla="*/ 4902327 w 6530564"/>
              <a:gd name="connsiteY102" fmla="*/ 4956701 h 6858000"/>
              <a:gd name="connsiteX103" fmla="*/ 4898167 w 6530564"/>
              <a:gd name="connsiteY103" fmla="*/ 4959102 h 6858000"/>
              <a:gd name="connsiteX104" fmla="*/ 4899046 w 6530564"/>
              <a:gd name="connsiteY104" fmla="*/ 4955822 h 6858000"/>
              <a:gd name="connsiteX105" fmla="*/ 4909765 w 6530564"/>
              <a:gd name="connsiteY105" fmla="*/ 4955178 h 6858000"/>
              <a:gd name="connsiteX106" fmla="*/ 4908886 w 6530564"/>
              <a:gd name="connsiteY106" fmla="*/ 4958459 h 6858000"/>
              <a:gd name="connsiteX107" fmla="*/ 4904727 w 6530564"/>
              <a:gd name="connsiteY107" fmla="*/ 4960860 h 6858000"/>
              <a:gd name="connsiteX108" fmla="*/ 4886804 w 6530564"/>
              <a:gd name="connsiteY108" fmla="*/ 4949025 h 6858000"/>
              <a:gd name="connsiteX109" fmla="*/ 4885925 w 6530564"/>
              <a:gd name="connsiteY109" fmla="*/ 4952305 h 6858000"/>
              <a:gd name="connsiteX110" fmla="*/ 4882645 w 6530564"/>
              <a:gd name="connsiteY110" fmla="*/ 4951427 h 6858000"/>
              <a:gd name="connsiteX111" fmla="*/ 4886804 w 6530564"/>
              <a:gd name="connsiteY111" fmla="*/ 4949025 h 6858000"/>
              <a:gd name="connsiteX112" fmla="*/ 1904088 w 6530564"/>
              <a:gd name="connsiteY112" fmla="*/ 4943893 h 6858000"/>
              <a:gd name="connsiteX113" fmla="*/ 1909757 w 6530564"/>
              <a:gd name="connsiteY113" fmla="*/ 4947566 h 6858000"/>
              <a:gd name="connsiteX114" fmla="*/ 1905087 w 6530564"/>
              <a:gd name="connsiteY114" fmla="*/ 4948563 h 6858000"/>
              <a:gd name="connsiteX115" fmla="*/ 4977467 w 6530564"/>
              <a:gd name="connsiteY115" fmla="*/ 4879455 h 6858000"/>
              <a:gd name="connsiteX116" fmla="*/ 4858971 w 6530564"/>
              <a:gd name="connsiteY116" fmla="*/ 4948076 h 6858000"/>
              <a:gd name="connsiteX117" fmla="*/ 4660094 w 6530564"/>
              <a:gd name="connsiteY117" fmla="*/ 5042804 h 6858000"/>
              <a:gd name="connsiteX118" fmla="*/ 4444457 w 6530564"/>
              <a:gd name="connsiteY118" fmla="*/ 5112467 h 6858000"/>
              <a:gd name="connsiteX119" fmla="*/ 4389558 w 6530564"/>
              <a:gd name="connsiteY119" fmla="*/ 5124965 h 6858000"/>
              <a:gd name="connsiteX120" fmla="*/ 4383717 w 6530564"/>
              <a:gd name="connsiteY120" fmla="*/ 5128009 h 6858000"/>
              <a:gd name="connsiteX121" fmla="*/ 4343187 w 6530564"/>
              <a:gd name="connsiteY121" fmla="*/ 5140882 h 6858000"/>
              <a:gd name="connsiteX122" fmla="*/ 4339907 w 6530564"/>
              <a:gd name="connsiteY122" fmla="*/ 5140002 h 6858000"/>
              <a:gd name="connsiteX123" fmla="*/ 4336627 w 6530564"/>
              <a:gd name="connsiteY123" fmla="*/ 5139123 h 6858000"/>
              <a:gd name="connsiteX124" fmla="*/ 4335748 w 6530564"/>
              <a:gd name="connsiteY124" fmla="*/ 5142403 h 6858000"/>
              <a:gd name="connsiteX125" fmla="*/ 4317590 w 6530564"/>
              <a:gd name="connsiteY125" fmla="*/ 5144570 h 6858000"/>
              <a:gd name="connsiteX126" fmla="*/ 4314308 w 6530564"/>
              <a:gd name="connsiteY126" fmla="*/ 5143691 h 6858000"/>
              <a:gd name="connsiteX127" fmla="*/ 4310149 w 6530564"/>
              <a:gd name="connsiteY127" fmla="*/ 5146092 h 6858000"/>
              <a:gd name="connsiteX128" fmla="*/ 4313430 w 6530564"/>
              <a:gd name="connsiteY128" fmla="*/ 5146971 h 6858000"/>
              <a:gd name="connsiteX129" fmla="*/ 4271193 w 6530564"/>
              <a:gd name="connsiteY129" fmla="*/ 5160265 h 6858000"/>
              <a:gd name="connsiteX130" fmla="*/ 4272073 w 6530564"/>
              <a:gd name="connsiteY130" fmla="*/ 5156984 h 6858000"/>
              <a:gd name="connsiteX131" fmla="*/ 4268793 w 6530564"/>
              <a:gd name="connsiteY131" fmla="*/ 5156105 h 6858000"/>
              <a:gd name="connsiteX132" fmla="*/ 4264633 w 6530564"/>
              <a:gd name="connsiteY132" fmla="*/ 5158507 h 6858000"/>
              <a:gd name="connsiteX133" fmla="*/ 4263755 w 6530564"/>
              <a:gd name="connsiteY133" fmla="*/ 5161788 h 6858000"/>
              <a:gd name="connsiteX134" fmla="*/ 4260474 w 6530564"/>
              <a:gd name="connsiteY134" fmla="*/ 5160908 h 6858000"/>
              <a:gd name="connsiteX135" fmla="*/ 4239034 w 6530564"/>
              <a:gd name="connsiteY135" fmla="*/ 5162195 h 6858000"/>
              <a:gd name="connsiteX136" fmla="*/ 4233996 w 6530564"/>
              <a:gd name="connsiteY136" fmla="*/ 5167877 h 6858000"/>
              <a:gd name="connsiteX137" fmla="*/ 4226557 w 6530564"/>
              <a:gd name="connsiteY137" fmla="*/ 5169398 h 6858000"/>
              <a:gd name="connsiteX138" fmla="*/ 4224157 w 6530564"/>
              <a:gd name="connsiteY138" fmla="*/ 5165240 h 6858000"/>
              <a:gd name="connsiteX139" fmla="*/ 4219997 w 6530564"/>
              <a:gd name="connsiteY139" fmla="*/ 5167641 h 6858000"/>
              <a:gd name="connsiteX140" fmla="*/ 4215837 w 6530564"/>
              <a:gd name="connsiteY140" fmla="*/ 5170042 h 6858000"/>
              <a:gd name="connsiteX141" fmla="*/ 4181921 w 6530564"/>
              <a:gd name="connsiteY141" fmla="*/ 5178534 h 6858000"/>
              <a:gd name="connsiteX142" fmla="*/ 4195921 w 6530564"/>
              <a:gd name="connsiteY142" fmla="*/ 5178768 h 6858000"/>
              <a:gd name="connsiteX143" fmla="*/ 4211678 w 6530564"/>
              <a:gd name="connsiteY143" fmla="*/ 5172443 h 6858000"/>
              <a:gd name="connsiteX144" fmla="*/ 4214959 w 6530564"/>
              <a:gd name="connsiteY144" fmla="*/ 5173322 h 6858000"/>
              <a:gd name="connsiteX145" fmla="*/ 4218239 w 6530564"/>
              <a:gd name="connsiteY145" fmla="*/ 5174202 h 6858000"/>
              <a:gd name="connsiteX146" fmla="*/ 4225678 w 6530564"/>
              <a:gd name="connsiteY146" fmla="*/ 5172679 h 6858000"/>
              <a:gd name="connsiteX147" fmla="*/ 4256315 w 6530564"/>
              <a:gd name="connsiteY147" fmla="*/ 5163309 h 6858000"/>
              <a:gd name="connsiteX148" fmla="*/ 4262875 w 6530564"/>
              <a:gd name="connsiteY148" fmla="*/ 5165067 h 6858000"/>
              <a:gd name="connsiteX149" fmla="*/ 4266157 w 6530564"/>
              <a:gd name="connsiteY149" fmla="*/ 5165946 h 6858000"/>
              <a:gd name="connsiteX150" fmla="*/ 4272717 w 6530564"/>
              <a:gd name="connsiteY150" fmla="*/ 5167703 h 6858000"/>
              <a:gd name="connsiteX151" fmla="*/ 4273595 w 6530564"/>
              <a:gd name="connsiteY151" fmla="*/ 5164424 h 6858000"/>
              <a:gd name="connsiteX152" fmla="*/ 4274474 w 6530564"/>
              <a:gd name="connsiteY152" fmla="*/ 5161144 h 6858000"/>
              <a:gd name="connsiteX153" fmla="*/ 4290233 w 6530564"/>
              <a:gd name="connsiteY153" fmla="*/ 5154819 h 6858000"/>
              <a:gd name="connsiteX154" fmla="*/ 4312551 w 6530564"/>
              <a:gd name="connsiteY154" fmla="*/ 5150251 h 6858000"/>
              <a:gd name="connsiteX155" fmla="*/ 4315831 w 6530564"/>
              <a:gd name="connsiteY155" fmla="*/ 5151131 h 6858000"/>
              <a:gd name="connsiteX156" fmla="*/ 4319110 w 6530564"/>
              <a:gd name="connsiteY156" fmla="*/ 5152009 h 6858000"/>
              <a:gd name="connsiteX157" fmla="*/ 4334869 w 6530564"/>
              <a:gd name="connsiteY157" fmla="*/ 5145684 h 6858000"/>
              <a:gd name="connsiteX158" fmla="*/ 4330709 w 6530564"/>
              <a:gd name="connsiteY158" fmla="*/ 5148085 h 6858000"/>
              <a:gd name="connsiteX159" fmla="*/ 4333989 w 6530564"/>
              <a:gd name="connsiteY159" fmla="*/ 5148964 h 6858000"/>
              <a:gd name="connsiteX160" fmla="*/ 4338149 w 6530564"/>
              <a:gd name="connsiteY160" fmla="*/ 5146563 h 6858000"/>
              <a:gd name="connsiteX161" fmla="*/ 4342309 w 6530564"/>
              <a:gd name="connsiteY161" fmla="*/ 5144162 h 6858000"/>
              <a:gd name="connsiteX162" fmla="*/ 4353029 w 6530564"/>
              <a:gd name="connsiteY162" fmla="*/ 5143519 h 6858000"/>
              <a:gd name="connsiteX163" fmla="*/ 4361347 w 6530564"/>
              <a:gd name="connsiteY163" fmla="*/ 5138715 h 6858000"/>
              <a:gd name="connsiteX164" fmla="*/ 4356309 w 6530564"/>
              <a:gd name="connsiteY164" fmla="*/ 5144397 h 6858000"/>
              <a:gd name="connsiteX165" fmla="*/ 4368785 w 6530564"/>
              <a:gd name="connsiteY165" fmla="*/ 5137194 h 6858000"/>
              <a:gd name="connsiteX166" fmla="*/ 4387825 w 6530564"/>
              <a:gd name="connsiteY166" fmla="*/ 5131747 h 6858000"/>
              <a:gd name="connsiteX167" fmla="*/ 4385187 w 6530564"/>
              <a:gd name="connsiteY167" fmla="*/ 5141588 h 6858000"/>
              <a:gd name="connsiteX168" fmla="*/ 4401825 w 6530564"/>
              <a:gd name="connsiteY168" fmla="*/ 5131982 h 6858000"/>
              <a:gd name="connsiteX169" fmla="*/ 4400945 w 6530564"/>
              <a:gd name="connsiteY169" fmla="*/ 5135263 h 6858000"/>
              <a:gd name="connsiteX170" fmla="*/ 4404225 w 6530564"/>
              <a:gd name="connsiteY170" fmla="*/ 5136142 h 6858000"/>
              <a:gd name="connsiteX171" fmla="*/ 4408385 w 6530564"/>
              <a:gd name="connsiteY171" fmla="*/ 5133740 h 6858000"/>
              <a:gd name="connsiteX172" fmla="*/ 4420862 w 6530564"/>
              <a:gd name="connsiteY172" fmla="*/ 5126537 h 6858000"/>
              <a:gd name="connsiteX173" fmla="*/ 4428303 w 6530564"/>
              <a:gd name="connsiteY173" fmla="*/ 5125014 h 6858000"/>
              <a:gd name="connsiteX174" fmla="*/ 4432461 w 6530564"/>
              <a:gd name="connsiteY174" fmla="*/ 5122611 h 6858000"/>
              <a:gd name="connsiteX175" fmla="*/ 4429181 w 6530564"/>
              <a:gd name="connsiteY175" fmla="*/ 5121733 h 6858000"/>
              <a:gd name="connsiteX176" fmla="*/ 4425901 w 6530564"/>
              <a:gd name="connsiteY176" fmla="*/ 5120854 h 6858000"/>
              <a:gd name="connsiteX177" fmla="*/ 4456537 w 6530564"/>
              <a:gd name="connsiteY177" fmla="*/ 5111486 h 6858000"/>
              <a:gd name="connsiteX178" fmla="*/ 4450621 w 6530564"/>
              <a:gd name="connsiteY178" fmla="*/ 5120446 h 6858000"/>
              <a:gd name="connsiteX179" fmla="*/ 4475575 w 6530564"/>
              <a:gd name="connsiteY179" fmla="*/ 5106039 h 6858000"/>
              <a:gd name="connsiteX180" fmla="*/ 4506211 w 6530564"/>
              <a:gd name="connsiteY180" fmla="*/ 5096669 h 6858000"/>
              <a:gd name="connsiteX181" fmla="*/ 4502053 w 6530564"/>
              <a:gd name="connsiteY181" fmla="*/ 5099070 h 6858000"/>
              <a:gd name="connsiteX182" fmla="*/ 4501174 w 6530564"/>
              <a:gd name="connsiteY182" fmla="*/ 5102350 h 6858000"/>
              <a:gd name="connsiteX183" fmla="*/ 4500295 w 6530564"/>
              <a:gd name="connsiteY183" fmla="*/ 5105631 h 6858000"/>
              <a:gd name="connsiteX184" fmla="*/ 4507735 w 6530564"/>
              <a:gd name="connsiteY184" fmla="*/ 5104109 h 6858000"/>
              <a:gd name="connsiteX185" fmla="*/ 4506857 w 6530564"/>
              <a:gd name="connsiteY185" fmla="*/ 5107388 h 6858000"/>
              <a:gd name="connsiteX186" fmla="*/ 4502697 w 6530564"/>
              <a:gd name="connsiteY186" fmla="*/ 5109791 h 6858000"/>
              <a:gd name="connsiteX187" fmla="*/ 4499417 w 6530564"/>
              <a:gd name="connsiteY187" fmla="*/ 5108911 h 6858000"/>
              <a:gd name="connsiteX188" fmla="*/ 4495258 w 6530564"/>
              <a:gd name="connsiteY188" fmla="*/ 5111312 h 6858000"/>
              <a:gd name="connsiteX189" fmla="*/ 4491098 w 6530564"/>
              <a:gd name="connsiteY189" fmla="*/ 5113713 h 6858000"/>
              <a:gd name="connsiteX190" fmla="*/ 4368551 w 6530564"/>
              <a:gd name="connsiteY190" fmla="*/ 5151193 h 6858000"/>
              <a:gd name="connsiteX191" fmla="*/ 4365269 w 6530564"/>
              <a:gd name="connsiteY191" fmla="*/ 5150314 h 6858000"/>
              <a:gd name="connsiteX192" fmla="*/ 4361112 w 6530564"/>
              <a:gd name="connsiteY192" fmla="*/ 5152715 h 6858000"/>
              <a:gd name="connsiteX193" fmla="*/ 4337913 w 6530564"/>
              <a:gd name="connsiteY193" fmla="*/ 5160563 h 6858000"/>
              <a:gd name="connsiteX194" fmla="*/ 4327194 w 6530564"/>
              <a:gd name="connsiteY194" fmla="*/ 5161207 h 6858000"/>
              <a:gd name="connsiteX195" fmla="*/ 4323035 w 6530564"/>
              <a:gd name="connsiteY195" fmla="*/ 5163608 h 6858000"/>
              <a:gd name="connsiteX196" fmla="*/ 4295678 w 6530564"/>
              <a:gd name="connsiteY196" fmla="*/ 5173857 h 6858000"/>
              <a:gd name="connsiteX197" fmla="*/ 4291519 w 6530564"/>
              <a:gd name="connsiteY197" fmla="*/ 5176258 h 6858000"/>
              <a:gd name="connsiteX198" fmla="*/ 4281679 w 6530564"/>
              <a:gd name="connsiteY198" fmla="*/ 5173621 h 6858000"/>
              <a:gd name="connsiteX199" fmla="*/ 4254323 w 6530564"/>
              <a:gd name="connsiteY199" fmla="*/ 5183870 h 6858000"/>
              <a:gd name="connsiteX200" fmla="*/ 4250163 w 6530564"/>
              <a:gd name="connsiteY200" fmla="*/ 5186271 h 6858000"/>
              <a:gd name="connsiteX201" fmla="*/ 4246882 w 6530564"/>
              <a:gd name="connsiteY201" fmla="*/ 5185391 h 6858000"/>
              <a:gd name="connsiteX202" fmla="*/ 4143607 w 6530564"/>
              <a:gd name="connsiteY202" fmla="*/ 5203426 h 6858000"/>
              <a:gd name="connsiteX203" fmla="*/ 4132010 w 6530564"/>
              <a:gd name="connsiteY203" fmla="*/ 5207349 h 6858000"/>
              <a:gd name="connsiteX204" fmla="*/ 4122169 w 6530564"/>
              <a:gd name="connsiteY204" fmla="*/ 5204713 h 6858000"/>
              <a:gd name="connsiteX205" fmla="*/ 4120410 w 6530564"/>
              <a:gd name="connsiteY205" fmla="*/ 5211273 h 6858000"/>
              <a:gd name="connsiteX206" fmla="*/ 4112971 w 6530564"/>
              <a:gd name="connsiteY206" fmla="*/ 5212796 h 6858000"/>
              <a:gd name="connsiteX207" fmla="*/ 4062652 w 6530564"/>
              <a:gd name="connsiteY207" fmla="*/ 5216892 h 6858000"/>
              <a:gd name="connsiteX208" fmla="*/ 4059373 w 6530564"/>
              <a:gd name="connsiteY208" fmla="*/ 5216012 h 6858000"/>
              <a:gd name="connsiteX209" fmla="*/ 4052812 w 6530564"/>
              <a:gd name="connsiteY209" fmla="*/ 5214255 h 6858000"/>
              <a:gd name="connsiteX210" fmla="*/ 4051933 w 6530564"/>
              <a:gd name="connsiteY210" fmla="*/ 5217535 h 6858000"/>
              <a:gd name="connsiteX211" fmla="*/ 3996577 w 6530564"/>
              <a:gd name="connsiteY211" fmla="*/ 5227313 h 6858000"/>
              <a:gd name="connsiteX212" fmla="*/ 3923940 w 6530564"/>
              <a:gd name="connsiteY212" fmla="*/ 5235976 h 6858000"/>
              <a:gd name="connsiteX213" fmla="*/ 3884340 w 6530564"/>
              <a:gd name="connsiteY213" fmla="*/ 5239430 h 6858000"/>
              <a:gd name="connsiteX214" fmla="*/ 3881060 w 6530564"/>
              <a:gd name="connsiteY214" fmla="*/ 5238550 h 6858000"/>
              <a:gd name="connsiteX215" fmla="*/ 3877781 w 6530564"/>
              <a:gd name="connsiteY215" fmla="*/ 5237671 h 6858000"/>
              <a:gd name="connsiteX216" fmla="*/ 3874499 w 6530564"/>
              <a:gd name="connsiteY216" fmla="*/ 5236793 h 6858000"/>
              <a:gd name="connsiteX217" fmla="*/ 3873621 w 6530564"/>
              <a:gd name="connsiteY217" fmla="*/ 5240072 h 6858000"/>
              <a:gd name="connsiteX218" fmla="*/ 3868581 w 6530564"/>
              <a:gd name="connsiteY218" fmla="*/ 5245755 h 6858000"/>
              <a:gd name="connsiteX219" fmla="*/ 3843864 w 6530564"/>
              <a:gd name="connsiteY219" fmla="*/ 5246161 h 6858000"/>
              <a:gd name="connsiteX220" fmla="*/ 3835544 w 6530564"/>
              <a:gd name="connsiteY220" fmla="*/ 5250965 h 6858000"/>
              <a:gd name="connsiteX221" fmla="*/ 3879302 w 6530564"/>
              <a:gd name="connsiteY221" fmla="*/ 5245111 h 6858000"/>
              <a:gd name="connsiteX222" fmla="*/ 3885863 w 6530564"/>
              <a:gd name="connsiteY222" fmla="*/ 5246869 h 6858000"/>
              <a:gd name="connsiteX223" fmla="*/ 3890023 w 6530564"/>
              <a:gd name="connsiteY223" fmla="*/ 5244468 h 6858000"/>
              <a:gd name="connsiteX224" fmla="*/ 3946901 w 6530564"/>
              <a:gd name="connsiteY224" fmla="*/ 5242128 h 6858000"/>
              <a:gd name="connsiteX225" fmla="*/ 4080577 w 6530564"/>
              <a:gd name="connsiteY225" fmla="*/ 5228726 h 6858000"/>
              <a:gd name="connsiteX226" fmla="*/ 4208569 w 6530564"/>
              <a:gd name="connsiteY226" fmla="*/ 5210285 h 6858000"/>
              <a:gd name="connsiteX227" fmla="*/ 4227607 w 6530564"/>
              <a:gd name="connsiteY227" fmla="*/ 5204840 h 6858000"/>
              <a:gd name="connsiteX228" fmla="*/ 4320161 w 6530564"/>
              <a:gd name="connsiteY228" fmla="*/ 5187449 h 6858000"/>
              <a:gd name="connsiteX229" fmla="*/ 4350799 w 6530564"/>
              <a:gd name="connsiteY229" fmla="*/ 5178079 h 6858000"/>
              <a:gd name="connsiteX230" fmla="*/ 4416232 w 6530564"/>
              <a:gd name="connsiteY230" fmla="*/ 5156937 h 6858000"/>
              <a:gd name="connsiteX231" fmla="*/ 4528059 w 6530564"/>
              <a:gd name="connsiteY231" fmla="*/ 5120102 h 6858000"/>
              <a:gd name="connsiteX232" fmla="*/ 4548856 w 6530564"/>
              <a:gd name="connsiteY232" fmla="*/ 5108094 h 6858000"/>
              <a:gd name="connsiteX233" fmla="*/ 4582773 w 6530564"/>
              <a:gd name="connsiteY233" fmla="*/ 5099604 h 6858000"/>
              <a:gd name="connsiteX234" fmla="*/ 4587811 w 6530564"/>
              <a:gd name="connsiteY234" fmla="*/ 5093923 h 6858000"/>
              <a:gd name="connsiteX235" fmla="*/ 4642524 w 6530564"/>
              <a:gd name="connsiteY235" fmla="*/ 5073425 h 6858000"/>
              <a:gd name="connsiteX236" fmla="*/ 4652601 w 6530564"/>
              <a:gd name="connsiteY236" fmla="*/ 5062062 h 6858000"/>
              <a:gd name="connsiteX237" fmla="*/ 4667481 w 6530564"/>
              <a:gd name="connsiteY237" fmla="*/ 5059017 h 6858000"/>
              <a:gd name="connsiteX238" fmla="*/ 4798817 w 6530564"/>
              <a:gd name="connsiteY238" fmla="*/ 4988734 h 6858000"/>
              <a:gd name="connsiteX239" fmla="*/ 4856167 w 6530564"/>
              <a:gd name="connsiteY239" fmla="*/ 4958396 h 6858000"/>
              <a:gd name="connsiteX240" fmla="*/ 4882880 w 6530564"/>
              <a:gd name="connsiteY240" fmla="*/ 4937426 h 6858000"/>
              <a:gd name="connsiteX241" fmla="*/ 4894479 w 6530564"/>
              <a:gd name="connsiteY241" fmla="*/ 4933504 h 6858000"/>
              <a:gd name="connsiteX242" fmla="*/ 4907835 w 6530564"/>
              <a:gd name="connsiteY242" fmla="*/ 4923019 h 6858000"/>
              <a:gd name="connsiteX243" fmla="*/ 4911115 w 6530564"/>
              <a:gd name="connsiteY243" fmla="*/ 4923898 h 6858000"/>
              <a:gd name="connsiteX244" fmla="*/ 4896879 w 6530564"/>
              <a:gd name="connsiteY244" fmla="*/ 4937664 h 6858000"/>
              <a:gd name="connsiteX245" fmla="*/ 4893599 w 6530564"/>
              <a:gd name="connsiteY245" fmla="*/ 4936784 h 6858000"/>
              <a:gd name="connsiteX246" fmla="*/ 4888561 w 6530564"/>
              <a:gd name="connsiteY246" fmla="*/ 4942464 h 6858000"/>
              <a:gd name="connsiteX247" fmla="*/ 4887682 w 6530564"/>
              <a:gd name="connsiteY247" fmla="*/ 4945746 h 6858000"/>
              <a:gd name="connsiteX248" fmla="*/ 4883523 w 6530564"/>
              <a:gd name="connsiteY248" fmla="*/ 4948147 h 6858000"/>
              <a:gd name="connsiteX249" fmla="*/ 4882645 w 6530564"/>
              <a:gd name="connsiteY249" fmla="*/ 4951427 h 6858000"/>
              <a:gd name="connsiteX250" fmla="*/ 4860969 w 6530564"/>
              <a:gd name="connsiteY250" fmla="*/ 4966714 h 6858000"/>
              <a:gd name="connsiteX251" fmla="*/ 4856811 w 6530564"/>
              <a:gd name="connsiteY251" fmla="*/ 4969115 h 6858000"/>
              <a:gd name="connsiteX252" fmla="*/ 4855931 w 6530564"/>
              <a:gd name="connsiteY252" fmla="*/ 4972396 h 6858000"/>
              <a:gd name="connsiteX253" fmla="*/ 4852651 w 6530564"/>
              <a:gd name="connsiteY253" fmla="*/ 4971516 h 6858000"/>
              <a:gd name="connsiteX254" fmla="*/ 4850250 w 6530564"/>
              <a:gd name="connsiteY254" fmla="*/ 4967358 h 6858000"/>
              <a:gd name="connsiteX255" fmla="*/ 4842575 w 6530564"/>
              <a:gd name="connsiteY255" fmla="*/ 4982879 h 6858000"/>
              <a:gd name="connsiteX256" fmla="*/ 4810180 w 6530564"/>
              <a:gd name="connsiteY256" fmla="*/ 4998810 h 6858000"/>
              <a:gd name="connsiteX257" fmla="*/ 4811059 w 6530564"/>
              <a:gd name="connsiteY257" fmla="*/ 4995529 h 6858000"/>
              <a:gd name="connsiteX258" fmla="*/ 4806900 w 6530564"/>
              <a:gd name="connsiteY258" fmla="*/ 4997932 h 6858000"/>
              <a:gd name="connsiteX259" fmla="*/ 4812817 w 6530564"/>
              <a:gd name="connsiteY259" fmla="*/ 4988970 h 6858000"/>
              <a:gd name="connsiteX260" fmla="*/ 4798581 w 6530564"/>
              <a:gd name="connsiteY260" fmla="*/ 5002734 h 6858000"/>
              <a:gd name="connsiteX261" fmla="*/ 4791141 w 6530564"/>
              <a:gd name="connsiteY261" fmla="*/ 5004257 h 6858000"/>
              <a:gd name="connsiteX262" fmla="*/ 4786983 w 6530564"/>
              <a:gd name="connsiteY262" fmla="*/ 5006658 h 6858000"/>
              <a:gd name="connsiteX263" fmla="*/ 4789383 w 6530564"/>
              <a:gd name="connsiteY263" fmla="*/ 5010818 h 6858000"/>
              <a:gd name="connsiteX264" fmla="*/ 4764429 w 6530564"/>
              <a:gd name="connsiteY264" fmla="*/ 5025225 h 6858000"/>
              <a:gd name="connsiteX265" fmla="*/ 4760269 w 6530564"/>
              <a:gd name="connsiteY265" fmla="*/ 5027626 h 6858000"/>
              <a:gd name="connsiteX266" fmla="*/ 4759391 w 6530564"/>
              <a:gd name="connsiteY266" fmla="*/ 5030907 h 6858000"/>
              <a:gd name="connsiteX267" fmla="*/ 4680365 w 6530564"/>
              <a:gd name="connsiteY267" fmla="*/ 5076532 h 6858000"/>
              <a:gd name="connsiteX268" fmla="*/ 4669645 w 6530564"/>
              <a:gd name="connsiteY268" fmla="*/ 5077175 h 6858000"/>
              <a:gd name="connsiteX269" fmla="*/ 4664607 w 6530564"/>
              <a:gd name="connsiteY269" fmla="*/ 5082858 h 6858000"/>
              <a:gd name="connsiteX270" fmla="*/ 4596538 w 6530564"/>
              <a:gd name="connsiteY270" fmla="*/ 5113840 h 6858000"/>
              <a:gd name="connsiteX271" fmla="*/ 4525187 w 6530564"/>
              <a:gd name="connsiteY271" fmla="*/ 5143943 h 6858000"/>
              <a:gd name="connsiteX272" fmla="*/ 4514467 w 6530564"/>
              <a:gd name="connsiteY272" fmla="*/ 5144586 h 6858000"/>
              <a:gd name="connsiteX273" fmla="*/ 4516869 w 6530564"/>
              <a:gd name="connsiteY273" fmla="*/ 5148745 h 6858000"/>
              <a:gd name="connsiteX274" fmla="*/ 4474633 w 6530564"/>
              <a:gd name="connsiteY274" fmla="*/ 5162039 h 6858000"/>
              <a:gd name="connsiteX275" fmla="*/ 4447277 w 6530564"/>
              <a:gd name="connsiteY275" fmla="*/ 5172288 h 6858000"/>
              <a:gd name="connsiteX276" fmla="*/ 4400883 w 6530564"/>
              <a:gd name="connsiteY276" fmla="*/ 5187983 h 6858000"/>
              <a:gd name="connsiteX277" fmla="*/ 4339608 w 6530564"/>
              <a:gd name="connsiteY277" fmla="*/ 5206722 h 6858000"/>
              <a:gd name="connsiteX278" fmla="*/ 4333047 w 6530564"/>
              <a:gd name="connsiteY278" fmla="*/ 5204965 h 6858000"/>
              <a:gd name="connsiteX279" fmla="*/ 4265213 w 6530564"/>
              <a:gd name="connsiteY279" fmla="*/ 5221947 h 6858000"/>
              <a:gd name="connsiteX280" fmla="*/ 4256895 w 6530564"/>
              <a:gd name="connsiteY280" fmla="*/ 5226749 h 6858000"/>
              <a:gd name="connsiteX281" fmla="*/ 4223857 w 6530564"/>
              <a:gd name="connsiteY281" fmla="*/ 5231960 h 6858000"/>
              <a:gd name="connsiteX282" fmla="*/ 4203941 w 6530564"/>
              <a:gd name="connsiteY282" fmla="*/ 5240686 h 6858000"/>
              <a:gd name="connsiteX283" fmla="*/ 4124741 w 6530564"/>
              <a:gd name="connsiteY283" fmla="*/ 5247592 h 6858000"/>
              <a:gd name="connsiteX284" fmla="*/ 4019067 w 6530564"/>
              <a:gd name="connsiteY284" fmla="*/ 5261465 h 6858000"/>
              <a:gd name="connsiteX285" fmla="*/ 3989310 w 6530564"/>
              <a:gd name="connsiteY285" fmla="*/ 5267556 h 6858000"/>
              <a:gd name="connsiteX286" fmla="*/ 3993469 w 6530564"/>
              <a:gd name="connsiteY286" fmla="*/ 5265155 h 6858000"/>
              <a:gd name="connsiteX287" fmla="*/ 3953870 w 6530564"/>
              <a:gd name="connsiteY287" fmla="*/ 5268607 h 6858000"/>
              <a:gd name="connsiteX288" fmla="*/ 3944029 w 6530564"/>
              <a:gd name="connsiteY288" fmla="*/ 5265970 h 6858000"/>
              <a:gd name="connsiteX289" fmla="*/ 3830272 w 6530564"/>
              <a:gd name="connsiteY289" fmla="*/ 5270646 h 6858000"/>
              <a:gd name="connsiteX290" fmla="*/ 3831150 w 6530564"/>
              <a:gd name="connsiteY290" fmla="*/ 5267367 h 6858000"/>
              <a:gd name="connsiteX291" fmla="*/ 3827869 w 6530564"/>
              <a:gd name="connsiteY291" fmla="*/ 5266488 h 6858000"/>
              <a:gd name="connsiteX292" fmla="*/ 3823711 w 6530564"/>
              <a:gd name="connsiteY292" fmla="*/ 5268887 h 6858000"/>
              <a:gd name="connsiteX293" fmla="*/ 3784991 w 6530564"/>
              <a:gd name="connsiteY293" fmla="*/ 5269060 h 6858000"/>
              <a:gd name="connsiteX294" fmla="*/ 3781710 w 6530564"/>
              <a:gd name="connsiteY294" fmla="*/ 5268182 h 6858000"/>
              <a:gd name="connsiteX295" fmla="*/ 3778430 w 6530564"/>
              <a:gd name="connsiteY295" fmla="*/ 5267303 h 6858000"/>
              <a:gd name="connsiteX296" fmla="*/ 3777550 w 6530564"/>
              <a:gd name="connsiteY296" fmla="*/ 5270583 h 6858000"/>
              <a:gd name="connsiteX297" fmla="*/ 3780831 w 6530564"/>
              <a:gd name="connsiteY297" fmla="*/ 5271463 h 6858000"/>
              <a:gd name="connsiteX298" fmla="*/ 3766831 w 6530564"/>
              <a:gd name="connsiteY298" fmla="*/ 5271227 h 6858000"/>
              <a:gd name="connsiteX299" fmla="*/ 3765073 w 6530564"/>
              <a:gd name="connsiteY299" fmla="*/ 5277788 h 6858000"/>
              <a:gd name="connsiteX300" fmla="*/ 3775793 w 6530564"/>
              <a:gd name="connsiteY300" fmla="*/ 5277144 h 6858000"/>
              <a:gd name="connsiteX301" fmla="*/ 3774913 w 6530564"/>
              <a:gd name="connsiteY301" fmla="*/ 5280425 h 6858000"/>
              <a:gd name="connsiteX302" fmla="*/ 3804672 w 6530564"/>
              <a:gd name="connsiteY302" fmla="*/ 5274334 h 6858000"/>
              <a:gd name="connsiteX303" fmla="*/ 3811233 w 6530564"/>
              <a:gd name="connsiteY303" fmla="*/ 5276093 h 6858000"/>
              <a:gd name="connsiteX304" fmla="*/ 3814512 w 6530564"/>
              <a:gd name="connsiteY304" fmla="*/ 5276971 h 6858000"/>
              <a:gd name="connsiteX305" fmla="*/ 3817794 w 6530564"/>
              <a:gd name="connsiteY305" fmla="*/ 5277850 h 6858000"/>
              <a:gd name="connsiteX306" fmla="*/ 3818672 w 6530564"/>
              <a:gd name="connsiteY306" fmla="*/ 5274569 h 6858000"/>
              <a:gd name="connsiteX307" fmla="*/ 3825233 w 6530564"/>
              <a:gd name="connsiteY307" fmla="*/ 5276327 h 6858000"/>
              <a:gd name="connsiteX308" fmla="*/ 3820193 w 6530564"/>
              <a:gd name="connsiteY308" fmla="*/ 5282009 h 6858000"/>
              <a:gd name="connsiteX309" fmla="*/ 3830914 w 6530564"/>
              <a:gd name="connsiteY309" fmla="*/ 5281367 h 6858000"/>
              <a:gd name="connsiteX310" fmla="*/ 3834196 w 6530564"/>
              <a:gd name="connsiteY310" fmla="*/ 5282245 h 6858000"/>
              <a:gd name="connsiteX311" fmla="*/ 3837475 w 6530564"/>
              <a:gd name="connsiteY311" fmla="*/ 5283124 h 6858000"/>
              <a:gd name="connsiteX312" fmla="*/ 3840755 w 6530564"/>
              <a:gd name="connsiteY312" fmla="*/ 5284004 h 6858000"/>
              <a:gd name="connsiteX313" fmla="*/ 3854755 w 6530564"/>
              <a:gd name="connsiteY313" fmla="*/ 5284238 h 6858000"/>
              <a:gd name="connsiteX314" fmla="*/ 3858913 w 6530564"/>
              <a:gd name="connsiteY314" fmla="*/ 5281837 h 6858000"/>
              <a:gd name="connsiteX315" fmla="*/ 3862195 w 6530564"/>
              <a:gd name="connsiteY315" fmla="*/ 5282716 h 6858000"/>
              <a:gd name="connsiteX316" fmla="*/ 3858913 w 6530564"/>
              <a:gd name="connsiteY316" fmla="*/ 5281837 h 6858000"/>
              <a:gd name="connsiteX317" fmla="*/ 3894353 w 6530564"/>
              <a:gd name="connsiteY317" fmla="*/ 5280786 h 6858000"/>
              <a:gd name="connsiteX318" fmla="*/ 3900914 w 6530564"/>
              <a:gd name="connsiteY318" fmla="*/ 5282543 h 6858000"/>
              <a:gd name="connsiteX319" fmla="*/ 3901794 w 6530564"/>
              <a:gd name="connsiteY319" fmla="*/ 5279264 h 6858000"/>
              <a:gd name="connsiteX320" fmla="*/ 3933953 w 6530564"/>
              <a:gd name="connsiteY320" fmla="*/ 5277333 h 6858000"/>
              <a:gd name="connsiteX321" fmla="*/ 3934831 w 6530564"/>
              <a:gd name="connsiteY321" fmla="*/ 5274053 h 6858000"/>
              <a:gd name="connsiteX322" fmla="*/ 3938111 w 6530564"/>
              <a:gd name="connsiteY322" fmla="*/ 5274932 h 6858000"/>
              <a:gd name="connsiteX323" fmla="*/ 3937233 w 6530564"/>
              <a:gd name="connsiteY323" fmla="*/ 5278211 h 6858000"/>
              <a:gd name="connsiteX324" fmla="*/ 3940514 w 6530564"/>
              <a:gd name="connsiteY324" fmla="*/ 5279091 h 6858000"/>
              <a:gd name="connsiteX325" fmla="*/ 3944673 w 6530564"/>
              <a:gd name="connsiteY325" fmla="*/ 5276690 h 6858000"/>
              <a:gd name="connsiteX326" fmla="*/ 4044429 w 6530564"/>
              <a:gd name="connsiteY326" fmla="*/ 5271777 h 6858000"/>
              <a:gd name="connsiteX327" fmla="*/ 4072431 w 6530564"/>
              <a:gd name="connsiteY327" fmla="*/ 5272249 h 6858000"/>
              <a:gd name="connsiteX328" fmla="*/ 4091468 w 6530564"/>
              <a:gd name="connsiteY328" fmla="*/ 5266803 h 6858000"/>
              <a:gd name="connsiteX329" fmla="*/ 4121227 w 6530564"/>
              <a:gd name="connsiteY329" fmla="*/ 5260712 h 6858000"/>
              <a:gd name="connsiteX330" fmla="*/ 4336092 w 6530564"/>
              <a:gd name="connsiteY330" fmla="*/ 5219844 h 6858000"/>
              <a:gd name="connsiteX331" fmla="*/ 4341775 w 6530564"/>
              <a:gd name="connsiteY331" fmla="*/ 5224882 h 6858000"/>
              <a:gd name="connsiteX332" fmla="*/ 4338495 w 6530564"/>
              <a:gd name="connsiteY332" fmla="*/ 5224004 h 6858000"/>
              <a:gd name="connsiteX333" fmla="*/ 4337615 w 6530564"/>
              <a:gd name="connsiteY333" fmla="*/ 5227283 h 6858000"/>
              <a:gd name="connsiteX334" fmla="*/ 4345054 w 6530564"/>
              <a:gd name="connsiteY334" fmla="*/ 5225760 h 6858000"/>
              <a:gd name="connsiteX335" fmla="*/ 4354895 w 6530564"/>
              <a:gd name="connsiteY335" fmla="*/ 5228397 h 6858000"/>
              <a:gd name="connsiteX336" fmla="*/ 4368253 w 6530564"/>
              <a:gd name="connsiteY336" fmla="*/ 5217913 h 6858000"/>
              <a:gd name="connsiteX337" fmla="*/ 4371531 w 6530564"/>
              <a:gd name="connsiteY337" fmla="*/ 5218791 h 6858000"/>
              <a:gd name="connsiteX338" fmla="*/ 4375691 w 6530564"/>
              <a:gd name="connsiteY338" fmla="*/ 5216392 h 6858000"/>
              <a:gd name="connsiteX339" fmla="*/ 4378971 w 6530564"/>
              <a:gd name="connsiteY339" fmla="*/ 5217270 h 6858000"/>
              <a:gd name="connsiteX340" fmla="*/ 4379850 w 6530564"/>
              <a:gd name="connsiteY340" fmla="*/ 5213989 h 6858000"/>
              <a:gd name="connsiteX341" fmla="*/ 4387291 w 6530564"/>
              <a:gd name="connsiteY341" fmla="*/ 5212466 h 6858000"/>
              <a:gd name="connsiteX342" fmla="*/ 4405449 w 6530564"/>
              <a:gd name="connsiteY342" fmla="*/ 5210302 h 6858000"/>
              <a:gd name="connsiteX343" fmla="*/ 4404569 w 6530564"/>
              <a:gd name="connsiteY343" fmla="*/ 5213581 h 6858000"/>
              <a:gd name="connsiteX344" fmla="*/ 4400411 w 6530564"/>
              <a:gd name="connsiteY344" fmla="*/ 5215984 h 6858000"/>
              <a:gd name="connsiteX345" fmla="*/ 4407849 w 6530564"/>
              <a:gd name="connsiteY345" fmla="*/ 5214461 h 6858000"/>
              <a:gd name="connsiteX346" fmla="*/ 4412009 w 6530564"/>
              <a:gd name="connsiteY346" fmla="*/ 5212060 h 6858000"/>
              <a:gd name="connsiteX347" fmla="*/ 4427767 w 6530564"/>
              <a:gd name="connsiteY347" fmla="*/ 5205735 h 6858000"/>
              <a:gd name="connsiteX348" fmla="*/ 4431047 w 6530564"/>
              <a:gd name="connsiteY348" fmla="*/ 5206613 h 6858000"/>
              <a:gd name="connsiteX349" fmla="*/ 4438487 w 6530564"/>
              <a:gd name="connsiteY349" fmla="*/ 5205091 h 6858000"/>
              <a:gd name="connsiteX350" fmla="*/ 4439367 w 6530564"/>
              <a:gd name="connsiteY350" fmla="*/ 5201811 h 6858000"/>
              <a:gd name="connsiteX351" fmla="*/ 4436087 w 6530564"/>
              <a:gd name="connsiteY351" fmla="*/ 5200931 h 6858000"/>
              <a:gd name="connsiteX352" fmla="*/ 4446805 w 6530564"/>
              <a:gd name="connsiteY352" fmla="*/ 5200288 h 6858000"/>
              <a:gd name="connsiteX353" fmla="*/ 4448563 w 6530564"/>
              <a:gd name="connsiteY353" fmla="*/ 5193727 h 6858000"/>
              <a:gd name="connsiteX354" fmla="*/ 4455124 w 6530564"/>
              <a:gd name="connsiteY354" fmla="*/ 5195484 h 6858000"/>
              <a:gd name="connsiteX355" fmla="*/ 4459284 w 6530564"/>
              <a:gd name="connsiteY355" fmla="*/ 5193083 h 6858000"/>
              <a:gd name="connsiteX356" fmla="*/ 4462565 w 6530564"/>
              <a:gd name="connsiteY356" fmla="*/ 5193963 h 6858000"/>
              <a:gd name="connsiteX357" fmla="*/ 4463443 w 6530564"/>
              <a:gd name="connsiteY357" fmla="*/ 5190682 h 6858000"/>
              <a:gd name="connsiteX358" fmla="*/ 4460162 w 6530564"/>
              <a:gd name="connsiteY358" fmla="*/ 5189804 h 6858000"/>
              <a:gd name="connsiteX359" fmla="*/ 4503277 w 6530564"/>
              <a:gd name="connsiteY359" fmla="*/ 5173230 h 6858000"/>
              <a:gd name="connsiteX360" fmla="*/ 4510717 w 6530564"/>
              <a:gd name="connsiteY360" fmla="*/ 5171707 h 6858000"/>
              <a:gd name="connsiteX361" fmla="*/ 4515755 w 6530564"/>
              <a:gd name="connsiteY361" fmla="*/ 5166027 h 6858000"/>
              <a:gd name="connsiteX362" fmla="*/ 4513179 w 6530564"/>
              <a:gd name="connsiteY362" fmla="*/ 5165335 h 6858000"/>
              <a:gd name="connsiteX363" fmla="*/ 4525643 w 6530564"/>
              <a:gd name="connsiteY363" fmla="*/ 5159666 h 6858000"/>
              <a:gd name="connsiteX364" fmla="*/ 4571346 w 6530564"/>
              <a:gd name="connsiteY364" fmla="*/ 5142247 h 6858000"/>
              <a:gd name="connsiteX365" fmla="*/ 4585583 w 6530564"/>
              <a:gd name="connsiteY365" fmla="*/ 5128483 h 6858000"/>
              <a:gd name="connsiteX366" fmla="*/ 4595423 w 6530564"/>
              <a:gd name="connsiteY366" fmla="*/ 5131120 h 6858000"/>
              <a:gd name="connsiteX367" fmla="*/ 4619500 w 6530564"/>
              <a:gd name="connsiteY367" fmla="*/ 5119991 h 6858000"/>
              <a:gd name="connsiteX368" fmla="*/ 4629575 w 6530564"/>
              <a:gd name="connsiteY368" fmla="*/ 5108629 h 6858000"/>
              <a:gd name="connsiteX369" fmla="*/ 4648615 w 6530564"/>
              <a:gd name="connsiteY369" fmla="*/ 5103183 h 6858000"/>
              <a:gd name="connsiteX370" fmla="*/ 4647735 w 6530564"/>
              <a:gd name="connsiteY370" fmla="*/ 5106463 h 6858000"/>
              <a:gd name="connsiteX371" fmla="*/ 4642697 w 6530564"/>
              <a:gd name="connsiteY371" fmla="*/ 5112145 h 6858000"/>
              <a:gd name="connsiteX372" fmla="*/ 4650136 w 6530564"/>
              <a:gd name="connsiteY372" fmla="*/ 5110622 h 6858000"/>
              <a:gd name="connsiteX373" fmla="*/ 4654296 w 6530564"/>
              <a:gd name="connsiteY373" fmla="*/ 5108221 h 6858000"/>
              <a:gd name="connsiteX374" fmla="*/ 4645099 w 6530564"/>
              <a:gd name="connsiteY374" fmla="*/ 5116303 h 6858000"/>
              <a:gd name="connsiteX375" fmla="*/ 4661735 w 6530564"/>
              <a:gd name="connsiteY375" fmla="*/ 5106698 h 6858000"/>
              <a:gd name="connsiteX376" fmla="*/ 4665893 w 6530564"/>
              <a:gd name="connsiteY376" fmla="*/ 5104297 h 6858000"/>
              <a:gd name="connsiteX377" fmla="*/ 4675091 w 6530564"/>
              <a:gd name="connsiteY377" fmla="*/ 5096214 h 6858000"/>
              <a:gd name="connsiteX378" fmla="*/ 4667651 w 6530564"/>
              <a:gd name="connsiteY378" fmla="*/ 5097736 h 6858000"/>
              <a:gd name="connsiteX379" fmla="*/ 4664372 w 6530564"/>
              <a:gd name="connsiteY379" fmla="*/ 5096858 h 6858000"/>
              <a:gd name="connsiteX380" fmla="*/ 4676849 w 6530564"/>
              <a:gd name="connsiteY380" fmla="*/ 5089653 h 6858000"/>
              <a:gd name="connsiteX381" fmla="*/ 4662850 w 6530564"/>
              <a:gd name="connsiteY381" fmla="*/ 5089418 h 6858000"/>
              <a:gd name="connsiteX382" fmla="*/ 4689327 w 6530564"/>
              <a:gd name="connsiteY382" fmla="*/ 5082449 h 6858000"/>
              <a:gd name="connsiteX383" fmla="*/ 4685169 w 6530564"/>
              <a:gd name="connsiteY383" fmla="*/ 5084851 h 6858000"/>
              <a:gd name="connsiteX384" fmla="*/ 4683411 w 6530564"/>
              <a:gd name="connsiteY384" fmla="*/ 5091411 h 6858000"/>
              <a:gd name="connsiteX385" fmla="*/ 4691728 w 6530564"/>
              <a:gd name="connsiteY385" fmla="*/ 5086609 h 6858000"/>
              <a:gd name="connsiteX386" fmla="*/ 4695008 w 6530564"/>
              <a:gd name="connsiteY386" fmla="*/ 5087488 h 6858000"/>
              <a:gd name="connsiteX387" fmla="*/ 4698289 w 6530564"/>
              <a:gd name="connsiteY387" fmla="*/ 5088368 h 6858000"/>
              <a:gd name="connsiteX388" fmla="*/ 4697411 w 6530564"/>
              <a:gd name="connsiteY388" fmla="*/ 5091647 h 6858000"/>
              <a:gd name="connsiteX389" fmla="*/ 4702449 w 6530564"/>
              <a:gd name="connsiteY389" fmla="*/ 5085965 h 6858000"/>
              <a:gd name="connsiteX390" fmla="*/ 4706607 w 6530564"/>
              <a:gd name="connsiteY390" fmla="*/ 5083564 h 6858000"/>
              <a:gd name="connsiteX391" fmla="*/ 4721486 w 6530564"/>
              <a:gd name="connsiteY391" fmla="*/ 5080520 h 6858000"/>
              <a:gd name="connsiteX392" fmla="*/ 4717327 w 6530564"/>
              <a:gd name="connsiteY392" fmla="*/ 5082921 h 6858000"/>
              <a:gd name="connsiteX393" fmla="*/ 4712289 w 6530564"/>
              <a:gd name="connsiteY393" fmla="*/ 5088602 h 6858000"/>
              <a:gd name="connsiteX394" fmla="*/ 4723887 w 6530564"/>
              <a:gd name="connsiteY394" fmla="*/ 5084678 h 6858000"/>
              <a:gd name="connsiteX395" fmla="*/ 4728047 w 6530564"/>
              <a:gd name="connsiteY395" fmla="*/ 5082277 h 6858000"/>
              <a:gd name="connsiteX396" fmla="*/ 4732207 w 6530564"/>
              <a:gd name="connsiteY396" fmla="*/ 5079876 h 6858000"/>
              <a:gd name="connsiteX397" fmla="*/ 4733963 w 6530564"/>
              <a:gd name="connsiteY397" fmla="*/ 5073315 h 6858000"/>
              <a:gd name="connsiteX398" fmla="*/ 4726524 w 6530564"/>
              <a:gd name="connsiteY398" fmla="*/ 5074837 h 6858000"/>
              <a:gd name="connsiteX399" fmla="*/ 4725646 w 6530564"/>
              <a:gd name="connsiteY399" fmla="*/ 5078117 h 6858000"/>
              <a:gd name="connsiteX400" fmla="*/ 4721486 w 6530564"/>
              <a:gd name="connsiteY400" fmla="*/ 5080520 h 6858000"/>
              <a:gd name="connsiteX401" fmla="*/ 4707487 w 6530564"/>
              <a:gd name="connsiteY401" fmla="*/ 5080284 h 6858000"/>
              <a:gd name="connsiteX402" fmla="*/ 4711646 w 6530564"/>
              <a:gd name="connsiteY402" fmla="*/ 5077883 h 6858000"/>
              <a:gd name="connsiteX403" fmla="*/ 4708366 w 6530564"/>
              <a:gd name="connsiteY403" fmla="*/ 5077005 h 6858000"/>
              <a:gd name="connsiteX404" fmla="*/ 4705085 w 6530564"/>
              <a:gd name="connsiteY404" fmla="*/ 5076124 h 6858000"/>
              <a:gd name="connsiteX405" fmla="*/ 4704207 w 6530564"/>
              <a:gd name="connsiteY405" fmla="*/ 5079404 h 6858000"/>
              <a:gd name="connsiteX406" fmla="*/ 4700046 w 6530564"/>
              <a:gd name="connsiteY406" fmla="*/ 5081805 h 6858000"/>
              <a:gd name="connsiteX407" fmla="*/ 4700927 w 6530564"/>
              <a:gd name="connsiteY407" fmla="*/ 5078525 h 6858000"/>
              <a:gd name="connsiteX408" fmla="*/ 4696767 w 6530564"/>
              <a:gd name="connsiteY408" fmla="*/ 5080927 h 6858000"/>
              <a:gd name="connsiteX409" fmla="*/ 4693487 w 6530564"/>
              <a:gd name="connsiteY409" fmla="*/ 5080048 h 6858000"/>
              <a:gd name="connsiteX410" fmla="*/ 4722601 w 6530564"/>
              <a:gd name="connsiteY410" fmla="*/ 5063239 h 6858000"/>
              <a:gd name="connsiteX411" fmla="*/ 4721722 w 6530564"/>
              <a:gd name="connsiteY411" fmla="*/ 5066520 h 6858000"/>
              <a:gd name="connsiteX412" fmla="*/ 4720843 w 6530564"/>
              <a:gd name="connsiteY412" fmla="*/ 5069800 h 6858000"/>
              <a:gd name="connsiteX413" fmla="*/ 4725003 w 6530564"/>
              <a:gd name="connsiteY413" fmla="*/ 5067398 h 6858000"/>
              <a:gd name="connsiteX414" fmla="*/ 4725882 w 6530564"/>
              <a:gd name="connsiteY414" fmla="*/ 5064117 h 6858000"/>
              <a:gd name="connsiteX415" fmla="*/ 4730041 w 6530564"/>
              <a:gd name="connsiteY415" fmla="*/ 5061716 h 6858000"/>
              <a:gd name="connsiteX416" fmla="*/ 4744919 w 6530564"/>
              <a:gd name="connsiteY416" fmla="*/ 5058672 h 6858000"/>
              <a:gd name="connsiteX417" fmla="*/ 4748200 w 6530564"/>
              <a:gd name="connsiteY417" fmla="*/ 5059551 h 6858000"/>
              <a:gd name="connsiteX418" fmla="*/ 4752360 w 6530564"/>
              <a:gd name="connsiteY418" fmla="*/ 5057149 h 6858000"/>
              <a:gd name="connsiteX419" fmla="*/ 4753238 w 6530564"/>
              <a:gd name="connsiteY419" fmla="*/ 5053868 h 6858000"/>
              <a:gd name="connsiteX420" fmla="*/ 4749957 w 6530564"/>
              <a:gd name="connsiteY420" fmla="*/ 5052989 h 6858000"/>
              <a:gd name="connsiteX421" fmla="*/ 4769875 w 6530564"/>
              <a:gd name="connsiteY421" fmla="*/ 5044264 h 6858000"/>
              <a:gd name="connsiteX422" fmla="*/ 4774035 w 6530564"/>
              <a:gd name="connsiteY422" fmla="*/ 5041862 h 6858000"/>
              <a:gd name="connsiteX423" fmla="*/ 4774913 w 6530564"/>
              <a:gd name="connsiteY423" fmla="*/ 5038581 h 6858000"/>
              <a:gd name="connsiteX424" fmla="*/ 4771632 w 6530564"/>
              <a:gd name="connsiteY424" fmla="*/ 5037702 h 6858000"/>
              <a:gd name="connsiteX425" fmla="*/ 4781709 w 6530564"/>
              <a:gd name="connsiteY425" fmla="*/ 5026339 h 6858000"/>
              <a:gd name="connsiteX426" fmla="*/ 4841460 w 6530564"/>
              <a:gd name="connsiteY426" fmla="*/ 5000161 h 6858000"/>
              <a:gd name="connsiteX427" fmla="*/ 4839059 w 6530564"/>
              <a:gd name="connsiteY427" fmla="*/ 4996002 h 6858000"/>
              <a:gd name="connsiteX428" fmla="*/ 4842339 w 6530564"/>
              <a:gd name="connsiteY428" fmla="*/ 4996880 h 6858000"/>
              <a:gd name="connsiteX429" fmla="*/ 4846498 w 6530564"/>
              <a:gd name="connsiteY429" fmla="*/ 4994478 h 6858000"/>
              <a:gd name="connsiteX430" fmla="*/ 4843217 w 6530564"/>
              <a:gd name="connsiteY430" fmla="*/ 4993600 h 6858000"/>
              <a:gd name="connsiteX431" fmla="*/ 4878014 w 6530564"/>
              <a:gd name="connsiteY431" fmla="*/ 4981829 h 6858000"/>
              <a:gd name="connsiteX432" fmla="*/ 4876493 w 6530564"/>
              <a:gd name="connsiteY432" fmla="*/ 4974389 h 6858000"/>
              <a:gd name="connsiteX433" fmla="*/ 4883931 w 6530564"/>
              <a:gd name="connsiteY433" fmla="*/ 4972867 h 6858000"/>
              <a:gd name="connsiteX434" fmla="*/ 4892249 w 6530564"/>
              <a:gd name="connsiteY434" fmla="*/ 4968064 h 6858000"/>
              <a:gd name="connsiteX435" fmla="*/ 4891370 w 6530564"/>
              <a:gd name="connsiteY435" fmla="*/ 4971344 h 6858000"/>
              <a:gd name="connsiteX436" fmla="*/ 4894652 w 6530564"/>
              <a:gd name="connsiteY436" fmla="*/ 4972224 h 6858000"/>
              <a:gd name="connsiteX437" fmla="*/ 4899690 w 6530564"/>
              <a:gd name="connsiteY437" fmla="*/ 4966541 h 6858000"/>
              <a:gd name="connsiteX438" fmla="*/ 4900568 w 6530564"/>
              <a:gd name="connsiteY438" fmla="*/ 4963262 h 6858000"/>
              <a:gd name="connsiteX439" fmla="*/ 4926402 w 6530564"/>
              <a:gd name="connsiteY439" fmla="*/ 4945573 h 6858000"/>
              <a:gd name="connsiteX440" fmla="*/ 4914803 w 6530564"/>
              <a:gd name="connsiteY440" fmla="*/ 4949497 h 6858000"/>
              <a:gd name="connsiteX441" fmla="*/ 4909765 w 6530564"/>
              <a:gd name="connsiteY441" fmla="*/ 4955178 h 6858000"/>
              <a:gd name="connsiteX442" fmla="*/ 4906487 w 6530564"/>
              <a:gd name="connsiteY442" fmla="*/ 4954299 h 6858000"/>
              <a:gd name="connsiteX443" fmla="*/ 4902327 w 6530564"/>
              <a:gd name="connsiteY443" fmla="*/ 4956701 h 6858000"/>
              <a:gd name="connsiteX444" fmla="*/ 4903205 w 6530564"/>
              <a:gd name="connsiteY444" fmla="*/ 4953421 h 6858000"/>
              <a:gd name="connsiteX445" fmla="*/ 4907365 w 6530564"/>
              <a:gd name="connsiteY445" fmla="*/ 4951018 h 6858000"/>
              <a:gd name="connsiteX446" fmla="*/ 4904084 w 6530564"/>
              <a:gd name="connsiteY446" fmla="*/ 4950140 h 6858000"/>
              <a:gd name="connsiteX447" fmla="*/ 4899924 w 6530564"/>
              <a:gd name="connsiteY447" fmla="*/ 4952541 h 6858000"/>
              <a:gd name="connsiteX448" fmla="*/ 4895766 w 6530564"/>
              <a:gd name="connsiteY448" fmla="*/ 4954944 h 6858000"/>
              <a:gd name="connsiteX449" fmla="*/ 4900803 w 6530564"/>
              <a:gd name="connsiteY449" fmla="*/ 4949262 h 6858000"/>
              <a:gd name="connsiteX450" fmla="*/ 4904963 w 6530564"/>
              <a:gd name="connsiteY450" fmla="*/ 4946860 h 6858000"/>
              <a:gd name="connsiteX451" fmla="*/ 4909122 w 6530564"/>
              <a:gd name="connsiteY451" fmla="*/ 4944459 h 6858000"/>
              <a:gd name="connsiteX452" fmla="*/ 4917441 w 6530564"/>
              <a:gd name="connsiteY452" fmla="*/ 4939655 h 6858000"/>
              <a:gd name="connsiteX453" fmla="*/ 4910881 w 6530564"/>
              <a:gd name="connsiteY453" fmla="*/ 4937898 h 6858000"/>
              <a:gd name="connsiteX454" fmla="*/ 4907601 w 6530564"/>
              <a:gd name="connsiteY454" fmla="*/ 4937018 h 6858000"/>
              <a:gd name="connsiteX455" fmla="*/ 4927516 w 6530564"/>
              <a:gd name="connsiteY455" fmla="*/ 4928292 h 6858000"/>
              <a:gd name="connsiteX456" fmla="*/ 4926638 w 6530564"/>
              <a:gd name="connsiteY456" fmla="*/ 4931573 h 6858000"/>
              <a:gd name="connsiteX457" fmla="*/ 4929919 w 6530564"/>
              <a:gd name="connsiteY457" fmla="*/ 4932452 h 6858000"/>
              <a:gd name="connsiteX458" fmla="*/ 4930798 w 6530564"/>
              <a:gd name="connsiteY458" fmla="*/ 4929172 h 6858000"/>
              <a:gd name="connsiteX459" fmla="*/ 4931676 w 6530564"/>
              <a:gd name="connsiteY459" fmla="*/ 4925891 h 6858000"/>
              <a:gd name="connsiteX460" fmla="*/ 4935835 w 6530564"/>
              <a:gd name="connsiteY460" fmla="*/ 4923490 h 6858000"/>
              <a:gd name="connsiteX461" fmla="*/ 4948314 w 6530564"/>
              <a:gd name="connsiteY461" fmla="*/ 4916286 h 6858000"/>
              <a:gd name="connsiteX462" fmla="*/ 4953587 w 6530564"/>
              <a:gd name="connsiteY462" fmla="*/ 4896605 h 6858000"/>
              <a:gd name="connsiteX463" fmla="*/ 4939352 w 6530564"/>
              <a:gd name="connsiteY463" fmla="*/ 4910369 h 6858000"/>
              <a:gd name="connsiteX464" fmla="*/ 4941109 w 6530564"/>
              <a:gd name="connsiteY464" fmla="*/ 4903808 h 6858000"/>
              <a:gd name="connsiteX465" fmla="*/ 4937829 w 6530564"/>
              <a:gd name="connsiteY465" fmla="*/ 4902930 h 6858000"/>
              <a:gd name="connsiteX466" fmla="*/ 4971103 w 6530564"/>
              <a:gd name="connsiteY466" fmla="*/ 4883717 h 6858000"/>
              <a:gd name="connsiteX467" fmla="*/ 6068122 w 6530564"/>
              <a:gd name="connsiteY467" fmla="*/ 4864900 h 6858000"/>
              <a:gd name="connsiteX468" fmla="*/ 6068152 w 6530564"/>
              <a:gd name="connsiteY468" fmla="*/ 4865039 h 6858000"/>
              <a:gd name="connsiteX469" fmla="*/ 6064479 w 6530564"/>
              <a:gd name="connsiteY469" fmla="*/ 4870708 h 6858000"/>
              <a:gd name="connsiteX470" fmla="*/ 2849427 w 6530564"/>
              <a:gd name="connsiteY470" fmla="*/ 4863682 h 6858000"/>
              <a:gd name="connsiteX471" fmla="*/ 2852706 w 6530564"/>
              <a:gd name="connsiteY471" fmla="*/ 4864560 h 6858000"/>
              <a:gd name="connsiteX472" fmla="*/ 2855987 w 6530564"/>
              <a:gd name="connsiteY472" fmla="*/ 4865440 h 6858000"/>
              <a:gd name="connsiteX473" fmla="*/ 2856769 w 6530564"/>
              <a:gd name="connsiteY473" fmla="*/ 4866135 h 6858000"/>
              <a:gd name="connsiteX474" fmla="*/ 5007247 w 6530564"/>
              <a:gd name="connsiteY474" fmla="*/ 4862211 h 6858000"/>
              <a:gd name="connsiteX475" fmla="*/ 4996249 w 6530564"/>
              <a:gd name="connsiteY475" fmla="*/ 4868580 h 6858000"/>
              <a:gd name="connsiteX476" fmla="*/ 4999337 w 6530564"/>
              <a:gd name="connsiteY476" fmla="*/ 4870189 h 6858000"/>
              <a:gd name="connsiteX477" fmla="*/ 6130068 w 6530564"/>
              <a:gd name="connsiteY477" fmla="*/ 4856695 h 6858000"/>
              <a:gd name="connsiteX478" fmla="*/ 6126199 w 6530564"/>
              <a:gd name="connsiteY478" fmla="*/ 4862407 h 6858000"/>
              <a:gd name="connsiteX479" fmla="*/ 6129873 w 6530564"/>
              <a:gd name="connsiteY479" fmla="*/ 4856736 h 6858000"/>
              <a:gd name="connsiteX480" fmla="*/ 5030417 w 6530564"/>
              <a:gd name="connsiteY480" fmla="*/ 4849127 h 6858000"/>
              <a:gd name="connsiteX481" fmla="*/ 5029817 w 6530564"/>
              <a:gd name="connsiteY481" fmla="*/ 4849140 h 6858000"/>
              <a:gd name="connsiteX482" fmla="*/ 5010221 w 6530564"/>
              <a:gd name="connsiteY482" fmla="*/ 4860487 h 6858000"/>
              <a:gd name="connsiteX483" fmla="*/ 5015974 w 6530564"/>
              <a:gd name="connsiteY483" fmla="*/ 4860584 h 6858000"/>
              <a:gd name="connsiteX484" fmla="*/ 5030417 w 6530564"/>
              <a:gd name="connsiteY484" fmla="*/ 4849127 h 6858000"/>
              <a:gd name="connsiteX485" fmla="*/ 5071263 w 6530564"/>
              <a:gd name="connsiteY485" fmla="*/ 4820079 h 6858000"/>
              <a:gd name="connsiteX486" fmla="*/ 5059909 w 6530564"/>
              <a:gd name="connsiteY486" fmla="*/ 4829301 h 6858000"/>
              <a:gd name="connsiteX487" fmla="*/ 5059325 w 6530564"/>
              <a:gd name="connsiteY487" fmla="*/ 4830010 h 6858000"/>
              <a:gd name="connsiteX488" fmla="*/ 5057793 w 6530564"/>
              <a:gd name="connsiteY488" fmla="*/ 4831019 h 6858000"/>
              <a:gd name="connsiteX489" fmla="*/ 5055235 w 6530564"/>
              <a:gd name="connsiteY489" fmla="*/ 4833097 h 6858000"/>
              <a:gd name="connsiteX490" fmla="*/ 5055445 w 6530564"/>
              <a:gd name="connsiteY490" fmla="*/ 4833420 h 6858000"/>
              <a:gd name="connsiteX491" fmla="*/ 5062605 w 6530564"/>
              <a:gd name="connsiteY491" fmla="*/ 4830888 h 6858000"/>
              <a:gd name="connsiteX492" fmla="*/ 5057377 w 6530564"/>
              <a:gd name="connsiteY492" fmla="*/ 4835640 h 6858000"/>
              <a:gd name="connsiteX493" fmla="*/ 5060755 w 6530564"/>
              <a:gd name="connsiteY493" fmla="*/ 4837402 h 6858000"/>
              <a:gd name="connsiteX494" fmla="*/ 5060961 w 6530564"/>
              <a:gd name="connsiteY494" fmla="*/ 4837260 h 6858000"/>
              <a:gd name="connsiteX495" fmla="*/ 5108837 w 6530564"/>
              <a:gd name="connsiteY495" fmla="*/ 4789562 h 6858000"/>
              <a:gd name="connsiteX496" fmla="*/ 5093745 w 6530564"/>
              <a:gd name="connsiteY496" fmla="*/ 4801819 h 6858000"/>
              <a:gd name="connsiteX497" fmla="*/ 5095236 w 6530564"/>
              <a:gd name="connsiteY497" fmla="*/ 4800959 h 6858000"/>
              <a:gd name="connsiteX498" fmla="*/ 5108593 w 6530564"/>
              <a:gd name="connsiteY498" fmla="*/ 4790474 h 6858000"/>
              <a:gd name="connsiteX499" fmla="*/ 5127188 w 6530564"/>
              <a:gd name="connsiteY499" fmla="*/ 4774656 h 6858000"/>
              <a:gd name="connsiteX500" fmla="*/ 5117361 w 6530564"/>
              <a:gd name="connsiteY500" fmla="*/ 4782639 h 6858000"/>
              <a:gd name="connsiteX501" fmla="*/ 5121949 w 6530564"/>
              <a:gd name="connsiteY501" fmla="*/ 4779991 h 6858000"/>
              <a:gd name="connsiteX502" fmla="*/ 5125229 w 6530564"/>
              <a:gd name="connsiteY502" fmla="*/ 4780869 h 6858000"/>
              <a:gd name="connsiteX503" fmla="*/ 5129389 w 6530564"/>
              <a:gd name="connsiteY503" fmla="*/ 4778468 h 6858000"/>
              <a:gd name="connsiteX504" fmla="*/ 2748506 w 6530564"/>
              <a:gd name="connsiteY504" fmla="*/ 4741714 h 6858000"/>
              <a:gd name="connsiteX505" fmla="*/ 2753001 w 6530564"/>
              <a:gd name="connsiteY505" fmla="*/ 4745754 h 6858000"/>
              <a:gd name="connsiteX506" fmla="*/ 2748356 w 6530564"/>
              <a:gd name="connsiteY506" fmla="*/ 4742283 h 6858000"/>
              <a:gd name="connsiteX507" fmla="*/ 2738573 w 6530564"/>
              <a:gd name="connsiteY507" fmla="*/ 4734114 h 6858000"/>
              <a:gd name="connsiteX508" fmla="*/ 2742497 w 6530564"/>
              <a:gd name="connsiteY508" fmla="*/ 4737906 h 6858000"/>
              <a:gd name="connsiteX509" fmla="*/ 2748356 w 6530564"/>
              <a:gd name="connsiteY509" fmla="*/ 4742283 h 6858000"/>
              <a:gd name="connsiteX510" fmla="*/ 2747627 w 6530564"/>
              <a:gd name="connsiteY510" fmla="*/ 4744994 h 6858000"/>
              <a:gd name="connsiteX511" fmla="*/ 2739545 w 6530564"/>
              <a:gd name="connsiteY511" fmla="*/ 4735796 h 6858000"/>
              <a:gd name="connsiteX512" fmla="*/ 2733528 w 6530564"/>
              <a:gd name="connsiteY512" fmla="*/ 4728433 h 6858000"/>
              <a:gd name="connsiteX513" fmla="*/ 2737143 w 6530564"/>
              <a:gd name="connsiteY513" fmla="*/ 4731638 h 6858000"/>
              <a:gd name="connsiteX514" fmla="*/ 2738573 w 6530564"/>
              <a:gd name="connsiteY514" fmla="*/ 4734114 h 6858000"/>
              <a:gd name="connsiteX515" fmla="*/ 2733769 w 6530564"/>
              <a:gd name="connsiteY515" fmla="*/ 4729470 h 6858000"/>
              <a:gd name="connsiteX516" fmla="*/ 2725781 w 6530564"/>
              <a:gd name="connsiteY516" fmla="*/ 4721561 h 6858000"/>
              <a:gd name="connsiteX517" fmla="*/ 2732341 w 6530564"/>
              <a:gd name="connsiteY517" fmla="*/ 4723320 h 6858000"/>
              <a:gd name="connsiteX518" fmla="*/ 2733528 w 6530564"/>
              <a:gd name="connsiteY518" fmla="*/ 4728433 h 6858000"/>
              <a:gd name="connsiteX519" fmla="*/ 2731462 w 6530564"/>
              <a:gd name="connsiteY519" fmla="*/ 4726600 h 6858000"/>
              <a:gd name="connsiteX520" fmla="*/ 2728183 w 6530564"/>
              <a:gd name="connsiteY520" fmla="*/ 4725721 h 6858000"/>
              <a:gd name="connsiteX521" fmla="*/ 2725781 w 6530564"/>
              <a:gd name="connsiteY521" fmla="*/ 4721561 h 6858000"/>
              <a:gd name="connsiteX522" fmla="*/ 3028405 w 6530564"/>
              <a:gd name="connsiteY522" fmla="*/ 4669808 h 6858000"/>
              <a:gd name="connsiteX523" fmla="*/ 3030752 w 6530564"/>
              <a:gd name="connsiteY523" fmla="*/ 4673522 h 6858000"/>
              <a:gd name="connsiteX524" fmla="*/ 3054617 w 6530564"/>
              <a:gd name="connsiteY524" fmla="*/ 4692835 h 6858000"/>
              <a:gd name="connsiteX525" fmla="*/ 3107225 w 6530564"/>
              <a:gd name="connsiteY525" fmla="*/ 4721282 h 6858000"/>
              <a:gd name="connsiteX526" fmla="*/ 3105246 w 6530564"/>
              <a:gd name="connsiteY526" fmla="*/ 4719661 h 6858000"/>
              <a:gd name="connsiteX527" fmla="*/ 3057715 w 6530564"/>
              <a:gd name="connsiteY527" fmla="*/ 4691376 h 6858000"/>
              <a:gd name="connsiteX528" fmla="*/ 6304463 w 6530564"/>
              <a:gd name="connsiteY528" fmla="*/ 4668027 h 6858000"/>
              <a:gd name="connsiteX529" fmla="*/ 6302855 w 6530564"/>
              <a:gd name="connsiteY529" fmla="*/ 4672815 h 6858000"/>
              <a:gd name="connsiteX530" fmla="*/ 6301832 w 6530564"/>
              <a:gd name="connsiteY530" fmla="*/ 4672862 h 6858000"/>
              <a:gd name="connsiteX531" fmla="*/ 6304463 w 6530564"/>
              <a:gd name="connsiteY531" fmla="*/ 4668027 h 6858000"/>
              <a:gd name="connsiteX532" fmla="*/ 2673360 w 6530564"/>
              <a:gd name="connsiteY532" fmla="*/ 4654778 h 6858000"/>
              <a:gd name="connsiteX533" fmla="*/ 2678648 w 6530564"/>
              <a:gd name="connsiteY533" fmla="*/ 4660537 h 6858000"/>
              <a:gd name="connsiteX534" fmla="*/ 2678411 w 6530564"/>
              <a:gd name="connsiteY534" fmla="*/ 4660527 h 6858000"/>
              <a:gd name="connsiteX535" fmla="*/ 2673360 w 6530564"/>
              <a:gd name="connsiteY535" fmla="*/ 4654778 h 6858000"/>
              <a:gd name="connsiteX536" fmla="*/ 2988071 w 6530564"/>
              <a:gd name="connsiteY536" fmla="*/ 4640127 h 6858000"/>
              <a:gd name="connsiteX537" fmla="*/ 2993758 w 6530564"/>
              <a:gd name="connsiteY537" fmla="*/ 4645670 h 6858000"/>
              <a:gd name="connsiteX538" fmla="*/ 3002041 w 6530564"/>
              <a:gd name="connsiteY538" fmla="*/ 4651387 h 6858000"/>
              <a:gd name="connsiteX539" fmla="*/ 3003476 w 6530564"/>
              <a:gd name="connsiteY539" fmla="*/ 4651462 h 6858000"/>
              <a:gd name="connsiteX540" fmla="*/ 2964415 w 6530564"/>
              <a:gd name="connsiteY540" fmla="*/ 4622718 h 6858000"/>
              <a:gd name="connsiteX541" fmla="*/ 2964410 w 6530564"/>
              <a:gd name="connsiteY541" fmla="*/ 4622737 h 6858000"/>
              <a:gd name="connsiteX542" fmla="*/ 2964457 w 6530564"/>
              <a:gd name="connsiteY542" fmla="*/ 4622750 h 6858000"/>
              <a:gd name="connsiteX543" fmla="*/ 2936215 w 6530564"/>
              <a:gd name="connsiteY543" fmla="*/ 4620923 h 6858000"/>
              <a:gd name="connsiteX544" fmla="*/ 2938890 w 6530564"/>
              <a:gd name="connsiteY544" fmla="*/ 4621639 h 6858000"/>
              <a:gd name="connsiteX545" fmla="*/ 2938711 w 6530564"/>
              <a:gd name="connsiteY545" fmla="*/ 4622308 h 6858000"/>
              <a:gd name="connsiteX546" fmla="*/ 2922025 w 6530564"/>
              <a:gd name="connsiteY546" fmla="*/ 4586750 h 6858000"/>
              <a:gd name="connsiteX547" fmla="*/ 2919078 w 6530564"/>
              <a:gd name="connsiteY547" fmla="*/ 4591214 h 6858000"/>
              <a:gd name="connsiteX548" fmla="*/ 2912519 w 6530564"/>
              <a:gd name="connsiteY548" fmla="*/ 4591609 h 6858000"/>
              <a:gd name="connsiteX549" fmla="*/ 2922311 w 6530564"/>
              <a:gd name="connsiteY549" fmla="*/ 4608585 h 6858000"/>
              <a:gd name="connsiteX550" fmla="*/ 2917677 w 6530564"/>
              <a:gd name="connsiteY550" fmla="*/ 4604474 h 6858000"/>
              <a:gd name="connsiteX551" fmla="*/ 2913043 w 6530564"/>
              <a:gd name="connsiteY551" fmla="*/ 4600361 h 6858000"/>
              <a:gd name="connsiteX552" fmla="*/ 2915001 w 6530564"/>
              <a:gd name="connsiteY552" fmla="*/ 4603756 h 6858000"/>
              <a:gd name="connsiteX553" fmla="*/ 2919635 w 6530564"/>
              <a:gd name="connsiteY553" fmla="*/ 4607868 h 6858000"/>
              <a:gd name="connsiteX554" fmla="*/ 2921593 w 6530564"/>
              <a:gd name="connsiteY554" fmla="*/ 4611263 h 6858000"/>
              <a:gd name="connsiteX555" fmla="*/ 2932821 w 6530564"/>
              <a:gd name="connsiteY555" fmla="*/ 4622883 h 6858000"/>
              <a:gd name="connsiteX556" fmla="*/ 2935497 w 6530564"/>
              <a:gd name="connsiteY556" fmla="*/ 4623599 h 6858000"/>
              <a:gd name="connsiteX557" fmla="*/ 2938172 w 6530564"/>
              <a:gd name="connsiteY557" fmla="*/ 4624317 h 6858000"/>
              <a:gd name="connsiteX558" fmla="*/ 2938711 w 6530564"/>
              <a:gd name="connsiteY558" fmla="*/ 4622308 h 6858000"/>
              <a:gd name="connsiteX559" fmla="*/ 2941207 w 6530564"/>
              <a:gd name="connsiteY559" fmla="*/ 4623695 h 6858000"/>
              <a:gd name="connsiteX560" fmla="*/ 2946201 w 6530564"/>
              <a:gd name="connsiteY560" fmla="*/ 4626469 h 6858000"/>
              <a:gd name="connsiteX561" fmla="*/ 2941761 w 6530564"/>
              <a:gd name="connsiteY561" fmla="*/ 4610927 h 6858000"/>
              <a:gd name="connsiteX562" fmla="*/ 2961733 w 6530564"/>
              <a:gd name="connsiteY562" fmla="*/ 4622018 h 6858000"/>
              <a:gd name="connsiteX563" fmla="*/ 2962703 w 6530564"/>
              <a:gd name="connsiteY563" fmla="*/ 4621458 h 6858000"/>
              <a:gd name="connsiteX564" fmla="*/ 2948426 w 6530564"/>
              <a:gd name="connsiteY564" fmla="*/ 4610952 h 6858000"/>
              <a:gd name="connsiteX565" fmla="*/ 2860394 w 6530564"/>
              <a:gd name="connsiteY565" fmla="*/ 4530255 h 6858000"/>
              <a:gd name="connsiteX566" fmla="*/ 2873925 w 6530564"/>
              <a:gd name="connsiteY566" fmla="*/ 4544310 h 6858000"/>
              <a:gd name="connsiteX567" fmla="*/ 2898368 w 6530564"/>
              <a:gd name="connsiteY567" fmla="*/ 4565066 h 6858000"/>
              <a:gd name="connsiteX568" fmla="*/ 2850179 w 6530564"/>
              <a:gd name="connsiteY568" fmla="*/ 4503144 h 6858000"/>
              <a:gd name="connsiteX569" fmla="*/ 2849725 w 6530564"/>
              <a:gd name="connsiteY569" fmla="*/ 4504837 h 6858000"/>
              <a:gd name="connsiteX570" fmla="*/ 2856363 w 6530564"/>
              <a:gd name="connsiteY570" fmla="*/ 4508236 h 6858000"/>
              <a:gd name="connsiteX571" fmla="*/ 2855786 w 6530564"/>
              <a:gd name="connsiteY571" fmla="*/ 4507515 h 6858000"/>
              <a:gd name="connsiteX572" fmla="*/ 2857490 w 6530564"/>
              <a:gd name="connsiteY572" fmla="*/ 4507973 h 6858000"/>
              <a:gd name="connsiteX573" fmla="*/ 2858176 w 6530564"/>
              <a:gd name="connsiteY573" fmla="*/ 4509163 h 6858000"/>
              <a:gd name="connsiteX574" fmla="*/ 2862899 w 6530564"/>
              <a:gd name="connsiteY574" fmla="*/ 4511580 h 6858000"/>
              <a:gd name="connsiteX575" fmla="*/ 2852855 w 6530564"/>
              <a:gd name="connsiteY575" fmla="*/ 4503860 h 6858000"/>
              <a:gd name="connsiteX576" fmla="*/ 2855786 w 6530564"/>
              <a:gd name="connsiteY576" fmla="*/ 4507515 h 6858000"/>
              <a:gd name="connsiteX577" fmla="*/ 2854813 w 6530564"/>
              <a:gd name="connsiteY577" fmla="*/ 4507255 h 6858000"/>
              <a:gd name="connsiteX578" fmla="*/ 2850179 w 6530564"/>
              <a:gd name="connsiteY578" fmla="*/ 4503144 h 6858000"/>
              <a:gd name="connsiteX579" fmla="*/ 5450741 w 6530564"/>
              <a:gd name="connsiteY579" fmla="*/ 4439964 h 6858000"/>
              <a:gd name="connsiteX580" fmla="*/ 5377825 w 6530564"/>
              <a:gd name="connsiteY580" fmla="*/ 4530592 h 6858000"/>
              <a:gd name="connsiteX581" fmla="*/ 5323869 w 6530564"/>
              <a:gd name="connsiteY581" fmla="*/ 4592582 h 6858000"/>
              <a:gd name="connsiteX582" fmla="*/ 5314677 w 6530564"/>
              <a:gd name="connsiteY582" fmla="*/ 4613036 h 6858000"/>
              <a:gd name="connsiteX583" fmla="*/ 5364167 w 6530564"/>
              <a:gd name="connsiteY583" fmla="*/ 4564878 h 6858000"/>
              <a:gd name="connsiteX584" fmla="*/ 5370795 w 6530564"/>
              <a:gd name="connsiteY584" fmla="*/ 4560109 h 6858000"/>
              <a:gd name="connsiteX585" fmla="*/ 5397869 w 6530564"/>
              <a:gd name="connsiteY585" fmla="*/ 4523430 h 6858000"/>
              <a:gd name="connsiteX586" fmla="*/ 1643525 w 6530564"/>
              <a:gd name="connsiteY586" fmla="*/ 4432993 h 6858000"/>
              <a:gd name="connsiteX587" fmla="*/ 1644522 w 6530564"/>
              <a:gd name="connsiteY587" fmla="*/ 4437664 h 6858000"/>
              <a:gd name="connsiteX588" fmla="*/ 1643326 w 6530564"/>
              <a:gd name="connsiteY588" fmla="*/ 4435630 h 6858000"/>
              <a:gd name="connsiteX589" fmla="*/ 2776939 w 6530564"/>
              <a:gd name="connsiteY589" fmla="*/ 4423240 h 6858000"/>
              <a:gd name="connsiteX590" fmla="*/ 2779311 w 6530564"/>
              <a:gd name="connsiteY590" fmla="*/ 4426396 h 6858000"/>
              <a:gd name="connsiteX591" fmla="*/ 2778899 w 6530564"/>
              <a:gd name="connsiteY591" fmla="*/ 4426634 h 6858000"/>
              <a:gd name="connsiteX592" fmla="*/ 2776939 w 6530564"/>
              <a:gd name="connsiteY592" fmla="*/ 4423240 h 6858000"/>
              <a:gd name="connsiteX593" fmla="*/ 2676789 w 6530564"/>
              <a:gd name="connsiteY593" fmla="*/ 4299837 h 6858000"/>
              <a:gd name="connsiteX594" fmla="*/ 2665036 w 6530564"/>
              <a:gd name="connsiteY594" fmla="*/ 4302598 h 6858000"/>
              <a:gd name="connsiteX595" fmla="*/ 2701549 w 6530564"/>
              <a:gd name="connsiteY595" fmla="*/ 4351370 h 6858000"/>
              <a:gd name="connsiteX596" fmla="*/ 2741629 w 6530564"/>
              <a:gd name="connsiteY596" fmla="*/ 4405167 h 6858000"/>
              <a:gd name="connsiteX597" fmla="*/ 2786537 w 6530564"/>
              <a:gd name="connsiteY597" fmla="*/ 4451645 h 6858000"/>
              <a:gd name="connsiteX598" fmla="*/ 2822178 w 6530564"/>
              <a:gd name="connsiteY598" fmla="*/ 4489900 h 6858000"/>
              <a:gd name="connsiteX599" fmla="*/ 2824137 w 6530564"/>
              <a:gd name="connsiteY599" fmla="*/ 4493294 h 6858000"/>
              <a:gd name="connsiteX600" fmla="*/ 2828771 w 6530564"/>
              <a:gd name="connsiteY600" fmla="*/ 4497407 h 6858000"/>
              <a:gd name="connsiteX601" fmla="*/ 2839192 w 6530564"/>
              <a:gd name="connsiteY601" fmla="*/ 4508233 h 6858000"/>
              <a:gd name="connsiteX602" fmla="*/ 2837891 w 6530564"/>
              <a:gd name="connsiteY602" fmla="*/ 4500449 h 6858000"/>
              <a:gd name="connsiteX603" fmla="*/ 2829489 w 6530564"/>
              <a:gd name="connsiteY603" fmla="*/ 4494729 h 6858000"/>
              <a:gd name="connsiteX604" fmla="*/ 2832164 w 6530564"/>
              <a:gd name="connsiteY604" fmla="*/ 4495445 h 6858000"/>
              <a:gd name="connsiteX605" fmla="*/ 2827529 w 6530564"/>
              <a:gd name="connsiteY605" fmla="*/ 4491333 h 6858000"/>
              <a:gd name="connsiteX606" fmla="*/ 2825572 w 6530564"/>
              <a:gd name="connsiteY606" fmla="*/ 4487938 h 6858000"/>
              <a:gd name="connsiteX607" fmla="*/ 2779311 w 6530564"/>
              <a:gd name="connsiteY607" fmla="*/ 4426396 h 6858000"/>
              <a:gd name="connsiteX608" fmla="*/ 2782293 w 6530564"/>
              <a:gd name="connsiteY608" fmla="*/ 4424673 h 6858000"/>
              <a:gd name="connsiteX609" fmla="*/ 2779616 w 6530564"/>
              <a:gd name="connsiteY609" fmla="*/ 4423956 h 6858000"/>
              <a:gd name="connsiteX610" fmla="*/ 2776939 w 6530564"/>
              <a:gd name="connsiteY610" fmla="*/ 4423240 h 6858000"/>
              <a:gd name="connsiteX611" fmla="*/ 2774981 w 6530564"/>
              <a:gd name="connsiteY611" fmla="*/ 4419843 h 6858000"/>
              <a:gd name="connsiteX612" fmla="*/ 2765190 w 6530564"/>
              <a:gd name="connsiteY612" fmla="*/ 4402868 h 6858000"/>
              <a:gd name="connsiteX613" fmla="*/ 2766430 w 6530564"/>
              <a:gd name="connsiteY613" fmla="*/ 4408940 h 6858000"/>
              <a:gd name="connsiteX614" fmla="*/ 2763755 w 6530564"/>
              <a:gd name="connsiteY614" fmla="*/ 4408224 h 6858000"/>
              <a:gd name="connsiteX615" fmla="*/ 2761078 w 6530564"/>
              <a:gd name="connsiteY615" fmla="*/ 4407507 h 6858000"/>
              <a:gd name="connsiteX616" fmla="*/ 2763037 w 6530564"/>
              <a:gd name="connsiteY616" fmla="*/ 4410902 h 6858000"/>
              <a:gd name="connsiteX617" fmla="*/ 2747175 w 6530564"/>
              <a:gd name="connsiteY617" fmla="*/ 4395170 h 6858000"/>
              <a:gd name="connsiteX618" fmla="*/ 2749852 w 6530564"/>
              <a:gd name="connsiteY618" fmla="*/ 4395886 h 6858000"/>
              <a:gd name="connsiteX619" fmla="*/ 2751809 w 6530564"/>
              <a:gd name="connsiteY619" fmla="*/ 4399282 h 6858000"/>
              <a:gd name="connsiteX620" fmla="*/ 2754485 w 6530564"/>
              <a:gd name="connsiteY620" fmla="*/ 4399999 h 6858000"/>
              <a:gd name="connsiteX621" fmla="*/ 2750569 w 6530564"/>
              <a:gd name="connsiteY621" fmla="*/ 4393208 h 6858000"/>
              <a:gd name="connsiteX622" fmla="*/ 2748611 w 6530564"/>
              <a:gd name="connsiteY622" fmla="*/ 4389814 h 6858000"/>
              <a:gd name="connsiteX623" fmla="*/ 2736338 w 6530564"/>
              <a:gd name="connsiteY623" fmla="*/ 4360691 h 6858000"/>
              <a:gd name="connsiteX624" fmla="*/ 2722327 w 6530564"/>
              <a:gd name="connsiteY624" fmla="*/ 4344738 h 6858000"/>
              <a:gd name="connsiteX625" fmla="*/ 2716857 w 6530564"/>
              <a:gd name="connsiteY625" fmla="*/ 4339970 h 6858000"/>
              <a:gd name="connsiteX626" fmla="*/ 2703428 w 6530564"/>
              <a:gd name="connsiteY626" fmla="*/ 4336022 h 6858000"/>
              <a:gd name="connsiteX627" fmla="*/ 2688247 w 6530564"/>
              <a:gd name="connsiteY627" fmla="*/ 4319673 h 6858000"/>
              <a:gd name="connsiteX628" fmla="*/ 2677451 w 6530564"/>
              <a:gd name="connsiteY628" fmla="*/ 4300826 h 6858000"/>
              <a:gd name="connsiteX629" fmla="*/ 2337159 w 6530564"/>
              <a:gd name="connsiteY629" fmla="*/ 4269366 h 6858000"/>
              <a:gd name="connsiteX630" fmla="*/ 2339560 w 6530564"/>
              <a:gd name="connsiteY630" fmla="*/ 4273526 h 6858000"/>
              <a:gd name="connsiteX631" fmla="*/ 2339523 w 6530564"/>
              <a:gd name="connsiteY631" fmla="*/ 4273662 h 6858000"/>
              <a:gd name="connsiteX632" fmla="*/ 1526874 w 6530564"/>
              <a:gd name="connsiteY632" fmla="*/ 4252779 h 6858000"/>
              <a:gd name="connsiteX633" fmla="*/ 1534539 w 6530564"/>
              <a:gd name="connsiteY633" fmla="*/ 4265793 h 6858000"/>
              <a:gd name="connsiteX634" fmla="*/ 1529869 w 6530564"/>
              <a:gd name="connsiteY634" fmla="*/ 4266791 h 6858000"/>
              <a:gd name="connsiteX635" fmla="*/ 2351864 w 6530564"/>
              <a:gd name="connsiteY635" fmla="*/ 4227601 h 6858000"/>
              <a:gd name="connsiteX636" fmla="*/ 2354365 w 6530564"/>
              <a:gd name="connsiteY636" fmla="*/ 4231786 h 6858000"/>
              <a:gd name="connsiteX637" fmla="*/ 2354267 w 6530564"/>
              <a:gd name="connsiteY637" fmla="*/ 4231761 h 6858000"/>
              <a:gd name="connsiteX638" fmla="*/ 2351864 w 6530564"/>
              <a:gd name="connsiteY638" fmla="*/ 4227601 h 6858000"/>
              <a:gd name="connsiteX639" fmla="*/ 6397652 w 6530564"/>
              <a:gd name="connsiteY639" fmla="*/ 4184394 h 6858000"/>
              <a:gd name="connsiteX640" fmla="*/ 6397793 w 6530564"/>
              <a:gd name="connsiteY640" fmla="*/ 4184698 h 6858000"/>
              <a:gd name="connsiteX641" fmla="*/ 6393825 w 6530564"/>
              <a:gd name="connsiteY641" fmla="*/ 4194703 h 6858000"/>
              <a:gd name="connsiteX642" fmla="*/ 6495950 w 6530564"/>
              <a:gd name="connsiteY642" fmla="*/ 4124042 h 6858000"/>
              <a:gd name="connsiteX643" fmla="*/ 6492277 w 6530564"/>
              <a:gd name="connsiteY643" fmla="*/ 4129712 h 6858000"/>
              <a:gd name="connsiteX644" fmla="*/ 6495950 w 6530564"/>
              <a:gd name="connsiteY644" fmla="*/ 4124042 h 6858000"/>
              <a:gd name="connsiteX645" fmla="*/ 6447581 w 6530564"/>
              <a:gd name="connsiteY645" fmla="*/ 4072213 h 6858000"/>
              <a:gd name="connsiteX646" fmla="*/ 6446607 w 6530564"/>
              <a:gd name="connsiteY646" fmla="*/ 4075973 h 6858000"/>
              <a:gd name="connsiteX647" fmla="*/ 6447605 w 6530564"/>
              <a:gd name="connsiteY647" fmla="*/ 4080645 h 6858000"/>
              <a:gd name="connsiteX648" fmla="*/ 6443932 w 6530564"/>
              <a:gd name="connsiteY648" fmla="*/ 4086313 h 6858000"/>
              <a:gd name="connsiteX649" fmla="*/ 6441935 w 6530564"/>
              <a:gd name="connsiteY649" fmla="*/ 4076971 h 6858000"/>
              <a:gd name="connsiteX650" fmla="*/ 6451467 w 6530564"/>
              <a:gd name="connsiteY650" fmla="*/ 4062259 h 6858000"/>
              <a:gd name="connsiteX651" fmla="*/ 6448725 w 6530564"/>
              <a:gd name="connsiteY651" fmla="*/ 4071248 h 6858000"/>
              <a:gd name="connsiteX652" fmla="*/ 6447581 w 6530564"/>
              <a:gd name="connsiteY652" fmla="*/ 4072213 h 6858000"/>
              <a:gd name="connsiteX653" fmla="*/ 6449283 w 6530564"/>
              <a:gd name="connsiteY653" fmla="*/ 4065635 h 6858000"/>
              <a:gd name="connsiteX654" fmla="*/ 6095133 w 6530564"/>
              <a:gd name="connsiteY654" fmla="*/ 4053382 h 6858000"/>
              <a:gd name="connsiteX655" fmla="*/ 6093665 w 6530564"/>
              <a:gd name="connsiteY655" fmla="*/ 4058179 h 6858000"/>
              <a:gd name="connsiteX656" fmla="*/ 6092651 w 6530564"/>
              <a:gd name="connsiteY656" fmla="*/ 4060432 h 6858000"/>
              <a:gd name="connsiteX657" fmla="*/ 6092133 w 6530564"/>
              <a:gd name="connsiteY657" fmla="*/ 4058007 h 6858000"/>
              <a:gd name="connsiteX658" fmla="*/ 6095133 w 6530564"/>
              <a:gd name="connsiteY658" fmla="*/ 4053382 h 6858000"/>
              <a:gd name="connsiteX659" fmla="*/ 1243863 w 6530564"/>
              <a:gd name="connsiteY659" fmla="*/ 4048308 h 6858000"/>
              <a:gd name="connsiteX660" fmla="*/ 1243853 w 6530564"/>
              <a:gd name="connsiteY660" fmla="*/ 4048690 h 6858000"/>
              <a:gd name="connsiteX661" fmla="*/ 1244017 w 6530564"/>
              <a:gd name="connsiteY661" fmla="*/ 4049024 h 6858000"/>
              <a:gd name="connsiteX662" fmla="*/ 6459303 w 6530564"/>
              <a:gd name="connsiteY662" fmla="*/ 4043956 h 6858000"/>
              <a:gd name="connsiteX663" fmla="*/ 6452955 w 6530564"/>
              <a:gd name="connsiteY663" fmla="*/ 4059966 h 6858000"/>
              <a:gd name="connsiteX664" fmla="*/ 6451467 w 6530564"/>
              <a:gd name="connsiteY664" fmla="*/ 4062259 h 6858000"/>
              <a:gd name="connsiteX665" fmla="*/ 6453708 w 6530564"/>
              <a:gd name="connsiteY665" fmla="*/ 4054920 h 6858000"/>
              <a:gd name="connsiteX666" fmla="*/ 6455441 w 6530564"/>
              <a:gd name="connsiteY666" fmla="*/ 4044781 h 6858000"/>
              <a:gd name="connsiteX667" fmla="*/ 6456817 w 6530564"/>
              <a:gd name="connsiteY667" fmla="*/ 4036740 h 6858000"/>
              <a:gd name="connsiteX668" fmla="*/ 6455441 w 6530564"/>
              <a:gd name="connsiteY668" fmla="*/ 4044781 h 6858000"/>
              <a:gd name="connsiteX669" fmla="*/ 6454631 w 6530564"/>
              <a:gd name="connsiteY669" fmla="*/ 4044953 h 6858000"/>
              <a:gd name="connsiteX670" fmla="*/ 1431945 w 6530564"/>
              <a:gd name="connsiteY670" fmla="*/ 4014196 h 6858000"/>
              <a:gd name="connsiteX671" fmla="*/ 1434938 w 6530564"/>
              <a:gd name="connsiteY671" fmla="*/ 4028209 h 6858000"/>
              <a:gd name="connsiteX672" fmla="*/ 1428273 w 6530564"/>
              <a:gd name="connsiteY672" fmla="*/ 4019865 h 6858000"/>
              <a:gd name="connsiteX673" fmla="*/ 1431945 w 6530564"/>
              <a:gd name="connsiteY673" fmla="*/ 4014196 h 6858000"/>
              <a:gd name="connsiteX674" fmla="*/ 1496703 w 6530564"/>
              <a:gd name="connsiteY674" fmla="*/ 3951518 h 6858000"/>
              <a:gd name="connsiteX675" fmla="*/ 1502371 w 6530564"/>
              <a:gd name="connsiteY675" fmla="*/ 3955191 h 6858000"/>
              <a:gd name="connsiteX676" fmla="*/ 1498697 w 6530564"/>
              <a:gd name="connsiteY676" fmla="*/ 3960861 h 6858000"/>
              <a:gd name="connsiteX677" fmla="*/ 1496703 w 6530564"/>
              <a:gd name="connsiteY677" fmla="*/ 3951518 h 6858000"/>
              <a:gd name="connsiteX678" fmla="*/ 2081274 w 6530564"/>
              <a:gd name="connsiteY678" fmla="*/ 3919538 h 6858000"/>
              <a:gd name="connsiteX679" fmla="*/ 2082728 w 6530564"/>
              <a:gd name="connsiteY679" fmla="*/ 3919927 h 6858000"/>
              <a:gd name="connsiteX680" fmla="*/ 2081850 w 6530564"/>
              <a:gd name="connsiteY680" fmla="*/ 3923208 h 6858000"/>
              <a:gd name="connsiteX681" fmla="*/ 6530564 w 6530564"/>
              <a:gd name="connsiteY681" fmla="*/ 3917715 h 6858000"/>
              <a:gd name="connsiteX682" fmla="*/ 6530564 w 6530564"/>
              <a:gd name="connsiteY682" fmla="*/ 3921552 h 6858000"/>
              <a:gd name="connsiteX683" fmla="*/ 6527556 w 6530564"/>
              <a:gd name="connsiteY683" fmla="*/ 3926194 h 6858000"/>
              <a:gd name="connsiteX684" fmla="*/ 6527097 w 6530564"/>
              <a:gd name="connsiteY684" fmla="*/ 3926903 h 6858000"/>
              <a:gd name="connsiteX685" fmla="*/ 6183373 w 6530564"/>
              <a:gd name="connsiteY685" fmla="*/ 3883119 h 6858000"/>
              <a:gd name="connsiteX686" fmla="*/ 6183235 w 6530564"/>
              <a:gd name="connsiteY686" fmla="*/ 3887133 h 6858000"/>
              <a:gd name="connsiteX687" fmla="*/ 6182420 w 6530564"/>
              <a:gd name="connsiteY687" fmla="*/ 3883322 h 6858000"/>
              <a:gd name="connsiteX688" fmla="*/ 6530394 w 6530564"/>
              <a:gd name="connsiteY688" fmla="*/ 3785167 h 6858000"/>
              <a:gd name="connsiteX689" fmla="*/ 6530564 w 6530564"/>
              <a:gd name="connsiteY689" fmla="*/ 3785630 h 6858000"/>
              <a:gd name="connsiteX690" fmla="*/ 6530564 w 6530564"/>
              <a:gd name="connsiteY690" fmla="*/ 3792682 h 6858000"/>
              <a:gd name="connsiteX691" fmla="*/ 6526181 w 6530564"/>
              <a:gd name="connsiteY691" fmla="*/ 3785456 h 6858000"/>
              <a:gd name="connsiteX692" fmla="*/ 6530394 w 6530564"/>
              <a:gd name="connsiteY692" fmla="*/ 3785167 h 6858000"/>
              <a:gd name="connsiteX693" fmla="*/ 2531063 w 6530564"/>
              <a:gd name="connsiteY693" fmla="*/ 3675825 h 6858000"/>
              <a:gd name="connsiteX694" fmla="*/ 2572765 w 6530564"/>
              <a:gd name="connsiteY694" fmla="*/ 3812143 h 6858000"/>
              <a:gd name="connsiteX695" fmla="*/ 2619585 w 6530564"/>
              <a:gd name="connsiteY695" fmla="*/ 3940039 h 6858000"/>
              <a:gd name="connsiteX696" fmla="*/ 2689216 w 6530564"/>
              <a:gd name="connsiteY696" fmla="*/ 4071055 h 6858000"/>
              <a:gd name="connsiteX697" fmla="*/ 2731894 w 6530564"/>
              <a:gd name="connsiteY697" fmla="*/ 4145620 h 6858000"/>
              <a:gd name="connsiteX698" fmla="*/ 2736797 w 6530564"/>
              <a:gd name="connsiteY698" fmla="*/ 4151516 h 6858000"/>
              <a:gd name="connsiteX699" fmla="*/ 2736150 w 6530564"/>
              <a:gd name="connsiteY699" fmla="*/ 4154286 h 6858000"/>
              <a:gd name="connsiteX700" fmla="*/ 2761162 w 6530564"/>
              <a:gd name="connsiteY700" fmla="*/ 4192307 h 6858000"/>
              <a:gd name="connsiteX701" fmla="*/ 2734027 w 6530564"/>
              <a:gd name="connsiteY701" fmla="*/ 4159027 h 6858000"/>
              <a:gd name="connsiteX702" fmla="*/ 2727501 w 6530564"/>
              <a:gd name="connsiteY702" fmla="*/ 4162023 h 6858000"/>
              <a:gd name="connsiteX703" fmla="*/ 2719561 w 6530564"/>
              <a:gd name="connsiteY703" fmla="*/ 4158874 h 6858000"/>
              <a:gd name="connsiteX704" fmla="*/ 2694323 w 6530564"/>
              <a:gd name="connsiteY704" fmla="*/ 4128398 h 6858000"/>
              <a:gd name="connsiteX705" fmla="*/ 2638432 w 6530564"/>
              <a:gd name="connsiteY705" fmla="*/ 4030019 h 6858000"/>
              <a:gd name="connsiteX706" fmla="*/ 2616715 w 6530564"/>
              <a:gd name="connsiteY706" fmla="*/ 3986397 h 6858000"/>
              <a:gd name="connsiteX707" fmla="*/ 2616051 w 6530564"/>
              <a:gd name="connsiteY707" fmla="*/ 3985283 h 6858000"/>
              <a:gd name="connsiteX708" fmla="*/ 2614788 w 6530564"/>
              <a:gd name="connsiteY708" fmla="*/ 3982527 h 6858000"/>
              <a:gd name="connsiteX709" fmla="*/ 2613003 w 6530564"/>
              <a:gd name="connsiteY709" fmla="*/ 3978941 h 6858000"/>
              <a:gd name="connsiteX710" fmla="*/ 2612430 w 6530564"/>
              <a:gd name="connsiteY710" fmla="*/ 3977382 h 6858000"/>
              <a:gd name="connsiteX711" fmla="*/ 2590101 w 6530564"/>
              <a:gd name="connsiteY711" fmla="*/ 3928646 h 6858000"/>
              <a:gd name="connsiteX712" fmla="*/ 2588278 w 6530564"/>
              <a:gd name="connsiteY712" fmla="*/ 3930926 h 6858000"/>
              <a:gd name="connsiteX713" fmla="*/ 2586807 w 6530564"/>
              <a:gd name="connsiteY713" fmla="*/ 3937922 h 6858000"/>
              <a:gd name="connsiteX714" fmla="*/ 2585985 w 6530564"/>
              <a:gd name="connsiteY714" fmla="*/ 3941174 h 6858000"/>
              <a:gd name="connsiteX715" fmla="*/ 2612386 w 6530564"/>
              <a:gd name="connsiteY715" fmla="*/ 4010360 h 6858000"/>
              <a:gd name="connsiteX716" fmla="*/ 2690871 w 6530564"/>
              <a:gd name="connsiteY716" fmla="*/ 4160213 h 6858000"/>
              <a:gd name="connsiteX717" fmla="*/ 2700625 w 6530564"/>
              <a:gd name="connsiteY717" fmla="*/ 4177201 h 6858000"/>
              <a:gd name="connsiteX718" fmla="*/ 2708709 w 6530564"/>
              <a:gd name="connsiteY718" fmla="*/ 4189725 h 6858000"/>
              <a:gd name="connsiteX719" fmla="*/ 2709242 w 6530564"/>
              <a:gd name="connsiteY719" fmla="*/ 4192597 h 6858000"/>
              <a:gd name="connsiteX720" fmla="*/ 2818914 w 6530564"/>
              <a:gd name="connsiteY720" fmla="*/ 4346218 h 6858000"/>
              <a:gd name="connsiteX721" fmla="*/ 2958211 w 6530564"/>
              <a:gd name="connsiteY721" fmla="*/ 4492927 h 6858000"/>
              <a:gd name="connsiteX722" fmla="*/ 3037117 w 6530564"/>
              <a:gd name="connsiteY722" fmla="*/ 4556144 h 6858000"/>
              <a:gd name="connsiteX723" fmla="*/ 3127435 w 6530564"/>
              <a:gd name="connsiteY723" fmla="*/ 4612403 h 6858000"/>
              <a:gd name="connsiteX724" fmla="*/ 3228660 w 6530564"/>
              <a:gd name="connsiteY724" fmla="*/ 4665324 h 6858000"/>
              <a:gd name="connsiteX725" fmla="*/ 3284085 w 6530564"/>
              <a:gd name="connsiteY725" fmla="*/ 4680023 h 6858000"/>
              <a:gd name="connsiteX726" fmla="*/ 3324987 w 6530564"/>
              <a:gd name="connsiteY726" fmla="*/ 4690843 h 6858000"/>
              <a:gd name="connsiteX727" fmla="*/ 3540971 w 6530564"/>
              <a:gd name="connsiteY727" fmla="*/ 4768253 h 6858000"/>
              <a:gd name="connsiteX728" fmla="*/ 3555898 w 6530564"/>
              <a:gd name="connsiteY728" fmla="*/ 4767020 h 6858000"/>
              <a:gd name="connsiteX729" fmla="*/ 3541374 w 6530564"/>
              <a:gd name="connsiteY729" fmla="*/ 4755574 h 6858000"/>
              <a:gd name="connsiteX730" fmla="*/ 3218006 w 6530564"/>
              <a:gd name="connsiteY730" fmla="*/ 4624223 h 6858000"/>
              <a:gd name="connsiteX731" fmla="*/ 3205733 w 6530564"/>
              <a:gd name="connsiteY731" fmla="*/ 4618706 h 6858000"/>
              <a:gd name="connsiteX732" fmla="*/ 3202251 w 6530564"/>
              <a:gd name="connsiteY732" fmla="*/ 4605416 h 6858000"/>
              <a:gd name="connsiteX733" fmla="*/ 3215747 w 6530564"/>
              <a:gd name="connsiteY733" fmla="*/ 4603161 h 6858000"/>
              <a:gd name="connsiteX734" fmla="*/ 3277149 w 6530564"/>
              <a:gd name="connsiteY734" fmla="*/ 4635346 h 6858000"/>
              <a:gd name="connsiteX735" fmla="*/ 3300817 w 6530564"/>
              <a:gd name="connsiteY735" fmla="*/ 4645474 h 6858000"/>
              <a:gd name="connsiteX736" fmla="*/ 3203581 w 6530564"/>
              <a:gd name="connsiteY736" fmla="*/ 4589043 h 6858000"/>
              <a:gd name="connsiteX737" fmla="*/ 2817218 w 6530564"/>
              <a:gd name="connsiteY737" fmla="*/ 4214123 h 6858000"/>
              <a:gd name="connsiteX738" fmla="*/ 2795524 w 6530564"/>
              <a:gd name="connsiteY738" fmla="*/ 4180373 h 6858000"/>
              <a:gd name="connsiteX739" fmla="*/ 2794029 w 6530564"/>
              <a:gd name="connsiteY739" fmla="*/ 4178497 h 6858000"/>
              <a:gd name="connsiteX740" fmla="*/ 2777085 w 6530564"/>
              <a:gd name="connsiteY740" fmla="*/ 4161569 h 6858000"/>
              <a:gd name="connsiteX741" fmla="*/ 2741001 w 6530564"/>
              <a:gd name="connsiteY741" fmla="*/ 4101332 h 6858000"/>
              <a:gd name="connsiteX742" fmla="*/ 2679864 w 6530564"/>
              <a:gd name="connsiteY742" fmla="*/ 4007725 h 6858000"/>
              <a:gd name="connsiteX743" fmla="*/ 2531063 w 6530564"/>
              <a:gd name="connsiteY743" fmla="*/ 3675825 h 6858000"/>
              <a:gd name="connsiteX744" fmla="*/ 1469523 w 6530564"/>
              <a:gd name="connsiteY744" fmla="*/ 3664273 h 6858000"/>
              <a:gd name="connsiteX745" fmla="*/ 1470520 w 6530564"/>
              <a:gd name="connsiteY745" fmla="*/ 3668943 h 6858000"/>
              <a:gd name="connsiteX746" fmla="*/ 1464851 w 6530564"/>
              <a:gd name="connsiteY746" fmla="*/ 3665270 h 6858000"/>
              <a:gd name="connsiteX747" fmla="*/ 1469523 w 6530564"/>
              <a:gd name="connsiteY747" fmla="*/ 3664273 h 6858000"/>
              <a:gd name="connsiteX748" fmla="*/ 1961674 w 6530564"/>
              <a:gd name="connsiteY748" fmla="*/ 3623805 h 6858000"/>
              <a:gd name="connsiteX749" fmla="*/ 1961195 w 6530564"/>
              <a:gd name="connsiteY749" fmla="*/ 3627779 h 6858000"/>
              <a:gd name="connsiteX750" fmla="*/ 1960794 w 6530564"/>
              <a:gd name="connsiteY750" fmla="*/ 3627086 h 6858000"/>
              <a:gd name="connsiteX751" fmla="*/ 1961674 w 6530564"/>
              <a:gd name="connsiteY751" fmla="*/ 3623805 h 6858000"/>
              <a:gd name="connsiteX752" fmla="*/ 6199520 w 6530564"/>
              <a:gd name="connsiteY752" fmla="*/ 3608723 h 6858000"/>
              <a:gd name="connsiteX753" fmla="*/ 6184735 w 6530564"/>
              <a:gd name="connsiteY753" fmla="*/ 3707510 h 6858000"/>
              <a:gd name="connsiteX754" fmla="*/ 6163438 w 6530564"/>
              <a:gd name="connsiteY754" fmla="*/ 3775812 h 6858000"/>
              <a:gd name="connsiteX755" fmla="*/ 6164252 w 6530564"/>
              <a:gd name="connsiteY755" fmla="*/ 3779623 h 6858000"/>
              <a:gd name="connsiteX756" fmla="*/ 6161253 w 6530564"/>
              <a:gd name="connsiteY756" fmla="*/ 3784247 h 6858000"/>
              <a:gd name="connsiteX757" fmla="*/ 6165881 w 6530564"/>
              <a:gd name="connsiteY757" fmla="*/ 3787245 h 6858000"/>
              <a:gd name="connsiteX758" fmla="*/ 6168881 w 6530564"/>
              <a:gd name="connsiteY758" fmla="*/ 3782617 h 6858000"/>
              <a:gd name="connsiteX759" fmla="*/ 6144582 w 6530564"/>
              <a:gd name="connsiteY759" fmla="*/ 3855546 h 6858000"/>
              <a:gd name="connsiteX760" fmla="*/ 6142399 w 6530564"/>
              <a:gd name="connsiteY760" fmla="*/ 3863981 h 6858000"/>
              <a:gd name="connsiteX761" fmla="*/ 6139398 w 6530564"/>
              <a:gd name="connsiteY761" fmla="*/ 3868606 h 6858000"/>
              <a:gd name="connsiteX762" fmla="*/ 6144841 w 6530564"/>
              <a:gd name="connsiteY762" fmla="*/ 3875415 h 6858000"/>
              <a:gd name="connsiteX763" fmla="*/ 6133657 w 6530564"/>
              <a:gd name="connsiteY763" fmla="*/ 3897726 h 6858000"/>
              <a:gd name="connsiteX764" fmla="*/ 6089949 w 6530564"/>
              <a:gd name="connsiteY764" fmla="*/ 4066444 h 6858000"/>
              <a:gd name="connsiteX765" fmla="*/ 6092651 w 6530564"/>
              <a:gd name="connsiteY765" fmla="*/ 4060432 h 6858000"/>
              <a:gd name="connsiteX766" fmla="*/ 6092947 w 6530564"/>
              <a:gd name="connsiteY766" fmla="*/ 4061819 h 6858000"/>
              <a:gd name="connsiteX767" fmla="*/ 6090763 w 6530564"/>
              <a:gd name="connsiteY767" fmla="*/ 4070255 h 6858000"/>
              <a:gd name="connsiteX768" fmla="*/ 6094575 w 6530564"/>
              <a:gd name="connsiteY768" fmla="*/ 4069439 h 6858000"/>
              <a:gd name="connsiteX769" fmla="*/ 6096761 w 6530564"/>
              <a:gd name="connsiteY769" fmla="*/ 4061003 h 6858000"/>
              <a:gd name="connsiteX770" fmla="*/ 6093461 w 6530564"/>
              <a:gd name="connsiteY770" fmla="*/ 4101553 h 6858000"/>
              <a:gd name="connsiteX771" fmla="*/ 6092647 w 6530564"/>
              <a:gd name="connsiteY771" fmla="*/ 4097743 h 6858000"/>
              <a:gd name="connsiteX772" fmla="*/ 6090461 w 6530564"/>
              <a:gd name="connsiteY772" fmla="*/ 4106179 h 6858000"/>
              <a:gd name="connsiteX773" fmla="*/ 6087462 w 6530564"/>
              <a:gd name="connsiteY773" fmla="*/ 4110804 h 6858000"/>
              <a:gd name="connsiteX774" fmla="*/ 6037541 w 6530564"/>
              <a:gd name="connsiteY774" fmla="*/ 4213114 h 6858000"/>
              <a:gd name="connsiteX775" fmla="*/ 6040540 w 6530564"/>
              <a:gd name="connsiteY775" fmla="*/ 4208487 h 6858000"/>
              <a:gd name="connsiteX776" fmla="*/ 6035913 w 6530564"/>
              <a:gd name="connsiteY776" fmla="*/ 4205492 h 6858000"/>
              <a:gd name="connsiteX777" fmla="*/ 6036727 w 6530564"/>
              <a:gd name="connsiteY777" fmla="*/ 4209302 h 6858000"/>
              <a:gd name="connsiteX778" fmla="*/ 6037541 w 6530564"/>
              <a:gd name="connsiteY778" fmla="*/ 4213114 h 6858000"/>
              <a:gd name="connsiteX779" fmla="*/ 6034541 w 6530564"/>
              <a:gd name="connsiteY779" fmla="*/ 4217738 h 6858000"/>
              <a:gd name="connsiteX780" fmla="*/ 6019543 w 6530564"/>
              <a:gd name="connsiteY780" fmla="*/ 4240865 h 6858000"/>
              <a:gd name="connsiteX781" fmla="*/ 6026355 w 6530564"/>
              <a:gd name="connsiteY781" fmla="*/ 4235425 h 6858000"/>
              <a:gd name="connsiteX782" fmla="*/ 6027169 w 6530564"/>
              <a:gd name="connsiteY782" fmla="*/ 4239235 h 6858000"/>
              <a:gd name="connsiteX783" fmla="*/ 6027984 w 6530564"/>
              <a:gd name="connsiteY783" fmla="*/ 4243047 h 6858000"/>
              <a:gd name="connsiteX784" fmla="*/ 6030985 w 6530564"/>
              <a:gd name="connsiteY784" fmla="*/ 4238420 h 6858000"/>
              <a:gd name="connsiteX785" fmla="*/ 6021427 w 6530564"/>
              <a:gd name="connsiteY785" fmla="*/ 4268354 h 6858000"/>
              <a:gd name="connsiteX786" fmla="*/ 6020613 w 6530564"/>
              <a:gd name="connsiteY786" fmla="*/ 4264544 h 6858000"/>
              <a:gd name="connsiteX787" fmla="*/ 6023613 w 6530564"/>
              <a:gd name="connsiteY787" fmla="*/ 4259918 h 6858000"/>
              <a:gd name="connsiteX788" fmla="*/ 6022799 w 6530564"/>
              <a:gd name="connsiteY788" fmla="*/ 4256108 h 6858000"/>
              <a:gd name="connsiteX789" fmla="*/ 6016800 w 6530564"/>
              <a:gd name="connsiteY789" fmla="*/ 4265358 h 6858000"/>
              <a:gd name="connsiteX790" fmla="*/ 6013801 w 6530564"/>
              <a:gd name="connsiteY790" fmla="*/ 4269984 h 6858000"/>
              <a:gd name="connsiteX791" fmla="*/ 5985177 w 6530564"/>
              <a:gd name="connsiteY791" fmla="*/ 4303990 h 6858000"/>
              <a:gd name="connsiteX792" fmla="*/ 5968249 w 6530564"/>
              <a:gd name="connsiteY792" fmla="*/ 4355422 h 6858000"/>
              <a:gd name="connsiteX793" fmla="*/ 5964437 w 6530564"/>
              <a:gd name="connsiteY793" fmla="*/ 4356236 h 6858000"/>
              <a:gd name="connsiteX794" fmla="*/ 5962251 w 6530564"/>
              <a:gd name="connsiteY794" fmla="*/ 4364670 h 6858000"/>
              <a:gd name="connsiteX795" fmla="*/ 5958437 w 6530564"/>
              <a:gd name="connsiteY795" fmla="*/ 4365486 h 6858000"/>
              <a:gd name="connsiteX796" fmla="*/ 5959251 w 6530564"/>
              <a:gd name="connsiteY796" fmla="*/ 4369296 h 6858000"/>
              <a:gd name="connsiteX797" fmla="*/ 5945069 w 6530564"/>
              <a:gd name="connsiteY797" fmla="*/ 4396235 h 6858000"/>
              <a:gd name="connsiteX798" fmla="*/ 5955695 w 6530564"/>
              <a:gd name="connsiteY798" fmla="*/ 4389979 h 6858000"/>
              <a:gd name="connsiteX799" fmla="*/ 5956509 w 6530564"/>
              <a:gd name="connsiteY799" fmla="*/ 4393791 h 6858000"/>
              <a:gd name="connsiteX800" fmla="*/ 5959509 w 6530564"/>
              <a:gd name="connsiteY800" fmla="*/ 4389164 h 6858000"/>
              <a:gd name="connsiteX801" fmla="*/ 5963323 w 6530564"/>
              <a:gd name="connsiteY801" fmla="*/ 4388350 h 6858000"/>
              <a:gd name="connsiteX802" fmla="*/ 5943140 w 6530564"/>
              <a:gd name="connsiteY802" fmla="*/ 4424538 h 6858000"/>
              <a:gd name="connsiteX803" fmla="*/ 5933884 w 6530564"/>
              <a:gd name="connsiteY803" fmla="*/ 4418547 h 6858000"/>
              <a:gd name="connsiteX804" fmla="*/ 5895447 w 6530564"/>
              <a:gd name="connsiteY804" fmla="*/ 4462619 h 6858000"/>
              <a:gd name="connsiteX805" fmla="*/ 5880707 w 6530564"/>
              <a:gd name="connsiteY805" fmla="*/ 4505613 h 6858000"/>
              <a:gd name="connsiteX806" fmla="*/ 5846083 w 6530564"/>
              <a:gd name="connsiteY806" fmla="*/ 4548870 h 6858000"/>
              <a:gd name="connsiteX807" fmla="*/ 5839527 w 6530564"/>
              <a:gd name="connsiteY807" fmla="*/ 4574178 h 6858000"/>
              <a:gd name="connsiteX808" fmla="*/ 5727729 w 6530564"/>
              <a:gd name="connsiteY808" fmla="*/ 4741505 h 6858000"/>
              <a:gd name="connsiteX809" fmla="*/ 5808417 w 6530564"/>
              <a:gd name="connsiteY809" fmla="*/ 4652545 h 6858000"/>
              <a:gd name="connsiteX810" fmla="*/ 5869779 w 6530564"/>
              <a:gd name="connsiteY810" fmla="*/ 4547793 h 6858000"/>
              <a:gd name="connsiteX811" fmla="*/ 5870593 w 6530564"/>
              <a:gd name="connsiteY811" fmla="*/ 4551603 h 6858000"/>
              <a:gd name="connsiteX812" fmla="*/ 5868407 w 6530564"/>
              <a:gd name="connsiteY812" fmla="*/ 4560039 h 6858000"/>
              <a:gd name="connsiteX813" fmla="*/ 5871408 w 6530564"/>
              <a:gd name="connsiteY813" fmla="*/ 4555413 h 6858000"/>
              <a:gd name="connsiteX814" fmla="*/ 5878220 w 6530564"/>
              <a:gd name="connsiteY814" fmla="*/ 4549973 h 6858000"/>
              <a:gd name="connsiteX815" fmla="*/ 5869221 w 6530564"/>
              <a:gd name="connsiteY815" fmla="*/ 4563850 h 6858000"/>
              <a:gd name="connsiteX816" fmla="*/ 5934654 w 6530564"/>
              <a:gd name="connsiteY816" fmla="*/ 4478149 h 6858000"/>
              <a:gd name="connsiteX817" fmla="*/ 5995761 w 6530564"/>
              <a:gd name="connsiteY817" fmla="*/ 4353528 h 6858000"/>
              <a:gd name="connsiteX818" fmla="*/ 6037497 w 6530564"/>
              <a:gd name="connsiteY818" fmla="*/ 4268905 h 6858000"/>
              <a:gd name="connsiteX819" fmla="*/ 6066979 w 6530564"/>
              <a:gd name="connsiteY819" fmla="*/ 4182916 h 6858000"/>
              <a:gd name="connsiteX820" fmla="*/ 6092089 w 6530564"/>
              <a:gd name="connsiteY820" fmla="*/ 4113800 h 6858000"/>
              <a:gd name="connsiteX821" fmla="*/ 6095089 w 6530564"/>
              <a:gd name="connsiteY821" fmla="*/ 4109174 h 6858000"/>
              <a:gd name="connsiteX822" fmla="*/ 6097275 w 6530564"/>
              <a:gd name="connsiteY822" fmla="*/ 4100738 h 6858000"/>
              <a:gd name="connsiteX823" fmla="*/ 6147797 w 6530564"/>
              <a:gd name="connsiteY823" fmla="*/ 3926580 h 6858000"/>
              <a:gd name="connsiteX824" fmla="*/ 6161681 w 6530564"/>
              <a:gd name="connsiteY824" fmla="*/ 3935566 h 6858000"/>
              <a:gd name="connsiteX825" fmla="*/ 6176677 w 6530564"/>
              <a:gd name="connsiteY825" fmla="*/ 3912441 h 6858000"/>
              <a:gd name="connsiteX826" fmla="*/ 6174493 w 6530564"/>
              <a:gd name="connsiteY826" fmla="*/ 3920876 h 6858000"/>
              <a:gd name="connsiteX827" fmla="*/ 6172306 w 6530564"/>
              <a:gd name="connsiteY827" fmla="*/ 3929312 h 6858000"/>
              <a:gd name="connsiteX828" fmla="*/ 6175307 w 6530564"/>
              <a:gd name="connsiteY828" fmla="*/ 3924687 h 6858000"/>
              <a:gd name="connsiteX829" fmla="*/ 6177492 w 6530564"/>
              <a:gd name="connsiteY829" fmla="*/ 3916252 h 6858000"/>
              <a:gd name="connsiteX830" fmla="*/ 6180491 w 6530564"/>
              <a:gd name="connsiteY830" fmla="*/ 3911626 h 6858000"/>
              <a:gd name="connsiteX831" fmla="*/ 6187861 w 6530564"/>
              <a:gd name="connsiteY831" fmla="*/ 3890129 h 6858000"/>
              <a:gd name="connsiteX832" fmla="*/ 6187047 w 6530564"/>
              <a:gd name="connsiteY832" fmla="*/ 3886319 h 6858000"/>
              <a:gd name="connsiteX833" fmla="*/ 6186233 w 6530564"/>
              <a:gd name="connsiteY833" fmla="*/ 3882508 h 6858000"/>
              <a:gd name="connsiteX834" fmla="*/ 6183373 w 6530564"/>
              <a:gd name="connsiteY834" fmla="*/ 3883119 h 6858000"/>
              <a:gd name="connsiteX835" fmla="*/ 6183513 w 6530564"/>
              <a:gd name="connsiteY835" fmla="*/ 3879104 h 6858000"/>
              <a:gd name="connsiteX836" fmla="*/ 6183791 w 6530564"/>
              <a:gd name="connsiteY836" fmla="*/ 3871076 h 6858000"/>
              <a:gd name="connsiteX837" fmla="*/ 6167166 w 6530564"/>
              <a:gd name="connsiteY837" fmla="*/ 3886581 h 6858000"/>
              <a:gd name="connsiteX838" fmla="*/ 6168280 w 6530564"/>
              <a:gd name="connsiteY838" fmla="*/ 3854469 h 6858000"/>
              <a:gd name="connsiteX839" fmla="*/ 6163653 w 6530564"/>
              <a:gd name="connsiteY839" fmla="*/ 3851471 h 6858000"/>
              <a:gd name="connsiteX840" fmla="*/ 6167465 w 6530564"/>
              <a:gd name="connsiteY840" fmla="*/ 3850657 h 6858000"/>
              <a:gd name="connsiteX841" fmla="*/ 6166651 w 6530564"/>
              <a:gd name="connsiteY841" fmla="*/ 3846847 h 6858000"/>
              <a:gd name="connsiteX842" fmla="*/ 6165837 w 6530564"/>
              <a:gd name="connsiteY842" fmla="*/ 3843036 h 6858000"/>
              <a:gd name="connsiteX843" fmla="*/ 6165022 w 6530564"/>
              <a:gd name="connsiteY843" fmla="*/ 3839226 h 6858000"/>
              <a:gd name="connsiteX844" fmla="*/ 6175693 w 6530564"/>
              <a:gd name="connsiteY844" fmla="*/ 3777178 h 6858000"/>
              <a:gd name="connsiteX845" fmla="*/ 6171880 w 6530564"/>
              <a:gd name="connsiteY845" fmla="*/ 3777993 h 6858000"/>
              <a:gd name="connsiteX846" fmla="*/ 6174879 w 6530564"/>
              <a:gd name="connsiteY846" fmla="*/ 3773367 h 6858000"/>
              <a:gd name="connsiteX847" fmla="*/ 6180065 w 6530564"/>
              <a:gd name="connsiteY847" fmla="*/ 3760306 h 6858000"/>
              <a:gd name="connsiteX848" fmla="*/ 6175436 w 6530564"/>
              <a:gd name="connsiteY848" fmla="*/ 3757310 h 6858000"/>
              <a:gd name="connsiteX849" fmla="*/ 6197548 w 6530564"/>
              <a:gd name="connsiteY849" fmla="*/ 3692818 h 6858000"/>
              <a:gd name="connsiteX850" fmla="*/ 6199520 w 6530564"/>
              <a:gd name="connsiteY850" fmla="*/ 3608723 h 6858000"/>
              <a:gd name="connsiteX851" fmla="*/ 6065238 w 6530564"/>
              <a:gd name="connsiteY851" fmla="*/ 3308795 h 6858000"/>
              <a:gd name="connsiteX852" fmla="*/ 6065531 w 6530564"/>
              <a:gd name="connsiteY852" fmla="*/ 3314628 h 6858000"/>
              <a:gd name="connsiteX853" fmla="*/ 5962661 w 6530564"/>
              <a:gd name="connsiteY853" fmla="*/ 3968210 h 6858000"/>
              <a:gd name="connsiteX854" fmla="*/ 5809937 w 6530564"/>
              <a:gd name="connsiteY854" fmla="*/ 4303923 h 6858000"/>
              <a:gd name="connsiteX855" fmla="*/ 5551706 w 6530564"/>
              <a:gd name="connsiteY855" fmla="*/ 4690196 h 6858000"/>
              <a:gd name="connsiteX856" fmla="*/ 5516536 w 6530564"/>
              <a:gd name="connsiteY856" fmla="*/ 4707050 h 6858000"/>
              <a:gd name="connsiteX857" fmla="*/ 5503087 w 6530564"/>
              <a:gd name="connsiteY857" fmla="*/ 4713664 h 6858000"/>
              <a:gd name="connsiteX858" fmla="*/ 5304022 w 6530564"/>
              <a:gd name="connsiteY858" fmla="*/ 4917255 h 6858000"/>
              <a:gd name="connsiteX859" fmla="*/ 5300471 w 6530564"/>
              <a:gd name="connsiteY859" fmla="*/ 4925062 h 6858000"/>
              <a:gd name="connsiteX860" fmla="*/ 5343981 w 6530564"/>
              <a:gd name="connsiteY860" fmla="*/ 4920662 h 6858000"/>
              <a:gd name="connsiteX861" fmla="*/ 5655346 w 6530564"/>
              <a:gd name="connsiteY861" fmla="*/ 4608480 h 6858000"/>
              <a:gd name="connsiteX862" fmla="*/ 5983356 w 6530564"/>
              <a:gd name="connsiteY862" fmla="*/ 3978135 h 6858000"/>
              <a:gd name="connsiteX863" fmla="*/ 6073117 w 6530564"/>
              <a:gd name="connsiteY863" fmla="*/ 3583217 h 6858000"/>
              <a:gd name="connsiteX864" fmla="*/ 6074066 w 6530564"/>
              <a:gd name="connsiteY864" fmla="*/ 3578467 h 6858000"/>
              <a:gd name="connsiteX865" fmla="*/ 6079369 w 6530564"/>
              <a:gd name="connsiteY865" fmla="*/ 3507090 h 6858000"/>
              <a:gd name="connsiteX866" fmla="*/ 6072751 w 6530564"/>
              <a:gd name="connsiteY866" fmla="*/ 3363985 h 6858000"/>
              <a:gd name="connsiteX867" fmla="*/ 2047326 w 6530564"/>
              <a:gd name="connsiteY867" fmla="*/ 3281632 h 6858000"/>
              <a:gd name="connsiteX868" fmla="*/ 2045645 w 6530564"/>
              <a:gd name="connsiteY868" fmla="*/ 3284178 h 6858000"/>
              <a:gd name="connsiteX869" fmla="*/ 2047343 w 6530564"/>
              <a:gd name="connsiteY869" fmla="*/ 3286585 h 6858000"/>
              <a:gd name="connsiteX870" fmla="*/ 2051036 w 6530564"/>
              <a:gd name="connsiteY870" fmla="*/ 3201671 h 6858000"/>
              <a:gd name="connsiteX871" fmla="*/ 2050661 w 6530564"/>
              <a:gd name="connsiteY871" fmla="*/ 3206416 h 6858000"/>
              <a:gd name="connsiteX872" fmla="*/ 2049263 w 6530564"/>
              <a:gd name="connsiteY872" fmla="*/ 3226807 h 6858000"/>
              <a:gd name="connsiteX873" fmla="*/ 2049406 w 6530564"/>
              <a:gd name="connsiteY873" fmla="*/ 3233130 h 6858000"/>
              <a:gd name="connsiteX874" fmla="*/ 1495570 w 6530564"/>
              <a:gd name="connsiteY874" fmla="*/ 3077486 h 6858000"/>
              <a:gd name="connsiteX875" fmla="*/ 1496569 w 6530564"/>
              <a:gd name="connsiteY875" fmla="*/ 3082159 h 6858000"/>
              <a:gd name="connsiteX876" fmla="*/ 1491897 w 6530564"/>
              <a:gd name="connsiteY876" fmla="*/ 3083156 h 6858000"/>
              <a:gd name="connsiteX877" fmla="*/ 1495570 w 6530564"/>
              <a:gd name="connsiteY877" fmla="*/ 3077486 h 6858000"/>
              <a:gd name="connsiteX878" fmla="*/ 2063000 w 6530564"/>
              <a:gd name="connsiteY878" fmla="*/ 3065542 h 6858000"/>
              <a:gd name="connsiteX879" fmla="*/ 2061195 w 6530564"/>
              <a:gd name="connsiteY879" fmla="*/ 3075253 h 6858000"/>
              <a:gd name="connsiteX880" fmla="*/ 2058277 w 6530564"/>
              <a:gd name="connsiteY880" fmla="*/ 3102543 h 6858000"/>
              <a:gd name="connsiteX881" fmla="*/ 2056929 w 6530564"/>
              <a:gd name="connsiteY881" fmla="*/ 3122128 h 6858000"/>
              <a:gd name="connsiteX882" fmla="*/ 6487598 w 6530564"/>
              <a:gd name="connsiteY882" fmla="*/ 3056185 h 6858000"/>
              <a:gd name="connsiteX883" fmla="*/ 6493268 w 6530564"/>
              <a:gd name="connsiteY883" fmla="*/ 3059858 h 6858000"/>
              <a:gd name="connsiteX884" fmla="*/ 6488597 w 6530564"/>
              <a:gd name="connsiteY884" fmla="*/ 3060857 h 6858000"/>
              <a:gd name="connsiteX885" fmla="*/ 6487598 w 6530564"/>
              <a:gd name="connsiteY885" fmla="*/ 3056185 h 6858000"/>
              <a:gd name="connsiteX886" fmla="*/ 6485963 w 6530564"/>
              <a:gd name="connsiteY886" fmla="*/ 3002807 h 6858000"/>
              <a:gd name="connsiteX887" fmla="*/ 6508597 w 6530564"/>
              <a:gd name="connsiteY887" fmla="*/ 3085888 h 6858000"/>
              <a:gd name="connsiteX888" fmla="*/ 6520853 w 6530564"/>
              <a:gd name="connsiteY888" fmla="*/ 3091817 h 6858000"/>
              <a:gd name="connsiteX889" fmla="*/ 6530564 w 6530564"/>
              <a:gd name="connsiteY889" fmla="*/ 3120178 h 6858000"/>
              <a:gd name="connsiteX890" fmla="*/ 6530564 w 6530564"/>
              <a:gd name="connsiteY890" fmla="*/ 3206162 h 6858000"/>
              <a:gd name="connsiteX891" fmla="*/ 6521209 w 6530564"/>
              <a:gd name="connsiteY891" fmla="*/ 3190646 h 6858000"/>
              <a:gd name="connsiteX892" fmla="*/ 6525881 w 6530564"/>
              <a:gd name="connsiteY892" fmla="*/ 3189649 h 6858000"/>
              <a:gd name="connsiteX893" fmla="*/ 6523885 w 6530564"/>
              <a:gd name="connsiteY893" fmla="*/ 3180305 h 6858000"/>
              <a:gd name="connsiteX894" fmla="*/ 6522887 w 6530564"/>
              <a:gd name="connsiteY894" fmla="*/ 3175635 h 6858000"/>
              <a:gd name="connsiteX895" fmla="*/ 6517578 w 6530564"/>
              <a:gd name="connsiteY895" fmla="*/ 3127927 h 6858000"/>
              <a:gd name="connsiteX896" fmla="*/ 6512907 w 6530564"/>
              <a:gd name="connsiteY896" fmla="*/ 3128925 h 6858000"/>
              <a:gd name="connsiteX897" fmla="*/ 6516581 w 6530564"/>
              <a:gd name="connsiteY897" fmla="*/ 3123256 h 6858000"/>
              <a:gd name="connsiteX898" fmla="*/ 6510911 w 6530564"/>
              <a:gd name="connsiteY898" fmla="*/ 3119583 h 6858000"/>
              <a:gd name="connsiteX899" fmla="*/ 6504923 w 6530564"/>
              <a:gd name="connsiteY899" fmla="*/ 3091557 h 6858000"/>
              <a:gd name="connsiteX900" fmla="*/ 6497260 w 6530564"/>
              <a:gd name="connsiteY900" fmla="*/ 3078542 h 6858000"/>
              <a:gd name="connsiteX901" fmla="*/ 6500931 w 6530564"/>
              <a:gd name="connsiteY901" fmla="*/ 3072873 h 6858000"/>
              <a:gd name="connsiteX902" fmla="*/ 6490593 w 6530564"/>
              <a:gd name="connsiteY902" fmla="*/ 3070198 h 6858000"/>
              <a:gd name="connsiteX903" fmla="*/ 6495263 w 6530564"/>
              <a:gd name="connsiteY903" fmla="*/ 3069200 h 6858000"/>
              <a:gd name="connsiteX904" fmla="*/ 6494265 w 6530564"/>
              <a:gd name="connsiteY904" fmla="*/ 3064529 h 6858000"/>
              <a:gd name="connsiteX905" fmla="*/ 6493268 w 6530564"/>
              <a:gd name="connsiteY905" fmla="*/ 3059858 h 6858000"/>
              <a:gd name="connsiteX906" fmla="*/ 6492269 w 6530564"/>
              <a:gd name="connsiteY906" fmla="*/ 3055188 h 6858000"/>
              <a:gd name="connsiteX907" fmla="*/ 6491272 w 6530564"/>
              <a:gd name="connsiteY907" fmla="*/ 3050515 h 6858000"/>
              <a:gd name="connsiteX908" fmla="*/ 6493945 w 6530564"/>
              <a:gd name="connsiteY908" fmla="*/ 3040177 h 6858000"/>
              <a:gd name="connsiteX909" fmla="*/ 6487279 w 6530564"/>
              <a:gd name="connsiteY909" fmla="*/ 3031831 h 6858000"/>
              <a:gd name="connsiteX910" fmla="*/ 6485963 w 6530564"/>
              <a:gd name="connsiteY910" fmla="*/ 3002807 h 6858000"/>
              <a:gd name="connsiteX911" fmla="*/ 2135961 w 6530564"/>
              <a:gd name="connsiteY911" fmla="*/ 2977892 h 6858000"/>
              <a:gd name="connsiteX912" fmla="*/ 2135002 w 6530564"/>
              <a:gd name="connsiteY912" fmla="*/ 2982694 h 6858000"/>
              <a:gd name="connsiteX913" fmla="*/ 2136350 w 6530564"/>
              <a:gd name="connsiteY913" fmla="*/ 2985028 h 6858000"/>
              <a:gd name="connsiteX914" fmla="*/ 2138107 w 6530564"/>
              <a:gd name="connsiteY914" fmla="*/ 2978468 h 6858000"/>
              <a:gd name="connsiteX915" fmla="*/ 1530525 w 6530564"/>
              <a:gd name="connsiteY915" fmla="*/ 2870743 h 6858000"/>
              <a:gd name="connsiteX916" fmla="*/ 1530389 w 6530564"/>
              <a:gd name="connsiteY916" fmla="*/ 2874680 h 6858000"/>
              <a:gd name="connsiteX917" fmla="*/ 1526716 w 6530564"/>
              <a:gd name="connsiteY917" fmla="*/ 2880348 h 6858000"/>
              <a:gd name="connsiteX918" fmla="*/ 1549890 w 6530564"/>
              <a:gd name="connsiteY918" fmla="*/ 2806826 h 6858000"/>
              <a:gd name="connsiteX919" fmla="*/ 1550113 w 6530564"/>
              <a:gd name="connsiteY919" fmla="*/ 2806971 h 6858000"/>
              <a:gd name="connsiteX920" fmla="*/ 1549629 w 6530564"/>
              <a:gd name="connsiteY920" fmla="*/ 2807814 h 6858000"/>
              <a:gd name="connsiteX921" fmla="*/ 2190201 w 6530564"/>
              <a:gd name="connsiteY921" fmla="*/ 2770932 h 6858000"/>
              <a:gd name="connsiteX922" fmla="*/ 2189323 w 6530564"/>
              <a:gd name="connsiteY922" fmla="*/ 2774211 h 6858000"/>
              <a:gd name="connsiteX923" fmla="*/ 2188443 w 6530564"/>
              <a:gd name="connsiteY923" fmla="*/ 2777491 h 6858000"/>
              <a:gd name="connsiteX924" fmla="*/ 2184927 w 6530564"/>
              <a:gd name="connsiteY924" fmla="*/ 2790612 h 6858000"/>
              <a:gd name="connsiteX925" fmla="*/ 2181290 w 6530564"/>
              <a:gd name="connsiteY925" fmla="*/ 2797164 h 6858000"/>
              <a:gd name="connsiteX926" fmla="*/ 6368398 w 6530564"/>
              <a:gd name="connsiteY926" fmla="*/ 2681145 h 6858000"/>
              <a:gd name="connsiteX927" fmla="*/ 6376065 w 6530564"/>
              <a:gd name="connsiteY927" fmla="*/ 2694161 h 6858000"/>
              <a:gd name="connsiteX928" fmla="*/ 6377063 w 6530564"/>
              <a:gd name="connsiteY928" fmla="*/ 2698832 h 6858000"/>
              <a:gd name="connsiteX929" fmla="*/ 6378061 w 6530564"/>
              <a:gd name="connsiteY929" fmla="*/ 2703503 h 6858000"/>
              <a:gd name="connsiteX930" fmla="*/ 6379057 w 6530564"/>
              <a:gd name="connsiteY930" fmla="*/ 2708174 h 6858000"/>
              <a:gd name="connsiteX931" fmla="*/ 6372391 w 6530564"/>
              <a:gd name="connsiteY931" fmla="*/ 2699831 h 6858000"/>
              <a:gd name="connsiteX932" fmla="*/ 6368398 w 6530564"/>
              <a:gd name="connsiteY932" fmla="*/ 2681145 h 6858000"/>
              <a:gd name="connsiteX933" fmla="*/ 1615952 w 6530564"/>
              <a:gd name="connsiteY933" fmla="*/ 2612189 h 6858000"/>
              <a:gd name="connsiteX934" fmla="*/ 1617948 w 6530564"/>
              <a:gd name="connsiteY934" fmla="*/ 2621531 h 6858000"/>
              <a:gd name="connsiteX935" fmla="*/ 1578861 w 6530564"/>
              <a:gd name="connsiteY935" fmla="*/ 2712914 h 6858000"/>
              <a:gd name="connsiteX936" fmla="*/ 1573966 w 6530564"/>
              <a:gd name="connsiteY936" fmla="*/ 2741433 h 6858000"/>
              <a:gd name="connsiteX937" fmla="*/ 1556905 w 6530564"/>
              <a:gd name="connsiteY937" fmla="*/ 2780304 h 6858000"/>
              <a:gd name="connsiteX938" fmla="*/ 1579289 w 6530564"/>
              <a:gd name="connsiteY938" fmla="*/ 2695699 h 6858000"/>
              <a:gd name="connsiteX939" fmla="*/ 1595842 w 6530564"/>
              <a:gd name="connsiteY939" fmla="*/ 2645791 h 6858000"/>
              <a:gd name="connsiteX940" fmla="*/ 1603256 w 6530564"/>
              <a:gd name="connsiteY940" fmla="*/ 2644207 h 6858000"/>
              <a:gd name="connsiteX941" fmla="*/ 1612279 w 6530564"/>
              <a:gd name="connsiteY941" fmla="*/ 2617859 h 6858000"/>
              <a:gd name="connsiteX942" fmla="*/ 1615952 w 6530564"/>
              <a:gd name="connsiteY942" fmla="*/ 2612189 h 6858000"/>
              <a:gd name="connsiteX943" fmla="*/ 1613956 w 6530564"/>
              <a:gd name="connsiteY943" fmla="*/ 2602847 h 6858000"/>
              <a:gd name="connsiteX944" fmla="*/ 1611280 w 6530564"/>
              <a:gd name="connsiteY944" fmla="*/ 2613188 h 6858000"/>
              <a:gd name="connsiteX945" fmla="*/ 1607608 w 6530564"/>
              <a:gd name="connsiteY945" fmla="*/ 2618857 h 6858000"/>
              <a:gd name="connsiteX946" fmla="*/ 1599798 w 6530564"/>
              <a:gd name="connsiteY946" fmla="*/ 2633861 h 6858000"/>
              <a:gd name="connsiteX947" fmla="*/ 1607087 w 6530564"/>
              <a:gd name="connsiteY947" fmla="*/ 2611884 h 6858000"/>
              <a:gd name="connsiteX948" fmla="*/ 1610283 w 6530564"/>
              <a:gd name="connsiteY948" fmla="*/ 2608515 h 6858000"/>
              <a:gd name="connsiteX949" fmla="*/ 1609003 w 6530564"/>
              <a:gd name="connsiteY949" fmla="*/ 2606107 h 6858000"/>
              <a:gd name="connsiteX950" fmla="*/ 1609622 w 6530564"/>
              <a:gd name="connsiteY950" fmla="*/ 2604236 h 6858000"/>
              <a:gd name="connsiteX951" fmla="*/ 1612438 w 6530564"/>
              <a:gd name="connsiteY951" fmla="*/ 2595743 h 6858000"/>
              <a:gd name="connsiteX952" fmla="*/ 1612958 w 6530564"/>
              <a:gd name="connsiteY952" fmla="*/ 2598177 h 6858000"/>
              <a:gd name="connsiteX953" fmla="*/ 1611136 w 6530564"/>
              <a:gd name="connsiteY953" fmla="*/ 2599671 h 6858000"/>
              <a:gd name="connsiteX954" fmla="*/ 1622980 w 6530564"/>
              <a:gd name="connsiteY954" fmla="*/ 2576498 h 6858000"/>
              <a:gd name="connsiteX955" fmla="*/ 1620306 w 6530564"/>
              <a:gd name="connsiteY955" fmla="*/ 2586839 h 6858000"/>
              <a:gd name="connsiteX956" fmla="*/ 1619308 w 6530564"/>
              <a:gd name="connsiteY956" fmla="*/ 2582167 h 6858000"/>
              <a:gd name="connsiteX957" fmla="*/ 1616762 w 6530564"/>
              <a:gd name="connsiteY957" fmla="*/ 2582712 h 6858000"/>
              <a:gd name="connsiteX958" fmla="*/ 1618505 w 6530564"/>
              <a:gd name="connsiteY958" fmla="*/ 2577454 h 6858000"/>
              <a:gd name="connsiteX959" fmla="*/ 1649502 w 6530564"/>
              <a:gd name="connsiteY959" fmla="*/ 2499886 h 6858000"/>
              <a:gd name="connsiteX960" fmla="*/ 1648634 w 6530564"/>
              <a:gd name="connsiteY960" fmla="*/ 2503325 h 6858000"/>
              <a:gd name="connsiteX961" fmla="*/ 1655719 w 6530564"/>
              <a:gd name="connsiteY961" fmla="*/ 2501126 h 6858000"/>
              <a:gd name="connsiteX962" fmla="*/ 1625655 w 6530564"/>
              <a:gd name="connsiteY962" fmla="*/ 2566159 h 6858000"/>
              <a:gd name="connsiteX963" fmla="*/ 1621993 w 6530564"/>
              <a:gd name="connsiteY963" fmla="*/ 2566942 h 6858000"/>
              <a:gd name="connsiteX964" fmla="*/ 1623115 w 6530564"/>
              <a:gd name="connsiteY964" fmla="*/ 2563555 h 6858000"/>
              <a:gd name="connsiteX965" fmla="*/ 2319373 w 6530564"/>
              <a:gd name="connsiteY965" fmla="*/ 2498792 h 6858000"/>
              <a:gd name="connsiteX966" fmla="*/ 2303814 w 6530564"/>
              <a:gd name="connsiteY966" fmla="*/ 2500188 h 6858000"/>
              <a:gd name="connsiteX967" fmla="*/ 2290837 w 6530564"/>
              <a:gd name="connsiteY967" fmla="*/ 2517807 h 6858000"/>
              <a:gd name="connsiteX968" fmla="*/ 2215875 w 6530564"/>
              <a:gd name="connsiteY968" fmla="*/ 2697450 h 6858000"/>
              <a:gd name="connsiteX969" fmla="*/ 2209226 w 6530564"/>
              <a:gd name="connsiteY969" fmla="*/ 2715686 h 6858000"/>
              <a:gd name="connsiteX970" fmla="*/ 2208765 w 6530564"/>
              <a:gd name="connsiteY970" fmla="*/ 2718664 h 6858000"/>
              <a:gd name="connsiteX971" fmla="*/ 2202915 w 6530564"/>
              <a:gd name="connsiteY971" fmla="*/ 2749726 h 6858000"/>
              <a:gd name="connsiteX972" fmla="*/ 2202035 w 6530564"/>
              <a:gd name="connsiteY972" fmla="*/ 2753007 h 6858000"/>
              <a:gd name="connsiteX973" fmla="*/ 2195240 w 6530564"/>
              <a:gd name="connsiteY973" fmla="*/ 2765248 h 6858000"/>
              <a:gd name="connsiteX974" fmla="*/ 2191960 w 6530564"/>
              <a:gd name="connsiteY974" fmla="*/ 2764370 h 6858000"/>
              <a:gd name="connsiteX975" fmla="*/ 2191515 w 6530564"/>
              <a:gd name="connsiteY975" fmla="*/ 2764250 h 6858000"/>
              <a:gd name="connsiteX976" fmla="*/ 2182554 w 6530564"/>
              <a:gd name="connsiteY976" fmla="*/ 2788823 h 6858000"/>
              <a:gd name="connsiteX977" fmla="*/ 2178751 w 6530564"/>
              <a:gd name="connsiteY977" fmla="*/ 2801737 h 6858000"/>
              <a:gd name="connsiteX978" fmla="*/ 2181290 w 6530564"/>
              <a:gd name="connsiteY978" fmla="*/ 2797164 h 6858000"/>
              <a:gd name="connsiteX979" fmla="*/ 2172327 w 6530564"/>
              <a:gd name="connsiteY979" fmla="*/ 2823555 h 6858000"/>
              <a:gd name="connsiteX980" fmla="*/ 2164219 w 6530564"/>
              <a:gd name="connsiteY980" fmla="*/ 2851082 h 6858000"/>
              <a:gd name="connsiteX981" fmla="*/ 2161835 w 6530564"/>
              <a:gd name="connsiteY981" fmla="*/ 2861828 h 6858000"/>
              <a:gd name="connsiteX982" fmla="*/ 2158794 w 6530564"/>
              <a:gd name="connsiteY982" fmla="*/ 2875021 h 6858000"/>
              <a:gd name="connsiteX983" fmla="*/ 2157915 w 6530564"/>
              <a:gd name="connsiteY983" fmla="*/ 2878301 h 6858000"/>
              <a:gd name="connsiteX984" fmla="*/ 2148821 w 6530564"/>
              <a:gd name="connsiteY984" fmla="*/ 2913407 h 6858000"/>
              <a:gd name="connsiteX985" fmla="*/ 2139494 w 6530564"/>
              <a:gd name="connsiteY985" fmla="*/ 2960172 h 6858000"/>
              <a:gd name="connsiteX986" fmla="*/ 2142037 w 6530564"/>
              <a:gd name="connsiteY986" fmla="*/ 2950680 h 6858000"/>
              <a:gd name="connsiteX987" fmla="*/ 2161195 w 6530564"/>
              <a:gd name="connsiteY987" fmla="*/ 2879181 h 6858000"/>
              <a:gd name="connsiteX988" fmla="*/ 2168636 w 6530564"/>
              <a:gd name="connsiteY988" fmla="*/ 2877658 h 6858000"/>
              <a:gd name="connsiteX989" fmla="*/ 2169514 w 6530564"/>
              <a:gd name="connsiteY989" fmla="*/ 2874377 h 6858000"/>
              <a:gd name="connsiteX990" fmla="*/ 2166235 w 6530564"/>
              <a:gd name="connsiteY990" fmla="*/ 2873499 h 6858000"/>
              <a:gd name="connsiteX991" fmla="*/ 2184693 w 6530564"/>
              <a:gd name="connsiteY991" fmla="*/ 2804613 h 6858000"/>
              <a:gd name="connsiteX992" fmla="*/ 2181412 w 6530564"/>
              <a:gd name="connsiteY992" fmla="*/ 2803733 h 6858000"/>
              <a:gd name="connsiteX993" fmla="*/ 2188209 w 6530564"/>
              <a:gd name="connsiteY993" fmla="*/ 2791491 h 6858000"/>
              <a:gd name="connsiteX994" fmla="*/ 2189966 w 6530564"/>
              <a:gd name="connsiteY994" fmla="*/ 2784930 h 6858000"/>
              <a:gd name="connsiteX995" fmla="*/ 2202207 w 6530564"/>
              <a:gd name="connsiteY995" fmla="*/ 2791725 h 6858000"/>
              <a:gd name="connsiteX996" fmla="*/ 2198691 w 6530564"/>
              <a:gd name="connsiteY996" fmla="*/ 2804847 h 6858000"/>
              <a:gd name="connsiteX997" fmla="*/ 2193417 w 6530564"/>
              <a:gd name="connsiteY997" fmla="*/ 2824530 h 6858000"/>
              <a:gd name="connsiteX998" fmla="*/ 2192539 w 6530564"/>
              <a:gd name="connsiteY998" fmla="*/ 2827809 h 6858000"/>
              <a:gd name="connsiteX999" fmla="*/ 2191660 w 6530564"/>
              <a:gd name="connsiteY999" fmla="*/ 2831090 h 6858000"/>
              <a:gd name="connsiteX1000" fmla="*/ 2189902 w 6530564"/>
              <a:gd name="connsiteY1000" fmla="*/ 2837650 h 6858000"/>
              <a:gd name="connsiteX1001" fmla="*/ 2189023 w 6530564"/>
              <a:gd name="connsiteY1001" fmla="*/ 2840931 h 6858000"/>
              <a:gd name="connsiteX1002" fmla="*/ 2189696 w 6530564"/>
              <a:gd name="connsiteY1002" fmla="*/ 2840543 h 6858000"/>
              <a:gd name="connsiteX1003" fmla="*/ 2208348 w 6530564"/>
              <a:gd name="connsiteY1003" fmla="*/ 2778797 h 6858000"/>
              <a:gd name="connsiteX1004" fmla="*/ 2211622 w 6530564"/>
              <a:gd name="connsiteY1004" fmla="*/ 2769653 h 6858000"/>
              <a:gd name="connsiteX1005" fmla="*/ 2207481 w 6530564"/>
              <a:gd name="connsiteY1005" fmla="*/ 2772046 h 6858000"/>
              <a:gd name="connsiteX1006" fmla="*/ 2203965 w 6530564"/>
              <a:gd name="connsiteY1006" fmla="*/ 2785166 h 6858000"/>
              <a:gd name="connsiteX1007" fmla="*/ 2192603 w 6530564"/>
              <a:gd name="connsiteY1007" fmla="*/ 2775089 h 6858000"/>
              <a:gd name="connsiteX1008" fmla="*/ 2194361 w 6530564"/>
              <a:gd name="connsiteY1008" fmla="*/ 2768530 h 6858000"/>
              <a:gd name="connsiteX1009" fmla="*/ 2195240 w 6530564"/>
              <a:gd name="connsiteY1009" fmla="*/ 2765248 h 6858000"/>
              <a:gd name="connsiteX1010" fmla="*/ 2197641 w 6530564"/>
              <a:gd name="connsiteY1010" fmla="*/ 2769408 h 6858000"/>
              <a:gd name="connsiteX1011" fmla="*/ 2201800 w 6530564"/>
              <a:gd name="connsiteY1011" fmla="*/ 2767006 h 6858000"/>
              <a:gd name="connsiteX1012" fmla="*/ 2200278 w 6530564"/>
              <a:gd name="connsiteY1012" fmla="*/ 2759567 h 6858000"/>
              <a:gd name="connsiteX1013" fmla="*/ 2201156 w 6530564"/>
              <a:gd name="connsiteY1013" fmla="*/ 2756287 h 6858000"/>
              <a:gd name="connsiteX1014" fmla="*/ 2207953 w 6530564"/>
              <a:gd name="connsiteY1014" fmla="*/ 2744045 h 6858000"/>
              <a:gd name="connsiteX1015" fmla="*/ 2216271 w 6530564"/>
              <a:gd name="connsiteY1015" fmla="*/ 2739241 h 6858000"/>
              <a:gd name="connsiteX1016" fmla="*/ 2225703 w 6530564"/>
              <a:gd name="connsiteY1016" fmla="*/ 2717159 h 6858000"/>
              <a:gd name="connsiteX1017" fmla="*/ 2220022 w 6530564"/>
              <a:gd name="connsiteY1017" fmla="*/ 2712121 h 6858000"/>
              <a:gd name="connsiteX1018" fmla="*/ 2227462 w 6530564"/>
              <a:gd name="connsiteY1018" fmla="*/ 2710598 h 6858000"/>
              <a:gd name="connsiteX1019" fmla="*/ 2229455 w 6530564"/>
              <a:gd name="connsiteY1019" fmla="*/ 2690037 h 6858000"/>
              <a:gd name="connsiteX1020" fmla="*/ 2238887 w 6530564"/>
              <a:gd name="connsiteY1020" fmla="*/ 2667954 h 6858000"/>
              <a:gd name="connsiteX1021" fmla="*/ 2239767 w 6530564"/>
              <a:gd name="connsiteY1021" fmla="*/ 2664674 h 6858000"/>
              <a:gd name="connsiteX1022" fmla="*/ 2248965 w 6530564"/>
              <a:gd name="connsiteY1022" fmla="*/ 2656591 h 6858000"/>
              <a:gd name="connsiteX1023" fmla="*/ 2252715 w 6530564"/>
              <a:gd name="connsiteY1023" fmla="*/ 2629469 h 6858000"/>
              <a:gd name="connsiteX1024" fmla="*/ 2266307 w 6530564"/>
              <a:gd name="connsiteY1024" fmla="*/ 2604985 h 6858000"/>
              <a:gd name="connsiteX1025" fmla="*/ 2273104 w 6530564"/>
              <a:gd name="connsiteY1025" fmla="*/ 2592744 h 6858000"/>
              <a:gd name="connsiteX1026" fmla="*/ 2287340 w 6530564"/>
              <a:gd name="connsiteY1026" fmla="*/ 2578980 h 6858000"/>
              <a:gd name="connsiteX1027" fmla="*/ 2314759 w 6530564"/>
              <a:gd name="connsiteY1027" fmla="*/ 2516010 h 6858000"/>
              <a:gd name="connsiteX1028" fmla="*/ 2318274 w 6530564"/>
              <a:gd name="connsiteY1028" fmla="*/ 2502889 h 6858000"/>
              <a:gd name="connsiteX1029" fmla="*/ 1745743 w 6530564"/>
              <a:gd name="connsiteY1029" fmla="*/ 2277280 h 6858000"/>
              <a:gd name="connsiteX1030" fmla="*/ 1746544 w 6530564"/>
              <a:gd name="connsiteY1030" fmla="*/ 2277481 h 6858000"/>
              <a:gd name="connsiteX1031" fmla="*/ 1735073 w 6530564"/>
              <a:gd name="connsiteY1031" fmla="*/ 2301013 h 6858000"/>
              <a:gd name="connsiteX1032" fmla="*/ 1715529 w 6530564"/>
              <a:gd name="connsiteY1032" fmla="*/ 2346705 h 6858000"/>
              <a:gd name="connsiteX1033" fmla="*/ 1682110 w 6530564"/>
              <a:gd name="connsiteY1033" fmla="*/ 2441760 h 6858000"/>
              <a:gd name="connsiteX1034" fmla="*/ 1676442 w 6530564"/>
              <a:gd name="connsiteY1034" fmla="*/ 2438087 h 6858000"/>
              <a:gd name="connsiteX1035" fmla="*/ 1665372 w 6530564"/>
              <a:gd name="connsiteY1035" fmla="*/ 2469147 h 6858000"/>
              <a:gd name="connsiteX1036" fmla="*/ 1652015 w 6530564"/>
              <a:gd name="connsiteY1036" fmla="*/ 2493822 h 6858000"/>
              <a:gd name="connsiteX1037" fmla="*/ 1729501 w 6530564"/>
              <a:gd name="connsiteY1037" fmla="*/ 2306860 h 6858000"/>
              <a:gd name="connsiteX1038" fmla="*/ 1737409 w 6530564"/>
              <a:gd name="connsiteY1038" fmla="*/ 2286918 h 6858000"/>
              <a:gd name="connsiteX1039" fmla="*/ 1745743 w 6530564"/>
              <a:gd name="connsiteY1039" fmla="*/ 2277280 h 6858000"/>
              <a:gd name="connsiteX1040" fmla="*/ 2406271 w 6530564"/>
              <a:gd name="connsiteY1040" fmla="*/ 2140812 h 6858000"/>
              <a:gd name="connsiteX1041" fmla="*/ 2381400 w 6530564"/>
              <a:gd name="connsiteY1041" fmla="*/ 2172178 h 6858000"/>
              <a:gd name="connsiteX1042" fmla="*/ 2360419 w 6530564"/>
              <a:gd name="connsiteY1042" fmla="*/ 2201275 h 6858000"/>
              <a:gd name="connsiteX1043" fmla="*/ 2279573 w 6530564"/>
              <a:gd name="connsiteY1043" fmla="*/ 2306181 h 6858000"/>
              <a:gd name="connsiteX1044" fmla="*/ 2232000 w 6530564"/>
              <a:gd name="connsiteY1044" fmla="*/ 2391875 h 6858000"/>
              <a:gd name="connsiteX1045" fmla="*/ 2198898 w 6530564"/>
              <a:gd name="connsiteY1045" fmla="*/ 2449807 h 6858000"/>
              <a:gd name="connsiteX1046" fmla="*/ 2155721 w 6530564"/>
              <a:gd name="connsiteY1046" fmla="*/ 2519101 h 6858000"/>
              <a:gd name="connsiteX1047" fmla="*/ 2112543 w 6530564"/>
              <a:gd name="connsiteY1047" fmla="*/ 2588395 h 6858000"/>
              <a:gd name="connsiteX1048" fmla="*/ 2098073 w 6530564"/>
              <a:gd name="connsiteY1048" fmla="*/ 2616160 h 6858000"/>
              <a:gd name="connsiteX1049" fmla="*/ 2078328 w 6530564"/>
              <a:gd name="connsiteY1049" fmla="*/ 2663606 h 6858000"/>
              <a:gd name="connsiteX1050" fmla="*/ 2074811 w 6530564"/>
              <a:gd name="connsiteY1050" fmla="*/ 2676728 h 6858000"/>
              <a:gd name="connsiteX1051" fmla="*/ 2050908 w 6530564"/>
              <a:gd name="connsiteY1051" fmla="*/ 2726574 h 6858000"/>
              <a:gd name="connsiteX1052" fmla="*/ 2050028 w 6530564"/>
              <a:gd name="connsiteY1052" fmla="*/ 2729856 h 6858000"/>
              <a:gd name="connsiteX1053" fmla="*/ 2046748 w 6530564"/>
              <a:gd name="connsiteY1053" fmla="*/ 2728977 h 6858000"/>
              <a:gd name="connsiteX1054" fmla="*/ 2044991 w 6530564"/>
              <a:gd name="connsiteY1054" fmla="*/ 2735538 h 6858000"/>
              <a:gd name="connsiteX1055" fmla="*/ 2048271 w 6530564"/>
              <a:gd name="connsiteY1055" fmla="*/ 2736415 h 6858000"/>
              <a:gd name="connsiteX1056" fmla="*/ 2049149 w 6530564"/>
              <a:gd name="connsiteY1056" fmla="*/ 2733136 h 6858000"/>
              <a:gd name="connsiteX1057" fmla="*/ 2048035 w 6530564"/>
              <a:gd name="connsiteY1057" fmla="*/ 2750415 h 6858000"/>
              <a:gd name="connsiteX1058" fmla="*/ 1995770 w 6530564"/>
              <a:gd name="connsiteY1058" fmla="*/ 2919234 h 6858000"/>
              <a:gd name="connsiteX1059" fmla="*/ 1981470 w 6530564"/>
              <a:gd name="connsiteY1059" fmla="*/ 2985718 h 6858000"/>
              <a:gd name="connsiteX1060" fmla="*/ 1964707 w 6530564"/>
              <a:gd name="connsiteY1060" fmla="*/ 3100763 h 6858000"/>
              <a:gd name="connsiteX1061" fmla="*/ 1953626 w 6530564"/>
              <a:gd name="connsiteY1061" fmla="*/ 3220847 h 6858000"/>
              <a:gd name="connsiteX1062" fmla="*/ 1948288 w 6530564"/>
              <a:gd name="connsiteY1062" fmla="*/ 3293249 h 6858000"/>
              <a:gd name="connsiteX1063" fmla="*/ 1945417 w 6530564"/>
              <a:gd name="connsiteY1063" fmla="*/ 3317092 h 6858000"/>
              <a:gd name="connsiteX1064" fmla="*/ 1946232 w 6530564"/>
              <a:gd name="connsiteY1064" fmla="*/ 3366530 h 6858000"/>
              <a:gd name="connsiteX1065" fmla="*/ 1942952 w 6530564"/>
              <a:gd name="connsiteY1065" fmla="*/ 3365651 h 6858000"/>
              <a:gd name="connsiteX1066" fmla="*/ 1942074 w 6530564"/>
              <a:gd name="connsiteY1066" fmla="*/ 3368931 h 6858000"/>
              <a:gd name="connsiteX1067" fmla="*/ 1940315 w 6530564"/>
              <a:gd name="connsiteY1067" fmla="*/ 3375492 h 6858000"/>
              <a:gd name="connsiteX1068" fmla="*/ 1942716 w 6530564"/>
              <a:gd name="connsiteY1068" fmla="*/ 3379652 h 6858000"/>
              <a:gd name="connsiteX1069" fmla="*/ 1937678 w 6530564"/>
              <a:gd name="connsiteY1069" fmla="*/ 3385333 h 6858000"/>
              <a:gd name="connsiteX1070" fmla="*/ 1944239 w 6530564"/>
              <a:gd name="connsiteY1070" fmla="*/ 3387091 h 6858000"/>
              <a:gd name="connsiteX1071" fmla="*/ 1943359 w 6530564"/>
              <a:gd name="connsiteY1071" fmla="*/ 3390371 h 6858000"/>
              <a:gd name="connsiteX1072" fmla="*/ 1944882 w 6530564"/>
              <a:gd name="connsiteY1072" fmla="*/ 3397810 h 6858000"/>
              <a:gd name="connsiteX1073" fmla="*/ 1949920 w 6530564"/>
              <a:gd name="connsiteY1073" fmla="*/ 3392128 h 6858000"/>
              <a:gd name="connsiteX1074" fmla="*/ 1946640 w 6530564"/>
              <a:gd name="connsiteY1074" fmla="*/ 3391250 h 6858000"/>
              <a:gd name="connsiteX1075" fmla="*/ 1950798 w 6530564"/>
              <a:gd name="connsiteY1075" fmla="*/ 3388848 h 6858000"/>
              <a:gd name="connsiteX1076" fmla="*/ 1955068 w 6530564"/>
              <a:gd name="connsiteY1076" fmla="*/ 3477887 h 6858000"/>
              <a:gd name="connsiteX1077" fmla="*/ 1967593 w 6530564"/>
              <a:gd name="connsiteY1077" fmla="*/ 3614845 h 6858000"/>
              <a:gd name="connsiteX1078" fmla="*/ 1964311 w 6530564"/>
              <a:gd name="connsiteY1078" fmla="*/ 3613965 h 6858000"/>
              <a:gd name="connsiteX1079" fmla="*/ 1965190 w 6530564"/>
              <a:gd name="connsiteY1079" fmla="*/ 3610685 h 6858000"/>
              <a:gd name="connsiteX1080" fmla="*/ 1959509 w 6530564"/>
              <a:gd name="connsiteY1080" fmla="*/ 3605646 h 6858000"/>
              <a:gd name="connsiteX1081" fmla="*/ 1961030 w 6530564"/>
              <a:gd name="connsiteY1081" fmla="*/ 3613086 h 6858000"/>
              <a:gd name="connsiteX1082" fmla="*/ 1962553 w 6530564"/>
              <a:gd name="connsiteY1082" fmla="*/ 3620525 h 6858000"/>
              <a:gd name="connsiteX1083" fmla="*/ 1956636 w 6530564"/>
              <a:gd name="connsiteY1083" fmla="*/ 3629487 h 6858000"/>
              <a:gd name="connsiteX1084" fmla="*/ 1960956 w 6530564"/>
              <a:gd name="connsiteY1084" fmla="*/ 3629767 h 6858000"/>
              <a:gd name="connsiteX1085" fmla="*/ 1961195 w 6530564"/>
              <a:gd name="connsiteY1085" fmla="*/ 3627779 h 6858000"/>
              <a:gd name="connsiteX1086" fmla="*/ 1965598 w 6530564"/>
              <a:gd name="connsiteY1086" fmla="*/ 3635404 h 6858000"/>
              <a:gd name="connsiteX1087" fmla="*/ 1968235 w 6530564"/>
              <a:gd name="connsiteY1087" fmla="*/ 3625564 h 6858000"/>
              <a:gd name="connsiteX1088" fmla="*/ 1982406 w 6530564"/>
              <a:gd name="connsiteY1088" fmla="*/ 3664519 h 6858000"/>
              <a:gd name="connsiteX1089" fmla="*/ 1978248 w 6530564"/>
              <a:gd name="connsiteY1089" fmla="*/ 3666921 h 6858000"/>
              <a:gd name="connsiteX1090" fmla="*/ 1993063 w 6530564"/>
              <a:gd name="connsiteY1090" fmla="*/ 3716595 h 6858000"/>
              <a:gd name="connsiteX1091" fmla="*/ 1990662 w 6530564"/>
              <a:gd name="connsiteY1091" fmla="*/ 3712437 h 6858000"/>
              <a:gd name="connsiteX1092" fmla="*/ 2000440 w 6530564"/>
              <a:gd name="connsiteY1092" fmla="*/ 3767792 h 6858000"/>
              <a:gd name="connsiteX1093" fmla="*/ 2002841 w 6530564"/>
              <a:gd name="connsiteY1093" fmla="*/ 3771952 h 6858000"/>
              <a:gd name="connsiteX1094" fmla="*/ 2006357 w 6530564"/>
              <a:gd name="connsiteY1094" fmla="*/ 3758832 h 6858000"/>
              <a:gd name="connsiteX1095" fmla="*/ 2017248 w 6530564"/>
              <a:gd name="connsiteY1095" fmla="*/ 3796907 h 6858000"/>
              <a:gd name="connsiteX1096" fmla="*/ 2012210 w 6530564"/>
              <a:gd name="connsiteY1096" fmla="*/ 3802590 h 6858000"/>
              <a:gd name="connsiteX1097" fmla="*/ 2020293 w 6530564"/>
              <a:gd name="connsiteY1097" fmla="*/ 3811786 h 6858000"/>
              <a:gd name="connsiteX1098" fmla="*/ 2022695 w 6530564"/>
              <a:gd name="connsiteY1098" fmla="*/ 3815946 h 6858000"/>
              <a:gd name="connsiteX1099" fmla="*/ 2027497 w 6530564"/>
              <a:gd name="connsiteY1099" fmla="*/ 3824264 h 6858000"/>
              <a:gd name="connsiteX1100" fmla="*/ 2029256 w 6530564"/>
              <a:gd name="connsiteY1100" fmla="*/ 3817704 h 6858000"/>
              <a:gd name="connsiteX1101" fmla="*/ 2030134 w 6530564"/>
              <a:gd name="connsiteY1101" fmla="*/ 3814423 h 6858000"/>
              <a:gd name="connsiteX1102" fmla="*/ 2060002 w 6530564"/>
              <a:gd name="connsiteY1102" fmla="*/ 3899774 h 6858000"/>
              <a:gd name="connsiteX1103" fmla="*/ 2059530 w 6530564"/>
              <a:gd name="connsiteY1103" fmla="*/ 3927774 h 6858000"/>
              <a:gd name="connsiteX1104" fmla="*/ 2056251 w 6530564"/>
              <a:gd name="connsiteY1104" fmla="*/ 3926896 h 6858000"/>
              <a:gd name="connsiteX1105" fmla="*/ 2055372 w 6530564"/>
              <a:gd name="connsiteY1105" fmla="*/ 3930176 h 6858000"/>
              <a:gd name="connsiteX1106" fmla="*/ 2060174 w 6530564"/>
              <a:gd name="connsiteY1106" fmla="*/ 3938494 h 6858000"/>
              <a:gd name="connsiteX1107" fmla="*/ 2062575 w 6530564"/>
              <a:gd name="connsiteY1107" fmla="*/ 3942653 h 6858000"/>
              <a:gd name="connsiteX1108" fmla="*/ 2071537 w 6530564"/>
              <a:gd name="connsiteY1108" fmla="*/ 3948570 h 6858000"/>
              <a:gd name="connsiteX1109" fmla="*/ 2077862 w 6530564"/>
              <a:gd name="connsiteY1109" fmla="*/ 3964329 h 6858000"/>
              <a:gd name="connsiteX1110" fmla="*/ 2073296 w 6530564"/>
              <a:gd name="connsiteY1110" fmla="*/ 3942009 h 6858000"/>
              <a:gd name="connsiteX1111" fmla="*/ 2066735 w 6530564"/>
              <a:gd name="connsiteY1111" fmla="*/ 3940252 h 6858000"/>
              <a:gd name="connsiteX1112" fmla="*/ 2064334 w 6530564"/>
              <a:gd name="connsiteY1112" fmla="*/ 3936093 h 6858000"/>
              <a:gd name="connsiteX1113" fmla="*/ 2065212 w 6530564"/>
              <a:gd name="connsiteY1113" fmla="*/ 3932813 h 6858000"/>
              <a:gd name="connsiteX1114" fmla="*/ 2059530 w 6530564"/>
              <a:gd name="connsiteY1114" fmla="*/ 3927774 h 6858000"/>
              <a:gd name="connsiteX1115" fmla="*/ 2055670 w 6530564"/>
              <a:gd name="connsiteY1115" fmla="*/ 3863455 h 6858000"/>
              <a:gd name="connsiteX1116" fmla="*/ 2057428 w 6530564"/>
              <a:gd name="connsiteY1116" fmla="*/ 3856895 h 6858000"/>
              <a:gd name="connsiteX1117" fmla="*/ 2060708 w 6530564"/>
              <a:gd name="connsiteY1117" fmla="*/ 3857775 h 6858000"/>
              <a:gd name="connsiteX1118" fmla="*/ 2058307 w 6530564"/>
              <a:gd name="connsiteY1118" fmla="*/ 3853615 h 6858000"/>
              <a:gd name="connsiteX1119" fmla="*/ 2059185 w 6530564"/>
              <a:gd name="connsiteY1119" fmla="*/ 3850335 h 6858000"/>
              <a:gd name="connsiteX1120" fmla="*/ 2075527 w 6530564"/>
              <a:gd name="connsiteY1120" fmla="*/ 3882839 h 6858000"/>
              <a:gd name="connsiteX1121" fmla="*/ 2081274 w 6530564"/>
              <a:gd name="connsiteY1121" fmla="*/ 3919538 h 6858000"/>
              <a:gd name="connsiteX1122" fmla="*/ 2079447 w 6530564"/>
              <a:gd name="connsiteY1122" fmla="*/ 3919048 h 6858000"/>
              <a:gd name="connsiteX1123" fmla="*/ 2081850 w 6530564"/>
              <a:gd name="connsiteY1123" fmla="*/ 3923208 h 6858000"/>
              <a:gd name="connsiteX1124" fmla="*/ 2084894 w 6530564"/>
              <a:gd name="connsiteY1124" fmla="*/ 3938087 h 6858000"/>
              <a:gd name="connsiteX1125" fmla="*/ 2082492 w 6530564"/>
              <a:gd name="connsiteY1125" fmla="*/ 3933927 h 6858000"/>
              <a:gd name="connsiteX1126" fmla="*/ 2081612 w 6530564"/>
              <a:gd name="connsiteY1126" fmla="*/ 3937209 h 6858000"/>
              <a:gd name="connsiteX1127" fmla="*/ 2084015 w 6530564"/>
              <a:gd name="connsiteY1127" fmla="*/ 3941367 h 6858000"/>
              <a:gd name="connsiteX1128" fmla="*/ 2096193 w 6530564"/>
              <a:gd name="connsiteY1128" fmla="*/ 4000883 h 6858000"/>
              <a:gd name="connsiteX1129" fmla="*/ 2091155 w 6530564"/>
              <a:gd name="connsiteY1129" fmla="*/ 4006565 h 6858000"/>
              <a:gd name="connsiteX1130" fmla="*/ 2079149 w 6530564"/>
              <a:gd name="connsiteY1130" fmla="*/ 3985769 h 6858000"/>
              <a:gd name="connsiteX1131" fmla="*/ 2105093 w 6530564"/>
              <a:gd name="connsiteY1131" fmla="*/ 4059520 h 6858000"/>
              <a:gd name="connsiteX1132" fmla="*/ 2103334 w 6530564"/>
              <a:gd name="connsiteY1132" fmla="*/ 4066081 h 6858000"/>
              <a:gd name="connsiteX1133" fmla="*/ 2109017 w 6530564"/>
              <a:gd name="connsiteY1133" fmla="*/ 4071119 h 6858000"/>
              <a:gd name="connsiteX1134" fmla="*/ 2124302 w 6530564"/>
              <a:gd name="connsiteY1134" fmla="*/ 4092795 h 6858000"/>
              <a:gd name="connsiteX1135" fmla="*/ 2116863 w 6530564"/>
              <a:gd name="connsiteY1135" fmla="*/ 4094316 h 6858000"/>
              <a:gd name="connsiteX1136" fmla="*/ 2124946 w 6530564"/>
              <a:gd name="connsiteY1136" fmla="*/ 4103514 h 6858000"/>
              <a:gd name="connsiteX1137" fmla="*/ 2127347 w 6530564"/>
              <a:gd name="connsiteY1137" fmla="*/ 4107674 h 6858000"/>
              <a:gd name="connsiteX1138" fmla="*/ 2126469 w 6530564"/>
              <a:gd name="connsiteY1138" fmla="*/ 4110953 h 6858000"/>
              <a:gd name="connsiteX1139" fmla="*/ 2129749 w 6530564"/>
              <a:gd name="connsiteY1139" fmla="*/ 4111834 h 6858000"/>
              <a:gd name="connsiteX1140" fmla="*/ 2127347 w 6530564"/>
              <a:gd name="connsiteY1140" fmla="*/ 4107674 h 6858000"/>
              <a:gd name="connsiteX1141" fmla="*/ 2128226 w 6530564"/>
              <a:gd name="connsiteY1141" fmla="*/ 4104393 h 6858000"/>
              <a:gd name="connsiteX1142" fmla="*/ 2134551 w 6530564"/>
              <a:gd name="connsiteY1142" fmla="*/ 4120150 h 6858000"/>
              <a:gd name="connsiteX1143" fmla="*/ 2131272 w 6530564"/>
              <a:gd name="connsiteY1143" fmla="*/ 4119272 h 6858000"/>
              <a:gd name="connsiteX1144" fmla="*/ 2205304 w 6530564"/>
              <a:gd name="connsiteY1144" fmla="*/ 4223489 h 6858000"/>
              <a:gd name="connsiteX1145" fmla="*/ 2288534 w 6530564"/>
              <a:gd name="connsiteY1145" fmla="*/ 4319621 h 6858000"/>
              <a:gd name="connsiteX1146" fmla="*/ 2276936 w 6530564"/>
              <a:gd name="connsiteY1146" fmla="*/ 4323545 h 6858000"/>
              <a:gd name="connsiteX1147" fmla="*/ 2338554 w 6530564"/>
              <a:gd name="connsiteY1147" fmla="*/ 4382245 h 6858000"/>
              <a:gd name="connsiteX1148" fmla="*/ 2402574 w 6530564"/>
              <a:gd name="connsiteY1148" fmla="*/ 4445104 h 6858000"/>
              <a:gd name="connsiteX1149" fmla="*/ 2399295 w 6530564"/>
              <a:gd name="connsiteY1149" fmla="*/ 4444226 h 6858000"/>
              <a:gd name="connsiteX1150" fmla="*/ 2400815 w 6530564"/>
              <a:gd name="connsiteY1150" fmla="*/ 4451665 h 6858000"/>
              <a:gd name="connsiteX1151" fmla="*/ 2399937 w 6530564"/>
              <a:gd name="connsiteY1151" fmla="*/ 4454946 h 6858000"/>
              <a:gd name="connsiteX1152" fmla="*/ 2414581 w 6530564"/>
              <a:gd name="connsiteY1152" fmla="*/ 4465901 h 6858000"/>
              <a:gd name="connsiteX1153" fmla="*/ 2419383 w 6530564"/>
              <a:gd name="connsiteY1153" fmla="*/ 4474219 h 6858000"/>
              <a:gd name="connsiteX1154" fmla="*/ 2422665 w 6530564"/>
              <a:gd name="connsiteY1154" fmla="*/ 4475099 h 6858000"/>
              <a:gd name="connsiteX1155" fmla="*/ 2423543 w 6530564"/>
              <a:gd name="connsiteY1155" fmla="*/ 4471818 h 6858000"/>
              <a:gd name="connsiteX1156" fmla="*/ 2459154 w 6530564"/>
              <a:gd name="connsiteY1156" fmla="*/ 4509487 h 6858000"/>
              <a:gd name="connsiteX1157" fmla="*/ 2468994 w 6530564"/>
              <a:gd name="connsiteY1157" fmla="*/ 4512124 h 6858000"/>
              <a:gd name="connsiteX1158" fmla="*/ 2462671 w 6530564"/>
              <a:gd name="connsiteY1158" fmla="*/ 4496365 h 6858000"/>
              <a:gd name="connsiteX1159" fmla="*/ 2455230 w 6530564"/>
              <a:gd name="connsiteY1159" fmla="*/ 4497888 h 6858000"/>
              <a:gd name="connsiteX1160" fmla="*/ 2440823 w 6530564"/>
              <a:gd name="connsiteY1160" fmla="*/ 4472932 h 6858000"/>
              <a:gd name="connsiteX1161" fmla="*/ 2448905 w 6530564"/>
              <a:gd name="connsiteY1161" fmla="*/ 4482130 h 6858000"/>
              <a:gd name="connsiteX1162" fmla="*/ 2402166 w 6530564"/>
              <a:gd name="connsiteY1162" fmla="*/ 4420385 h 6858000"/>
              <a:gd name="connsiteX1163" fmla="*/ 2348865 w 6530564"/>
              <a:gd name="connsiteY1163" fmla="*/ 4356882 h 6858000"/>
              <a:gd name="connsiteX1164" fmla="*/ 2350624 w 6530564"/>
              <a:gd name="connsiteY1164" fmla="*/ 4350321 h 6858000"/>
              <a:gd name="connsiteX1165" fmla="*/ 2311324 w 6530564"/>
              <a:gd name="connsiteY1165" fmla="*/ 4287054 h 6858000"/>
              <a:gd name="connsiteX1166" fmla="*/ 2296917 w 6530564"/>
              <a:gd name="connsiteY1166" fmla="*/ 4262099 h 6858000"/>
              <a:gd name="connsiteX1167" fmla="*/ 2288833 w 6530564"/>
              <a:gd name="connsiteY1167" fmla="*/ 4252901 h 6858000"/>
              <a:gd name="connsiteX1168" fmla="*/ 2280107 w 6530564"/>
              <a:gd name="connsiteY1168" fmla="*/ 4232984 h 6858000"/>
              <a:gd name="connsiteX1169" fmla="*/ 2255216 w 6530564"/>
              <a:gd name="connsiteY1169" fmla="*/ 4194671 h 6858000"/>
              <a:gd name="connsiteX1170" fmla="*/ 2233602 w 6530564"/>
              <a:gd name="connsiteY1170" fmla="*/ 4157238 h 6858000"/>
              <a:gd name="connsiteX1171" fmla="*/ 2178608 w 6530564"/>
              <a:gd name="connsiteY1171" fmla="*/ 4047576 h 6858000"/>
              <a:gd name="connsiteX1172" fmla="*/ 2162677 w 6530564"/>
              <a:gd name="connsiteY1172" fmla="*/ 4015182 h 6858000"/>
              <a:gd name="connsiteX1173" fmla="*/ 2166837 w 6530564"/>
              <a:gd name="connsiteY1173" fmla="*/ 4012780 h 6858000"/>
              <a:gd name="connsiteX1174" fmla="*/ 2126722 w 6530564"/>
              <a:gd name="connsiteY1174" fmla="*/ 3900073 h 6858000"/>
              <a:gd name="connsiteX1175" fmla="*/ 2116473 w 6530564"/>
              <a:gd name="connsiteY1175" fmla="*/ 3872717 h 6858000"/>
              <a:gd name="connsiteX1176" fmla="*/ 2103179 w 6530564"/>
              <a:gd name="connsiteY1176" fmla="*/ 3830480 h 6858000"/>
              <a:gd name="connsiteX1177" fmla="*/ 2069451 w 6530564"/>
              <a:gd name="connsiteY1177" fmla="*/ 3680812 h 6858000"/>
              <a:gd name="connsiteX1178" fmla="*/ 2057037 w 6530564"/>
              <a:gd name="connsiteY1178" fmla="*/ 3635295 h 6858000"/>
              <a:gd name="connsiteX1179" fmla="*/ 2058794 w 6530564"/>
              <a:gd name="connsiteY1179" fmla="*/ 3628734 h 6858000"/>
              <a:gd name="connsiteX1180" fmla="*/ 2056865 w 6530564"/>
              <a:gd name="connsiteY1180" fmla="*/ 3596574 h 6858000"/>
              <a:gd name="connsiteX1181" fmla="*/ 2049896 w 6530564"/>
              <a:gd name="connsiteY1181" fmla="*/ 3570096 h 6858000"/>
              <a:gd name="connsiteX1182" fmla="*/ 2040589 w 6530564"/>
              <a:gd name="connsiteY1182" fmla="*/ 3486740 h 6858000"/>
              <a:gd name="connsiteX1183" fmla="*/ 2035615 w 6530564"/>
              <a:gd name="connsiteY1183" fmla="*/ 3439701 h 6858000"/>
              <a:gd name="connsiteX1184" fmla="*/ 2035915 w 6530564"/>
              <a:gd name="connsiteY1184" fmla="*/ 3372981 h 6858000"/>
              <a:gd name="connsiteX1185" fmla="*/ 2031990 w 6530564"/>
              <a:gd name="connsiteY1185" fmla="*/ 3361383 h 6858000"/>
              <a:gd name="connsiteX1186" fmla="*/ 2032461 w 6530564"/>
              <a:gd name="connsiteY1186" fmla="*/ 3333382 h 6858000"/>
              <a:gd name="connsiteX1187" fmla="*/ 2038849 w 6530564"/>
              <a:gd name="connsiteY1187" fmla="*/ 3296420 h 6858000"/>
              <a:gd name="connsiteX1188" fmla="*/ 2027486 w 6530564"/>
              <a:gd name="connsiteY1188" fmla="*/ 3286343 h 6858000"/>
              <a:gd name="connsiteX1189" fmla="*/ 2025321 w 6530564"/>
              <a:gd name="connsiteY1189" fmla="*/ 3268185 h 6858000"/>
              <a:gd name="connsiteX1190" fmla="*/ 2033294 w 6530564"/>
              <a:gd name="connsiteY1190" fmla="*/ 3185942 h 6858000"/>
              <a:gd name="connsiteX1191" fmla="*/ 2040090 w 6530564"/>
              <a:gd name="connsiteY1191" fmla="*/ 3173700 h 6858000"/>
              <a:gd name="connsiteX1192" fmla="*/ 2036166 w 6530564"/>
              <a:gd name="connsiteY1192" fmla="*/ 3162101 h 6858000"/>
              <a:gd name="connsiteX1193" fmla="*/ 2037046 w 6530564"/>
              <a:gd name="connsiteY1193" fmla="*/ 3158821 h 6858000"/>
              <a:gd name="connsiteX1194" fmla="*/ 2049179 w 6530564"/>
              <a:gd name="connsiteY1194" fmla="*/ 3074176 h 6858000"/>
              <a:gd name="connsiteX1195" fmla="*/ 2052459 w 6530564"/>
              <a:gd name="connsiteY1195" fmla="*/ 3075055 h 6858000"/>
              <a:gd name="connsiteX1196" fmla="*/ 2056854 w 6530564"/>
              <a:gd name="connsiteY1196" fmla="*/ 3058653 h 6858000"/>
              <a:gd name="connsiteX1197" fmla="*/ 2055566 w 6530564"/>
              <a:gd name="connsiteY1197" fmla="*/ 3037215 h 6858000"/>
              <a:gd name="connsiteX1198" fmla="*/ 2064764 w 6530564"/>
              <a:gd name="connsiteY1198" fmla="*/ 3029132 h 6858000"/>
              <a:gd name="connsiteX1199" fmla="*/ 2072911 w 6530564"/>
              <a:gd name="connsiteY1199" fmla="*/ 2985608 h 6858000"/>
              <a:gd name="connsiteX1200" fmla="*/ 2075140 w 6530564"/>
              <a:gd name="connsiteY1200" fmla="*/ 2951048 h 6858000"/>
              <a:gd name="connsiteX1201" fmla="*/ 2079298 w 6530564"/>
              <a:gd name="connsiteY1201" fmla="*/ 2948647 h 6858000"/>
              <a:gd name="connsiteX1202" fmla="*/ 2090081 w 6530564"/>
              <a:gd name="connsiteY1202" fmla="*/ 2895283 h 6858000"/>
              <a:gd name="connsiteX1203" fmla="*/ 2091816 w 6530564"/>
              <a:gd name="connsiteY1203" fmla="*/ 2888809 h 6858000"/>
              <a:gd name="connsiteX1204" fmla="*/ 2099621 w 6530564"/>
              <a:gd name="connsiteY1204" fmla="*/ 2853246 h 6858000"/>
              <a:gd name="connsiteX1205" fmla="*/ 2099985 w 6530564"/>
              <a:gd name="connsiteY1205" fmla="*/ 2845200 h 6858000"/>
              <a:gd name="connsiteX1206" fmla="*/ 2100816 w 6530564"/>
              <a:gd name="connsiteY1206" fmla="*/ 2847794 h 6858000"/>
              <a:gd name="connsiteX1207" fmla="*/ 2110855 w 6530564"/>
              <a:gd name="connsiteY1207" fmla="*/ 2802050 h 6858000"/>
              <a:gd name="connsiteX1208" fmla="*/ 2224554 w 6530564"/>
              <a:gd name="connsiteY1208" fmla="*/ 2460779 h 6858000"/>
              <a:gd name="connsiteX1209" fmla="*/ 2358682 w 6530564"/>
              <a:gd name="connsiteY1209" fmla="*/ 2205979 h 6858000"/>
              <a:gd name="connsiteX1210" fmla="*/ 6077176 w 6530564"/>
              <a:gd name="connsiteY1210" fmla="*/ 2118185 h 6858000"/>
              <a:gd name="connsiteX1211" fmla="*/ 6112507 w 6530564"/>
              <a:gd name="connsiteY1211" fmla="*/ 2169248 h 6858000"/>
              <a:gd name="connsiteX1212" fmla="*/ 6107837 w 6530564"/>
              <a:gd name="connsiteY1212" fmla="*/ 2170245 h 6858000"/>
              <a:gd name="connsiteX1213" fmla="*/ 6099173 w 6530564"/>
              <a:gd name="connsiteY1213" fmla="*/ 2152560 h 6858000"/>
              <a:gd name="connsiteX1214" fmla="*/ 6085839 w 6530564"/>
              <a:gd name="connsiteY1214" fmla="*/ 2135872 h 6858000"/>
              <a:gd name="connsiteX1215" fmla="*/ 6080171 w 6530564"/>
              <a:gd name="connsiteY1215" fmla="*/ 2132198 h 6858000"/>
              <a:gd name="connsiteX1216" fmla="*/ 6073503 w 6530564"/>
              <a:gd name="connsiteY1216" fmla="*/ 2123854 h 6858000"/>
              <a:gd name="connsiteX1217" fmla="*/ 6077176 w 6530564"/>
              <a:gd name="connsiteY1217" fmla="*/ 2118185 h 6858000"/>
              <a:gd name="connsiteX1218" fmla="*/ 2109589 w 6530564"/>
              <a:gd name="connsiteY1218" fmla="*/ 1937684 h 6858000"/>
              <a:gd name="connsiteX1219" fmla="*/ 2088831 w 6530564"/>
              <a:gd name="connsiteY1219" fmla="*/ 1976351 h 6858000"/>
              <a:gd name="connsiteX1220" fmla="*/ 2082998 w 6530564"/>
              <a:gd name="connsiteY1220" fmla="*/ 2000064 h 6858000"/>
              <a:gd name="connsiteX1221" fmla="*/ 2083339 w 6530564"/>
              <a:gd name="connsiteY1221" fmla="*/ 2004008 h 6858000"/>
              <a:gd name="connsiteX1222" fmla="*/ 2078984 w 6530564"/>
              <a:gd name="connsiteY1222" fmla="*/ 2013244 h 6858000"/>
              <a:gd name="connsiteX1223" fmla="*/ 2058996 w 6530564"/>
              <a:gd name="connsiteY1223" fmla="*/ 2033998 h 6858000"/>
              <a:gd name="connsiteX1224" fmla="*/ 2025940 w 6530564"/>
              <a:gd name="connsiteY1224" fmla="*/ 2085019 h 6858000"/>
              <a:gd name="connsiteX1225" fmla="*/ 2020588 w 6530564"/>
              <a:gd name="connsiteY1225" fmla="*/ 2105699 h 6858000"/>
              <a:gd name="connsiteX1226" fmla="*/ 2019591 w 6530564"/>
              <a:gd name="connsiteY1226" fmla="*/ 2101027 h 6858000"/>
              <a:gd name="connsiteX1227" fmla="*/ 2018592 w 6530564"/>
              <a:gd name="connsiteY1227" fmla="*/ 2096357 h 6858000"/>
              <a:gd name="connsiteX1228" fmla="*/ 2013921 w 6530564"/>
              <a:gd name="connsiteY1228" fmla="*/ 2097355 h 6858000"/>
              <a:gd name="connsiteX1229" fmla="*/ 2010248 w 6530564"/>
              <a:gd name="connsiteY1229" fmla="*/ 2103023 h 6858000"/>
              <a:gd name="connsiteX1230" fmla="*/ 2013243 w 6530564"/>
              <a:gd name="connsiteY1230" fmla="*/ 2117038 h 6858000"/>
              <a:gd name="connsiteX1231" fmla="*/ 2006894 w 6530564"/>
              <a:gd name="connsiteY1231" fmla="*/ 2133046 h 6858000"/>
              <a:gd name="connsiteX1232" fmla="*/ 1997551 w 6530564"/>
              <a:gd name="connsiteY1232" fmla="*/ 2135041 h 6858000"/>
              <a:gd name="connsiteX1233" fmla="*/ 1996554 w 6530564"/>
              <a:gd name="connsiteY1233" fmla="*/ 2130371 h 6858000"/>
              <a:gd name="connsiteX1234" fmla="*/ 1991884 w 6530564"/>
              <a:gd name="connsiteY1234" fmla="*/ 2131368 h 6858000"/>
              <a:gd name="connsiteX1235" fmla="*/ 1992881 w 6530564"/>
              <a:gd name="connsiteY1235" fmla="*/ 2136040 h 6858000"/>
              <a:gd name="connsiteX1236" fmla="*/ 1993879 w 6530564"/>
              <a:gd name="connsiteY1236" fmla="*/ 2140711 h 6858000"/>
              <a:gd name="connsiteX1237" fmla="*/ 1991204 w 6530564"/>
              <a:gd name="connsiteY1237" fmla="*/ 2151051 h 6858000"/>
              <a:gd name="connsiteX1238" fmla="*/ 1987531 w 6530564"/>
              <a:gd name="connsiteY1238" fmla="*/ 2156719 h 6858000"/>
              <a:gd name="connsiteX1239" fmla="*/ 1982860 w 6530564"/>
              <a:gd name="connsiteY1239" fmla="*/ 2157718 h 6858000"/>
              <a:gd name="connsiteX1240" fmla="*/ 1979187 w 6530564"/>
              <a:gd name="connsiteY1240" fmla="*/ 2163386 h 6858000"/>
              <a:gd name="connsiteX1241" fmla="*/ 1983857 w 6530564"/>
              <a:gd name="connsiteY1241" fmla="*/ 2162388 h 6858000"/>
              <a:gd name="connsiteX1242" fmla="*/ 1980184 w 6530564"/>
              <a:gd name="connsiteY1242" fmla="*/ 2168057 h 6858000"/>
              <a:gd name="connsiteX1243" fmla="*/ 1939781 w 6530564"/>
              <a:gd name="connsiteY1243" fmla="*/ 2230416 h 6858000"/>
              <a:gd name="connsiteX1244" fmla="*/ 1935109 w 6530564"/>
              <a:gd name="connsiteY1244" fmla="*/ 2231414 h 6858000"/>
              <a:gd name="connsiteX1245" fmla="*/ 1936107 w 6530564"/>
              <a:gd name="connsiteY1245" fmla="*/ 2236085 h 6858000"/>
              <a:gd name="connsiteX1246" fmla="*/ 1932434 w 6530564"/>
              <a:gd name="connsiteY1246" fmla="*/ 2241754 h 6858000"/>
              <a:gd name="connsiteX1247" fmla="*/ 1933433 w 6530564"/>
              <a:gd name="connsiteY1247" fmla="*/ 2246425 h 6858000"/>
              <a:gd name="connsiteX1248" fmla="*/ 1926765 w 6530564"/>
              <a:gd name="connsiteY1248" fmla="*/ 2238080 h 6858000"/>
              <a:gd name="connsiteX1249" fmla="*/ 1912072 w 6530564"/>
              <a:gd name="connsiteY1249" fmla="*/ 2260756 h 6858000"/>
              <a:gd name="connsiteX1250" fmla="*/ 1907402 w 6530564"/>
              <a:gd name="connsiteY1250" fmla="*/ 2261755 h 6858000"/>
              <a:gd name="connsiteX1251" fmla="*/ 1905146 w 6530564"/>
              <a:gd name="connsiteY1251" fmla="*/ 2259025 h 6858000"/>
              <a:gd name="connsiteX1252" fmla="*/ 1906944 w 6530564"/>
              <a:gd name="connsiteY1252" fmla="*/ 2256251 h 6858000"/>
              <a:gd name="connsiteX1253" fmla="*/ 1908825 w 6530564"/>
              <a:gd name="connsiteY1253" fmla="*/ 2254124 h 6858000"/>
              <a:gd name="connsiteX1254" fmla="*/ 1913750 w 6530564"/>
              <a:gd name="connsiteY1254" fmla="*/ 2245744 h 6858000"/>
              <a:gd name="connsiteX1255" fmla="*/ 1906944 w 6530564"/>
              <a:gd name="connsiteY1255" fmla="*/ 2256251 h 6858000"/>
              <a:gd name="connsiteX1256" fmla="*/ 1904828 w 6530564"/>
              <a:gd name="connsiteY1256" fmla="*/ 2258642 h 6858000"/>
              <a:gd name="connsiteX1257" fmla="*/ 1905146 w 6530564"/>
              <a:gd name="connsiteY1257" fmla="*/ 2259025 h 6858000"/>
              <a:gd name="connsiteX1258" fmla="*/ 1888038 w 6530564"/>
              <a:gd name="connsiteY1258" fmla="*/ 2285428 h 6858000"/>
              <a:gd name="connsiteX1259" fmla="*/ 1869672 w 6530564"/>
              <a:gd name="connsiteY1259" fmla="*/ 2313773 h 6858000"/>
              <a:gd name="connsiteX1260" fmla="*/ 1855978 w 6530564"/>
              <a:gd name="connsiteY1260" fmla="*/ 2341119 h 6858000"/>
              <a:gd name="connsiteX1261" fmla="*/ 1822921 w 6530564"/>
              <a:gd name="connsiteY1261" fmla="*/ 2392140 h 6858000"/>
              <a:gd name="connsiteX1262" fmla="*/ 1816572 w 6530564"/>
              <a:gd name="connsiteY1262" fmla="*/ 2408148 h 6858000"/>
              <a:gd name="connsiteX1263" fmla="*/ 1808228 w 6530564"/>
              <a:gd name="connsiteY1263" fmla="*/ 2414816 h 6858000"/>
              <a:gd name="connsiteX1264" fmla="*/ 1804555 w 6530564"/>
              <a:gd name="connsiteY1264" fmla="*/ 2420484 h 6858000"/>
              <a:gd name="connsiteX1265" fmla="*/ 1794533 w 6530564"/>
              <a:gd name="connsiteY1265" fmla="*/ 2442162 h 6858000"/>
              <a:gd name="connsiteX1266" fmla="*/ 1788184 w 6530564"/>
              <a:gd name="connsiteY1266" fmla="*/ 2458170 h 6858000"/>
              <a:gd name="connsiteX1267" fmla="*/ 1777165 w 6530564"/>
              <a:gd name="connsiteY1267" fmla="*/ 2475180 h 6858000"/>
              <a:gd name="connsiteX1268" fmla="*/ 1685658 w 6530564"/>
              <a:gd name="connsiteY1268" fmla="*/ 2641254 h 6858000"/>
              <a:gd name="connsiteX1269" fmla="*/ 1682599 w 6530564"/>
              <a:gd name="connsiteY1269" fmla="*/ 2641908 h 6858000"/>
              <a:gd name="connsiteX1270" fmla="*/ 1683636 w 6530564"/>
              <a:gd name="connsiteY1270" fmla="*/ 2638298 h 6858000"/>
              <a:gd name="connsiteX1271" fmla="*/ 1750713 w 6530564"/>
              <a:gd name="connsiteY1271" fmla="*/ 2461519 h 6858000"/>
              <a:gd name="connsiteX1272" fmla="*/ 1758144 w 6530564"/>
              <a:gd name="connsiteY1272" fmla="*/ 2444367 h 6858000"/>
              <a:gd name="connsiteX1273" fmla="*/ 1761837 w 6530564"/>
              <a:gd name="connsiteY1273" fmla="*/ 2449148 h 6858000"/>
              <a:gd name="connsiteX1274" fmla="*/ 1764852 w 6530564"/>
              <a:gd name="connsiteY1274" fmla="*/ 2429816 h 6858000"/>
              <a:gd name="connsiteX1275" fmla="*/ 1770123 w 6530564"/>
              <a:gd name="connsiteY1275" fmla="*/ 2418679 h 6858000"/>
              <a:gd name="connsiteX1276" fmla="*/ 1773535 w 6530564"/>
              <a:gd name="connsiteY1276" fmla="*/ 2412460 h 6858000"/>
              <a:gd name="connsiteX1277" fmla="*/ 1778206 w 6530564"/>
              <a:gd name="connsiteY1277" fmla="*/ 2411463 h 6858000"/>
              <a:gd name="connsiteX1278" fmla="*/ 1779045 w 6530564"/>
              <a:gd name="connsiteY1278" fmla="*/ 2403956 h 6858000"/>
              <a:gd name="connsiteX1279" fmla="*/ 1779650 w 6530564"/>
              <a:gd name="connsiteY1279" fmla="*/ 2398547 h 6858000"/>
              <a:gd name="connsiteX1280" fmla="*/ 1780549 w 6530564"/>
              <a:gd name="connsiteY1280" fmla="*/ 2396643 h 6858000"/>
              <a:gd name="connsiteX1281" fmla="*/ 1783219 w 6530564"/>
              <a:gd name="connsiteY1281" fmla="*/ 2397418 h 6858000"/>
              <a:gd name="connsiteX1282" fmla="*/ 1798250 w 6530564"/>
              <a:gd name="connsiteY1282" fmla="*/ 2368106 h 6858000"/>
              <a:gd name="connsiteX1283" fmla="*/ 1818610 w 6530564"/>
              <a:gd name="connsiteY1283" fmla="*/ 2349103 h 6858000"/>
              <a:gd name="connsiteX1284" fmla="*/ 1881733 w 6530564"/>
              <a:gd name="connsiteY1284" fmla="*/ 2233049 h 6858000"/>
              <a:gd name="connsiteX1285" fmla="*/ 1896425 w 6530564"/>
              <a:gd name="connsiteY1285" fmla="*/ 2210374 h 6858000"/>
              <a:gd name="connsiteX1286" fmla="*/ 1991246 w 6530564"/>
              <a:gd name="connsiteY1286" fmla="*/ 2082662 h 6858000"/>
              <a:gd name="connsiteX1287" fmla="*/ 2014282 w 6530564"/>
              <a:gd name="connsiteY1287" fmla="*/ 2053319 h 6858000"/>
              <a:gd name="connsiteX1288" fmla="*/ 2013284 w 6530564"/>
              <a:gd name="connsiteY1288" fmla="*/ 2048648 h 6858000"/>
              <a:gd name="connsiteX1289" fmla="*/ 2018954 w 6530564"/>
              <a:gd name="connsiteY1289" fmla="*/ 2052322 h 6858000"/>
              <a:gd name="connsiteX1290" fmla="*/ 2026300 w 6530564"/>
              <a:gd name="connsiteY1290" fmla="*/ 2040983 h 6858000"/>
              <a:gd name="connsiteX1291" fmla="*/ 2029972 w 6530564"/>
              <a:gd name="connsiteY1291" fmla="*/ 2035316 h 6858000"/>
              <a:gd name="connsiteX1292" fmla="*/ 2025302 w 6530564"/>
              <a:gd name="connsiteY1292" fmla="*/ 2036313 h 6858000"/>
              <a:gd name="connsiteX1293" fmla="*/ 2079719 w 6530564"/>
              <a:gd name="connsiteY1293" fmla="*/ 1970960 h 6858000"/>
              <a:gd name="connsiteX1294" fmla="*/ 2104808 w 6530564"/>
              <a:gd name="connsiteY1294" fmla="*/ 1943012 h 6858000"/>
              <a:gd name="connsiteX1295" fmla="*/ 5856125 w 6530564"/>
              <a:gd name="connsiteY1295" fmla="*/ 1563605 h 6858000"/>
              <a:gd name="connsiteX1296" fmla="*/ 5862009 w 6530564"/>
              <a:gd name="connsiteY1296" fmla="*/ 1568282 h 6858000"/>
              <a:gd name="connsiteX1297" fmla="*/ 5856339 w 6530564"/>
              <a:gd name="connsiteY1297" fmla="*/ 1564609 h 6858000"/>
              <a:gd name="connsiteX1298" fmla="*/ 5246583 w 6530564"/>
              <a:gd name="connsiteY1298" fmla="*/ 1522365 h 6858000"/>
              <a:gd name="connsiteX1299" fmla="*/ 5292976 w 6530564"/>
              <a:gd name="connsiteY1299" fmla="*/ 1557270 h 6858000"/>
              <a:gd name="connsiteX1300" fmla="*/ 5381981 w 6530564"/>
              <a:gd name="connsiteY1300" fmla="*/ 1629688 h 6858000"/>
              <a:gd name="connsiteX1301" fmla="*/ 5378789 w 6530564"/>
              <a:gd name="connsiteY1301" fmla="*/ 1629103 h 6858000"/>
              <a:gd name="connsiteX1302" fmla="*/ 5369212 w 6530564"/>
              <a:gd name="connsiteY1302" fmla="*/ 1627347 h 6858000"/>
              <a:gd name="connsiteX1303" fmla="*/ 5375011 w 6530564"/>
              <a:gd name="connsiteY1303" fmla="*/ 1631710 h 6858000"/>
              <a:gd name="connsiteX1304" fmla="*/ 5272066 w 6530564"/>
              <a:gd name="connsiteY1304" fmla="*/ 1563336 h 6858000"/>
              <a:gd name="connsiteX1305" fmla="*/ 5204180 w 6530564"/>
              <a:gd name="connsiteY1305" fmla="*/ 1537692 h 6858000"/>
              <a:gd name="connsiteX1306" fmla="*/ 5381927 w 6530564"/>
              <a:gd name="connsiteY1306" fmla="*/ 1665979 h 6858000"/>
              <a:gd name="connsiteX1307" fmla="*/ 5437310 w 6530564"/>
              <a:gd name="connsiteY1307" fmla="*/ 1705833 h 6858000"/>
              <a:gd name="connsiteX1308" fmla="*/ 5428584 w 6530564"/>
              <a:gd name="connsiteY1308" fmla="*/ 1717433 h 6858000"/>
              <a:gd name="connsiteX1309" fmla="*/ 5445982 w 6530564"/>
              <a:gd name="connsiteY1309" fmla="*/ 1730522 h 6858000"/>
              <a:gd name="connsiteX1310" fmla="*/ 5454121 w 6530564"/>
              <a:gd name="connsiteY1310" fmla="*/ 1722114 h 6858000"/>
              <a:gd name="connsiteX1311" fmla="*/ 5545149 w 6530564"/>
              <a:gd name="connsiteY1311" fmla="*/ 1801503 h 6858000"/>
              <a:gd name="connsiteX1312" fmla="*/ 5589201 w 6530564"/>
              <a:gd name="connsiteY1312" fmla="*/ 1849179 h 6858000"/>
              <a:gd name="connsiteX1313" fmla="*/ 5635857 w 6530564"/>
              <a:gd name="connsiteY1313" fmla="*/ 1900633 h 6858000"/>
              <a:gd name="connsiteX1314" fmla="*/ 5617876 w 6530564"/>
              <a:gd name="connsiteY1314" fmla="*/ 1890738 h 6858000"/>
              <a:gd name="connsiteX1315" fmla="*/ 5616705 w 6530564"/>
              <a:gd name="connsiteY1315" fmla="*/ 1897123 h 6858000"/>
              <a:gd name="connsiteX1316" fmla="*/ 5652350 w 6530564"/>
              <a:gd name="connsiteY1316" fmla="*/ 1936657 h 6858000"/>
              <a:gd name="connsiteX1317" fmla="*/ 5661340 w 6530564"/>
              <a:gd name="connsiteY1317" fmla="*/ 1941605 h 6858000"/>
              <a:gd name="connsiteX1318" fmla="*/ 5666874 w 6530564"/>
              <a:gd name="connsiteY1318" fmla="*/ 1929420 h 6858000"/>
              <a:gd name="connsiteX1319" fmla="*/ 5707147 w 6530564"/>
              <a:gd name="connsiteY1319" fmla="*/ 1979705 h 6858000"/>
              <a:gd name="connsiteX1320" fmla="*/ 5756412 w 6530564"/>
              <a:gd name="connsiteY1320" fmla="*/ 2034937 h 6858000"/>
              <a:gd name="connsiteX1321" fmla="*/ 5762795 w 6530564"/>
              <a:gd name="connsiteY1321" fmla="*/ 2036107 h 6858000"/>
              <a:gd name="connsiteX1322" fmla="*/ 5789449 w 6530564"/>
              <a:gd name="connsiteY1322" fmla="*/ 2070695 h 6858000"/>
              <a:gd name="connsiteX1323" fmla="*/ 5808283 w 6530564"/>
              <a:gd name="connsiteY1323" fmla="*/ 2093948 h 6858000"/>
              <a:gd name="connsiteX1324" fmla="*/ 5910535 w 6530564"/>
              <a:gd name="connsiteY1324" fmla="*/ 2238094 h 6858000"/>
              <a:gd name="connsiteX1325" fmla="*/ 5924153 w 6530564"/>
              <a:gd name="connsiteY1325" fmla="*/ 2253791 h 6858000"/>
              <a:gd name="connsiteX1326" fmla="*/ 5927611 w 6530564"/>
              <a:gd name="connsiteY1326" fmla="*/ 2270927 h 6858000"/>
              <a:gd name="connsiteX1327" fmla="*/ 5904415 w 6530564"/>
              <a:gd name="connsiteY1327" fmla="*/ 2253473 h 6858000"/>
              <a:gd name="connsiteX1328" fmla="*/ 5924685 w 6530564"/>
              <a:gd name="connsiteY1328" fmla="*/ 2286890 h 6858000"/>
              <a:gd name="connsiteX1329" fmla="*/ 5949317 w 6530564"/>
              <a:gd name="connsiteY1329" fmla="*/ 2314506 h 6858000"/>
              <a:gd name="connsiteX1330" fmla="*/ 5949051 w 6530564"/>
              <a:gd name="connsiteY1330" fmla="*/ 2297957 h 6858000"/>
              <a:gd name="connsiteX1331" fmla="*/ 5958042 w 6530564"/>
              <a:gd name="connsiteY1331" fmla="*/ 2302905 h 6858000"/>
              <a:gd name="connsiteX1332" fmla="*/ 5967621 w 6530564"/>
              <a:gd name="connsiteY1332" fmla="*/ 2304661 h 6858000"/>
              <a:gd name="connsiteX1333" fmla="*/ 5965012 w 6530564"/>
              <a:gd name="connsiteY1333" fmla="*/ 2300883 h 6858000"/>
              <a:gd name="connsiteX1334" fmla="*/ 5964427 w 6530564"/>
              <a:gd name="connsiteY1334" fmla="*/ 2304075 h 6858000"/>
              <a:gd name="connsiteX1335" fmla="*/ 5963841 w 6530564"/>
              <a:gd name="connsiteY1335" fmla="*/ 2307269 h 6858000"/>
              <a:gd name="connsiteX1336" fmla="*/ 5969641 w 6530564"/>
              <a:gd name="connsiteY1336" fmla="*/ 2311632 h 6858000"/>
              <a:gd name="connsiteX1337" fmla="*/ 5982091 w 6530564"/>
              <a:gd name="connsiteY1337" fmla="*/ 2333714 h 6858000"/>
              <a:gd name="connsiteX1338" fmla="*/ 5987303 w 6530564"/>
              <a:gd name="connsiteY1338" fmla="*/ 2341270 h 6858000"/>
              <a:gd name="connsiteX1339" fmla="*/ 5985281 w 6530564"/>
              <a:gd name="connsiteY1339" fmla="*/ 2334300 h 6858000"/>
              <a:gd name="connsiteX1340" fmla="*/ 5985867 w 6530564"/>
              <a:gd name="connsiteY1340" fmla="*/ 2331106 h 6858000"/>
              <a:gd name="connsiteX1341" fmla="*/ 6031034 w 6530564"/>
              <a:gd name="connsiteY1341" fmla="*/ 2408688 h 6858000"/>
              <a:gd name="connsiteX1342" fmla="*/ 6004061 w 6530564"/>
              <a:gd name="connsiteY1342" fmla="*/ 2393843 h 6858000"/>
              <a:gd name="connsiteX1343" fmla="*/ 6004326 w 6530564"/>
              <a:gd name="connsiteY1343" fmla="*/ 2410392 h 6858000"/>
              <a:gd name="connsiteX1344" fmla="*/ 6026031 w 6530564"/>
              <a:gd name="connsiteY1344" fmla="*/ 2453972 h 6858000"/>
              <a:gd name="connsiteX1345" fmla="*/ 6029808 w 6530564"/>
              <a:gd name="connsiteY1345" fmla="*/ 2451365 h 6858000"/>
              <a:gd name="connsiteX1346" fmla="*/ 6047737 w 6530564"/>
              <a:gd name="connsiteY1346" fmla="*/ 2497552 h 6858000"/>
              <a:gd name="connsiteX1347" fmla="*/ 6086519 w 6530564"/>
              <a:gd name="connsiteY1347" fmla="*/ 2573962 h 6858000"/>
              <a:gd name="connsiteX1348" fmla="*/ 6082156 w 6530564"/>
              <a:gd name="connsiteY1348" fmla="*/ 2579763 h 6858000"/>
              <a:gd name="connsiteX1349" fmla="*/ 6113651 w 6530564"/>
              <a:gd name="connsiteY1349" fmla="*/ 2677937 h 6858000"/>
              <a:gd name="connsiteX1350" fmla="*/ 6143121 w 6530564"/>
              <a:gd name="connsiteY1350" fmla="*/ 2769142 h 6858000"/>
              <a:gd name="connsiteX1351" fmla="*/ 6149507 w 6530564"/>
              <a:gd name="connsiteY1351" fmla="*/ 2770313 h 6858000"/>
              <a:gd name="connsiteX1352" fmla="*/ 6151794 w 6530564"/>
              <a:gd name="connsiteY1352" fmla="*/ 2793831 h 6858000"/>
              <a:gd name="connsiteX1353" fmla="*/ 6172593 w 6530564"/>
              <a:gd name="connsiteY1353" fmla="*/ 2860346 h 6858000"/>
              <a:gd name="connsiteX1354" fmla="*/ 6171103 w 6530564"/>
              <a:gd name="connsiteY1354" fmla="*/ 2886473 h 6858000"/>
              <a:gd name="connsiteX1355" fmla="*/ 6180041 w 6530564"/>
              <a:gd name="connsiteY1355" fmla="*/ 2927712 h 6858000"/>
              <a:gd name="connsiteX1356" fmla="*/ 6193340 w 6530564"/>
              <a:gd name="connsiteY1356" fmla="*/ 2963151 h 6858000"/>
              <a:gd name="connsiteX1357" fmla="*/ 6188501 w 6530564"/>
              <a:gd name="connsiteY1357" fmla="*/ 2899562 h 6858000"/>
              <a:gd name="connsiteX1358" fmla="*/ 6168869 w 6530564"/>
              <a:gd name="connsiteY1358" fmla="*/ 2826663 h 6858000"/>
              <a:gd name="connsiteX1359" fmla="*/ 6165413 w 6530564"/>
              <a:gd name="connsiteY1359" fmla="*/ 2809528 h 6858000"/>
              <a:gd name="connsiteX1360" fmla="*/ 6141209 w 6530564"/>
              <a:gd name="connsiteY1360" fmla="*/ 2689590 h 6858000"/>
              <a:gd name="connsiteX1361" fmla="*/ 6069763 w 6530564"/>
              <a:gd name="connsiteY1361" fmla="*/ 2521391 h 6858000"/>
              <a:gd name="connsiteX1362" fmla="*/ 6075882 w 6530564"/>
              <a:gd name="connsiteY1362" fmla="*/ 2506011 h 6858000"/>
              <a:gd name="connsiteX1363" fmla="*/ 6059974 w 6530564"/>
              <a:gd name="connsiteY1363" fmla="*/ 2466794 h 6858000"/>
              <a:gd name="connsiteX1364" fmla="*/ 6062581 w 6530564"/>
              <a:gd name="connsiteY1364" fmla="*/ 2470572 h 6858000"/>
              <a:gd name="connsiteX1365" fmla="*/ 6065188 w 6530564"/>
              <a:gd name="connsiteY1365" fmla="*/ 2474350 h 6858000"/>
              <a:gd name="connsiteX1366" fmla="*/ 6063167 w 6530564"/>
              <a:gd name="connsiteY1366" fmla="*/ 2467380 h 6858000"/>
              <a:gd name="connsiteX1367" fmla="*/ 6060559 w 6530564"/>
              <a:gd name="connsiteY1367" fmla="*/ 2463602 h 6858000"/>
              <a:gd name="connsiteX1368" fmla="*/ 6061145 w 6530564"/>
              <a:gd name="connsiteY1368" fmla="*/ 2460410 h 6858000"/>
              <a:gd name="connsiteX1369" fmla="*/ 6030769 w 6530564"/>
              <a:gd name="connsiteY1369" fmla="*/ 2392138 h 6858000"/>
              <a:gd name="connsiteX1370" fmla="*/ 5967939 w 6530564"/>
              <a:gd name="connsiteY1370" fmla="*/ 2284919 h 6858000"/>
              <a:gd name="connsiteX1371" fmla="*/ 5950861 w 6530564"/>
              <a:gd name="connsiteY1371" fmla="*/ 2252088 h 6858000"/>
              <a:gd name="connsiteX1372" fmla="*/ 5874678 w 6530564"/>
              <a:gd name="connsiteY1372" fmla="*/ 2145720 h 6858000"/>
              <a:gd name="connsiteX1373" fmla="*/ 5862229 w 6530564"/>
              <a:gd name="connsiteY1373" fmla="*/ 2123637 h 6858000"/>
              <a:gd name="connsiteX1374" fmla="*/ 5864835 w 6530564"/>
              <a:gd name="connsiteY1374" fmla="*/ 2127414 h 6858000"/>
              <a:gd name="connsiteX1375" fmla="*/ 5868028 w 6530564"/>
              <a:gd name="connsiteY1375" fmla="*/ 2128001 h 6858000"/>
              <a:gd name="connsiteX1376" fmla="*/ 5862814 w 6530564"/>
              <a:gd name="connsiteY1376" fmla="*/ 2120444 h 6858000"/>
              <a:gd name="connsiteX1377" fmla="*/ 5860207 w 6530564"/>
              <a:gd name="connsiteY1377" fmla="*/ 2116666 h 6858000"/>
              <a:gd name="connsiteX1378" fmla="*/ 5888031 w 6530564"/>
              <a:gd name="connsiteY1378" fmla="*/ 2144868 h 6858000"/>
              <a:gd name="connsiteX1379" fmla="*/ 5876167 w 6530564"/>
              <a:gd name="connsiteY1379" fmla="*/ 2119593 h 6858000"/>
              <a:gd name="connsiteX1380" fmla="*/ 5879361 w 6530564"/>
              <a:gd name="connsiteY1380" fmla="*/ 2120179 h 6858000"/>
              <a:gd name="connsiteX1381" fmla="*/ 5881968 w 6530564"/>
              <a:gd name="connsiteY1381" fmla="*/ 2123955 h 6858000"/>
              <a:gd name="connsiteX1382" fmla="*/ 5879947 w 6530564"/>
              <a:gd name="connsiteY1382" fmla="*/ 2116985 h 6858000"/>
              <a:gd name="connsiteX1383" fmla="*/ 5877339 w 6530564"/>
              <a:gd name="connsiteY1383" fmla="*/ 2113207 h 6858000"/>
              <a:gd name="connsiteX1384" fmla="*/ 5888937 w 6530564"/>
              <a:gd name="connsiteY1384" fmla="*/ 2121935 h 6858000"/>
              <a:gd name="connsiteX1385" fmla="*/ 5847227 w 6530564"/>
              <a:gd name="connsiteY1385" fmla="*/ 2061487 h 6858000"/>
              <a:gd name="connsiteX1386" fmla="*/ 5815626 w 6530564"/>
              <a:gd name="connsiteY1386" fmla="*/ 2035893 h 6858000"/>
              <a:gd name="connsiteX1387" fmla="*/ 5813019 w 6530564"/>
              <a:gd name="connsiteY1387" fmla="*/ 2032114 h 6858000"/>
              <a:gd name="connsiteX1388" fmla="*/ 5807807 w 6530564"/>
              <a:gd name="connsiteY1388" fmla="*/ 2024558 h 6858000"/>
              <a:gd name="connsiteX1389" fmla="*/ 5807219 w 6530564"/>
              <a:gd name="connsiteY1389" fmla="*/ 2027751 h 6858000"/>
              <a:gd name="connsiteX1390" fmla="*/ 5809827 w 6530564"/>
              <a:gd name="connsiteY1390" fmla="*/ 2031530 h 6858000"/>
              <a:gd name="connsiteX1391" fmla="*/ 5792431 w 6530564"/>
              <a:gd name="connsiteY1391" fmla="*/ 2018439 h 6858000"/>
              <a:gd name="connsiteX1392" fmla="*/ 5778490 w 6530564"/>
              <a:gd name="connsiteY1392" fmla="*/ 2022486 h 6858000"/>
              <a:gd name="connsiteX1393" fmla="*/ 5713585 w 6530564"/>
              <a:gd name="connsiteY1393" fmla="*/ 1944585 h 6858000"/>
              <a:gd name="connsiteX1394" fmla="*/ 5693582 w 6530564"/>
              <a:gd name="connsiteY1394" fmla="*/ 1927717 h 6858000"/>
              <a:gd name="connsiteX1395" fmla="*/ 5602288 w 6530564"/>
              <a:gd name="connsiteY1395" fmla="*/ 1831780 h 6858000"/>
              <a:gd name="connsiteX1396" fmla="*/ 5510410 w 6530564"/>
              <a:gd name="connsiteY1396" fmla="*/ 1739034 h 6858000"/>
              <a:gd name="connsiteX1397" fmla="*/ 5513601 w 6530564"/>
              <a:gd name="connsiteY1397" fmla="*/ 1739619 h 6858000"/>
              <a:gd name="connsiteX1398" fmla="*/ 5519401 w 6530564"/>
              <a:gd name="connsiteY1398" fmla="*/ 1743982 h 6858000"/>
              <a:gd name="connsiteX1399" fmla="*/ 5514187 w 6530564"/>
              <a:gd name="connsiteY1399" fmla="*/ 1736427 h 6858000"/>
              <a:gd name="connsiteX1400" fmla="*/ 5508389 w 6530564"/>
              <a:gd name="connsiteY1400" fmla="*/ 1732064 h 6858000"/>
              <a:gd name="connsiteX1401" fmla="*/ 5514771 w 6530564"/>
              <a:gd name="connsiteY1401" fmla="*/ 1733234 h 6858000"/>
              <a:gd name="connsiteX1402" fmla="*/ 5602607 w 6530564"/>
              <a:gd name="connsiteY1402" fmla="*/ 1812037 h 6858000"/>
              <a:gd name="connsiteX1403" fmla="*/ 5604365 w 6530564"/>
              <a:gd name="connsiteY1403" fmla="*/ 1802460 h 6858000"/>
              <a:gd name="connsiteX1404" fmla="*/ 5577975 w 6530564"/>
              <a:gd name="connsiteY1404" fmla="*/ 1784421 h 6858000"/>
              <a:gd name="connsiteX1405" fmla="*/ 5541747 w 6530564"/>
              <a:gd name="connsiteY1405" fmla="*/ 1748079 h 6858000"/>
              <a:gd name="connsiteX1406" fmla="*/ 5413903 w 6530564"/>
              <a:gd name="connsiteY1406" fmla="*/ 1635540 h 6858000"/>
              <a:gd name="connsiteX1407" fmla="*/ 5399113 w 6530564"/>
              <a:gd name="connsiteY1407" fmla="*/ 1626229 h 6858000"/>
              <a:gd name="connsiteX1408" fmla="*/ 5340536 w 6530564"/>
              <a:gd name="connsiteY1408" fmla="*/ 1585789 h 6858000"/>
              <a:gd name="connsiteX1409" fmla="*/ 5336494 w 6530564"/>
              <a:gd name="connsiteY1409" fmla="*/ 1571849 h 6858000"/>
              <a:gd name="connsiteX1410" fmla="*/ 5305744 w 6530564"/>
              <a:gd name="connsiteY1410" fmla="*/ 1559611 h 6858000"/>
              <a:gd name="connsiteX1411" fmla="*/ 5312713 w 6530564"/>
              <a:gd name="connsiteY1411" fmla="*/ 1557588 h 6858000"/>
              <a:gd name="connsiteX1412" fmla="*/ 5246583 w 6530564"/>
              <a:gd name="connsiteY1412" fmla="*/ 1522365 h 6858000"/>
              <a:gd name="connsiteX1413" fmla="*/ 4878235 w 6530564"/>
              <a:gd name="connsiteY1413" fmla="*/ 1485529 h 6858000"/>
              <a:gd name="connsiteX1414" fmla="*/ 4870589 w 6530564"/>
              <a:gd name="connsiteY1414" fmla="*/ 1490232 h 6858000"/>
              <a:gd name="connsiteX1415" fmla="*/ 4876107 w 6530564"/>
              <a:gd name="connsiteY1415" fmla="*/ 1507769 h 6858000"/>
              <a:gd name="connsiteX1416" fmla="*/ 4892523 w 6530564"/>
              <a:gd name="connsiteY1416" fmla="*/ 1528225 h 6858000"/>
              <a:gd name="connsiteX1417" fmla="*/ 4854485 w 6530564"/>
              <a:gd name="connsiteY1417" fmla="*/ 1513109 h 6858000"/>
              <a:gd name="connsiteX1418" fmla="*/ 4906663 w 6530564"/>
              <a:gd name="connsiteY1418" fmla="*/ 1538241 h 6858000"/>
              <a:gd name="connsiteX1419" fmla="*/ 5219949 w 6530564"/>
              <a:gd name="connsiteY1419" fmla="*/ 1757355 h 6858000"/>
              <a:gd name="connsiteX1420" fmla="*/ 5244849 w 6530564"/>
              <a:gd name="connsiteY1420" fmla="*/ 1781311 h 6858000"/>
              <a:gd name="connsiteX1421" fmla="*/ 5285425 w 6530564"/>
              <a:gd name="connsiteY1421" fmla="*/ 1812833 h 6858000"/>
              <a:gd name="connsiteX1422" fmla="*/ 5422531 w 6530564"/>
              <a:gd name="connsiteY1422" fmla="*/ 1941767 h 6858000"/>
              <a:gd name="connsiteX1423" fmla="*/ 5427783 w 6530564"/>
              <a:gd name="connsiteY1423" fmla="*/ 1954854 h 6858000"/>
              <a:gd name="connsiteX1424" fmla="*/ 5370401 w 6530564"/>
              <a:gd name="connsiteY1424" fmla="*/ 1904986 h 6858000"/>
              <a:gd name="connsiteX1425" fmla="*/ 5481735 w 6530564"/>
              <a:gd name="connsiteY1425" fmla="*/ 2036160 h 6858000"/>
              <a:gd name="connsiteX1426" fmla="*/ 5639099 w 6530564"/>
              <a:gd name="connsiteY1426" fmla="*/ 2260841 h 6858000"/>
              <a:gd name="connsiteX1427" fmla="*/ 5880519 w 6530564"/>
              <a:gd name="connsiteY1427" fmla="*/ 2928041 h 6858000"/>
              <a:gd name="connsiteX1428" fmla="*/ 5891569 w 6530564"/>
              <a:gd name="connsiteY1428" fmla="*/ 2991409 h 6858000"/>
              <a:gd name="connsiteX1429" fmla="*/ 5898861 w 6530564"/>
              <a:gd name="connsiteY1429" fmla="*/ 3009164 h 6858000"/>
              <a:gd name="connsiteX1430" fmla="*/ 5902123 w 6530564"/>
              <a:gd name="connsiteY1430" fmla="*/ 3033759 h 6858000"/>
              <a:gd name="connsiteX1431" fmla="*/ 5917520 w 6530564"/>
              <a:gd name="connsiteY1431" fmla="*/ 3250562 h 6858000"/>
              <a:gd name="connsiteX1432" fmla="*/ 5916015 w 6530564"/>
              <a:gd name="connsiteY1432" fmla="*/ 3270366 h 6858000"/>
              <a:gd name="connsiteX1433" fmla="*/ 5917712 w 6530564"/>
              <a:gd name="connsiteY1433" fmla="*/ 3301456 h 6858000"/>
              <a:gd name="connsiteX1434" fmla="*/ 5917722 w 6530564"/>
              <a:gd name="connsiteY1434" fmla="*/ 3321050 h 6858000"/>
              <a:gd name="connsiteX1435" fmla="*/ 5920837 w 6530564"/>
              <a:gd name="connsiteY1435" fmla="*/ 3319470 h 6858000"/>
              <a:gd name="connsiteX1436" fmla="*/ 5938043 w 6530564"/>
              <a:gd name="connsiteY1436" fmla="*/ 3297393 h 6858000"/>
              <a:gd name="connsiteX1437" fmla="*/ 5940465 w 6530564"/>
              <a:gd name="connsiteY1437" fmla="*/ 3397310 h 6858000"/>
              <a:gd name="connsiteX1438" fmla="*/ 5799700 w 6530564"/>
              <a:gd name="connsiteY1438" fmla="*/ 4058849 h 6858000"/>
              <a:gd name="connsiteX1439" fmla="*/ 5565591 w 6530564"/>
              <a:gd name="connsiteY1439" fmla="*/ 4474942 h 6858000"/>
              <a:gd name="connsiteX1440" fmla="*/ 5478169 w 6530564"/>
              <a:gd name="connsiteY1440" fmla="*/ 4588742 h 6858000"/>
              <a:gd name="connsiteX1441" fmla="*/ 5480671 w 6530564"/>
              <a:gd name="connsiteY1441" fmla="*/ 4622988 h 6858000"/>
              <a:gd name="connsiteX1442" fmla="*/ 5508667 w 6530564"/>
              <a:gd name="connsiteY1442" fmla="*/ 4605673 h 6858000"/>
              <a:gd name="connsiteX1443" fmla="*/ 5545127 w 6530564"/>
              <a:gd name="connsiteY1443" fmla="*/ 4573107 h 6858000"/>
              <a:gd name="connsiteX1444" fmla="*/ 5400007 w 6530564"/>
              <a:gd name="connsiteY1444" fmla="*/ 4782392 h 6858000"/>
              <a:gd name="connsiteX1445" fmla="*/ 5292521 w 6530564"/>
              <a:gd name="connsiteY1445" fmla="*/ 4889355 h 6858000"/>
              <a:gd name="connsiteX1446" fmla="*/ 5403631 w 6530564"/>
              <a:gd name="connsiteY1446" fmla="*/ 4790663 h 6858000"/>
              <a:gd name="connsiteX1447" fmla="*/ 5540062 w 6530564"/>
              <a:gd name="connsiteY1447" fmla="*/ 4630142 h 6858000"/>
              <a:gd name="connsiteX1448" fmla="*/ 5835395 w 6530564"/>
              <a:gd name="connsiteY1448" fmla="*/ 4132646 h 6858000"/>
              <a:gd name="connsiteX1449" fmla="*/ 5860185 w 6530564"/>
              <a:gd name="connsiteY1449" fmla="*/ 4061918 h 6858000"/>
              <a:gd name="connsiteX1450" fmla="*/ 5841093 w 6530564"/>
              <a:gd name="connsiteY1450" fmla="*/ 4078700 h 6858000"/>
              <a:gd name="connsiteX1451" fmla="*/ 5603333 w 6530564"/>
              <a:gd name="connsiteY1451" fmla="*/ 4508413 h 6858000"/>
              <a:gd name="connsiteX1452" fmla="*/ 5582878 w 6530564"/>
              <a:gd name="connsiteY1452" fmla="*/ 4524830 h 6858000"/>
              <a:gd name="connsiteX1453" fmla="*/ 5585095 w 6530564"/>
              <a:gd name="connsiteY1453" fmla="*/ 4494767 h 6858000"/>
              <a:gd name="connsiteX1454" fmla="*/ 5674172 w 6530564"/>
              <a:gd name="connsiteY1454" fmla="*/ 4363893 h 6858000"/>
              <a:gd name="connsiteX1455" fmla="*/ 5923723 w 6530564"/>
              <a:gd name="connsiteY1455" fmla="*/ 3721285 h 6858000"/>
              <a:gd name="connsiteX1456" fmla="*/ 5954351 w 6530564"/>
              <a:gd name="connsiteY1456" fmla="*/ 3182057 h 6858000"/>
              <a:gd name="connsiteX1457" fmla="*/ 5955213 w 6530564"/>
              <a:gd name="connsiteY1457" fmla="*/ 3069882 h 6858000"/>
              <a:gd name="connsiteX1458" fmla="*/ 5905413 w 6530564"/>
              <a:gd name="connsiteY1458" fmla="*/ 3914916 h 6858000"/>
              <a:gd name="connsiteX1459" fmla="*/ 5937521 w 6530564"/>
              <a:gd name="connsiteY1459" fmla="*/ 3876803 h 6858000"/>
              <a:gd name="connsiteX1460" fmla="*/ 5898035 w 6530564"/>
              <a:gd name="connsiteY1460" fmla="*/ 4007827 h 6858000"/>
              <a:gd name="connsiteX1461" fmla="*/ 5827971 w 6530564"/>
              <a:gd name="connsiteY1461" fmla="*/ 4187589 h 6858000"/>
              <a:gd name="connsiteX1462" fmla="*/ 5826681 w 6530564"/>
              <a:gd name="connsiteY1462" fmla="*/ 4203302 h 6858000"/>
              <a:gd name="connsiteX1463" fmla="*/ 5839500 w 6530564"/>
              <a:gd name="connsiteY1463" fmla="*/ 4193599 h 6858000"/>
              <a:gd name="connsiteX1464" fmla="*/ 5929413 w 6530564"/>
              <a:gd name="connsiteY1464" fmla="*/ 3972440 h 6858000"/>
              <a:gd name="connsiteX1465" fmla="*/ 5953909 w 6530564"/>
              <a:gd name="connsiteY1465" fmla="*/ 3919150 h 6858000"/>
              <a:gd name="connsiteX1466" fmla="*/ 6006151 w 6530564"/>
              <a:gd name="connsiteY1466" fmla="*/ 3680598 h 6858000"/>
              <a:gd name="connsiteX1467" fmla="*/ 6033787 w 6530564"/>
              <a:gd name="connsiteY1467" fmla="*/ 3136190 h 6858000"/>
              <a:gd name="connsiteX1468" fmla="*/ 6028315 w 6530564"/>
              <a:gd name="connsiteY1468" fmla="*/ 3093047 h 6858000"/>
              <a:gd name="connsiteX1469" fmla="*/ 6025816 w 6530564"/>
              <a:gd name="connsiteY1469" fmla="*/ 3080224 h 6858000"/>
              <a:gd name="connsiteX1470" fmla="*/ 5462620 w 6530564"/>
              <a:gd name="connsiteY1470" fmla="*/ 1953402 h 6858000"/>
              <a:gd name="connsiteX1471" fmla="*/ 5104061 w 6530564"/>
              <a:gd name="connsiteY1471" fmla="*/ 1632541 h 6858000"/>
              <a:gd name="connsiteX1472" fmla="*/ 5003371 w 6530564"/>
              <a:gd name="connsiteY1472" fmla="*/ 1558743 h 6858000"/>
              <a:gd name="connsiteX1473" fmla="*/ 4962275 w 6530564"/>
              <a:gd name="connsiteY1473" fmla="*/ 1523505 h 6858000"/>
              <a:gd name="connsiteX1474" fmla="*/ 4951211 w 6530564"/>
              <a:gd name="connsiteY1474" fmla="*/ 1516212 h 6858000"/>
              <a:gd name="connsiteX1475" fmla="*/ 4887030 w 6530564"/>
              <a:gd name="connsiteY1475" fmla="*/ 1488798 h 6858000"/>
              <a:gd name="connsiteX1476" fmla="*/ 4878235 w 6530564"/>
              <a:gd name="connsiteY1476" fmla="*/ 1485529 h 6858000"/>
              <a:gd name="connsiteX1477" fmla="*/ 2488089 w 6530564"/>
              <a:gd name="connsiteY1477" fmla="*/ 1468873 h 6858000"/>
              <a:gd name="connsiteX1478" fmla="*/ 2483339 w 6530564"/>
              <a:gd name="connsiteY1478" fmla="*/ 1472039 h 6858000"/>
              <a:gd name="connsiteX1479" fmla="*/ 2486645 w 6530564"/>
              <a:gd name="connsiteY1479" fmla="*/ 1469475 h 6858000"/>
              <a:gd name="connsiteX1480" fmla="*/ 2428360 w 6530564"/>
              <a:gd name="connsiteY1480" fmla="*/ 1430993 h 6858000"/>
              <a:gd name="connsiteX1481" fmla="*/ 2428663 w 6530564"/>
              <a:gd name="connsiteY1481" fmla="*/ 1432410 h 6858000"/>
              <a:gd name="connsiteX1482" fmla="*/ 2423991 w 6530564"/>
              <a:gd name="connsiteY1482" fmla="*/ 1433409 h 6858000"/>
              <a:gd name="connsiteX1483" fmla="*/ 3312724 w 6530564"/>
              <a:gd name="connsiteY1483" fmla="*/ 1415766 h 6858000"/>
              <a:gd name="connsiteX1484" fmla="*/ 3256489 w 6530564"/>
              <a:gd name="connsiteY1484" fmla="*/ 1428825 h 6858000"/>
              <a:gd name="connsiteX1485" fmla="*/ 3219056 w 6530564"/>
              <a:gd name="connsiteY1485" fmla="*/ 1450437 h 6858000"/>
              <a:gd name="connsiteX1486" fmla="*/ 3264571 w 6530564"/>
              <a:gd name="connsiteY1486" fmla="*/ 1438022 h 6858000"/>
              <a:gd name="connsiteX1487" fmla="*/ 3145305 w 6530564"/>
              <a:gd name="connsiteY1487" fmla="*/ 1476381 h 6858000"/>
              <a:gd name="connsiteX1488" fmla="*/ 3078993 w 6530564"/>
              <a:gd name="connsiteY1488" fmla="*/ 1500802 h 6858000"/>
              <a:gd name="connsiteX1489" fmla="*/ 3032598 w 6530564"/>
              <a:gd name="connsiteY1489" fmla="*/ 1516496 h 6858000"/>
              <a:gd name="connsiteX1490" fmla="*/ 3010922 w 6530564"/>
              <a:gd name="connsiteY1490" fmla="*/ 1531783 h 6858000"/>
              <a:gd name="connsiteX1491" fmla="*/ 1851594 w 6530564"/>
              <a:gd name="connsiteY1491" fmla="*/ 3116159 h 6858000"/>
              <a:gd name="connsiteX1492" fmla="*/ 1924097 w 6530564"/>
              <a:gd name="connsiteY1492" fmla="*/ 3947739 h 6858000"/>
              <a:gd name="connsiteX1493" fmla="*/ 3149544 w 6530564"/>
              <a:gd name="connsiteY1493" fmla="*/ 5239426 h 6858000"/>
              <a:gd name="connsiteX1494" fmla="*/ 3272436 w 6530564"/>
              <a:gd name="connsiteY1494" fmla="*/ 5279386 h 6858000"/>
              <a:gd name="connsiteX1495" fmla="*/ 3274837 w 6530564"/>
              <a:gd name="connsiteY1495" fmla="*/ 5283546 h 6858000"/>
              <a:gd name="connsiteX1496" fmla="*/ 3284679 w 6530564"/>
              <a:gd name="connsiteY1496" fmla="*/ 5286183 h 6858000"/>
              <a:gd name="connsiteX1497" fmla="*/ 3288837 w 6530564"/>
              <a:gd name="connsiteY1497" fmla="*/ 5283781 h 6858000"/>
              <a:gd name="connsiteX1498" fmla="*/ 3380685 w 6530564"/>
              <a:gd name="connsiteY1498" fmla="*/ 5308392 h 6858000"/>
              <a:gd name="connsiteX1499" fmla="*/ 3599176 w 6530564"/>
              <a:gd name="connsiteY1499" fmla="*/ 5345842 h 6858000"/>
              <a:gd name="connsiteX1500" fmla="*/ 4305801 w 6530564"/>
              <a:gd name="connsiteY1500" fmla="*/ 5306654 h 6858000"/>
              <a:gd name="connsiteX1501" fmla="*/ 4682641 w 6530564"/>
              <a:gd name="connsiteY1501" fmla="*/ 5186132 h 6858000"/>
              <a:gd name="connsiteX1502" fmla="*/ 4677601 w 6530564"/>
              <a:gd name="connsiteY1502" fmla="*/ 5191813 h 6858000"/>
              <a:gd name="connsiteX1503" fmla="*/ 4733195 w 6530564"/>
              <a:gd name="connsiteY1503" fmla="*/ 5168036 h 6858000"/>
              <a:gd name="connsiteX1504" fmla="*/ 4762309 w 6530564"/>
              <a:gd name="connsiteY1504" fmla="*/ 5151226 h 6858000"/>
              <a:gd name="connsiteX1505" fmla="*/ 4852933 w 6530564"/>
              <a:gd name="connsiteY1505" fmla="*/ 5101678 h 6858000"/>
              <a:gd name="connsiteX1506" fmla="*/ 4886205 w 6530564"/>
              <a:gd name="connsiteY1506" fmla="*/ 5082466 h 6858000"/>
              <a:gd name="connsiteX1507" fmla="*/ 5167103 w 6530564"/>
              <a:gd name="connsiteY1507" fmla="*/ 4887015 h 6858000"/>
              <a:gd name="connsiteX1508" fmla="*/ 5099205 w 6530564"/>
              <a:gd name="connsiteY1508" fmla="*/ 4956718 h 6858000"/>
              <a:gd name="connsiteX1509" fmla="*/ 5079289 w 6530564"/>
              <a:gd name="connsiteY1509" fmla="*/ 4965443 h 6858000"/>
              <a:gd name="connsiteX1510" fmla="*/ 5004830 w 6530564"/>
              <a:gd name="connsiteY1510" fmla="*/ 5033389 h 6858000"/>
              <a:gd name="connsiteX1511" fmla="*/ 5039627 w 6530564"/>
              <a:gd name="connsiteY1511" fmla="*/ 5021617 h 6858000"/>
              <a:gd name="connsiteX1512" fmla="*/ 5104007 w 6530564"/>
              <a:gd name="connsiteY1512" fmla="*/ 4965035 h 6858000"/>
              <a:gd name="connsiteX1513" fmla="*/ 5123925 w 6530564"/>
              <a:gd name="connsiteY1513" fmla="*/ 4956309 h 6858000"/>
              <a:gd name="connsiteX1514" fmla="*/ 5168389 w 6530564"/>
              <a:gd name="connsiteY1514" fmla="*/ 4908456 h 6858000"/>
              <a:gd name="connsiteX1515" fmla="*/ 5221817 w 6530564"/>
              <a:gd name="connsiteY1515" fmla="*/ 4866518 h 6858000"/>
              <a:gd name="connsiteX1516" fmla="*/ 5229491 w 6530564"/>
              <a:gd name="connsiteY1516" fmla="*/ 4850995 h 6858000"/>
              <a:gd name="connsiteX1517" fmla="*/ 5255325 w 6530564"/>
              <a:gd name="connsiteY1517" fmla="*/ 4833307 h 6858000"/>
              <a:gd name="connsiteX1518" fmla="*/ 5282919 w 6530564"/>
              <a:gd name="connsiteY1518" fmla="*/ 4809059 h 6858000"/>
              <a:gd name="connsiteX1519" fmla="*/ 5300025 w 6530564"/>
              <a:gd name="connsiteY1519" fmla="*/ 4771452 h 6858000"/>
              <a:gd name="connsiteX1520" fmla="*/ 5287549 w 6530564"/>
              <a:gd name="connsiteY1520" fmla="*/ 4778657 h 6858000"/>
              <a:gd name="connsiteX1521" fmla="*/ 5820215 w 6530564"/>
              <a:gd name="connsiteY1521" fmla="*/ 3866642 h 6858000"/>
              <a:gd name="connsiteX1522" fmla="*/ 5820377 w 6530564"/>
              <a:gd name="connsiteY1522" fmla="*/ 3865901 h 6858000"/>
              <a:gd name="connsiteX1523" fmla="*/ 5786815 w 6530564"/>
              <a:gd name="connsiteY1523" fmla="*/ 3962149 h 6858000"/>
              <a:gd name="connsiteX1524" fmla="*/ 5689529 w 6530564"/>
              <a:gd name="connsiteY1524" fmla="*/ 4151358 h 6858000"/>
              <a:gd name="connsiteX1525" fmla="*/ 5652275 w 6530564"/>
              <a:gd name="connsiteY1525" fmla="*/ 4213857 h 6858000"/>
              <a:gd name="connsiteX1526" fmla="*/ 5648119 w 6530564"/>
              <a:gd name="connsiteY1526" fmla="*/ 4223529 h 6858000"/>
              <a:gd name="connsiteX1527" fmla="*/ 5290656 w 6530564"/>
              <a:gd name="connsiteY1527" fmla="*/ 4740814 h 6858000"/>
              <a:gd name="connsiteX1528" fmla="*/ 5293293 w 6530564"/>
              <a:gd name="connsiteY1528" fmla="*/ 4730974 h 6858000"/>
              <a:gd name="connsiteX1529" fmla="*/ 5252987 w 6530564"/>
              <a:gd name="connsiteY1529" fmla="*/ 4776428 h 6858000"/>
              <a:gd name="connsiteX1530" fmla="*/ 5200205 w 6530564"/>
              <a:gd name="connsiteY1530" fmla="*/ 4829085 h 6858000"/>
              <a:gd name="connsiteX1531" fmla="*/ 5167573 w 6530564"/>
              <a:gd name="connsiteY1531" fmla="*/ 4859015 h 6858000"/>
              <a:gd name="connsiteX1532" fmla="*/ 5164293 w 6530564"/>
              <a:gd name="connsiteY1532" fmla="*/ 4858136 h 6858000"/>
              <a:gd name="connsiteX1533" fmla="*/ 5163415 w 6530564"/>
              <a:gd name="connsiteY1533" fmla="*/ 4861416 h 6858000"/>
              <a:gd name="connsiteX1534" fmla="*/ 5159255 w 6530564"/>
              <a:gd name="connsiteY1534" fmla="*/ 4863817 h 6858000"/>
              <a:gd name="connsiteX1535" fmla="*/ 5154217 w 6530564"/>
              <a:gd name="connsiteY1535" fmla="*/ 4869499 h 6858000"/>
              <a:gd name="connsiteX1536" fmla="*/ 5139981 w 6530564"/>
              <a:gd name="connsiteY1536" fmla="*/ 4883264 h 6858000"/>
              <a:gd name="connsiteX1537" fmla="*/ 5089836 w 6530564"/>
              <a:gd name="connsiteY1537" fmla="*/ 4926080 h 6858000"/>
              <a:gd name="connsiteX1538" fmla="*/ 5068160 w 6530564"/>
              <a:gd name="connsiteY1538" fmla="*/ 4941369 h 6858000"/>
              <a:gd name="connsiteX1539" fmla="*/ 5019772 w 6530564"/>
              <a:gd name="connsiteY1539" fmla="*/ 4977623 h 6858000"/>
              <a:gd name="connsiteX1540" fmla="*/ 5020651 w 6530564"/>
              <a:gd name="connsiteY1540" fmla="*/ 4974342 h 6858000"/>
              <a:gd name="connsiteX1541" fmla="*/ 5011455 w 6530564"/>
              <a:gd name="connsiteY1541" fmla="*/ 4982425 h 6858000"/>
              <a:gd name="connsiteX1542" fmla="*/ 4305801 w 6530564"/>
              <a:gd name="connsiteY1542" fmla="*/ 5306654 h 6858000"/>
              <a:gd name="connsiteX1543" fmla="*/ 3402360 w 6530564"/>
              <a:gd name="connsiteY1543" fmla="*/ 5293105 h 6858000"/>
              <a:gd name="connsiteX1544" fmla="*/ 3404117 w 6530564"/>
              <a:gd name="connsiteY1544" fmla="*/ 5286544 h 6858000"/>
              <a:gd name="connsiteX1545" fmla="*/ 3508914 w 6530564"/>
              <a:gd name="connsiteY1545" fmla="*/ 5275951 h 6858000"/>
              <a:gd name="connsiteX1546" fmla="*/ 3496671 w 6530564"/>
              <a:gd name="connsiteY1546" fmla="*/ 5269154 h 6858000"/>
              <a:gd name="connsiteX1547" fmla="*/ 3557475 w 6530564"/>
              <a:gd name="connsiteY1547" fmla="*/ 5278414 h 6858000"/>
              <a:gd name="connsiteX1548" fmla="*/ 3604513 w 6530564"/>
              <a:gd name="connsiteY1548" fmla="*/ 5273439 h 6858000"/>
              <a:gd name="connsiteX1549" fmla="*/ 3573468 w 6530564"/>
              <a:gd name="connsiteY1549" fmla="*/ 5258088 h 6858000"/>
              <a:gd name="connsiteX1550" fmla="*/ 3577628 w 6530564"/>
              <a:gd name="connsiteY1550" fmla="*/ 5255687 h 6858000"/>
              <a:gd name="connsiteX1551" fmla="*/ 3580907 w 6530564"/>
              <a:gd name="connsiteY1551" fmla="*/ 5256567 h 6858000"/>
              <a:gd name="connsiteX1552" fmla="*/ 3584189 w 6530564"/>
              <a:gd name="connsiteY1552" fmla="*/ 5257445 h 6858000"/>
              <a:gd name="connsiteX1553" fmla="*/ 3590749 w 6530564"/>
              <a:gd name="connsiteY1553" fmla="*/ 5259203 h 6858000"/>
              <a:gd name="connsiteX1554" fmla="*/ 3588347 w 6530564"/>
              <a:gd name="connsiteY1554" fmla="*/ 5255045 h 6858000"/>
              <a:gd name="connsiteX1555" fmla="*/ 3585065 w 6530564"/>
              <a:gd name="connsiteY1555" fmla="*/ 5254166 h 6858000"/>
              <a:gd name="connsiteX1556" fmla="*/ 3581787 w 6530564"/>
              <a:gd name="connsiteY1556" fmla="*/ 5253286 h 6858000"/>
              <a:gd name="connsiteX1557" fmla="*/ 3572825 w 6530564"/>
              <a:gd name="connsiteY1557" fmla="*/ 5247369 h 6858000"/>
              <a:gd name="connsiteX1558" fmla="*/ 3568666 w 6530564"/>
              <a:gd name="connsiteY1558" fmla="*/ 5249771 h 6858000"/>
              <a:gd name="connsiteX1559" fmla="*/ 3571945 w 6530564"/>
              <a:gd name="connsiteY1559" fmla="*/ 5250649 h 6858000"/>
              <a:gd name="connsiteX1560" fmla="*/ 3574346 w 6530564"/>
              <a:gd name="connsiteY1560" fmla="*/ 5254808 h 6858000"/>
              <a:gd name="connsiteX1561" fmla="*/ 3564507 w 6530564"/>
              <a:gd name="connsiteY1561" fmla="*/ 5252171 h 6858000"/>
              <a:gd name="connsiteX1562" fmla="*/ 3561226 w 6530564"/>
              <a:gd name="connsiteY1562" fmla="*/ 5251293 h 6858000"/>
              <a:gd name="connsiteX1563" fmla="*/ 3539378 w 6530564"/>
              <a:gd name="connsiteY1563" fmla="*/ 5227860 h 6858000"/>
              <a:gd name="connsiteX1564" fmla="*/ 3579620 w 6530564"/>
              <a:gd name="connsiteY1564" fmla="*/ 5235127 h 6858000"/>
              <a:gd name="connsiteX1565" fmla="*/ 3570016 w 6530564"/>
              <a:gd name="connsiteY1565" fmla="*/ 5218490 h 6858000"/>
              <a:gd name="connsiteX1566" fmla="*/ 3657531 w 6530564"/>
              <a:gd name="connsiteY1566" fmla="*/ 5206782 h 6858000"/>
              <a:gd name="connsiteX1567" fmla="*/ 3660813 w 6530564"/>
              <a:gd name="connsiteY1567" fmla="*/ 5207661 h 6858000"/>
              <a:gd name="connsiteX1568" fmla="*/ 3667372 w 6530564"/>
              <a:gd name="connsiteY1568" fmla="*/ 5209419 h 6858000"/>
              <a:gd name="connsiteX1569" fmla="*/ 3671532 w 6530564"/>
              <a:gd name="connsiteY1569" fmla="*/ 5207018 h 6858000"/>
              <a:gd name="connsiteX1570" fmla="*/ 3710251 w 6530564"/>
              <a:gd name="connsiteY1570" fmla="*/ 5206844 h 6858000"/>
              <a:gd name="connsiteX1571" fmla="*/ 3724251 w 6530564"/>
              <a:gd name="connsiteY1571" fmla="*/ 5207082 h 6858000"/>
              <a:gd name="connsiteX1572" fmla="*/ 3728411 w 6530564"/>
              <a:gd name="connsiteY1572" fmla="*/ 5204679 h 6858000"/>
              <a:gd name="connsiteX1573" fmla="*/ 3731689 w 6530564"/>
              <a:gd name="connsiteY1573" fmla="*/ 5205559 h 6858000"/>
              <a:gd name="connsiteX1574" fmla="*/ 3732569 w 6530564"/>
              <a:gd name="connsiteY1574" fmla="*/ 5202278 h 6858000"/>
              <a:gd name="connsiteX1575" fmla="*/ 3735849 w 6530564"/>
              <a:gd name="connsiteY1575" fmla="*/ 5203156 h 6858000"/>
              <a:gd name="connsiteX1576" fmla="*/ 3750729 w 6530564"/>
              <a:gd name="connsiteY1576" fmla="*/ 5200112 h 6858000"/>
              <a:gd name="connsiteX1577" fmla="*/ 3741767 w 6530564"/>
              <a:gd name="connsiteY1577" fmla="*/ 5194194 h 6858000"/>
              <a:gd name="connsiteX1578" fmla="*/ 3750085 w 6530564"/>
              <a:gd name="connsiteY1578" fmla="*/ 5189392 h 6858000"/>
              <a:gd name="connsiteX1579" fmla="*/ 3780485 w 6530564"/>
              <a:gd name="connsiteY1579" fmla="*/ 5194022 h 6858000"/>
              <a:gd name="connsiteX1580" fmla="*/ 3866245 w 6530564"/>
              <a:gd name="connsiteY1580" fmla="*/ 5188875 h 6858000"/>
              <a:gd name="connsiteX1581" fmla="*/ 3887685 w 6530564"/>
              <a:gd name="connsiteY1581" fmla="*/ 5187588 h 6858000"/>
              <a:gd name="connsiteX1582" fmla="*/ 3959442 w 6530564"/>
              <a:gd name="connsiteY1582" fmla="*/ 5182205 h 6858000"/>
              <a:gd name="connsiteX1583" fmla="*/ 3969282 w 6530564"/>
              <a:gd name="connsiteY1583" fmla="*/ 5184842 h 6858000"/>
              <a:gd name="connsiteX1584" fmla="*/ 3977601 w 6530564"/>
              <a:gd name="connsiteY1584" fmla="*/ 5180038 h 6858000"/>
              <a:gd name="connsiteX1585" fmla="*/ 3980003 w 6530564"/>
              <a:gd name="connsiteY1585" fmla="*/ 5184199 h 6858000"/>
              <a:gd name="connsiteX1586" fmla="*/ 4031200 w 6530564"/>
              <a:gd name="connsiteY1586" fmla="*/ 5176823 h 6858000"/>
              <a:gd name="connsiteX1587" fmla="*/ 4029443 w 6530564"/>
              <a:gd name="connsiteY1587" fmla="*/ 5183383 h 6858000"/>
              <a:gd name="connsiteX1588" fmla="*/ 4041919 w 6530564"/>
              <a:gd name="connsiteY1588" fmla="*/ 5176178 h 6858000"/>
              <a:gd name="connsiteX1589" fmla="*/ 4067519 w 6530564"/>
              <a:gd name="connsiteY1589" fmla="*/ 5172490 h 6858000"/>
              <a:gd name="connsiteX1590" fmla="*/ 4070798 w 6530564"/>
              <a:gd name="connsiteY1590" fmla="*/ 5173369 h 6858000"/>
              <a:gd name="connsiteX1591" fmla="*/ 4069920 w 6530564"/>
              <a:gd name="connsiteY1591" fmla="*/ 5176648 h 6858000"/>
              <a:gd name="connsiteX1592" fmla="*/ 4069041 w 6530564"/>
              <a:gd name="connsiteY1592" fmla="*/ 5179929 h 6858000"/>
              <a:gd name="connsiteX1593" fmla="*/ 4072321 w 6530564"/>
              <a:gd name="connsiteY1593" fmla="*/ 5180808 h 6858000"/>
              <a:gd name="connsiteX1594" fmla="*/ 4089601 w 6530564"/>
              <a:gd name="connsiteY1594" fmla="*/ 5181922 h 6858000"/>
              <a:gd name="connsiteX1595" fmla="*/ 4088723 w 6530564"/>
              <a:gd name="connsiteY1595" fmla="*/ 5185204 h 6858000"/>
              <a:gd name="connsiteX1596" fmla="*/ 4092003 w 6530564"/>
              <a:gd name="connsiteY1596" fmla="*/ 5186082 h 6858000"/>
              <a:gd name="connsiteX1597" fmla="*/ 4096162 w 6530564"/>
              <a:gd name="connsiteY1597" fmla="*/ 5183681 h 6858000"/>
              <a:gd name="connsiteX1598" fmla="*/ 4165519 w 6530564"/>
              <a:gd name="connsiteY1598" fmla="*/ 5174139 h 6858000"/>
              <a:gd name="connsiteX1599" fmla="*/ 4237513 w 6530564"/>
              <a:gd name="connsiteY1599" fmla="*/ 5154755 h 6858000"/>
              <a:gd name="connsiteX1600" fmla="*/ 4264671 w 6530564"/>
              <a:gd name="connsiteY1600" fmla="*/ 5150166 h 6858000"/>
              <a:gd name="connsiteX1601" fmla="*/ 4275426 w 6530564"/>
              <a:gd name="connsiteY1601" fmla="*/ 5147224 h 6858000"/>
              <a:gd name="connsiteX1602" fmla="*/ 4225547 w 6530564"/>
              <a:gd name="connsiteY1602" fmla="*/ 5155482 h 6858000"/>
              <a:gd name="connsiteX1603" fmla="*/ 3777147 w 6530564"/>
              <a:gd name="connsiteY1603" fmla="*/ 5162641 h 6858000"/>
              <a:gd name="connsiteX1604" fmla="*/ 3607202 w 6530564"/>
              <a:gd name="connsiteY1604" fmla="*/ 5141859 h 6858000"/>
              <a:gd name="connsiteX1605" fmla="*/ 3593293 w 6530564"/>
              <a:gd name="connsiteY1605" fmla="*/ 5134094 h 6858000"/>
              <a:gd name="connsiteX1606" fmla="*/ 3601266 w 6530564"/>
              <a:gd name="connsiteY1606" fmla="*/ 5128978 h 6858000"/>
              <a:gd name="connsiteX1607" fmla="*/ 4150133 w 6530564"/>
              <a:gd name="connsiteY1607" fmla="*/ 5138134 h 6858000"/>
              <a:gd name="connsiteX1608" fmla="*/ 4432718 w 6530564"/>
              <a:gd name="connsiteY1608" fmla="*/ 5085854 h 6858000"/>
              <a:gd name="connsiteX1609" fmla="*/ 4466865 w 6530564"/>
              <a:gd name="connsiteY1609" fmla="*/ 5078886 h 6858000"/>
              <a:gd name="connsiteX1610" fmla="*/ 4480356 w 6530564"/>
              <a:gd name="connsiteY1610" fmla="*/ 5069063 h 6858000"/>
              <a:gd name="connsiteX1611" fmla="*/ 4462767 w 6530564"/>
              <a:gd name="connsiteY1611" fmla="*/ 5061914 h 6858000"/>
              <a:gd name="connsiteX1612" fmla="*/ 4330679 w 6530564"/>
              <a:gd name="connsiteY1612" fmla="*/ 5094082 h 6858000"/>
              <a:gd name="connsiteX1613" fmla="*/ 4193125 w 6530564"/>
              <a:gd name="connsiteY1613" fmla="*/ 5115579 h 6858000"/>
              <a:gd name="connsiteX1614" fmla="*/ 4089964 w 6530564"/>
              <a:gd name="connsiteY1614" fmla="*/ 5124917 h 6858000"/>
              <a:gd name="connsiteX1615" fmla="*/ 4090545 w 6530564"/>
              <a:gd name="connsiteY1615" fmla="*/ 5125923 h 6858000"/>
              <a:gd name="connsiteX1616" fmla="*/ 4046787 w 6530564"/>
              <a:gd name="connsiteY1616" fmla="*/ 5131776 h 6858000"/>
              <a:gd name="connsiteX1617" fmla="*/ 4047666 w 6530564"/>
              <a:gd name="connsiteY1617" fmla="*/ 5128497 h 6858000"/>
              <a:gd name="connsiteX1618" fmla="*/ 4061664 w 6530564"/>
              <a:gd name="connsiteY1618" fmla="*/ 5128732 h 6858000"/>
              <a:gd name="connsiteX1619" fmla="*/ 4072652 w 6530564"/>
              <a:gd name="connsiteY1619" fmla="*/ 5126484 h 6858000"/>
              <a:gd name="connsiteX1620" fmla="*/ 4056543 w 6530564"/>
              <a:gd name="connsiteY1620" fmla="*/ 5127942 h 6858000"/>
              <a:gd name="connsiteX1621" fmla="*/ 4025363 w 6530564"/>
              <a:gd name="connsiteY1621" fmla="*/ 5128577 h 6858000"/>
              <a:gd name="connsiteX1622" fmla="*/ 4022586 w 6530564"/>
              <a:gd name="connsiteY1622" fmla="*/ 5131884 h 6858000"/>
              <a:gd name="connsiteX1623" fmla="*/ 4021187 w 6530564"/>
              <a:gd name="connsiteY1623" fmla="*/ 5135465 h 6858000"/>
              <a:gd name="connsiteX1624" fmla="*/ 4014626 w 6530564"/>
              <a:gd name="connsiteY1624" fmla="*/ 5133707 h 6858000"/>
              <a:gd name="connsiteX1625" fmla="*/ 4015505 w 6530564"/>
              <a:gd name="connsiteY1625" fmla="*/ 5130427 h 6858000"/>
              <a:gd name="connsiteX1626" fmla="*/ 4012226 w 6530564"/>
              <a:gd name="connsiteY1626" fmla="*/ 5129549 h 6858000"/>
              <a:gd name="connsiteX1627" fmla="*/ 4009785 w 6530564"/>
              <a:gd name="connsiteY1627" fmla="*/ 5128894 h 6858000"/>
              <a:gd name="connsiteX1628" fmla="*/ 3920985 w 6530564"/>
              <a:gd name="connsiteY1628" fmla="*/ 5130704 h 6858000"/>
              <a:gd name="connsiteX1629" fmla="*/ 3897176 w 6530564"/>
              <a:gd name="connsiteY1629" fmla="*/ 5129411 h 6858000"/>
              <a:gd name="connsiteX1630" fmla="*/ 3884467 w 6530564"/>
              <a:gd name="connsiteY1630" fmla="*/ 5133988 h 6858000"/>
              <a:gd name="connsiteX1631" fmla="*/ 3866308 w 6530564"/>
              <a:gd name="connsiteY1631" fmla="*/ 5136155 h 6858000"/>
              <a:gd name="connsiteX1632" fmla="*/ 3845748 w 6530564"/>
              <a:gd name="connsiteY1632" fmla="*/ 5134162 h 6858000"/>
              <a:gd name="connsiteX1633" fmla="*/ 3821029 w 6530564"/>
              <a:gd name="connsiteY1633" fmla="*/ 5134569 h 6858000"/>
              <a:gd name="connsiteX1634" fmla="*/ 3786467 w 6530564"/>
              <a:gd name="connsiteY1634" fmla="*/ 5132340 h 6858000"/>
              <a:gd name="connsiteX1635" fmla="*/ 3765027 w 6530564"/>
              <a:gd name="connsiteY1635" fmla="*/ 5133628 h 6858000"/>
              <a:gd name="connsiteX1636" fmla="*/ 3761746 w 6530564"/>
              <a:gd name="connsiteY1636" fmla="*/ 5132748 h 6858000"/>
              <a:gd name="connsiteX1637" fmla="*/ 3733748 w 6530564"/>
              <a:gd name="connsiteY1637" fmla="*/ 5132278 h 6858000"/>
              <a:gd name="connsiteX1638" fmla="*/ 3709028 w 6530564"/>
              <a:gd name="connsiteY1638" fmla="*/ 5132686 h 6858000"/>
              <a:gd name="connsiteX1639" fmla="*/ 3698308 w 6530564"/>
              <a:gd name="connsiteY1639" fmla="*/ 5133328 h 6858000"/>
              <a:gd name="connsiteX1640" fmla="*/ 3695027 w 6530564"/>
              <a:gd name="connsiteY1640" fmla="*/ 5132450 h 6858000"/>
              <a:gd name="connsiteX1641" fmla="*/ 3686065 w 6530564"/>
              <a:gd name="connsiteY1641" fmla="*/ 5126532 h 6858000"/>
              <a:gd name="connsiteX1642" fmla="*/ 3682787 w 6530564"/>
              <a:gd name="connsiteY1642" fmla="*/ 5125654 h 6858000"/>
              <a:gd name="connsiteX1643" fmla="*/ 3675347 w 6530564"/>
              <a:gd name="connsiteY1643" fmla="*/ 5127176 h 6858000"/>
              <a:gd name="connsiteX1644" fmla="*/ 3674467 w 6530564"/>
              <a:gd name="connsiteY1644" fmla="*/ 5130457 h 6858000"/>
              <a:gd name="connsiteX1645" fmla="*/ 3658065 w 6530564"/>
              <a:gd name="connsiteY1645" fmla="*/ 5126062 h 6858000"/>
              <a:gd name="connsiteX1646" fmla="*/ 3653907 w 6530564"/>
              <a:gd name="connsiteY1646" fmla="*/ 5128463 h 6858000"/>
              <a:gd name="connsiteX1647" fmla="*/ 3657187 w 6530564"/>
              <a:gd name="connsiteY1647" fmla="*/ 5129341 h 6858000"/>
              <a:gd name="connsiteX1648" fmla="*/ 3674467 w 6530564"/>
              <a:gd name="connsiteY1648" fmla="*/ 5130457 h 6858000"/>
              <a:gd name="connsiteX1649" fmla="*/ 3673588 w 6530564"/>
              <a:gd name="connsiteY1649" fmla="*/ 5133737 h 6858000"/>
              <a:gd name="connsiteX1650" fmla="*/ 3667027 w 6530564"/>
              <a:gd name="connsiteY1650" fmla="*/ 5131978 h 6858000"/>
              <a:gd name="connsiteX1651" fmla="*/ 3663747 w 6530564"/>
              <a:gd name="connsiteY1651" fmla="*/ 5131100 h 6858000"/>
              <a:gd name="connsiteX1652" fmla="*/ 3653027 w 6530564"/>
              <a:gd name="connsiteY1652" fmla="*/ 5131744 h 6858000"/>
              <a:gd name="connsiteX1653" fmla="*/ 3639907 w 6530564"/>
              <a:gd name="connsiteY1653" fmla="*/ 5128227 h 6858000"/>
              <a:gd name="connsiteX1654" fmla="*/ 3644067 w 6530564"/>
              <a:gd name="connsiteY1654" fmla="*/ 5125825 h 6858000"/>
              <a:gd name="connsiteX1655" fmla="*/ 3637506 w 6530564"/>
              <a:gd name="connsiteY1655" fmla="*/ 5124069 h 6858000"/>
              <a:gd name="connsiteX1656" fmla="*/ 3630945 w 6530564"/>
              <a:gd name="connsiteY1656" fmla="*/ 5122310 h 6858000"/>
              <a:gd name="connsiteX1657" fmla="*/ 3620224 w 6530564"/>
              <a:gd name="connsiteY1657" fmla="*/ 5122954 h 6858000"/>
              <a:gd name="connsiteX1658" fmla="*/ 3613665 w 6530564"/>
              <a:gd name="connsiteY1658" fmla="*/ 5121196 h 6858000"/>
              <a:gd name="connsiteX1659" fmla="*/ 3609505 w 6530564"/>
              <a:gd name="connsiteY1659" fmla="*/ 5123597 h 6858000"/>
              <a:gd name="connsiteX1660" fmla="*/ 3598785 w 6530564"/>
              <a:gd name="connsiteY1660" fmla="*/ 5124241 h 6858000"/>
              <a:gd name="connsiteX1661" fmla="*/ 3592225 w 6530564"/>
              <a:gd name="connsiteY1661" fmla="*/ 5122483 h 6858000"/>
              <a:gd name="connsiteX1662" fmla="*/ 3589823 w 6530564"/>
              <a:gd name="connsiteY1662" fmla="*/ 5118324 h 6858000"/>
              <a:gd name="connsiteX1663" fmla="*/ 3585664 w 6530564"/>
              <a:gd name="connsiteY1663" fmla="*/ 5120726 h 6858000"/>
              <a:gd name="connsiteX1664" fmla="*/ 3579982 w 6530564"/>
              <a:gd name="connsiteY1664" fmla="*/ 5115687 h 6858000"/>
              <a:gd name="connsiteX1665" fmla="*/ 3572542 w 6530564"/>
              <a:gd name="connsiteY1665" fmla="*/ 5117210 h 6858000"/>
              <a:gd name="connsiteX1666" fmla="*/ 3574945 w 6530564"/>
              <a:gd name="connsiteY1666" fmla="*/ 5121368 h 6858000"/>
              <a:gd name="connsiteX1667" fmla="*/ 3565103 w 6530564"/>
              <a:gd name="connsiteY1667" fmla="*/ 5118731 h 6858000"/>
              <a:gd name="connsiteX1668" fmla="*/ 3561823 w 6530564"/>
              <a:gd name="connsiteY1668" fmla="*/ 5117852 h 6858000"/>
              <a:gd name="connsiteX1669" fmla="*/ 3547823 w 6530564"/>
              <a:gd name="connsiteY1669" fmla="*/ 5117617 h 6858000"/>
              <a:gd name="connsiteX1670" fmla="*/ 3534703 w 6530564"/>
              <a:gd name="connsiteY1670" fmla="*/ 5114101 h 6858000"/>
              <a:gd name="connsiteX1671" fmla="*/ 3524861 w 6530564"/>
              <a:gd name="connsiteY1671" fmla="*/ 5111464 h 6858000"/>
              <a:gd name="connsiteX1672" fmla="*/ 3505180 w 6530564"/>
              <a:gd name="connsiteY1672" fmla="*/ 5106191 h 6858000"/>
              <a:gd name="connsiteX1673" fmla="*/ 3496218 w 6530564"/>
              <a:gd name="connsiteY1673" fmla="*/ 5100273 h 6858000"/>
              <a:gd name="connsiteX1674" fmla="*/ 3500377 w 6530564"/>
              <a:gd name="connsiteY1674" fmla="*/ 5097872 h 6858000"/>
              <a:gd name="connsiteX1675" fmla="*/ 3504537 w 6530564"/>
              <a:gd name="connsiteY1675" fmla="*/ 5095471 h 6858000"/>
              <a:gd name="connsiteX1676" fmla="*/ 3501256 w 6530564"/>
              <a:gd name="connsiteY1676" fmla="*/ 5094592 h 6858000"/>
              <a:gd name="connsiteX1677" fmla="*/ 3497975 w 6530564"/>
              <a:gd name="connsiteY1677" fmla="*/ 5093714 h 6858000"/>
              <a:gd name="connsiteX1678" fmla="*/ 3493817 w 6530564"/>
              <a:gd name="connsiteY1678" fmla="*/ 5096115 h 6858000"/>
              <a:gd name="connsiteX1679" fmla="*/ 3489659 w 6530564"/>
              <a:gd name="connsiteY1679" fmla="*/ 5098516 h 6858000"/>
              <a:gd name="connsiteX1680" fmla="*/ 3488778 w 6530564"/>
              <a:gd name="connsiteY1680" fmla="*/ 5101796 h 6858000"/>
              <a:gd name="connsiteX1681" fmla="*/ 3504301 w 6530564"/>
              <a:gd name="connsiteY1681" fmla="*/ 5109471 h 6858000"/>
              <a:gd name="connsiteX1682" fmla="*/ 3507581 w 6530564"/>
              <a:gd name="connsiteY1682" fmla="*/ 5110349 h 6858000"/>
              <a:gd name="connsiteX1683" fmla="*/ 3520701 w 6530564"/>
              <a:gd name="connsiteY1683" fmla="*/ 5113865 h 6858000"/>
              <a:gd name="connsiteX1684" fmla="*/ 3527262 w 6530564"/>
              <a:gd name="connsiteY1684" fmla="*/ 5115624 h 6858000"/>
              <a:gd name="connsiteX1685" fmla="*/ 3509983 w 6530564"/>
              <a:gd name="connsiteY1685" fmla="*/ 5114509 h 6858000"/>
              <a:gd name="connsiteX1686" fmla="*/ 3489421 w 6530564"/>
              <a:gd name="connsiteY1686" fmla="*/ 5112516 h 6858000"/>
              <a:gd name="connsiteX1687" fmla="*/ 3483740 w 6530564"/>
              <a:gd name="connsiteY1687" fmla="*/ 5107478 h 6858000"/>
              <a:gd name="connsiteX1688" fmla="*/ 3477179 w 6530564"/>
              <a:gd name="connsiteY1688" fmla="*/ 5105719 h 6858000"/>
              <a:gd name="connsiteX1689" fmla="*/ 3460778 w 6530564"/>
              <a:gd name="connsiteY1689" fmla="*/ 5101325 h 6858000"/>
              <a:gd name="connsiteX1690" fmla="*/ 3464938 w 6530564"/>
              <a:gd name="connsiteY1690" fmla="*/ 5098924 h 6858000"/>
              <a:gd name="connsiteX1691" fmla="*/ 3465816 w 6530564"/>
              <a:gd name="connsiteY1691" fmla="*/ 5095643 h 6858000"/>
              <a:gd name="connsiteX1692" fmla="*/ 3462537 w 6530564"/>
              <a:gd name="connsiteY1692" fmla="*/ 5094765 h 6858000"/>
              <a:gd name="connsiteX1693" fmla="*/ 3459257 w 6530564"/>
              <a:gd name="connsiteY1693" fmla="*/ 5093886 h 6858000"/>
              <a:gd name="connsiteX1694" fmla="*/ 3455097 w 6530564"/>
              <a:gd name="connsiteY1694" fmla="*/ 5096287 h 6858000"/>
              <a:gd name="connsiteX1695" fmla="*/ 3451816 w 6530564"/>
              <a:gd name="connsiteY1695" fmla="*/ 5095409 h 6858000"/>
              <a:gd name="connsiteX1696" fmla="*/ 3448536 w 6530564"/>
              <a:gd name="connsiteY1696" fmla="*/ 5094529 h 6858000"/>
              <a:gd name="connsiteX1697" fmla="*/ 3434537 w 6530564"/>
              <a:gd name="connsiteY1697" fmla="*/ 5094294 h 6858000"/>
              <a:gd name="connsiteX1698" fmla="*/ 3418134 w 6530564"/>
              <a:gd name="connsiteY1698" fmla="*/ 5089898 h 6858000"/>
              <a:gd name="connsiteX1699" fmla="*/ 3415734 w 6530564"/>
              <a:gd name="connsiteY1699" fmla="*/ 5085739 h 6858000"/>
              <a:gd name="connsiteX1700" fmla="*/ 3419893 w 6530564"/>
              <a:gd name="connsiteY1700" fmla="*/ 5083337 h 6858000"/>
              <a:gd name="connsiteX1701" fmla="*/ 3460135 w 6530564"/>
              <a:gd name="connsiteY1701" fmla="*/ 5090605 h 6858000"/>
              <a:gd name="connsiteX1702" fmla="*/ 3463417 w 6530564"/>
              <a:gd name="connsiteY1702" fmla="*/ 5091485 h 6858000"/>
              <a:gd name="connsiteX1703" fmla="*/ 3461014 w 6530564"/>
              <a:gd name="connsiteY1703" fmla="*/ 5087326 h 6858000"/>
              <a:gd name="connsiteX1704" fmla="*/ 3420771 w 6530564"/>
              <a:gd name="connsiteY1704" fmla="*/ 5080058 h 6858000"/>
              <a:gd name="connsiteX1705" fmla="*/ 3416848 w 6530564"/>
              <a:gd name="connsiteY1705" fmla="*/ 5068459 h 6858000"/>
              <a:gd name="connsiteX1706" fmla="*/ 3382522 w 6530564"/>
              <a:gd name="connsiteY1706" fmla="*/ 5052230 h 6858000"/>
              <a:gd name="connsiteX1707" fmla="*/ 3258344 w 6530564"/>
              <a:gd name="connsiteY1707" fmla="*/ 4990831 h 6858000"/>
              <a:gd name="connsiteX1708" fmla="*/ 3255064 w 6530564"/>
              <a:gd name="connsiteY1708" fmla="*/ 4989952 h 6858000"/>
              <a:gd name="connsiteX1709" fmla="*/ 3251783 w 6530564"/>
              <a:gd name="connsiteY1709" fmla="*/ 4989072 h 6858000"/>
              <a:gd name="connsiteX1710" fmla="*/ 3254186 w 6530564"/>
              <a:gd name="connsiteY1710" fmla="*/ 4993232 h 6858000"/>
              <a:gd name="connsiteX1711" fmla="*/ 3375085 w 6530564"/>
              <a:gd name="connsiteY1711" fmla="*/ 5053753 h 6858000"/>
              <a:gd name="connsiteX1712" fmla="*/ 3371803 w 6530564"/>
              <a:gd name="connsiteY1712" fmla="*/ 5052874 h 6858000"/>
              <a:gd name="connsiteX1713" fmla="*/ 3376606 w 6530564"/>
              <a:gd name="connsiteY1713" fmla="*/ 5061192 h 6858000"/>
              <a:gd name="connsiteX1714" fmla="*/ 3366767 w 6530564"/>
              <a:gd name="connsiteY1714" fmla="*/ 5058555 h 6858000"/>
              <a:gd name="connsiteX1715" fmla="*/ 3367645 w 6530564"/>
              <a:gd name="connsiteY1715" fmla="*/ 5055275 h 6858000"/>
              <a:gd name="connsiteX1716" fmla="*/ 3364364 w 6530564"/>
              <a:gd name="connsiteY1716" fmla="*/ 5054397 h 6858000"/>
              <a:gd name="connsiteX1717" fmla="*/ 3361083 w 6530564"/>
              <a:gd name="connsiteY1717" fmla="*/ 5053517 h 6858000"/>
              <a:gd name="connsiteX1718" fmla="*/ 3360205 w 6530564"/>
              <a:gd name="connsiteY1718" fmla="*/ 5056798 h 6858000"/>
              <a:gd name="connsiteX1719" fmla="*/ 3344683 w 6530564"/>
              <a:gd name="connsiteY1719" fmla="*/ 5049123 h 6858000"/>
              <a:gd name="connsiteX1720" fmla="*/ 3338122 w 6530564"/>
              <a:gd name="connsiteY1720" fmla="*/ 5047364 h 6858000"/>
              <a:gd name="connsiteX1721" fmla="*/ 3328281 w 6530564"/>
              <a:gd name="connsiteY1721" fmla="*/ 5044727 h 6858000"/>
              <a:gd name="connsiteX1722" fmla="*/ 3325001 w 6530564"/>
              <a:gd name="connsiteY1722" fmla="*/ 5043849 h 6858000"/>
              <a:gd name="connsiteX1723" fmla="*/ 3322599 w 6530564"/>
              <a:gd name="connsiteY1723" fmla="*/ 5039690 h 6858000"/>
              <a:gd name="connsiteX1724" fmla="*/ 3316040 w 6530564"/>
              <a:gd name="connsiteY1724" fmla="*/ 5037932 h 6858000"/>
              <a:gd name="connsiteX1725" fmla="*/ 3311880 w 6530564"/>
              <a:gd name="connsiteY1725" fmla="*/ 5040333 h 6858000"/>
              <a:gd name="connsiteX1726" fmla="*/ 3233153 w 6530564"/>
              <a:gd name="connsiteY1726" fmla="*/ 5019238 h 6858000"/>
              <a:gd name="connsiteX1727" fmla="*/ 3198829 w 6530564"/>
              <a:gd name="connsiteY1727" fmla="*/ 5003009 h 6858000"/>
              <a:gd name="connsiteX1728" fmla="*/ 3201230 w 6530564"/>
              <a:gd name="connsiteY1728" fmla="*/ 5007168 h 6858000"/>
              <a:gd name="connsiteX1729" fmla="*/ 3137383 w 6530564"/>
              <a:gd name="connsiteY1729" fmla="*/ 4983030 h 6858000"/>
              <a:gd name="connsiteX1730" fmla="*/ 3133223 w 6530564"/>
              <a:gd name="connsiteY1730" fmla="*/ 4985431 h 6858000"/>
              <a:gd name="connsiteX1731" fmla="*/ 3117700 w 6530564"/>
              <a:gd name="connsiteY1731" fmla="*/ 4977756 h 6858000"/>
              <a:gd name="connsiteX1732" fmla="*/ 3115299 w 6530564"/>
              <a:gd name="connsiteY1732" fmla="*/ 4973596 h 6858000"/>
              <a:gd name="connsiteX1733" fmla="*/ 3107860 w 6530564"/>
              <a:gd name="connsiteY1733" fmla="*/ 4975119 h 6858000"/>
              <a:gd name="connsiteX1734" fmla="*/ 3089059 w 6530564"/>
              <a:gd name="connsiteY1734" fmla="*/ 4966565 h 6858000"/>
              <a:gd name="connsiteX1735" fmla="*/ 3085777 w 6530564"/>
              <a:gd name="connsiteY1735" fmla="*/ 4965684 h 6858000"/>
              <a:gd name="connsiteX1736" fmla="*/ 3076815 w 6530564"/>
              <a:gd name="connsiteY1736" fmla="*/ 4959768 h 6858000"/>
              <a:gd name="connsiteX1737" fmla="*/ 3073536 w 6530564"/>
              <a:gd name="connsiteY1737" fmla="*/ 4958890 h 6858000"/>
              <a:gd name="connsiteX1738" fmla="*/ 3070254 w 6530564"/>
              <a:gd name="connsiteY1738" fmla="*/ 4958011 h 6858000"/>
              <a:gd name="connsiteX1739" fmla="*/ 3018005 w 6530564"/>
              <a:gd name="connsiteY1739" fmla="*/ 4929948 h 6858000"/>
              <a:gd name="connsiteX1740" fmla="*/ 3008164 w 6530564"/>
              <a:gd name="connsiteY1740" fmla="*/ 4927311 h 6858000"/>
              <a:gd name="connsiteX1741" fmla="*/ 3004884 w 6530564"/>
              <a:gd name="connsiteY1741" fmla="*/ 4926433 h 6858000"/>
              <a:gd name="connsiteX1742" fmla="*/ 2991763 w 6530564"/>
              <a:gd name="connsiteY1742" fmla="*/ 4922918 h 6858000"/>
              <a:gd name="connsiteX1743" fmla="*/ 2959196 w 6530564"/>
              <a:gd name="connsiteY1743" fmla="*/ 4900127 h 6858000"/>
              <a:gd name="connsiteX1744" fmla="*/ 2832851 w 6530564"/>
              <a:gd name="connsiteY1744" fmla="*/ 4820566 h 6858000"/>
              <a:gd name="connsiteX1745" fmla="*/ 2829571 w 6530564"/>
              <a:gd name="connsiteY1745" fmla="*/ 4819688 h 6858000"/>
              <a:gd name="connsiteX1746" fmla="*/ 2827170 w 6530564"/>
              <a:gd name="connsiteY1746" fmla="*/ 4815530 h 6858000"/>
              <a:gd name="connsiteX1747" fmla="*/ 2790300 w 6530564"/>
              <a:gd name="connsiteY1747" fmla="*/ 4779282 h 6858000"/>
              <a:gd name="connsiteX1748" fmla="*/ 2753001 w 6530564"/>
              <a:gd name="connsiteY1748" fmla="*/ 4745754 h 6858000"/>
              <a:gd name="connsiteX1749" fmla="*/ 2753847 w 6530564"/>
              <a:gd name="connsiteY1749" fmla="*/ 4746386 h 6858000"/>
              <a:gd name="connsiteX1750" fmla="*/ 2763151 w 6530564"/>
              <a:gd name="connsiteY1750" fmla="*/ 4752669 h 6858000"/>
              <a:gd name="connsiteX1751" fmla="*/ 2768833 w 6530564"/>
              <a:gd name="connsiteY1751" fmla="*/ 4757708 h 6858000"/>
              <a:gd name="connsiteX1752" fmla="*/ 2789157 w 6530564"/>
              <a:gd name="connsiteY1752" fmla="*/ 4773703 h 6858000"/>
              <a:gd name="connsiteX1753" fmla="*/ 2824125 w 6530564"/>
              <a:gd name="connsiteY1753" fmla="*/ 4800649 h 6858000"/>
              <a:gd name="connsiteX1754" fmla="*/ 2829807 w 6530564"/>
              <a:gd name="connsiteY1754" fmla="*/ 4805687 h 6858000"/>
              <a:gd name="connsiteX1755" fmla="*/ 2835489 w 6530564"/>
              <a:gd name="connsiteY1755" fmla="*/ 4810727 h 6858000"/>
              <a:gd name="connsiteX1756" fmla="*/ 2839648 w 6530564"/>
              <a:gd name="connsiteY1756" fmla="*/ 4808324 h 6858000"/>
              <a:gd name="connsiteX1757" fmla="*/ 2829163 w 6530564"/>
              <a:gd name="connsiteY1757" fmla="*/ 4794968 h 6858000"/>
              <a:gd name="connsiteX1758" fmla="*/ 2825883 w 6530564"/>
              <a:gd name="connsiteY1758" fmla="*/ 4794088 h 6858000"/>
              <a:gd name="connsiteX1759" fmla="*/ 2773871 w 6530564"/>
              <a:gd name="connsiteY1759" fmla="*/ 4752025 h 6858000"/>
              <a:gd name="connsiteX1760" fmla="*/ 2770590 w 6530564"/>
              <a:gd name="connsiteY1760" fmla="*/ 4751147 h 6858000"/>
              <a:gd name="connsiteX1761" fmla="*/ 2757705 w 6530564"/>
              <a:gd name="connsiteY1761" fmla="*/ 4733631 h 6858000"/>
              <a:gd name="connsiteX1762" fmla="*/ 2740660 w 6530564"/>
              <a:gd name="connsiteY1762" fmla="*/ 4718516 h 6858000"/>
              <a:gd name="connsiteX1763" fmla="*/ 2706021 w 6530564"/>
              <a:gd name="connsiteY1763" fmla="*/ 4690338 h 6858000"/>
              <a:gd name="connsiteX1764" fmla="*/ 2678648 w 6530564"/>
              <a:gd name="connsiteY1764" fmla="*/ 4660537 h 6858000"/>
              <a:gd name="connsiteX1765" fmla="*/ 2682322 w 6530564"/>
              <a:gd name="connsiteY1765" fmla="*/ 4660696 h 6858000"/>
              <a:gd name="connsiteX1766" fmla="*/ 2556040 w 6530564"/>
              <a:gd name="connsiteY1766" fmla="*/ 4528415 h 6858000"/>
              <a:gd name="connsiteX1767" fmla="*/ 2556918 w 6530564"/>
              <a:gd name="connsiteY1767" fmla="*/ 4525136 h 6858000"/>
              <a:gd name="connsiteX1768" fmla="*/ 2553638 w 6530564"/>
              <a:gd name="connsiteY1768" fmla="*/ 4524257 h 6858000"/>
              <a:gd name="connsiteX1769" fmla="*/ 2550359 w 6530564"/>
              <a:gd name="connsiteY1769" fmla="*/ 4523378 h 6858000"/>
              <a:gd name="connsiteX1770" fmla="*/ 2544034 w 6530564"/>
              <a:gd name="connsiteY1770" fmla="*/ 4507619 h 6858000"/>
              <a:gd name="connsiteX1771" fmla="*/ 2505142 w 6530564"/>
              <a:gd name="connsiteY1771" fmla="*/ 4469072 h 6858000"/>
              <a:gd name="connsiteX1772" fmla="*/ 2514981 w 6530564"/>
              <a:gd name="connsiteY1772" fmla="*/ 4471709 h 6858000"/>
              <a:gd name="connsiteX1773" fmla="*/ 2494657 w 6530564"/>
              <a:gd name="connsiteY1773" fmla="*/ 4455716 h 6858000"/>
              <a:gd name="connsiteX1774" fmla="*/ 2498817 w 6530564"/>
              <a:gd name="connsiteY1774" fmla="*/ 4453313 h 6858000"/>
              <a:gd name="connsiteX1775" fmla="*/ 2453599 w 6530564"/>
              <a:gd name="connsiteY1775" fmla="*/ 4399008 h 6858000"/>
              <a:gd name="connsiteX1776" fmla="*/ 2454477 w 6530564"/>
              <a:gd name="connsiteY1776" fmla="*/ 4395729 h 6858000"/>
              <a:gd name="connsiteX1777" fmla="*/ 2424784 w 6530564"/>
              <a:gd name="connsiteY1777" fmla="*/ 4349098 h 6858000"/>
              <a:gd name="connsiteX1778" fmla="*/ 2387006 w 6530564"/>
              <a:gd name="connsiteY1778" fmla="*/ 4293271 h 6858000"/>
              <a:gd name="connsiteX1779" fmla="*/ 2372796 w 6530564"/>
              <a:gd name="connsiteY1779" fmla="*/ 4262654 h 6858000"/>
              <a:gd name="connsiteX1780" fmla="*/ 2354365 w 6530564"/>
              <a:gd name="connsiteY1780" fmla="*/ 4231786 h 6858000"/>
              <a:gd name="connsiteX1781" fmla="*/ 2357546 w 6530564"/>
              <a:gd name="connsiteY1781" fmla="*/ 4232639 h 6858000"/>
              <a:gd name="connsiteX1782" fmla="*/ 2355145 w 6530564"/>
              <a:gd name="connsiteY1782" fmla="*/ 4228480 h 6858000"/>
              <a:gd name="connsiteX1783" fmla="*/ 2349463 w 6530564"/>
              <a:gd name="connsiteY1783" fmla="*/ 4223441 h 6858000"/>
              <a:gd name="connsiteX1784" fmla="*/ 2352745 w 6530564"/>
              <a:gd name="connsiteY1784" fmla="*/ 4224320 h 6858000"/>
              <a:gd name="connsiteX1785" fmla="*/ 2338336 w 6530564"/>
              <a:gd name="connsiteY1785" fmla="*/ 4199366 h 6858000"/>
              <a:gd name="connsiteX1786" fmla="*/ 2335056 w 6530564"/>
              <a:gd name="connsiteY1786" fmla="*/ 4198486 h 6858000"/>
              <a:gd name="connsiteX1787" fmla="*/ 2329374 w 6530564"/>
              <a:gd name="connsiteY1787" fmla="*/ 4193448 h 6858000"/>
              <a:gd name="connsiteX1788" fmla="*/ 2335934 w 6530564"/>
              <a:gd name="connsiteY1788" fmla="*/ 4195206 h 6858000"/>
              <a:gd name="connsiteX1789" fmla="*/ 2328731 w 6530564"/>
              <a:gd name="connsiteY1789" fmla="*/ 4182729 h 6858000"/>
              <a:gd name="connsiteX1790" fmla="*/ 2332011 w 6530564"/>
              <a:gd name="connsiteY1790" fmla="*/ 4183607 h 6858000"/>
              <a:gd name="connsiteX1791" fmla="*/ 2335292 w 6530564"/>
              <a:gd name="connsiteY1791" fmla="*/ 4184486 h 6858000"/>
              <a:gd name="connsiteX1792" fmla="*/ 2336170 w 6530564"/>
              <a:gd name="connsiteY1792" fmla="*/ 4181206 h 6858000"/>
              <a:gd name="connsiteX1793" fmla="*/ 2329610 w 6530564"/>
              <a:gd name="connsiteY1793" fmla="*/ 4179448 h 6858000"/>
              <a:gd name="connsiteX1794" fmla="*/ 2326328 w 6530564"/>
              <a:gd name="connsiteY1794" fmla="*/ 4178569 h 6858000"/>
              <a:gd name="connsiteX1795" fmla="*/ 2323927 w 6530564"/>
              <a:gd name="connsiteY1795" fmla="*/ 4174411 h 6858000"/>
              <a:gd name="connsiteX1796" fmla="*/ 2324807 w 6530564"/>
              <a:gd name="connsiteY1796" fmla="*/ 4171130 h 6858000"/>
              <a:gd name="connsiteX1797" fmla="*/ 2325686 w 6530564"/>
              <a:gd name="connsiteY1797" fmla="*/ 4167850 h 6858000"/>
              <a:gd name="connsiteX1798" fmla="*/ 2322406 w 6530564"/>
              <a:gd name="connsiteY1798" fmla="*/ 4166970 h 6858000"/>
              <a:gd name="connsiteX1799" fmla="*/ 2319125 w 6530564"/>
              <a:gd name="connsiteY1799" fmla="*/ 4166091 h 6858000"/>
              <a:gd name="connsiteX1800" fmla="*/ 2315201 w 6530564"/>
              <a:gd name="connsiteY1800" fmla="*/ 4154494 h 6858000"/>
              <a:gd name="connsiteX1801" fmla="*/ 2318482 w 6530564"/>
              <a:gd name="connsiteY1801" fmla="*/ 4155373 h 6858000"/>
              <a:gd name="connsiteX1802" fmla="*/ 2316081 w 6530564"/>
              <a:gd name="connsiteY1802" fmla="*/ 4151212 h 6858000"/>
              <a:gd name="connsiteX1803" fmla="*/ 2313680 w 6530564"/>
              <a:gd name="connsiteY1803" fmla="*/ 4147053 h 6858000"/>
              <a:gd name="connsiteX1804" fmla="*/ 2307998 w 6530564"/>
              <a:gd name="connsiteY1804" fmla="*/ 4142015 h 6858000"/>
              <a:gd name="connsiteX1805" fmla="*/ 2311277 w 6530564"/>
              <a:gd name="connsiteY1805" fmla="*/ 4142893 h 6858000"/>
              <a:gd name="connsiteX1806" fmla="*/ 2308233 w 6530564"/>
              <a:gd name="connsiteY1806" fmla="*/ 4128016 h 6858000"/>
              <a:gd name="connsiteX1807" fmla="*/ 2314794 w 6530564"/>
              <a:gd name="connsiteY1807" fmla="*/ 4129773 h 6858000"/>
              <a:gd name="connsiteX1808" fmla="*/ 2308469 w 6530564"/>
              <a:gd name="connsiteY1808" fmla="*/ 4114014 h 6858000"/>
              <a:gd name="connsiteX1809" fmla="*/ 2311749 w 6530564"/>
              <a:gd name="connsiteY1809" fmla="*/ 4114894 h 6858000"/>
              <a:gd name="connsiteX1810" fmla="*/ 2314150 w 6530564"/>
              <a:gd name="connsiteY1810" fmla="*/ 4119054 h 6858000"/>
              <a:gd name="connsiteX1811" fmla="*/ 2317430 w 6530564"/>
              <a:gd name="connsiteY1811" fmla="*/ 4119932 h 6858000"/>
              <a:gd name="connsiteX1812" fmla="*/ 2315029 w 6530564"/>
              <a:gd name="connsiteY1812" fmla="*/ 4115773 h 6858000"/>
              <a:gd name="connsiteX1813" fmla="*/ 2312628 w 6530564"/>
              <a:gd name="connsiteY1813" fmla="*/ 4111613 h 6858000"/>
              <a:gd name="connsiteX1814" fmla="*/ 2306947 w 6530564"/>
              <a:gd name="connsiteY1814" fmla="*/ 4106575 h 6858000"/>
              <a:gd name="connsiteX1815" fmla="*/ 2305188 w 6530564"/>
              <a:gd name="connsiteY1815" fmla="*/ 4113136 h 6858000"/>
              <a:gd name="connsiteX1816" fmla="*/ 2302787 w 6530564"/>
              <a:gd name="connsiteY1816" fmla="*/ 4108977 h 6858000"/>
              <a:gd name="connsiteX1817" fmla="*/ 2287500 w 6530564"/>
              <a:gd name="connsiteY1817" fmla="*/ 4087301 h 6858000"/>
              <a:gd name="connsiteX1818" fmla="*/ 2287264 w 6530564"/>
              <a:gd name="connsiteY1818" fmla="*/ 4101302 h 6858000"/>
              <a:gd name="connsiteX1819" fmla="*/ 2280939 w 6530564"/>
              <a:gd name="connsiteY1819" fmla="*/ 4085543 h 6858000"/>
              <a:gd name="connsiteX1820" fmla="*/ 2273736 w 6530564"/>
              <a:gd name="connsiteY1820" fmla="*/ 4073065 h 6858000"/>
              <a:gd name="connsiteX1821" fmla="*/ 2272213 w 6530564"/>
              <a:gd name="connsiteY1821" fmla="*/ 4065626 h 6858000"/>
              <a:gd name="connsiteX1822" fmla="*/ 2278774 w 6530564"/>
              <a:gd name="connsiteY1822" fmla="*/ 4067385 h 6858000"/>
              <a:gd name="connsiteX1823" fmla="*/ 2269169 w 6530564"/>
              <a:gd name="connsiteY1823" fmla="*/ 4050747 h 6858000"/>
              <a:gd name="connsiteX1824" fmla="*/ 2273328 w 6530564"/>
              <a:gd name="connsiteY1824" fmla="*/ 4048346 h 6858000"/>
              <a:gd name="connsiteX1825" fmla="*/ 2275729 w 6530564"/>
              <a:gd name="connsiteY1825" fmla="*/ 4052506 h 6858000"/>
              <a:gd name="connsiteX1826" fmla="*/ 2279010 w 6530564"/>
              <a:gd name="connsiteY1826" fmla="*/ 4053384 h 6858000"/>
              <a:gd name="connsiteX1827" fmla="*/ 2279888 w 6530564"/>
              <a:gd name="connsiteY1827" fmla="*/ 4050103 h 6858000"/>
              <a:gd name="connsiteX1828" fmla="*/ 2277487 w 6530564"/>
              <a:gd name="connsiteY1828" fmla="*/ 4045945 h 6858000"/>
              <a:gd name="connsiteX1829" fmla="*/ 2274206 w 6530564"/>
              <a:gd name="connsiteY1829" fmla="*/ 4045065 h 6858000"/>
              <a:gd name="connsiteX1830" fmla="*/ 2271805 w 6530564"/>
              <a:gd name="connsiteY1830" fmla="*/ 4040907 h 6858000"/>
              <a:gd name="connsiteX1831" fmla="*/ 2269404 w 6530564"/>
              <a:gd name="connsiteY1831" fmla="*/ 4036747 h 6858000"/>
              <a:gd name="connsiteX1832" fmla="*/ 2270282 w 6530564"/>
              <a:gd name="connsiteY1832" fmla="*/ 4033467 h 6858000"/>
              <a:gd name="connsiteX1833" fmla="*/ 2267003 w 6530564"/>
              <a:gd name="connsiteY1833" fmla="*/ 4032587 h 6858000"/>
              <a:gd name="connsiteX1834" fmla="*/ 2267881 w 6530564"/>
              <a:gd name="connsiteY1834" fmla="*/ 4029308 h 6858000"/>
              <a:gd name="connsiteX1835" fmla="*/ 2271162 w 6530564"/>
              <a:gd name="connsiteY1835" fmla="*/ 4030186 h 6858000"/>
              <a:gd name="connsiteX1836" fmla="*/ 2276843 w 6530564"/>
              <a:gd name="connsiteY1836" fmla="*/ 4035224 h 6858000"/>
              <a:gd name="connsiteX1837" fmla="*/ 2281647 w 6530564"/>
              <a:gd name="connsiteY1837" fmla="*/ 4043544 h 6858000"/>
              <a:gd name="connsiteX1838" fmla="*/ 2282526 w 6530564"/>
              <a:gd name="connsiteY1838" fmla="*/ 4040263 h 6858000"/>
              <a:gd name="connsiteX1839" fmla="*/ 2280124 w 6530564"/>
              <a:gd name="connsiteY1839" fmla="*/ 4036104 h 6858000"/>
              <a:gd name="connsiteX1840" fmla="*/ 2272919 w 6530564"/>
              <a:gd name="connsiteY1840" fmla="*/ 4023625 h 6858000"/>
              <a:gd name="connsiteX1841" fmla="*/ 2269640 w 6530564"/>
              <a:gd name="connsiteY1841" fmla="*/ 4022747 h 6858000"/>
              <a:gd name="connsiteX1842" fmla="*/ 2261556 w 6530564"/>
              <a:gd name="connsiteY1842" fmla="*/ 4013550 h 6858000"/>
              <a:gd name="connsiteX1843" fmla="*/ 2240180 w 6530564"/>
              <a:gd name="connsiteY1843" fmla="*/ 3962117 h 6858000"/>
              <a:gd name="connsiteX1844" fmla="*/ 2241060 w 6530564"/>
              <a:gd name="connsiteY1844" fmla="*/ 3958836 h 6858000"/>
              <a:gd name="connsiteX1845" fmla="*/ 2238659 w 6530564"/>
              <a:gd name="connsiteY1845" fmla="*/ 3954676 h 6858000"/>
              <a:gd name="connsiteX1846" fmla="*/ 2234735 w 6530564"/>
              <a:gd name="connsiteY1846" fmla="*/ 3943079 h 6858000"/>
              <a:gd name="connsiteX1847" fmla="*/ 2232334 w 6530564"/>
              <a:gd name="connsiteY1847" fmla="*/ 3938919 h 6858000"/>
              <a:gd name="connsiteX1848" fmla="*/ 2228410 w 6530564"/>
              <a:gd name="connsiteY1848" fmla="*/ 3927321 h 6858000"/>
              <a:gd name="connsiteX1849" fmla="*/ 2224486 w 6530564"/>
              <a:gd name="connsiteY1849" fmla="*/ 3915722 h 6858000"/>
              <a:gd name="connsiteX1850" fmla="*/ 2215995 w 6530564"/>
              <a:gd name="connsiteY1850" fmla="*/ 3881804 h 6858000"/>
              <a:gd name="connsiteX1851" fmla="*/ 2195263 w 6530564"/>
              <a:gd name="connsiteY1851" fmla="*/ 3841091 h 6858000"/>
              <a:gd name="connsiteX1852" fmla="*/ 2191339 w 6530564"/>
              <a:gd name="connsiteY1852" fmla="*/ 3829493 h 6858000"/>
              <a:gd name="connsiteX1853" fmla="*/ 2188651 w 6530564"/>
              <a:gd name="connsiteY1853" fmla="*/ 3836242 h 6858000"/>
              <a:gd name="connsiteX1854" fmla="*/ 2188075 w 6530564"/>
              <a:gd name="connsiteY1854" fmla="*/ 3835811 h 6858000"/>
              <a:gd name="connsiteX1855" fmla="*/ 2194554 w 6530564"/>
              <a:gd name="connsiteY1855" fmla="*/ 3858195 h 6858000"/>
              <a:gd name="connsiteX1856" fmla="*/ 2198532 w 6530564"/>
              <a:gd name="connsiteY1856" fmla="*/ 3875169 h 6858000"/>
              <a:gd name="connsiteX1857" fmla="*/ 2200656 w 6530564"/>
              <a:gd name="connsiteY1857" fmla="*/ 3881649 h 6858000"/>
              <a:gd name="connsiteX1858" fmla="*/ 2210722 w 6530564"/>
              <a:gd name="connsiteY1858" fmla="*/ 3901486 h 6858000"/>
              <a:gd name="connsiteX1859" fmla="*/ 2217047 w 6530564"/>
              <a:gd name="connsiteY1859" fmla="*/ 3917243 h 6858000"/>
              <a:gd name="connsiteX1860" fmla="*/ 2213766 w 6530564"/>
              <a:gd name="connsiteY1860" fmla="*/ 3916364 h 6858000"/>
              <a:gd name="connsiteX1861" fmla="*/ 2214644 w 6530564"/>
              <a:gd name="connsiteY1861" fmla="*/ 3913085 h 6858000"/>
              <a:gd name="connsiteX1862" fmla="*/ 2211364 w 6530564"/>
              <a:gd name="connsiteY1862" fmla="*/ 3912205 h 6858000"/>
              <a:gd name="connsiteX1863" fmla="*/ 2210486 w 6530564"/>
              <a:gd name="connsiteY1863" fmla="*/ 3915486 h 6858000"/>
              <a:gd name="connsiteX1864" fmla="*/ 2212887 w 6530564"/>
              <a:gd name="connsiteY1864" fmla="*/ 3919646 h 6858000"/>
              <a:gd name="connsiteX1865" fmla="*/ 2222728 w 6530564"/>
              <a:gd name="connsiteY1865" fmla="*/ 3922281 h 6858000"/>
              <a:gd name="connsiteX1866" fmla="*/ 2226652 w 6530564"/>
              <a:gd name="connsiteY1866" fmla="*/ 3933880 h 6858000"/>
              <a:gd name="connsiteX1867" fmla="*/ 2224895 w 6530564"/>
              <a:gd name="connsiteY1867" fmla="*/ 3940442 h 6858000"/>
              <a:gd name="connsiteX1868" fmla="*/ 2221613 w 6530564"/>
              <a:gd name="connsiteY1868" fmla="*/ 3939563 h 6858000"/>
              <a:gd name="connsiteX1869" fmla="*/ 2224015 w 6530564"/>
              <a:gd name="connsiteY1869" fmla="*/ 3943721 h 6858000"/>
              <a:gd name="connsiteX1870" fmla="*/ 2227296 w 6530564"/>
              <a:gd name="connsiteY1870" fmla="*/ 3944601 h 6858000"/>
              <a:gd name="connsiteX1871" fmla="*/ 2232977 w 6530564"/>
              <a:gd name="connsiteY1871" fmla="*/ 3949639 h 6858000"/>
              <a:gd name="connsiteX1872" fmla="*/ 2234499 w 6530564"/>
              <a:gd name="connsiteY1872" fmla="*/ 3957077 h 6858000"/>
              <a:gd name="connsiteX1873" fmla="*/ 2233619 w 6530564"/>
              <a:gd name="connsiteY1873" fmla="*/ 3960358 h 6858000"/>
              <a:gd name="connsiteX1874" fmla="*/ 2236901 w 6530564"/>
              <a:gd name="connsiteY1874" fmla="*/ 3961237 h 6858000"/>
              <a:gd name="connsiteX1875" fmla="*/ 2239302 w 6530564"/>
              <a:gd name="connsiteY1875" fmla="*/ 3965397 h 6858000"/>
              <a:gd name="connsiteX1876" fmla="*/ 2257398 w 6530564"/>
              <a:gd name="connsiteY1876" fmla="*/ 4015951 h 6858000"/>
              <a:gd name="connsiteX1877" fmla="*/ 2259799 w 6530564"/>
              <a:gd name="connsiteY1877" fmla="*/ 4020111 h 6858000"/>
              <a:gd name="connsiteX1878" fmla="*/ 2263079 w 6530564"/>
              <a:gd name="connsiteY1878" fmla="*/ 4020990 h 6858000"/>
              <a:gd name="connsiteX1879" fmla="*/ 2262200 w 6530564"/>
              <a:gd name="connsiteY1879" fmla="*/ 4024269 h 6858000"/>
              <a:gd name="connsiteX1880" fmla="*/ 2258920 w 6530564"/>
              <a:gd name="connsiteY1880" fmla="*/ 4023391 h 6858000"/>
              <a:gd name="connsiteX1881" fmla="*/ 2261086 w 6530564"/>
              <a:gd name="connsiteY1881" fmla="*/ 4041551 h 6858000"/>
              <a:gd name="connsiteX1882" fmla="*/ 2264367 w 6530564"/>
              <a:gd name="connsiteY1882" fmla="*/ 4042429 h 6858000"/>
              <a:gd name="connsiteX1883" fmla="*/ 2255405 w 6530564"/>
              <a:gd name="connsiteY1883" fmla="*/ 4036511 h 6858000"/>
              <a:gd name="connsiteX1884" fmla="*/ 2268055 w 6530564"/>
              <a:gd name="connsiteY1884" fmla="*/ 4068027 h 6858000"/>
              <a:gd name="connsiteX1885" fmla="*/ 2276781 w 6530564"/>
              <a:gd name="connsiteY1885" fmla="*/ 4087944 h 6858000"/>
              <a:gd name="connsiteX1886" fmla="*/ 2285507 w 6530564"/>
              <a:gd name="connsiteY1886" fmla="*/ 4107863 h 6858000"/>
              <a:gd name="connsiteX1887" fmla="*/ 2303838 w 6530564"/>
              <a:gd name="connsiteY1887" fmla="*/ 4144416 h 6858000"/>
              <a:gd name="connsiteX1888" fmla="*/ 2307761 w 6530564"/>
              <a:gd name="connsiteY1888" fmla="*/ 4156015 h 6858000"/>
              <a:gd name="connsiteX1889" fmla="*/ 2312564 w 6530564"/>
              <a:gd name="connsiteY1889" fmla="*/ 4164333 h 6858000"/>
              <a:gd name="connsiteX1890" fmla="*/ 2314087 w 6530564"/>
              <a:gd name="connsiteY1890" fmla="*/ 4171772 h 6858000"/>
              <a:gd name="connsiteX1891" fmla="*/ 2321291 w 6530564"/>
              <a:gd name="connsiteY1891" fmla="*/ 4184250 h 6858000"/>
              <a:gd name="connsiteX1892" fmla="*/ 2325215 w 6530564"/>
              <a:gd name="connsiteY1892" fmla="*/ 4195849 h 6858000"/>
              <a:gd name="connsiteX1893" fmla="*/ 2333297 w 6530564"/>
              <a:gd name="connsiteY1893" fmla="*/ 4205047 h 6858000"/>
              <a:gd name="connsiteX1894" fmla="*/ 2332419 w 6530564"/>
              <a:gd name="connsiteY1894" fmla="*/ 4208327 h 6858000"/>
              <a:gd name="connsiteX1895" fmla="*/ 2391338 w 6530564"/>
              <a:gd name="connsiteY1895" fmla="*/ 4329589 h 6858000"/>
              <a:gd name="connsiteX1896" fmla="*/ 2390458 w 6530564"/>
              <a:gd name="connsiteY1896" fmla="*/ 4332868 h 6858000"/>
              <a:gd name="connsiteX1897" fmla="*/ 2389579 w 6530564"/>
              <a:gd name="connsiteY1897" fmla="*/ 4336150 h 6858000"/>
              <a:gd name="connsiteX1898" fmla="*/ 2384777 w 6530564"/>
              <a:gd name="connsiteY1898" fmla="*/ 4327831 h 6858000"/>
              <a:gd name="connsiteX1899" fmla="*/ 2379973 w 6530564"/>
              <a:gd name="connsiteY1899" fmla="*/ 4319511 h 6858000"/>
              <a:gd name="connsiteX1900" fmla="*/ 2375173 w 6530564"/>
              <a:gd name="connsiteY1900" fmla="*/ 4311195 h 6858000"/>
              <a:gd name="connsiteX1901" fmla="*/ 2371891 w 6530564"/>
              <a:gd name="connsiteY1901" fmla="*/ 4310315 h 6858000"/>
              <a:gd name="connsiteX1902" fmla="*/ 2359884 w 6530564"/>
              <a:gd name="connsiteY1902" fmla="*/ 4289519 h 6858000"/>
              <a:gd name="connsiteX1903" fmla="*/ 2356605 w 6530564"/>
              <a:gd name="connsiteY1903" fmla="*/ 4288639 h 6858000"/>
              <a:gd name="connsiteX1904" fmla="*/ 2355725 w 6530564"/>
              <a:gd name="connsiteY1904" fmla="*/ 4291921 h 6858000"/>
              <a:gd name="connsiteX1905" fmla="*/ 2358127 w 6530564"/>
              <a:gd name="connsiteY1905" fmla="*/ 4296080 h 6858000"/>
              <a:gd name="connsiteX1906" fmla="*/ 2360528 w 6530564"/>
              <a:gd name="connsiteY1906" fmla="*/ 4300238 h 6858000"/>
              <a:gd name="connsiteX1907" fmla="*/ 2362929 w 6530564"/>
              <a:gd name="connsiteY1907" fmla="*/ 4304398 h 6858000"/>
              <a:gd name="connsiteX1908" fmla="*/ 2367731 w 6530564"/>
              <a:gd name="connsiteY1908" fmla="*/ 4312715 h 6858000"/>
              <a:gd name="connsiteX1909" fmla="*/ 2359695 w 6530564"/>
              <a:gd name="connsiteY1909" fmla="*/ 4299246 h 6858000"/>
              <a:gd name="connsiteX1910" fmla="*/ 2353339 w 6530564"/>
              <a:gd name="connsiteY1910" fmla="*/ 4287828 h 6858000"/>
              <a:gd name="connsiteX1911" fmla="*/ 2353323 w 6530564"/>
              <a:gd name="connsiteY1911" fmla="*/ 4287760 h 6858000"/>
              <a:gd name="connsiteX1912" fmla="*/ 2353292 w 6530564"/>
              <a:gd name="connsiteY1912" fmla="*/ 4287741 h 6858000"/>
              <a:gd name="connsiteX1913" fmla="*/ 2352724 w 6530564"/>
              <a:gd name="connsiteY1913" fmla="*/ 4286721 h 6858000"/>
              <a:gd name="connsiteX1914" fmla="*/ 2358361 w 6530564"/>
              <a:gd name="connsiteY1914" fmla="*/ 4282080 h 6858000"/>
              <a:gd name="connsiteX1915" fmla="*/ 2331068 w 6530564"/>
              <a:gd name="connsiteY1915" fmla="*/ 4239607 h 6858000"/>
              <a:gd name="connsiteX1916" fmla="*/ 2330190 w 6530564"/>
              <a:gd name="connsiteY1916" fmla="*/ 4242888 h 6858000"/>
              <a:gd name="connsiteX1917" fmla="*/ 2322985 w 6530564"/>
              <a:gd name="connsiteY1917" fmla="*/ 4230410 h 6858000"/>
              <a:gd name="connsiteX1918" fmla="*/ 2323865 w 6530564"/>
              <a:gd name="connsiteY1918" fmla="*/ 4227129 h 6858000"/>
              <a:gd name="connsiteX1919" fmla="*/ 2320584 w 6530564"/>
              <a:gd name="connsiteY1919" fmla="*/ 4226251 h 6858000"/>
              <a:gd name="connsiteX1920" fmla="*/ 2321464 w 6530564"/>
              <a:gd name="connsiteY1920" fmla="*/ 4222972 h 6858000"/>
              <a:gd name="connsiteX1921" fmla="*/ 2316660 w 6530564"/>
              <a:gd name="connsiteY1921" fmla="*/ 4214652 h 6858000"/>
              <a:gd name="connsiteX1922" fmla="*/ 2310979 w 6530564"/>
              <a:gd name="connsiteY1922" fmla="*/ 4209615 h 6858000"/>
              <a:gd name="connsiteX1923" fmla="*/ 2308578 w 6530564"/>
              <a:gd name="connsiteY1923" fmla="*/ 4205456 h 6858000"/>
              <a:gd name="connsiteX1924" fmla="*/ 2301373 w 6530564"/>
              <a:gd name="connsiteY1924" fmla="*/ 4192977 h 6858000"/>
              <a:gd name="connsiteX1925" fmla="*/ 2298093 w 6530564"/>
              <a:gd name="connsiteY1925" fmla="*/ 4192099 h 6858000"/>
              <a:gd name="connsiteX1926" fmla="*/ 2295692 w 6530564"/>
              <a:gd name="connsiteY1926" fmla="*/ 4187939 h 6858000"/>
              <a:gd name="connsiteX1927" fmla="*/ 2277360 w 6530564"/>
              <a:gd name="connsiteY1927" fmla="*/ 4151385 h 6858000"/>
              <a:gd name="connsiteX1928" fmla="*/ 2281520 w 6530564"/>
              <a:gd name="connsiteY1928" fmla="*/ 4148984 h 6858000"/>
              <a:gd name="connsiteX1929" fmla="*/ 2283921 w 6530564"/>
              <a:gd name="connsiteY1929" fmla="*/ 4153142 h 6858000"/>
              <a:gd name="connsiteX1930" fmla="*/ 2286322 w 6530564"/>
              <a:gd name="connsiteY1930" fmla="*/ 4157302 h 6858000"/>
              <a:gd name="connsiteX1931" fmla="*/ 2287202 w 6530564"/>
              <a:gd name="connsiteY1931" fmla="*/ 4154022 h 6858000"/>
              <a:gd name="connsiteX1932" fmla="*/ 2284799 w 6530564"/>
              <a:gd name="connsiteY1932" fmla="*/ 4149863 h 6858000"/>
              <a:gd name="connsiteX1933" fmla="*/ 2282398 w 6530564"/>
              <a:gd name="connsiteY1933" fmla="*/ 4145704 h 6858000"/>
              <a:gd name="connsiteX1934" fmla="*/ 2279118 w 6530564"/>
              <a:gd name="connsiteY1934" fmla="*/ 4144824 h 6858000"/>
              <a:gd name="connsiteX1935" fmla="*/ 2275837 w 6530564"/>
              <a:gd name="connsiteY1935" fmla="*/ 4143945 h 6858000"/>
              <a:gd name="connsiteX1936" fmla="*/ 2260788 w 6530564"/>
              <a:gd name="connsiteY1936" fmla="*/ 4108270 h 6858000"/>
              <a:gd name="connsiteX1937" fmla="*/ 2257507 w 6530564"/>
              <a:gd name="connsiteY1937" fmla="*/ 4107391 h 6858000"/>
              <a:gd name="connsiteX1938" fmla="*/ 2229163 w 6530564"/>
              <a:gd name="connsiteY1938" fmla="*/ 4029480 h 6858000"/>
              <a:gd name="connsiteX1939" fmla="*/ 2191448 w 6530564"/>
              <a:gd name="connsiteY1939" fmla="*/ 3920932 h 6858000"/>
              <a:gd name="connsiteX1940" fmla="*/ 2183600 w 6530564"/>
              <a:gd name="connsiteY1940" fmla="*/ 3897734 h 6858000"/>
              <a:gd name="connsiteX1941" fmla="*/ 2184480 w 6530564"/>
              <a:gd name="connsiteY1941" fmla="*/ 3894454 h 6858000"/>
              <a:gd name="connsiteX1942" fmla="*/ 2183836 w 6530564"/>
              <a:gd name="connsiteY1942" fmla="*/ 3883736 h 6858000"/>
              <a:gd name="connsiteX1943" fmla="*/ 2181435 w 6530564"/>
              <a:gd name="connsiteY1943" fmla="*/ 3879574 h 6858000"/>
              <a:gd name="connsiteX1944" fmla="*/ 2180556 w 6530564"/>
              <a:gd name="connsiteY1944" fmla="*/ 3882855 h 6858000"/>
              <a:gd name="connsiteX1945" fmla="*/ 2164217 w 6530564"/>
              <a:gd name="connsiteY1945" fmla="*/ 3825741 h 6858000"/>
              <a:gd name="connsiteX1946" fmla="*/ 2151803 w 6530564"/>
              <a:gd name="connsiteY1946" fmla="*/ 3780225 h 6858000"/>
              <a:gd name="connsiteX1947" fmla="*/ 2151319 w 6530564"/>
              <a:gd name="connsiteY1947" fmla="*/ 3777854 h 6858000"/>
              <a:gd name="connsiteX1948" fmla="*/ 2151009 w 6530564"/>
              <a:gd name="connsiteY1948" fmla="*/ 3776873 h 6858000"/>
              <a:gd name="connsiteX1949" fmla="*/ 2132922 w 6530564"/>
              <a:gd name="connsiteY1949" fmla="*/ 3694412 h 6858000"/>
              <a:gd name="connsiteX1950" fmla="*/ 2132655 w 6530564"/>
              <a:gd name="connsiteY1950" fmla="*/ 3694230 h 6858000"/>
              <a:gd name="connsiteX1951" fmla="*/ 2130626 w 6530564"/>
              <a:gd name="connsiteY1951" fmla="*/ 3683943 h 6858000"/>
              <a:gd name="connsiteX1952" fmla="*/ 2101976 w 6530564"/>
              <a:gd name="connsiteY1952" fmla="*/ 3553318 h 6858000"/>
              <a:gd name="connsiteX1953" fmla="*/ 2087236 w 6530564"/>
              <a:gd name="connsiteY1953" fmla="*/ 3095430 h 6858000"/>
              <a:gd name="connsiteX1954" fmla="*/ 2061056 w 6530564"/>
              <a:gd name="connsiteY1954" fmla="*/ 3512229 h 6858000"/>
              <a:gd name="connsiteX1955" fmla="*/ 2059495 w 6530564"/>
              <a:gd name="connsiteY1955" fmla="*/ 3512181 h 6858000"/>
              <a:gd name="connsiteX1956" fmla="*/ 2065891 w 6530564"/>
              <a:gd name="connsiteY1956" fmla="*/ 3549772 h 6858000"/>
              <a:gd name="connsiteX1957" fmla="*/ 2079120 w 6530564"/>
              <a:gd name="connsiteY1957" fmla="*/ 3644728 h 6858000"/>
              <a:gd name="connsiteX1958" fmla="*/ 2083923 w 6530564"/>
              <a:gd name="connsiteY1958" fmla="*/ 3653046 h 6858000"/>
              <a:gd name="connsiteX1959" fmla="*/ 2080643 w 6530564"/>
              <a:gd name="connsiteY1959" fmla="*/ 3652168 h 6858000"/>
              <a:gd name="connsiteX1960" fmla="*/ 2093056 w 6530564"/>
              <a:gd name="connsiteY1960" fmla="*/ 3697684 h 6858000"/>
              <a:gd name="connsiteX1961" fmla="*/ 2093464 w 6530564"/>
              <a:gd name="connsiteY1961" fmla="*/ 3722403 h 6858000"/>
              <a:gd name="connsiteX1962" fmla="*/ 2100904 w 6530564"/>
              <a:gd name="connsiteY1962" fmla="*/ 3720880 h 6858000"/>
              <a:gd name="connsiteX1963" fmla="*/ 2106350 w 6530564"/>
              <a:gd name="connsiteY1963" fmla="*/ 3739919 h 6858000"/>
              <a:gd name="connsiteX1964" fmla="*/ 2100433 w 6530564"/>
              <a:gd name="connsiteY1964" fmla="*/ 3748881 h 6858000"/>
              <a:gd name="connsiteX1965" fmla="*/ 2129421 w 6530564"/>
              <a:gd name="connsiteY1965" fmla="*/ 3837513 h 6858000"/>
              <a:gd name="connsiteX1966" fmla="*/ 2130944 w 6530564"/>
              <a:gd name="connsiteY1966" fmla="*/ 3844951 h 6858000"/>
              <a:gd name="connsiteX1967" fmla="*/ 2133346 w 6530564"/>
              <a:gd name="connsiteY1967" fmla="*/ 3849111 h 6858000"/>
              <a:gd name="connsiteX1968" fmla="*/ 2134224 w 6530564"/>
              <a:gd name="connsiteY1968" fmla="*/ 3845831 h 6858000"/>
              <a:gd name="connsiteX1969" fmla="*/ 2135102 w 6530564"/>
              <a:gd name="connsiteY1969" fmla="*/ 3842550 h 6858000"/>
              <a:gd name="connsiteX1970" fmla="*/ 2165614 w 6530564"/>
              <a:gd name="connsiteY1970" fmla="*/ 3938620 h 6858000"/>
              <a:gd name="connsiteX1971" fmla="*/ 2159697 w 6530564"/>
              <a:gd name="connsiteY1971" fmla="*/ 3947583 h 6858000"/>
              <a:gd name="connsiteX1972" fmla="*/ 2219023 w 6530564"/>
              <a:gd name="connsiteY1972" fmla="*/ 4093565 h 6858000"/>
              <a:gd name="connsiteX1973" fmla="*/ 2289069 w 6530564"/>
              <a:gd name="connsiteY1973" fmla="*/ 4238901 h 6858000"/>
              <a:gd name="connsiteX1974" fmla="*/ 2269214 w 6530564"/>
              <a:gd name="connsiteY1974" fmla="*/ 4194907 h 6858000"/>
              <a:gd name="connsiteX1975" fmla="*/ 2268572 w 6530564"/>
              <a:gd name="connsiteY1975" fmla="*/ 4184188 h 6858000"/>
              <a:gd name="connsiteX1976" fmla="*/ 2224939 w 6530564"/>
              <a:gd name="connsiteY1976" fmla="*/ 4084603 h 6858000"/>
              <a:gd name="connsiteX1977" fmla="*/ 2176741 w 6530564"/>
              <a:gd name="connsiteY1977" fmla="*/ 3962696 h 6858000"/>
              <a:gd name="connsiteX1978" fmla="*/ 2176977 w 6530564"/>
              <a:gd name="connsiteY1978" fmla="*/ 3948697 h 6858000"/>
              <a:gd name="connsiteX1979" fmla="*/ 2152556 w 6530564"/>
              <a:gd name="connsiteY1979" fmla="*/ 3882385 h 6858000"/>
              <a:gd name="connsiteX1980" fmla="*/ 2154313 w 6530564"/>
              <a:gd name="connsiteY1980" fmla="*/ 3875824 h 6858000"/>
              <a:gd name="connsiteX1981" fmla="*/ 2147753 w 6530564"/>
              <a:gd name="connsiteY1981" fmla="*/ 3874066 h 6858000"/>
              <a:gd name="connsiteX1982" fmla="*/ 2128605 w 6530564"/>
              <a:gd name="connsiteY1982" fmla="*/ 3788073 h 6858000"/>
              <a:gd name="connsiteX1983" fmla="*/ 2132530 w 6530564"/>
              <a:gd name="connsiteY1983" fmla="*/ 3799672 h 6858000"/>
              <a:gd name="connsiteX1984" fmla="*/ 2145180 w 6530564"/>
              <a:gd name="connsiteY1984" fmla="*/ 3831186 h 6858000"/>
              <a:gd name="connsiteX1985" fmla="*/ 2168079 w 6530564"/>
              <a:gd name="connsiteY1985" fmla="*/ 3890059 h 6858000"/>
              <a:gd name="connsiteX1986" fmla="*/ 2169600 w 6530564"/>
              <a:gd name="connsiteY1986" fmla="*/ 3897500 h 6858000"/>
              <a:gd name="connsiteX1987" fmla="*/ 2167841 w 6530564"/>
              <a:gd name="connsiteY1987" fmla="*/ 3904059 h 6858000"/>
              <a:gd name="connsiteX1988" fmla="*/ 2179849 w 6530564"/>
              <a:gd name="connsiteY1988" fmla="*/ 3924856 h 6858000"/>
              <a:gd name="connsiteX1989" fmla="*/ 2190097 w 6530564"/>
              <a:gd name="connsiteY1989" fmla="*/ 3952213 h 6858000"/>
              <a:gd name="connsiteX1990" fmla="*/ 2201633 w 6530564"/>
              <a:gd name="connsiteY1990" fmla="*/ 4001009 h 6858000"/>
              <a:gd name="connsiteX1991" fmla="*/ 2204914 w 6530564"/>
              <a:gd name="connsiteY1991" fmla="*/ 4001887 h 6858000"/>
              <a:gd name="connsiteX1992" fmla="*/ 2211239 w 6530564"/>
              <a:gd name="connsiteY1992" fmla="*/ 4017646 h 6858000"/>
              <a:gd name="connsiteX1993" fmla="*/ 2213640 w 6530564"/>
              <a:gd name="connsiteY1993" fmla="*/ 4021805 h 6858000"/>
              <a:gd name="connsiteX1994" fmla="*/ 2226290 w 6530564"/>
              <a:gd name="connsiteY1994" fmla="*/ 4053321 h 6858000"/>
              <a:gd name="connsiteX1995" fmla="*/ 2232615 w 6530564"/>
              <a:gd name="connsiteY1995" fmla="*/ 4069080 h 6858000"/>
              <a:gd name="connsiteX1996" fmla="*/ 2251590 w 6530564"/>
              <a:gd name="connsiteY1996" fmla="*/ 4116353 h 6858000"/>
              <a:gd name="connsiteX1997" fmla="*/ 2260316 w 6530564"/>
              <a:gd name="connsiteY1997" fmla="*/ 4136270 h 6858000"/>
              <a:gd name="connsiteX1998" fmla="*/ 2259437 w 6530564"/>
              <a:gd name="connsiteY1998" fmla="*/ 4139550 h 6858000"/>
              <a:gd name="connsiteX1999" fmla="*/ 2261839 w 6530564"/>
              <a:gd name="connsiteY1999" fmla="*/ 4143710 h 6858000"/>
              <a:gd name="connsiteX2000" fmla="*/ 2265118 w 6530564"/>
              <a:gd name="connsiteY2000" fmla="*/ 4144590 h 6858000"/>
              <a:gd name="connsiteX2001" fmla="*/ 2264239 w 6530564"/>
              <a:gd name="connsiteY2001" fmla="*/ 4147869 h 6858000"/>
              <a:gd name="connsiteX2002" fmla="*/ 2303304 w 6530564"/>
              <a:gd name="connsiteY2002" fmla="*/ 4225136 h 6858000"/>
              <a:gd name="connsiteX2003" fmla="*/ 2304827 w 6530564"/>
              <a:gd name="connsiteY2003" fmla="*/ 4232576 h 6858000"/>
              <a:gd name="connsiteX2004" fmla="*/ 2303948 w 6530564"/>
              <a:gd name="connsiteY2004" fmla="*/ 4235857 h 6858000"/>
              <a:gd name="connsiteX2005" fmla="*/ 2306349 w 6530564"/>
              <a:gd name="connsiteY2005" fmla="*/ 4240017 h 6858000"/>
              <a:gd name="connsiteX2006" fmla="*/ 2309629 w 6530564"/>
              <a:gd name="connsiteY2006" fmla="*/ 4240895 h 6858000"/>
              <a:gd name="connsiteX2007" fmla="*/ 2329718 w 6530564"/>
              <a:gd name="connsiteY2007" fmla="*/ 4270889 h 6858000"/>
              <a:gd name="connsiteX2008" fmla="*/ 2332119 w 6530564"/>
              <a:gd name="connsiteY2008" fmla="*/ 4275047 h 6858000"/>
              <a:gd name="connsiteX2009" fmla="*/ 2337802 w 6530564"/>
              <a:gd name="connsiteY2009" fmla="*/ 4280087 h 6858000"/>
              <a:gd name="connsiteX2010" fmla="*/ 2339523 w 6530564"/>
              <a:gd name="connsiteY2010" fmla="*/ 4273662 h 6858000"/>
              <a:gd name="connsiteX2011" fmla="*/ 2344252 w 6530564"/>
              <a:gd name="connsiteY2011" fmla="*/ 4282253 h 6858000"/>
              <a:gd name="connsiteX2012" fmla="*/ 2353292 w 6530564"/>
              <a:gd name="connsiteY2012" fmla="*/ 4287741 h 6858000"/>
              <a:gd name="connsiteX2013" fmla="*/ 2353339 w 6530564"/>
              <a:gd name="connsiteY2013" fmla="*/ 4287828 h 6858000"/>
              <a:gd name="connsiteX2014" fmla="*/ 2356398 w 6530564"/>
              <a:gd name="connsiteY2014" fmla="*/ 4300890 h 6858000"/>
              <a:gd name="connsiteX2015" fmla="*/ 2366853 w 6530564"/>
              <a:gd name="connsiteY2015" fmla="*/ 4315997 h 6858000"/>
              <a:gd name="connsiteX2016" fmla="*/ 2365974 w 6530564"/>
              <a:gd name="connsiteY2016" fmla="*/ 4319277 h 6858000"/>
              <a:gd name="connsiteX2017" fmla="*/ 2369254 w 6530564"/>
              <a:gd name="connsiteY2017" fmla="*/ 4320156 h 6858000"/>
              <a:gd name="connsiteX2018" fmla="*/ 2372534 w 6530564"/>
              <a:gd name="connsiteY2018" fmla="*/ 4321034 h 6858000"/>
              <a:gd name="connsiteX2019" fmla="*/ 2373178 w 6530564"/>
              <a:gd name="connsiteY2019" fmla="*/ 4331754 h 6858000"/>
              <a:gd name="connsiteX2020" fmla="*/ 2370777 w 6530564"/>
              <a:gd name="connsiteY2020" fmla="*/ 4327595 h 6858000"/>
              <a:gd name="connsiteX2021" fmla="*/ 2365094 w 6530564"/>
              <a:gd name="connsiteY2021" fmla="*/ 4322557 h 6858000"/>
              <a:gd name="connsiteX2022" fmla="*/ 2366617 w 6530564"/>
              <a:gd name="connsiteY2022" fmla="*/ 4329996 h 6858000"/>
              <a:gd name="connsiteX2023" fmla="*/ 2365738 w 6530564"/>
              <a:gd name="connsiteY2023" fmla="*/ 4333277 h 6858000"/>
              <a:gd name="connsiteX2024" fmla="*/ 2352853 w 6530564"/>
              <a:gd name="connsiteY2024" fmla="*/ 4315761 h 6858000"/>
              <a:gd name="connsiteX2025" fmla="*/ 2430574 w 6530564"/>
              <a:gd name="connsiteY2025" fmla="*/ 4445576 h 6858000"/>
              <a:gd name="connsiteX2026" fmla="*/ 2441059 w 6530564"/>
              <a:gd name="connsiteY2026" fmla="*/ 4458934 h 6858000"/>
              <a:gd name="connsiteX2027" fmla="*/ 2443460 w 6530564"/>
              <a:gd name="connsiteY2027" fmla="*/ 4463092 h 6858000"/>
              <a:gd name="connsiteX2028" fmla="*/ 2533015 w 6530564"/>
              <a:gd name="connsiteY2028" fmla="*/ 4574984 h 6858000"/>
              <a:gd name="connsiteX2029" fmla="*/ 2537817 w 6530564"/>
              <a:gd name="connsiteY2029" fmla="*/ 4583302 h 6858000"/>
              <a:gd name="connsiteX2030" fmla="*/ 2529736 w 6530564"/>
              <a:gd name="connsiteY2030" fmla="*/ 4574104 h 6858000"/>
              <a:gd name="connsiteX2031" fmla="*/ 2523175 w 6530564"/>
              <a:gd name="connsiteY2031" fmla="*/ 4572347 h 6858000"/>
              <a:gd name="connsiteX2032" fmla="*/ 2511810 w 6530564"/>
              <a:gd name="connsiteY2032" fmla="*/ 4562270 h 6858000"/>
              <a:gd name="connsiteX2033" fmla="*/ 2509409 w 6530564"/>
              <a:gd name="connsiteY2033" fmla="*/ 4558111 h 6858000"/>
              <a:gd name="connsiteX2034" fmla="*/ 2506129 w 6530564"/>
              <a:gd name="connsiteY2034" fmla="*/ 4557232 h 6858000"/>
              <a:gd name="connsiteX2035" fmla="*/ 2480123 w 6530564"/>
              <a:gd name="connsiteY2035" fmla="*/ 4536200 h 6858000"/>
              <a:gd name="connsiteX2036" fmla="*/ 2485806 w 6530564"/>
              <a:gd name="connsiteY2036" fmla="*/ 4541239 h 6858000"/>
              <a:gd name="connsiteX2037" fmla="*/ 2479243 w 6530564"/>
              <a:gd name="connsiteY2037" fmla="*/ 4539480 h 6858000"/>
              <a:gd name="connsiteX2038" fmla="*/ 2480766 w 6530564"/>
              <a:gd name="connsiteY2038" fmla="*/ 4546920 h 6858000"/>
              <a:gd name="connsiteX2039" fmla="*/ 2477486 w 6530564"/>
              <a:gd name="connsiteY2039" fmla="*/ 4546041 h 6858000"/>
              <a:gd name="connsiteX2040" fmla="*/ 2475085 w 6530564"/>
              <a:gd name="connsiteY2040" fmla="*/ 4541882 h 6858000"/>
              <a:gd name="connsiteX2041" fmla="*/ 2471804 w 6530564"/>
              <a:gd name="connsiteY2041" fmla="*/ 4541004 h 6858000"/>
              <a:gd name="connsiteX2042" fmla="*/ 2454760 w 6530564"/>
              <a:gd name="connsiteY2042" fmla="*/ 4525889 h 6858000"/>
              <a:gd name="connsiteX2043" fmla="*/ 2451480 w 6530564"/>
              <a:gd name="connsiteY2043" fmla="*/ 4525010 h 6858000"/>
              <a:gd name="connsiteX2044" fmla="*/ 2453881 w 6530564"/>
              <a:gd name="connsiteY2044" fmla="*/ 4529170 h 6858000"/>
              <a:gd name="connsiteX2045" fmla="*/ 2453001 w 6530564"/>
              <a:gd name="connsiteY2045" fmla="*/ 4532449 h 6858000"/>
              <a:gd name="connsiteX2046" fmla="*/ 2402746 w 6530564"/>
              <a:gd name="connsiteY2046" fmla="*/ 4483825 h 6858000"/>
              <a:gd name="connsiteX2047" fmla="*/ 2356651 w 6530564"/>
              <a:gd name="connsiteY2047" fmla="*/ 4432800 h 6858000"/>
              <a:gd name="connsiteX2048" fmla="*/ 2353370 w 6530564"/>
              <a:gd name="connsiteY2048" fmla="*/ 4431922 h 6858000"/>
              <a:gd name="connsiteX2049" fmla="*/ 2354248 w 6530564"/>
              <a:gd name="connsiteY2049" fmla="*/ 4428641 h 6858000"/>
              <a:gd name="connsiteX2050" fmla="*/ 2350968 w 6530564"/>
              <a:gd name="connsiteY2050" fmla="*/ 4427762 h 6858000"/>
              <a:gd name="connsiteX2051" fmla="*/ 2348567 w 6530564"/>
              <a:gd name="connsiteY2051" fmla="*/ 4423602 h 6858000"/>
              <a:gd name="connsiteX2052" fmla="*/ 2340484 w 6530564"/>
              <a:gd name="connsiteY2052" fmla="*/ 4414406 h 6858000"/>
              <a:gd name="connsiteX2053" fmla="*/ 2333924 w 6530564"/>
              <a:gd name="connsiteY2053" fmla="*/ 4412648 h 6858000"/>
              <a:gd name="connsiteX2054" fmla="*/ 2345288 w 6530564"/>
              <a:gd name="connsiteY2054" fmla="*/ 4422724 h 6858000"/>
              <a:gd name="connsiteX2055" fmla="*/ 2344408 w 6530564"/>
              <a:gd name="connsiteY2055" fmla="*/ 4426004 h 6858000"/>
              <a:gd name="connsiteX2056" fmla="*/ 2341128 w 6530564"/>
              <a:gd name="connsiteY2056" fmla="*/ 4425125 h 6858000"/>
              <a:gd name="connsiteX2057" fmla="*/ 2343530 w 6530564"/>
              <a:gd name="connsiteY2057" fmla="*/ 4429285 h 6858000"/>
              <a:gd name="connsiteX2058" fmla="*/ 2346809 w 6530564"/>
              <a:gd name="connsiteY2058" fmla="*/ 4430163 h 6858000"/>
              <a:gd name="connsiteX2059" fmla="*/ 2349211 w 6530564"/>
              <a:gd name="connsiteY2059" fmla="*/ 4434323 h 6858000"/>
              <a:gd name="connsiteX2060" fmla="*/ 2357293 w 6530564"/>
              <a:gd name="connsiteY2060" fmla="*/ 4443519 h 6858000"/>
              <a:gd name="connsiteX2061" fmla="*/ 2363854 w 6530564"/>
              <a:gd name="connsiteY2061" fmla="*/ 4445278 h 6858000"/>
              <a:gd name="connsiteX2062" fmla="*/ 2362096 w 6530564"/>
              <a:gd name="connsiteY2062" fmla="*/ 4451837 h 6858000"/>
              <a:gd name="connsiteX2063" fmla="*/ 2382421 w 6530564"/>
              <a:gd name="connsiteY2063" fmla="*/ 4467832 h 6858000"/>
              <a:gd name="connsiteX2064" fmla="*/ 2414753 w 6530564"/>
              <a:gd name="connsiteY2064" fmla="*/ 4504621 h 6858000"/>
              <a:gd name="connsiteX2065" fmla="*/ 2415632 w 6530564"/>
              <a:gd name="connsiteY2065" fmla="*/ 4501341 h 6858000"/>
              <a:gd name="connsiteX2066" fmla="*/ 2420434 w 6530564"/>
              <a:gd name="connsiteY2066" fmla="*/ 4509659 h 6858000"/>
              <a:gd name="connsiteX2067" fmla="*/ 2426995 w 6530564"/>
              <a:gd name="connsiteY2067" fmla="*/ 4511417 h 6858000"/>
              <a:gd name="connsiteX2068" fmla="*/ 2426115 w 6530564"/>
              <a:gd name="connsiteY2068" fmla="*/ 4514697 h 6858000"/>
              <a:gd name="connsiteX2069" fmla="*/ 2430919 w 6530564"/>
              <a:gd name="connsiteY2069" fmla="*/ 4523015 h 6858000"/>
              <a:gd name="connsiteX2070" fmla="*/ 2470691 w 6530564"/>
              <a:gd name="connsiteY2070" fmla="*/ 4558283 h 6858000"/>
              <a:gd name="connsiteX2071" fmla="*/ 2472448 w 6530564"/>
              <a:gd name="connsiteY2071" fmla="*/ 4551724 h 6858000"/>
              <a:gd name="connsiteX2072" fmla="*/ 2534066 w 6530564"/>
              <a:gd name="connsiteY2072" fmla="*/ 4610424 h 6858000"/>
              <a:gd name="connsiteX2073" fmla="*/ 2585200 w 6530564"/>
              <a:gd name="connsiteY2073" fmla="*/ 4655767 h 6858000"/>
              <a:gd name="connsiteX2074" fmla="*/ 2584321 w 6530564"/>
              <a:gd name="connsiteY2074" fmla="*/ 4659048 h 6858000"/>
              <a:gd name="connsiteX2075" fmla="*/ 2618411 w 6530564"/>
              <a:gd name="connsiteY2075" fmla="*/ 4689276 h 6858000"/>
              <a:gd name="connsiteX2076" fmla="*/ 2608571 w 6530564"/>
              <a:gd name="connsiteY2076" fmla="*/ 4686639 h 6858000"/>
              <a:gd name="connsiteX2077" fmla="*/ 2622570 w 6530564"/>
              <a:gd name="connsiteY2077" fmla="*/ 4686874 h 6858000"/>
              <a:gd name="connsiteX2078" fmla="*/ 2658183 w 6530564"/>
              <a:gd name="connsiteY2078" fmla="*/ 4724543 h 6858000"/>
              <a:gd name="connsiteX2079" fmla="*/ 2660584 w 6530564"/>
              <a:gd name="connsiteY2079" fmla="*/ 4728703 h 6858000"/>
              <a:gd name="connsiteX2080" fmla="*/ 2663864 w 6530564"/>
              <a:gd name="connsiteY2080" fmla="*/ 4729582 h 6858000"/>
              <a:gd name="connsiteX2081" fmla="*/ 2664742 w 6530564"/>
              <a:gd name="connsiteY2081" fmla="*/ 4726302 h 6858000"/>
              <a:gd name="connsiteX2082" fmla="*/ 2670424 w 6530564"/>
              <a:gd name="connsiteY2082" fmla="*/ 4731340 h 6858000"/>
              <a:gd name="connsiteX2083" fmla="*/ 2667143 w 6530564"/>
              <a:gd name="connsiteY2083" fmla="*/ 4730462 h 6858000"/>
              <a:gd name="connsiteX2084" fmla="*/ 2666265 w 6530564"/>
              <a:gd name="connsiteY2084" fmla="*/ 4733741 h 6858000"/>
              <a:gd name="connsiteX2085" fmla="*/ 2672825 w 6530564"/>
              <a:gd name="connsiteY2085" fmla="*/ 4735499 h 6858000"/>
              <a:gd name="connsiteX2086" fmla="*/ 2675227 w 6530564"/>
              <a:gd name="connsiteY2086" fmla="*/ 4739658 h 6858000"/>
              <a:gd name="connsiteX2087" fmla="*/ 2685067 w 6530564"/>
              <a:gd name="connsiteY2087" fmla="*/ 4742295 h 6858000"/>
              <a:gd name="connsiteX2088" fmla="*/ 2690749 w 6530564"/>
              <a:gd name="connsiteY2088" fmla="*/ 4747334 h 6858000"/>
              <a:gd name="connsiteX2089" fmla="*/ 2688348 w 6530564"/>
              <a:gd name="connsiteY2089" fmla="*/ 4743174 h 6858000"/>
              <a:gd name="connsiteX2090" fmla="*/ 2685948 w 6530564"/>
              <a:gd name="connsiteY2090" fmla="*/ 4739014 h 6858000"/>
              <a:gd name="connsiteX2091" fmla="*/ 2692507 w 6530564"/>
              <a:gd name="connsiteY2091" fmla="*/ 4740773 h 6858000"/>
              <a:gd name="connsiteX2092" fmla="*/ 2709552 w 6530564"/>
              <a:gd name="connsiteY2092" fmla="*/ 4755887 h 6858000"/>
              <a:gd name="connsiteX2093" fmla="*/ 2741239 w 6530564"/>
              <a:gd name="connsiteY2093" fmla="*/ 4781956 h 6858000"/>
              <a:gd name="connsiteX2094" fmla="*/ 2743642 w 6530564"/>
              <a:gd name="connsiteY2094" fmla="*/ 4786115 h 6858000"/>
              <a:gd name="connsiteX2095" fmla="*/ 2746921 w 6530564"/>
              <a:gd name="connsiteY2095" fmla="*/ 4786995 h 6858000"/>
              <a:gd name="connsiteX2096" fmla="*/ 2761565 w 6530564"/>
              <a:gd name="connsiteY2096" fmla="*/ 4797950 h 6858000"/>
              <a:gd name="connsiteX2097" fmla="*/ 2773807 w 6530564"/>
              <a:gd name="connsiteY2097" fmla="*/ 4804745 h 6858000"/>
              <a:gd name="connsiteX2098" fmla="*/ 2793253 w 6530564"/>
              <a:gd name="connsiteY2098" fmla="*/ 4824020 h 6858000"/>
              <a:gd name="connsiteX2099" fmla="*/ 2792374 w 6530564"/>
              <a:gd name="connsiteY2099" fmla="*/ 4827301 h 6858000"/>
              <a:gd name="connsiteX2100" fmla="*/ 2798935 w 6530564"/>
              <a:gd name="connsiteY2100" fmla="*/ 4829058 h 6858000"/>
              <a:gd name="connsiteX2101" fmla="*/ 2802215 w 6530564"/>
              <a:gd name="connsiteY2101" fmla="*/ 4829937 h 6858000"/>
              <a:gd name="connsiteX2102" fmla="*/ 2799813 w 6530564"/>
              <a:gd name="connsiteY2102" fmla="*/ 4825779 h 6858000"/>
              <a:gd name="connsiteX2103" fmla="*/ 2820139 w 6530564"/>
              <a:gd name="connsiteY2103" fmla="*/ 4841771 h 6858000"/>
              <a:gd name="connsiteX2104" fmla="*/ 2822540 w 6530564"/>
              <a:gd name="connsiteY2104" fmla="*/ 4845931 h 6858000"/>
              <a:gd name="connsiteX2105" fmla="*/ 2825821 w 6530564"/>
              <a:gd name="connsiteY2105" fmla="*/ 4846810 h 6858000"/>
              <a:gd name="connsiteX2106" fmla="*/ 2847025 w 6530564"/>
              <a:gd name="connsiteY2106" fmla="*/ 4859523 h 6858000"/>
              <a:gd name="connsiteX2107" fmla="*/ 2843744 w 6530564"/>
              <a:gd name="connsiteY2107" fmla="*/ 4858645 h 6858000"/>
              <a:gd name="connsiteX2108" fmla="*/ 2833903 w 6530564"/>
              <a:gd name="connsiteY2108" fmla="*/ 4856008 h 6858000"/>
              <a:gd name="connsiteX2109" fmla="*/ 2839585 w 6530564"/>
              <a:gd name="connsiteY2109" fmla="*/ 4861046 h 6858000"/>
              <a:gd name="connsiteX2110" fmla="*/ 2841985 w 6530564"/>
              <a:gd name="connsiteY2110" fmla="*/ 4865204 h 6858000"/>
              <a:gd name="connsiteX2111" fmla="*/ 2829743 w 6530564"/>
              <a:gd name="connsiteY2111" fmla="*/ 4858407 h 6858000"/>
              <a:gd name="connsiteX2112" fmla="*/ 2824705 w 6530564"/>
              <a:gd name="connsiteY2112" fmla="*/ 4864090 h 6858000"/>
              <a:gd name="connsiteX2113" fmla="*/ 2845031 w 6530564"/>
              <a:gd name="connsiteY2113" fmla="*/ 4880083 h 6858000"/>
              <a:gd name="connsiteX2114" fmla="*/ 2847433 w 6530564"/>
              <a:gd name="connsiteY2114" fmla="*/ 4884243 h 6858000"/>
              <a:gd name="connsiteX2115" fmla="*/ 2850711 w 6530564"/>
              <a:gd name="connsiteY2115" fmla="*/ 4885122 h 6858000"/>
              <a:gd name="connsiteX2116" fmla="*/ 2853993 w 6530564"/>
              <a:gd name="connsiteY2116" fmla="*/ 4886000 h 6858000"/>
              <a:gd name="connsiteX2117" fmla="*/ 2851592 w 6530564"/>
              <a:gd name="connsiteY2117" fmla="*/ 4881842 h 6858000"/>
              <a:gd name="connsiteX2118" fmla="*/ 2861432 w 6530564"/>
              <a:gd name="connsiteY2118" fmla="*/ 4884479 h 6858000"/>
              <a:gd name="connsiteX2119" fmla="*/ 2865592 w 6530564"/>
              <a:gd name="connsiteY2119" fmla="*/ 4882076 h 6858000"/>
              <a:gd name="connsiteX2120" fmla="*/ 2850949 w 6530564"/>
              <a:gd name="connsiteY2120" fmla="*/ 4871121 h 6858000"/>
              <a:gd name="connsiteX2121" fmla="*/ 2854228 w 6530564"/>
              <a:gd name="connsiteY2121" fmla="*/ 4872001 h 6858000"/>
              <a:gd name="connsiteX2122" fmla="*/ 2861667 w 6530564"/>
              <a:gd name="connsiteY2122" fmla="*/ 4870478 h 6858000"/>
              <a:gd name="connsiteX2123" fmla="*/ 2856769 w 6530564"/>
              <a:gd name="connsiteY2123" fmla="*/ 4866135 h 6858000"/>
              <a:gd name="connsiteX2124" fmla="*/ 2862737 w 6530564"/>
              <a:gd name="connsiteY2124" fmla="*/ 4868128 h 6858000"/>
              <a:gd name="connsiteX2125" fmla="*/ 2877189 w 6530564"/>
              <a:gd name="connsiteY2125" fmla="*/ 4878154 h 6858000"/>
              <a:gd name="connsiteX2126" fmla="*/ 2889669 w 6530564"/>
              <a:gd name="connsiteY2126" fmla="*/ 4870949 h 6858000"/>
              <a:gd name="connsiteX2127" fmla="*/ 2885509 w 6530564"/>
              <a:gd name="connsiteY2127" fmla="*/ 4873350 h 6858000"/>
              <a:gd name="connsiteX2128" fmla="*/ 2884630 w 6530564"/>
              <a:gd name="connsiteY2128" fmla="*/ 4876631 h 6858000"/>
              <a:gd name="connsiteX2129" fmla="*/ 2883750 w 6530564"/>
              <a:gd name="connsiteY2129" fmla="*/ 4879911 h 6858000"/>
              <a:gd name="connsiteX2130" fmla="*/ 2890311 w 6530564"/>
              <a:gd name="connsiteY2130" fmla="*/ 4881670 h 6858000"/>
              <a:gd name="connsiteX2131" fmla="*/ 2893590 w 6530564"/>
              <a:gd name="connsiteY2131" fmla="*/ 4882548 h 6858000"/>
              <a:gd name="connsiteX2132" fmla="*/ 2898394 w 6530564"/>
              <a:gd name="connsiteY2132" fmla="*/ 4890866 h 6858000"/>
              <a:gd name="connsiteX2133" fmla="*/ 2891834 w 6530564"/>
              <a:gd name="connsiteY2133" fmla="*/ 4889109 h 6858000"/>
              <a:gd name="connsiteX2134" fmla="*/ 2890953 w 6530564"/>
              <a:gd name="connsiteY2134" fmla="*/ 4892389 h 6858000"/>
              <a:gd name="connsiteX2135" fmla="*/ 2896636 w 6530564"/>
              <a:gd name="connsiteY2135" fmla="*/ 4897427 h 6858000"/>
              <a:gd name="connsiteX2136" fmla="*/ 2903197 w 6530564"/>
              <a:gd name="connsiteY2136" fmla="*/ 4899185 h 6858000"/>
              <a:gd name="connsiteX2137" fmla="*/ 2911514 w 6530564"/>
              <a:gd name="connsiteY2137" fmla="*/ 4894383 h 6858000"/>
              <a:gd name="connsiteX2138" fmla="*/ 2915674 w 6530564"/>
              <a:gd name="connsiteY2138" fmla="*/ 4891980 h 6858000"/>
              <a:gd name="connsiteX2139" fmla="*/ 2913273 w 6530564"/>
              <a:gd name="connsiteY2139" fmla="*/ 4887822 h 6858000"/>
              <a:gd name="connsiteX2140" fmla="*/ 2928796 w 6530564"/>
              <a:gd name="connsiteY2140" fmla="*/ 4895497 h 6858000"/>
              <a:gd name="connsiteX2141" fmla="*/ 2918954 w 6530564"/>
              <a:gd name="connsiteY2141" fmla="*/ 4892860 h 6858000"/>
              <a:gd name="connsiteX2142" fmla="*/ 2930317 w 6530564"/>
              <a:gd name="connsiteY2142" fmla="*/ 4902935 h 6858000"/>
              <a:gd name="connsiteX2143" fmla="*/ 2929439 w 6530564"/>
              <a:gd name="connsiteY2143" fmla="*/ 4906217 h 6858000"/>
              <a:gd name="connsiteX2144" fmla="*/ 2932718 w 6530564"/>
              <a:gd name="connsiteY2144" fmla="*/ 4907095 h 6858000"/>
              <a:gd name="connsiteX2145" fmla="*/ 2935999 w 6530564"/>
              <a:gd name="connsiteY2145" fmla="*/ 4907975 h 6858000"/>
              <a:gd name="connsiteX2146" fmla="*/ 2936878 w 6530564"/>
              <a:gd name="connsiteY2146" fmla="*/ 4904694 h 6858000"/>
              <a:gd name="connsiteX2147" fmla="*/ 2941680 w 6530564"/>
              <a:gd name="connsiteY2147" fmla="*/ 4913011 h 6858000"/>
              <a:gd name="connsiteX2148" fmla="*/ 2961363 w 6530564"/>
              <a:gd name="connsiteY2148" fmla="*/ 4918285 h 6858000"/>
              <a:gd name="connsiteX2149" fmla="*/ 2954802 w 6530564"/>
              <a:gd name="connsiteY2149" fmla="*/ 4916527 h 6858000"/>
              <a:gd name="connsiteX2150" fmla="*/ 2972726 w 6530564"/>
              <a:gd name="connsiteY2150" fmla="*/ 4928362 h 6858000"/>
              <a:gd name="connsiteX2151" fmla="*/ 2968566 w 6530564"/>
              <a:gd name="connsiteY2151" fmla="*/ 4930764 h 6858000"/>
              <a:gd name="connsiteX2152" fmla="*/ 2971848 w 6530564"/>
              <a:gd name="connsiteY2152" fmla="*/ 4931642 h 6858000"/>
              <a:gd name="connsiteX2153" fmla="*/ 2970967 w 6530564"/>
              <a:gd name="connsiteY2153" fmla="*/ 4934923 h 6858000"/>
              <a:gd name="connsiteX2154" fmla="*/ 2966810 w 6530564"/>
              <a:gd name="connsiteY2154" fmla="*/ 4937324 h 6858000"/>
              <a:gd name="connsiteX2155" fmla="*/ 2939043 w 6530564"/>
              <a:gd name="connsiteY2155" fmla="*/ 4922854 h 6858000"/>
              <a:gd name="connsiteX2156" fmla="*/ 2939923 w 6530564"/>
              <a:gd name="connsiteY2156" fmla="*/ 4919573 h 6858000"/>
              <a:gd name="connsiteX2157" fmla="*/ 2927680 w 6530564"/>
              <a:gd name="connsiteY2157" fmla="*/ 4912777 h 6858000"/>
              <a:gd name="connsiteX2158" fmla="*/ 2935764 w 6530564"/>
              <a:gd name="connsiteY2158" fmla="*/ 4921974 h 6858000"/>
              <a:gd name="connsiteX2159" fmla="*/ 2920241 w 6530564"/>
              <a:gd name="connsiteY2159" fmla="*/ 4914300 h 6858000"/>
              <a:gd name="connsiteX2160" fmla="*/ 2917839 w 6530564"/>
              <a:gd name="connsiteY2160" fmla="*/ 4910140 h 6858000"/>
              <a:gd name="connsiteX2161" fmla="*/ 2914560 w 6530564"/>
              <a:gd name="connsiteY2161" fmla="*/ 4909260 h 6858000"/>
              <a:gd name="connsiteX2162" fmla="*/ 2910401 w 6530564"/>
              <a:gd name="connsiteY2162" fmla="*/ 4911663 h 6858000"/>
              <a:gd name="connsiteX2163" fmla="*/ 2912801 w 6530564"/>
              <a:gd name="connsiteY2163" fmla="*/ 4915821 h 6858000"/>
              <a:gd name="connsiteX2164" fmla="*/ 2918484 w 6530564"/>
              <a:gd name="connsiteY2164" fmla="*/ 4920859 h 6858000"/>
              <a:gd name="connsiteX2165" fmla="*/ 2921765 w 6530564"/>
              <a:gd name="connsiteY2165" fmla="*/ 4921739 h 6858000"/>
              <a:gd name="connsiteX2166" fmla="*/ 2922643 w 6530564"/>
              <a:gd name="connsiteY2166" fmla="*/ 4918458 h 6858000"/>
              <a:gd name="connsiteX2167" fmla="*/ 2965929 w 6530564"/>
              <a:gd name="connsiteY2167" fmla="*/ 4940604 h 6858000"/>
              <a:gd name="connsiteX2168" fmla="*/ 2968331 w 6530564"/>
              <a:gd name="connsiteY2168" fmla="*/ 4944764 h 6858000"/>
              <a:gd name="connsiteX2169" fmla="*/ 2971612 w 6530564"/>
              <a:gd name="connsiteY2169" fmla="*/ 4945642 h 6858000"/>
              <a:gd name="connsiteX2170" fmla="*/ 2974892 w 6530564"/>
              <a:gd name="connsiteY2170" fmla="*/ 4946522 h 6858000"/>
              <a:gd name="connsiteX2171" fmla="*/ 2992815 w 6530564"/>
              <a:gd name="connsiteY2171" fmla="*/ 4958356 h 6858000"/>
              <a:gd name="connsiteX2172" fmla="*/ 2993695 w 6530564"/>
              <a:gd name="connsiteY2172" fmla="*/ 4955076 h 6858000"/>
              <a:gd name="connsiteX2173" fmla="*/ 2996095 w 6530564"/>
              <a:gd name="connsiteY2173" fmla="*/ 4959234 h 6858000"/>
              <a:gd name="connsiteX2174" fmla="*/ 3001778 w 6530564"/>
              <a:gd name="connsiteY2174" fmla="*/ 4964274 h 6858000"/>
              <a:gd name="connsiteX2175" fmla="*/ 3005937 w 6530564"/>
              <a:gd name="connsiteY2175" fmla="*/ 4961873 h 6858000"/>
              <a:gd name="connsiteX2176" fmla="*/ 3075465 w 6530564"/>
              <a:gd name="connsiteY2176" fmla="*/ 4991048 h 6858000"/>
              <a:gd name="connsiteX2177" fmla="*/ 3081147 w 6530564"/>
              <a:gd name="connsiteY2177" fmla="*/ 4996088 h 6858000"/>
              <a:gd name="connsiteX2178" fmla="*/ 3084428 w 6530564"/>
              <a:gd name="connsiteY2178" fmla="*/ 4996967 h 6858000"/>
              <a:gd name="connsiteX2179" fmla="*/ 3085306 w 6530564"/>
              <a:gd name="connsiteY2179" fmla="*/ 4993685 h 6858000"/>
              <a:gd name="connsiteX2180" fmla="*/ 3103230 w 6530564"/>
              <a:gd name="connsiteY2180" fmla="*/ 5005520 h 6858000"/>
              <a:gd name="connsiteX2181" fmla="*/ 3106511 w 6530564"/>
              <a:gd name="connsiteY2181" fmla="*/ 5006399 h 6858000"/>
              <a:gd name="connsiteX2182" fmla="*/ 3113070 w 6530564"/>
              <a:gd name="connsiteY2182" fmla="*/ 5008157 h 6858000"/>
              <a:gd name="connsiteX2183" fmla="*/ 3116351 w 6530564"/>
              <a:gd name="connsiteY2183" fmla="*/ 5009036 h 6858000"/>
              <a:gd name="connsiteX2184" fmla="*/ 3118751 w 6530564"/>
              <a:gd name="connsiteY2184" fmla="*/ 5013195 h 6858000"/>
              <a:gd name="connsiteX2185" fmla="*/ 3122032 w 6530564"/>
              <a:gd name="connsiteY2185" fmla="*/ 5014073 h 6858000"/>
              <a:gd name="connsiteX2186" fmla="*/ 3141713 w 6530564"/>
              <a:gd name="connsiteY2186" fmla="*/ 5019348 h 6858000"/>
              <a:gd name="connsiteX2187" fmla="*/ 3144995 w 6530564"/>
              <a:gd name="connsiteY2187" fmla="*/ 5020227 h 6858000"/>
              <a:gd name="connsiteX2188" fmla="*/ 3151555 w 6530564"/>
              <a:gd name="connsiteY2188" fmla="*/ 5021985 h 6858000"/>
              <a:gd name="connsiteX2189" fmla="*/ 3154835 w 6530564"/>
              <a:gd name="connsiteY2189" fmla="*/ 5022864 h 6858000"/>
              <a:gd name="connsiteX2190" fmla="*/ 3177797 w 6530564"/>
              <a:gd name="connsiteY2190" fmla="*/ 5029016 h 6858000"/>
              <a:gd name="connsiteX2191" fmla="*/ 3189161 w 6530564"/>
              <a:gd name="connsiteY2191" fmla="*/ 5039093 h 6858000"/>
              <a:gd name="connsiteX2192" fmla="*/ 3191561 w 6530564"/>
              <a:gd name="connsiteY2192" fmla="*/ 5043251 h 6858000"/>
              <a:gd name="connsiteX2193" fmla="*/ 3194841 w 6530564"/>
              <a:gd name="connsiteY2193" fmla="*/ 5044131 h 6858000"/>
              <a:gd name="connsiteX2194" fmla="*/ 3195720 w 6530564"/>
              <a:gd name="connsiteY2194" fmla="*/ 5040850 h 6858000"/>
              <a:gd name="connsiteX2195" fmla="*/ 3192440 w 6530564"/>
              <a:gd name="connsiteY2195" fmla="*/ 5039972 h 6858000"/>
              <a:gd name="connsiteX2196" fmla="*/ 3206440 w 6530564"/>
              <a:gd name="connsiteY2196" fmla="*/ 5040207 h 6858000"/>
              <a:gd name="connsiteX2197" fmla="*/ 3204682 w 6530564"/>
              <a:gd name="connsiteY2197" fmla="*/ 5046768 h 6858000"/>
              <a:gd name="connsiteX2198" fmla="*/ 3200777 w 6530564"/>
              <a:gd name="connsiteY2198" fmla="*/ 5049024 h 6858000"/>
              <a:gd name="connsiteX2199" fmla="*/ 3182802 w 6530564"/>
              <a:gd name="connsiteY2199" fmla="*/ 5042937 h 6858000"/>
              <a:gd name="connsiteX2200" fmla="*/ 3134918 w 6530564"/>
              <a:gd name="connsiteY2200" fmla="*/ 5031590 h 6858000"/>
              <a:gd name="connsiteX2201" fmla="*/ 3132517 w 6530564"/>
              <a:gd name="connsiteY2201" fmla="*/ 5027430 h 6858000"/>
              <a:gd name="connsiteX2202" fmla="*/ 3129237 w 6530564"/>
              <a:gd name="connsiteY2202" fmla="*/ 5026552 h 6858000"/>
              <a:gd name="connsiteX2203" fmla="*/ 3111956 w 6530564"/>
              <a:gd name="connsiteY2203" fmla="*/ 5025438 h 6858000"/>
              <a:gd name="connsiteX2204" fmla="*/ 3125078 w 6530564"/>
              <a:gd name="connsiteY2204" fmla="*/ 5028953 h 6858000"/>
              <a:gd name="connsiteX2205" fmla="*/ 3120918 w 6530564"/>
              <a:gd name="connsiteY2205" fmla="*/ 5031354 h 6858000"/>
              <a:gd name="connsiteX2206" fmla="*/ 3124199 w 6530564"/>
              <a:gd name="connsiteY2206" fmla="*/ 5032234 h 6858000"/>
              <a:gd name="connsiteX2207" fmla="*/ 3127479 w 6530564"/>
              <a:gd name="connsiteY2207" fmla="*/ 5033113 h 6858000"/>
              <a:gd name="connsiteX2208" fmla="*/ 3130758 w 6530564"/>
              <a:gd name="connsiteY2208" fmla="*/ 5033991 h 6858000"/>
              <a:gd name="connsiteX2209" fmla="*/ 3159167 w 6530564"/>
              <a:gd name="connsiteY2209" fmla="*/ 5059182 h 6858000"/>
              <a:gd name="connsiteX2210" fmla="*/ 3223421 w 6530564"/>
              <a:gd name="connsiteY2210" fmla="*/ 5108042 h 6858000"/>
              <a:gd name="connsiteX2211" fmla="*/ 3225824 w 6530564"/>
              <a:gd name="connsiteY2211" fmla="*/ 5112200 h 6858000"/>
              <a:gd name="connsiteX2212" fmla="*/ 3228223 w 6530564"/>
              <a:gd name="connsiteY2212" fmla="*/ 5116360 h 6858000"/>
              <a:gd name="connsiteX2213" fmla="*/ 3224065 w 6530564"/>
              <a:gd name="connsiteY2213" fmla="*/ 5118761 h 6858000"/>
              <a:gd name="connsiteX2214" fmla="*/ 3233907 w 6530564"/>
              <a:gd name="connsiteY2214" fmla="*/ 5121398 h 6858000"/>
              <a:gd name="connsiteX2215" fmla="*/ 3292714 w 6530564"/>
              <a:gd name="connsiteY2215" fmla="*/ 5151219 h 6858000"/>
              <a:gd name="connsiteX2216" fmla="*/ 3285275 w 6530564"/>
              <a:gd name="connsiteY2216" fmla="*/ 5152742 h 6858000"/>
              <a:gd name="connsiteX2217" fmla="*/ 3319365 w 6530564"/>
              <a:gd name="connsiteY2217" fmla="*/ 5182971 h 6858000"/>
              <a:gd name="connsiteX2218" fmla="*/ 3312805 w 6530564"/>
              <a:gd name="connsiteY2218" fmla="*/ 5181213 h 6858000"/>
              <a:gd name="connsiteX2219" fmla="*/ 3309524 w 6530564"/>
              <a:gd name="connsiteY2219" fmla="*/ 5180334 h 6858000"/>
              <a:gd name="connsiteX2220" fmla="*/ 3311927 w 6530564"/>
              <a:gd name="connsiteY2220" fmla="*/ 5184492 h 6858000"/>
              <a:gd name="connsiteX2221" fmla="*/ 3318486 w 6530564"/>
              <a:gd name="connsiteY2221" fmla="*/ 5186251 h 6858000"/>
              <a:gd name="connsiteX2222" fmla="*/ 3266002 w 6530564"/>
              <a:gd name="connsiteY2222" fmla="*/ 5172187 h 6858000"/>
              <a:gd name="connsiteX2223" fmla="*/ 3342499 w 6530564"/>
              <a:gd name="connsiteY2223" fmla="*/ 5227844 h 6858000"/>
              <a:gd name="connsiteX2224" fmla="*/ 3348824 w 6530564"/>
              <a:gd name="connsiteY2224" fmla="*/ 5243600 h 6858000"/>
              <a:gd name="connsiteX2225" fmla="*/ 3338105 w 6530564"/>
              <a:gd name="connsiteY2225" fmla="*/ 5244245 h 6858000"/>
              <a:gd name="connsiteX2226" fmla="*/ 3260257 w 6530564"/>
              <a:gd name="connsiteY2226" fmla="*/ 5219869 h 6858000"/>
              <a:gd name="connsiteX2227" fmla="*/ 3243621 w 6530564"/>
              <a:gd name="connsiteY2227" fmla="*/ 5229475 h 6858000"/>
              <a:gd name="connsiteX2228" fmla="*/ 3201857 w 6530564"/>
              <a:gd name="connsiteY2228" fmla="*/ 5214769 h 6858000"/>
              <a:gd name="connsiteX2229" fmla="*/ 3219780 w 6530564"/>
              <a:gd name="connsiteY2229" fmla="*/ 5226604 h 6858000"/>
              <a:gd name="connsiteX2230" fmla="*/ 3193538 w 6530564"/>
              <a:gd name="connsiteY2230" fmla="*/ 5219573 h 6858000"/>
              <a:gd name="connsiteX2231" fmla="*/ 3204023 w 6530564"/>
              <a:gd name="connsiteY2231" fmla="*/ 5232929 h 6858000"/>
              <a:gd name="connsiteX2232" fmla="*/ 3042882 w 6530564"/>
              <a:gd name="connsiteY2232" fmla="*/ 5165139 h 6858000"/>
              <a:gd name="connsiteX2233" fmla="*/ 3027359 w 6530564"/>
              <a:gd name="connsiteY2233" fmla="*/ 5157464 h 6858000"/>
              <a:gd name="connsiteX2234" fmla="*/ 1894782 w 6530564"/>
              <a:gd name="connsiteY2234" fmla="*/ 3584788 h 6858000"/>
              <a:gd name="connsiteX2235" fmla="*/ 1895662 w 6530564"/>
              <a:gd name="connsiteY2235" fmla="*/ 3581506 h 6858000"/>
              <a:gd name="connsiteX2236" fmla="*/ 1896540 w 6530564"/>
              <a:gd name="connsiteY2236" fmla="*/ 3578226 h 6858000"/>
              <a:gd name="connsiteX2237" fmla="*/ 1900698 w 6530564"/>
              <a:gd name="connsiteY2237" fmla="*/ 3575825 h 6858000"/>
              <a:gd name="connsiteX2238" fmla="*/ 1902221 w 6530564"/>
              <a:gd name="connsiteY2238" fmla="*/ 3583265 h 6858000"/>
              <a:gd name="connsiteX2239" fmla="*/ 1908782 w 6530564"/>
              <a:gd name="connsiteY2239" fmla="*/ 3585022 h 6858000"/>
              <a:gd name="connsiteX2240" fmla="*/ 1907259 w 6530564"/>
              <a:gd name="connsiteY2240" fmla="*/ 3577584 h 6858000"/>
              <a:gd name="connsiteX2241" fmla="*/ 1904858 w 6530564"/>
              <a:gd name="connsiteY2241" fmla="*/ 3573425 h 6858000"/>
              <a:gd name="connsiteX2242" fmla="*/ 1905737 w 6530564"/>
              <a:gd name="connsiteY2242" fmla="*/ 3570143 h 6858000"/>
              <a:gd name="connsiteX2243" fmla="*/ 1911655 w 6530564"/>
              <a:gd name="connsiteY2243" fmla="*/ 3561181 h 6858000"/>
              <a:gd name="connsiteX2244" fmla="*/ 1902693 w 6530564"/>
              <a:gd name="connsiteY2244" fmla="*/ 3555264 h 6858000"/>
              <a:gd name="connsiteX2245" fmla="*/ 1904214 w 6530564"/>
              <a:gd name="connsiteY2245" fmla="*/ 3562704 h 6858000"/>
              <a:gd name="connsiteX2246" fmla="*/ 1898533 w 6530564"/>
              <a:gd name="connsiteY2246" fmla="*/ 3557666 h 6858000"/>
              <a:gd name="connsiteX2247" fmla="*/ 1899176 w 6530564"/>
              <a:gd name="connsiteY2247" fmla="*/ 3568386 h 6858000"/>
              <a:gd name="connsiteX2248" fmla="*/ 1901577 w 6530564"/>
              <a:gd name="connsiteY2248" fmla="*/ 3572544 h 6858000"/>
              <a:gd name="connsiteX2249" fmla="*/ 1895896 w 6530564"/>
              <a:gd name="connsiteY2249" fmla="*/ 3567506 h 6858000"/>
              <a:gd name="connsiteX2250" fmla="*/ 1896775 w 6530564"/>
              <a:gd name="connsiteY2250" fmla="*/ 3564227 h 6858000"/>
              <a:gd name="connsiteX2251" fmla="*/ 1894373 w 6530564"/>
              <a:gd name="connsiteY2251" fmla="*/ 3560067 h 6858000"/>
              <a:gd name="connsiteX2252" fmla="*/ 1891094 w 6530564"/>
              <a:gd name="connsiteY2252" fmla="*/ 3559188 h 6858000"/>
              <a:gd name="connsiteX2253" fmla="*/ 1879920 w 6530564"/>
              <a:gd name="connsiteY2253" fmla="*/ 3390951 h 6858000"/>
              <a:gd name="connsiteX2254" fmla="*/ 1885837 w 6530564"/>
              <a:gd name="connsiteY2254" fmla="*/ 3381989 h 6858000"/>
              <a:gd name="connsiteX2255" fmla="*/ 1882557 w 6530564"/>
              <a:gd name="connsiteY2255" fmla="*/ 3381111 h 6858000"/>
              <a:gd name="connsiteX2256" fmla="*/ 1949501 w 6530564"/>
              <a:gd name="connsiteY2256" fmla="*/ 2829488 h 6858000"/>
              <a:gd name="connsiteX2257" fmla="*/ 2643562 w 6530564"/>
              <a:gd name="connsiteY2257" fmla="*/ 1774383 h 6858000"/>
              <a:gd name="connsiteX2258" fmla="*/ 2640925 w 6530564"/>
              <a:gd name="connsiteY2258" fmla="*/ 1784224 h 6858000"/>
              <a:gd name="connsiteX2259" fmla="*/ 2686913 w 6530564"/>
              <a:gd name="connsiteY2259" fmla="*/ 1743809 h 6858000"/>
              <a:gd name="connsiteX2260" fmla="*/ 2683632 w 6530564"/>
              <a:gd name="connsiteY2260" fmla="*/ 1742931 h 6858000"/>
              <a:gd name="connsiteX2261" fmla="*/ 2744497 w 6530564"/>
              <a:gd name="connsiteY2261" fmla="*/ 1699471 h 6858000"/>
              <a:gd name="connsiteX2262" fmla="*/ 2782809 w 6530564"/>
              <a:gd name="connsiteY2262" fmla="*/ 1674577 h 6858000"/>
              <a:gd name="connsiteX2263" fmla="*/ 2786969 w 6530564"/>
              <a:gd name="connsiteY2263" fmla="*/ 1672176 h 6858000"/>
              <a:gd name="connsiteX2264" fmla="*/ 2787847 w 6530564"/>
              <a:gd name="connsiteY2264" fmla="*/ 1668896 h 6858000"/>
              <a:gd name="connsiteX2265" fmla="*/ 2795287 w 6530564"/>
              <a:gd name="connsiteY2265" fmla="*/ 1667374 h 6858000"/>
              <a:gd name="connsiteX2266" fmla="*/ 2812803 w 6530564"/>
              <a:gd name="connsiteY2266" fmla="*/ 1654488 h 6858000"/>
              <a:gd name="connsiteX2267" fmla="*/ 2867751 w 6530564"/>
              <a:gd name="connsiteY2267" fmla="*/ 1619990 h 6858000"/>
              <a:gd name="connsiteX2268" fmla="*/ 2892707 w 6530564"/>
              <a:gd name="connsiteY2268" fmla="*/ 1605583 h 6858000"/>
              <a:gd name="connsiteX2269" fmla="*/ 2945898 w 6530564"/>
              <a:gd name="connsiteY2269" fmla="*/ 1577646 h 6858000"/>
              <a:gd name="connsiteX2270" fmla="*/ 2945019 w 6530564"/>
              <a:gd name="connsiteY2270" fmla="*/ 1580925 h 6858000"/>
              <a:gd name="connsiteX2271" fmla="*/ 2954215 w 6530564"/>
              <a:gd name="connsiteY2271" fmla="*/ 1572842 h 6858000"/>
              <a:gd name="connsiteX2272" fmla="*/ 3187642 w 6530564"/>
              <a:gd name="connsiteY2272" fmla="*/ 1469266 h 6858000"/>
              <a:gd name="connsiteX2273" fmla="*/ 3206518 w 6530564"/>
              <a:gd name="connsiteY2273" fmla="*/ 1462968 h 6858000"/>
              <a:gd name="connsiteX2274" fmla="*/ 3279061 w 6530564"/>
              <a:gd name="connsiteY2274" fmla="*/ 1433119 h 6858000"/>
              <a:gd name="connsiteX2275" fmla="*/ 3268731 w 6530564"/>
              <a:gd name="connsiteY2275" fmla="*/ 1435621 h 6858000"/>
              <a:gd name="connsiteX2276" fmla="*/ 3291288 w 6530564"/>
              <a:gd name="connsiteY2276" fmla="*/ 1428088 h 6858000"/>
              <a:gd name="connsiteX2277" fmla="*/ 3299007 w 6530564"/>
              <a:gd name="connsiteY2277" fmla="*/ 1424913 h 6858000"/>
              <a:gd name="connsiteX2278" fmla="*/ 2502762 w 6530564"/>
              <a:gd name="connsiteY2278" fmla="*/ 1367737 h 6858000"/>
              <a:gd name="connsiteX2279" fmla="*/ 2499088 w 6530564"/>
              <a:gd name="connsiteY2279" fmla="*/ 1373406 h 6858000"/>
              <a:gd name="connsiteX2280" fmla="*/ 2508432 w 6530564"/>
              <a:gd name="connsiteY2280" fmla="*/ 1371410 h 6858000"/>
              <a:gd name="connsiteX2281" fmla="*/ 2472589 w 6530564"/>
              <a:gd name="connsiteY2281" fmla="*/ 1406541 h 6858000"/>
              <a:gd name="connsiteX2282" fmla="*/ 2428360 w 6530564"/>
              <a:gd name="connsiteY2282" fmla="*/ 1430993 h 6858000"/>
              <a:gd name="connsiteX2283" fmla="*/ 2427665 w 6530564"/>
              <a:gd name="connsiteY2283" fmla="*/ 1427740 h 6858000"/>
              <a:gd name="connsiteX2284" fmla="*/ 2423991 w 6530564"/>
              <a:gd name="connsiteY2284" fmla="*/ 1433409 h 6858000"/>
              <a:gd name="connsiteX2285" fmla="*/ 2406305 w 6530564"/>
              <a:gd name="connsiteY2285" fmla="*/ 1442071 h 6858000"/>
              <a:gd name="connsiteX2286" fmla="*/ 2401635 w 6530564"/>
              <a:gd name="connsiteY2286" fmla="*/ 1443068 h 6858000"/>
              <a:gd name="connsiteX2287" fmla="*/ 2402632 w 6530564"/>
              <a:gd name="connsiteY2287" fmla="*/ 1447739 h 6858000"/>
              <a:gd name="connsiteX2288" fmla="*/ 2397962 w 6530564"/>
              <a:gd name="connsiteY2288" fmla="*/ 1448738 h 6858000"/>
              <a:gd name="connsiteX2289" fmla="*/ 2368524 w 6530564"/>
              <a:gd name="connsiteY2289" fmla="*/ 1462091 h 6858000"/>
              <a:gd name="connsiteX2290" fmla="*/ 2436136 w 6530564"/>
              <a:gd name="connsiteY2290" fmla="*/ 1405006 h 6858000"/>
              <a:gd name="connsiteX2291" fmla="*/ 2447028 w 6530564"/>
              <a:gd name="connsiteY2291" fmla="*/ 1404065 h 6858000"/>
              <a:gd name="connsiteX2292" fmla="*/ 2493419 w 6530564"/>
              <a:gd name="connsiteY2292" fmla="*/ 1369732 h 6858000"/>
              <a:gd name="connsiteX2293" fmla="*/ 2502762 w 6530564"/>
              <a:gd name="connsiteY2293" fmla="*/ 1367737 h 6858000"/>
              <a:gd name="connsiteX2294" fmla="*/ 3694920 w 6530564"/>
              <a:gd name="connsiteY2294" fmla="*/ 1351768 h 6858000"/>
              <a:gd name="connsiteX2295" fmla="*/ 3592642 w 6530564"/>
              <a:gd name="connsiteY2295" fmla="*/ 1364711 h 6858000"/>
              <a:gd name="connsiteX2296" fmla="*/ 3590251 w 6530564"/>
              <a:gd name="connsiteY2296" fmla="*/ 1366035 h 6858000"/>
              <a:gd name="connsiteX2297" fmla="*/ 3570147 w 6530564"/>
              <a:gd name="connsiteY2297" fmla="*/ 1371907 h 6858000"/>
              <a:gd name="connsiteX2298" fmla="*/ 3581954 w 6530564"/>
              <a:gd name="connsiteY2298" fmla="*/ 1369853 h 6858000"/>
              <a:gd name="connsiteX2299" fmla="*/ 3656160 w 6530564"/>
              <a:gd name="connsiteY2299" fmla="*/ 1363370 h 6858000"/>
              <a:gd name="connsiteX2300" fmla="*/ 2840435 w 6530564"/>
              <a:gd name="connsiteY2300" fmla="*/ 1256522 h 6858000"/>
              <a:gd name="connsiteX2301" fmla="*/ 2754000 w 6530564"/>
              <a:gd name="connsiteY2301" fmla="*/ 1309177 h 6858000"/>
              <a:gd name="connsiteX2302" fmla="*/ 2675675 w 6530564"/>
              <a:gd name="connsiteY2302" fmla="*/ 1354070 h 6858000"/>
              <a:gd name="connsiteX2303" fmla="*/ 2664839 w 6530564"/>
              <a:gd name="connsiteY2303" fmla="*/ 1363575 h 6858000"/>
              <a:gd name="connsiteX2304" fmla="*/ 2606905 w 6530564"/>
              <a:gd name="connsiteY2304" fmla="*/ 1394572 h 6858000"/>
              <a:gd name="connsiteX2305" fmla="*/ 2606162 w 6530564"/>
              <a:gd name="connsiteY2305" fmla="*/ 1394488 h 6858000"/>
              <a:gd name="connsiteX2306" fmla="*/ 2606032 w 6530564"/>
              <a:gd name="connsiteY2306" fmla="*/ 1395039 h 6858000"/>
              <a:gd name="connsiteX2307" fmla="*/ 2569460 w 6530564"/>
              <a:gd name="connsiteY2307" fmla="*/ 1414607 h 6858000"/>
              <a:gd name="connsiteX2308" fmla="*/ 2535666 w 6530564"/>
              <a:gd name="connsiteY2308" fmla="*/ 1437142 h 6858000"/>
              <a:gd name="connsiteX2309" fmla="*/ 2557774 w 6530564"/>
              <a:gd name="connsiteY2309" fmla="*/ 1419478 h 6858000"/>
              <a:gd name="connsiteX2310" fmla="*/ 2743660 w 6530564"/>
              <a:gd name="connsiteY2310" fmla="*/ 1306503 h 6858000"/>
              <a:gd name="connsiteX2311" fmla="*/ 2803068 w 6530564"/>
              <a:gd name="connsiteY2311" fmla="*/ 1264505 h 6858000"/>
              <a:gd name="connsiteX2312" fmla="*/ 2840435 w 6530564"/>
              <a:gd name="connsiteY2312" fmla="*/ 1256522 h 6858000"/>
              <a:gd name="connsiteX2313" fmla="*/ 4291945 w 6530564"/>
              <a:gd name="connsiteY2313" fmla="*/ 1253435 h 6858000"/>
              <a:gd name="connsiteX2314" fmla="*/ 4284137 w 6530564"/>
              <a:gd name="connsiteY2314" fmla="*/ 1260101 h 6858000"/>
              <a:gd name="connsiteX2315" fmla="*/ 4298921 w 6530564"/>
              <a:gd name="connsiteY2315" fmla="*/ 1275741 h 6858000"/>
              <a:gd name="connsiteX2316" fmla="*/ 4450293 w 6530564"/>
              <a:gd name="connsiteY2316" fmla="*/ 1304623 h 6858000"/>
              <a:gd name="connsiteX2317" fmla="*/ 4748991 w 6530564"/>
              <a:gd name="connsiteY2317" fmla="*/ 1398504 h 6858000"/>
              <a:gd name="connsiteX2318" fmla="*/ 4900593 w 6530564"/>
              <a:gd name="connsiteY2318" fmla="*/ 1470664 h 6858000"/>
              <a:gd name="connsiteX2319" fmla="*/ 4850303 w 6530564"/>
              <a:gd name="connsiteY2319" fmla="*/ 1427852 h 6858000"/>
              <a:gd name="connsiteX2320" fmla="*/ 4826319 w 6530564"/>
              <a:gd name="connsiteY2320" fmla="*/ 1412622 h 6858000"/>
              <a:gd name="connsiteX2321" fmla="*/ 4657237 w 6530564"/>
              <a:gd name="connsiteY2321" fmla="*/ 1344015 h 6858000"/>
              <a:gd name="connsiteX2322" fmla="*/ 4341169 w 6530564"/>
              <a:gd name="connsiteY2322" fmla="*/ 1265164 h 6858000"/>
              <a:gd name="connsiteX2323" fmla="*/ 4302669 w 6530564"/>
              <a:gd name="connsiteY2323" fmla="*/ 1256309 h 6858000"/>
              <a:gd name="connsiteX2324" fmla="*/ 4291945 w 6530564"/>
              <a:gd name="connsiteY2324" fmla="*/ 1253435 h 6858000"/>
              <a:gd name="connsiteX2325" fmla="*/ 3498102 w 6530564"/>
              <a:gd name="connsiteY2325" fmla="*/ 1245800 h 6858000"/>
              <a:gd name="connsiteX2326" fmla="*/ 3459267 w 6530564"/>
              <a:gd name="connsiteY2326" fmla="*/ 1255133 h 6858000"/>
              <a:gd name="connsiteX2327" fmla="*/ 3459939 w 6530564"/>
              <a:gd name="connsiteY2327" fmla="*/ 1258420 h 6858000"/>
              <a:gd name="connsiteX2328" fmla="*/ 5350802 w 6530564"/>
              <a:gd name="connsiteY2328" fmla="*/ 1233036 h 6858000"/>
              <a:gd name="connsiteX2329" fmla="*/ 5351799 w 6530564"/>
              <a:gd name="connsiteY2329" fmla="*/ 1237706 h 6858000"/>
              <a:gd name="connsiteX2330" fmla="*/ 5346131 w 6530564"/>
              <a:gd name="connsiteY2330" fmla="*/ 1234033 h 6858000"/>
              <a:gd name="connsiteX2331" fmla="*/ 5350802 w 6530564"/>
              <a:gd name="connsiteY2331" fmla="*/ 1233036 h 6858000"/>
              <a:gd name="connsiteX2332" fmla="*/ 5345813 w 6530564"/>
              <a:gd name="connsiteY2332" fmla="*/ 1209681 h 6858000"/>
              <a:gd name="connsiteX2333" fmla="*/ 5351481 w 6530564"/>
              <a:gd name="connsiteY2333" fmla="*/ 1213353 h 6858000"/>
              <a:gd name="connsiteX2334" fmla="*/ 5346810 w 6530564"/>
              <a:gd name="connsiteY2334" fmla="*/ 1214352 h 6858000"/>
              <a:gd name="connsiteX2335" fmla="*/ 5345813 w 6530564"/>
              <a:gd name="connsiteY2335" fmla="*/ 1209681 h 6858000"/>
              <a:gd name="connsiteX2336" fmla="*/ 5343817 w 6530564"/>
              <a:gd name="connsiteY2336" fmla="*/ 1200338 h 6858000"/>
              <a:gd name="connsiteX2337" fmla="*/ 5349485 w 6530564"/>
              <a:gd name="connsiteY2337" fmla="*/ 1204011 h 6858000"/>
              <a:gd name="connsiteX2338" fmla="*/ 5339148 w 6530564"/>
              <a:gd name="connsiteY2338" fmla="*/ 1201337 h 6858000"/>
              <a:gd name="connsiteX2339" fmla="*/ 2761703 w 6530564"/>
              <a:gd name="connsiteY2339" fmla="*/ 1151674 h 6858000"/>
              <a:gd name="connsiteX2340" fmla="*/ 2748959 w 6530564"/>
              <a:gd name="connsiteY2340" fmla="*/ 1165559 h 6858000"/>
              <a:gd name="connsiteX2341" fmla="*/ 2722385 w 6530564"/>
              <a:gd name="connsiteY2341" fmla="*/ 1184058 h 6858000"/>
              <a:gd name="connsiteX2342" fmla="*/ 2716716 w 6530564"/>
              <a:gd name="connsiteY2342" fmla="*/ 1180384 h 6858000"/>
              <a:gd name="connsiteX2343" fmla="*/ 2657309 w 6530564"/>
              <a:gd name="connsiteY2343" fmla="*/ 1222382 h 6858000"/>
              <a:gd name="connsiteX2344" fmla="*/ 2660982 w 6530564"/>
              <a:gd name="connsiteY2344" fmla="*/ 1216713 h 6858000"/>
              <a:gd name="connsiteX2345" fmla="*/ 2595906 w 6530564"/>
              <a:gd name="connsiteY2345" fmla="*/ 1255037 h 6858000"/>
              <a:gd name="connsiteX2346" fmla="*/ 2592233 w 6530564"/>
              <a:gd name="connsiteY2346" fmla="*/ 1260706 h 6858000"/>
              <a:gd name="connsiteX2347" fmla="*/ 2606247 w 6530564"/>
              <a:gd name="connsiteY2347" fmla="*/ 1257713 h 6858000"/>
              <a:gd name="connsiteX2348" fmla="*/ 2577796 w 6530564"/>
              <a:gd name="connsiteY2348" fmla="*/ 1276001 h 6858000"/>
              <a:gd name="connsiteX2349" fmla="*/ 2560312 w 6530564"/>
              <a:gd name="connsiteY2349" fmla="*/ 1291636 h 6858000"/>
              <a:gd name="connsiteX2350" fmla="*/ 2559859 w 6530564"/>
              <a:gd name="connsiteY2350" fmla="*/ 1291860 h 6858000"/>
              <a:gd name="connsiteX2351" fmla="*/ 2560069 w 6530564"/>
              <a:gd name="connsiteY2351" fmla="*/ 1281620 h 6858000"/>
              <a:gd name="connsiteX2352" fmla="*/ 2548516 w 6530564"/>
              <a:gd name="connsiteY2352" fmla="*/ 1284699 h 6858000"/>
              <a:gd name="connsiteX2353" fmla="*/ 2549928 w 6530564"/>
              <a:gd name="connsiteY2353" fmla="*/ 1294165 h 6858000"/>
              <a:gd name="connsiteX2354" fmla="*/ 2549342 w 6530564"/>
              <a:gd name="connsiteY2354" fmla="*/ 1297035 h 6858000"/>
              <a:gd name="connsiteX2355" fmla="*/ 2541806 w 6530564"/>
              <a:gd name="connsiteY2355" fmla="*/ 1300742 h 6858000"/>
              <a:gd name="connsiteX2356" fmla="*/ 2470077 w 6530564"/>
              <a:gd name="connsiteY2356" fmla="*/ 1321264 h 6858000"/>
              <a:gd name="connsiteX2357" fmla="*/ 2536602 w 6530564"/>
              <a:gd name="connsiteY2357" fmla="*/ 1262438 h 6858000"/>
              <a:gd name="connsiteX2358" fmla="*/ 2712436 w 6530564"/>
              <a:gd name="connsiteY2358" fmla="*/ 1174174 h 6858000"/>
              <a:gd name="connsiteX2359" fmla="*/ 2745575 w 6530564"/>
              <a:gd name="connsiteY2359" fmla="*/ 1156796 h 6858000"/>
              <a:gd name="connsiteX2360" fmla="*/ 4763650 w 6530564"/>
              <a:gd name="connsiteY2360" fmla="*/ 1149529 h 6858000"/>
              <a:gd name="connsiteX2361" fmla="*/ 4771720 w 6530564"/>
              <a:gd name="connsiteY2361" fmla="*/ 1151618 h 6858000"/>
              <a:gd name="connsiteX2362" fmla="*/ 4767049 w 6530564"/>
              <a:gd name="connsiteY2362" fmla="*/ 1152615 h 6858000"/>
              <a:gd name="connsiteX2363" fmla="*/ 3314885 w 6530564"/>
              <a:gd name="connsiteY2363" fmla="*/ 1145389 h 6858000"/>
              <a:gd name="connsiteX2364" fmla="*/ 3311211 w 6530564"/>
              <a:gd name="connsiteY2364" fmla="*/ 1151058 h 6858000"/>
              <a:gd name="connsiteX2365" fmla="*/ 3306541 w 6530564"/>
              <a:gd name="connsiteY2365" fmla="*/ 1152057 h 6858000"/>
              <a:gd name="connsiteX2366" fmla="*/ 3287857 w 6530564"/>
              <a:gd name="connsiteY2366" fmla="*/ 1156047 h 6858000"/>
              <a:gd name="connsiteX2367" fmla="*/ 3264500 w 6530564"/>
              <a:gd name="connsiteY2367" fmla="*/ 1161037 h 6858000"/>
              <a:gd name="connsiteX2368" fmla="*/ 3259830 w 6530564"/>
              <a:gd name="connsiteY2368" fmla="*/ 1162034 h 6858000"/>
              <a:gd name="connsiteX2369" fmla="*/ 4063207 w 6530564"/>
              <a:gd name="connsiteY2369" fmla="*/ 1058776 h 6858000"/>
              <a:gd name="connsiteX2370" fmla="*/ 4059509 w 6530564"/>
              <a:gd name="connsiteY2370" fmla="*/ 1058914 h 6858000"/>
              <a:gd name="connsiteX2371" fmla="*/ 4059417 w 6530564"/>
              <a:gd name="connsiteY2371" fmla="*/ 1058899 h 6858000"/>
              <a:gd name="connsiteX2372" fmla="*/ 4063207 w 6530564"/>
              <a:gd name="connsiteY2372" fmla="*/ 1058776 h 6858000"/>
              <a:gd name="connsiteX2373" fmla="*/ 4081891 w 6530564"/>
              <a:gd name="connsiteY2373" fmla="*/ 1054786 h 6858000"/>
              <a:gd name="connsiteX2374" fmla="*/ 4111912 w 6530564"/>
              <a:gd name="connsiteY2374" fmla="*/ 1058138 h 6858000"/>
              <a:gd name="connsiteX2375" fmla="*/ 4112910 w 6530564"/>
              <a:gd name="connsiteY2375" fmla="*/ 1062810 h 6858000"/>
              <a:gd name="connsiteX2376" fmla="*/ 4191639 w 6530564"/>
              <a:gd name="connsiteY2376" fmla="*/ 1065528 h 6858000"/>
              <a:gd name="connsiteX2377" fmla="*/ 4224337 w 6530564"/>
              <a:gd name="connsiteY2377" fmla="*/ 1058542 h 6858000"/>
              <a:gd name="connsiteX2378" fmla="*/ 4215991 w 6530564"/>
              <a:gd name="connsiteY2378" fmla="*/ 1065208 h 6858000"/>
              <a:gd name="connsiteX2379" fmla="*/ 4290049 w 6530564"/>
              <a:gd name="connsiteY2379" fmla="*/ 1068923 h 6858000"/>
              <a:gd name="connsiteX2380" fmla="*/ 4379117 w 6530564"/>
              <a:gd name="connsiteY2380" fmla="*/ 1074315 h 6858000"/>
              <a:gd name="connsiteX2381" fmla="*/ 4385785 w 6530564"/>
              <a:gd name="connsiteY2381" fmla="*/ 1082660 h 6858000"/>
              <a:gd name="connsiteX2382" fmla="*/ 4398799 w 6530564"/>
              <a:gd name="connsiteY2382" fmla="*/ 1074995 h 6858000"/>
              <a:gd name="connsiteX2383" fmla="*/ 4443833 w 6530564"/>
              <a:gd name="connsiteY2383" fmla="*/ 1080026 h 6858000"/>
              <a:gd name="connsiteX2384" fmla="*/ 4461839 w 6530564"/>
              <a:gd name="connsiteY2384" fmla="*/ 1095716 h 6858000"/>
              <a:gd name="connsiteX2385" fmla="*/ 4489863 w 6530564"/>
              <a:gd name="connsiteY2385" fmla="*/ 1089728 h 6858000"/>
              <a:gd name="connsiteX2386" fmla="*/ 4486191 w 6530564"/>
              <a:gd name="connsiteY2386" fmla="*/ 1095398 h 6858000"/>
              <a:gd name="connsiteX2387" fmla="*/ 4565917 w 6530564"/>
              <a:gd name="connsiteY2387" fmla="*/ 1102785 h 6858000"/>
              <a:gd name="connsiteX2388" fmla="*/ 4547233 w 6530564"/>
              <a:gd name="connsiteY2388" fmla="*/ 1106777 h 6858000"/>
              <a:gd name="connsiteX2389" fmla="*/ 4609273 w 6530564"/>
              <a:gd name="connsiteY2389" fmla="*/ 1122827 h 6858000"/>
              <a:gd name="connsiteX2390" fmla="*/ 4611947 w 6530564"/>
              <a:gd name="connsiteY2390" fmla="*/ 1112488 h 6858000"/>
              <a:gd name="connsiteX2391" fmla="*/ 4628956 w 6530564"/>
              <a:gd name="connsiteY2391" fmla="*/ 1123507 h 6858000"/>
              <a:gd name="connsiteX2392" fmla="*/ 4668320 w 6530564"/>
              <a:gd name="connsiteY2392" fmla="*/ 1124867 h 6858000"/>
              <a:gd name="connsiteX2393" fmla="*/ 4679657 w 6530564"/>
              <a:gd name="connsiteY2393" fmla="*/ 1132212 h 6858000"/>
              <a:gd name="connsiteX2394" fmla="*/ 4685326 w 6530564"/>
              <a:gd name="connsiteY2394" fmla="*/ 1135884 h 6858000"/>
              <a:gd name="connsiteX2395" fmla="*/ 4684329 w 6530564"/>
              <a:gd name="connsiteY2395" fmla="*/ 1131215 h 6858000"/>
              <a:gd name="connsiteX2396" fmla="*/ 4673989 w 6530564"/>
              <a:gd name="connsiteY2396" fmla="*/ 1128538 h 6858000"/>
              <a:gd name="connsiteX2397" fmla="*/ 4716346 w 6530564"/>
              <a:gd name="connsiteY2397" fmla="*/ 1143910 h 6858000"/>
              <a:gd name="connsiteX2398" fmla="*/ 4737026 w 6530564"/>
              <a:gd name="connsiteY2398" fmla="*/ 1149261 h 6858000"/>
              <a:gd name="connsiteX2399" fmla="*/ 4733035 w 6530564"/>
              <a:gd name="connsiteY2399" fmla="*/ 1130577 h 6858000"/>
              <a:gd name="connsiteX2400" fmla="*/ 4760516 w 6530564"/>
              <a:gd name="connsiteY2400" fmla="*/ 1146683 h 6858000"/>
              <a:gd name="connsiteX2401" fmla="*/ 4763650 w 6530564"/>
              <a:gd name="connsiteY2401" fmla="*/ 1149529 h 6858000"/>
              <a:gd name="connsiteX2402" fmla="*/ 4761379 w 6530564"/>
              <a:gd name="connsiteY2402" fmla="*/ 1148942 h 6858000"/>
              <a:gd name="connsiteX2403" fmla="*/ 4752037 w 6530564"/>
              <a:gd name="connsiteY2403" fmla="*/ 1150938 h 6858000"/>
              <a:gd name="connsiteX2404" fmla="*/ 4757706 w 6530564"/>
              <a:gd name="connsiteY2404" fmla="*/ 1154611 h 6858000"/>
              <a:gd name="connsiteX2405" fmla="*/ 4772717 w 6530564"/>
              <a:gd name="connsiteY2405" fmla="*/ 1156287 h 6858000"/>
              <a:gd name="connsiteX2406" fmla="*/ 4799066 w 6530564"/>
              <a:gd name="connsiteY2406" fmla="*/ 1165310 h 6858000"/>
              <a:gd name="connsiteX2407" fmla="*/ 4881786 w 6530564"/>
              <a:gd name="connsiteY2407" fmla="*/ 1186712 h 6858000"/>
              <a:gd name="connsiteX2408" fmla="*/ 4886457 w 6530564"/>
              <a:gd name="connsiteY2408" fmla="*/ 1185713 h 6858000"/>
              <a:gd name="connsiteX2409" fmla="*/ 4878113 w 6530564"/>
              <a:gd name="connsiteY2409" fmla="*/ 1192381 h 6858000"/>
              <a:gd name="connsiteX2410" fmla="*/ 4883782 w 6530564"/>
              <a:gd name="connsiteY2410" fmla="*/ 1196053 h 6858000"/>
              <a:gd name="connsiteX2411" fmla="*/ 4887456 w 6530564"/>
              <a:gd name="connsiteY2411" fmla="*/ 1190385 h 6858000"/>
              <a:gd name="connsiteX2412" fmla="*/ 4920471 w 6530564"/>
              <a:gd name="connsiteY2412" fmla="*/ 1207753 h 6858000"/>
              <a:gd name="connsiteX2413" fmla="*/ 4968499 w 6530564"/>
              <a:gd name="connsiteY2413" fmla="*/ 1226796 h 6858000"/>
              <a:gd name="connsiteX2414" fmla="*/ 4972171 w 6530564"/>
              <a:gd name="connsiteY2414" fmla="*/ 1221128 h 6858000"/>
              <a:gd name="connsiteX2415" fmla="*/ 4988181 w 6530564"/>
              <a:gd name="connsiteY2415" fmla="*/ 1227477 h 6858000"/>
              <a:gd name="connsiteX2416" fmla="*/ 4996843 w 6530564"/>
              <a:gd name="connsiteY2416" fmla="*/ 1245163 h 6858000"/>
              <a:gd name="connsiteX2417" fmla="*/ 5025867 w 6530564"/>
              <a:gd name="connsiteY2417" fmla="*/ 1243845 h 6858000"/>
              <a:gd name="connsiteX2418" fmla="*/ 5026865 w 6530564"/>
              <a:gd name="connsiteY2418" fmla="*/ 1248516 h 6858000"/>
              <a:gd name="connsiteX2419" fmla="*/ 5039201 w 6530564"/>
              <a:gd name="connsiteY2419" fmla="*/ 1260533 h 6858000"/>
              <a:gd name="connsiteX2420" fmla="*/ 5054211 w 6530564"/>
              <a:gd name="connsiteY2420" fmla="*/ 1262212 h 6858000"/>
              <a:gd name="connsiteX2421" fmla="*/ 5059881 w 6530564"/>
              <a:gd name="connsiteY2421" fmla="*/ 1265883 h 6858000"/>
              <a:gd name="connsiteX2422" fmla="*/ 5060879 w 6530564"/>
              <a:gd name="connsiteY2422" fmla="*/ 1270554 h 6858000"/>
              <a:gd name="connsiteX2423" fmla="*/ 5065550 w 6530564"/>
              <a:gd name="connsiteY2423" fmla="*/ 1269557 h 6858000"/>
              <a:gd name="connsiteX2424" fmla="*/ 5063554 w 6530564"/>
              <a:gd name="connsiteY2424" fmla="*/ 1260214 h 6858000"/>
              <a:gd name="connsiteX2425" fmla="*/ 5085233 w 6530564"/>
              <a:gd name="connsiteY2425" fmla="*/ 1270236 h 6858000"/>
              <a:gd name="connsiteX2426" fmla="*/ 5089903 w 6530564"/>
              <a:gd name="connsiteY2426" fmla="*/ 1269239 h 6858000"/>
              <a:gd name="connsiteX2427" fmla="*/ 5092897 w 6530564"/>
              <a:gd name="connsiteY2427" fmla="*/ 1283251 h 6858000"/>
              <a:gd name="connsiteX2428" fmla="*/ 5135255 w 6530564"/>
              <a:gd name="connsiteY2428" fmla="*/ 1298622 h 6858000"/>
              <a:gd name="connsiteX2429" fmla="*/ 5140923 w 6530564"/>
              <a:gd name="connsiteY2429" fmla="*/ 1302296 h 6858000"/>
              <a:gd name="connsiteX2430" fmla="*/ 5136253 w 6530564"/>
              <a:gd name="connsiteY2430" fmla="*/ 1303293 h 6858000"/>
              <a:gd name="connsiteX2431" fmla="*/ 5125914 w 6530564"/>
              <a:gd name="connsiteY2431" fmla="*/ 1300618 h 6858000"/>
              <a:gd name="connsiteX2432" fmla="*/ 5126911 w 6530564"/>
              <a:gd name="connsiteY2432" fmla="*/ 1305290 h 6858000"/>
              <a:gd name="connsiteX2433" fmla="*/ 5141923 w 6530564"/>
              <a:gd name="connsiteY2433" fmla="*/ 1306967 h 6858000"/>
              <a:gd name="connsiteX2434" fmla="*/ 5185279 w 6530564"/>
              <a:gd name="connsiteY2434" fmla="*/ 1327010 h 6858000"/>
              <a:gd name="connsiteX2435" fmla="*/ 5188951 w 6530564"/>
              <a:gd name="connsiteY2435" fmla="*/ 1321339 h 6858000"/>
              <a:gd name="connsiteX2436" fmla="*/ 5201287 w 6530564"/>
              <a:gd name="connsiteY2436" fmla="*/ 1333357 h 6858000"/>
              <a:gd name="connsiteX2437" fmla="*/ 5212625 w 6530564"/>
              <a:gd name="connsiteY2437" fmla="*/ 1340704 h 6858000"/>
              <a:gd name="connsiteX2438" fmla="*/ 5234302 w 6530564"/>
              <a:gd name="connsiteY2438" fmla="*/ 1350726 h 6858000"/>
              <a:gd name="connsiteX2439" fmla="*/ 5261651 w 6530564"/>
              <a:gd name="connsiteY2439" fmla="*/ 1364420 h 6858000"/>
              <a:gd name="connsiteX2440" fmla="*/ 5263645 w 6530564"/>
              <a:gd name="connsiteY2440" fmla="*/ 1373761 h 6858000"/>
              <a:gd name="connsiteX2441" fmla="*/ 5269315 w 6530564"/>
              <a:gd name="connsiteY2441" fmla="*/ 1377435 h 6858000"/>
              <a:gd name="connsiteX2442" fmla="*/ 5279654 w 6530564"/>
              <a:gd name="connsiteY2442" fmla="*/ 1380109 h 6858000"/>
              <a:gd name="connsiteX2443" fmla="*/ 5284325 w 6530564"/>
              <a:gd name="connsiteY2443" fmla="*/ 1379110 h 6858000"/>
              <a:gd name="connsiteX2444" fmla="*/ 5307001 w 6530564"/>
              <a:gd name="connsiteY2444" fmla="*/ 1393803 h 6858000"/>
              <a:gd name="connsiteX2445" fmla="*/ 5311671 w 6530564"/>
              <a:gd name="connsiteY2445" fmla="*/ 1392806 h 6858000"/>
              <a:gd name="connsiteX2446" fmla="*/ 5374031 w 6530564"/>
              <a:gd name="connsiteY2446" fmla="*/ 1433210 h 6858000"/>
              <a:gd name="connsiteX2447" fmla="*/ 5375029 w 6530564"/>
              <a:gd name="connsiteY2447" fmla="*/ 1437880 h 6858000"/>
              <a:gd name="connsiteX2448" fmla="*/ 5379701 w 6530564"/>
              <a:gd name="connsiteY2448" fmla="*/ 1436882 h 6858000"/>
              <a:gd name="connsiteX2449" fmla="*/ 5497073 w 6530564"/>
              <a:gd name="connsiteY2449" fmla="*/ 1529027 h 6858000"/>
              <a:gd name="connsiteX2450" fmla="*/ 5580429 w 6530564"/>
              <a:gd name="connsiteY2450" fmla="*/ 1599135 h 6858000"/>
              <a:gd name="connsiteX2451" fmla="*/ 5606099 w 6530564"/>
              <a:gd name="connsiteY2451" fmla="*/ 1627840 h 6858000"/>
              <a:gd name="connsiteX2452" fmla="*/ 5746464 w 6530564"/>
              <a:gd name="connsiteY2452" fmla="*/ 1759030 h 6858000"/>
              <a:gd name="connsiteX2453" fmla="*/ 5757803 w 6530564"/>
              <a:gd name="connsiteY2453" fmla="*/ 1766375 h 6858000"/>
              <a:gd name="connsiteX2454" fmla="*/ 5758800 w 6530564"/>
              <a:gd name="connsiteY2454" fmla="*/ 1771047 h 6858000"/>
              <a:gd name="connsiteX2455" fmla="*/ 5801477 w 6530564"/>
              <a:gd name="connsiteY2455" fmla="*/ 1810771 h 6858000"/>
              <a:gd name="connsiteX2456" fmla="*/ 5807146 w 6530564"/>
              <a:gd name="connsiteY2456" fmla="*/ 1814445 h 6858000"/>
              <a:gd name="connsiteX2457" fmla="*/ 5812815 w 6530564"/>
              <a:gd name="connsiteY2457" fmla="*/ 1818118 h 6858000"/>
              <a:gd name="connsiteX2458" fmla="*/ 5863156 w 6530564"/>
              <a:gd name="connsiteY2458" fmla="*/ 1870858 h 6858000"/>
              <a:gd name="connsiteX2459" fmla="*/ 5854493 w 6530564"/>
              <a:gd name="connsiteY2459" fmla="*/ 1853171 h 6858000"/>
              <a:gd name="connsiteX2460" fmla="*/ 5860163 w 6530564"/>
              <a:gd name="connsiteY2460" fmla="*/ 1856844 h 6858000"/>
              <a:gd name="connsiteX2461" fmla="*/ 5861160 w 6530564"/>
              <a:gd name="connsiteY2461" fmla="*/ 1861515 h 6858000"/>
              <a:gd name="connsiteX2462" fmla="*/ 5865831 w 6530564"/>
              <a:gd name="connsiteY2462" fmla="*/ 1860516 h 6858000"/>
              <a:gd name="connsiteX2463" fmla="*/ 5870503 w 6530564"/>
              <a:gd name="connsiteY2463" fmla="*/ 1859519 h 6858000"/>
              <a:gd name="connsiteX2464" fmla="*/ 5876171 w 6530564"/>
              <a:gd name="connsiteY2464" fmla="*/ 1863192 h 6858000"/>
              <a:gd name="connsiteX2465" fmla="*/ 5901841 w 6530564"/>
              <a:gd name="connsiteY2465" fmla="*/ 1891897 h 6858000"/>
              <a:gd name="connsiteX2466" fmla="*/ 5900842 w 6530564"/>
              <a:gd name="connsiteY2466" fmla="*/ 1887226 h 6858000"/>
              <a:gd name="connsiteX2467" fmla="*/ 5906513 w 6530564"/>
              <a:gd name="connsiteY2467" fmla="*/ 1890900 h 6858000"/>
              <a:gd name="connsiteX2468" fmla="*/ 5913179 w 6530564"/>
              <a:gd name="connsiteY2468" fmla="*/ 1899244 h 6858000"/>
              <a:gd name="connsiteX2469" fmla="*/ 5897169 w 6530564"/>
              <a:gd name="connsiteY2469" fmla="*/ 1892896 h 6858000"/>
              <a:gd name="connsiteX2470" fmla="*/ 5904836 w 6530564"/>
              <a:gd name="connsiteY2470" fmla="*/ 1905910 h 6858000"/>
              <a:gd name="connsiteX2471" fmla="*/ 5900163 w 6530564"/>
              <a:gd name="connsiteY2471" fmla="*/ 1906909 h 6858000"/>
              <a:gd name="connsiteX2472" fmla="*/ 5901161 w 6530564"/>
              <a:gd name="connsiteY2472" fmla="*/ 1911580 h 6858000"/>
              <a:gd name="connsiteX2473" fmla="*/ 5911502 w 6530564"/>
              <a:gd name="connsiteY2473" fmla="*/ 1914255 h 6858000"/>
              <a:gd name="connsiteX2474" fmla="*/ 5925833 w 6530564"/>
              <a:gd name="connsiteY2474" fmla="*/ 1935614 h 6858000"/>
              <a:gd name="connsiteX2475" fmla="*/ 5922160 w 6530564"/>
              <a:gd name="connsiteY2475" fmla="*/ 1941283 h 6858000"/>
              <a:gd name="connsiteX2476" fmla="*/ 5943160 w 6530564"/>
              <a:gd name="connsiteY2476" fmla="*/ 1970986 h 6858000"/>
              <a:gd name="connsiteX2477" fmla="*/ 5948829 w 6530564"/>
              <a:gd name="connsiteY2477" fmla="*/ 1974660 h 6858000"/>
              <a:gd name="connsiteX2478" fmla="*/ 5955496 w 6530564"/>
              <a:gd name="connsiteY2478" fmla="*/ 1983002 h 6858000"/>
              <a:gd name="connsiteX2479" fmla="*/ 5965836 w 6530564"/>
              <a:gd name="connsiteY2479" fmla="*/ 1985679 h 6858000"/>
              <a:gd name="connsiteX2480" fmla="*/ 5966833 w 6530564"/>
              <a:gd name="connsiteY2480" fmla="*/ 1990349 h 6858000"/>
              <a:gd name="connsiteX2481" fmla="*/ 5963161 w 6530564"/>
              <a:gd name="connsiteY2481" fmla="*/ 1996018 h 6858000"/>
              <a:gd name="connsiteX2482" fmla="*/ 5964158 w 6530564"/>
              <a:gd name="connsiteY2482" fmla="*/ 2000689 h 6858000"/>
              <a:gd name="connsiteX2483" fmla="*/ 5969828 w 6530564"/>
              <a:gd name="connsiteY2483" fmla="*/ 2004363 h 6858000"/>
              <a:gd name="connsiteX2484" fmla="*/ 5973499 w 6530564"/>
              <a:gd name="connsiteY2484" fmla="*/ 1998694 h 6858000"/>
              <a:gd name="connsiteX2485" fmla="*/ 5972502 w 6530564"/>
              <a:gd name="connsiteY2485" fmla="*/ 1994021 h 6858000"/>
              <a:gd name="connsiteX2486" fmla="*/ 5971505 w 6530564"/>
              <a:gd name="connsiteY2486" fmla="*/ 1989352 h 6858000"/>
              <a:gd name="connsiteX2487" fmla="*/ 5975177 w 6530564"/>
              <a:gd name="connsiteY2487" fmla="*/ 1983681 h 6858000"/>
              <a:gd name="connsiteX2488" fmla="*/ 5979849 w 6530564"/>
              <a:gd name="connsiteY2488" fmla="*/ 1982684 h 6858000"/>
              <a:gd name="connsiteX2489" fmla="*/ 5986515 w 6530564"/>
              <a:gd name="connsiteY2489" fmla="*/ 1991028 h 6858000"/>
              <a:gd name="connsiteX2490" fmla="*/ 5987513 w 6530564"/>
              <a:gd name="connsiteY2490" fmla="*/ 1995699 h 6858000"/>
              <a:gd name="connsiteX2491" fmla="*/ 5983841 w 6530564"/>
              <a:gd name="connsiteY2491" fmla="*/ 2001368 h 6858000"/>
              <a:gd name="connsiteX2492" fmla="*/ 5991504 w 6530564"/>
              <a:gd name="connsiteY2492" fmla="*/ 2014383 h 6858000"/>
              <a:gd name="connsiteX2493" fmla="*/ 5997174 w 6530564"/>
              <a:gd name="connsiteY2493" fmla="*/ 2018057 h 6858000"/>
              <a:gd name="connsiteX2494" fmla="*/ 5996177 w 6530564"/>
              <a:gd name="connsiteY2494" fmla="*/ 2013386 h 6858000"/>
              <a:gd name="connsiteX2495" fmla="*/ 5989508 w 6530564"/>
              <a:gd name="connsiteY2495" fmla="*/ 2005041 h 6858000"/>
              <a:gd name="connsiteX2496" fmla="*/ 5993182 w 6530564"/>
              <a:gd name="connsiteY2496" fmla="*/ 1999373 h 6858000"/>
              <a:gd name="connsiteX2497" fmla="*/ 5999848 w 6530564"/>
              <a:gd name="connsiteY2497" fmla="*/ 2007716 h 6858000"/>
              <a:gd name="connsiteX2498" fmla="*/ 6017173 w 6530564"/>
              <a:gd name="connsiteY2498" fmla="*/ 2043089 h 6858000"/>
              <a:gd name="connsiteX2499" fmla="*/ 6013501 w 6530564"/>
              <a:gd name="connsiteY2499" fmla="*/ 2048758 h 6858000"/>
              <a:gd name="connsiteX2500" fmla="*/ 6002163 w 6530564"/>
              <a:gd name="connsiteY2500" fmla="*/ 2041411 h 6858000"/>
              <a:gd name="connsiteX2501" fmla="*/ 6039490 w 6530564"/>
              <a:gd name="connsiteY2501" fmla="*/ 2101816 h 6858000"/>
              <a:gd name="connsiteX2502" fmla="*/ 6064163 w 6530564"/>
              <a:gd name="connsiteY2502" fmla="*/ 2125850 h 6858000"/>
              <a:gd name="connsiteX2503" fmla="*/ 6068833 w 6530564"/>
              <a:gd name="connsiteY2503" fmla="*/ 2124853 h 6858000"/>
              <a:gd name="connsiteX2504" fmla="*/ 6076497 w 6530564"/>
              <a:gd name="connsiteY2504" fmla="*/ 2137868 h 6858000"/>
              <a:gd name="connsiteX2505" fmla="*/ 6080171 w 6530564"/>
              <a:gd name="connsiteY2505" fmla="*/ 2132198 h 6858000"/>
              <a:gd name="connsiteX2506" fmla="*/ 6081170 w 6530564"/>
              <a:gd name="connsiteY2506" fmla="*/ 2136869 h 6858000"/>
              <a:gd name="connsiteX2507" fmla="*/ 6095499 w 6530564"/>
              <a:gd name="connsiteY2507" fmla="*/ 2158228 h 6858000"/>
              <a:gd name="connsiteX2508" fmla="*/ 6108834 w 6530564"/>
              <a:gd name="connsiteY2508" fmla="*/ 2174916 h 6858000"/>
              <a:gd name="connsiteX2509" fmla="*/ 6118495 w 6530564"/>
              <a:gd name="connsiteY2509" fmla="*/ 2197274 h 6858000"/>
              <a:gd name="connsiteX2510" fmla="*/ 6133507 w 6530564"/>
              <a:gd name="connsiteY2510" fmla="*/ 2198951 h 6858000"/>
              <a:gd name="connsiteX2511" fmla="*/ 6135503 w 6530564"/>
              <a:gd name="connsiteY2511" fmla="*/ 2208293 h 6858000"/>
              <a:gd name="connsiteX2512" fmla="*/ 6130831 w 6530564"/>
              <a:gd name="connsiteY2512" fmla="*/ 2209292 h 6858000"/>
              <a:gd name="connsiteX2513" fmla="*/ 6131829 w 6530564"/>
              <a:gd name="connsiteY2513" fmla="*/ 2213962 h 6858000"/>
              <a:gd name="connsiteX2514" fmla="*/ 6132827 w 6530564"/>
              <a:gd name="connsiteY2514" fmla="*/ 2218633 h 6858000"/>
              <a:gd name="connsiteX2515" fmla="*/ 6124482 w 6530564"/>
              <a:gd name="connsiteY2515" fmla="*/ 2225300 h 6858000"/>
              <a:gd name="connsiteX2516" fmla="*/ 6219136 w 6530564"/>
              <a:gd name="connsiteY2516" fmla="*/ 2371140 h 6858000"/>
              <a:gd name="connsiteX2517" fmla="*/ 6233467 w 6530564"/>
              <a:gd name="connsiteY2517" fmla="*/ 2392499 h 6858000"/>
              <a:gd name="connsiteX2518" fmla="*/ 6244127 w 6530564"/>
              <a:gd name="connsiteY2518" fmla="*/ 2419528 h 6858000"/>
              <a:gd name="connsiteX2519" fmla="*/ 6260453 w 6530564"/>
              <a:gd name="connsiteY2519" fmla="*/ 2450229 h 6858000"/>
              <a:gd name="connsiteX2520" fmla="*/ 6279775 w 6530564"/>
              <a:gd name="connsiteY2520" fmla="*/ 2494943 h 6858000"/>
              <a:gd name="connsiteX2521" fmla="*/ 6295105 w 6530564"/>
              <a:gd name="connsiteY2521" fmla="*/ 2520973 h 6858000"/>
              <a:gd name="connsiteX2522" fmla="*/ 6296102 w 6530564"/>
              <a:gd name="connsiteY2522" fmla="*/ 2525645 h 6858000"/>
              <a:gd name="connsiteX2523" fmla="*/ 6313429 w 6530564"/>
              <a:gd name="connsiteY2523" fmla="*/ 2561017 h 6858000"/>
              <a:gd name="connsiteX2524" fmla="*/ 6329756 w 6530564"/>
              <a:gd name="connsiteY2524" fmla="*/ 2591718 h 6858000"/>
              <a:gd name="connsiteX2525" fmla="*/ 6337421 w 6530564"/>
              <a:gd name="connsiteY2525" fmla="*/ 2604732 h 6858000"/>
              <a:gd name="connsiteX2526" fmla="*/ 6338419 w 6530564"/>
              <a:gd name="connsiteY2526" fmla="*/ 2609405 h 6858000"/>
              <a:gd name="connsiteX2527" fmla="*/ 6336741 w 6530564"/>
              <a:gd name="connsiteY2527" fmla="*/ 2624414 h 6858000"/>
              <a:gd name="connsiteX2528" fmla="*/ 6337739 w 6530564"/>
              <a:gd name="connsiteY2528" fmla="*/ 2629085 h 6858000"/>
              <a:gd name="connsiteX2529" fmla="*/ 6344407 w 6530564"/>
              <a:gd name="connsiteY2529" fmla="*/ 2637430 h 6858000"/>
              <a:gd name="connsiteX2530" fmla="*/ 6349077 w 6530564"/>
              <a:gd name="connsiteY2530" fmla="*/ 2636431 h 6858000"/>
              <a:gd name="connsiteX2531" fmla="*/ 6354067 w 6530564"/>
              <a:gd name="connsiteY2531" fmla="*/ 2659786 h 6858000"/>
              <a:gd name="connsiteX2532" fmla="*/ 6359736 w 6530564"/>
              <a:gd name="connsiteY2532" fmla="*/ 2663460 h 6858000"/>
              <a:gd name="connsiteX2533" fmla="*/ 6358737 w 6530564"/>
              <a:gd name="connsiteY2533" fmla="*/ 2658789 h 6858000"/>
              <a:gd name="connsiteX2534" fmla="*/ 6349077 w 6530564"/>
              <a:gd name="connsiteY2534" fmla="*/ 2636431 h 6858000"/>
              <a:gd name="connsiteX2535" fmla="*/ 6353747 w 6530564"/>
              <a:gd name="connsiteY2535" fmla="*/ 2635434 h 6858000"/>
              <a:gd name="connsiteX2536" fmla="*/ 6355743 w 6530564"/>
              <a:gd name="connsiteY2536" fmla="*/ 2644776 h 6858000"/>
              <a:gd name="connsiteX2537" fmla="*/ 6356743 w 6530564"/>
              <a:gd name="connsiteY2537" fmla="*/ 2649446 h 6858000"/>
              <a:gd name="connsiteX2538" fmla="*/ 6364407 w 6530564"/>
              <a:gd name="connsiteY2538" fmla="*/ 2662461 h 6858000"/>
              <a:gd name="connsiteX2539" fmla="*/ 6368398 w 6530564"/>
              <a:gd name="connsiteY2539" fmla="*/ 2681145 h 6858000"/>
              <a:gd name="connsiteX2540" fmla="*/ 6362729 w 6530564"/>
              <a:gd name="connsiteY2540" fmla="*/ 2677473 h 6858000"/>
              <a:gd name="connsiteX2541" fmla="*/ 6364725 w 6530564"/>
              <a:gd name="connsiteY2541" fmla="*/ 2686814 h 6858000"/>
              <a:gd name="connsiteX2542" fmla="*/ 6366721 w 6530564"/>
              <a:gd name="connsiteY2542" fmla="*/ 2696158 h 6858000"/>
              <a:gd name="connsiteX2543" fmla="*/ 6374387 w 6530564"/>
              <a:gd name="connsiteY2543" fmla="*/ 2709173 h 6858000"/>
              <a:gd name="connsiteX2544" fmla="*/ 6376383 w 6530564"/>
              <a:gd name="connsiteY2544" fmla="*/ 2718513 h 6858000"/>
              <a:gd name="connsiteX2545" fmla="*/ 6382051 w 6530564"/>
              <a:gd name="connsiteY2545" fmla="*/ 2722187 h 6858000"/>
              <a:gd name="connsiteX2546" fmla="*/ 6389717 w 6530564"/>
              <a:gd name="connsiteY2546" fmla="*/ 2735202 h 6858000"/>
              <a:gd name="connsiteX2547" fmla="*/ 6391713 w 6530564"/>
              <a:gd name="connsiteY2547" fmla="*/ 2744545 h 6858000"/>
              <a:gd name="connsiteX2548" fmla="*/ 6388038 w 6530564"/>
              <a:gd name="connsiteY2548" fmla="*/ 2750212 h 6858000"/>
              <a:gd name="connsiteX2549" fmla="*/ 6393708 w 6530564"/>
              <a:gd name="connsiteY2549" fmla="*/ 2753886 h 6858000"/>
              <a:gd name="connsiteX2550" fmla="*/ 6391033 w 6530564"/>
              <a:gd name="connsiteY2550" fmla="*/ 2764226 h 6858000"/>
              <a:gd name="connsiteX2551" fmla="*/ 6397701 w 6530564"/>
              <a:gd name="connsiteY2551" fmla="*/ 2772572 h 6858000"/>
              <a:gd name="connsiteX2552" fmla="*/ 6401373 w 6530564"/>
              <a:gd name="connsiteY2552" fmla="*/ 2766901 h 6858000"/>
              <a:gd name="connsiteX2553" fmla="*/ 6404367 w 6530564"/>
              <a:gd name="connsiteY2553" fmla="*/ 2780914 h 6858000"/>
              <a:gd name="connsiteX2554" fmla="*/ 6405364 w 6530564"/>
              <a:gd name="connsiteY2554" fmla="*/ 2785585 h 6858000"/>
              <a:gd name="connsiteX2555" fmla="*/ 6414027 w 6530564"/>
              <a:gd name="connsiteY2555" fmla="*/ 2803272 h 6858000"/>
              <a:gd name="connsiteX2556" fmla="*/ 6418019 w 6530564"/>
              <a:gd name="connsiteY2556" fmla="*/ 2821954 h 6858000"/>
              <a:gd name="connsiteX2557" fmla="*/ 6421013 w 6530564"/>
              <a:gd name="connsiteY2557" fmla="*/ 2835968 h 6858000"/>
              <a:gd name="connsiteX2558" fmla="*/ 6427000 w 6530564"/>
              <a:gd name="connsiteY2558" fmla="*/ 2863995 h 6858000"/>
              <a:gd name="connsiteX2559" fmla="*/ 6425323 w 6530564"/>
              <a:gd name="connsiteY2559" fmla="*/ 2879006 h 6858000"/>
              <a:gd name="connsiteX2560" fmla="*/ 6419655 w 6530564"/>
              <a:gd name="connsiteY2560" fmla="*/ 2875334 h 6858000"/>
              <a:gd name="connsiteX2561" fmla="*/ 6413985 w 6530564"/>
              <a:gd name="connsiteY2561" fmla="*/ 2871660 h 6858000"/>
              <a:gd name="connsiteX2562" fmla="*/ 6414983 w 6530564"/>
              <a:gd name="connsiteY2562" fmla="*/ 2876331 h 6858000"/>
              <a:gd name="connsiteX2563" fmla="*/ 6415981 w 6530564"/>
              <a:gd name="connsiteY2563" fmla="*/ 2881001 h 6858000"/>
              <a:gd name="connsiteX2564" fmla="*/ 6421651 w 6530564"/>
              <a:gd name="connsiteY2564" fmla="*/ 2884673 h 6858000"/>
              <a:gd name="connsiteX2565" fmla="*/ 6427318 w 6530564"/>
              <a:gd name="connsiteY2565" fmla="*/ 2888347 h 6858000"/>
              <a:gd name="connsiteX2566" fmla="*/ 6431991 w 6530564"/>
              <a:gd name="connsiteY2566" fmla="*/ 2887350 h 6858000"/>
              <a:gd name="connsiteX2567" fmla="*/ 6431673 w 6530564"/>
              <a:gd name="connsiteY2567" fmla="*/ 2862996 h 6858000"/>
              <a:gd name="connsiteX2568" fmla="*/ 6430674 w 6530564"/>
              <a:gd name="connsiteY2568" fmla="*/ 2858326 h 6858000"/>
              <a:gd name="connsiteX2569" fmla="*/ 6426681 w 6530564"/>
              <a:gd name="connsiteY2569" fmla="*/ 2839641 h 6858000"/>
              <a:gd name="connsiteX2570" fmla="*/ 6424687 w 6530564"/>
              <a:gd name="connsiteY2570" fmla="*/ 2830300 h 6858000"/>
              <a:gd name="connsiteX2571" fmla="*/ 6434347 w 6530564"/>
              <a:gd name="connsiteY2571" fmla="*/ 2852656 h 6858000"/>
              <a:gd name="connsiteX2572" fmla="*/ 6445005 w 6530564"/>
              <a:gd name="connsiteY2572" fmla="*/ 2879684 h 6858000"/>
              <a:gd name="connsiteX2573" fmla="*/ 6442331 w 6530564"/>
              <a:gd name="connsiteY2573" fmla="*/ 2890025 h 6858000"/>
              <a:gd name="connsiteX2574" fmla="*/ 6444325 w 6530564"/>
              <a:gd name="connsiteY2574" fmla="*/ 2899366 h 6858000"/>
              <a:gd name="connsiteX2575" fmla="*/ 6449315 w 6530564"/>
              <a:gd name="connsiteY2575" fmla="*/ 2922721 h 6858000"/>
              <a:gd name="connsiteX2576" fmla="*/ 6443648 w 6530564"/>
              <a:gd name="connsiteY2576" fmla="*/ 2919049 h 6858000"/>
              <a:gd name="connsiteX2577" fmla="*/ 6438977 w 6530564"/>
              <a:gd name="connsiteY2577" fmla="*/ 2920046 h 6858000"/>
              <a:gd name="connsiteX2578" fmla="*/ 6439974 w 6530564"/>
              <a:gd name="connsiteY2578" fmla="*/ 2924716 h 6858000"/>
              <a:gd name="connsiteX2579" fmla="*/ 6440971 w 6530564"/>
              <a:gd name="connsiteY2579" fmla="*/ 2929388 h 6858000"/>
              <a:gd name="connsiteX2580" fmla="*/ 6446641 w 6530564"/>
              <a:gd name="connsiteY2580" fmla="*/ 2933062 h 6858000"/>
              <a:gd name="connsiteX2581" fmla="*/ 6447639 w 6530564"/>
              <a:gd name="connsiteY2581" fmla="*/ 2937733 h 6858000"/>
              <a:gd name="connsiteX2582" fmla="*/ 6448636 w 6530564"/>
              <a:gd name="connsiteY2582" fmla="*/ 2942403 h 6858000"/>
              <a:gd name="connsiteX2583" fmla="*/ 6457299 w 6530564"/>
              <a:gd name="connsiteY2583" fmla="*/ 2960089 h 6858000"/>
              <a:gd name="connsiteX2584" fmla="*/ 6462289 w 6530564"/>
              <a:gd name="connsiteY2584" fmla="*/ 2983446 h 6858000"/>
              <a:gd name="connsiteX2585" fmla="*/ 6458617 w 6530564"/>
              <a:gd name="connsiteY2585" fmla="*/ 2989113 h 6858000"/>
              <a:gd name="connsiteX2586" fmla="*/ 6452947 w 6530564"/>
              <a:gd name="connsiteY2586" fmla="*/ 2985442 h 6858000"/>
              <a:gd name="connsiteX2587" fmla="*/ 6436301 w 6530564"/>
              <a:gd name="connsiteY2587" fmla="*/ 2930386 h 6858000"/>
              <a:gd name="connsiteX2588" fmla="*/ 6435303 w 6530564"/>
              <a:gd name="connsiteY2588" fmla="*/ 2925715 h 6858000"/>
              <a:gd name="connsiteX2589" fmla="*/ 6431630 w 6530564"/>
              <a:gd name="connsiteY2589" fmla="*/ 2931384 h 6858000"/>
              <a:gd name="connsiteX2590" fmla="*/ 6448275 w 6530564"/>
              <a:gd name="connsiteY2590" fmla="*/ 2986439 h 6858000"/>
              <a:gd name="connsiteX2591" fmla="*/ 6436259 w 6530564"/>
              <a:gd name="connsiteY2591" fmla="*/ 2998774 h 6858000"/>
              <a:gd name="connsiteX2592" fmla="*/ 6437895 w 6530564"/>
              <a:gd name="connsiteY2592" fmla="*/ 3052152 h 6858000"/>
              <a:gd name="connsiteX2593" fmla="*/ 6440443 w 6530564"/>
              <a:gd name="connsiteY2593" fmla="*/ 3246975 h 6858000"/>
              <a:gd name="connsiteX2594" fmla="*/ 6441441 w 6530564"/>
              <a:gd name="connsiteY2594" fmla="*/ 3251646 h 6858000"/>
              <a:gd name="connsiteX2595" fmla="*/ 6442439 w 6530564"/>
              <a:gd name="connsiteY2595" fmla="*/ 3256318 h 6858000"/>
              <a:gd name="connsiteX2596" fmla="*/ 6446113 w 6530564"/>
              <a:gd name="connsiteY2596" fmla="*/ 3250648 h 6858000"/>
              <a:gd name="connsiteX2597" fmla="*/ 6444561 w 6530564"/>
              <a:gd name="connsiteY2597" fmla="*/ 3060496 h 6858000"/>
              <a:gd name="connsiteX2598" fmla="*/ 6445559 w 6530564"/>
              <a:gd name="connsiteY2598" fmla="*/ 3065167 h 6858000"/>
              <a:gd name="connsiteX2599" fmla="*/ 6452905 w 6530564"/>
              <a:gd name="connsiteY2599" fmla="*/ 3053828 h 6858000"/>
              <a:gd name="connsiteX2600" fmla="*/ 6455899 w 6530564"/>
              <a:gd name="connsiteY2600" fmla="*/ 3067841 h 6858000"/>
              <a:gd name="connsiteX2601" fmla="*/ 6451227 w 6530564"/>
              <a:gd name="connsiteY2601" fmla="*/ 3068840 h 6858000"/>
              <a:gd name="connsiteX2602" fmla="*/ 6452226 w 6530564"/>
              <a:gd name="connsiteY2602" fmla="*/ 3073511 h 6858000"/>
              <a:gd name="connsiteX2603" fmla="*/ 6453223 w 6530564"/>
              <a:gd name="connsiteY2603" fmla="*/ 3078181 h 6858000"/>
              <a:gd name="connsiteX2604" fmla="*/ 6457895 w 6530564"/>
              <a:gd name="connsiteY2604" fmla="*/ 3077183 h 6858000"/>
              <a:gd name="connsiteX2605" fmla="*/ 6458213 w 6530564"/>
              <a:gd name="connsiteY2605" fmla="*/ 3101536 h 6858000"/>
              <a:gd name="connsiteX2606" fmla="*/ 6460209 w 6530564"/>
              <a:gd name="connsiteY2606" fmla="*/ 3110879 h 6858000"/>
              <a:gd name="connsiteX2607" fmla="*/ 6463203 w 6530564"/>
              <a:gd name="connsiteY2607" fmla="*/ 3124891 h 6858000"/>
              <a:gd name="connsiteX2608" fmla="*/ 6464201 w 6530564"/>
              <a:gd name="connsiteY2608" fmla="*/ 3129561 h 6858000"/>
              <a:gd name="connsiteX2609" fmla="*/ 6460527 w 6530564"/>
              <a:gd name="connsiteY2609" fmla="*/ 3135231 h 6858000"/>
              <a:gd name="connsiteX2610" fmla="*/ 6462523 w 6530564"/>
              <a:gd name="connsiteY2610" fmla="*/ 3144574 h 6858000"/>
              <a:gd name="connsiteX2611" fmla="*/ 6468192 w 6530564"/>
              <a:gd name="connsiteY2611" fmla="*/ 3148246 h 6858000"/>
              <a:gd name="connsiteX2612" fmla="*/ 6492143 w 6530564"/>
              <a:gd name="connsiteY2612" fmla="*/ 3260351 h 6858000"/>
              <a:gd name="connsiteX2613" fmla="*/ 6493779 w 6530564"/>
              <a:gd name="connsiteY2613" fmla="*/ 3313728 h 6858000"/>
              <a:gd name="connsiteX2614" fmla="*/ 6497452 w 6530564"/>
              <a:gd name="connsiteY2614" fmla="*/ 3308059 h 6858000"/>
              <a:gd name="connsiteX2615" fmla="*/ 6508067 w 6530564"/>
              <a:gd name="connsiteY2615" fmla="*/ 3403475 h 6858000"/>
              <a:gd name="connsiteX2616" fmla="*/ 6513737 w 6530564"/>
              <a:gd name="connsiteY2616" fmla="*/ 3407147 h 6858000"/>
              <a:gd name="connsiteX2617" fmla="*/ 6514056 w 6530564"/>
              <a:gd name="connsiteY2617" fmla="*/ 3431501 h 6858000"/>
              <a:gd name="connsiteX2618" fmla="*/ 6510383 w 6530564"/>
              <a:gd name="connsiteY2618" fmla="*/ 3437170 h 6858000"/>
              <a:gd name="connsiteX2619" fmla="*/ 6517049 w 6530564"/>
              <a:gd name="connsiteY2619" fmla="*/ 3445513 h 6858000"/>
              <a:gd name="connsiteX2620" fmla="*/ 6518367 w 6530564"/>
              <a:gd name="connsiteY2620" fmla="*/ 3474537 h 6858000"/>
              <a:gd name="connsiteX2621" fmla="*/ 6519363 w 6530564"/>
              <a:gd name="connsiteY2621" fmla="*/ 3479209 h 6858000"/>
              <a:gd name="connsiteX2622" fmla="*/ 6517687 w 6530564"/>
              <a:gd name="connsiteY2622" fmla="*/ 3494220 h 6858000"/>
              <a:gd name="connsiteX2623" fmla="*/ 6518686 w 6530564"/>
              <a:gd name="connsiteY2623" fmla="*/ 3498890 h 6858000"/>
              <a:gd name="connsiteX2624" fmla="*/ 6519683 w 6530564"/>
              <a:gd name="connsiteY2624" fmla="*/ 3503561 h 6858000"/>
              <a:gd name="connsiteX2625" fmla="*/ 6517965 w 6530564"/>
              <a:gd name="connsiteY2625" fmla="*/ 3586960 h 6858000"/>
              <a:gd name="connsiteX2626" fmla="*/ 6520957 w 6530564"/>
              <a:gd name="connsiteY2626" fmla="*/ 3600973 h 6858000"/>
              <a:gd name="connsiteX2627" fmla="*/ 6521957 w 6530564"/>
              <a:gd name="connsiteY2627" fmla="*/ 3605644 h 6858000"/>
              <a:gd name="connsiteX2628" fmla="*/ 6525949 w 6530564"/>
              <a:gd name="connsiteY2628" fmla="*/ 3624328 h 6858000"/>
              <a:gd name="connsiteX2629" fmla="*/ 6518240 w 6530564"/>
              <a:gd name="connsiteY2629" fmla="*/ 3679702 h 6858000"/>
              <a:gd name="connsiteX2630" fmla="*/ 6499429 w 6530564"/>
              <a:gd name="connsiteY2630" fmla="*/ 3888856 h 6858000"/>
              <a:gd name="connsiteX2631" fmla="*/ 6500429 w 6530564"/>
              <a:gd name="connsiteY2631" fmla="*/ 3893529 h 6858000"/>
              <a:gd name="connsiteX2632" fmla="*/ 6496756 w 6530564"/>
              <a:gd name="connsiteY2632" fmla="*/ 3899196 h 6858000"/>
              <a:gd name="connsiteX2633" fmla="*/ 6474945 w 6530564"/>
              <a:gd name="connsiteY2633" fmla="*/ 3968571 h 6858000"/>
              <a:gd name="connsiteX2634" fmla="*/ 6456817 w 6530564"/>
              <a:gd name="connsiteY2634" fmla="*/ 4036740 h 6858000"/>
              <a:gd name="connsiteX2635" fmla="*/ 6457067 w 6530564"/>
              <a:gd name="connsiteY2635" fmla="*/ 4035275 h 6858000"/>
              <a:gd name="connsiteX2636" fmla="*/ 6458983 w 6530564"/>
              <a:gd name="connsiteY2636" fmla="*/ 4019603 h 6858000"/>
              <a:gd name="connsiteX2637" fmla="*/ 6461660 w 6530564"/>
              <a:gd name="connsiteY2637" fmla="*/ 4009263 h 6858000"/>
              <a:gd name="connsiteX2638" fmla="*/ 6468688 w 6530564"/>
              <a:gd name="connsiteY2638" fmla="*/ 3973572 h 6858000"/>
              <a:gd name="connsiteX2639" fmla="*/ 6480067 w 6530564"/>
              <a:gd name="connsiteY2639" fmla="*/ 3912531 h 6858000"/>
              <a:gd name="connsiteX2640" fmla="*/ 6482742 w 6530564"/>
              <a:gd name="connsiteY2640" fmla="*/ 3902189 h 6858000"/>
              <a:gd name="connsiteX2641" fmla="*/ 6485417 w 6530564"/>
              <a:gd name="connsiteY2641" fmla="*/ 3891851 h 6858000"/>
              <a:gd name="connsiteX2642" fmla="*/ 6479749 w 6530564"/>
              <a:gd name="connsiteY2642" fmla="*/ 3888177 h 6858000"/>
              <a:gd name="connsiteX2643" fmla="*/ 6469727 w 6530564"/>
              <a:gd name="connsiteY2643" fmla="*/ 3909856 h 6858000"/>
              <a:gd name="connsiteX2644" fmla="*/ 6470724 w 6530564"/>
              <a:gd name="connsiteY2644" fmla="*/ 3914527 h 6858000"/>
              <a:gd name="connsiteX2645" fmla="*/ 6451319 w 6530564"/>
              <a:gd name="connsiteY2645" fmla="*/ 4006588 h 6858000"/>
              <a:gd name="connsiteX2646" fmla="*/ 6452317 w 6530564"/>
              <a:gd name="connsiteY2646" fmla="*/ 4011259 h 6858000"/>
              <a:gd name="connsiteX2647" fmla="*/ 6438623 w 6530564"/>
              <a:gd name="connsiteY2647" fmla="*/ 4038605 h 6858000"/>
              <a:gd name="connsiteX2648" fmla="*/ 6430597 w 6530564"/>
              <a:gd name="connsiteY2648" fmla="*/ 4069625 h 6858000"/>
              <a:gd name="connsiteX2649" fmla="*/ 6417467 w 6530564"/>
              <a:gd name="connsiteY2649" fmla="*/ 4131042 h 6858000"/>
              <a:gd name="connsiteX2650" fmla="*/ 6397652 w 6530564"/>
              <a:gd name="connsiteY2650" fmla="*/ 4184394 h 6858000"/>
              <a:gd name="connsiteX2651" fmla="*/ 6395501 w 6530564"/>
              <a:gd name="connsiteY2651" fmla="*/ 4179691 h 6858000"/>
              <a:gd name="connsiteX2652" fmla="*/ 6310617 w 6530564"/>
              <a:gd name="connsiteY2652" fmla="*/ 4422501 h 6858000"/>
              <a:gd name="connsiteX2653" fmla="*/ 6305947 w 6530564"/>
              <a:gd name="connsiteY2653" fmla="*/ 4423498 h 6858000"/>
              <a:gd name="connsiteX2654" fmla="*/ 6306945 w 6530564"/>
              <a:gd name="connsiteY2654" fmla="*/ 4428171 h 6858000"/>
              <a:gd name="connsiteX2655" fmla="*/ 6307942 w 6530564"/>
              <a:gd name="connsiteY2655" fmla="*/ 4432841 h 6858000"/>
              <a:gd name="connsiteX2656" fmla="*/ 6292252 w 6530564"/>
              <a:gd name="connsiteY2656" fmla="*/ 4450844 h 6858000"/>
              <a:gd name="connsiteX2657" fmla="*/ 6268855 w 6530564"/>
              <a:gd name="connsiteY2657" fmla="*/ 4524223 h 6858000"/>
              <a:gd name="connsiteX2658" fmla="*/ 6265862 w 6530564"/>
              <a:gd name="connsiteY2658" fmla="*/ 4510210 h 6858000"/>
              <a:gd name="connsiteX2659" fmla="*/ 6258833 w 6530564"/>
              <a:gd name="connsiteY2659" fmla="*/ 4545902 h 6858000"/>
              <a:gd name="connsiteX2660" fmla="*/ 6253165 w 6530564"/>
              <a:gd name="connsiteY2660" fmla="*/ 4542228 h 6858000"/>
              <a:gd name="connsiteX2661" fmla="*/ 6214077 w 6530564"/>
              <a:gd name="connsiteY2661" fmla="*/ 4633610 h 6858000"/>
              <a:gd name="connsiteX2662" fmla="*/ 6209407 w 6530564"/>
              <a:gd name="connsiteY2662" fmla="*/ 4634608 h 6858000"/>
              <a:gd name="connsiteX2663" fmla="*/ 6170001 w 6530564"/>
              <a:gd name="connsiteY2663" fmla="*/ 4701637 h 6858000"/>
              <a:gd name="connsiteX2664" fmla="*/ 6124246 w 6530564"/>
              <a:gd name="connsiteY2664" fmla="*/ 4784676 h 6858000"/>
              <a:gd name="connsiteX2665" fmla="*/ 6094991 w 6530564"/>
              <a:gd name="connsiteY2665" fmla="*/ 4822064 h 6858000"/>
              <a:gd name="connsiteX2666" fmla="*/ 6068122 w 6530564"/>
              <a:gd name="connsiteY2666" fmla="*/ 4864900 h 6858000"/>
              <a:gd name="connsiteX2667" fmla="*/ 6067155 w 6530564"/>
              <a:gd name="connsiteY2667" fmla="*/ 4860368 h 6858000"/>
              <a:gd name="connsiteX2668" fmla="*/ 6063481 w 6530564"/>
              <a:gd name="connsiteY2668" fmla="*/ 4866038 h 6858000"/>
              <a:gd name="connsiteX2669" fmla="*/ 6060805 w 6530564"/>
              <a:gd name="connsiteY2669" fmla="*/ 4876378 h 6858000"/>
              <a:gd name="connsiteX2670" fmla="*/ 6059807 w 6530564"/>
              <a:gd name="connsiteY2670" fmla="*/ 4871705 h 6858000"/>
              <a:gd name="connsiteX2671" fmla="*/ 6037769 w 6530564"/>
              <a:gd name="connsiteY2671" fmla="*/ 4905720 h 6858000"/>
              <a:gd name="connsiteX2672" fmla="*/ 6038767 w 6530564"/>
              <a:gd name="connsiteY2672" fmla="*/ 4910391 h 6858000"/>
              <a:gd name="connsiteX2673" fmla="*/ 6036091 w 6530564"/>
              <a:gd name="connsiteY2673" fmla="*/ 4920731 h 6858000"/>
              <a:gd name="connsiteX2674" fmla="*/ 6034095 w 6530564"/>
              <a:gd name="connsiteY2674" fmla="*/ 4911389 h 6858000"/>
              <a:gd name="connsiteX2675" fmla="*/ 6023077 w 6530564"/>
              <a:gd name="connsiteY2675" fmla="*/ 4928396 h 6858000"/>
              <a:gd name="connsiteX2676" fmla="*/ 6022078 w 6530564"/>
              <a:gd name="connsiteY2676" fmla="*/ 4923723 h 6858000"/>
              <a:gd name="connsiteX2677" fmla="*/ 6021081 w 6530564"/>
              <a:gd name="connsiteY2677" fmla="*/ 4919054 h 6858000"/>
              <a:gd name="connsiteX2678" fmla="*/ 6016409 w 6530564"/>
              <a:gd name="connsiteY2678" fmla="*/ 4920052 h 6858000"/>
              <a:gd name="connsiteX2679" fmla="*/ 6018405 w 6530564"/>
              <a:gd name="connsiteY2679" fmla="*/ 4929393 h 6858000"/>
              <a:gd name="connsiteX2680" fmla="*/ 6019404 w 6530564"/>
              <a:gd name="connsiteY2680" fmla="*/ 4934065 h 6858000"/>
              <a:gd name="connsiteX2681" fmla="*/ 6015730 w 6530564"/>
              <a:gd name="connsiteY2681" fmla="*/ 4939735 h 6858000"/>
              <a:gd name="connsiteX2682" fmla="*/ 6011059 w 6530564"/>
              <a:gd name="connsiteY2682" fmla="*/ 4940732 h 6858000"/>
              <a:gd name="connsiteX2683" fmla="*/ 6006389 w 6530564"/>
              <a:gd name="connsiteY2683" fmla="*/ 4941731 h 6858000"/>
              <a:gd name="connsiteX2684" fmla="*/ 6007386 w 6530564"/>
              <a:gd name="connsiteY2684" fmla="*/ 4946401 h 6858000"/>
              <a:gd name="connsiteX2685" fmla="*/ 6008383 w 6530564"/>
              <a:gd name="connsiteY2685" fmla="*/ 4951071 h 6858000"/>
              <a:gd name="connsiteX2686" fmla="*/ 5996367 w 6530564"/>
              <a:gd name="connsiteY2686" fmla="*/ 4963407 h 6858000"/>
              <a:gd name="connsiteX2687" fmla="*/ 5995370 w 6530564"/>
              <a:gd name="connsiteY2687" fmla="*/ 4958737 h 6858000"/>
              <a:gd name="connsiteX2688" fmla="*/ 5991696 w 6530564"/>
              <a:gd name="connsiteY2688" fmla="*/ 4964406 h 6858000"/>
              <a:gd name="connsiteX2689" fmla="*/ 5988022 w 6530564"/>
              <a:gd name="connsiteY2689" fmla="*/ 4970074 h 6858000"/>
              <a:gd name="connsiteX2690" fmla="*/ 5985347 w 6530564"/>
              <a:gd name="connsiteY2690" fmla="*/ 4980414 h 6858000"/>
              <a:gd name="connsiteX2691" fmla="*/ 5984349 w 6530564"/>
              <a:gd name="connsiteY2691" fmla="*/ 4975743 h 6858000"/>
              <a:gd name="connsiteX2692" fmla="*/ 5967661 w 6530564"/>
              <a:gd name="connsiteY2692" fmla="*/ 4989076 h 6858000"/>
              <a:gd name="connsiteX2693" fmla="*/ 5965665 w 6530564"/>
              <a:gd name="connsiteY2693" fmla="*/ 4979735 h 6858000"/>
              <a:gd name="connsiteX2694" fmla="*/ 5949975 w 6530564"/>
              <a:gd name="connsiteY2694" fmla="*/ 4997740 h 6858000"/>
              <a:gd name="connsiteX2695" fmla="*/ 5948977 w 6530564"/>
              <a:gd name="connsiteY2695" fmla="*/ 4993069 h 6858000"/>
              <a:gd name="connsiteX2696" fmla="*/ 5952650 w 6530564"/>
              <a:gd name="connsiteY2696" fmla="*/ 4987400 h 6858000"/>
              <a:gd name="connsiteX2697" fmla="*/ 5951653 w 6530564"/>
              <a:gd name="connsiteY2697" fmla="*/ 4982729 h 6858000"/>
              <a:gd name="connsiteX2698" fmla="*/ 5947981 w 6530564"/>
              <a:gd name="connsiteY2698" fmla="*/ 4988397 h 6858000"/>
              <a:gd name="connsiteX2699" fmla="*/ 5944307 w 6530564"/>
              <a:gd name="connsiteY2699" fmla="*/ 4994067 h 6858000"/>
              <a:gd name="connsiteX2700" fmla="*/ 5941631 w 6530564"/>
              <a:gd name="connsiteY2700" fmla="*/ 5004407 h 6858000"/>
              <a:gd name="connsiteX2701" fmla="*/ 5950973 w 6530564"/>
              <a:gd name="connsiteY2701" fmla="*/ 5002410 h 6858000"/>
              <a:gd name="connsiteX2702" fmla="*/ 5947299 w 6530564"/>
              <a:gd name="connsiteY2702" fmla="*/ 5008080 h 6858000"/>
              <a:gd name="connsiteX2703" fmla="*/ 5929931 w 6530564"/>
              <a:gd name="connsiteY2703" fmla="*/ 5041095 h 6858000"/>
              <a:gd name="connsiteX2704" fmla="*/ 5947618 w 6530564"/>
              <a:gd name="connsiteY2704" fmla="*/ 5032434 h 6858000"/>
              <a:gd name="connsiteX2705" fmla="*/ 5931927 w 6530564"/>
              <a:gd name="connsiteY2705" fmla="*/ 5050439 h 6858000"/>
              <a:gd name="connsiteX2706" fmla="*/ 5920909 w 6530564"/>
              <a:gd name="connsiteY2706" fmla="*/ 5067445 h 6858000"/>
              <a:gd name="connsiteX2707" fmla="*/ 5912565 w 6530564"/>
              <a:gd name="connsiteY2707" fmla="*/ 5074111 h 6858000"/>
              <a:gd name="connsiteX2708" fmla="*/ 5910570 w 6530564"/>
              <a:gd name="connsiteY2708" fmla="*/ 5064770 h 6858000"/>
              <a:gd name="connsiteX2709" fmla="*/ 5895877 w 6530564"/>
              <a:gd name="connsiteY2709" fmla="*/ 5087444 h 6858000"/>
              <a:gd name="connsiteX2710" fmla="*/ 5890208 w 6530564"/>
              <a:gd name="connsiteY2710" fmla="*/ 5083772 h 6858000"/>
              <a:gd name="connsiteX2711" fmla="*/ 5893881 w 6530564"/>
              <a:gd name="connsiteY2711" fmla="*/ 5078103 h 6858000"/>
              <a:gd name="connsiteX2712" fmla="*/ 5892882 w 6530564"/>
              <a:gd name="connsiteY2712" fmla="*/ 5073432 h 6858000"/>
              <a:gd name="connsiteX2713" fmla="*/ 5888211 w 6530564"/>
              <a:gd name="connsiteY2713" fmla="*/ 5074430 h 6858000"/>
              <a:gd name="connsiteX2714" fmla="*/ 5884539 w 6530564"/>
              <a:gd name="connsiteY2714" fmla="*/ 5080098 h 6858000"/>
              <a:gd name="connsiteX2715" fmla="*/ 5885537 w 6530564"/>
              <a:gd name="connsiteY2715" fmla="*/ 5084770 h 6858000"/>
              <a:gd name="connsiteX2716" fmla="*/ 5881863 w 6530564"/>
              <a:gd name="connsiteY2716" fmla="*/ 5090439 h 6858000"/>
              <a:gd name="connsiteX2717" fmla="*/ 5878191 w 6530564"/>
              <a:gd name="connsiteY2717" fmla="*/ 5096109 h 6858000"/>
              <a:gd name="connsiteX2718" fmla="*/ 5873519 w 6530564"/>
              <a:gd name="connsiteY2718" fmla="*/ 5097107 h 6858000"/>
              <a:gd name="connsiteX2719" fmla="*/ 5874517 w 6530564"/>
              <a:gd name="connsiteY2719" fmla="*/ 5101778 h 6858000"/>
              <a:gd name="connsiteX2720" fmla="*/ 5869847 w 6530564"/>
              <a:gd name="connsiteY2720" fmla="*/ 5102775 h 6858000"/>
              <a:gd name="connsiteX2721" fmla="*/ 5868847 w 6530564"/>
              <a:gd name="connsiteY2721" fmla="*/ 5098105 h 6858000"/>
              <a:gd name="connsiteX2722" fmla="*/ 5871523 w 6530564"/>
              <a:gd name="connsiteY2722" fmla="*/ 5087764 h 6858000"/>
              <a:gd name="connsiteX2723" fmla="*/ 5878869 w 6530564"/>
              <a:gd name="connsiteY2723" fmla="*/ 5076427 h 6858000"/>
              <a:gd name="connsiteX2724" fmla="*/ 5874198 w 6530564"/>
              <a:gd name="connsiteY2724" fmla="*/ 5077424 h 6858000"/>
              <a:gd name="connsiteX2725" fmla="*/ 5870525 w 6530564"/>
              <a:gd name="connsiteY2725" fmla="*/ 5083093 h 6858000"/>
              <a:gd name="connsiteX2726" fmla="*/ 5859507 w 6530564"/>
              <a:gd name="connsiteY2726" fmla="*/ 5100100 h 6858000"/>
              <a:gd name="connsiteX2727" fmla="*/ 5860503 w 6530564"/>
              <a:gd name="connsiteY2727" fmla="*/ 5104770 h 6858000"/>
              <a:gd name="connsiteX2728" fmla="*/ 5854156 w 6530564"/>
              <a:gd name="connsiteY2728" fmla="*/ 5120780 h 6858000"/>
              <a:gd name="connsiteX2729" fmla="*/ 5803411 w 6530564"/>
              <a:gd name="connsiteY2729" fmla="*/ 5180463 h 6858000"/>
              <a:gd name="connsiteX2730" fmla="*/ 5798741 w 6530564"/>
              <a:gd name="connsiteY2730" fmla="*/ 5181460 h 6858000"/>
              <a:gd name="connsiteX2731" fmla="*/ 5795068 w 6530564"/>
              <a:gd name="connsiteY2731" fmla="*/ 5187130 h 6858000"/>
              <a:gd name="connsiteX2732" fmla="*/ 5783051 w 6530564"/>
              <a:gd name="connsiteY2732" fmla="*/ 5199465 h 6858000"/>
              <a:gd name="connsiteX2733" fmla="*/ 5779378 w 6530564"/>
              <a:gd name="connsiteY2733" fmla="*/ 5205135 h 6858000"/>
              <a:gd name="connsiteX2734" fmla="*/ 5767360 w 6530564"/>
              <a:gd name="connsiteY2734" fmla="*/ 5217470 h 6858000"/>
              <a:gd name="connsiteX2735" fmla="*/ 5755343 w 6530564"/>
              <a:gd name="connsiteY2735" fmla="*/ 5229806 h 6858000"/>
              <a:gd name="connsiteX2736" fmla="*/ 5718293 w 6530564"/>
              <a:gd name="connsiteY2736" fmla="*/ 5262142 h 6858000"/>
              <a:gd name="connsiteX2737" fmla="*/ 5680564 w 6530564"/>
              <a:gd name="connsiteY2737" fmla="*/ 5314161 h 6858000"/>
              <a:gd name="connsiteX2738" fmla="*/ 5668546 w 6530564"/>
              <a:gd name="connsiteY2738" fmla="*/ 5326497 h 6858000"/>
              <a:gd name="connsiteX2739" fmla="*/ 5679885 w 6530564"/>
              <a:gd name="connsiteY2739" fmla="*/ 5333842 h 6858000"/>
              <a:gd name="connsiteX2740" fmla="*/ 5712263 w 6530564"/>
              <a:gd name="connsiteY2740" fmla="*/ 5302506 h 6858000"/>
              <a:gd name="connsiteX2741" fmla="*/ 5746319 w 6530564"/>
              <a:gd name="connsiteY2741" fmla="*/ 5256155 h 6858000"/>
              <a:gd name="connsiteX2742" fmla="*/ 5762009 w 6530564"/>
              <a:gd name="connsiteY2742" fmla="*/ 5238151 h 6858000"/>
              <a:gd name="connsiteX2743" fmla="*/ 5763007 w 6530564"/>
              <a:gd name="connsiteY2743" fmla="*/ 5242821 h 6858000"/>
              <a:gd name="connsiteX2744" fmla="*/ 5758337 w 6530564"/>
              <a:gd name="connsiteY2744" fmla="*/ 5243820 h 6858000"/>
              <a:gd name="connsiteX2745" fmla="*/ 5759335 w 6530564"/>
              <a:gd name="connsiteY2745" fmla="*/ 5248491 h 6858000"/>
              <a:gd name="connsiteX2746" fmla="*/ 5764005 w 6530564"/>
              <a:gd name="connsiteY2746" fmla="*/ 5247493 h 6858000"/>
              <a:gd name="connsiteX2747" fmla="*/ 5767679 w 6530564"/>
              <a:gd name="connsiteY2747" fmla="*/ 5241824 h 6858000"/>
              <a:gd name="connsiteX2748" fmla="*/ 5764685 w 6530564"/>
              <a:gd name="connsiteY2748" fmla="*/ 5227811 h 6858000"/>
              <a:gd name="connsiteX2749" fmla="*/ 5776701 w 6530564"/>
              <a:gd name="connsiteY2749" fmla="*/ 5215474 h 6858000"/>
              <a:gd name="connsiteX2750" fmla="*/ 5786044 w 6530564"/>
              <a:gd name="connsiteY2750" fmla="*/ 5213479 h 6858000"/>
              <a:gd name="connsiteX2751" fmla="*/ 5787043 w 6530564"/>
              <a:gd name="connsiteY2751" fmla="*/ 5218150 h 6858000"/>
              <a:gd name="connsiteX2752" fmla="*/ 5790713 w 6530564"/>
              <a:gd name="connsiteY2752" fmla="*/ 5212480 h 6858000"/>
              <a:gd name="connsiteX2753" fmla="*/ 5789717 w 6530564"/>
              <a:gd name="connsiteY2753" fmla="*/ 5207810 h 6858000"/>
              <a:gd name="connsiteX2754" fmla="*/ 5792393 w 6530564"/>
              <a:gd name="connsiteY2754" fmla="*/ 5197469 h 6858000"/>
              <a:gd name="connsiteX2755" fmla="*/ 5800735 w 6530564"/>
              <a:gd name="connsiteY2755" fmla="*/ 5190803 h 6858000"/>
              <a:gd name="connsiteX2756" fmla="*/ 5805408 w 6530564"/>
              <a:gd name="connsiteY2756" fmla="*/ 5189806 h 6858000"/>
              <a:gd name="connsiteX2757" fmla="*/ 5804409 w 6530564"/>
              <a:gd name="connsiteY2757" fmla="*/ 5185134 h 6858000"/>
              <a:gd name="connsiteX2758" fmla="*/ 5808082 w 6530564"/>
              <a:gd name="connsiteY2758" fmla="*/ 5179466 h 6858000"/>
              <a:gd name="connsiteX2759" fmla="*/ 5859825 w 6530564"/>
              <a:gd name="connsiteY2759" fmla="*/ 5124453 h 6858000"/>
              <a:gd name="connsiteX2760" fmla="*/ 5863499 w 6530564"/>
              <a:gd name="connsiteY2760" fmla="*/ 5118782 h 6858000"/>
              <a:gd name="connsiteX2761" fmla="*/ 5862500 w 6530564"/>
              <a:gd name="connsiteY2761" fmla="*/ 5114113 h 6858000"/>
              <a:gd name="connsiteX2762" fmla="*/ 5867171 w 6530564"/>
              <a:gd name="connsiteY2762" fmla="*/ 5113115 h 6858000"/>
              <a:gd name="connsiteX2763" fmla="*/ 5868169 w 6530564"/>
              <a:gd name="connsiteY2763" fmla="*/ 5117785 h 6858000"/>
              <a:gd name="connsiteX2764" fmla="*/ 5889529 w 6530564"/>
              <a:gd name="connsiteY2764" fmla="*/ 5103454 h 6858000"/>
              <a:gd name="connsiteX2765" fmla="*/ 5888531 w 6530564"/>
              <a:gd name="connsiteY2765" fmla="*/ 5098783 h 6858000"/>
              <a:gd name="connsiteX2766" fmla="*/ 5886853 w 6530564"/>
              <a:gd name="connsiteY2766" fmla="*/ 5113794 h 6858000"/>
              <a:gd name="connsiteX2767" fmla="*/ 5918235 w 6530564"/>
              <a:gd name="connsiteY2767" fmla="*/ 5077785 h 6858000"/>
              <a:gd name="connsiteX2768" fmla="*/ 5937596 w 6530564"/>
              <a:gd name="connsiteY2768" fmla="*/ 5054110 h 6858000"/>
              <a:gd name="connsiteX2769" fmla="*/ 5956961 w 6530564"/>
              <a:gd name="connsiteY2769" fmla="*/ 5030438 h 6858000"/>
              <a:gd name="connsiteX2770" fmla="*/ 5991015 w 6530564"/>
              <a:gd name="connsiteY2770" fmla="*/ 4984087 h 6858000"/>
              <a:gd name="connsiteX2771" fmla="*/ 6003035 w 6530564"/>
              <a:gd name="connsiteY2771" fmla="*/ 4971752 h 6858000"/>
              <a:gd name="connsiteX2772" fmla="*/ 6010379 w 6530564"/>
              <a:gd name="connsiteY2772" fmla="*/ 4960413 h 6858000"/>
              <a:gd name="connsiteX2773" fmla="*/ 6018723 w 6530564"/>
              <a:gd name="connsiteY2773" fmla="*/ 4953747 h 6858000"/>
              <a:gd name="connsiteX2774" fmla="*/ 6029744 w 6530564"/>
              <a:gd name="connsiteY2774" fmla="*/ 4936740 h 6858000"/>
              <a:gd name="connsiteX2775" fmla="*/ 6041761 w 6530564"/>
              <a:gd name="connsiteY2775" fmla="*/ 4924404 h 6858000"/>
              <a:gd name="connsiteX2776" fmla="*/ 6048109 w 6530564"/>
              <a:gd name="connsiteY2776" fmla="*/ 4908395 h 6858000"/>
              <a:gd name="connsiteX2777" fmla="*/ 6052779 w 6530564"/>
              <a:gd name="connsiteY2777" fmla="*/ 4907398 h 6858000"/>
              <a:gd name="connsiteX2778" fmla="*/ 6166964 w 6530564"/>
              <a:gd name="connsiteY2778" fmla="*/ 4756012 h 6858000"/>
              <a:gd name="connsiteX2779" fmla="*/ 6171634 w 6530564"/>
              <a:gd name="connsiteY2779" fmla="*/ 4755014 h 6858000"/>
              <a:gd name="connsiteX2780" fmla="*/ 6176307 w 6530564"/>
              <a:gd name="connsiteY2780" fmla="*/ 4754017 h 6858000"/>
              <a:gd name="connsiteX2781" fmla="*/ 6168961 w 6530564"/>
              <a:gd name="connsiteY2781" fmla="*/ 4765354 h 6858000"/>
              <a:gd name="connsiteX2782" fmla="*/ 6161614 w 6530564"/>
              <a:gd name="connsiteY2782" fmla="*/ 4776693 h 6858000"/>
              <a:gd name="connsiteX2783" fmla="*/ 6154269 w 6530564"/>
              <a:gd name="connsiteY2783" fmla="*/ 4788031 h 6858000"/>
              <a:gd name="connsiteX2784" fmla="*/ 6155266 w 6530564"/>
              <a:gd name="connsiteY2784" fmla="*/ 4792702 h 6858000"/>
              <a:gd name="connsiteX2785" fmla="*/ 6136901 w 6530564"/>
              <a:gd name="connsiteY2785" fmla="*/ 4821047 h 6858000"/>
              <a:gd name="connsiteX2786" fmla="*/ 6137897 w 6530564"/>
              <a:gd name="connsiteY2786" fmla="*/ 4825717 h 6858000"/>
              <a:gd name="connsiteX2787" fmla="*/ 6142571 w 6530564"/>
              <a:gd name="connsiteY2787" fmla="*/ 4824719 h 6858000"/>
              <a:gd name="connsiteX2788" fmla="*/ 6146243 w 6530564"/>
              <a:gd name="connsiteY2788" fmla="*/ 4819049 h 6858000"/>
              <a:gd name="connsiteX2789" fmla="*/ 6149915 w 6530564"/>
              <a:gd name="connsiteY2789" fmla="*/ 4813382 h 6858000"/>
              <a:gd name="connsiteX2790" fmla="*/ 6153588 w 6530564"/>
              <a:gd name="connsiteY2790" fmla="*/ 4807712 h 6858000"/>
              <a:gd name="connsiteX2791" fmla="*/ 6160935 w 6530564"/>
              <a:gd name="connsiteY2791" fmla="*/ 4796376 h 6858000"/>
              <a:gd name="connsiteX2792" fmla="*/ 6149207 w 6530564"/>
              <a:gd name="connsiteY2792" fmla="*/ 4815058 h 6858000"/>
              <a:gd name="connsiteX2793" fmla="*/ 6138972 w 6530564"/>
              <a:gd name="connsiteY2793" fmla="*/ 4830325 h 6858000"/>
              <a:gd name="connsiteX2794" fmla="*/ 6138897 w 6530564"/>
              <a:gd name="connsiteY2794" fmla="*/ 4830389 h 6858000"/>
              <a:gd name="connsiteX2795" fmla="*/ 6138892 w 6530564"/>
              <a:gd name="connsiteY2795" fmla="*/ 4830440 h 6858000"/>
              <a:gd name="connsiteX2796" fmla="*/ 6137977 w 6530564"/>
              <a:gd name="connsiteY2796" fmla="*/ 4831806 h 6858000"/>
              <a:gd name="connsiteX2797" fmla="*/ 6128557 w 6530564"/>
              <a:gd name="connsiteY2797" fmla="*/ 4827713 h 6858000"/>
              <a:gd name="connsiteX2798" fmla="*/ 6092823 w 6530564"/>
              <a:gd name="connsiteY2798" fmla="*/ 4889075 h 6858000"/>
              <a:gd name="connsiteX2799" fmla="*/ 6097494 w 6530564"/>
              <a:gd name="connsiteY2799" fmla="*/ 4888076 h 6858000"/>
              <a:gd name="connsiteX2800" fmla="*/ 6086475 w 6530564"/>
              <a:gd name="connsiteY2800" fmla="*/ 4905082 h 6858000"/>
              <a:gd name="connsiteX2801" fmla="*/ 6081803 w 6530564"/>
              <a:gd name="connsiteY2801" fmla="*/ 4906081 h 6858000"/>
              <a:gd name="connsiteX2802" fmla="*/ 6082802 w 6530564"/>
              <a:gd name="connsiteY2802" fmla="*/ 4910751 h 6858000"/>
              <a:gd name="connsiteX2803" fmla="*/ 6078133 w 6530564"/>
              <a:gd name="connsiteY2803" fmla="*/ 4911750 h 6858000"/>
              <a:gd name="connsiteX2804" fmla="*/ 6070785 w 6530564"/>
              <a:gd name="connsiteY2804" fmla="*/ 4923087 h 6858000"/>
              <a:gd name="connsiteX2805" fmla="*/ 6068109 w 6530564"/>
              <a:gd name="connsiteY2805" fmla="*/ 4933427 h 6858000"/>
              <a:gd name="connsiteX2806" fmla="*/ 6064437 w 6530564"/>
              <a:gd name="connsiteY2806" fmla="*/ 4939097 h 6858000"/>
              <a:gd name="connsiteX2807" fmla="*/ 6053416 w 6530564"/>
              <a:gd name="connsiteY2807" fmla="*/ 4956103 h 6858000"/>
              <a:gd name="connsiteX2808" fmla="*/ 6054415 w 6530564"/>
              <a:gd name="connsiteY2808" fmla="*/ 4960774 h 6858000"/>
              <a:gd name="connsiteX2809" fmla="*/ 6050743 w 6530564"/>
              <a:gd name="connsiteY2809" fmla="*/ 4966443 h 6858000"/>
              <a:gd name="connsiteX2810" fmla="*/ 6016685 w 6530564"/>
              <a:gd name="connsiteY2810" fmla="*/ 5012793 h 6858000"/>
              <a:gd name="connsiteX2811" fmla="*/ 6011017 w 6530564"/>
              <a:gd name="connsiteY2811" fmla="*/ 5009120 h 6858000"/>
              <a:gd name="connsiteX2812" fmla="*/ 6014690 w 6530564"/>
              <a:gd name="connsiteY2812" fmla="*/ 5003451 h 6858000"/>
              <a:gd name="connsiteX2813" fmla="*/ 6018363 w 6530564"/>
              <a:gd name="connsiteY2813" fmla="*/ 4997783 h 6858000"/>
              <a:gd name="connsiteX2814" fmla="*/ 6013693 w 6530564"/>
              <a:gd name="connsiteY2814" fmla="*/ 4998780 h 6858000"/>
              <a:gd name="connsiteX2815" fmla="*/ 6010020 w 6530564"/>
              <a:gd name="connsiteY2815" fmla="*/ 5004450 h 6858000"/>
              <a:gd name="connsiteX2816" fmla="*/ 6006346 w 6530564"/>
              <a:gd name="connsiteY2816" fmla="*/ 5010117 h 6858000"/>
              <a:gd name="connsiteX2817" fmla="*/ 6007345 w 6530564"/>
              <a:gd name="connsiteY2817" fmla="*/ 5014789 h 6858000"/>
              <a:gd name="connsiteX2818" fmla="*/ 6008343 w 6530564"/>
              <a:gd name="connsiteY2818" fmla="*/ 5019460 h 6858000"/>
              <a:gd name="connsiteX2819" fmla="*/ 5973287 w 6530564"/>
              <a:gd name="connsiteY2819" fmla="*/ 5061138 h 6858000"/>
              <a:gd name="connsiteX2820" fmla="*/ 5974287 w 6530564"/>
              <a:gd name="connsiteY2820" fmla="*/ 5065808 h 6858000"/>
              <a:gd name="connsiteX2821" fmla="*/ 5894837 w 6530564"/>
              <a:gd name="connsiteY2821" fmla="*/ 5151162 h 6858000"/>
              <a:gd name="connsiteX2822" fmla="*/ 5783008 w 6530564"/>
              <a:gd name="connsiteY2822" fmla="*/ 5267853 h 6858000"/>
              <a:gd name="connsiteX2823" fmla="*/ 5758973 w 6530564"/>
              <a:gd name="connsiteY2823" fmla="*/ 5292525 h 6858000"/>
              <a:gd name="connsiteX2824" fmla="*/ 5754302 w 6530564"/>
              <a:gd name="connsiteY2824" fmla="*/ 5293524 h 6858000"/>
              <a:gd name="connsiteX2825" fmla="*/ 5741289 w 6530564"/>
              <a:gd name="connsiteY2825" fmla="*/ 5301187 h 6858000"/>
              <a:gd name="connsiteX2826" fmla="*/ 5737613 w 6530564"/>
              <a:gd name="connsiteY2826" fmla="*/ 5306857 h 6858000"/>
              <a:gd name="connsiteX2827" fmla="*/ 5742285 w 6530564"/>
              <a:gd name="connsiteY2827" fmla="*/ 5305858 h 6858000"/>
              <a:gd name="connsiteX2828" fmla="*/ 5681201 w 6530564"/>
              <a:gd name="connsiteY2828" fmla="*/ 5362868 h 6858000"/>
              <a:gd name="connsiteX2829" fmla="*/ 5632136 w 6530564"/>
              <a:gd name="connsiteY2829" fmla="*/ 5407539 h 6858000"/>
              <a:gd name="connsiteX2830" fmla="*/ 5615447 w 6530564"/>
              <a:gd name="connsiteY2830" fmla="*/ 5420874 h 6858000"/>
              <a:gd name="connsiteX2831" fmla="*/ 5569055 w 6530564"/>
              <a:gd name="connsiteY2831" fmla="*/ 5455206 h 6858000"/>
              <a:gd name="connsiteX2832" fmla="*/ 5536677 w 6530564"/>
              <a:gd name="connsiteY2832" fmla="*/ 5486546 h 6858000"/>
              <a:gd name="connsiteX2833" fmla="*/ 5347435 w 6530564"/>
              <a:gd name="connsiteY2833" fmla="*/ 5629544 h 6858000"/>
              <a:gd name="connsiteX2834" fmla="*/ 5192251 w 6530564"/>
              <a:gd name="connsiteY2834" fmla="*/ 5726192 h 6858000"/>
              <a:gd name="connsiteX2835" fmla="*/ 5029405 w 6530564"/>
              <a:gd name="connsiteY2835" fmla="*/ 5809826 h 6858000"/>
              <a:gd name="connsiteX2836" fmla="*/ 5011718 w 6530564"/>
              <a:gd name="connsiteY2836" fmla="*/ 5818489 h 6858000"/>
              <a:gd name="connsiteX2837" fmla="*/ 4685383 w 6530564"/>
              <a:gd name="connsiteY2837" fmla="*/ 5937051 h 6858000"/>
              <a:gd name="connsiteX2838" fmla="*/ 4514510 w 6530564"/>
              <a:gd name="connsiteY2838" fmla="*/ 5980274 h 6858000"/>
              <a:gd name="connsiteX2839" fmla="*/ 4434660 w 6530564"/>
              <a:gd name="connsiteY2839" fmla="*/ 5991919 h 6858000"/>
              <a:gd name="connsiteX2840" fmla="*/ 4450453 w 6530564"/>
              <a:gd name="connsiteY2840" fmla="*/ 5989074 h 6858000"/>
              <a:gd name="connsiteX2841" fmla="*/ 4493869 w 6530564"/>
              <a:gd name="connsiteY2841" fmla="*/ 5977967 h 6858000"/>
              <a:gd name="connsiteX2842" fmla="*/ 4498541 w 6530564"/>
              <a:gd name="connsiteY2842" fmla="*/ 5976969 h 6858000"/>
              <a:gd name="connsiteX2843" fmla="*/ 4637673 w 6530564"/>
              <a:gd name="connsiteY2843" fmla="*/ 5942359 h 6858000"/>
              <a:gd name="connsiteX2844" fmla="*/ 4642343 w 6530564"/>
              <a:gd name="connsiteY2844" fmla="*/ 5941362 h 6858000"/>
              <a:gd name="connsiteX2845" fmla="*/ 4646017 w 6530564"/>
              <a:gd name="connsiteY2845" fmla="*/ 5935692 h 6858000"/>
              <a:gd name="connsiteX2846" fmla="*/ 4636675 w 6530564"/>
              <a:gd name="connsiteY2846" fmla="*/ 5937688 h 6858000"/>
              <a:gd name="connsiteX2847" fmla="*/ 4637673 w 6530564"/>
              <a:gd name="connsiteY2847" fmla="*/ 5942359 h 6858000"/>
              <a:gd name="connsiteX2848" fmla="*/ 4497543 w 6530564"/>
              <a:gd name="connsiteY2848" fmla="*/ 5972298 h 6858000"/>
              <a:gd name="connsiteX2849" fmla="*/ 4490875 w 6530564"/>
              <a:gd name="connsiteY2849" fmla="*/ 5963954 h 6858000"/>
              <a:gd name="connsiteX2850" fmla="*/ 4486203 w 6530564"/>
              <a:gd name="connsiteY2850" fmla="*/ 5964951 h 6858000"/>
              <a:gd name="connsiteX2851" fmla="*/ 4487203 w 6530564"/>
              <a:gd name="connsiteY2851" fmla="*/ 5969623 h 6858000"/>
              <a:gd name="connsiteX2852" fmla="*/ 4389111 w 6530564"/>
              <a:gd name="connsiteY2852" fmla="*/ 5990578 h 6858000"/>
              <a:gd name="connsiteX2853" fmla="*/ 4390107 w 6530564"/>
              <a:gd name="connsiteY2853" fmla="*/ 5995251 h 6858000"/>
              <a:gd name="connsiteX2854" fmla="*/ 4370427 w 6530564"/>
              <a:gd name="connsiteY2854" fmla="*/ 5994571 h 6858000"/>
              <a:gd name="connsiteX2855" fmla="*/ 4361085 w 6530564"/>
              <a:gd name="connsiteY2855" fmla="*/ 5996567 h 6858000"/>
              <a:gd name="connsiteX2856" fmla="*/ 4361763 w 6530564"/>
              <a:gd name="connsiteY2856" fmla="*/ 5976885 h 6858000"/>
              <a:gd name="connsiteX2857" fmla="*/ 4380447 w 6530564"/>
              <a:gd name="connsiteY2857" fmla="*/ 5972893 h 6858000"/>
              <a:gd name="connsiteX2858" fmla="*/ 4408475 w 6530564"/>
              <a:gd name="connsiteY2858" fmla="*/ 5966906 h 6858000"/>
              <a:gd name="connsiteX2859" fmla="*/ 4413145 w 6530564"/>
              <a:gd name="connsiteY2859" fmla="*/ 5965908 h 6858000"/>
              <a:gd name="connsiteX2860" fmla="*/ 4417816 w 6530564"/>
              <a:gd name="connsiteY2860" fmla="*/ 5964910 h 6858000"/>
              <a:gd name="connsiteX2861" fmla="*/ 4427159 w 6530564"/>
              <a:gd name="connsiteY2861" fmla="*/ 5962914 h 6858000"/>
              <a:gd name="connsiteX2862" fmla="*/ 4431829 w 6530564"/>
              <a:gd name="connsiteY2862" fmla="*/ 5961917 h 6858000"/>
              <a:gd name="connsiteX2863" fmla="*/ 4426161 w 6530564"/>
              <a:gd name="connsiteY2863" fmla="*/ 5958243 h 6858000"/>
              <a:gd name="connsiteX2864" fmla="*/ 4416819 w 6530564"/>
              <a:gd name="connsiteY2864" fmla="*/ 5960239 h 6858000"/>
              <a:gd name="connsiteX2865" fmla="*/ 4412147 w 6530564"/>
              <a:gd name="connsiteY2865" fmla="*/ 5961238 h 6858000"/>
              <a:gd name="connsiteX2866" fmla="*/ 4411149 w 6530564"/>
              <a:gd name="connsiteY2866" fmla="*/ 5956566 h 6858000"/>
              <a:gd name="connsiteX2867" fmla="*/ 4406479 w 6530564"/>
              <a:gd name="connsiteY2867" fmla="*/ 5957564 h 6858000"/>
              <a:gd name="connsiteX2868" fmla="*/ 4401807 w 6530564"/>
              <a:gd name="connsiteY2868" fmla="*/ 5958561 h 6858000"/>
              <a:gd name="connsiteX2869" fmla="*/ 4402805 w 6530564"/>
              <a:gd name="connsiteY2869" fmla="*/ 5963232 h 6858000"/>
              <a:gd name="connsiteX2870" fmla="*/ 4379449 w 6530564"/>
              <a:gd name="connsiteY2870" fmla="*/ 5968223 h 6858000"/>
              <a:gd name="connsiteX2871" fmla="*/ 4360765 w 6530564"/>
              <a:gd name="connsiteY2871" fmla="*/ 5972214 h 6858000"/>
              <a:gd name="connsiteX2872" fmla="*/ 4332741 w 6530564"/>
              <a:gd name="connsiteY2872" fmla="*/ 5978202 h 6858000"/>
              <a:gd name="connsiteX2873" fmla="*/ 4328067 w 6530564"/>
              <a:gd name="connsiteY2873" fmla="*/ 5979200 h 6858000"/>
              <a:gd name="connsiteX2874" fmla="*/ 4333738 w 6530564"/>
              <a:gd name="connsiteY2874" fmla="*/ 5982874 h 6858000"/>
              <a:gd name="connsiteX2875" fmla="*/ 4352421 w 6530564"/>
              <a:gd name="connsiteY2875" fmla="*/ 5978882 h 6858000"/>
              <a:gd name="connsiteX2876" fmla="*/ 4347071 w 6530564"/>
              <a:gd name="connsiteY2876" fmla="*/ 5999562 h 6858000"/>
              <a:gd name="connsiteX2877" fmla="*/ 4337729 w 6530564"/>
              <a:gd name="connsiteY2877" fmla="*/ 6001556 h 6858000"/>
              <a:gd name="connsiteX2878" fmla="*/ 4333057 w 6530564"/>
              <a:gd name="connsiteY2878" fmla="*/ 6002555 h 6858000"/>
              <a:gd name="connsiteX2879" fmla="*/ 4336731 w 6530564"/>
              <a:gd name="connsiteY2879" fmla="*/ 5996886 h 6858000"/>
              <a:gd name="connsiteX2880" fmla="*/ 4331061 w 6530564"/>
              <a:gd name="connsiteY2880" fmla="*/ 5993214 h 6858000"/>
              <a:gd name="connsiteX2881" fmla="*/ 4322719 w 6530564"/>
              <a:gd name="connsiteY2881" fmla="*/ 5999880 h 6858000"/>
              <a:gd name="connsiteX2882" fmla="*/ 4318046 w 6530564"/>
              <a:gd name="connsiteY2882" fmla="*/ 6000879 h 6858000"/>
              <a:gd name="connsiteX2883" fmla="*/ 4298365 w 6530564"/>
              <a:gd name="connsiteY2883" fmla="*/ 6000199 h 6858000"/>
              <a:gd name="connsiteX2884" fmla="*/ 4287027 w 6530564"/>
              <a:gd name="connsiteY2884" fmla="*/ 5992853 h 6858000"/>
              <a:gd name="connsiteX2885" fmla="*/ 4253332 w 6530564"/>
              <a:gd name="connsiteY2885" fmla="*/ 5995167 h 6858000"/>
              <a:gd name="connsiteX2886" fmla="*/ 4250657 w 6530564"/>
              <a:gd name="connsiteY2886" fmla="*/ 6005506 h 6858000"/>
              <a:gd name="connsiteX2887" fmla="*/ 4243989 w 6530564"/>
              <a:gd name="connsiteY2887" fmla="*/ 5997163 h 6858000"/>
              <a:gd name="connsiteX2888" fmla="*/ 4216961 w 6530564"/>
              <a:gd name="connsiteY2888" fmla="*/ 6007822 h 6858000"/>
              <a:gd name="connsiteX2889" fmla="*/ 4183267 w 6530564"/>
              <a:gd name="connsiteY2889" fmla="*/ 6010136 h 6858000"/>
              <a:gd name="connsiteX2890" fmla="*/ 4178595 w 6530564"/>
              <a:gd name="connsiteY2890" fmla="*/ 6011135 h 6858000"/>
              <a:gd name="connsiteX2891" fmla="*/ 4162587 w 6530564"/>
              <a:gd name="connsiteY2891" fmla="*/ 6004786 h 6858000"/>
              <a:gd name="connsiteX2892" fmla="*/ 4126216 w 6530564"/>
              <a:gd name="connsiteY2892" fmla="*/ 6017440 h 6858000"/>
              <a:gd name="connsiteX2893" fmla="*/ 4086851 w 6530564"/>
              <a:gd name="connsiteY2893" fmla="*/ 6016083 h 6858000"/>
              <a:gd name="connsiteX2894" fmla="*/ 4067171 w 6530564"/>
              <a:gd name="connsiteY2894" fmla="*/ 6015403 h 6858000"/>
              <a:gd name="connsiteX2895" fmla="*/ 4040821 w 6530564"/>
              <a:gd name="connsiteY2895" fmla="*/ 6006380 h 6858000"/>
              <a:gd name="connsiteX2896" fmla="*/ 3944405 w 6530564"/>
              <a:gd name="connsiteY2896" fmla="*/ 6012325 h 6858000"/>
              <a:gd name="connsiteX2897" fmla="*/ 3925723 w 6530564"/>
              <a:gd name="connsiteY2897" fmla="*/ 6016317 h 6858000"/>
              <a:gd name="connsiteX2898" fmla="*/ 3911709 w 6530564"/>
              <a:gd name="connsiteY2898" fmla="*/ 6019311 h 6858000"/>
              <a:gd name="connsiteX2899" fmla="*/ 3784954 w 6530564"/>
              <a:gd name="connsiteY2899" fmla="*/ 5997550 h 6858000"/>
              <a:gd name="connsiteX2900" fmla="*/ 3731576 w 6530564"/>
              <a:gd name="connsiteY2900" fmla="*/ 5999185 h 6858000"/>
              <a:gd name="connsiteX2901" fmla="*/ 3701555 w 6530564"/>
              <a:gd name="connsiteY2901" fmla="*/ 5995831 h 6858000"/>
              <a:gd name="connsiteX2902" fmla="*/ 3706225 w 6530564"/>
              <a:gd name="connsiteY2902" fmla="*/ 5994832 h 6858000"/>
              <a:gd name="connsiteX2903" fmla="*/ 3591805 w 6530564"/>
              <a:gd name="connsiteY2903" fmla="*/ 5985087 h 6858000"/>
              <a:gd name="connsiteX2904" fmla="*/ 3573122 w 6530564"/>
              <a:gd name="connsiteY2904" fmla="*/ 5989079 h 6858000"/>
              <a:gd name="connsiteX2905" fmla="*/ 3537430 w 6530564"/>
              <a:gd name="connsiteY2905" fmla="*/ 5982053 h 6858000"/>
              <a:gd name="connsiteX2906" fmla="*/ 3541104 w 6530564"/>
              <a:gd name="connsiteY2906" fmla="*/ 5976384 h 6858000"/>
              <a:gd name="connsiteX2907" fmla="*/ 3465050 w 6530564"/>
              <a:gd name="connsiteY2907" fmla="*/ 5963328 h 6858000"/>
              <a:gd name="connsiteX2908" fmla="*/ 3430358 w 6530564"/>
              <a:gd name="connsiteY2908" fmla="*/ 5960971 h 6858000"/>
              <a:gd name="connsiteX2909" fmla="*/ 3439699 w 6530564"/>
              <a:gd name="connsiteY2909" fmla="*/ 5958974 h 6858000"/>
              <a:gd name="connsiteX2910" fmla="*/ 3363648 w 6530564"/>
              <a:gd name="connsiteY2910" fmla="*/ 5945918 h 6858000"/>
              <a:gd name="connsiteX2911" fmla="*/ 3280927 w 6530564"/>
              <a:gd name="connsiteY2911" fmla="*/ 5924516 h 6858000"/>
              <a:gd name="connsiteX2912" fmla="*/ 3275257 w 6530564"/>
              <a:gd name="connsiteY2912" fmla="*/ 5920844 h 6858000"/>
              <a:gd name="connsiteX2913" fmla="*/ 3261244 w 6530564"/>
              <a:gd name="connsiteY2913" fmla="*/ 5923839 h 6858000"/>
              <a:gd name="connsiteX2914" fmla="*/ 3215214 w 6530564"/>
              <a:gd name="connsiteY2914" fmla="*/ 5914135 h 6858000"/>
              <a:gd name="connsiteX2915" fmla="*/ 3201879 w 6530564"/>
              <a:gd name="connsiteY2915" fmla="*/ 5897447 h 6858000"/>
              <a:gd name="connsiteX2916" fmla="*/ 3172855 w 6530564"/>
              <a:gd name="connsiteY2916" fmla="*/ 5898763 h 6858000"/>
              <a:gd name="connsiteX2917" fmla="*/ 3171857 w 6530564"/>
              <a:gd name="connsiteY2917" fmla="*/ 5894093 h 6858000"/>
              <a:gd name="connsiteX2918" fmla="*/ 3099478 w 6530564"/>
              <a:gd name="connsiteY2918" fmla="*/ 5875367 h 6858000"/>
              <a:gd name="connsiteX2919" fmla="*/ 3119159 w 6530564"/>
              <a:gd name="connsiteY2919" fmla="*/ 5876046 h 6858000"/>
              <a:gd name="connsiteX2920" fmla="*/ 3059795 w 6530564"/>
              <a:gd name="connsiteY2920" fmla="*/ 5849654 h 6858000"/>
              <a:gd name="connsiteX2921" fmla="*/ 3056122 w 6530564"/>
              <a:gd name="connsiteY2921" fmla="*/ 5855324 h 6858000"/>
              <a:gd name="connsiteX2922" fmla="*/ 3039115 w 6530564"/>
              <a:gd name="connsiteY2922" fmla="*/ 5844305 h 6858000"/>
              <a:gd name="connsiteX2923" fmla="*/ 3003423 w 6530564"/>
              <a:gd name="connsiteY2923" fmla="*/ 5837278 h 6858000"/>
              <a:gd name="connsiteX2924" fmla="*/ 2986416 w 6530564"/>
              <a:gd name="connsiteY2924" fmla="*/ 5826258 h 6858000"/>
              <a:gd name="connsiteX2925" fmla="*/ 2981746 w 6530564"/>
              <a:gd name="connsiteY2925" fmla="*/ 5827257 h 6858000"/>
              <a:gd name="connsiteX2926" fmla="*/ 2993083 w 6530564"/>
              <a:gd name="connsiteY2926" fmla="*/ 5834603 h 6858000"/>
              <a:gd name="connsiteX2927" fmla="*/ 2953401 w 6530564"/>
              <a:gd name="connsiteY2927" fmla="*/ 5808891 h 6858000"/>
              <a:gd name="connsiteX2928" fmla="*/ 2937391 w 6530564"/>
              <a:gd name="connsiteY2928" fmla="*/ 5802543 h 6858000"/>
              <a:gd name="connsiteX2929" fmla="*/ 2940386 w 6530564"/>
              <a:gd name="connsiteY2929" fmla="*/ 5816557 h 6858000"/>
              <a:gd name="connsiteX2930" fmla="*/ 2935713 w 6530564"/>
              <a:gd name="connsiteY2930" fmla="*/ 5817555 h 6858000"/>
              <a:gd name="connsiteX2931" fmla="*/ 2902699 w 6530564"/>
              <a:gd name="connsiteY2931" fmla="*/ 5800186 h 6858000"/>
              <a:gd name="connsiteX2932" fmla="*/ 2901701 w 6530564"/>
              <a:gd name="connsiteY2932" fmla="*/ 5795516 h 6858000"/>
              <a:gd name="connsiteX2933" fmla="*/ 2912041 w 6530564"/>
              <a:gd name="connsiteY2933" fmla="*/ 5798190 h 6858000"/>
              <a:gd name="connsiteX2934" fmla="*/ 2917710 w 6530564"/>
              <a:gd name="connsiteY2934" fmla="*/ 5801864 h 6858000"/>
              <a:gd name="connsiteX2935" fmla="*/ 2916711 w 6530564"/>
              <a:gd name="connsiteY2935" fmla="*/ 5797193 h 6858000"/>
              <a:gd name="connsiteX2936" fmla="*/ 2900702 w 6530564"/>
              <a:gd name="connsiteY2936" fmla="*/ 5790845 h 6858000"/>
              <a:gd name="connsiteX2937" fmla="*/ 2878026 w 6530564"/>
              <a:gd name="connsiteY2937" fmla="*/ 5776152 h 6858000"/>
              <a:gd name="connsiteX2938" fmla="*/ 2830996 w 6530564"/>
              <a:gd name="connsiteY2938" fmla="*/ 5761779 h 6858000"/>
              <a:gd name="connsiteX2939" fmla="*/ 2802653 w 6530564"/>
              <a:gd name="connsiteY2939" fmla="*/ 5743413 h 6858000"/>
              <a:gd name="connsiteX2940" fmla="*/ 2796984 w 6530564"/>
              <a:gd name="connsiteY2940" fmla="*/ 5739740 h 6858000"/>
              <a:gd name="connsiteX2941" fmla="*/ 2792311 w 6530564"/>
              <a:gd name="connsiteY2941" fmla="*/ 5740738 h 6858000"/>
              <a:gd name="connsiteX2942" fmla="*/ 2707279 w 6530564"/>
              <a:gd name="connsiteY2942" fmla="*/ 5685642 h 6858000"/>
              <a:gd name="connsiteX2943" fmla="*/ 2676938 w 6530564"/>
              <a:gd name="connsiteY2943" fmla="*/ 5657935 h 6858000"/>
              <a:gd name="connsiteX2944" fmla="*/ 2520882 w 6530564"/>
              <a:gd name="connsiteY2944" fmla="*/ 5544750 h 6858000"/>
              <a:gd name="connsiteX2945" fmla="*/ 2389498 w 6530564"/>
              <a:gd name="connsiteY2945" fmla="*/ 5455598 h 6858000"/>
              <a:gd name="connsiteX2946" fmla="*/ 2399159 w 6530564"/>
              <a:gd name="connsiteY2946" fmla="*/ 5477954 h 6858000"/>
              <a:gd name="connsiteX2947" fmla="*/ 2364147 w 6530564"/>
              <a:gd name="connsiteY2947" fmla="*/ 5451245 h 6858000"/>
              <a:gd name="connsiteX2948" fmla="*/ 2347139 w 6530564"/>
              <a:gd name="connsiteY2948" fmla="*/ 5440226 h 6858000"/>
              <a:gd name="connsiteX2949" fmla="*/ 2345143 w 6530564"/>
              <a:gd name="connsiteY2949" fmla="*/ 5430885 h 6858000"/>
              <a:gd name="connsiteX2950" fmla="*/ 2340472 w 6530564"/>
              <a:gd name="connsiteY2950" fmla="*/ 5431882 h 6858000"/>
              <a:gd name="connsiteX2951" fmla="*/ 2322149 w 6530564"/>
              <a:gd name="connsiteY2951" fmla="*/ 5391840 h 6858000"/>
              <a:gd name="connsiteX2952" fmla="*/ 2315481 w 6530564"/>
              <a:gd name="connsiteY2952" fmla="*/ 5383495 h 6858000"/>
              <a:gd name="connsiteX2953" fmla="*/ 2309813 w 6530564"/>
              <a:gd name="connsiteY2953" fmla="*/ 5379823 h 6858000"/>
              <a:gd name="connsiteX2954" fmla="*/ 2304144 w 6530564"/>
              <a:gd name="connsiteY2954" fmla="*/ 5376149 h 6858000"/>
              <a:gd name="connsiteX2955" fmla="*/ 2280470 w 6530564"/>
              <a:gd name="connsiteY2955" fmla="*/ 5356786 h 6858000"/>
              <a:gd name="connsiteX2956" fmla="*/ 2274800 w 6530564"/>
              <a:gd name="connsiteY2956" fmla="*/ 5353113 h 6858000"/>
              <a:gd name="connsiteX2957" fmla="*/ 2275799 w 6530564"/>
              <a:gd name="connsiteY2957" fmla="*/ 5357784 h 6858000"/>
              <a:gd name="connsiteX2958" fmla="*/ 2282467 w 6530564"/>
              <a:gd name="connsiteY2958" fmla="*/ 5366128 h 6858000"/>
              <a:gd name="connsiteX2959" fmla="*/ 2258113 w 6530564"/>
              <a:gd name="connsiteY2959" fmla="*/ 5366446 h 6858000"/>
              <a:gd name="connsiteX2960" fmla="*/ 2257114 w 6530564"/>
              <a:gd name="connsiteY2960" fmla="*/ 5361775 h 6858000"/>
              <a:gd name="connsiteX2961" fmla="*/ 2230129 w 6530564"/>
              <a:gd name="connsiteY2961" fmla="*/ 5304046 h 6858000"/>
              <a:gd name="connsiteX2962" fmla="*/ 2224460 w 6530564"/>
              <a:gd name="connsiteY2962" fmla="*/ 5300373 h 6858000"/>
              <a:gd name="connsiteX2963" fmla="*/ 2223461 w 6530564"/>
              <a:gd name="connsiteY2963" fmla="*/ 5295703 h 6858000"/>
              <a:gd name="connsiteX2964" fmla="*/ 2184458 w 6530564"/>
              <a:gd name="connsiteY2964" fmla="*/ 5250308 h 6858000"/>
              <a:gd name="connsiteX2965" fmla="*/ 2156113 w 6530564"/>
              <a:gd name="connsiteY2965" fmla="*/ 5231944 h 6858000"/>
              <a:gd name="connsiteX2966" fmla="*/ 2155116 w 6530564"/>
              <a:gd name="connsiteY2966" fmla="*/ 5227273 h 6858000"/>
              <a:gd name="connsiteX2967" fmla="*/ 2150443 w 6530564"/>
              <a:gd name="connsiteY2967" fmla="*/ 5228270 h 6858000"/>
              <a:gd name="connsiteX2968" fmla="*/ 2139106 w 6530564"/>
              <a:gd name="connsiteY2968" fmla="*/ 5220925 h 6858000"/>
              <a:gd name="connsiteX2969" fmla="*/ 2140105 w 6530564"/>
              <a:gd name="connsiteY2969" fmla="*/ 5225596 h 6858000"/>
              <a:gd name="connsiteX2970" fmla="*/ 2146772 w 6530564"/>
              <a:gd name="connsiteY2970" fmla="*/ 5233939 h 6858000"/>
              <a:gd name="connsiteX2971" fmla="*/ 2129765 w 6530564"/>
              <a:gd name="connsiteY2971" fmla="*/ 5222920 h 6858000"/>
              <a:gd name="connsiteX2972" fmla="*/ 2109085 w 6530564"/>
              <a:gd name="connsiteY2972" fmla="*/ 5217571 h 6858000"/>
              <a:gd name="connsiteX2973" fmla="*/ 2093754 w 6530564"/>
              <a:gd name="connsiteY2973" fmla="*/ 5191540 h 6858000"/>
              <a:gd name="connsiteX2974" fmla="*/ 2098425 w 6530564"/>
              <a:gd name="connsiteY2974" fmla="*/ 5190542 h 6858000"/>
              <a:gd name="connsiteX2975" fmla="*/ 2097428 w 6530564"/>
              <a:gd name="connsiteY2975" fmla="*/ 5185872 h 6858000"/>
              <a:gd name="connsiteX2976" fmla="*/ 2091758 w 6530564"/>
              <a:gd name="connsiteY2976" fmla="*/ 5182198 h 6858000"/>
              <a:gd name="connsiteX2977" fmla="*/ 2084094 w 6530564"/>
              <a:gd name="connsiteY2977" fmla="*/ 5169184 h 6858000"/>
              <a:gd name="connsiteX2978" fmla="*/ 2078424 w 6530564"/>
              <a:gd name="connsiteY2978" fmla="*/ 5165510 h 6858000"/>
              <a:gd name="connsiteX2979" fmla="*/ 2074434 w 6530564"/>
              <a:gd name="connsiteY2979" fmla="*/ 5146826 h 6858000"/>
              <a:gd name="connsiteX2980" fmla="*/ 2093436 w 6530564"/>
              <a:gd name="connsiteY2980" fmla="*/ 5167188 h 6858000"/>
              <a:gd name="connsiteX2981" fmla="*/ 2090442 w 6530564"/>
              <a:gd name="connsiteY2981" fmla="*/ 5153174 h 6858000"/>
              <a:gd name="connsiteX2982" fmla="*/ 2078108 w 6530564"/>
              <a:gd name="connsiteY2982" fmla="*/ 5141157 h 6858000"/>
              <a:gd name="connsiteX2983" fmla="*/ 2013114 w 6530564"/>
              <a:gd name="connsiteY2983" fmla="*/ 5042706 h 6858000"/>
              <a:gd name="connsiteX2984" fmla="*/ 1971436 w 6530564"/>
              <a:gd name="connsiteY2984" fmla="*/ 5007652 h 6858000"/>
              <a:gd name="connsiteX2985" fmla="*/ 1975108 w 6530564"/>
              <a:gd name="connsiteY2985" fmla="*/ 5001984 h 6858000"/>
              <a:gd name="connsiteX2986" fmla="*/ 1968442 w 6530564"/>
              <a:gd name="connsiteY2986" fmla="*/ 4993638 h 6858000"/>
              <a:gd name="connsiteX2987" fmla="*/ 1962774 w 6530564"/>
              <a:gd name="connsiteY2987" fmla="*/ 4989966 h 6858000"/>
              <a:gd name="connsiteX2988" fmla="*/ 1963771 w 6530564"/>
              <a:gd name="connsiteY2988" fmla="*/ 4994637 h 6858000"/>
              <a:gd name="connsiteX2989" fmla="*/ 1951435 w 6530564"/>
              <a:gd name="connsiteY2989" fmla="*/ 4982619 h 6858000"/>
              <a:gd name="connsiteX2990" fmla="*/ 1955107 w 6530564"/>
              <a:gd name="connsiteY2990" fmla="*/ 4976952 h 6858000"/>
              <a:gd name="connsiteX2991" fmla="*/ 1923769 w 6530564"/>
              <a:gd name="connsiteY2991" fmla="*/ 4944572 h 6858000"/>
              <a:gd name="connsiteX2992" fmla="*/ 1922772 w 6530564"/>
              <a:gd name="connsiteY2992" fmla="*/ 4939901 h 6858000"/>
              <a:gd name="connsiteX2993" fmla="*/ 1918100 w 6530564"/>
              <a:gd name="connsiteY2993" fmla="*/ 4940898 h 6858000"/>
              <a:gd name="connsiteX2994" fmla="*/ 1913429 w 6530564"/>
              <a:gd name="connsiteY2994" fmla="*/ 4941897 h 6858000"/>
              <a:gd name="connsiteX2995" fmla="*/ 1912432 w 6530564"/>
              <a:gd name="connsiteY2995" fmla="*/ 4937227 h 6858000"/>
              <a:gd name="connsiteX2996" fmla="*/ 1902092 w 6530564"/>
              <a:gd name="connsiteY2996" fmla="*/ 4934551 h 6858000"/>
              <a:gd name="connsiteX2997" fmla="*/ 1904088 w 6530564"/>
              <a:gd name="connsiteY2997" fmla="*/ 4943893 h 6858000"/>
              <a:gd name="connsiteX2998" fmla="*/ 1898418 w 6530564"/>
              <a:gd name="connsiteY2998" fmla="*/ 4940221 h 6858000"/>
              <a:gd name="connsiteX2999" fmla="*/ 1873746 w 6530564"/>
              <a:gd name="connsiteY2999" fmla="*/ 4916186 h 6858000"/>
              <a:gd name="connsiteX3000" fmla="*/ 1855423 w 6530564"/>
              <a:gd name="connsiteY3000" fmla="*/ 4876142 h 6858000"/>
              <a:gd name="connsiteX3001" fmla="*/ 1845083 w 6530564"/>
              <a:gd name="connsiteY3001" fmla="*/ 4873468 h 6858000"/>
              <a:gd name="connsiteX3002" fmla="*/ 1840093 w 6530564"/>
              <a:gd name="connsiteY3002" fmla="*/ 4850113 h 6858000"/>
              <a:gd name="connsiteX3003" fmla="*/ 1831749 w 6530564"/>
              <a:gd name="connsiteY3003" fmla="*/ 4856779 h 6858000"/>
              <a:gd name="connsiteX3004" fmla="*/ 1828756 w 6530564"/>
              <a:gd name="connsiteY3004" fmla="*/ 4842767 h 6858000"/>
              <a:gd name="connsiteX3005" fmla="*/ 1767437 w 6530564"/>
              <a:gd name="connsiteY3005" fmla="*/ 4738646 h 6858000"/>
              <a:gd name="connsiteX3006" fmla="*/ 1759453 w 6530564"/>
              <a:gd name="connsiteY3006" fmla="*/ 4701279 h 6858000"/>
              <a:gd name="connsiteX3007" fmla="*/ 1748116 w 6530564"/>
              <a:gd name="connsiteY3007" fmla="*/ 4693932 h 6858000"/>
              <a:gd name="connsiteX3008" fmla="*/ 1730789 w 6530564"/>
              <a:gd name="connsiteY3008" fmla="*/ 4658560 h 6858000"/>
              <a:gd name="connsiteX3009" fmla="*/ 1720450 w 6530564"/>
              <a:gd name="connsiteY3009" fmla="*/ 4655885 h 6858000"/>
              <a:gd name="connsiteX3010" fmla="*/ 1724123 w 6530564"/>
              <a:gd name="connsiteY3010" fmla="*/ 4650215 h 6858000"/>
              <a:gd name="connsiteX3011" fmla="*/ 1694462 w 6530564"/>
              <a:gd name="connsiteY3011" fmla="*/ 4602826 h 6858000"/>
              <a:gd name="connsiteX3012" fmla="*/ 1686478 w 6530564"/>
              <a:gd name="connsiteY3012" fmla="*/ 4565458 h 6858000"/>
              <a:gd name="connsiteX3013" fmla="*/ 1667476 w 6530564"/>
              <a:gd name="connsiteY3013" fmla="*/ 4545098 h 6858000"/>
              <a:gd name="connsiteX3014" fmla="*/ 1666159 w 6530564"/>
              <a:gd name="connsiteY3014" fmla="*/ 4516074 h 6858000"/>
              <a:gd name="connsiteX3015" fmla="*/ 1643164 w 6530564"/>
              <a:gd name="connsiteY3015" fmla="*/ 4477028 h 6858000"/>
              <a:gd name="connsiteX3016" fmla="*/ 1647836 w 6530564"/>
              <a:gd name="connsiteY3016" fmla="*/ 4476029 h 6858000"/>
              <a:gd name="connsiteX3017" fmla="*/ 1625519 w 6530564"/>
              <a:gd name="connsiteY3017" fmla="*/ 4417302 h 6858000"/>
              <a:gd name="connsiteX3018" fmla="*/ 1636858 w 6530564"/>
              <a:gd name="connsiteY3018" fmla="*/ 4424649 h 6858000"/>
              <a:gd name="connsiteX3019" fmla="*/ 1643326 w 6530564"/>
              <a:gd name="connsiteY3019" fmla="*/ 4435630 h 6858000"/>
              <a:gd name="connsiteX3020" fmla="*/ 1642725 w 6530564"/>
              <a:gd name="connsiteY3020" fmla="*/ 4443543 h 6858000"/>
              <a:gd name="connsiteX3021" fmla="*/ 1636179 w 6530564"/>
              <a:gd name="connsiteY3021" fmla="*/ 4444330 h 6858000"/>
              <a:gd name="connsiteX3022" fmla="*/ 1649512 w 6530564"/>
              <a:gd name="connsiteY3022" fmla="*/ 4461018 h 6858000"/>
              <a:gd name="connsiteX3023" fmla="*/ 1665839 w 6530564"/>
              <a:gd name="connsiteY3023" fmla="*/ 4491720 h 6858000"/>
              <a:gd name="connsiteX3024" fmla="*/ 1666838 w 6530564"/>
              <a:gd name="connsiteY3024" fmla="*/ 4496392 h 6858000"/>
              <a:gd name="connsiteX3025" fmla="*/ 1667836 w 6530564"/>
              <a:gd name="connsiteY3025" fmla="*/ 4501062 h 6858000"/>
              <a:gd name="connsiteX3026" fmla="*/ 1672506 w 6530564"/>
              <a:gd name="connsiteY3026" fmla="*/ 4500064 h 6858000"/>
              <a:gd name="connsiteX3027" fmla="*/ 1672188 w 6530564"/>
              <a:gd name="connsiteY3027" fmla="*/ 4475711 h 6858000"/>
              <a:gd name="connsiteX3028" fmla="*/ 1666519 w 6530564"/>
              <a:gd name="connsiteY3028" fmla="*/ 4472037 h 6858000"/>
              <a:gd name="connsiteX3029" fmla="*/ 1665521 w 6530564"/>
              <a:gd name="connsiteY3029" fmla="*/ 4467367 h 6858000"/>
              <a:gd name="connsiteX3030" fmla="*/ 1659852 w 6530564"/>
              <a:gd name="connsiteY3030" fmla="*/ 4463695 h 6858000"/>
              <a:gd name="connsiteX3031" fmla="*/ 1652866 w 6530564"/>
              <a:gd name="connsiteY3031" fmla="*/ 4430997 h 6858000"/>
              <a:gd name="connsiteX3032" fmla="*/ 1664883 w 6530564"/>
              <a:gd name="connsiteY3032" fmla="*/ 4418662 h 6858000"/>
              <a:gd name="connsiteX3033" fmla="*/ 1653906 w 6530564"/>
              <a:gd name="connsiteY3033" fmla="*/ 4367280 h 6858000"/>
              <a:gd name="connsiteX3034" fmla="*/ 1626006 w 6530564"/>
              <a:gd name="connsiteY3034" fmla="*/ 4168104 h 6858000"/>
              <a:gd name="connsiteX3035" fmla="*/ 1620338 w 6530564"/>
              <a:gd name="connsiteY3035" fmla="*/ 4164430 h 6858000"/>
              <a:gd name="connsiteX3036" fmla="*/ 1616665 w 6530564"/>
              <a:gd name="connsiteY3036" fmla="*/ 4170100 h 6858000"/>
              <a:gd name="connsiteX3037" fmla="*/ 1646242 w 6530564"/>
              <a:gd name="connsiteY3037" fmla="*/ 4354265 h 6858000"/>
              <a:gd name="connsiteX3038" fmla="*/ 1641572 w 6530564"/>
              <a:gd name="connsiteY3038" fmla="*/ 4355264 h 6858000"/>
              <a:gd name="connsiteX3039" fmla="*/ 1634904 w 6530564"/>
              <a:gd name="connsiteY3039" fmla="*/ 4346919 h 6858000"/>
              <a:gd name="connsiteX3040" fmla="*/ 1642569 w 6530564"/>
              <a:gd name="connsiteY3040" fmla="*/ 4359934 h 6858000"/>
              <a:gd name="connsiteX3041" fmla="*/ 1638895 w 6530564"/>
              <a:gd name="connsiteY3041" fmla="*/ 4365602 h 6858000"/>
              <a:gd name="connsiteX3042" fmla="*/ 1623247 w 6530564"/>
              <a:gd name="connsiteY3042" fmla="*/ 4315219 h 6858000"/>
              <a:gd name="connsiteX3043" fmla="*/ 1621571 w 6530564"/>
              <a:gd name="connsiteY3043" fmla="*/ 4330231 h 6858000"/>
              <a:gd name="connsiteX3044" fmla="*/ 1605241 w 6530564"/>
              <a:gd name="connsiteY3044" fmla="*/ 4299529 h 6858000"/>
              <a:gd name="connsiteX3045" fmla="*/ 1595263 w 6530564"/>
              <a:gd name="connsiteY3045" fmla="*/ 4252820 h 6858000"/>
              <a:gd name="connsiteX3046" fmla="*/ 1584604 w 6530564"/>
              <a:gd name="connsiteY3046" fmla="*/ 4225791 h 6858000"/>
              <a:gd name="connsiteX3047" fmla="*/ 1560653 w 6530564"/>
              <a:gd name="connsiteY3047" fmla="*/ 4113688 h 6858000"/>
              <a:gd name="connsiteX3048" fmla="*/ 1557980 w 6530564"/>
              <a:gd name="connsiteY3048" fmla="*/ 4124028 h 6858000"/>
              <a:gd name="connsiteX3049" fmla="*/ 1556981 w 6530564"/>
              <a:gd name="connsiteY3049" fmla="*/ 4119356 h 6858000"/>
              <a:gd name="connsiteX3050" fmla="*/ 1555983 w 6530564"/>
              <a:gd name="connsiteY3050" fmla="*/ 4114685 h 6858000"/>
              <a:gd name="connsiteX3051" fmla="*/ 1553987 w 6530564"/>
              <a:gd name="connsiteY3051" fmla="*/ 4105344 h 6858000"/>
              <a:gd name="connsiteX3052" fmla="*/ 1535347 w 6530564"/>
              <a:gd name="connsiteY3052" fmla="*/ 4040947 h 6858000"/>
              <a:gd name="connsiteX3053" fmla="*/ 1533348 w 6530564"/>
              <a:gd name="connsiteY3053" fmla="*/ 4031606 h 6858000"/>
              <a:gd name="connsiteX3054" fmla="*/ 1530356 w 6530564"/>
              <a:gd name="connsiteY3054" fmla="*/ 4017592 h 6858000"/>
              <a:gd name="connsiteX3055" fmla="*/ 1524368 w 6530564"/>
              <a:gd name="connsiteY3055" fmla="*/ 3989566 h 6858000"/>
              <a:gd name="connsiteX3056" fmla="*/ 1523369 w 6530564"/>
              <a:gd name="connsiteY3056" fmla="*/ 3984895 h 6858000"/>
              <a:gd name="connsiteX3057" fmla="*/ 1522372 w 6530564"/>
              <a:gd name="connsiteY3057" fmla="*/ 3980224 h 6858000"/>
              <a:gd name="connsiteX3058" fmla="*/ 1517699 w 6530564"/>
              <a:gd name="connsiteY3058" fmla="*/ 3981221 h 6858000"/>
              <a:gd name="connsiteX3059" fmla="*/ 1526045 w 6530564"/>
              <a:gd name="connsiteY3059" fmla="*/ 3974555 h 6858000"/>
              <a:gd name="connsiteX3060" fmla="*/ 1518380 w 6530564"/>
              <a:gd name="connsiteY3060" fmla="*/ 3961540 h 6858000"/>
              <a:gd name="connsiteX3061" fmla="*/ 1514707 w 6530564"/>
              <a:gd name="connsiteY3061" fmla="*/ 3967209 h 6858000"/>
              <a:gd name="connsiteX3062" fmla="*/ 1512710 w 6530564"/>
              <a:gd name="connsiteY3062" fmla="*/ 3957867 h 6858000"/>
              <a:gd name="connsiteX3063" fmla="*/ 1504408 w 6530564"/>
              <a:gd name="connsiteY3063" fmla="*/ 3896146 h 6858000"/>
              <a:gd name="connsiteX3064" fmla="*/ 1505087 w 6530564"/>
              <a:gd name="connsiteY3064" fmla="*/ 3876464 h 6858000"/>
              <a:gd name="connsiteX3065" fmla="*/ 1503093 w 6530564"/>
              <a:gd name="connsiteY3065" fmla="*/ 3867123 h 6858000"/>
              <a:gd name="connsiteX3066" fmla="*/ 1505767 w 6530564"/>
              <a:gd name="connsiteY3066" fmla="*/ 3856782 h 6858000"/>
              <a:gd name="connsiteX3067" fmla="*/ 1511436 w 6530564"/>
              <a:gd name="connsiteY3067" fmla="*/ 3860456 h 6858000"/>
              <a:gd name="connsiteX3068" fmla="*/ 1517105 w 6530564"/>
              <a:gd name="connsiteY3068" fmla="*/ 3864128 h 6858000"/>
              <a:gd name="connsiteX3069" fmla="*/ 1516108 w 6530564"/>
              <a:gd name="connsiteY3069" fmla="*/ 3859457 h 6858000"/>
              <a:gd name="connsiteX3070" fmla="*/ 1520779 w 6530564"/>
              <a:gd name="connsiteY3070" fmla="*/ 3858458 h 6858000"/>
              <a:gd name="connsiteX3071" fmla="*/ 1514112 w 6530564"/>
              <a:gd name="connsiteY3071" fmla="*/ 3850114 h 6858000"/>
              <a:gd name="connsiteX3072" fmla="*/ 1502774 w 6530564"/>
              <a:gd name="connsiteY3072" fmla="*/ 3842769 h 6858000"/>
              <a:gd name="connsiteX3073" fmla="*/ 1499101 w 6530564"/>
              <a:gd name="connsiteY3073" fmla="*/ 3848438 h 6858000"/>
              <a:gd name="connsiteX3074" fmla="*/ 1491436 w 6530564"/>
              <a:gd name="connsiteY3074" fmla="*/ 3835424 h 6858000"/>
              <a:gd name="connsiteX3075" fmla="*/ 1491118 w 6530564"/>
              <a:gd name="connsiteY3075" fmla="*/ 3811070 h 6858000"/>
              <a:gd name="connsiteX3076" fmla="*/ 1496785 w 6530564"/>
              <a:gd name="connsiteY3076" fmla="*/ 3814743 h 6858000"/>
              <a:gd name="connsiteX3077" fmla="*/ 1495787 w 6530564"/>
              <a:gd name="connsiteY3077" fmla="*/ 3810073 h 6858000"/>
              <a:gd name="connsiteX3078" fmla="*/ 1493791 w 6530564"/>
              <a:gd name="connsiteY3078" fmla="*/ 3800730 h 6858000"/>
              <a:gd name="connsiteX3079" fmla="*/ 1492794 w 6530564"/>
              <a:gd name="connsiteY3079" fmla="*/ 3796059 h 6858000"/>
              <a:gd name="connsiteX3080" fmla="*/ 1491796 w 6530564"/>
              <a:gd name="connsiteY3080" fmla="*/ 3791389 h 6858000"/>
              <a:gd name="connsiteX3081" fmla="*/ 1487804 w 6530564"/>
              <a:gd name="connsiteY3081" fmla="*/ 3772705 h 6858000"/>
              <a:gd name="connsiteX3082" fmla="*/ 1484809 w 6530564"/>
              <a:gd name="connsiteY3082" fmla="*/ 3758693 h 6858000"/>
              <a:gd name="connsiteX3083" fmla="*/ 1486487 w 6530564"/>
              <a:gd name="connsiteY3083" fmla="*/ 3743680 h 6858000"/>
              <a:gd name="connsiteX3084" fmla="*/ 1484853 w 6530564"/>
              <a:gd name="connsiteY3084" fmla="*/ 3690303 h 6858000"/>
              <a:gd name="connsiteX3085" fmla="*/ 1480182 w 6530564"/>
              <a:gd name="connsiteY3085" fmla="*/ 3691301 h 6858000"/>
              <a:gd name="connsiteX3086" fmla="*/ 1478906 w 6530564"/>
              <a:gd name="connsiteY3086" fmla="*/ 3593889 h 6858000"/>
              <a:gd name="connsiteX3087" fmla="*/ 1481582 w 6530564"/>
              <a:gd name="connsiteY3087" fmla="*/ 3583549 h 6858000"/>
              <a:gd name="connsiteX3088" fmla="*/ 1480585 w 6530564"/>
              <a:gd name="connsiteY3088" fmla="*/ 3578879 h 6858000"/>
              <a:gd name="connsiteX3089" fmla="*/ 1476911 w 6530564"/>
              <a:gd name="connsiteY3089" fmla="*/ 3584548 h 6858000"/>
              <a:gd name="connsiteX3090" fmla="*/ 1476591 w 6530564"/>
              <a:gd name="connsiteY3090" fmla="*/ 3560194 h 6858000"/>
              <a:gd name="connsiteX3091" fmla="*/ 1480266 w 6530564"/>
              <a:gd name="connsiteY3091" fmla="*/ 3554525 h 6858000"/>
              <a:gd name="connsiteX3092" fmla="*/ 1474596 w 6530564"/>
              <a:gd name="connsiteY3092" fmla="*/ 3550853 h 6858000"/>
              <a:gd name="connsiteX3093" fmla="*/ 1477271 w 6530564"/>
              <a:gd name="connsiteY3093" fmla="*/ 3540513 h 6858000"/>
              <a:gd name="connsiteX3094" fmla="*/ 1477950 w 6530564"/>
              <a:gd name="connsiteY3094" fmla="*/ 3520831 h 6858000"/>
              <a:gd name="connsiteX3095" fmla="*/ 1476953 w 6530564"/>
              <a:gd name="connsiteY3095" fmla="*/ 3516159 h 6858000"/>
              <a:gd name="connsiteX3096" fmla="*/ 1473959 w 6530564"/>
              <a:gd name="connsiteY3096" fmla="*/ 3502146 h 6858000"/>
              <a:gd name="connsiteX3097" fmla="*/ 1478631 w 6530564"/>
              <a:gd name="connsiteY3097" fmla="*/ 3501149 h 6858000"/>
              <a:gd name="connsiteX3098" fmla="*/ 1485742 w 6530564"/>
              <a:gd name="connsiteY3098" fmla="*/ 3328682 h 6858000"/>
              <a:gd name="connsiteX3099" fmla="*/ 1490413 w 6530564"/>
              <a:gd name="connsiteY3099" fmla="*/ 3327685 h 6858000"/>
              <a:gd name="connsiteX3100" fmla="*/ 1490732 w 6530564"/>
              <a:gd name="connsiteY3100" fmla="*/ 3352037 h 6858000"/>
              <a:gd name="connsiteX3101" fmla="*/ 1492048 w 6530564"/>
              <a:gd name="connsiteY3101" fmla="*/ 3381061 h 6858000"/>
              <a:gd name="connsiteX3102" fmla="*/ 1488015 w 6530564"/>
              <a:gd name="connsiteY3102" fmla="*/ 3430765 h 6858000"/>
              <a:gd name="connsiteX3103" fmla="*/ 1496593 w 6530564"/>
              <a:gd name="connsiteY3103" fmla="*/ 3585226 h 6858000"/>
              <a:gd name="connsiteX3104" fmla="*/ 1492920 w 6530564"/>
              <a:gd name="connsiteY3104" fmla="*/ 3590896 h 6858000"/>
              <a:gd name="connsiteX3105" fmla="*/ 1494916 w 6530564"/>
              <a:gd name="connsiteY3105" fmla="*/ 3600237 h 6858000"/>
              <a:gd name="connsiteX3106" fmla="*/ 1493239 w 6530564"/>
              <a:gd name="connsiteY3106" fmla="*/ 3615248 h 6858000"/>
              <a:gd name="connsiteX3107" fmla="*/ 1496911 w 6530564"/>
              <a:gd name="connsiteY3107" fmla="*/ 3609580 h 6858000"/>
              <a:gd name="connsiteX3108" fmla="*/ 1495235 w 6530564"/>
              <a:gd name="connsiteY3108" fmla="*/ 3624591 h 6858000"/>
              <a:gd name="connsiteX3109" fmla="*/ 1498229 w 6530564"/>
              <a:gd name="connsiteY3109" fmla="*/ 3638603 h 6858000"/>
              <a:gd name="connsiteX3110" fmla="*/ 1501903 w 6530564"/>
              <a:gd name="connsiteY3110" fmla="*/ 3632933 h 6858000"/>
              <a:gd name="connsiteX3111" fmla="*/ 1504577 w 6530564"/>
              <a:gd name="connsiteY3111" fmla="*/ 3622595 h 6858000"/>
              <a:gd name="connsiteX3112" fmla="*/ 1500585 w 6530564"/>
              <a:gd name="connsiteY3112" fmla="*/ 3603911 h 6858000"/>
              <a:gd name="connsiteX3113" fmla="*/ 1504258 w 6530564"/>
              <a:gd name="connsiteY3113" fmla="*/ 3598241 h 6858000"/>
              <a:gd name="connsiteX3114" fmla="*/ 1508929 w 6530564"/>
              <a:gd name="connsiteY3114" fmla="*/ 3597243 h 6858000"/>
              <a:gd name="connsiteX3115" fmla="*/ 1507930 w 6530564"/>
              <a:gd name="connsiteY3115" fmla="*/ 3592574 h 6858000"/>
              <a:gd name="connsiteX3116" fmla="*/ 1506933 w 6530564"/>
              <a:gd name="connsiteY3116" fmla="*/ 3587901 h 6858000"/>
              <a:gd name="connsiteX3117" fmla="*/ 1500267 w 6530564"/>
              <a:gd name="connsiteY3117" fmla="*/ 3579558 h 6858000"/>
              <a:gd name="connsiteX3118" fmla="*/ 1499268 w 6530564"/>
              <a:gd name="connsiteY3118" fmla="*/ 3574887 h 6858000"/>
              <a:gd name="connsiteX3119" fmla="*/ 1498270 w 6530564"/>
              <a:gd name="connsiteY3119" fmla="*/ 3570216 h 6858000"/>
              <a:gd name="connsiteX3120" fmla="*/ 1497951 w 6530564"/>
              <a:gd name="connsiteY3120" fmla="*/ 3545863 h 6858000"/>
              <a:gd name="connsiteX3121" fmla="*/ 1502303 w 6530564"/>
              <a:gd name="connsiteY3121" fmla="*/ 3520512 h 6858000"/>
              <a:gd name="connsiteX3122" fmla="*/ 1503052 w 6530564"/>
              <a:gd name="connsiteY3122" fmla="*/ 3524015 h 6858000"/>
              <a:gd name="connsiteX3123" fmla="*/ 1503302 w 6530564"/>
              <a:gd name="connsiteY3123" fmla="*/ 3525183 h 6858000"/>
              <a:gd name="connsiteX3124" fmla="*/ 1504300 w 6530564"/>
              <a:gd name="connsiteY3124" fmla="*/ 3529853 h 6858000"/>
              <a:gd name="connsiteX3125" fmla="*/ 1507974 w 6530564"/>
              <a:gd name="connsiteY3125" fmla="*/ 3524184 h 6858000"/>
              <a:gd name="connsiteX3126" fmla="*/ 1504979 w 6530564"/>
              <a:gd name="connsiteY3126" fmla="*/ 3510172 h 6858000"/>
              <a:gd name="connsiteX3127" fmla="*/ 1502984 w 6530564"/>
              <a:gd name="connsiteY3127" fmla="*/ 3500831 h 6858000"/>
              <a:gd name="connsiteX3128" fmla="*/ 1505701 w 6530564"/>
              <a:gd name="connsiteY3128" fmla="*/ 3422101 h 6858000"/>
              <a:gd name="connsiteX3129" fmla="*/ 1504702 w 6530564"/>
              <a:gd name="connsiteY3129" fmla="*/ 3417432 h 6858000"/>
              <a:gd name="connsiteX3130" fmla="*/ 1513725 w 6530564"/>
              <a:gd name="connsiteY3130" fmla="*/ 3391082 h 6858000"/>
              <a:gd name="connsiteX3131" fmla="*/ 1517081 w 6530564"/>
              <a:gd name="connsiteY3131" fmla="*/ 3361059 h 6858000"/>
              <a:gd name="connsiteX3132" fmla="*/ 1537845 w 6530564"/>
              <a:gd name="connsiteY3132" fmla="*/ 3229635 h 6858000"/>
              <a:gd name="connsiteX3133" fmla="*/ 1537470 w 6530564"/>
              <a:gd name="connsiteY3133" fmla="*/ 3237096 h 6858000"/>
              <a:gd name="connsiteX3134" fmla="*/ 1536167 w 6530564"/>
              <a:gd name="connsiteY3134" fmla="*/ 3244645 h 6858000"/>
              <a:gd name="connsiteX3135" fmla="*/ 1537380 w 6530564"/>
              <a:gd name="connsiteY3135" fmla="*/ 3238891 h 6858000"/>
              <a:gd name="connsiteX3136" fmla="*/ 1537470 w 6530564"/>
              <a:gd name="connsiteY3136" fmla="*/ 3237096 h 6858000"/>
              <a:gd name="connsiteX3137" fmla="*/ 1547897 w 6530564"/>
              <a:gd name="connsiteY3137" fmla="*/ 3176681 h 6858000"/>
              <a:gd name="connsiteX3138" fmla="*/ 1545573 w 6530564"/>
              <a:gd name="connsiteY3138" fmla="*/ 3277555 h 6858000"/>
              <a:gd name="connsiteX3139" fmla="*/ 1597367 w 6530564"/>
              <a:gd name="connsiteY3139" fmla="*/ 3833692 h 6858000"/>
              <a:gd name="connsiteX3140" fmla="*/ 1601925 w 6530564"/>
              <a:gd name="connsiteY3140" fmla="*/ 3855026 h 6858000"/>
              <a:gd name="connsiteX3141" fmla="*/ 1610266 w 6530564"/>
              <a:gd name="connsiteY3141" fmla="*/ 3808629 h 6858000"/>
              <a:gd name="connsiteX3142" fmla="*/ 1591906 w 6530564"/>
              <a:gd name="connsiteY3142" fmla="*/ 3017877 h 6858000"/>
              <a:gd name="connsiteX3143" fmla="*/ 1617063 w 6530564"/>
              <a:gd name="connsiteY3143" fmla="*/ 2889971 h 6858000"/>
              <a:gd name="connsiteX3144" fmla="*/ 1617864 w 6530564"/>
              <a:gd name="connsiteY3144" fmla="*/ 2892622 h 6858000"/>
              <a:gd name="connsiteX3145" fmla="*/ 1623449 w 6530564"/>
              <a:gd name="connsiteY3145" fmla="*/ 2898755 h 6858000"/>
              <a:gd name="connsiteX3146" fmla="*/ 1621000 w 6530564"/>
              <a:gd name="connsiteY3146" fmla="*/ 2881573 h 6858000"/>
              <a:gd name="connsiteX3147" fmla="*/ 1619374 w 6530564"/>
              <a:gd name="connsiteY3147" fmla="*/ 2878224 h 6858000"/>
              <a:gd name="connsiteX3148" fmla="*/ 1620680 w 6530564"/>
              <a:gd name="connsiteY3148" fmla="*/ 2871580 h 6858000"/>
              <a:gd name="connsiteX3149" fmla="*/ 1624809 w 6530564"/>
              <a:gd name="connsiteY3149" fmla="*/ 2859392 h 6858000"/>
              <a:gd name="connsiteX3150" fmla="*/ 1626805 w 6530564"/>
              <a:gd name="connsiteY3150" fmla="*/ 2868734 h 6858000"/>
              <a:gd name="connsiteX3151" fmla="*/ 1653555 w 6530564"/>
              <a:gd name="connsiteY3151" fmla="*/ 2765334 h 6858000"/>
              <a:gd name="connsiteX3152" fmla="*/ 1659225 w 6530564"/>
              <a:gd name="connsiteY3152" fmla="*/ 2769008 h 6858000"/>
              <a:gd name="connsiteX3153" fmla="*/ 1687292 w 6530564"/>
              <a:gd name="connsiteY3153" fmla="*/ 2694632 h 6858000"/>
              <a:gd name="connsiteX3154" fmla="*/ 1721709 w 6530564"/>
              <a:gd name="connsiteY3154" fmla="*/ 2604247 h 6858000"/>
              <a:gd name="connsiteX3155" fmla="*/ 1765467 w 6530564"/>
              <a:gd name="connsiteY3155" fmla="*/ 2511867 h 6858000"/>
              <a:gd name="connsiteX3156" fmla="*/ 1770138 w 6530564"/>
              <a:gd name="connsiteY3156" fmla="*/ 2510869 h 6858000"/>
              <a:gd name="connsiteX3157" fmla="*/ 1767464 w 6530564"/>
              <a:gd name="connsiteY3157" fmla="*/ 2521209 h 6858000"/>
              <a:gd name="connsiteX3158" fmla="*/ 1772134 w 6530564"/>
              <a:gd name="connsiteY3158" fmla="*/ 2520212 h 6858000"/>
              <a:gd name="connsiteX3159" fmla="*/ 1771136 w 6530564"/>
              <a:gd name="connsiteY3159" fmla="*/ 2515541 h 6858000"/>
              <a:gd name="connsiteX3160" fmla="*/ 1774810 w 6530564"/>
              <a:gd name="connsiteY3160" fmla="*/ 2509871 h 6858000"/>
              <a:gd name="connsiteX3161" fmla="*/ 1792178 w 6530564"/>
              <a:gd name="connsiteY3161" fmla="*/ 2476856 h 6858000"/>
              <a:gd name="connsiteX3162" fmla="*/ 1790180 w 6530564"/>
              <a:gd name="connsiteY3162" fmla="*/ 2467514 h 6858000"/>
              <a:gd name="connsiteX3163" fmla="*/ 1793854 w 6530564"/>
              <a:gd name="connsiteY3163" fmla="*/ 2461845 h 6858000"/>
              <a:gd name="connsiteX3164" fmla="*/ 1795850 w 6530564"/>
              <a:gd name="connsiteY3164" fmla="*/ 2471187 h 6858000"/>
              <a:gd name="connsiteX3165" fmla="*/ 1801201 w 6530564"/>
              <a:gd name="connsiteY3165" fmla="*/ 2450507 h 6858000"/>
              <a:gd name="connsiteX3166" fmla="*/ 1802198 w 6530564"/>
              <a:gd name="connsiteY3166" fmla="*/ 2455177 h 6858000"/>
              <a:gd name="connsiteX3167" fmla="*/ 1803197 w 6530564"/>
              <a:gd name="connsiteY3167" fmla="*/ 2459849 h 6858000"/>
              <a:gd name="connsiteX3168" fmla="*/ 1807868 w 6530564"/>
              <a:gd name="connsiteY3168" fmla="*/ 2458850 h 6858000"/>
              <a:gd name="connsiteX3169" fmla="*/ 1806871 w 6530564"/>
              <a:gd name="connsiteY3169" fmla="*/ 2454180 h 6858000"/>
              <a:gd name="connsiteX3170" fmla="*/ 1804873 w 6530564"/>
              <a:gd name="connsiteY3170" fmla="*/ 2444837 h 6858000"/>
              <a:gd name="connsiteX3171" fmla="*/ 1807549 w 6530564"/>
              <a:gd name="connsiteY3171" fmla="*/ 2434499 h 6858000"/>
              <a:gd name="connsiteX3172" fmla="*/ 1812220 w 6530564"/>
              <a:gd name="connsiteY3172" fmla="*/ 2433500 h 6858000"/>
              <a:gd name="connsiteX3173" fmla="*/ 1815894 w 6530564"/>
              <a:gd name="connsiteY3173" fmla="*/ 2427831 h 6858000"/>
              <a:gd name="connsiteX3174" fmla="*/ 1814895 w 6530564"/>
              <a:gd name="connsiteY3174" fmla="*/ 2423160 h 6858000"/>
              <a:gd name="connsiteX3175" fmla="*/ 1822240 w 6530564"/>
              <a:gd name="connsiteY3175" fmla="*/ 2411823 h 6858000"/>
              <a:gd name="connsiteX3176" fmla="*/ 1825914 w 6530564"/>
              <a:gd name="connsiteY3176" fmla="*/ 2406152 h 6858000"/>
              <a:gd name="connsiteX3177" fmla="*/ 1826913 w 6530564"/>
              <a:gd name="connsiteY3177" fmla="*/ 2410824 h 6858000"/>
              <a:gd name="connsiteX3178" fmla="*/ 1830586 w 6530564"/>
              <a:gd name="connsiteY3178" fmla="*/ 2405155 h 6858000"/>
              <a:gd name="connsiteX3179" fmla="*/ 1833261 w 6530564"/>
              <a:gd name="connsiteY3179" fmla="*/ 2394815 h 6858000"/>
              <a:gd name="connsiteX3180" fmla="*/ 1845277 w 6530564"/>
              <a:gd name="connsiteY3180" fmla="*/ 2382479 h 6858000"/>
              <a:gd name="connsiteX3181" fmla="*/ 1851945 w 6530564"/>
              <a:gd name="connsiteY3181" fmla="*/ 2390824 h 6858000"/>
              <a:gd name="connsiteX3182" fmla="*/ 1861966 w 6530564"/>
              <a:gd name="connsiteY3182" fmla="*/ 2369146 h 6858000"/>
              <a:gd name="connsiteX3183" fmla="*/ 1866636 w 6530564"/>
              <a:gd name="connsiteY3183" fmla="*/ 2368147 h 6858000"/>
              <a:gd name="connsiteX3184" fmla="*/ 1867635 w 6530564"/>
              <a:gd name="connsiteY3184" fmla="*/ 2372820 h 6858000"/>
              <a:gd name="connsiteX3185" fmla="*/ 1863962 w 6530564"/>
              <a:gd name="connsiteY3185" fmla="*/ 2378487 h 6858000"/>
              <a:gd name="connsiteX3186" fmla="*/ 1864960 w 6530564"/>
              <a:gd name="connsiteY3186" fmla="*/ 2383159 h 6858000"/>
              <a:gd name="connsiteX3187" fmla="*/ 1869631 w 6530564"/>
              <a:gd name="connsiteY3187" fmla="*/ 2382161 h 6858000"/>
              <a:gd name="connsiteX3188" fmla="*/ 1868632 w 6530564"/>
              <a:gd name="connsiteY3188" fmla="*/ 2377489 h 6858000"/>
              <a:gd name="connsiteX3189" fmla="*/ 1872306 w 6530564"/>
              <a:gd name="connsiteY3189" fmla="*/ 2371821 h 6858000"/>
              <a:gd name="connsiteX3190" fmla="*/ 1870310 w 6530564"/>
              <a:gd name="connsiteY3190" fmla="*/ 2362478 h 6858000"/>
              <a:gd name="connsiteX3191" fmla="*/ 1865639 w 6530564"/>
              <a:gd name="connsiteY3191" fmla="*/ 2363477 h 6858000"/>
              <a:gd name="connsiteX3192" fmla="*/ 1877339 w 6530564"/>
              <a:gd name="connsiteY3192" fmla="*/ 2326787 h 6858000"/>
              <a:gd name="connsiteX3193" fmla="*/ 1864323 w 6530564"/>
              <a:gd name="connsiteY3193" fmla="*/ 2334453 h 6858000"/>
              <a:gd name="connsiteX3194" fmla="*/ 1875342 w 6530564"/>
              <a:gd name="connsiteY3194" fmla="*/ 2317445 h 6858000"/>
              <a:gd name="connsiteX3195" fmla="*/ 1886360 w 6530564"/>
              <a:gd name="connsiteY3195" fmla="*/ 2300440 h 6858000"/>
              <a:gd name="connsiteX3196" fmla="*/ 1893707 w 6530564"/>
              <a:gd name="connsiteY3196" fmla="*/ 2289102 h 6858000"/>
              <a:gd name="connsiteX3197" fmla="*/ 1895703 w 6530564"/>
              <a:gd name="connsiteY3197" fmla="*/ 2298443 h 6858000"/>
              <a:gd name="connsiteX3198" fmla="*/ 1905725 w 6530564"/>
              <a:gd name="connsiteY3198" fmla="*/ 2276764 h 6858000"/>
              <a:gd name="connsiteX3199" fmla="*/ 1910394 w 6530564"/>
              <a:gd name="connsiteY3199" fmla="*/ 2275767 h 6858000"/>
              <a:gd name="connsiteX3200" fmla="*/ 1912391 w 6530564"/>
              <a:gd name="connsiteY3200" fmla="*/ 2285110 h 6858000"/>
              <a:gd name="connsiteX3201" fmla="*/ 1917063 w 6530564"/>
              <a:gd name="connsiteY3201" fmla="*/ 2284111 h 6858000"/>
              <a:gd name="connsiteX3202" fmla="*/ 1916065 w 6530564"/>
              <a:gd name="connsiteY3202" fmla="*/ 2279441 h 6858000"/>
              <a:gd name="connsiteX3203" fmla="*/ 1920736 w 6530564"/>
              <a:gd name="connsiteY3203" fmla="*/ 2278443 h 6858000"/>
              <a:gd name="connsiteX3204" fmla="*/ 1918740 w 6530564"/>
              <a:gd name="connsiteY3204" fmla="*/ 2269100 h 6858000"/>
              <a:gd name="connsiteX3205" fmla="*/ 1922414 w 6530564"/>
              <a:gd name="connsiteY3205" fmla="*/ 2263431 h 6858000"/>
              <a:gd name="connsiteX3206" fmla="*/ 1926085 w 6530564"/>
              <a:gd name="connsiteY3206" fmla="*/ 2257763 h 6858000"/>
              <a:gd name="connsiteX3207" fmla="*/ 1930756 w 6530564"/>
              <a:gd name="connsiteY3207" fmla="*/ 2256764 h 6858000"/>
              <a:gd name="connsiteX3208" fmla="*/ 1931755 w 6530564"/>
              <a:gd name="connsiteY3208" fmla="*/ 2261436 h 6858000"/>
              <a:gd name="connsiteX3209" fmla="*/ 1929080 w 6530564"/>
              <a:gd name="connsiteY3209" fmla="*/ 2271775 h 6858000"/>
              <a:gd name="connsiteX3210" fmla="*/ 1926405 w 6530564"/>
              <a:gd name="connsiteY3210" fmla="*/ 2282115 h 6858000"/>
              <a:gd name="connsiteX3211" fmla="*/ 1934748 w 6530564"/>
              <a:gd name="connsiteY3211" fmla="*/ 2275449 h 6858000"/>
              <a:gd name="connsiteX3212" fmla="*/ 1940099 w 6530564"/>
              <a:gd name="connsiteY3212" fmla="*/ 2254769 h 6858000"/>
              <a:gd name="connsiteX3213" fmla="*/ 1939100 w 6530564"/>
              <a:gd name="connsiteY3213" fmla="*/ 2250098 h 6858000"/>
              <a:gd name="connsiteX3214" fmla="*/ 1940779 w 6530564"/>
              <a:gd name="connsiteY3214" fmla="*/ 2235086 h 6858000"/>
              <a:gd name="connsiteX3215" fmla="*/ 1945449 w 6530564"/>
              <a:gd name="connsiteY3215" fmla="*/ 2234089 h 6858000"/>
              <a:gd name="connsiteX3216" fmla="*/ 1985855 w 6530564"/>
              <a:gd name="connsiteY3216" fmla="*/ 2171731 h 6858000"/>
              <a:gd name="connsiteX3217" fmla="*/ 1989527 w 6530564"/>
              <a:gd name="connsiteY3217" fmla="*/ 2166061 h 6858000"/>
              <a:gd name="connsiteX3218" fmla="*/ 1993200 w 6530564"/>
              <a:gd name="connsiteY3218" fmla="*/ 2160392 h 6858000"/>
              <a:gd name="connsiteX3219" fmla="*/ 2000546 w 6530564"/>
              <a:gd name="connsiteY3219" fmla="*/ 2149055 h 6858000"/>
              <a:gd name="connsiteX3220" fmla="*/ 2004219 w 6530564"/>
              <a:gd name="connsiteY3220" fmla="*/ 2143386 h 6858000"/>
              <a:gd name="connsiteX3221" fmla="*/ 2015238 w 6530564"/>
              <a:gd name="connsiteY3221" fmla="*/ 2126379 h 6858000"/>
              <a:gd name="connsiteX3222" fmla="*/ 2022584 w 6530564"/>
              <a:gd name="connsiteY3222" fmla="*/ 2115041 h 6858000"/>
              <a:gd name="connsiteX3223" fmla="*/ 2027256 w 6530564"/>
              <a:gd name="connsiteY3223" fmla="*/ 2114043 h 6858000"/>
              <a:gd name="connsiteX3224" fmla="*/ 2057639 w 6530564"/>
              <a:gd name="connsiteY3224" fmla="*/ 2073362 h 6858000"/>
              <a:gd name="connsiteX3225" fmla="*/ 2070330 w 6530564"/>
              <a:gd name="connsiteY3225" fmla="*/ 2049893 h 6858000"/>
              <a:gd name="connsiteX3226" fmla="*/ 2084675 w 6530564"/>
              <a:gd name="connsiteY3226" fmla="*/ 2019414 h 6858000"/>
              <a:gd name="connsiteX3227" fmla="*/ 2085251 w 6530564"/>
              <a:gd name="connsiteY3227" fmla="*/ 2026039 h 6858000"/>
              <a:gd name="connsiteX3228" fmla="*/ 2069717 w 6530564"/>
              <a:gd name="connsiteY3228" fmla="*/ 2057748 h 6858000"/>
              <a:gd name="connsiteX3229" fmla="*/ 1934524 w 6530564"/>
              <a:gd name="connsiteY3229" fmla="*/ 2279281 h 6858000"/>
              <a:gd name="connsiteX3230" fmla="*/ 1942264 w 6530564"/>
              <a:gd name="connsiteY3230" fmla="*/ 2306017 h 6858000"/>
              <a:gd name="connsiteX3231" fmla="*/ 1939891 w 6530564"/>
              <a:gd name="connsiteY3231" fmla="*/ 2332886 h 6858000"/>
              <a:gd name="connsiteX3232" fmla="*/ 1744379 w 6530564"/>
              <a:gd name="connsiteY3232" fmla="*/ 2879600 h 6858000"/>
              <a:gd name="connsiteX3233" fmla="*/ 1717309 w 6530564"/>
              <a:gd name="connsiteY3233" fmla="*/ 3635697 h 6858000"/>
              <a:gd name="connsiteX3234" fmla="*/ 1724502 w 6530564"/>
              <a:gd name="connsiteY3234" fmla="*/ 3650384 h 6858000"/>
              <a:gd name="connsiteX3235" fmla="*/ 1738840 w 6530564"/>
              <a:gd name="connsiteY3235" fmla="*/ 3318804 h 6858000"/>
              <a:gd name="connsiteX3236" fmla="*/ 1762235 w 6530564"/>
              <a:gd name="connsiteY3236" fmla="*/ 3561205 h 6858000"/>
              <a:gd name="connsiteX3237" fmla="*/ 1759082 w 6530564"/>
              <a:gd name="connsiteY3237" fmla="*/ 3591538 h 6858000"/>
              <a:gd name="connsiteX3238" fmla="*/ 1769723 w 6530564"/>
              <a:gd name="connsiteY3238" fmla="*/ 3617611 h 6858000"/>
              <a:gd name="connsiteX3239" fmla="*/ 1769321 w 6530564"/>
              <a:gd name="connsiteY3239" fmla="*/ 3612476 h 6858000"/>
              <a:gd name="connsiteX3240" fmla="*/ 1833782 w 6530564"/>
              <a:gd name="connsiteY3240" fmla="*/ 2810787 h 6858000"/>
              <a:gd name="connsiteX3241" fmla="*/ 1970873 w 6530564"/>
              <a:gd name="connsiteY3241" fmla="*/ 2408113 h 6858000"/>
              <a:gd name="connsiteX3242" fmla="*/ 2031252 w 6530564"/>
              <a:gd name="connsiteY3242" fmla="*/ 2275389 h 6858000"/>
              <a:gd name="connsiteX3243" fmla="*/ 2065646 w 6530564"/>
              <a:gd name="connsiteY3243" fmla="*/ 2223293 h 6858000"/>
              <a:gd name="connsiteX3244" fmla="*/ 2102160 w 6530564"/>
              <a:gd name="connsiteY3244" fmla="*/ 2146947 h 6858000"/>
              <a:gd name="connsiteX3245" fmla="*/ 2129354 w 6530564"/>
              <a:gd name="connsiteY3245" fmla="*/ 2116277 h 6858000"/>
              <a:gd name="connsiteX3246" fmla="*/ 2168272 w 6530564"/>
              <a:gd name="connsiteY3246" fmla="*/ 2079992 h 6858000"/>
              <a:gd name="connsiteX3247" fmla="*/ 2217506 w 6530564"/>
              <a:gd name="connsiteY3247" fmla="*/ 1999754 h 6858000"/>
              <a:gd name="connsiteX3248" fmla="*/ 2332460 w 6530564"/>
              <a:gd name="connsiteY3248" fmla="*/ 1875815 h 6858000"/>
              <a:gd name="connsiteX3249" fmla="*/ 2704943 w 6530564"/>
              <a:gd name="connsiteY3249" fmla="*/ 1569790 h 6858000"/>
              <a:gd name="connsiteX3250" fmla="*/ 2964173 w 6530564"/>
              <a:gd name="connsiteY3250" fmla="*/ 1408599 h 6858000"/>
              <a:gd name="connsiteX3251" fmla="*/ 2984167 w 6530564"/>
              <a:gd name="connsiteY3251" fmla="*/ 1399357 h 6858000"/>
              <a:gd name="connsiteX3252" fmla="*/ 3008948 w 6530564"/>
              <a:gd name="connsiteY3252" fmla="*/ 1410376 h 6858000"/>
              <a:gd name="connsiteX3253" fmla="*/ 2995666 w 6530564"/>
              <a:gd name="connsiteY3253" fmla="*/ 1427255 h 6858000"/>
              <a:gd name="connsiteX3254" fmla="*/ 2856153 w 6530564"/>
              <a:gd name="connsiteY3254" fmla="*/ 1506659 h 6858000"/>
              <a:gd name="connsiteX3255" fmla="*/ 2836329 w 6530564"/>
              <a:gd name="connsiteY3255" fmla="*/ 1526166 h 6858000"/>
              <a:gd name="connsiteX3256" fmla="*/ 2834871 w 6530564"/>
              <a:gd name="connsiteY3256" fmla="*/ 1531611 h 6858000"/>
              <a:gd name="connsiteX3257" fmla="*/ 2839687 w 6530564"/>
              <a:gd name="connsiteY3257" fmla="*/ 1529983 h 6858000"/>
              <a:gd name="connsiteX3258" fmla="*/ 3105334 w 6530564"/>
              <a:gd name="connsiteY3258" fmla="*/ 1393869 h 6858000"/>
              <a:gd name="connsiteX3259" fmla="*/ 3190120 w 6530564"/>
              <a:gd name="connsiteY3259" fmla="*/ 1355273 h 6858000"/>
              <a:gd name="connsiteX3260" fmla="*/ 3200753 w 6530564"/>
              <a:gd name="connsiteY3260" fmla="*/ 1351005 h 6858000"/>
              <a:gd name="connsiteX3261" fmla="*/ 3205367 w 6530564"/>
              <a:gd name="connsiteY3261" fmla="*/ 1344182 h 6858000"/>
              <a:gd name="connsiteX3262" fmla="*/ 3191596 w 6530564"/>
              <a:gd name="connsiteY3262" fmla="*/ 1347596 h 6858000"/>
              <a:gd name="connsiteX3263" fmla="*/ 3208716 w 6530564"/>
              <a:gd name="connsiteY3263" fmla="*/ 1339231 h 6858000"/>
              <a:gd name="connsiteX3264" fmla="*/ 3209214 w 6530564"/>
              <a:gd name="connsiteY3264" fmla="*/ 1338493 h 6858000"/>
              <a:gd name="connsiteX3265" fmla="*/ 3058956 w 6530564"/>
              <a:gd name="connsiteY3265" fmla="*/ 1365383 h 6858000"/>
              <a:gd name="connsiteX3266" fmla="*/ 3207049 w 6530564"/>
              <a:gd name="connsiteY3266" fmla="*/ 1300185 h 6858000"/>
              <a:gd name="connsiteX3267" fmla="*/ 3244299 w 6530564"/>
              <a:gd name="connsiteY3267" fmla="*/ 1287715 h 6858000"/>
              <a:gd name="connsiteX3268" fmla="*/ 3186359 w 6530564"/>
              <a:gd name="connsiteY3268" fmla="*/ 1304100 h 6858000"/>
              <a:gd name="connsiteX3269" fmla="*/ 3018716 w 6530564"/>
              <a:gd name="connsiteY3269" fmla="*/ 1364251 h 6858000"/>
              <a:gd name="connsiteX3270" fmla="*/ 2856327 w 6530564"/>
              <a:gd name="connsiteY3270" fmla="*/ 1439503 h 6858000"/>
              <a:gd name="connsiteX3271" fmla="*/ 2869223 w 6530564"/>
              <a:gd name="connsiteY3271" fmla="*/ 1414441 h 6858000"/>
              <a:gd name="connsiteX3272" fmla="*/ 2862577 w 6530564"/>
              <a:gd name="connsiteY3272" fmla="*/ 1411805 h 6858000"/>
              <a:gd name="connsiteX3273" fmla="*/ 2756585 w 6530564"/>
              <a:gd name="connsiteY3273" fmla="*/ 1456757 h 6858000"/>
              <a:gd name="connsiteX3274" fmla="*/ 2462803 w 6530564"/>
              <a:gd name="connsiteY3274" fmla="*/ 1657418 h 6858000"/>
              <a:gd name="connsiteX3275" fmla="*/ 2392001 w 6530564"/>
              <a:gd name="connsiteY3275" fmla="*/ 1686740 h 6858000"/>
              <a:gd name="connsiteX3276" fmla="*/ 2329505 w 6530564"/>
              <a:gd name="connsiteY3276" fmla="*/ 1726455 h 6858000"/>
              <a:gd name="connsiteX3277" fmla="*/ 2277611 w 6530564"/>
              <a:gd name="connsiteY3277" fmla="*/ 1758833 h 6858000"/>
              <a:gd name="connsiteX3278" fmla="*/ 2266239 w 6530564"/>
              <a:gd name="connsiteY3278" fmla="*/ 1762069 h 6858000"/>
              <a:gd name="connsiteX3279" fmla="*/ 2282854 w 6530564"/>
              <a:gd name="connsiteY3279" fmla="*/ 1744404 h 6858000"/>
              <a:gd name="connsiteX3280" fmla="*/ 2374481 w 6530564"/>
              <a:gd name="connsiteY3280" fmla="*/ 1658891 h 6858000"/>
              <a:gd name="connsiteX3281" fmla="*/ 2515332 w 6530564"/>
              <a:gd name="connsiteY3281" fmla="*/ 1540883 h 6858000"/>
              <a:gd name="connsiteX3282" fmla="*/ 2663850 w 6530564"/>
              <a:gd name="connsiteY3282" fmla="*/ 1435891 h 6858000"/>
              <a:gd name="connsiteX3283" fmla="*/ 2681537 w 6530564"/>
              <a:gd name="connsiteY3283" fmla="*/ 1427227 h 6858000"/>
              <a:gd name="connsiteX3284" fmla="*/ 2987551 w 6530564"/>
              <a:gd name="connsiteY3284" fmla="*/ 1259281 h 6858000"/>
              <a:gd name="connsiteX3285" fmla="*/ 3149720 w 6530564"/>
              <a:gd name="connsiteY3285" fmla="*/ 1195329 h 6858000"/>
              <a:gd name="connsiteX3286" fmla="*/ 3259829 w 6530564"/>
              <a:gd name="connsiteY3286" fmla="*/ 1162036 h 6858000"/>
              <a:gd name="connsiteX3287" fmla="*/ 3210739 w 6530564"/>
              <a:gd name="connsiteY3287" fmla="*/ 1178017 h 6858000"/>
              <a:gd name="connsiteX3288" fmla="*/ 3169403 w 6530564"/>
              <a:gd name="connsiteY3288" fmla="*/ 1196006 h 6858000"/>
              <a:gd name="connsiteX3289" fmla="*/ 3164732 w 6530564"/>
              <a:gd name="connsiteY3289" fmla="*/ 1197005 h 6858000"/>
              <a:gd name="connsiteX3290" fmla="*/ 3029591 w 6530564"/>
              <a:gd name="connsiteY3290" fmla="*/ 1250298 h 6858000"/>
              <a:gd name="connsiteX3291" fmla="*/ 3024920 w 6530564"/>
              <a:gd name="connsiteY3291" fmla="*/ 1251297 h 6858000"/>
              <a:gd name="connsiteX3292" fmla="*/ 3025917 w 6530564"/>
              <a:gd name="connsiteY3292" fmla="*/ 1255966 h 6858000"/>
              <a:gd name="connsiteX3293" fmla="*/ 3035260 w 6530564"/>
              <a:gd name="connsiteY3293" fmla="*/ 1253970 h 6858000"/>
              <a:gd name="connsiteX3294" fmla="*/ 3165731 w 6530564"/>
              <a:gd name="connsiteY3294" fmla="*/ 1201677 h 6858000"/>
              <a:gd name="connsiteX3295" fmla="*/ 3171401 w 6530564"/>
              <a:gd name="connsiteY3295" fmla="*/ 1205351 h 6858000"/>
              <a:gd name="connsiteX3296" fmla="*/ 3176071 w 6530564"/>
              <a:gd name="connsiteY3296" fmla="*/ 1204352 h 6858000"/>
              <a:gd name="connsiteX3297" fmla="*/ 3175073 w 6530564"/>
              <a:gd name="connsiteY3297" fmla="*/ 1199680 h 6858000"/>
              <a:gd name="connsiteX3298" fmla="*/ 3270170 w 6530564"/>
              <a:gd name="connsiteY3298" fmla="*/ 1164711 h 6858000"/>
              <a:gd name="connsiteX3299" fmla="*/ 3288855 w 6530564"/>
              <a:gd name="connsiteY3299" fmla="*/ 1160719 h 6858000"/>
              <a:gd name="connsiteX3300" fmla="*/ 3298195 w 6530564"/>
              <a:gd name="connsiteY3300" fmla="*/ 1158724 h 6858000"/>
              <a:gd name="connsiteX3301" fmla="*/ 3297518 w 6530564"/>
              <a:gd name="connsiteY3301" fmla="*/ 1178405 h 6858000"/>
              <a:gd name="connsiteX3302" fmla="*/ 3283504 w 6530564"/>
              <a:gd name="connsiteY3302" fmla="*/ 1181399 h 6858000"/>
              <a:gd name="connsiteX3303" fmla="*/ 3251805 w 6530564"/>
              <a:gd name="connsiteY3303" fmla="*/ 1193056 h 6858000"/>
              <a:gd name="connsiteX3304" fmla="*/ 3247133 w 6530564"/>
              <a:gd name="connsiteY3304" fmla="*/ 1194053 h 6858000"/>
              <a:gd name="connsiteX3305" fmla="*/ 3234118 w 6530564"/>
              <a:gd name="connsiteY3305" fmla="*/ 1201718 h 6858000"/>
              <a:gd name="connsiteX3306" fmla="*/ 3229448 w 6530564"/>
              <a:gd name="connsiteY3306" fmla="*/ 1202715 h 6858000"/>
              <a:gd name="connsiteX3307" fmla="*/ 3235117 w 6530564"/>
              <a:gd name="connsiteY3307" fmla="*/ 1206389 h 6858000"/>
              <a:gd name="connsiteX3308" fmla="*/ 3248132 w 6530564"/>
              <a:gd name="connsiteY3308" fmla="*/ 1198724 h 6858000"/>
              <a:gd name="connsiteX3309" fmla="*/ 3252802 w 6530564"/>
              <a:gd name="connsiteY3309" fmla="*/ 1197727 h 6858000"/>
              <a:gd name="connsiteX3310" fmla="*/ 3249131 w 6530564"/>
              <a:gd name="connsiteY3310" fmla="*/ 1203396 h 6858000"/>
              <a:gd name="connsiteX3311" fmla="*/ 3253801 w 6530564"/>
              <a:gd name="connsiteY3311" fmla="*/ 1202397 h 6858000"/>
              <a:gd name="connsiteX3312" fmla="*/ 3263143 w 6530564"/>
              <a:gd name="connsiteY3312" fmla="*/ 1200401 h 6858000"/>
              <a:gd name="connsiteX3313" fmla="*/ 3262146 w 6530564"/>
              <a:gd name="connsiteY3313" fmla="*/ 1195729 h 6858000"/>
              <a:gd name="connsiteX3314" fmla="*/ 3279831 w 6530564"/>
              <a:gd name="connsiteY3314" fmla="*/ 1187067 h 6858000"/>
              <a:gd name="connsiteX3315" fmla="*/ 3303187 w 6530564"/>
              <a:gd name="connsiteY3315" fmla="*/ 1182078 h 6858000"/>
              <a:gd name="connsiteX3316" fmla="*/ 3326541 w 6530564"/>
              <a:gd name="connsiteY3316" fmla="*/ 1177088 h 6858000"/>
              <a:gd name="connsiteX3317" fmla="*/ 3334885 w 6530564"/>
              <a:gd name="connsiteY3317" fmla="*/ 1170421 h 6858000"/>
              <a:gd name="connsiteX3318" fmla="*/ 3325543 w 6530564"/>
              <a:gd name="connsiteY3318" fmla="*/ 1172418 h 6858000"/>
              <a:gd name="connsiteX3319" fmla="*/ 3306859 w 6530564"/>
              <a:gd name="connsiteY3319" fmla="*/ 1176409 h 6858000"/>
              <a:gd name="connsiteX3320" fmla="*/ 3312209 w 6530564"/>
              <a:gd name="connsiteY3320" fmla="*/ 1155729 h 6858000"/>
              <a:gd name="connsiteX3321" fmla="*/ 3311211 w 6530564"/>
              <a:gd name="connsiteY3321" fmla="*/ 1151058 h 6858000"/>
              <a:gd name="connsiteX3322" fmla="*/ 3320555 w 6530564"/>
              <a:gd name="connsiteY3322" fmla="*/ 1149062 h 6858000"/>
              <a:gd name="connsiteX3323" fmla="*/ 3324227 w 6530564"/>
              <a:gd name="connsiteY3323" fmla="*/ 1143393 h 6858000"/>
              <a:gd name="connsiteX3324" fmla="*/ 3318557 w 6530564"/>
              <a:gd name="connsiteY3324" fmla="*/ 1139720 h 6858000"/>
              <a:gd name="connsiteX3325" fmla="*/ 3323230 w 6530564"/>
              <a:gd name="connsiteY3325" fmla="*/ 1138722 h 6858000"/>
              <a:gd name="connsiteX3326" fmla="*/ 3402637 w 6530564"/>
              <a:gd name="connsiteY3326" fmla="*/ 1121757 h 6858000"/>
              <a:gd name="connsiteX3327" fmla="*/ 3348580 w 6530564"/>
              <a:gd name="connsiteY3327" fmla="*/ 1143073 h 6858000"/>
              <a:gd name="connsiteX3328" fmla="*/ 3343909 w 6530564"/>
              <a:gd name="connsiteY3328" fmla="*/ 1144072 h 6858000"/>
              <a:gd name="connsiteX3329" fmla="*/ 3325225 w 6530564"/>
              <a:gd name="connsiteY3329" fmla="*/ 1148063 h 6858000"/>
              <a:gd name="connsiteX3330" fmla="*/ 3321552 w 6530564"/>
              <a:gd name="connsiteY3330" fmla="*/ 1153733 h 6858000"/>
              <a:gd name="connsiteX3331" fmla="*/ 3327221 w 6530564"/>
              <a:gd name="connsiteY3331" fmla="*/ 1157406 h 6858000"/>
              <a:gd name="connsiteX3332" fmla="*/ 3331892 w 6530564"/>
              <a:gd name="connsiteY3332" fmla="*/ 1156408 h 6858000"/>
              <a:gd name="connsiteX3333" fmla="*/ 3335565 w 6530564"/>
              <a:gd name="connsiteY3333" fmla="*/ 1150740 h 6858000"/>
              <a:gd name="connsiteX3334" fmla="*/ 3340236 w 6530564"/>
              <a:gd name="connsiteY3334" fmla="*/ 1149741 h 6858000"/>
              <a:gd name="connsiteX3335" fmla="*/ 3358920 w 6530564"/>
              <a:gd name="connsiteY3335" fmla="*/ 1145750 h 6858000"/>
              <a:gd name="connsiteX3336" fmla="*/ 3369260 w 6530564"/>
              <a:gd name="connsiteY3336" fmla="*/ 1148425 h 6858000"/>
              <a:gd name="connsiteX3337" fmla="*/ 3402955 w 6530564"/>
              <a:gd name="connsiteY3337" fmla="*/ 1146109 h 6858000"/>
              <a:gd name="connsiteX3338" fmla="*/ 3405630 w 6530564"/>
              <a:gd name="connsiteY3338" fmla="*/ 1135769 h 6858000"/>
              <a:gd name="connsiteX3339" fmla="*/ 3415970 w 6530564"/>
              <a:gd name="connsiteY3339" fmla="*/ 1138446 h 6858000"/>
              <a:gd name="connsiteX3340" fmla="*/ 3438328 w 6530564"/>
              <a:gd name="connsiteY3340" fmla="*/ 1128784 h 6858000"/>
              <a:gd name="connsiteX3341" fmla="*/ 3471025 w 6530564"/>
              <a:gd name="connsiteY3341" fmla="*/ 1121798 h 6858000"/>
              <a:gd name="connsiteX3342" fmla="*/ 3474697 w 6530564"/>
              <a:gd name="connsiteY3342" fmla="*/ 1116129 h 6858000"/>
              <a:gd name="connsiteX3343" fmla="*/ 3490707 w 6530564"/>
              <a:gd name="connsiteY3343" fmla="*/ 1122479 h 6858000"/>
              <a:gd name="connsiteX3344" fmla="*/ 3526079 w 6530564"/>
              <a:gd name="connsiteY3344" fmla="*/ 1105153 h 6858000"/>
              <a:gd name="connsiteX3345" fmla="*/ 3569117 w 6530564"/>
              <a:gd name="connsiteY3345" fmla="*/ 1100842 h 6858000"/>
              <a:gd name="connsiteX3346" fmla="*/ 3583129 w 6530564"/>
              <a:gd name="connsiteY3346" fmla="*/ 1097849 h 6858000"/>
              <a:gd name="connsiteX3347" fmla="*/ 3613152 w 6530564"/>
              <a:gd name="connsiteY3347" fmla="*/ 1101202 h 6858000"/>
              <a:gd name="connsiteX3348" fmla="*/ 3706573 w 6530564"/>
              <a:gd name="connsiteY3348" fmla="*/ 1081242 h 6858000"/>
              <a:gd name="connsiteX3349" fmla="*/ 3708908 w 6530564"/>
              <a:gd name="connsiteY3349" fmla="*/ 1080744 h 6858000"/>
              <a:gd name="connsiteX3350" fmla="*/ 3725257 w 6530564"/>
              <a:gd name="connsiteY3350" fmla="*/ 1077251 h 6858000"/>
              <a:gd name="connsiteX3351" fmla="*/ 3729928 w 6530564"/>
              <a:gd name="connsiteY3351" fmla="*/ 1076254 h 6858000"/>
              <a:gd name="connsiteX3352" fmla="*/ 3739269 w 6530564"/>
              <a:gd name="connsiteY3352" fmla="*/ 1074258 h 6858000"/>
              <a:gd name="connsiteX3353" fmla="*/ 3866705 w 6530564"/>
              <a:gd name="connsiteY3353" fmla="*/ 1076336 h 6858000"/>
              <a:gd name="connsiteX3354" fmla="*/ 3919084 w 6530564"/>
              <a:gd name="connsiteY3354" fmla="*/ 1070031 h 6858000"/>
              <a:gd name="connsiteX3355" fmla="*/ 3951782 w 6530564"/>
              <a:gd name="connsiteY3355" fmla="*/ 1063046 h 6858000"/>
              <a:gd name="connsiteX3356" fmla="*/ 3943436 w 6530564"/>
              <a:gd name="connsiteY3356" fmla="*/ 1069713 h 6858000"/>
              <a:gd name="connsiteX3357" fmla="*/ 4000821 w 6530564"/>
              <a:gd name="connsiteY3357" fmla="*/ 1061115 h 6858000"/>
              <a:gd name="connsiteX3358" fmla="*/ 4059509 w 6530564"/>
              <a:gd name="connsiteY3358" fmla="*/ 1058914 h 6858000"/>
              <a:gd name="connsiteX3359" fmla="*/ 4065917 w 6530564"/>
              <a:gd name="connsiteY3359" fmla="*/ 1060029 h 6858000"/>
              <a:gd name="connsiteX3360" fmla="*/ 4081891 w 6530564"/>
              <a:gd name="connsiteY3360" fmla="*/ 1054786 h 6858000"/>
              <a:gd name="connsiteX3361" fmla="*/ 3073381 w 6530564"/>
              <a:gd name="connsiteY3361" fmla="*/ 1003429 h 6858000"/>
              <a:gd name="connsiteX3362" fmla="*/ 3075110 w 6530564"/>
              <a:gd name="connsiteY3362" fmla="*/ 1006131 h 6858000"/>
              <a:gd name="connsiteX3363" fmla="*/ 3070439 w 6530564"/>
              <a:gd name="connsiteY3363" fmla="*/ 1007129 h 6858000"/>
              <a:gd name="connsiteX3364" fmla="*/ 3062096 w 6530564"/>
              <a:gd name="connsiteY3364" fmla="*/ 1013796 h 6858000"/>
              <a:gd name="connsiteX3365" fmla="*/ 3066767 w 6530564"/>
              <a:gd name="connsiteY3365" fmla="*/ 1012799 h 6858000"/>
              <a:gd name="connsiteX3366" fmla="*/ 3071437 w 6530564"/>
              <a:gd name="connsiteY3366" fmla="*/ 1011800 h 6858000"/>
              <a:gd name="connsiteX3367" fmla="*/ 2960649 w 6530564"/>
              <a:gd name="connsiteY3367" fmla="*/ 1064775 h 6858000"/>
              <a:gd name="connsiteX3368" fmla="*/ 2925558 w 6530564"/>
              <a:gd name="connsiteY3368" fmla="*/ 1075554 h 6858000"/>
              <a:gd name="connsiteX3369" fmla="*/ 2899162 w 6530564"/>
              <a:gd name="connsiteY3369" fmla="*/ 1086428 h 6858000"/>
              <a:gd name="connsiteX3370" fmla="*/ 2903371 w 6530564"/>
              <a:gd name="connsiteY3370" fmla="*/ 1080657 h 6858000"/>
              <a:gd name="connsiteX3371" fmla="*/ 2939957 w 6530564"/>
              <a:gd name="connsiteY3371" fmla="*/ 1052562 h 6858000"/>
              <a:gd name="connsiteX3372" fmla="*/ 5800514 w 6530564"/>
              <a:gd name="connsiteY3372" fmla="*/ 966736 h 6858000"/>
              <a:gd name="connsiteX3373" fmla="*/ 5823561 w 6530564"/>
              <a:gd name="connsiteY3373" fmla="*/ 985857 h 6858000"/>
              <a:gd name="connsiteX3374" fmla="*/ 5812369 w 6530564"/>
              <a:gd name="connsiteY3374" fmla="*/ 974867 h 6858000"/>
              <a:gd name="connsiteX3375" fmla="*/ 4691065 w 6530564"/>
              <a:gd name="connsiteY3375" fmla="*/ 966665 h 6858000"/>
              <a:gd name="connsiteX3376" fmla="*/ 4697929 w 6530564"/>
              <a:gd name="connsiteY3376" fmla="*/ 967981 h 6858000"/>
              <a:gd name="connsiteX3377" fmla="*/ 4702739 w 6530564"/>
              <a:gd name="connsiteY3377" fmla="*/ 970365 h 6858000"/>
              <a:gd name="connsiteX3378" fmla="*/ 3242294 w 6530564"/>
              <a:gd name="connsiteY3378" fmla="*/ 953477 h 6858000"/>
              <a:gd name="connsiteX3379" fmla="*/ 3244945 w 6530564"/>
              <a:gd name="connsiteY3379" fmla="*/ 955193 h 6858000"/>
              <a:gd name="connsiteX3380" fmla="*/ 3222587 w 6530564"/>
              <a:gd name="connsiteY3380" fmla="*/ 964854 h 6858000"/>
              <a:gd name="connsiteX3381" fmla="*/ 3203904 w 6530564"/>
              <a:gd name="connsiteY3381" fmla="*/ 968846 h 6858000"/>
              <a:gd name="connsiteX3382" fmla="*/ 3166536 w 6530564"/>
              <a:gd name="connsiteY3382" fmla="*/ 976829 h 6858000"/>
              <a:gd name="connsiteX3383" fmla="*/ 3102137 w 6530564"/>
              <a:gd name="connsiteY3383" fmla="*/ 995473 h 6858000"/>
              <a:gd name="connsiteX3384" fmla="*/ 3102436 w 6530564"/>
              <a:gd name="connsiteY3384" fmla="*/ 994324 h 6858000"/>
              <a:gd name="connsiteX3385" fmla="*/ 3217427 w 6530564"/>
              <a:gd name="connsiteY3385" fmla="*/ 959472 h 6858000"/>
              <a:gd name="connsiteX3386" fmla="*/ 3376913 w 6530564"/>
              <a:gd name="connsiteY3386" fmla="*/ 922116 h 6858000"/>
              <a:gd name="connsiteX3387" fmla="*/ 3336954 w 6530564"/>
              <a:gd name="connsiteY3387" fmla="*/ 930653 h 6858000"/>
              <a:gd name="connsiteX3388" fmla="*/ 3358282 w 6530564"/>
              <a:gd name="connsiteY3388" fmla="*/ 925510 h 6858000"/>
              <a:gd name="connsiteX3389" fmla="*/ 3950309 w 6530564"/>
              <a:gd name="connsiteY3389" fmla="*/ 744665 h 6858000"/>
              <a:gd name="connsiteX3390" fmla="*/ 4826941 w 6530564"/>
              <a:gd name="connsiteY3390" fmla="*/ 861419 h 6858000"/>
              <a:gd name="connsiteX3391" fmla="*/ 4812928 w 6530564"/>
              <a:gd name="connsiteY3391" fmla="*/ 864412 h 6858000"/>
              <a:gd name="connsiteX3392" fmla="*/ 4895649 w 6530564"/>
              <a:gd name="connsiteY3392" fmla="*/ 885814 h 6858000"/>
              <a:gd name="connsiteX3393" fmla="*/ 4995377 w 6530564"/>
              <a:gd name="connsiteY3393" fmla="*/ 918233 h 6858000"/>
              <a:gd name="connsiteX3394" fmla="*/ 5053743 w 6530564"/>
              <a:gd name="connsiteY3394" fmla="*/ 939953 h 6858000"/>
              <a:gd name="connsiteX3395" fmla="*/ 5054740 w 6530564"/>
              <a:gd name="connsiteY3395" fmla="*/ 944624 h 6858000"/>
              <a:gd name="connsiteX3396" fmla="*/ 5059411 w 6530564"/>
              <a:gd name="connsiteY3396" fmla="*/ 943626 h 6858000"/>
              <a:gd name="connsiteX3397" fmla="*/ 5065081 w 6530564"/>
              <a:gd name="connsiteY3397" fmla="*/ 947300 h 6858000"/>
              <a:gd name="connsiteX3398" fmla="*/ 5075420 w 6530564"/>
              <a:gd name="connsiteY3398" fmla="*/ 949975 h 6858000"/>
              <a:gd name="connsiteX3399" fmla="*/ 5101770 w 6530564"/>
              <a:gd name="connsiteY3399" fmla="*/ 958998 h 6858000"/>
              <a:gd name="connsiteX3400" fmla="*/ 5187483 w 6530564"/>
              <a:gd name="connsiteY3400" fmla="*/ 994412 h 6858000"/>
              <a:gd name="connsiteX3401" fmla="*/ 5220499 w 6530564"/>
              <a:gd name="connsiteY3401" fmla="*/ 1011779 h 6858000"/>
              <a:gd name="connsiteX3402" fmla="*/ 5296871 w 6530564"/>
              <a:gd name="connsiteY3402" fmla="*/ 1049189 h 6858000"/>
              <a:gd name="connsiteX3403" fmla="*/ 5292201 w 6530564"/>
              <a:gd name="connsiteY3403" fmla="*/ 1050187 h 6858000"/>
              <a:gd name="connsiteX3404" fmla="*/ 5308209 w 6530564"/>
              <a:gd name="connsiteY3404" fmla="*/ 1056534 h 6858000"/>
              <a:gd name="connsiteX3405" fmla="*/ 6165817 w 6530564"/>
              <a:gd name="connsiteY3405" fmla="*/ 1732932 h 6858000"/>
              <a:gd name="connsiteX3406" fmla="*/ 6507308 w 6530564"/>
              <a:gd name="connsiteY3406" fmla="*/ 2262564 h 6858000"/>
              <a:gd name="connsiteX3407" fmla="*/ 6530564 w 6530564"/>
              <a:gd name="connsiteY3407" fmla="*/ 2317112 h 6858000"/>
              <a:gd name="connsiteX3408" fmla="*/ 6530564 w 6530564"/>
              <a:gd name="connsiteY3408" fmla="*/ 2701060 h 6858000"/>
              <a:gd name="connsiteX3409" fmla="*/ 6526175 w 6530564"/>
              <a:gd name="connsiteY3409" fmla="*/ 2710932 h 6858000"/>
              <a:gd name="connsiteX3410" fmla="*/ 6455513 w 6530564"/>
              <a:gd name="connsiteY3410" fmla="*/ 2608808 h 6858000"/>
              <a:gd name="connsiteX3411" fmla="*/ 6454515 w 6530564"/>
              <a:gd name="connsiteY3411" fmla="*/ 2604137 h 6858000"/>
              <a:gd name="connsiteX3412" fmla="*/ 6452519 w 6530564"/>
              <a:gd name="connsiteY3412" fmla="*/ 2594796 h 6858000"/>
              <a:gd name="connsiteX3413" fmla="*/ 6446850 w 6530564"/>
              <a:gd name="connsiteY3413" fmla="*/ 2591122 h 6858000"/>
              <a:gd name="connsiteX3414" fmla="*/ 6421859 w 6530564"/>
              <a:gd name="connsiteY3414" fmla="*/ 2542736 h 6858000"/>
              <a:gd name="connsiteX3415" fmla="*/ 6413197 w 6530564"/>
              <a:gd name="connsiteY3415" fmla="*/ 2525048 h 6858000"/>
              <a:gd name="connsiteX3416" fmla="*/ 6407529 w 6530564"/>
              <a:gd name="connsiteY3416" fmla="*/ 2521375 h 6858000"/>
              <a:gd name="connsiteX3417" fmla="*/ 6406530 w 6530564"/>
              <a:gd name="connsiteY3417" fmla="*/ 2516706 h 6858000"/>
              <a:gd name="connsiteX3418" fmla="*/ 6401861 w 6530564"/>
              <a:gd name="connsiteY3418" fmla="*/ 2517703 h 6858000"/>
              <a:gd name="connsiteX3419" fmla="*/ 6400861 w 6530564"/>
              <a:gd name="connsiteY3419" fmla="*/ 2513032 h 6858000"/>
              <a:gd name="connsiteX3420" fmla="*/ 6387528 w 6530564"/>
              <a:gd name="connsiteY3420" fmla="*/ 2496344 h 6858000"/>
              <a:gd name="connsiteX3421" fmla="*/ 6385850 w 6530564"/>
              <a:gd name="connsiteY3421" fmla="*/ 2511354 h 6858000"/>
              <a:gd name="connsiteX3422" fmla="*/ 6374513 w 6530564"/>
              <a:gd name="connsiteY3422" fmla="*/ 2504009 h 6858000"/>
              <a:gd name="connsiteX3423" fmla="*/ 6360859 w 6530564"/>
              <a:gd name="connsiteY3423" fmla="*/ 2462967 h 6858000"/>
              <a:gd name="connsiteX3424" fmla="*/ 6299541 w 6530564"/>
              <a:gd name="connsiteY3424" fmla="*/ 2358847 h 6858000"/>
              <a:gd name="connsiteX3425" fmla="*/ 6284212 w 6530564"/>
              <a:gd name="connsiteY3425" fmla="*/ 2332816 h 6858000"/>
              <a:gd name="connsiteX3426" fmla="*/ 6231556 w 6530564"/>
              <a:gd name="connsiteY3426" fmla="*/ 2246383 h 6858000"/>
              <a:gd name="connsiteX3427" fmla="*/ 6228563 w 6530564"/>
              <a:gd name="connsiteY3427" fmla="*/ 2232369 h 6858000"/>
              <a:gd name="connsiteX3428" fmla="*/ 6217223 w 6530564"/>
              <a:gd name="connsiteY3428" fmla="*/ 2225023 h 6858000"/>
              <a:gd name="connsiteX3429" fmla="*/ 6220897 w 6530564"/>
              <a:gd name="connsiteY3429" fmla="*/ 2219353 h 6858000"/>
              <a:gd name="connsiteX3430" fmla="*/ 6178901 w 6530564"/>
              <a:gd name="connsiteY3430" fmla="*/ 2159947 h 6858000"/>
              <a:gd name="connsiteX3431" fmla="*/ 6188241 w 6530564"/>
              <a:gd name="connsiteY3431" fmla="*/ 2157951 h 6858000"/>
              <a:gd name="connsiteX3432" fmla="*/ 6171235 w 6530564"/>
              <a:gd name="connsiteY3432" fmla="*/ 2146932 h 6858000"/>
              <a:gd name="connsiteX3433" fmla="*/ 6150235 w 6530564"/>
              <a:gd name="connsiteY3433" fmla="*/ 2117229 h 6858000"/>
              <a:gd name="connsiteX3434" fmla="*/ 6149238 w 6530564"/>
              <a:gd name="connsiteY3434" fmla="*/ 2112559 h 6858000"/>
              <a:gd name="connsiteX3435" fmla="*/ 6153909 w 6530564"/>
              <a:gd name="connsiteY3435" fmla="*/ 2111560 h 6858000"/>
              <a:gd name="connsiteX3436" fmla="*/ 6158581 w 6530564"/>
              <a:gd name="connsiteY3436" fmla="*/ 2110562 h 6858000"/>
              <a:gd name="connsiteX3437" fmla="*/ 6157582 w 6530564"/>
              <a:gd name="connsiteY3437" fmla="*/ 2105892 h 6858000"/>
              <a:gd name="connsiteX3438" fmla="*/ 6147921 w 6530564"/>
              <a:gd name="connsiteY3438" fmla="*/ 2083534 h 6858000"/>
              <a:gd name="connsiteX3439" fmla="*/ 6152592 w 6530564"/>
              <a:gd name="connsiteY3439" fmla="*/ 2082535 h 6858000"/>
              <a:gd name="connsiteX3440" fmla="*/ 6151595 w 6530564"/>
              <a:gd name="connsiteY3440" fmla="*/ 2077865 h 6858000"/>
              <a:gd name="connsiteX3441" fmla="*/ 6145926 w 6530564"/>
              <a:gd name="connsiteY3441" fmla="*/ 2074193 h 6858000"/>
              <a:gd name="connsiteX3442" fmla="*/ 6089597 w 6530564"/>
              <a:gd name="connsiteY3442" fmla="*/ 1993426 h 6858000"/>
              <a:gd name="connsiteX3443" fmla="*/ 6019255 w 6530564"/>
              <a:gd name="connsiteY3443" fmla="*/ 1915656 h 6858000"/>
              <a:gd name="connsiteX3444" fmla="*/ 5960249 w 6530564"/>
              <a:gd name="connsiteY3444" fmla="*/ 1845230 h 6858000"/>
              <a:gd name="connsiteX3445" fmla="*/ 5903921 w 6530564"/>
              <a:gd name="connsiteY3445" fmla="*/ 1764465 h 6858000"/>
              <a:gd name="connsiteX3446" fmla="*/ 5875576 w 6530564"/>
              <a:gd name="connsiteY3446" fmla="*/ 1746097 h 6858000"/>
              <a:gd name="connsiteX3447" fmla="*/ 5874577 w 6530564"/>
              <a:gd name="connsiteY3447" fmla="*/ 1741428 h 6858000"/>
              <a:gd name="connsiteX3448" fmla="*/ 5867911 w 6530564"/>
              <a:gd name="connsiteY3448" fmla="*/ 1733084 h 6858000"/>
              <a:gd name="connsiteX3449" fmla="*/ 5864239 w 6530564"/>
              <a:gd name="connsiteY3449" fmla="*/ 1738752 h 6858000"/>
              <a:gd name="connsiteX3450" fmla="*/ 5653531 w 6530564"/>
              <a:gd name="connsiteY3450" fmla="*/ 1529790 h 6858000"/>
              <a:gd name="connsiteX3451" fmla="*/ 5652531 w 6530564"/>
              <a:gd name="connsiteY3451" fmla="*/ 1525119 h 6858000"/>
              <a:gd name="connsiteX3452" fmla="*/ 5697884 w 6530564"/>
              <a:gd name="connsiteY3452" fmla="*/ 1554504 h 6858000"/>
              <a:gd name="connsiteX3453" fmla="*/ 5701875 w 6530564"/>
              <a:gd name="connsiteY3453" fmla="*/ 1573189 h 6858000"/>
              <a:gd name="connsiteX3454" fmla="*/ 5742557 w 6530564"/>
              <a:gd name="connsiteY3454" fmla="*/ 1603571 h 6858000"/>
              <a:gd name="connsiteX3455" fmla="*/ 5779564 w 6530564"/>
              <a:gd name="connsiteY3455" fmla="*/ 1639622 h 6858000"/>
              <a:gd name="connsiteX3456" fmla="*/ 5840245 w 6530564"/>
              <a:gd name="connsiteY3456" fmla="*/ 1695037 h 6858000"/>
              <a:gd name="connsiteX3457" fmla="*/ 5879249 w 6530564"/>
              <a:gd name="connsiteY3457" fmla="*/ 1740430 h 6858000"/>
              <a:gd name="connsiteX3458" fmla="*/ 5934262 w 6530564"/>
              <a:gd name="connsiteY3458" fmla="*/ 1792171 h 6858000"/>
              <a:gd name="connsiteX3459" fmla="*/ 5935261 w 6530564"/>
              <a:gd name="connsiteY3459" fmla="*/ 1796841 h 6858000"/>
              <a:gd name="connsiteX3460" fmla="*/ 5936258 w 6530564"/>
              <a:gd name="connsiteY3460" fmla="*/ 1801513 h 6858000"/>
              <a:gd name="connsiteX3461" fmla="*/ 5940929 w 6530564"/>
              <a:gd name="connsiteY3461" fmla="*/ 1800515 h 6858000"/>
              <a:gd name="connsiteX3462" fmla="*/ 5955260 w 6530564"/>
              <a:gd name="connsiteY3462" fmla="*/ 1821873 h 6858000"/>
              <a:gd name="connsiteX3463" fmla="*/ 5956259 w 6530564"/>
              <a:gd name="connsiteY3463" fmla="*/ 1826546 h 6858000"/>
              <a:gd name="connsiteX3464" fmla="*/ 5961927 w 6530564"/>
              <a:gd name="connsiteY3464" fmla="*/ 1830220 h 6858000"/>
              <a:gd name="connsiteX3465" fmla="*/ 5960930 w 6530564"/>
              <a:gd name="connsiteY3465" fmla="*/ 1825547 h 6858000"/>
              <a:gd name="connsiteX3466" fmla="*/ 6004605 w 6530564"/>
              <a:gd name="connsiteY3466" fmla="*/ 1869943 h 6858000"/>
              <a:gd name="connsiteX3467" fmla="*/ 5999933 w 6530564"/>
              <a:gd name="connsiteY3467" fmla="*/ 1870942 h 6858000"/>
              <a:gd name="connsiteX3468" fmla="*/ 6000931 w 6530564"/>
              <a:gd name="connsiteY3468" fmla="*/ 1875612 h 6858000"/>
              <a:gd name="connsiteX3469" fmla="*/ 6006601 w 6530564"/>
              <a:gd name="connsiteY3469" fmla="*/ 1879284 h 6858000"/>
              <a:gd name="connsiteX3470" fmla="*/ 6011271 w 6530564"/>
              <a:gd name="connsiteY3470" fmla="*/ 1878287 h 6858000"/>
              <a:gd name="connsiteX3471" fmla="*/ 6012269 w 6530564"/>
              <a:gd name="connsiteY3471" fmla="*/ 1882958 h 6858000"/>
              <a:gd name="connsiteX3472" fmla="*/ 6027599 w 6530564"/>
              <a:gd name="connsiteY3472" fmla="*/ 1908989 h 6858000"/>
              <a:gd name="connsiteX3473" fmla="*/ 6037939 w 6530564"/>
              <a:gd name="connsiteY3473" fmla="*/ 1911662 h 6858000"/>
              <a:gd name="connsiteX3474" fmla="*/ 6044605 w 6530564"/>
              <a:gd name="connsiteY3474" fmla="*/ 1920008 h 6858000"/>
              <a:gd name="connsiteX3475" fmla="*/ 6040933 w 6530564"/>
              <a:gd name="connsiteY3475" fmla="*/ 1925676 h 6858000"/>
              <a:gd name="connsiteX3476" fmla="*/ 6046601 w 6530564"/>
              <a:gd name="connsiteY3476" fmla="*/ 1929349 h 6858000"/>
              <a:gd name="connsiteX3477" fmla="*/ 6052271 w 6530564"/>
              <a:gd name="connsiteY3477" fmla="*/ 1933023 h 6858000"/>
              <a:gd name="connsiteX3478" fmla="*/ 6084607 w 6530564"/>
              <a:gd name="connsiteY3478" fmla="*/ 1970071 h 6858000"/>
              <a:gd name="connsiteX3479" fmla="*/ 6075945 w 6530564"/>
              <a:gd name="connsiteY3479" fmla="*/ 1952386 h 6858000"/>
              <a:gd name="connsiteX3480" fmla="*/ 6057939 w 6530564"/>
              <a:gd name="connsiteY3480" fmla="*/ 1936695 h 6858000"/>
              <a:gd name="connsiteX3481" fmla="*/ 6056941 w 6530564"/>
              <a:gd name="connsiteY3481" fmla="*/ 1932024 h 6858000"/>
              <a:gd name="connsiteX3482" fmla="*/ 6055943 w 6530564"/>
              <a:gd name="connsiteY3482" fmla="*/ 1927353 h 6858000"/>
              <a:gd name="connsiteX3483" fmla="*/ 6049276 w 6530564"/>
              <a:gd name="connsiteY3483" fmla="*/ 1919009 h 6858000"/>
              <a:gd name="connsiteX3484" fmla="*/ 6017937 w 6530564"/>
              <a:gd name="connsiteY3484" fmla="*/ 1886631 h 6858000"/>
              <a:gd name="connsiteX3485" fmla="*/ 6015942 w 6530564"/>
              <a:gd name="connsiteY3485" fmla="*/ 1877290 h 6858000"/>
              <a:gd name="connsiteX3486" fmla="*/ 6014943 w 6530564"/>
              <a:gd name="connsiteY3486" fmla="*/ 1872617 h 6858000"/>
              <a:gd name="connsiteX3487" fmla="*/ 6012949 w 6530564"/>
              <a:gd name="connsiteY3487" fmla="*/ 1863276 h 6858000"/>
              <a:gd name="connsiteX3488" fmla="*/ 6008279 w 6530564"/>
              <a:gd name="connsiteY3488" fmla="*/ 1864274 h 6858000"/>
              <a:gd name="connsiteX3489" fmla="*/ 6003605 w 6530564"/>
              <a:gd name="connsiteY3489" fmla="*/ 1865272 h 6858000"/>
              <a:gd name="connsiteX3490" fmla="*/ 5985601 w 6530564"/>
              <a:gd name="connsiteY3490" fmla="*/ 1849581 h 6858000"/>
              <a:gd name="connsiteX3491" fmla="*/ 5965600 w 6530564"/>
              <a:gd name="connsiteY3491" fmla="*/ 1824550 h 6858000"/>
              <a:gd name="connsiteX3492" fmla="*/ 5964603 w 6530564"/>
              <a:gd name="connsiteY3492" fmla="*/ 1819878 h 6858000"/>
              <a:gd name="connsiteX3493" fmla="*/ 5963605 w 6530564"/>
              <a:gd name="connsiteY3493" fmla="*/ 1815208 h 6858000"/>
              <a:gd name="connsiteX3494" fmla="*/ 5945599 w 6530564"/>
              <a:gd name="connsiteY3494" fmla="*/ 1799518 h 6858000"/>
              <a:gd name="connsiteX3495" fmla="*/ 5951268 w 6530564"/>
              <a:gd name="connsiteY3495" fmla="*/ 1803190 h 6858000"/>
              <a:gd name="connsiteX3496" fmla="*/ 5950271 w 6530564"/>
              <a:gd name="connsiteY3496" fmla="*/ 1798519 h 6858000"/>
              <a:gd name="connsiteX3497" fmla="*/ 5944601 w 6530564"/>
              <a:gd name="connsiteY3497" fmla="*/ 1794847 h 6858000"/>
              <a:gd name="connsiteX3498" fmla="*/ 5938933 w 6530564"/>
              <a:gd name="connsiteY3498" fmla="*/ 1791173 h 6858000"/>
              <a:gd name="connsiteX3499" fmla="*/ 5931269 w 6530564"/>
              <a:gd name="connsiteY3499" fmla="*/ 1778159 h 6858000"/>
              <a:gd name="connsiteX3500" fmla="*/ 5919929 w 6530564"/>
              <a:gd name="connsiteY3500" fmla="*/ 1770811 h 6858000"/>
              <a:gd name="connsiteX3501" fmla="*/ 5930269 w 6530564"/>
              <a:gd name="connsiteY3501" fmla="*/ 1773488 h 6858000"/>
              <a:gd name="connsiteX3502" fmla="*/ 5913263 w 6530564"/>
              <a:gd name="connsiteY3502" fmla="*/ 1762468 h 6858000"/>
              <a:gd name="connsiteX3503" fmla="*/ 5894260 w 6530564"/>
              <a:gd name="connsiteY3503" fmla="*/ 1742107 h 6858000"/>
              <a:gd name="connsiteX3504" fmla="*/ 5908274 w 6530564"/>
              <a:gd name="connsiteY3504" fmla="*/ 1739112 h 6858000"/>
              <a:gd name="connsiteX3505" fmla="*/ 5885598 w 6530564"/>
              <a:gd name="connsiteY3505" fmla="*/ 1724422 h 6858000"/>
              <a:gd name="connsiteX3506" fmla="*/ 5890269 w 6530564"/>
              <a:gd name="connsiteY3506" fmla="*/ 1723424 h 6858000"/>
              <a:gd name="connsiteX3507" fmla="*/ 5889272 w 6530564"/>
              <a:gd name="connsiteY3507" fmla="*/ 1718751 h 6858000"/>
              <a:gd name="connsiteX3508" fmla="*/ 5883602 w 6530564"/>
              <a:gd name="connsiteY3508" fmla="*/ 1715079 h 6858000"/>
              <a:gd name="connsiteX3509" fmla="*/ 5866595 w 6530564"/>
              <a:gd name="connsiteY3509" fmla="*/ 1704060 h 6858000"/>
              <a:gd name="connsiteX3510" fmla="*/ 5859927 w 6530564"/>
              <a:gd name="connsiteY3510" fmla="*/ 1695716 h 6858000"/>
              <a:gd name="connsiteX3511" fmla="*/ 5854258 w 6530564"/>
              <a:gd name="connsiteY3511" fmla="*/ 1692043 h 6858000"/>
              <a:gd name="connsiteX3512" fmla="*/ 5855257 w 6530564"/>
              <a:gd name="connsiteY3512" fmla="*/ 1696713 h 6858000"/>
              <a:gd name="connsiteX3513" fmla="*/ 5856255 w 6530564"/>
              <a:gd name="connsiteY3513" fmla="*/ 1701383 h 6858000"/>
              <a:gd name="connsiteX3514" fmla="*/ 5824917 w 6530564"/>
              <a:gd name="connsiteY3514" fmla="*/ 1669006 h 6858000"/>
              <a:gd name="connsiteX3515" fmla="*/ 5839927 w 6530564"/>
              <a:gd name="connsiteY3515" fmla="*/ 1670683 h 6858000"/>
              <a:gd name="connsiteX3516" fmla="*/ 5805913 w 6530564"/>
              <a:gd name="connsiteY3516" fmla="*/ 1648645 h 6858000"/>
              <a:gd name="connsiteX3517" fmla="*/ 5774575 w 6530564"/>
              <a:gd name="connsiteY3517" fmla="*/ 1616266 h 6858000"/>
              <a:gd name="connsiteX3518" fmla="*/ 5780245 w 6530564"/>
              <a:gd name="connsiteY3518" fmla="*/ 1619939 h 6858000"/>
              <a:gd name="connsiteX3519" fmla="*/ 5784915 w 6530564"/>
              <a:gd name="connsiteY3519" fmla="*/ 1618942 h 6858000"/>
              <a:gd name="connsiteX3520" fmla="*/ 5789585 w 6530564"/>
              <a:gd name="connsiteY3520" fmla="*/ 1617944 h 6858000"/>
              <a:gd name="connsiteX3521" fmla="*/ 5782919 w 6530564"/>
              <a:gd name="connsiteY3521" fmla="*/ 1609599 h 6858000"/>
              <a:gd name="connsiteX3522" fmla="*/ 5787589 w 6530564"/>
              <a:gd name="connsiteY3522" fmla="*/ 1608602 h 6858000"/>
              <a:gd name="connsiteX3523" fmla="*/ 5793259 w 6530564"/>
              <a:gd name="connsiteY3523" fmla="*/ 1612274 h 6858000"/>
              <a:gd name="connsiteX3524" fmla="*/ 5794257 w 6530564"/>
              <a:gd name="connsiteY3524" fmla="*/ 1616947 h 6858000"/>
              <a:gd name="connsiteX3525" fmla="*/ 5799925 w 6530564"/>
              <a:gd name="connsiteY3525" fmla="*/ 1620620 h 6858000"/>
              <a:gd name="connsiteX3526" fmla="*/ 5805595 w 6530564"/>
              <a:gd name="connsiteY3526" fmla="*/ 1624292 h 6858000"/>
              <a:gd name="connsiteX3527" fmla="*/ 5930950 w 6530564"/>
              <a:gd name="connsiteY3527" fmla="*/ 1753805 h 6858000"/>
              <a:gd name="connsiteX3528" fmla="*/ 5931947 w 6530564"/>
              <a:gd name="connsiteY3528" fmla="*/ 1758476 h 6858000"/>
              <a:gd name="connsiteX3529" fmla="*/ 5937615 w 6530564"/>
              <a:gd name="connsiteY3529" fmla="*/ 1762149 h 6858000"/>
              <a:gd name="connsiteX3530" fmla="*/ 5962289 w 6530564"/>
              <a:gd name="connsiteY3530" fmla="*/ 1786184 h 6858000"/>
              <a:gd name="connsiteX3531" fmla="*/ 5969953 w 6530564"/>
              <a:gd name="connsiteY3531" fmla="*/ 1799200 h 6858000"/>
              <a:gd name="connsiteX3532" fmla="*/ 5975622 w 6530564"/>
              <a:gd name="connsiteY3532" fmla="*/ 1802871 h 6858000"/>
              <a:gd name="connsiteX3533" fmla="*/ 6005963 w 6530564"/>
              <a:gd name="connsiteY3533" fmla="*/ 1830579 h 6858000"/>
              <a:gd name="connsiteX3534" fmla="*/ 6011631 w 6530564"/>
              <a:gd name="connsiteY3534" fmla="*/ 1834252 h 6858000"/>
              <a:gd name="connsiteX3535" fmla="*/ 6014625 w 6530564"/>
              <a:gd name="connsiteY3535" fmla="*/ 1848264 h 6858000"/>
              <a:gd name="connsiteX3536" fmla="*/ 6044965 w 6530564"/>
              <a:gd name="connsiteY3536" fmla="*/ 1875972 h 6858000"/>
              <a:gd name="connsiteX3537" fmla="*/ 6050635 w 6530564"/>
              <a:gd name="connsiteY3537" fmla="*/ 1879645 h 6858000"/>
              <a:gd name="connsiteX3538" fmla="*/ 6051633 w 6530564"/>
              <a:gd name="connsiteY3538" fmla="*/ 1884316 h 6858000"/>
              <a:gd name="connsiteX3539" fmla="*/ 6140299 w 6530564"/>
              <a:gd name="connsiteY3539" fmla="*/ 2002132 h 6858000"/>
              <a:gd name="connsiteX3540" fmla="*/ 6152635 w 6530564"/>
              <a:gd name="connsiteY3540" fmla="*/ 2014149 h 6858000"/>
              <a:gd name="connsiteX3541" fmla="*/ 6155629 w 6530564"/>
              <a:gd name="connsiteY3541" fmla="*/ 2028161 h 6858000"/>
              <a:gd name="connsiteX3542" fmla="*/ 6164971 w 6530564"/>
              <a:gd name="connsiteY3542" fmla="*/ 2026165 h 6858000"/>
              <a:gd name="connsiteX3543" fmla="*/ 6171637 w 6530564"/>
              <a:gd name="connsiteY3543" fmla="*/ 2034509 h 6858000"/>
              <a:gd name="connsiteX3544" fmla="*/ 6208963 w 6530564"/>
              <a:gd name="connsiteY3544" fmla="*/ 2094914 h 6858000"/>
              <a:gd name="connsiteX3545" fmla="*/ 6209963 w 6530564"/>
              <a:gd name="connsiteY3545" fmla="*/ 2099585 h 6858000"/>
              <a:gd name="connsiteX3546" fmla="*/ 6211957 w 6530564"/>
              <a:gd name="connsiteY3546" fmla="*/ 2108927 h 6858000"/>
              <a:gd name="connsiteX3547" fmla="*/ 6216629 w 6530564"/>
              <a:gd name="connsiteY3547" fmla="*/ 2107929 h 6858000"/>
              <a:gd name="connsiteX3548" fmla="*/ 6264295 w 6530564"/>
              <a:gd name="connsiteY3548" fmla="*/ 2171008 h 6858000"/>
              <a:gd name="connsiteX3549" fmla="*/ 6321623 w 6530564"/>
              <a:gd name="connsiteY3549" fmla="*/ 2256444 h 6858000"/>
              <a:gd name="connsiteX3550" fmla="*/ 6351284 w 6530564"/>
              <a:gd name="connsiteY3550" fmla="*/ 2303835 h 6858000"/>
              <a:gd name="connsiteX3551" fmla="*/ 6352281 w 6530564"/>
              <a:gd name="connsiteY3551" fmla="*/ 2308505 h 6858000"/>
              <a:gd name="connsiteX3552" fmla="*/ 6353279 w 6530564"/>
              <a:gd name="connsiteY3552" fmla="*/ 2313176 h 6858000"/>
              <a:gd name="connsiteX3553" fmla="*/ 6354277 w 6530564"/>
              <a:gd name="connsiteY3553" fmla="*/ 2317847 h 6858000"/>
              <a:gd name="connsiteX3554" fmla="*/ 6358947 w 6530564"/>
              <a:gd name="connsiteY3554" fmla="*/ 2316850 h 6858000"/>
              <a:gd name="connsiteX3555" fmla="*/ 6369289 w 6530564"/>
              <a:gd name="connsiteY3555" fmla="*/ 2319526 h 6858000"/>
              <a:gd name="connsiteX3556" fmla="*/ 6385616 w 6530564"/>
              <a:gd name="connsiteY3556" fmla="*/ 2350226 h 6858000"/>
              <a:gd name="connsiteX3557" fmla="*/ 6396955 w 6530564"/>
              <a:gd name="connsiteY3557" fmla="*/ 2357572 h 6858000"/>
              <a:gd name="connsiteX3558" fmla="*/ 6361624 w 6530564"/>
              <a:gd name="connsiteY3558" fmla="*/ 2306510 h 6858000"/>
              <a:gd name="connsiteX3559" fmla="*/ 6359627 w 6530564"/>
              <a:gd name="connsiteY3559" fmla="*/ 2297168 h 6858000"/>
              <a:gd name="connsiteX3560" fmla="*/ 6353959 w 6530564"/>
              <a:gd name="connsiteY3560" fmla="*/ 2293494 h 6858000"/>
              <a:gd name="connsiteX3561" fmla="*/ 6314637 w 6530564"/>
              <a:gd name="connsiteY3561" fmla="*/ 2223747 h 6858000"/>
              <a:gd name="connsiteX3562" fmla="*/ 6212319 w 6530564"/>
              <a:gd name="connsiteY3562" fmla="*/ 2064893 h 6858000"/>
              <a:gd name="connsiteX3563" fmla="*/ 6107325 w 6530564"/>
              <a:gd name="connsiteY3563" fmla="*/ 1916375 h 6858000"/>
              <a:gd name="connsiteX3564" fmla="*/ 6088323 w 6530564"/>
              <a:gd name="connsiteY3564" fmla="*/ 1896015 h 6858000"/>
              <a:gd name="connsiteX3565" fmla="*/ 6007323 w 6530564"/>
              <a:gd name="connsiteY3565" fmla="*/ 1791215 h 6858000"/>
              <a:gd name="connsiteX3566" fmla="*/ 5975983 w 6530564"/>
              <a:gd name="connsiteY3566" fmla="*/ 1758836 h 6858000"/>
              <a:gd name="connsiteX3567" fmla="*/ 5907636 w 6530564"/>
              <a:gd name="connsiteY3567" fmla="*/ 1690407 h 6858000"/>
              <a:gd name="connsiteX3568" fmla="*/ 5789947 w 6530564"/>
              <a:gd name="connsiteY3568" fmla="*/ 1573908 h 6858000"/>
              <a:gd name="connsiteX3569" fmla="*/ 5761602 w 6530564"/>
              <a:gd name="connsiteY3569" fmla="*/ 1555544 h 6858000"/>
              <a:gd name="connsiteX3570" fmla="*/ 5729265 w 6530564"/>
              <a:gd name="connsiteY3570" fmla="*/ 1518494 h 6858000"/>
              <a:gd name="connsiteX3571" fmla="*/ 5718925 w 6530564"/>
              <a:gd name="connsiteY3571" fmla="*/ 1515819 h 6858000"/>
              <a:gd name="connsiteX3572" fmla="*/ 5658243 w 6530564"/>
              <a:gd name="connsiteY3572" fmla="*/ 1460405 h 6858000"/>
              <a:gd name="connsiteX3573" fmla="*/ 5637563 w 6530564"/>
              <a:gd name="connsiteY3573" fmla="*/ 1455055 h 6858000"/>
              <a:gd name="connsiteX3574" fmla="*/ 5624228 w 6530564"/>
              <a:gd name="connsiteY3574" fmla="*/ 1438365 h 6858000"/>
              <a:gd name="connsiteX3575" fmla="*/ 5452165 w 6530564"/>
              <a:gd name="connsiteY3575" fmla="*/ 1318832 h 6858000"/>
              <a:gd name="connsiteX3576" fmla="*/ 5377469 w 6530564"/>
              <a:gd name="connsiteY3576" fmla="*/ 1266412 h 6858000"/>
              <a:gd name="connsiteX3577" fmla="*/ 5334113 w 6530564"/>
              <a:gd name="connsiteY3577" fmla="*/ 1246370 h 6858000"/>
              <a:gd name="connsiteX3578" fmla="*/ 5321779 w 6530564"/>
              <a:gd name="connsiteY3578" fmla="*/ 1234352 h 6858000"/>
              <a:gd name="connsiteX3579" fmla="*/ 5300101 w 6530564"/>
              <a:gd name="connsiteY3579" fmla="*/ 1224331 h 6858000"/>
              <a:gd name="connsiteX3580" fmla="*/ 5299103 w 6530564"/>
              <a:gd name="connsiteY3580" fmla="*/ 1219660 h 6858000"/>
              <a:gd name="connsiteX3581" fmla="*/ 5325451 w 6530564"/>
              <a:gd name="connsiteY3581" fmla="*/ 1228683 h 6858000"/>
              <a:gd name="connsiteX3582" fmla="*/ 5326449 w 6530564"/>
              <a:gd name="connsiteY3582" fmla="*/ 1233354 h 6858000"/>
              <a:gd name="connsiteX3583" fmla="*/ 5336789 w 6530564"/>
              <a:gd name="connsiteY3583" fmla="*/ 1236030 h 6858000"/>
              <a:gd name="connsiteX3584" fmla="*/ 5341461 w 6530564"/>
              <a:gd name="connsiteY3584" fmla="*/ 1235032 h 6858000"/>
              <a:gd name="connsiteX3585" fmla="*/ 5347129 w 6530564"/>
              <a:gd name="connsiteY3585" fmla="*/ 1238705 h 6858000"/>
              <a:gd name="connsiteX3586" fmla="*/ 5351799 w 6530564"/>
              <a:gd name="connsiteY3586" fmla="*/ 1237706 h 6858000"/>
              <a:gd name="connsiteX3587" fmla="*/ 5384815 w 6530564"/>
              <a:gd name="connsiteY3587" fmla="*/ 1255074 h 6858000"/>
              <a:gd name="connsiteX3588" fmla="*/ 5390485 w 6530564"/>
              <a:gd name="connsiteY3588" fmla="*/ 1258747 h 6858000"/>
              <a:gd name="connsiteX3589" fmla="*/ 5395155 w 6530564"/>
              <a:gd name="connsiteY3589" fmla="*/ 1257748 h 6858000"/>
              <a:gd name="connsiteX3590" fmla="*/ 5396153 w 6530564"/>
              <a:gd name="connsiteY3590" fmla="*/ 1262419 h 6858000"/>
              <a:gd name="connsiteX3591" fmla="*/ 5392481 w 6530564"/>
              <a:gd name="connsiteY3591" fmla="*/ 1268089 h 6858000"/>
              <a:gd name="connsiteX3592" fmla="*/ 5416835 w 6530564"/>
              <a:gd name="connsiteY3592" fmla="*/ 1267768 h 6858000"/>
              <a:gd name="connsiteX3593" fmla="*/ 5457515 w 6530564"/>
              <a:gd name="connsiteY3593" fmla="*/ 1298152 h 6858000"/>
              <a:gd name="connsiteX3594" fmla="*/ 5452843 w 6530564"/>
              <a:gd name="connsiteY3594" fmla="*/ 1299151 h 6858000"/>
              <a:gd name="connsiteX3595" fmla="*/ 5458513 w 6530564"/>
              <a:gd name="connsiteY3595" fmla="*/ 1302825 h 6858000"/>
              <a:gd name="connsiteX3596" fmla="*/ 5443501 w 6530564"/>
              <a:gd name="connsiteY3596" fmla="*/ 1301145 h 6858000"/>
              <a:gd name="connsiteX3597" fmla="*/ 5469850 w 6530564"/>
              <a:gd name="connsiteY3597" fmla="*/ 1310170 h 6858000"/>
              <a:gd name="connsiteX3598" fmla="*/ 5476517 w 6530564"/>
              <a:gd name="connsiteY3598" fmla="*/ 1318514 h 6858000"/>
              <a:gd name="connsiteX3599" fmla="*/ 5482186 w 6530564"/>
              <a:gd name="connsiteY3599" fmla="*/ 1322188 h 6858000"/>
              <a:gd name="connsiteX3600" fmla="*/ 5485860 w 6530564"/>
              <a:gd name="connsiteY3600" fmla="*/ 1316519 h 6858000"/>
              <a:gd name="connsiteX3601" fmla="*/ 5519873 w 6530564"/>
              <a:gd name="connsiteY3601" fmla="*/ 1338556 h 6858000"/>
              <a:gd name="connsiteX3602" fmla="*/ 5525542 w 6530564"/>
              <a:gd name="connsiteY3602" fmla="*/ 1342228 h 6858000"/>
              <a:gd name="connsiteX3603" fmla="*/ 5530213 w 6530564"/>
              <a:gd name="connsiteY3603" fmla="*/ 1341231 h 6858000"/>
              <a:gd name="connsiteX3604" fmla="*/ 5637924 w 6530564"/>
              <a:gd name="connsiteY3604" fmla="*/ 1411021 h 6858000"/>
              <a:gd name="connsiteX3605" fmla="*/ 5645589 w 6530564"/>
              <a:gd name="connsiteY3605" fmla="*/ 1424035 h 6858000"/>
              <a:gd name="connsiteX3606" fmla="*/ 5655929 w 6530564"/>
              <a:gd name="connsiteY3606" fmla="*/ 1426710 h 6858000"/>
              <a:gd name="connsiteX3607" fmla="*/ 5738288 w 6530564"/>
              <a:gd name="connsiteY3607" fmla="*/ 1492145 h 6858000"/>
              <a:gd name="connsiteX3608" fmla="*/ 5821645 w 6530564"/>
              <a:gd name="connsiteY3608" fmla="*/ 1562252 h 6858000"/>
              <a:gd name="connsiteX3609" fmla="*/ 5829311 w 6530564"/>
              <a:gd name="connsiteY3609" fmla="*/ 1575267 h 6858000"/>
              <a:gd name="connsiteX3610" fmla="*/ 5832983 w 6530564"/>
              <a:gd name="connsiteY3610" fmla="*/ 1569599 h 6858000"/>
              <a:gd name="connsiteX3611" fmla="*/ 5876659 w 6530564"/>
              <a:gd name="connsiteY3611" fmla="*/ 1613995 h 6858000"/>
              <a:gd name="connsiteX3612" fmla="*/ 5906998 w 6530564"/>
              <a:gd name="connsiteY3612" fmla="*/ 1641700 h 6858000"/>
              <a:gd name="connsiteX3613" fmla="*/ 5956341 w 6530564"/>
              <a:gd name="connsiteY3613" fmla="*/ 1689770 h 6858000"/>
              <a:gd name="connsiteX3614" fmla="*/ 6019021 w 6530564"/>
              <a:gd name="connsiteY3614" fmla="*/ 1754527 h 6858000"/>
              <a:gd name="connsiteX3615" fmla="*/ 6021017 w 6530564"/>
              <a:gd name="connsiteY3615" fmla="*/ 1763868 h 6858000"/>
              <a:gd name="connsiteX3616" fmla="*/ 6085689 w 6530564"/>
              <a:gd name="connsiteY3616" fmla="*/ 1837968 h 6858000"/>
              <a:gd name="connsiteX3617" fmla="*/ 6097027 w 6530564"/>
              <a:gd name="connsiteY3617" fmla="*/ 1845313 h 6858000"/>
              <a:gd name="connsiteX3618" fmla="*/ 6124692 w 6530564"/>
              <a:gd name="connsiteY3618" fmla="*/ 1883360 h 6858000"/>
              <a:gd name="connsiteX3619" fmla="*/ 6148365 w 6530564"/>
              <a:gd name="connsiteY3619" fmla="*/ 1902723 h 6858000"/>
              <a:gd name="connsiteX3620" fmla="*/ 6207689 w 6530564"/>
              <a:gd name="connsiteY3620" fmla="*/ 1997502 h 6858000"/>
              <a:gd name="connsiteX3621" fmla="*/ 6292683 w 6530564"/>
              <a:gd name="connsiteY3621" fmla="*/ 2120986 h 6858000"/>
              <a:gd name="connsiteX3622" fmla="*/ 6319349 w 6530564"/>
              <a:gd name="connsiteY3622" fmla="*/ 2154362 h 6858000"/>
              <a:gd name="connsiteX3623" fmla="*/ 6313681 w 6530564"/>
              <a:gd name="connsiteY3623" fmla="*/ 2150689 h 6858000"/>
              <a:gd name="connsiteX3624" fmla="*/ 6343343 w 6530564"/>
              <a:gd name="connsiteY3624" fmla="*/ 2198078 h 6858000"/>
              <a:gd name="connsiteX3625" fmla="*/ 6346335 w 6530564"/>
              <a:gd name="connsiteY3625" fmla="*/ 2212090 h 6858000"/>
              <a:gd name="connsiteX3626" fmla="*/ 6424979 w 6530564"/>
              <a:gd name="connsiteY3626" fmla="*/ 2351584 h 6858000"/>
              <a:gd name="connsiteX3627" fmla="*/ 6420309 w 6530564"/>
              <a:gd name="connsiteY3627" fmla="*/ 2352581 h 6858000"/>
              <a:gd name="connsiteX3628" fmla="*/ 6421307 w 6530564"/>
              <a:gd name="connsiteY3628" fmla="*/ 2357252 h 6858000"/>
              <a:gd name="connsiteX3629" fmla="*/ 6426975 w 6530564"/>
              <a:gd name="connsiteY3629" fmla="*/ 2360926 h 6858000"/>
              <a:gd name="connsiteX3630" fmla="*/ 6451966 w 6530564"/>
              <a:gd name="connsiteY3630" fmla="*/ 2409313 h 6858000"/>
              <a:gd name="connsiteX3631" fmla="*/ 6452965 w 6530564"/>
              <a:gd name="connsiteY3631" fmla="*/ 2413983 h 6858000"/>
              <a:gd name="connsiteX3632" fmla="*/ 6453963 w 6530564"/>
              <a:gd name="connsiteY3632" fmla="*/ 2418656 h 6858000"/>
              <a:gd name="connsiteX3633" fmla="*/ 6458633 w 6530564"/>
              <a:gd name="connsiteY3633" fmla="*/ 2417657 h 6858000"/>
              <a:gd name="connsiteX3634" fmla="*/ 6457635 w 6530564"/>
              <a:gd name="connsiteY3634" fmla="*/ 2412986 h 6858000"/>
              <a:gd name="connsiteX3635" fmla="*/ 6466299 w 6530564"/>
              <a:gd name="connsiteY3635" fmla="*/ 2430673 h 6858000"/>
              <a:gd name="connsiteX3636" fmla="*/ 6475639 w 6530564"/>
              <a:gd name="connsiteY3636" fmla="*/ 2428676 h 6858000"/>
              <a:gd name="connsiteX3637" fmla="*/ 6467975 w 6530564"/>
              <a:gd name="connsiteY3637" fmla="*/ 2415661 h 6858000"/>
              <a:gd name="connsiteX3638" fmla="*/ 6472646 w 6530564"/>
              <a:gd name="connsiteY3638" fmla="*/ 2414663 h 6858000"/>
              <a:gd name="connsiteX3639" fmla="*/ 6445979 w 6530564"/>
              <a:gd name="connsiteY3639" fmla="*/ 2381288 h 6858000"/>
              <a:gd name="connsiteX3640" fmla="*/ 6443981 w 6530564"/>
              <a:gd name="connsiteY3640" fmla="*/ 2371946 h 6858000"/>
              <a:gd name="connsiteX3641" fmla="*/ 6442985 w 6530564"/>
              <a:gd name="connsiteY3641" fmla="*/ 2367276 h 6858000"/>
              <a:gd name="connsiteX3642" fmla="*/ 6441987 w 6530564"/>
              <a:gd name="connsiteY3642" fmla="*/ 2362603 h 6858000"/>
              <a:gd name="connsiteX3643" fmla="*/ 6437315 w 6530564"/>
              <a:gd name="connsiteY3643" fmla="*/ 2363602 h 6858000"/>
              <a:gd name="connsiteX3644" fmla="*/ 6435319 w 6530564"/>
              <a:gd name="connsiteY3644" fmla="*/ 2354259 h 6858000"/>
              <a:gd name="connsiteX3645" fmla="*/ 6445659 w 6530564"/>
              <a:gd name="connsiteY3645" fmla="*/ 2356934 h 6858000"/>
              <a:gd name="connsiteX3646" fmla="*/ 6437995 w 6530564"/>
              <a:gd name="connsiteY3646" fmla="*/ 2343919 h 6858000"/>
              <a:gd name="connsiteX3647" fmla="*/ 6436996 w 6530564"/>
              <a:gd name="connsiteY3647" fmla="*/ 2339248 h 6858000"/>
              <a:gd name="connsiteX3648" fmla="*/ 6435999 w 6530564"/>
              <a:gd name="connsiteY3648" fmla="*/ 2334578 h 6858000"/>
              <a:gd name="connsiteX3649" fmla="*/ 6435001 w 6530564"/>
              <a:gd name="connsiteY3649" fmla="*/ 2329906 h 6858000"/>
              <a:gd name="connsiteX3650" fmla="*/ 6426338 w 6530564"/>
              <a:gd name="connsiteY3650" fmla="*/ 2312220 h 6858000"/>
              <a:gd name="connsiteX3651" fmla="*/ 6420669 w 6530564"/>
              <a:gd name="connsiteY3651" fmla="*/ 2308548 h 6858000"/>
              <a:gd name="connsiteX3652" fmla="*/ 6396677 w 6530564"/>
              <a:gd name="connsiteY3652" fmla="*/ 2264832 h 6858000"/>
              <a:gd name="connsiteX3653" fmla="*/ 6394681 w 6530564"/>
              <a:gd name="connsiteY3653" fmla="*/ 2255488 h 6858000"/>
              <a:gd name="connsiteX3654" fmla="*/ 6390010 w 6530564"/>
              <a:gd name="connsiteY3654" fmla="*/ 2256487 h 6858000"/>
              <a:gd name="connsiteX3655" fmla="*/ 6367015 w 6530564"/>
              <a:gd name="connsiteY3655" fmla="*/ 2217441 h 6858000"/>
              <a:gd name="connsiteX3656" fmla="*/ 6362345 w 6530564"/>
              <a:gd name="connsiteY3656" fmla="*/ 2218440 h 6858000"/>
              <a:gd name="connsiteX3657" fmla="*/ 6361347 w 6530564"/>
              <a:gd name="connsiteY3657" fmla="*/ 2213768 h 6858000"/>
              <a:gd name="connsiteX3658" fmla="*/ 6366017 w 6530564"/>
              <a:gd name="connsiteY3658" fmla="*/ 2212771 h 6858000"/>
              <a:gd name="connsiteX3659" fmla="*/ 6365019 w 6530564"/>
              <a:gd name="connsiteY3659" fmla="*/ 2208100 h 6858000"/>
              <a:gd name="connsiteX3660" fmla="*/ 6359351 w 6530564"/>
              <a:gd name="connsiteY3660" fmla="*/ 2204426 h 6858000"/>
              <a:gd name="connsiteX3661" fmla="*/ 6289369 w 6530564"/>
              <a:gd name="connsiteY3661" fmla="*/ 2082620 h 6858000"/>
              <a:gd name="connsiteX3662" fmla="*/ 6272043 w 6530564"/>
              <a:gd name="connsiteY3662" fmla="*/ 2047249 h 6858000"/>
              <a:gd name="connsiteX3663" fmla="*/ 6253041 w 6530564"/>
              <a:gd name="connsiteY3663" fmla="*/ 2026887 h 6858000"/>
              <a:gd name="connsiteX3664" fmla="*/ 6226373 w 6530564"/>
              <a:gd name="connsiteY3664" fmla="*/ 1993510 h 6858000"/>
              <a:gd name="connsiteX3665" fmla="*/ 6037705 w 6530564"/>
              <a:gd name="connsiteY3665" fmla="*/ 1750534 h 6858000"/>
              <a:gd name="connsiteX3666" fmla="*/ 6040378 w 6530564"/>
              <a:gd name="connsiteY3666" fmla="*/ 1740194 h 6858000"/>
              <a:gd name="connsiteX3667" fmla="*/ 6041377 w 6530564"/>
              <a:gd name="connsiteY3667" fmla="*/ 1744864 h 6858000"/>
              <a:gd name="connsiteX3668" fmla="*/ 6046048 w 6530564"/>
              <a:gd name="connsiteY3668" fmla="*/ 1743867 h 6858000"/>
              <a:gd name="connsiteX3669" fmla="*/ 6039381 w 6530564"/>
              <a:gd name="connsiteY3669" fmla="*/ 1735524 h 6858000"/>
              <a:gd name="connsiteX3670" fmla="*/ 6036386 w 6530564"/>
              <a:gd name="connsiteY3670" fmla="*/ 1721512 h 6858000"/>
              <a:gd name="connsiteX3671" fmla="*/ 6014709 w 6530564"/>
              <a:gd name="connsiteY3671" fmla="*/ 1711489 h 6858000"/>
              <a:gd name="connsiteX3672" fmla="*/ 6013711 w 6530564"/>
              <a:gd name="connsiteY3672" fmla="*/ 1706819 h 6858000"/>
              <a:gd name="connsiteX3673" fmla="*/ 6008043 w 6530564"/>
              <a:gd name="connsiteY3673" fmla="*/ 1703145 h 6858000"/>
              <a:gd name="connsiteX3674" fmla="*/ 6007045 w 6530564"/>
              <a:gd name="connsiteY3674" fmla="*/ 1698475 h 6858000"/>
              <a:gd name="connsiteX3675" fmla="*/ 6002374 w 6530564"/>
              <a:gd name="connsiteY3675" fmla="*/ 1699472 h 6858000"/>
              <a:gd name="connsiteX3676" fmla="*/ 5995707 w 6530564"/>
              <a:gd name="connsiteY3676" fmla="*/ 1691128 h 6858000"/>
              <a:gd name="connsiteX3677" fmla="*/ 5981375 w 6530564"/>
              <a:gd name="connsiteY3677" fmla="*/ 1669769 h 6858000"/>
              <a:gd name="connsiteX3678" fmla="*/ 5986045 w 6530564"/>
              <a:gd name="connsiteY3678" fmla="*/ 1668771 h 6858000"/>
              <a:gd name="connsiteX3679" fmla="*/ 5991715 w 6530564"/>
              <a:gd name="connsiteY3679" fmla="*/ 1672443 h 6858000"/>
              <a:gd name="connsiteX3680" fmla="*/ 5985048 w 6530564"/>
              <a:gd name="connsiteY3680" fmla="*/ 1664101 h 6858000"/>
              <a:gd name="connsiteX3681" fmla="*/ 5979379 w 6530564"/>
              <a:gd name="connsiteY3681" fmla="*/ 1660427 h 6858000"/>
              <a:gd name="connsiteX3682" fmla="*/ 5961375 w 6530564"/>
              <a:gd name="connsiteY3682" fmla="*/ 1644738 h 6858000"/>
              <a:gd name="connsiteX3683" fmla="*/ 5960376 w 6530564"/>
              <a:gd name="connsiteY3683" fmla="*/ 1640066 h 6858000"/>
              <a:gd name="connsiteX3684" fmla="*/ 5953710 w 6530564"/>
              <a:gd name="connsiteY3684" fmla="*/ 1631721 h 6858000"/>
              <a:gd name="connsiteX3685" fmla="*/ 5949037 w 6530564"/>
              <a:gd name="connsiteY3685" fmla="*/ 1632720 h 6858000"/>
              <a:gd name="connsiteX3686" fmla="*/ 5950036 w 6530564"/>
              <a:gd name="connsiteY3686" fmla="*/ 1637390 h 6858000"/>
              <a:gd name="connsiteX3687" fmla="*/ 5942371 w 6530564"/>
              <a:gd name="connsiteY3687" fmla="*/ 1624375 h 6858000"/>
              <a:gd name="connsiteX3688" fmla="*/ 5933029 w 6530564"/>
              <a:gd name="connsiteY3688" fmla="*/ 1626372 h 6858000"/>
              <a:gd name="connsiteX3689" fmla="*/ 5931033 w 6530564"/>
              <a:gd name="connsiteY3689" fmla="*/ 1617029 h 6858000"/>
              <a:gd name="connsiteX3690" fmla="*/ 5925364 w 6530564"/>
              <a:gd name="connsiteY3690" fmla="*/ 1613357 h 6858000"/>
              <a:gd name="connsiteX3691" fmla="*/ 5924365 w 6530564"/>
              <a:gd name="connsiteY3691" fmla="*/ 1608686 h 6858000"/>
              <a:gd name="connsiteX3692" fmla="*/ 5919695 w 6530564"/>
              <a:gd name="connsiteY3692" fmla="*/ 1609683 h 6858000"/>
              <a:gd name="connsiteX3693" fmla="*/ 5920694 w 6530564"/>
              <a:gd name="connsiteY3693" fmla="*/ 1614354 h 6858000"/>
              <a:gd name="connsiteX3694" fmla="*/ 5872349 w 6530564"/>
              <a:gd name="connsiteY3694" fmla="*/ 1570957 h 6858000"/>
              <a:gd name="connsiteX3695" fmla="*/ 5865681 w 6530564"/>
              <a:gd name="connsiteY3695" fmla="*/ 1562613 h 6858000"/>
              <a:gd name="connsiteX3696" fmla="*/ 5855341 w 6530564"/>
              <a:gd name="connsiteY3696" fmla="*/ 1559936 h 6858000"/>
              <a:gd name="connsiteX3697" fmla="*/ 5856125 w 6530564"/>
              <a:gd name="connsiteY3697" fmla="*/ 1563605 h 6858000"/>
              <a:gd name="connsiteX3698" fmla="*/ 5841049 w 6530564"/>
              <a:gd name="connsiteY3698" fmla="*/ 1551621 h 6858000"/>
              <a:gd name="connsiteX3699" fmla="*/ 5789989 w 6530564"/>
              <a:gd name="connsiteY3699" fmla="*/ 1505521 h 6858000"/>
              <a:gd name="connsiteX3700" fmla="*/ 5763639 w 6530564"/>
              <a:gd name="connsiteY3700" fmla="*/ 1496497 h 6858000"/>
              <a:gd name="connsiteX3701" fmla="*/ 5760645 w 6530564"/>
              <a:gd name="connsiteY3701" fmla="*/ 1482484 h 6858000"/>
              <a:gd name="connsiteX3702" fmla="*/ 5731302 w 6530564"/>
              <a:gd name="connsiteY3702" fmla="*/ 1459447 h 6858000"/>
              <a:gd name="connsiteX3703" fmla="*/ 5710622 w 6530564"/>
              <a:gd name="connsiteY3703" fmla="*/ 1454098 h 6858000"/>
              <a:gd name="connsiteX3704" fmla="*/ 5691620 w 6530564"/>
              <a:gd name="connsiteY3704" fmla="*/ 1433737 h 6858000"/>
              <a:gd name="connsiteX3705" fmla="*/ 5696290 w 6530564"/>
              <a:gd name="connsiteY3705" fmla="*/ 1432738 h 6858000"/>
              <a:gd name="connsiteX3706" fmla="*/ 5706631 w 6530564"/>
              <a:gd name="connsiteY3706" fmla="*/ 1435415 h 6858000"/>
              <a:gd name="connsiteX3707" fmla="*/ 5699964 w 6530564"/>
              <a:gd name="connsiteY3707" fmla="*/ 1427069 h 6858000"/>
              <a:gd name="connsiteX3708" fmla="*/ 5694295 w 6530564"/>
              <a:gd name="connsiteY3708" fmla="*/ 1423397 h 6858000"/>
              <a:gd name="connsiteX3709" fmla="*/ 5710304 w 6530564"/>
              <a:gd name="connsiteY3709" fmla="*/ 1429745 h 6858000"/>
              <a:gd name="connsiteX3710" fmla="*/ 5687628 w 6530564"/>
              <a:gd name="connsiteY3710" fmla="*/ 1415053 h 6858000"/>
              <a:gd name="connsiteX3711" fmla="*/ 5681959 w 6530564"/>
              <a:gd name="connsiteY3711" fmla="*/ 1411380 h 6858000"/>
              <a:gd name="connsiteX3712" fmla="*/ 5665951 w 6530564"/>
              <a:gd name="connsiteY3712" fmla="*/ 1405033 h 6858000"/>
              <a:gd name="connsiteX3713" fmla="*/ 5672618 w 6530564"/>
              <a:gd name="connsiteY3713" fmla="*/ 1413376 h 6858000"/>
              <a:gd name="connsiteX3714" fmla="*/ 5673615 w 6530564"/>
              <a:gd name="connsiteY3714" fmla="*/ 1418048 h 6858000"/>
              <a:gd name="connsiteX3715" fmla="*/ 5656608 w 6530564"/>
              <a:gd name="connsiteY3715" fmla="*/ 1407029 h 6858000"/>
              <a:gd name="connsiteX3716" fmla="*/ 5665271 w 6530564"/>
              <a:gd name="connsiteY3716" fmla="*/ 1424714 h 6858000"/>
              <a:gd name="connsiteX3717" fmla="*/ 5639602 w 6530564"/>
              <a:gd name="connsiteY3717" fmla="*/ 1396008 h 6858000"/>
              <a:gd name="connsiteX3718" fmla="*/ 5645271 w 6530564"/>
              <a:gd name="connsiteY3718" fmla="*/ 1399681 h 6858000"/>
              <a:gd name="connsiteX3719" fmla="*/ 5654611 w 6530564"/>
              <a:gd name="connsiteY3719" fmla="*/ 1397686 h 6858000"/>
              <a:gd name="connsiteX3720" fmla="*/ 5643275 w 6530564"/>
              <a:gd name="connsiteY3720" fmla="*/ 1390339 h 6858000"/>
              <a:gd name="connsiteX3721" fmla="*/ 5642277 w 6530564"/>
              <a:gd name="connsiteY3721" fmla="*/ 1385668 h 6858000"/>
              <a:gd name="connsiteX3722" fmla="*/ 5641279 w 6530564"/>
              <a:gd name="connsiteY3722" fmla="*/ 1380997 h 6858000"/>
              <a:gd name="connsiteX3723" fmla="*/ 5645949 w 6530564"/>
              <a:gd name="connsiteY3723" fmla="*/ 1379999 h 6858000"/>
              <a:gd name="connsiteX3724" fmla="*/ 5635609 w 6530564"/>
              <a:gd name="connsiteY3724" fmla="*/ 1377324 h 6858000"/>
              <a:gd name="connsiteX3725" fmla="*/ 5629939 w 6530564"/>
              <a:gd name="connsiteY3725" fmla="*/ 1373652 h 6858000"/>
              <a:gd name="connsiteX3726" fmla="*/ 5616607 w 6530564"/>
              <a:gd name="connsiteY3726" fmla="*/ 1356962 h 6858000"/>
              <a:gd name="connsiteX3727" fmla="*/ 5622275 w 6530564"/>
              <a:gd name="connsiteY3727" fmla="*/ 1360636 h 6858000"/>
              <a:gd name="connsiteX3728" fmla="*/ 5632616 w 6530564"/>
              <a:gd name="connsiteY3728" fmla="*/ 1363312 h 6858000"/>
              <a:gd name="connsiteX3729" fmla="*/ 5620280 w 6530564"/>
              <a:gd name="connsiteY3729" fmla="*/ 1351294 h 6858000"/>
              <a:gd name="connsiteX3730" fmla="*/ 5614611 w 6530564"/>
              <a:gd name="connsiteY3730" fmla="*/ 1347621 h 6858000"/>
              <a:gd name="connsiteX3731" fmla="*/ 5608941 w 6530564"/>
              <a:gd name="connsiteY3731" fmla="*/ 1343947 h 6858000"/>
              <a:gd name="connsiteX3732" fmla="*/ 5599600 w 6530564"/>
              <a:gd name="connsiteY3732" fmla="*/ 1345945 h 6858000"/>
              <a:gd name="connsiteX3733" fmla="*/ 5606266 w 6530564"/>
              <a:gd name="connsiteY3733" fmla="*/ 1354289 h 6858000"/>
              <a:gd name="connsiteX3734" fmla="*/ 5610937 w 6530564"/>
              <a:gd name="connsiteY3734" fmla="*/ 1353291 h 6858000"/>
              <a:gd name="connsiteX3735" fmla="*/ 5616607 w 6530564"/>
              <a:gd name="connsiteY3735" fmla="*/ 1356962 h 6858000"/>
              <a:gd name="connsiteX3736" fmla="*/ 5625269 w 6530564"/>
              <a:gd name="connsiteY3736" fmla="*/ 1374649 h 6858000"/>
              <a:gd name="connsiteX3737" fmla="*/ 5619601 w 6530564"/>
              <a:gd name="connsiteY3737" fmla="*/ 1370976 h 6858000"/>
              <a:gd name="connsiteX3738" fmla="*/ 5620599 w 6530564"/>
              <a:gd name="connsiteY3738" fmla="*/ 1375646 h 6858000"/>
              <a:gd name="connsiteX3739" fmla="*/ 5621597 w 6530564"/>
              <a:gd name="connsiteY3739" fmla="*/ 1380318 h 6858000"/>
              <a:gd name="connsiteX3740" fmla="*/ 5626267 w 6530564"/>
              <a:gd name="connsiteY3740" fmla="*/ 1379320 h 6858000"/>
              <a:gd name="connsiteX3741" fmla="*/ 5631935 w 6530564"/>
              <a:gd name="connsiteY3741" fmla="*/ 1382993 h 6858000"/>
              <a:gd name="connsiteX3742" fmla="*/ 5627265 w 6530564"/>
              <a:gd name="connsiteY3742" fmla="*/ 1383992 h 6858000"/>
              <a:gd name="connsiteX3743" fmla="*/ 5632935 w 6530564"/>
              <a:gd name="connsiteY3743" fmla="*/ 1387664 h 6858000"/>
              <a:gd name="connsiteX3744" fmla="*/ 5633931 w 6530564"/>
              <a:gd name="connsiteY3744" fmla="*/ 1392336 h 6858000"/>
              <a:gd name="connsiteX3745" fmla="*/ 5594249 w 6530564"/>
              <a:gd name="connsiteY3745" fmla="*/ 1366625 h 6858000"/>
              <a:gd name="connsiteX3746" fmla="*/ 5598919 w 6530564"/>
              <a:gd name="connsiteY3746" fmla="*/ 1365626 h 6858000"/>
              <a:gd name="connsiteX3747" fmla="*/ 5603592 w 6530564"/>
              <a:gd name="connsiteY3747" fmla="*/ 1364627 h 6858000"/>
              <a:gd name="connsiteX3748" fmla="*/ 5597922 w 6530564"/>
              <a:gd name="connsiteY3748" fmla="*/ 1360955 h 6858000"/>
              <a:gd name="connsiteX3749" fmla="*/ 5593251 w 6530564"/>
              <a:gd name="connsiteY3749" fmla="*/ 1361952 h 6858000"/>
              <a:gd name="connsiteX3750" fmla="*/ 5587582 w 6530564"/>
              <a:gd name="connsiteY3750" fmla="*/ 1358280 h 6858000"/>
              <a:gd name="connsiteX3751" fmla="*/ 5574249 w 6530564"/>
              <a:gd name="connsiteY3751" fmla="*/ 1341592 h 6858000"/>
              <a:gd name="connsiteX3752" fmla="*/ 5573250 w 6530564"/>
              <a:gd name="connsiteY3752" fmla="*/ 1336920 h 6858000"/>
              <a:gd name="connsiteX3753" fmla="*/ 5567581 w 6530564"/>
              <a:gd name="connsiteY3753" fmla="*/ 1333248 h 6858000"/>
              <a:gd name="connsiteX3754" fmla="*/ 5562910 w 6530564"/>
              <a:gd name="connsiteY3754" fmla="*/ 1334245 h 6858000"/>
              <a:gd name="connsiteX3755" fmla="*/ 5563907 w 6530564"/>
              <a:gd name="connsiteY3755" fmla="*/ 1338917 h 6858000"/>
              <a:gd name="connsiteX3756" fmla="*/ 5540235 w 6530564"/>
              <a:gd name="connsiteY3756" fmla="*/ 1319554 h 6858000"/>
              <a:gd name="connsiteX3757" fmla="*/ 5534565 w 6530564"/>
              <a:gd name="connsiteY3757" fmla="*/ 1315881 h 6858000"/>
              <a:gd name="connsiteX3758" fmla="*/ 5529895 w 6530564"/>
              <a:gd name="connsiteY3758" fmla="*/ 1316878 h 6858000"/>
              <a:gd name="connsiteX3759" fmla="*/ 5530893 w 6530564"/>
              <a:gd name="connsiteY3759" fmla="*/ 1321550 h 6858000"/>
              <a:gd name="connsiteX3760" fmla="*/ 5510213 w 6530564"/>
              <a:gd name="connsiteY3760" fmla="*/ 1316199 h 6858000"/>
              <a:gd name="connsiteX3761" fmla="*/ 5439193 w 6530564"/>
              <a:gd name="connsiteY3761" fmla="*/ 1258110 h 6858000"/>
              <a:gd name="connsiteX3762" fmla="*/ 5435519 w 6530564"/>
              <a:gd name="connsiteY3762" fmla="*/ 1263778 h 6858000"/>
              <a:gd name="connsiteX3763" fmla="*/ 5434519 w 6530564"/>
              <a:gd name="connsiteY3763" fmla="*/ 1259108 h 6858000"/>
              <a:gd name="connsiteX3764" fmla="*/ 5428851 w 6530564"/>
              <a:gd name="connsiteY3764" fmla="*/ 1255434 h 6858000"/>
              <a:gd name="connsiteX3765" fmla="*/ 5429849 w 6530564"/>
              <a:gd name="connsiteY3765" fmla="*/ 1260105 h 6858000"/>
              <a:gd name="connsiteX3766" fmla="*/ 5392843 w 6530564"/>
              <a:gd name="connsiteY3766" fmla="*/ 1224054 h 6858000"/>
              <a:gd name="connsiteX3767" fmla="*/ 5384497 w 6530564"/>
              <a:gd name="connsiteY3767" fmla="*/ 1230720 h 6858000"/>
              <a:gd name="connsiteX3768" fmla="*/ 5377830 w 6530564"/>
              <a:gd name="connsiteY3768" fmla="*/ 1222376 h 6858000"/>
              <a:gd name="connsiteX3769" fmla="*/ 5366493 w 6530564"/>
              <a:gd name="connsiteY3769" fmla="*/ 1215031 h 6858000"/>
              <a:gd name="connsiteX3770" fmla="*/ 5371164 w 6530564"/>
              <a:gd name="connsiteY3770" fmla="*/ 1214034 h 6858000"/>
              <a:gd name="connsiteX3771" fmla="*/ 5370165 w 6530564"/>
              <a:gd name="connsiteY3771" fmla="*/ 1209361 h 6858000"/>
              <a:gd name="connsiteX3772" fmla="*/ 5359825 w 6530564"/>
              <a:gd name="connsiteY3772" fmla="*/ 1206686 h 6858000"/>
              <a:gd name="connsiteX3773" fmla="*/ 5355155 w 6530564"/>
              <a:gd name="connsiteY3773" fmla="*/ 1207685 h 6858000"/>
              <a:gd name="connsiteX3774" fmla="*/ 5316471 w 6530564"/>
              <a:gd name="connsiteY3774" fmla="*/ 1186644 h 6858000"/>
              <a:gd name="connsiteX3775" fmla="*/ 5328805 w 6530564"/>
              <a:gd name="connsiteY3775" fmla="*/ 1198660 h 6858000"/>
              <a:gd name="connsiteX3776" fmla="*/ 5339148 w 6530564"/>
              <a:gd name="connsiteY3776" fmla="*/ 1201337 h 6858000"/>
              <a:gd name="connsiteX3777" fmla="*/ 5339145 w 6530564"/>
              <a:gd name="connsiteY3777" fmla="*/ 1201337 h 6858000"/>
              <a:gd name="connsiteX3778" fmla="*/ 5340143 w 6530564"/>
              <a:gd name="connsiteY3778" fmla="*/ 1206007 h 6858000"/>
              <a:gd name="connsiteX3779" fmla="*/ 5345813 w 6530564"/>
              <a:gd name="connsiteY3779" fmla="*/ 1209681 h 6858000"/>
              <a:gd name="connsiteX3780" fmla="*/ 5341141 w 6530564"/>
              <a:gd name="connsiteY3780" fmla="*/ 1210678 h 6858000"/>
              <a:gd name="connsiteX3781" fmla="*/ 5335473 w 6530564"/>
              <a:gd name="connsiteY3781" fmla="*/ 1207006 h 6858000"/>
              <a:gd name="connsiteX3782" fmla="*/ 5336470 w 6530564"/>
              <a:gd name="connsiteY3782" fmla="*/ 1211676 h 6858000"/>
              <a:gd name="connsiteX3783" fmla="*/ 5342139 w 6530564"/>
              <a:gd name="connsiteY3783" fmla="*/ 1215350 h 6858000"/>
              <a:gd name="connsiteX3784" fmla="*/ 5347809 w 6530564"/>
              <a:gd name="connsiteY3784" fmla="*/ 1219022 h 6858000"/>
              <a:gd name="connsiteX3785" fmla="*/ 5337469 w 6530564"/>
              <a:gd name="connsiteY3785" fmla="*/ 1216347 h 6858000"/>
              <a:gd name="connsiteX3786" fmla="*/ 5331799 w 6530564"/>
              <a:gd name="connsiteY3786" fmla="*/ 1212674 h 6858000"/>
              <a:gd name="connsiteX3787" fmla="*/ 5326130 w 6530564"/>
              <a:gd name="connsiteY3787" fmla="*/ 1209000 h 6858000"/>
              <a:gd name="connsiteX3788" fmla="*/ 5314793 w 6530564"/>
              <a:gd name="connsiteY3788" fmla="*/ 1201655 h 6858000"/>
              <a:gd name="connsiteX3789" fmla="*/ 5316787 w 6530564"/>
              <a:gd name="connsiteY3789" fmla="*/ 1210996 h 6858000"/>
              <a:gd name="connsiteX3790" fmla="*/ 5317786 w 6530564"/>
              <a:gd name="connsiteY3790" fmla="*/ 1215668 h 6858000"/>
              <a:gd name="connsiteX3791" fmla="*/ 5294113 w 6530564"/>
              <a:gd name="connsiteY3791" fmla="*/ 1196306 h 6858000"/>
              <a:gd name="connsiteX3792" fmla="*/ 5298783 w 6530564"/>
              <a:gd name="connsiteY3792" fmla="*/ 1195307 h 6858000"/>
              <a:gd name="connsiteX3793" fmla="*/ 5297785 w 6530564"/>
              <a:gd name="connsiteY3793" fmla="*/ 1190636 h 6858000"/>
              <a:gd name="connsiteX3794" fmla="*/ 5293114 w 6530564"/>
              <a:gd name="connsiteY3794" fmla="*/ 1191633 h 6858000"/>
              <a:gd name="connsiteX3795" fmla="*/ 5288443 w 6530564"/>
              <a:gd name="connsiteY3795" fmla="*/ 1192631 h 6858000"/>
              <a:gd name="connsiteX3796" fmla="*/ 5282775 w 6530564"/>
              <a:gd name="connsiteY3796" fmla="*/ 1188958 h 6858000"/>
              <a:gd name="connsiteX3797" fmla="*/ 5265767 w 6530564"/>
              <a:gd name="connsiteY3797" fmla="*/ 1177939 h 6858000"/>
              <a:gd name="connsiteX3798" fmla="*/ 5237741 w 6530564"/>
              <a:gd name="connsiteY3798" fmla="*/ 1183927 h 6858000"/>
              <a:gd name="connsiteX3799" fmla="*/ 5264090 w 6530564"/>
              <a:gd name="connsiteY3799" fmla="*/ 1192949 h 6858000"/>
              <a:gd name="connsiteX3800" fmla="*/ 5254749 w 6530564"/>
              <a:gd name="connsiteY3800" fmla="*/ 1194947 h 6858000"/>
              <a:gd name="connsiteX3801" fmla="*/ 5255746 w 6530564"/>
              <a:gd name="connsiteY3801" fmla="*/ 1199616 h 6858000"/>
              <a:gd name="connsiteX3802" fmla="*/ 5210394 w 6530564"/>
              <a:gd name="connsiteY3802" fmla="*/ 1170233 h 6858000"/>
              <a:gd name="connsiteX3803" fmla="*/ 5166041 w 6530564"/>
              <a:gd name="connsiteY3803" fmla="*/ 1145520 h 6858000"/>
              <a:gd name="connsiteX3804" fmla="*/ 5175383 w 6530564"/>
              <a:gd name="connsiteY3804" fmla="*/ 1143524 h 6858000"/>
              <a:gd name="connsiteX3805" fmla="*/ 5152707 w 6530564"/>
              <a:gd name="connsiteY3805" fmla="*/ 1128832 h 6858000"/>
              <a:gd name="connsiteX3806" fmla="*/ 5132025 w 6530564"/>
              <a:gd name="connsiteY3806" fmla="*/ 1123480 h 6858000"/>
              <a:gd name="connsiteX3807" fmla="*/ 5122685 w 6530564"/>
              <a:gd name="connsiteY3807" fmla="*/ 1125476 h 6858000"/>
              <a:gd name="connsiteX3808" fmla="*/ 5046313 w 6530564"/>
              <a:gd name="connsiteY3808" fmla="*/ 1088067 h 6858000"/>
              <a:gd name="connsiteX3809" fmla="*/ 5030303 w 6530564"/>
              <a:gd name="connsiteY3809" fmla="*/ 1081718 h 6858000"/>
              <a:gd name="connsiteX3810" fmla="*/ 5086675 w 6530564"/>
              <a:gd name="connsiteY3810" fmla="*/ 1094097 h 6858000"/>
              <a:gd name="connsiteX3811" fmla="*/ 5085676 w 6530564"/>
              <a:gd name="connsiteY3811" fmla="*/ 1089426 h 6858000"/>
              <a:gd name="connsiteX3812" fmla="*/ 5095019 w 6530564"/>
              <a:gd name="connsiteY3812" fmla="*/ 1087429 h 6858000"/>
              <a:gd name="connsiteX3813" fmla="*/ 5029307 w 6530564"/>
              <a:gd name="connsiteY3813" fmla="*/ 1077048 h 6858000"/>
              <a:gd name="connsiteX3814" fmla="*/ 5028309 w 6530564"/>
              <a:gd name="connsiteY3814" fmla="*/ 1072377 h 6858000"/>
              <a:gd name="connsiteX3815" fmla="*/ 5032979 w 6530564"/>
              <a:gd name="connsiteY3815" fmla="*/ 1071380 h 6858000"/>
              <a:gd name="connsiteX3816" fmla="*/ 5027310 w 6530564"/>
              <a:gd name="connsiteY3816" fmla="*/ 1067706 h 6858000"/>
              <a:gd name="connsiteX3817" fmla="*/ 5005631 w 6530564"/>
              <a:gd name="connsiteY3817" fmla="*/ 1057685 h 6858000"/>
              <a:gd name="connsiteX3818" fmla="*/ 5000961 w 6530564"/>
              <a:gd name="connsiteY3818" fmla="*/ 1058683 h 6858000"/>
              <a:gd name="connsiteX3819" fmla="*/ 4995291 w 6530564"/>
              <a:gd name="connsiteY3819" fmla="*/ 1055010 h 6858000"/>
              <a:gd name="connsiteX3820" fmla="*/ 4983954 w 6530564"/>
              <a:gd name="connsiteY3820" fmla="*/ 1047662 h 6858000"/>
              <a:gd name="connsiteX3821" fmla="*/ 4982957 w 6530564"/>
              <a:gd name="connsiteY3821" fmla="*/ 1042992 h 6858000"/>
              <a:gd name="connsiteX3822" fmla="*/ 4977287 w 6530564"/>
              <a:gd name="connsiteY3822" fmla="*/ 1039320 h 6858000"/>
              <a:gd name="connsiteX3823" fmla="*/ 4973614 w 6530564"/>
              <a:gd name="connsiteY3823" fmla="*/ 1044988 h 6858000"/>
              <a:gd name="connsiteX3824" fmla="*/ 4942594 w 6530564"/>
              <a:gd name="connsiteY3824" fmla="*/ 1036963 h 6858000"/>
              <a:gd name="connsiteX3825" fmla="*/ 4947265 w 6530564"/>
              <a:gd name="connsiteY3825" fmla="*/ 1035964 h 6858000"/>
              <a:gd name="connsiteX3826" fmla="*/ 4946267 w 6530564"/>
              <a:gd name="connsiteY3826" fmla="*/ 1031294 h 6858000"/>
              <a:gd name="connsiteX3827" fmla="*/ 4941597 w 6530564"/>
              <a:gd name="connsiteY3827" fmla="*/ 1032293 h 6858000"/>
              <a:gd name="connsiteX3828" fmla="*/ 4936925 w 6530564"/>
              <a:gd name="connsiteY3828" fmla="*/ 1033290 h 6858000"/>
              <a:gd name="connsiteX3829" fmla="*/ 4921914 w 6530564"/>
              <a:gd name="connsiteY3829" fmla="*/ 1031612 h 6858000"/>
              <a:gd name="connsiteX3830" fmla="*/ 4927583 w 6530564"/>
              <a:gd name="connsiteY3830" fmla="*/ 1035286 h 6858000"/>
              <a:gd name="connsiteX3831" fmla="*/ 4973614 w 6530564"/>
              <a:gd name="connsiteY3831" fmla="*/ 1044988 h 6858000"/>
              <a:gd name="connsiteX3832" fmla="*/ 4964271 w 6530564"/>
              <a:gd name="connsiteY3832" fmla="*/ 1046983 h 6858000"/>
              <a:gd name="connsiteX3833" fmla="*/ 4965270 w 6530564"/>
              <a:gd name="connsiteY3833" fmla="*/ 1051656 h 6858000"/>
              <a:gd name="connsiteX3834" fmla="*/ 4969940 w 6530564"/>
              <a:gd name="connsiteY3834" fmla="*/ 1050657 h 6858000"/>
              <a:gd name="connsiteX3835" fmla="*/ 4975610 w 6530564"/>
              <a:gd name="connsiteY3835" fmla="*/ 1054330 h 6858000"/>
              <a:gd name="connsiteX3836" fmla="*/ 4980281 w 6530564"/>
              <a:gd name="connsiteY3836" fmla="*/ 1053332 h 6858000"/>
              <a:gd name="connsiteX3837" fmla="*/ 4976607 w 6530564"/>
              <a:gd name="connsiteY3837" fmla="*/ 1059002 h 6858000"/>
              <a:gd name="connsiteX3838" fmla="*/ 4945587 w 6530564"/>
              <a:gd name="connsiteY3838" fmla="*/ 1050975 h 6858000"/>
              <a:gd name="connsiteX3839" fmla="*/ 4888638 w 6530564"/>
              <a:gd name="connsiteY3839" fmla="*/ 1030174 h 6858000"/>
              <a:gd name="connsiteX3840" fmla="*/ 4883576 w 6530564"/>
              <a:gd name="connsiteY3840" fmla="*/ 1028576 h 6858000"/>
              <a:gd name="connsiteX3841" fmla="*/ 4677737 w 6530564"/>
              <a:gd name="connsiteY3841" fmla="*/ 918554 h 6858000"/>
              <a:gd name="connsiteX3842" fmla="*/ 4486061 w 6530564"/>
              <a:gd name="connsiteY3842" fmla="*/ 866223 h 6858000"/>
              <a:gd name="connsiteX3843" fmla="*/ 4048372 w 6530564"/>
              <a:gd name="connsiteY3843" fmla="*/ 829950 h 6858000"/>
              <a:gd name="connsiteX3844" fmla="*/ 2878191 w 6530564"/>
              <a:gd name="connsiteY3844" fmla="*/ 1029255 h 6858000"/>
              <a:gd name="connsiteX3845" fmla="*/ 2628640 w 6530564"/>
              <a:gd name="connsiteY3845" fmla="*/ 1161658 h 6858000"/>
              <a:gd name="connsiteX3846" fmla="*/ 2250745 w 6530564"/>
              <a:gd name="connsiteY3846" fmla="*/ 1414763 h 6858000"/>
              <a:gd name="connsiteX3847" fmla="*/ 2208076 w 6530564"/>
              <a:gd name="connsiteY3847" fmla="*/ 1423878 h 6858000"/>
              <a:gd name="connsiteX3848" fmla="*/ 2202136 w 6530564"/>
              <a:gd name="connsiteY3848" fmla="*/ 1413869 h 6858000"/>
              <a:gd name="connsiteX3849" fmla="*/ 2202084 w 6530564"/>
              <a:gd name="connsiteY3849" fmla="*/ 1411629 h 6858000"/>
              <a:gd name="connsiteX3850" fmla="*/ 2206238 w 6530564"/>
              <a:gd name="connsiteY3850" fmla="*/ 1407817 h 6858000"/>
              <a:gd name="connsiteX3851" fmla="*/ 2786866 w 6530564"/>
              <a:gd name="connsiteY3851" fmla="*/ 1028640 h 6858000"/>
              <a:gd name="connsiteX3852" fmla="*/ 2792535 w 6530564"/>
              <a:gd name="connsiteY3852" fmla="*/ 1032314 h 6858000"/>
              <a:gd name="connsiteX3853" fmla="*/ 2797204 w 6530564"/>
              <a:gd name="connsiteY3853" fmla="*/ 1031315 h 6858000"/>
              <a:gd name="connsiteX3854" fmla="*/ 2802875 w 6530564"/>
              <a:gd name="connsiteY3854" fmla="*/ 1034988 h 6858000"/>
              <a:gd name="connsiteX3855" fmla="*/ 2794529 w 6530564"/>
              <a:gd name="connsiteY3855" fmla="*/ 1041655 h 6858000"/>
              <a:gd name="connsiteX3856" fmla="*/ 2795528 w 6530564"/>
              <a:gd name="connsiteY3856" fmla="*/ 1046327 h 6858000"/>
              <a:gd name="connsiteX3857" fmla="*/ 2800199 w 6530564"/>
              <a:gd name="connsiteY3857" fmla="*/ 1045328 h 6858000"/>
              <a:gd name="connsiteX3858" fmla="*/ 2804871 w 6530564"/>
              <a:gd name="connsiteY3858" fmla="*/ 1044330 h 6858000"/>
              <a:gd name="connsiteX3859" fmla="*/ 2808543 w 6530564"/>
              <a:gd name="connsiteY3859" fmla="*/ 1038660 h 6858000"/>
              <a:gd name="connsiteX3860" fmla="*/ 2813215 w 6530564"/>
              <a:gd name="connsiteY3860" fmla="*/ 1037663 h 6858000"/>
              <a:gd name="connsiteX3861" fmla="*/ 2829222 w 6530564"/>
              <a:gd name="connsiteY3861" fmla="*/ 1044011 h 6858000"/>
              <a:gd name="connsiteX3862" fmla="*/ 2830901 w 6530564"/>
              <a:gd name="connsiteY3862" fmla="*/ 1029001 h 6858000"/>
              <a:gd name="connsiteX3863" fmla="*/ 2826228 w 6530564"/>
              <a:gd name="connsiteY3863" fmla="*/ 1029998 h 6858000"/>
              <a:gd name="connsiteX3864" fmla="*/ 2825231 w 6530564"/>
              <a:gd name="connsiteY3864" fmla="*/ 1025328 h 6858000"/>
              <a:gd name="connsiteX3865" fmla="*/ 2811218 w 6530564"/>
              <a:gd name="connsiteY3865" fmla="*/ 1028322 h 6858000"/>
              <a:gd name="connsiteX3866" fmla="*/ 2807546 w 6530564"/>
              <a:gd name="connsiteY3866" fmla="*/ 1033990 h 6858000"/>
              <a:gd name="connsiteX3867" fmla="*/ 2810219 w 6530564"/>
              <a:gd name="connsiteY3867" fmla="*/ 1023650 h 6858000"/>
              <a:gd name="connsiteX3868" fmla="*/ 2814891 w 6530564"/>
              <a:gd name="connsiteY3868" fmla="*/ 1022653 h 6858000"/>
              <a:gd name="connsiteX3869" fmla="*/ 2823235 w 6530564"/>
              <a:gd name="connsiteY3869" fmla="*/ 1015986 h 6858000"/>
              <a:gd name="connsiteX3870" fmla="*/ 2818565 w 6530564"/>
              <a:gd name="connsiteY3870" fmla="*/ 1016983 h 6858000"/>
              <a:gd name="connsiteX3871" fmla="*/ 3037465 w 6530564"/>
              <a:gd name="connsiteY3871" fmla="*/ 921374 h 6858000"/>
              <a:gd name="connsiteX3872" fmla="*/ 3058147 w 6530564"/>
              <a:gd name="connsiteY3872" fmla="*/ 926725 h 6858000"/>
              <a:gd name="connsiteX3873" fmla="*/ 3046809 w 6530564"/>
              <a:gd name="connsiteY3873" fmla="*/ 919377 h 6858000"/>
              <a:gd name="connsiteX3874" fmla="*/ 3051479 w 6530564"/>
              <a:gd name="connsiteY3874" fmla="*/ 918379 h 6858000"/>
              <a:gd name="connsiteX3875" fmla="*/ 3499823 w 6530564"/>
              <a:gd name="connsiteY3875" fmla="*/ 793288 h 6858000"/>
              <a:gd name="connsiteX3876" fmla="*/ 3644023 w 6530564"/>
              <a:gd name="connsiteY3876" fmla="*/ 771778 h 6858000"/>
              <a:gd name="connsiteX3877" fmla="*/ 3664087 w 6530564"/>
              <a:gd name="connsiteY3877" fmla="*/ 769873 h 6858000"/>
              <a:gd name="connsiteX3878" fmla="*/ 3801298 w 6530564"/>
              <a:gd name="connsiteY3878" fmla="*/ 765118 h 6858000"/>
              <a:gd name="connsiteX3879" fmla="*/ 3849108 w 6530564"/>
              <a:gd name="connsiteY3879" fmla="*/ 758706 h 6858000"/>
              <a:gd name="connsiteX3880" fmla="*/ 3858639 w 6530564"/>
              <a:gd name="connsiteY3880" fmla="*/ 750773 h 6858000"/>
              <a:gd name="connsiteX3881" fmla="*/ 1876892 w 6530564"/>
              <a:gd name="connsiteY3881" fmla="*/ 560831 h 6858000"/>
              <a:gd name="connsiteX3882" fmla="*/ 1898421 w 6530564"/>
              <a:gd name="connsiteY3882" fmla="*/ 560831 h 6858000"/>
              <a:gd name="connsiteX3883" fmla="*/ 1793475 w 6530564"/>
              <a:gd name="connsiteY3883" fmla="*/ 681915 h 6858000"/>
              <a:gd name="connsiteX3884" fmla="*/ 776305 w 6530564"/>
              <a:gd name="connsiteY3884" fmla="*/ 2172579 h 6858000"/>
              <a:gd name="connsiteX3885" fmla="*/ 760159 w 6530564"/>
              <a:gd name="connsiteY3885" fmla="*/ 2226393 h 6858000"/>
              <a:gd name="connsiteX3886" fmla="*/ 674049 w 6530564"/>
              <a:gd name="connsiteY3886" fmla="*/ 2724179 h 6858000"/>
              <a:gd name="connsiteX3887" fmla="*/ 622922 w 6530564"/>
              <a:gd name="connsiteY3887" fmla="*/ 3181602 h 6858000"/>
              <a:gd name="connsiteX3888" fmla="*/ 668667 w 6530564"/>
              <a:gd name="connsiteY3888" fmla="*/ 3073973 h 6858000"/>
              <a:gd name="connsiteX3889" fmla="*/ 725177 w 6530564"/>
              <a:gd name="connsiteY3889" fmla="*/ 2664982 h 6858000"/>
              <a:gd name="connsiteX3890" fmla="*/ 1438272 w 6530564"/>
              <a:gd name="connsiteY3890" fmla="*/ 1155483 h 6858000"/>
              <a:gd name="connsiteX3891" fmla="*/ 1629328 w 6530564"/>
              <a:gd name="connsiteY3891" fmla="*/ 999420 h 6858000"/>
              <a:gd name="connsiteX3892" fmla="*/ 1669692 w 6530564"/>
              <a:gd name="connsiteY3892" fmla="*/ 929461 h 6858000"/>
              <a:gd name="connsiteX3893" fmla="*/ 1739655 w 6530564"/>
              <a:gd name="connsiteY3893" fmla="*/ 848740 h 6858000"/>
              <a:gd name="connsiteX3894" fmla="*/ 1817693 w 6530564"/>
              <a:gd name="connsiteY3894" fmla="*/ 837977 h 6858000"/>
              <a:gd name="connsiteX3895" fmla="*/ 1715438 w 6530564"/>
              <a:gd name="connsiteY3895" fmla="*/ 953679 h 6858000"/>
              <a:gd name="connsiteX3896" fmla="*/ 1403290 w 6530564"/>
              <a:gd name="connsiteY3896" fmla="*/ 1335761 h 6858000"/>
              <a:gd name="connsiteX3897" fmla="*/ 1352163 w 6530564"/>
              <a:gd name="connsiteY3897" fmla="*/ 1448772 h 6858000"/>
              <a:gd name="connsiteX3898" fmla="*/ 1314489 w 6530564"/>
              <a:gd name="connsiteY3898" fmla="*/ 1532185 h 6858000"/>
              <a:gd name="connsiteX3899" fmla="*/ 1072307 w 6530564"/>
              <a:gd name="connsiteY3899" fmla="*/ 1965393 h 6858000"/>
              <a:gd name="connsiteX3900" fmla="*/ 1069616 w 6530564"/>
              <a:gd name="connsiteY3900" fmla="*/ 1997681 h 6858000"/>
              <a:gd name="connsiteX3901" fmla="*/ 1099217 w 6530564"/>
              <a:gd name="connsiteY3901" fmla="*/ 1970774 h 6858000"/>
              <a:gd name="connsiteX3902" fmla="*/ 1494782 w 6530564"/>
              <a:gd name="connsiteY3902" fmla="*/ 1327690 h 6858000"/>
              <a:gd name="connsiteX3903" fmla="*/ 1510927 w 6530564"/>
              <a:gd name="connsiteY3903" fmla="*/ 1303472 h 6858000"/>
              <a:gd name="connsiteX3904" fmla="*/ 1540528 w 6530564"/>
              <a:gd name="connsiteY3904" fmla="*/ 1300782 h 6858000"/>
              <a:gd name="connsiteX3905" fmla="*/ 1540528 w 6530564"/>
              <a:gd name="connsiteY3905" fmla="*/ 1330381 h 6858000"/>
              <a:gd name="connsiteX3906" fmla="*/ 1217616 w 6530564"/>
              <a:gd name="connsiteY3906" fmla="*/ 1836238 h 6858000"/>
              <a:gd name="connsiteX3907" fmla="*/ 1201472 w 6530564"/>
              <a:gd name="connsiteY3907" fmla="*/ 1865836 h 6858000"/>
              <a:gd name="connsiteX3908" fmla="*/ 1034634 w 6530564"/>
              <a:gd name="connsiteY3908" fmla="*/ 2315188 h 6858000"/>
              <a:gd name="connsiteX3909" fmla="*/ 886633 w 6530564"/>
              <a:gd name="connsiteY3909" fmla="*/ 3316138 h 6858000"/>
              <a:gd name="connsiteX3910" fmla="*/ 886633 w 6530564"/>
              <a:gd name="connsiteY3910" fmla="*/ 3345737 h 6858000"/>
              <a:gd name="connsiteX3911" fmla="*/ 910852 w 6530564"/>
              <a:gd name="connsiteY3911" fmla="*/ 3286541 h 6858000"/>
              <a:gd name="connsiteX3912" fmla="*/ 912039 w 6530564"/>
              <a:gd name="connsiteY3912" fmla="*/ 3267394 h 6858000"/>
              <a:gd name="connsiteX3913" fmla="*/ 911945 w 6530564"/>
              <a:gd name="connsiteY3913" fmla="*/ 3235898 h 6858000"/>
              <a:gd name="connsiteX3914" fmla="*/ 932891 w 6530564"/>
              <a:gd name="connsiteY3914" fmla="*/ 2963742 h 6858000"/>
              <a:gd name="connsiteX3915" fmla="*/ 935203 w 6530564"/>
              <a:gd name="connsiteY3915" fmla="*/ 2950827 h 6858000"/>
              <a:gd name="connsiteX3916" fmla="*/ 936942 w 6530564"/>
              <a:gd name="connsiteY3916" fmla="*/ 2948948 h 6858000"/>
              <a:gd name="connsiteX3917" fmla="*/ 967110 w 6530564"/>
              <a:gd name="connsiteY3917" fmla="*/ 2742550 h 6858000"/>
              <a:gd name="connsiteX3918" fmla="*/ 1653547 w 6530564"/>
              <a:gd name="connsiteY3918" fmla="*/ 1308854 h 6858000"/>
              <a:gd name="connsiteX3919" fmla="*/ 2092167 w 6530564"/>
              <a:gd name="connsiteY3919" fmla="*/ 889101 h 6858000"/>
              <a:gd name="connsiteX3920" fmla="*/ 2137913 w 6530564"/>
              <a:gd name="connsiteY3920" fmla="*/ 856811 h 6858000"/>
              <a:gd name="connsiteX3921" fmla="*/ 2108312 w 6530564"/>
              <a:gd name="connsiteY3921" fmla="*/ 940224 h 6858000"/>
              <a:gd name="connsiteX3922" fmla="*/ 2046421 w 6530564"/>
              <a:gd name="connsiteY3922" fmla="*/ 1055926 h 6858000"/>
              <a:gd name="connsiteX3923" fmla="*/ 2016821 w 6530564"/>
              <a:gd name="connsiteY3923" fmla="*/ 1093597 h 6858000"/>
              <a:gd name="connsiteX3924" fmla="*/ 1774638 w 6530564"/>
              <a:gd name="connsiteY3924" fmla="*/ 1349215 h 6858000"/>
              <a:gd name="connsiteX3925" fmla="*/ 1777328 w 6530564"/>
              <a:gd name="connsiteY3925" fmla="*/ 1386886 h 6858000"/>
              <a:gd name="connsiteX3926" fmla="*/ 1766565 w 6530564"/>
              <a:gd name="connsiteY3926" fmla="*/ 1421865 h 6858000"/>
              <a:gd name="connsiteX3927" fmla="*/ 1352163 w 6530564"/>
              <a:gd name="connsiteY3927" fmla="*/ 2091856 h 6858000"/>
              <a:gd name="connsiteX3928" fmla="*/ 1101907 w 6530564"/>
              <a:gd name="connsiteY3928" fmla="*/ 3087427 h 6858000"/>
              <a:gd name="connsiteX3929" fmla="*/ 1102580 w 6530564"/>
              <a:gd name="connsiteY3929" fmla="*/ 3094154 h 6858000"/>
              <a:gd name="connsiteX3930" fmla="*/ 1104570 w 6530564"/>
              <a:gd name="connsiteY3930" fmla="*/ 3100406 h 6858000"/>
              <a:gd name="connsiteX3931" fmla="*/ 1113843 w 6530564"/>
              <a:gd name="connsiteY3931" fmla="*/ 2999101 h 6858000"/>
              <a:gd name="connsiteX3932" fmla="*/ 1236682 w 6530564"/>
              <a:gd name="connsiteY3932" fmla="*/ 2487179 h 6858000"/>
              <a:gd name="connsiteX3933" fmla="*/ 1249712 w 6530564"/>
              <a:gd name="connsiteY3933" fmla="*/ 2472227 h 6858000"/>
              <a:gd name="connsiteX3934" fmla="*/ 1144152 w 6530564"/>
              <a:gd name="connsiteY3934" fmla="*/ 2998820 h 6858000"/>
              <a:gd name="connsiteX3935" fmla="*/ 1143877 w 6530564"/>
              <a:gd name="connsiteY3935" fmla="*/ 3001792 h 6858000"/>
              <a:gd name="connsiteX3936" fmla="*/ 1144625 w 6530564"/>
              <a:gd name="connsiteY3936" fmla="*/ 2999599 h 6858000"/>
              <a:gd name="connsiteX3937" fmla="*/ 1220307 w 6530564"/>
              <a:gd name="connsiteY3937" fmla="*/ 2673054 h 6858000"/>
              <a:gd name="connsiteX3938" fmla="*/ 1182634 w 6530564"/>
              <a:gd name="connsiteY3938" fmla="*/ 3001323 h 6858000"/>
              <a:gd name="connsiteX3939" fmla="*/ 1177230 w 6530564"/>
              <a:gd name="connsiteY3939" fmla="*/ 3017964 h 6858000"/>
              <a:gd name="connsiteX3940" fmla="*/ 1193129 w 6530564"/>
              <a:gd name="connsiteY3940" fmla="*/ 3023733 h 6858000"/>
              <a:gd name="connsiteX3941" fmla="*/ 1207684 w 6530564"/>
              <a:gd name="connsiteY3941" fmla="*/ 3006427 h 6858000"/>
              <a:gd name="connsiteX3942" fmla="*/ 1314361 w 6530564"/>
              <a:gd name="connsiteY3942" fmla="*/ 2537505 h 6858000"/>
              <a:gd name="connsiteX3943" fmla="*/ 1324018 w 6530564"/>
              <a:gd name="connsiteY3943" fmla="*/ 2510631 h 6858000"/>
              <a:gd name="connsiteX3944" fmla="*/ 1336954 w 6530564"/>
              <a:gd name="connsiteY3944" fmla="*/ 2510369 h 6858000"/>
              <a:gd name="connsiteX3945" fmla="*/ 1346335 w 6530564"/>
              <a:gd name="connsiteY3945" fmla="*/ 2515455 h 6858000"/>
              <a:gd name="connsiteX3946" fmla="*/ 1341475 w 6530564"/>
              <a:gd name="connsiteY3946" fmla="*/ 2526822 h 6858000"/>
              <a:gd name="connsiteX3947" fmla="*/ 1206129 w 6530564"/>
              <a:gd name="connsiteY3947" fmla="*/ 3017246 h 6858000"/>
              <a:gd name="connsiteX3948" fmla="*/ 1190428 w 6530564"/>
              <a:gd name="connsiteY3948" fmla="*/ 3134619 h 6858000"/>
              <a:gd name="connsiteX3949" fmla="*/ 1188018 w 6530564"/>
              <a:gd name="connsiteY3949" fmla="*/ 3178911 h 6858000"/>
              <a:gd name="connsiteX3950" fmla="*/ 1189026 w 6530564"/>
              <a:gd name="connsiteY3950" fmla="*/ 3548551 h 6858000"/>
              <a:gd name="connsiteX3951" fmla="*/ 1205813 w 6530564"/>
              <a:gd name="connsiteY3951" fmla="*/ 3671558 h 6858000"/>
              <a:gd name="connsiteX3952" fmla="*/ 1210772 w 6530564"/>
              <a:gd name="connsiteY3952" fmla="*/ 3356381 h 6858000"/>
              <a:gd name="connsiteX3953" fmla="*/ 1341421 w 6530564"/>
              <a:gd name="connsiteY3953" fmla="*/ 2696971 h 6858000"/>
              <a:gd name="connsiteX3954" fmla="*/ 1356818 w 6530564"/>
              <a:gd name="connsiteY3954" fmla="*/ 2655264 h 6858000"/>
              <a:gd name="connsiteX3955" fmla="*/ 1364300 w 6530564"/>
              <a:gd name="connsiteY3955" fmla="*/ 2638368 h 6858000"/>
              <a:gd name="connsiteX3956" fmla="*/ 1403642 w 6530564"/>
              <a:gd name="connsiteY3956" fmla="*/ 2528432 h 6858000"/>
              <a:gd name="connsiteX3957" fmla="*/ 1418816 w 6530564"/>
              <a:gd name="connsiteY3957" fmla="*/ 2487337 h 6858000"/>
              <a:gd name="connsiteX3958" fmla="*/ 1885305 w 6530564"/>
              <a:gd name="connsiteY3958" fmla="*/ 1726888 h 6858000"/>
              <a:gd name="connsiteX3959" fmla="*/ 1887481 w 6530564"/>
              <a:gd name="connsiteY3959" fmla="*/ 1724542 h 6858000"/>
              <a:gd name="connsiteX3960" fmla="*/ 1876956 w 6530564"/>
              <a:gd name="connsiteY3960" fmla="*/ 1747601 h 6858000"/>
              <a:gd name="connsiteX3961" fmla="*/ 1845344 w 6530564"/>
              <a:gd name="connsiteY3961" fmla="*/ 1795419 h 6858000"/>
              <a:gd name="connsiteX3962" fmla="*/ 1341756 w 6530564"/>
              <a:gd name="connsiteY3962" fmla="*/ 3026454 h 6858000"/>
              <a:gd name="connsiteX3963" fmla="*/ 1338404 w 6530564"/>
              <a:gd name="connsiteY3963" fmla="*/ 3067727 h 6858000"/>
              <a:gd name="connsiteX3964" fmla="*/ 1352994 w 6530564"/>
              <a:gd name="connsiteY3964" fmla="*/ 3439768 h 6858000"/>
              <a:gd name="connsiteX3965" fmla="*/ 1386580 w 6530564"/>
              <a:gd name="connsiteY3965" fmla="*/ 3777331 h 6858000"/>
              <a:gd name="connsiteX3966" fmla="*/ 1402977 w 6530564"/>
              <a:gd name="connsiteY3966" fmla="*/ 3692713 h 6858000"/>
              <a:gd name="connsiteX3967" fmla="*/ 1380729 w 6530564"/>
              <a:gd name="connsiteY3967" fmla="*/ 3389229 h 6858000"/>
              <a:gd name="connsiteX3968" fmla="*/ 1662254 w 6530564"/>
              <a:gd name="connsiteY3968" fmla="*/ 2191442 h 6858000"/>
              <a:gd name="connsiteX3969" fmla="*/ 1775928 w 6530564"/>
              <a:gd name="connsiteY3969" fmla="*/ 2049539 h 6858000"/>
              <a:gd name="connsiteX3970" fmla="*/ 1794248 w 6530564"/>
              <a:gd name="connsiteY3970" fmla="*/ 1992901 h 6858000"/>
              <a:gd name="connsiteX3971" fmla="*/ 1832245 w 6530564"/>
              <a:gd name="connsiteY3971" fmla="*/ 1923946 h 6858000"/>
              <a:gd name="connsiteX3972" fmla="*/ 1886833 w 6530564"/>
              <a:gd name="connsiteY3972" fmla="*/ 1904172 h 6858000"/>
              <a:gd name="connsiteX3973" fmla="*/ 1830946 w 6530564"/>
              <a:gd name="connsiteY3973" fmla="*/ 2003310 h 6858000"/>
              <a:gd name="connsiteX3974" fmla="*/ 1664800 w 6530564"/>
              <a:gd name="connsiteY3974" fmla="*/ 2326766 h 6858000"/>
              <a:gd name="connsiteX3975" fmla="*/ 1645352 w 6530564"/>
              <a:gd name="connsiteY3975" fmla="*/ 2416092 h 6858000"/>
              <a:gd name="connsiteX3976" fmla="*/ 1631044 w 6530564"/>
              <a:gd name="connsiteY3976" fmla="*/ 2482013 h 6858000"/>
              <a:gd name="connsiteX3977" fmla="*/ 1523196 w 6530564"/>
              <a:gd name="connsiteY3977" fmla="*/ 2831542 h 6858000"/>
              <a:gd name="connsiteX3978" fmla="*/ 1526229 w 6530564"/>
              <a:gd name="connsiteY3978" fmla="*/ 2855229 h 6858000"/>
              <a:gd name="connsiteX3979" fmla="*/ 1534614 w 6530564"/>
              <a:gd name="connsiteY3979" fmla="*/ 2850072 h 6858000"/>
              <a:gd name="connsiteX3980" fmla="*/ 1531478 w 6530564"/>
              <a:gd name="connsiteY3980" fmla="*/ 2868343 h 6858000"/>
              <a:gd name="connsiteX3981" fmla="*/ 1530525 w 6530564"/>
              <a:gd name="connsiteY3981" fmla="*/ 2870743 h 6858000"/>
              <a:gd name="connsiteX3982" fmla="*/ 1530643 w 6530564"/>
              <a:gd name="connsiteY3982" fmla="*/ 2867299 h 6858000"/>
              <a:gd name="connsiteX3983" fmla="*/ 1527396 w 6530564"/>
              <a:gd name="connsiteY3983" fmla="*/ 2860667 h 6858000"/>
              <a:gd name="connsiteX3984" fmla="*/ 1520049 w 6530564"/>
              <a:gd name="connsiteY3984" fmla="*/ 2872005 h 6858000"/>
              <a:gd name="connsiteX3985" fmla="*/ 1521048 w 6530564"/>
              <a:gd name="connsiteY3985" fmla="*/ 2876676 h 6858000"/>
              <a:gd name="connsiteX3986" fmla="*/ 1521727 w 6530564"/>
              <a:gd name="connsiteY3986" fmla="*/ 2856995 h 6858000"/>
              <a:gd name="connsiteX3987" fmla="*/ 1511385 w 6530564"/>
              <a:gd name="connsiteY3987" fmla="*/ 2854318 h 6858000"/>
              <a:gd name="connsiteX3988" fmla="*/ 1498690 w 6530564"/>
              <a:gd name="connsiteY3988" fmla="*/ 2886335 h 6858000"/>
              <a:gd name="connsiteX3989" fmla="*/ 1499687 w 6530564"/>
              <a:gd name="connsiteY3989" fmla="*/ 2891007 h 6858000"/>
              <a:gd name="connsiteX3990" fmla="*/ 1495017 w 6530564"/>
              <a:gd name="connsiteY3990" fmla="*/ 2892005 h 6858000"/>
              <a:gd name="connsiteX3991" fmla="*/ 1496015 w 6530564"/>
              <a:gd name="connsiteY3991" fmla="*/ 2896677 h 6858000"/>
              <a:gd name="connsiteX3992" fmla="*/ 1497013 w 6530564"/>
              <a:gd name="connsiteY3992" fmla="*/ 2901348 h 6858000"/>
              <a:gd name="connsiteX3993" fmla="*/ 1500687 w 6530564"/>
              <a:gd name="connsiteY3993" fmla="*/ 2895679 h 6858000"/>
              <a:gd name="connsiteX3994" fmla="*/ 1500005 w 6530564"/>
              <a:gd name="connsiteY3994" fmla="*/ 2915361 h 6858000"/>
              <a:gd name="connsiteX3995" fmla="*/ 1504677 w 6530564"/>
              <a:gd name="connsiteY3995" fmla="*/ 2914363 h 6858000"/>
              <a:gd name="connsiteX3996" fmla="*/ 1514701 w 6530564"/>
              <a:gd name="connsiteY3996" fmla="*/ 2892685 h 6858000"/>
              <a:gd name="connsiteX3997" fmla="*/ 1519370 w 6530564"/>
              <a:gd name="connsiteY3997" fmla="*/ 2891687 h 6858000"/>
              <a:gd name="connsiteX3998" fmla="*/ 1515697 w 6530564"/>
              <a:gd name="connsiteY3998" fmla="*/ 2897355 h 6858000"/>
              <a:gd name="connsiteX3999" fmla="*/ 1522365 w 6530564"/>
              <a:gd name="connsiteY3999" fmla="*/ 2905700 h 6858000"/>
              <a:gd name="connsiteX4000" fmla="*/ 1525039 w 6530564"/>
              <a:gd name="connsiteY4000" fmla="*/ 2895360 h 6858000"/>
              <a:gd name="connsiteX4001" fmla="*/ 1524041 w 6530564"/>
              <a:gd name="connsiteY4001" fmla="*/ 2890688 h 6858000"/>
              <a:gd name="connsiteX4002" fmla="*/ 1527714 w 6530564"/>
              <a:gd name="connsiteY4002" fmla="*/ 2885020 h 6858000"/>
              <a:gd name="connsiteX4003" fmla="*/ 1518010 w 6530564"/>
              <a:gd name="connsiteY4003" fmla="*/ 2931050 h 6858000"/>
              <a:gd name="connsiteX4004" fmla="*/ 1529349 w 6530564"/>
              <a:gd name="connsiteY4004" fmla="*/ 2938396 h 6858000"/>
              <a:gd name="connsiteX4005" fmla="*/ 1530348 w 6530564"/>
              <a:gd name="connsiteY4005" fmla="*/ 2943068 h 6858000"/>
              <a:gd name="connsiteX4006" fmla="*/ 1524678 w 6530564"/>
              <a:gd name="connsiteY4006" fmla="*/ 2939395 h 6858000"/>
              <a:gd name="connsiteX4007" fmla="*/ 1523680 w 6530564"/>
              <a:gd name="connsiteY4007" fmla="*/ 2934724 h 6858000"/>
              <a:gd name="connsiteX4008" fmla="*/ 1519008 w 6530564"/>
              <a:gd name="connsiteY4008" fmla="*/ 2935721 h 6858000"/>
              <a:gd name="connsiteX4009" fmla="*/ 1516334 w 6530564"/>
              <a:gd name="connsiteY4009" fmla="*/ 2946061 h 6858000"/>
              <a:gd name="connsiteX4010" fmla="*/ 1517333 w 6530564"/>
              <a:gd name="connsiteY4010" fmla="*/ 2950732 h 6858000"/>
              <a:gd name="connsiteX4011" fmla="*/ 1509986 w 6530564"/>
              <a:gd name="connsiteY4011" fmla="*/ 2962070 h 6858000"/>
              <a:gd name="connsiteX4012" fmla="*/ 1507991 w 6530564"/>
              <a:gd name="connsiteY4012" fmla="*/ 2952728 h 6858000"/>
              <a:gd name="connsiteX4013" fmla="*/ 1503320 w 6530564"/>
              <a:gd name="connsiteY4013" fmla="*/ 2953726 h 6858000"/>
              <a:gd name="connsiteX4014" fmla="*/ 1500643 w 6530564"/>
              <a:gd name="connsiteY4014" fmla="*/ 2964066 h 6858000"/>
              <a:gd name="connsiteX4015" fmla="*/ 1502641 w 6530564"/>
              <a:gd name="connsiteY4015" fmla="*/ 2973409 h 6858000"/>
              <a:gd name="connsiteX4016" fmla="*/ 1514976 w 6530564"/>
              <a:gd name="connsiteY4016" fmla="*/ 2985426 h 6858000"/>
              <a:gd name="connsiteX4017" fmla="*/ 1513299 w 6530564"/>
              <a:gd name="connsiteY4017" fmla="*/ 3000436 h 6858000"/>
              <a:gd name="connsiteX4018" fmla="*/ 1495570 w 6530564"/>
              <a:gd name="connsiteY4018" fmla="*/ 3077486 h 6858000"/>
              <a:gd name="connsiteX4019" fmla="*/ 1489902 w 6530564"/>
              <a:gd name="connsiteY4019" fmla="*/ 3073814 h 6858000"/>
              <a:gd name="connsiteX4020" fmla="*/ 1490900 w 6530564"/>
              <a:gd name="connsiteY4020" fmla="*/ 3078485 h 6858000"/>
              <a:gd name="connsiteX4021" fmla="*/ 1486228 w 6530564"/>
              <a:gd name="connsiteY4021" fmla="*/ 3079482 h 6858000"/>
              <a:gd name="connsiteX4022" fmla="*/ 1480559 w 6530564"/>
              <a:gd name="connsiteY4022" fmla="*/ 3075811 h 6858000"/>
              <a:gd name="connsiteX4023" fmla="*/ 1485591 w 6530564"/>
              <a:gd name="connsiteY4023" fmla="*/ 3030777 h 6858000"/>
              <a:gd name="connsiteX4024" fmla="*/ 1491260 w 6530564"/>
              <a:gd name="connsiteY4024" fmla="*/ 3034450 h 6858000"/>
              <a:gd name="connsiteX4025" fmla="*/ 1496610 w 6530564"/>
              <a:gd name="connsiteY4025" fmla="*/ 3013770 h 6858000"/>
              <a:gd name="connsiteX4026" fmla="*/ 1489264 w 6530564"/>
              <a:gd name="connsiteY4026" fmla="*/ 3025108 h 6858000"/>
              <a:gd name="connsiteX4027" fmla="*/ 1489944 w 6530564"/>
              <a:gd name="connsiteY4027" fmla="*/ 3005426 h 6858000"/>
              <a:gd name="connsiteX4028" fmla="*/ 1488945 w 6530564"/>
              <a:gd name="connsiteY4028" fmla="*/ 3000755 h 6858000"/>
              <a:gd name="connsiteX4029" fmla="*/ 1492619 w 6530564"/>
              <a:gd name="connsiteY4029" fmla="*/ 2995087 h 6858000"/>
              <a:gd name="connsiteX4030" fmla="*/ 1491621 w 6530564"/>
              <a:gd name="connsiteY4030" fmla="*/ 2990414 h 6858000"/>
              <a:gd name="connsiteX4031" fmla="*/ 1490623 w 6530564"/>
              <a:gd name="connsiteY4031" fmla="*/ 2985745 h 6858000"/>
              <a:gd name="connsiteX4032" fmla="*/ 1482279 w 6530564"/>
              <a:gd name="connsiteY4032" fmla="*/ 2992412 h 6858000"/>
              <a:gd name="connsiteX4033" fmla="*/ 1479604 w 6530564"/>
              <a:gd name="connsiteY4033" fmla="*/ 3002751 h 6858000"/>
              <a:gd name="connsiteX4034" fmla="*/ 1480602 w 6530564"/>
              <a:gd name="connsiteY4034" fmla="*/ 3007422 h 6858000"/>
              <a:gd name="connsiteX4035" fmla="*/ 1485271 w 6530564"/>
              <a:gd name="connsiteY4035" fmla="*/ 3006424 h 6858000"/>
              <a:gd name="connsiteX4036" fmla="*/ 1475889 w 6530564"/>
              <a:gd name="connsiteY4036" fmla="*/ 3076809 h 6858000"/>
              <a:gd name="connsiteX4037" fmla="*/ 1472215 w 6530564"/>
              <a:gd name="connsiteY4037" fmla="*/ 3082477 h 6858000"/>
              <a:gd name="connsiteX4038" fmla="*/ 1469540 w 6530564"/>
              <a:gd name="connsiteY4038" fmla="*/ 3092817 h 6858000"/>
              <a:gd name="connsiteX4039" fmla="*/ 1474211 w 6530564"/>
              <a:gd name="connsiteY4039" fmla="*/ 3091818 h 6858000"/>
              <a:gd name="connsiteX4040" fmla="*/ 1466185 w 6530564"/>
              <a:gd name="connsiteY4040" fmla="*/ 3122840 h 6858000"/>
              <a:gd name="connsiteX4041" fmla="*/ 1463510 w 6530564"/>
              <a:gd name="connsiteY4041" fmla="*/ 3133178 h 6858000"/>
              <a:gd name="connsiteX4042" fmla="*/ 1464509 w 6530564"/>
              <a:gd name="connsiteY4042" fmla="*/ 3137850 h 6858000"/>
              <a:gd name="connsiteX4043" fmla="*/ 1469179 w 6530564"/>
              <a:gd name="connsiteY4043" fmla="*/ 3136851 h 6858000"/>
              <a:gd name="connsiteX4044" fmla="*/ 1458437 w 6530564"/>
              <a:gd name="connsiteY4044" fmla="*/ 3246598 h 6858000"/>
              <a:gd name="connsiteX4045" fmla="*/ 1454763 w 6530564"/>
              <a:gd name="connsiteY4045" fmla="*/ 3252269 h 6858000"/>
              <a:gd name="connsiteX4046" fmla="*/ 1455762 w 6530564"/>
              <a:gd name="connsiteY4046" fmla="*/ 3256940 h 6858000"/>
              <a:gd name="connsiteX4047" fmla="*/ 1456759 w 6530564"/>
              <a:gd name="connsiteY4047" fmla="*/ 3261610 h 6858000"/>
              <a:gd name="connsiteX4048" fmla="*/ 1452407 w 6530564"/>
              <a:gd name="connsiteY4048" fmla="*/ 3286961 h 6858000"/>
              <a:gd name="connsiteX4049" fmla="*/ 1448735 w 6530564"/>
              <a:gd name="connsiteY4049" fmla="*/ 3292631 h 6858000"/>
              <a:gd name="connsiteX4050" fmla="*/ 1450729 w 6530564"/>
              <a:gd name="connsiteY4050" fmla="*/ 3301973 h 6858000"/>
              <a:gd name="connsiteX4051" fmla="*/ 1451728 w 6530564"/>
              <a:gd name="connsiteY4051" fmla="*/ 3306644 h 6858000"/>
              <a:gd name="connsiteX4052" fmla="*/ 1448054 w 6530564"/>
              <a:gd name="connsiteY4052" fmla="*/ 3312312 h 6858000"/>
              <a:gd name="connsiteX4053" fmla="*/ 1449053 w 6530564"/>
              <a:gd name="connsiteY4053" fmla="*/ 3316984 h 6858000"/>
              <a:gd name="connsiteX4054" fmla="*/ 1455040 w 6530564"/>
              <a:gd name="connsiteY4054" fmla="*/ 3345009 h 6858000"/>
              <a:gd name="connsiteX4055" fmla="*/ 1451367 w 6530564"/>
              <a:gd name="connsiteY4055" fmla="*/ 3350678 h 6858000"/>
              <a:gd name="connsiteX4056" fmla="*/ 1452366 w 6530564"/>
              <a:gd name="connsiteY4056" fmla="*/ 3355351 h 6858000"/>
              <a:gd name="connsiteX4057" fmla="*/ 1450688 w 6530564"/>
              <a:gd name="connsiteY4057" fmla="*/ 3370360 h 6858000"/>
              <a:gd name="connsiteX4058" fmla="*/ 1451686 w 6530564"/>
              <a:gd name="connsiteY4058" fmla="*/ 3375030 h 6858000"/>
              <a:gd name="connsiteX4059" fmla="*/ 1445656 w 6530564"/>
              <a:gd name="connsiteY4059" fmla="*/ 3415393 h 6858000"/>
              <a:gd name="connsiteX4060" fmla="*/ 1446653 w 6530564"/>
              <a:gd name="connsiteY4060" fmla="*/ 3420063 h 6858000"/>
              <a:gd name="connsiteX4061" fmla="*/ 1441983 w 6530564"/>
              <a:gd name="connsiteY4061" fmla="*/ 3421062 h 6858000"/>
              <a:gd name="connsiteX4062" fmla="*/ 1442981 w 6530564"/>
              <a:gd name="connsiteY4062" fmla="*/ 3425733 h 6858000"/>
              <a:gd name="connsiteX4063" fmla="*/ 1443979 w 6530564"/>
              <a:gd name="connsiteY4063" fmla="*/ 3430404 h 6858000"/>
              <a:gd name="connsiteX4064" fmla="*/ 1448650 w 6530564"/>
              <a:gd name="connsiteY4064" fmla="*/ 3429407 h 6858000"/>
              <a:gd name="connsiteX4065" fmla="*/ 1446973 w 6530564"/>
              <a:gd name="connsiteY4065" fmla="*/ 3444417 h 6858000"/>
              <a:gd name="connsiteX4066" fmla="*/ 1445976 w 6530564"/>
              <a:gd name="connsiteY4066" fmla="*/ 3439745 h 6858000"/>
              <a:gd name="connsiteX4067" fmla="*/ 1445295 w 6530564"/>
              <a:gd name="connsiteY4067" fmla="*/ 3459428 h 6858000"/>
              <a:gd name="connsiteX4068" fmla="*/ 1448290 w 6530564"/>
              <a:gd name="connsiteY4068" fmla="*/ 3473441 h 6858000"/>
              <a:gd name="connsiteX4069" fmla="*/ 1444616 w 6530564"/>
              <a:gd name="connsiteY4069" fmla="*/ 3479111 h 6858000"/>
              <a:gd name="connsiteX4070" fmla="*/ 1445615 w 6530564"/>
              <a:gd name="connsiteY4070" fmla="*/ 3483781 h 6858000"/>
              <a:gd name="connsiteX4071" fmla="*/ 1441943 w 6530564"/>
              <a:gd name="connsiteY4071" fmla="*/ 3489449 h 6858000"/>
              <a:gd name="connsiteX4072" fmla="*/ 1442939 w 6530564"/>
              <a:gd name="connsiteY4072" fmla="*/ 3494121 h 6858000"/>
              <a:gd name="connsiteX4073" fmla="*/ 1447611 w 6530564"/>
              <a:gd name="connsiteY4073" fmla="*/ 3493123 h 6858000"/>
              <a:gd name="connsiteX4074" fmla="*/ 1456592 w 6530564"/>
              <a:gd name="connsiteY4074" fmla="*/ 3535162 h 6858000"/>
              <a:gd name="connsiteX4075" fmla="*/ 1450922 w 6530564"/>
              <a:gd name="connsiteY4075" fmla="*/ 3531488 h 6858000"/>
              <a:gd name="connsiteX4076" fmla="*/ 1446252 w 6530564"/>
              <a:gd name="connsiteY4076" fmla="*/ 3532487 h 6858000"/>
              <a:gd name="connsiteX4077" fmla="*/ 1448249 w 6530564"/>
              <a:gd name="connsiteY4077" fmla="*/ 3541828 h 6858000"/>
              <a:gd name="connsiteX4078" fmla="*/ 1449247 w 6530564"/>
              <a:gd name="connsiteY4078" fmla="*/ 3546500 h 6858000"/>
              <a:gd name="connsiteX4079" fmla="*/ 1449883 w 6530564"/>
              <a:gd name="connsiteY4079" fmla="*/ 3595205 h 6858000"/>
              <a:gd name="connsiteX4080" fmla="*/ 1454554 w 6530564"/>
              <a:gd name="connsiteY4080" fmla="*/ 3594207 h 6858000"/>
              <a:gd name="connsiteX4081" fmla="*/ 1450880 w 6530564"/>
              <a:gd name="connsiteY4081" fmla="*/ 3599876 h 6858000"/>
              <a:gd name="connsiteX4082" fmla="*/ 1451878 w 6530564"/>
              <a:gd name="connsiteY4082" fmla="*/ 3604549 h 6858000"/>
              <a:gd name="connsiteX4083" fmla="*/ 1457866 w 6530564"/>
              <a:gd name="connsiteY4083" fmla="*/ 3632574 h 6858000"/>
              <a:gd name="connsiteX4084" fmla="*/ 1461993 w 6530564"/>
              <a:gd name="connsiteY4084" fmla="*/ 3635813 h 6858000"/>
              <a:gd name="connsiteX4085" fmla="*/ 1465432 w 6530564"/>
              <a:gd name="connsiteY4085" fmla="*/ 3645315 h 6858000"/>
              <a:gd name="connsiteX4086" fmla="*/ 1464828 w 6530564"/>
              <a:gd name="connsiteY4086" fmla="*/ 3645610 h 6858000"/>
              <a:gd name="connsiteX4087" fmla="*/ 1458859 w 6530564"/>
              <a:gd name="connsiteY4087" fmla="*/ 3645794 h 6858000"/>
              <a:gd name="connsiteX4088" fmla="*/ 1457188 w 6530564"/>
              <a:gd name="connsiteY4088" fmla="*/ 3652257 h 6858000"/>
              <a:gd name="connsiteX4089" fmla="*/ 1464365 w 6530564"/>
              <a:gd name="connsiteY4089" fmla="*/ 3645838 h 6858000"/>
              <a:gd name="connsiteX4090" fmla="*/ 1464828 w 6530564"/>
              <a:gd name="connsiteY4090" fmla="*/ 3645610 h 6858000"/>
              <a:gd name="connsiteX4091" fmla="*/ 1465530 w 6530564"/>
              <a:gd name="connsiteY4091" fmla="*/ 3645589 h 6858000"/>
              <a:gd name="connsiteX4092" fmla="*/ 1465432 w 6530564"/>
              <a:gd name="connsiteY4092" fmla="*/ 3645315 h 6858000"/>
              <a:gd name="connsiteX4093" fmla="*/ 1466575 w 6530564"/>
              <a:gd name="connsiteY4093" fmla="*/ 3644755 h 6858000"/>
              <a:gd name="connsiteX4094" fmla="*/ 1467526 w 6530564"/>
              <a:gd name="connsiteY4094" fmla="*/ 3654930 h 6858000"/>
              <a:gd name="connsiteX4095" fmla="*/ 1463852 w 6530564"/>
              <a:gd name="connsiteY4095" fmla="*/ 3660600 h 6858000"/>
              <a:gd name="connsiteX4096" fmla="*/ 1464851 w 6530564"/>
              <a:gd name="connsiteY4096" fmla="*/ 3665270 h 6858000"/>
              <a:gd name="connsiteX4097" fmla="*/ 1461179 w 6530564"/>
              <a:gd name="connsiteY4097" fmla="*/ 3670939 h 6858000"/>
              <a:gd name="connsiteX4098" fmla="*/ 1462178 w 6530564"/>
              <a:gd name="connsiteY4098" fmla="*/ 3675610 h 6858000"/>
              <a:gd name="connsiteX4099" fmla="*/ 1464173 w 6530564"/>
              <a:gd name="connsiteY4099" fmla="*/ 3684953 h 6858000"/>
              <a:gd name="connsiteX4100" fmla="*/ 1466168 w 6530564"/>
              <a:gd name="connsiteY4100" fmla="*/ 3694296 h 6858000"/>
              <a:gd name="connsiteX4101" fmla="*/ 1463494 w 6530564"/>
              <a:gd name="connsiteY4101" fmla="*/ 3704634 h 6858000"/>
              <a:gd name="connsiteX4102" fmla="*/ 1460818 w 6530564"/>
              <a:gd name="connsiteY4102" fmla="*/ 3714976 h 6858000"/>
              <a:gd name="connsiteX4103" fmla="*/ 1461815 w 6530564"/>
              <a:gd name="connsiteY4103" fmla="*/ 3719645 h 6858000"/>
              <a:gd name="connsiteX4104" fmla="*/ 1462814 w 6530564"/>
              <a:gd name="connsiteY4104" fmla="*/ 3724317 h 6858000"/>
              <a:gd name="connsiteX4105" fmla="*/ 1458143 w 6530564"/>
              <a:gd name="connsiteY4105" fmla="*/ 3725314 h 6858000"/>
              <a:gd name="connsiteX4106" fmla="*/ 1454470 w 6530564"/>
              <a:gd name="connsiteY4106" fmla="*/ 3730983 h 6858000"/>
              <a:gd name="connsiteX4107" fmla="*/ 1455467 w 6530564"/>
              <a:gd name="connsiteY4107" fmla="*/ 3735654 h 6858000"/>
              <a:gd name="connsiteX4108" fmla="*/ 1461137 w 6530564"/>
              <a:gd name="connsiteY4108" fmla="*/ 3739328 h 6858000"/>
              <a:gd name="connsiteX4109" fmla="*/ 1462135 w 6530564"/>
              <a:gd name="connsiteY4109" fmla="*/ 3743998 h 6858000"/>
              <a:gd name="connsiteX4110" fmla="*/ 1463132 w 6530564"/>
              <a:gd name="connsiteY4110" fmla="*/ 3748671 h 6858000"/>
              <a:gd name="connsiteX4111" fmla="*/ 1466126 w 6530564"/>
              <a:gd name="connsiteY4111" fmla="*/ 3762683 h 6858000"/>
              <a:gd name="connsiteX4112" fmla="*/ 1464449 w 6530564"/>
              <a:gd name="connsiteY4112" fmla="*/ 3777695 h 6858000"/>
              <a:gd name="connsiteX4113" fmla="*/ 1465447 w 6530564"/>
              <a:gd name="connsiteY4113" fmla="*/ 3782365 h 6858000"/>
              <a:gd name="connsiteX4114" fmla="*/ 1467443 w 6530564"/>
              <a:gd name="connsiteY4114" fmla="*/ 3791707 h 6858000"/>
              <a:gd name="connsiteX4115" fmla="*/ 1472113 w 6530564"/>
              <a:gd name="connsiteY4115" fmla="*/ 3790710 h 6858000"/>
              <a:gd name="connsiteX4116" fmla="*/ 1468442 w 6530564"/>
              <a:gd name="connsiteY4116" fmla="*/ 3796379 h 6858000"/>
              <a:gd name="connsiteX4117" fmla="*/ 1470437 w 6530564"/>
              <a:gd name="connsiteY4117" fmla="*/ 3805720 h 6858000"/>
              <a:gd name="connsiteX4118" fmla="*/ 1479418 w 6530564"/>
              <a:gd name="connsiteY4118" fmla="*/ 3847759 h 6858000"/>
              <a:gd name="connsiteX4119" fmla="*/ 1475745 w 6530564"/>
              <a:gd name="connsiteY4119" fmla="*/ 3853428 h 6858000"/>
              <a:gd name="connsiteX4120" fmla="*/ 1476743 w 6530564"/>
              <a:gd name="connsiteY4120" fmla="*/ 3858097 h 6858000"/>
              <a:gd name="connsiteX4121" fmla="*/ 1481415 w 6530564"/>
              <a:gd name="connsiteY4121" fmla="*/ 3857100 h 6858000"/>
              <a:gd name="connsiteX4122" fmla="*/ 1481734 w 6530564"/>
              <a:gd name="connsiteY4122" fmla="*/ 3881454 h 6858000"/>
              <a:gd name="connsiteX4123" fmla="*/ 1482731 w 6530564"/>
              <a:gd name="connsiteY4123" fmla="*/ 3886125 h 6858000"/>
              <a:gd name="connsiteX4124" fmla="*/ 1488400 w 6530564"/>
              <a:gd name="connsiteY4124" fmla="*/ 3889796 h 6858000"/>
              <a:gd name="connsiteX4125" fmla="*/ 1490714 w 6530564"/>
              <a:gd name="connsiteY4125" fmla="*/ 3923492 h 6858000"/>
              <a:gd name="connsiteX4126" fmla="*/ 1495385 w 6530564"/>
              <a:gd name="connsiteY4126" fmla="*/ 3922494 h 6858000"/>
              <a:gd name="connsiteX4127" fmla="*/ 1499376 w 6530564"/>
              <a:gd name="connsiteY4127" fmla="*/ 3941178 h 6858000"/>
              <a:gd name="connsiteX4128" fmla="*/ 1495705 w 6530564"/>
              <a:gd name="connsiteY4128" fmla="*/ 3946848 h 6858000"/>
              <a:gd name="connsiteX4129" fmla="*/ 1485365 w 6530564"/>
              <a:gd name="connsiteY4129" fmla="*/ 3944173 h 6858000"/>
              <a:gd name="connsiteX4130" fmla="*/ 1498697 w 6530564"/>
              <a:gd name="connsiteY4130" fmla="*/ 3960861 h 6858000"/>
              <a:gd name="connsiteX4131" fmla="*/ 1519336 w 6530564"/>
              <a:gd name="connsiteY4131" fmla="*/ 4034599 h 6858000"/>
              <a:gd name="connsiteX4132" fmla="*/ 1514664 w 6530564"/>
              <a:gd name="connsiteY4132" fmla="*/ 4035598 h 6858000"/>
              <a:gd name="connsiteX4133" fmla="*/ 1516661 w 6530564"/>
              <a:gd name="connsiteY4133" fmla="*/ 4044938 h 6858000"/>
              <a:gd name="connsiteX4134" fmla="*/ 1528636 w 6530564"/>
              <a:gd name="connsiteY4134" fmla="*/ 4100992 h 6858000"/>
              <a:gd name="connsiteX4135" fmla="*/ 1529635 w 6530564"/>
              <a:gd name="connsiteY4135" fmla="*/ 4105662 h 6858000"/>
              <a:gd name="connsiteX4136" fmla="*/ 1530632 w 6530564"/>
              <a:gd name="connsiteY4136" fmla="*/ 4110333 h 6858000"/>
              <a:gd name="connsiteX4137" fmla="*/ 1543966 w 6530564"/>
              <a:gd name="connsiteY4137" fmla="*/ 4127021 h 6858000"/>
              <a:gd name="connsiteX4138" fmla="*/ 1541290 w 6530564"/>
              <a:gd name="connsiteY4138" fmla="*/ 4137361 h 6858000"/>
              <a:gd name="connsiteX4139" fmla="*/ 1542289 w 6530564"/>
              <a:gd name="connsiteY4139" fmla="*/ 4142032 h 6858000"/>
              <a:gd name="connsiteX4140" fmla="*/ 1543286 w 6530564"/>
              <a:gd name="connsiteY4140" fmla="*/ 4146702 h 6858000"/>
              <a:gd name="connsiteX4141" fmla="*/ 1544284 w 6530564"/>
              <a:gd name="connsiteY4141" fmla="*/ 4151374 h 6858000"/>
              <a:gd name="connsiteX4142" fmla="*/ 1538933 w 6530564"/>
              <a:gd name="connsiteY4142" fmla="*/ 4172054 h 6858000"/>
              <a:gd name="connsiteX4143" fmla="*/ 1550590 w 6530564"/>
              <a:gd name="connsiteY4143" fmla="*/ 4203753 h 6858000"/>
              <a:gd name="connsiteX4144" fmla="*/ 1569592 w 6530564"/>
              <a:gd name="connsiteY4144" fmla="*/ 4224113 h 6858000"/>
              <a:gd name="connsiteX4145" fmla="*/ 1565241 w 6530564"/>
              <a:gd name="connsiteY4145" fmla="*/ 4249466 h 6858000"/>
              <a:gd name="connsiteX4146" fmla="*/ 1574902 w 6530564"/>
              <a:gd name="connsiteY4146" fmla="*/ 4271822 h 6858000"/>
              <a:gd name="connsiteX4147" fmla="*/ 1587238 w 6530564"/>
              <a:gd name="connsiteY4147" fmla="*/ 4283840 h 6858000"/>
              <a:gd name="connsiteX4148" fmla="*/ 1604882 w 6530564"/>
              <a:gd name="connsiteY4148" fmla="*/ 4343564 h 6858000"/>
              <a:gd name="connsiteX4149" fmla="*/ 1595539 w 6530564"/>
              <a:gd name="connsiteY4149" fmla="*/ 4345560 h 6858000"/>
              <a:gd name="connsiteX4150" fmla="*/ 1607875 w 6530564"/>
              <a:gd name="connsiteY4150" fmla="*/ 4357577 h 6858000"/>
              <a:gd name="connsiteX4151" fmla="*/ 1607196 w 6530564"/>
              <a:gd name="connsiteY4151" fmla="*/ 4377259 h 6858000"/>
              <a:gd name="connsiteX4152" fmla="*/ 1622525 w 6530564"/>
              <a:gd name="connsiteY4152" fmla="*/ 4403290 h 6858000"/>
              <a:gd name="connsiteX4153" fmla="*/ 1618736 w 6530564"/>
              <a:gd name="connsiteY4153" fmla="*/ 4400103 h 6858000"/>
              <a:gd name="connsiteX4154" fmla="*/ 1614862 w 6530564"/>
              <a:gd name="connsiteY4154" fmla="*/ 4390275 h 6858000"/>
              <a:gd name="connsiteX4155" fmla="*/ 1617316 w 6530564"/>
              <a:gd name="connsiteY4155" fmla="*/ 4398908 h 6858000"/>
              <a:gd name="connsiteX4156" fmla="*/ 1618736 w 6530564"/>
              <a:gd name="connsiteY4156" fmla="*/ 4400103 h 6858000"/>
              <a:gd name="connsiteX4157" fmla="*/ 1625519 w 6530564"/>
              <a:gd name="connsiteY4157" fmla="*/ 4417302 h 6858000"/>
              <a:gd name="connsiteX4158" fmla="*/ 1611506 w 6530564"/>
              <a:gd name="connsiteY4158" fmla="*/ 4420296 h 6858000"/>
              <a:gd name="connsiteX4159" fmla="*/ 1580528 w 6530564"/>
              <a:gd name="connsiteY4159" fmla="*/ 4343884 h 6858000"/>
              <a:gd name="connsiteX4160" fmla="*/ 1553861 w 6530564"/>
              <a:gd name="connsiteY4160" fmla="*/ 4310507 h 6858000"/>
              <a:gd name="connsiteX4161" fmla="*/ 1544200 w 6530564"/>
              <a:gd name="connsiteY4161" fmla="*/ 4288151 h 6858000"/>
              <a:gd name="connsiteX4162" fmla="*/ 1540208 w 6530564"/>
              <a:gd name="connsiteY4162" fmla="*/ 4269467 h 6858000"/>
              <a:gd name="connsiteX4163" fmla="*/ 1526874 w 6530564"/>
              <a:gd name="connsiteY4163" fmla="*/ 4252779 h 6858000"/>
              <a:gd name="connsiteX4164" fmla="*/ 1519888 w 6530564"/>
              <a:gd name="connsiteY4164" fmla="*/ 4220081 h 6858000"/>
              <a:gd name="connsiteX4165" fmla="*/ 1521566 w 6530564"/>
              <a:gd name="connsiteY4165" fmla="*/ 4205070 h 6858000"/>
              <a:gd name="connsiteX4166" fmla="*/ 1518573 w 6530564"/>
              <a:gd name="connsiteY4166" fmla="*/ 4191057 h 6858000"/>
              <a:gd name="connsiteX4167" fmla="*/ 1517576 w 6530564"/>
              <a:gd name="connsiteY4167" fmla="*/ 4186384 h 6858000"/>
              <a:gd name="connsiteX4168" fmla="*/ 1516577 w 6530564"/>
              <a:gd name="connsiteY4168" fmla="*/ 4181714 h 6858000"/>
              <a:gd name="connsiteX4169" fmla="*/ 1522245 w 6530564"/>
              <a:gd name="connsiteY4169" fmla="*/ 4185387 h 6858000"/>
              <a:gd name="connsiteX4170" fmla="*/ 1513583 w 6530564"/>
              <a:gd name="connsiteY4170" fmla="*/ 4167702 h 6858000"/>
              <a:gd name="connsiteX4171" fmla="*/ 1517256 w 6530564"/>
              <a:gd name="connsiteY4171" fmla="*/ 4162033 h 6858000"/>
              <a:gd name="connsiteX4172" fmla="*/ 1516257 w 6530564"/>
              <a:gd name="connsiteY4172" fmla="*/ 4157362 h 6858000"/>
              <a:gd name="connsiteX4173" fmla="*/ 1515260 w 6530564"/>
              <a:gd name="connsiteY4173" fmla="*/ 4152691 h 6858000"/>
              <a:gd name="connsiteX4174" fmla="*/ 1509591 w 6530564"/>
              <a:gd name="connsiteY4174" fmla="*/ 4149018 h 6858000"/>
              <a:gd name="connsiteX4175" fmla="*/ 1503605 w 6530564"/>
              <a:gd name="connsiteY4175" fmla="*/ 4120992 h 6858000"/>
              <a:gd name="connsiteX4176" fmla="*/ 1497934 w 6530564"/>
              <a:gd name="connsiteY4176" fmla="*/ 4117319 h 6858000"/>
              <a:gd name="connsiteX4177" fmla="*/ 1491948 w 6530564"/>
              <a:gd name="connsiteY4177" fmla="*/ 4089292 h 6858000"/>
              <a:gd name="connsiteX4178" fmla="*/ 1490948 w 6530564"/>
              <a:gd name="connsiteY4178" fmla="*/ 4084621 h 6858000"/>
              <a:gd name="connsiteX4179" fmla="*/ 1489951 w 6530564"/>
              <a:gd name="connsiteY4179" fmla="*/ 4079950 h 6858000"/>
              <a:gd name="connsiteX4180" fmla="*/ 1486277 w 6530564"/>
              <a:gd name="connsiteY4180" fmla="*/ 4085620 h 6858000"/>
              <a:gd name="connsiteX4181" fmla="*/ 1475301 w 6530564"/>
              <a:gd name="connsiteY4181" fmla="*/ 4034238 h 6858000"/>
              <a:gd name="connsiteX4182" fmla="*/ 1478294 w 6530564"/>
              <a:gd name="connsiteY4182" fmla="*/ 4048252 h 6858000"/>
              <a:gd name="connsiteX4183" fmla="*/ 1470629 w 6530564"/>
              <a:gd name="connsiteY4183" fmla="*/ 4035237 h 6858000"/>
              <a:gd name="connsiteX4184" fmla="*/ 1473623 w 6530564"/>
              <a:gd name="connsiteY4184" fmla="*/ 4049251 h 6858000"/>
              <a:gd name="connsiteX4185" fmla="*/ 1467954 w 6530564"/>
              <a:gd name="connsiteY4185" fmla="*/ 4045576 h 6858000"/>
              <a:gd name="connsiteX4186" fmla="*/ 1469951 w 6530564"/>
              <a:gd name="connsiteY4186" fmla="*/ 4054918 h 6858000"/>
              <a:gd name="connsiteX4187" fmla="*/ 1470949 w 6530564"/>
              <a:gd name="connsiteY4187" fmla="*/ 4059589 h 6858000"/>
              <a:gd name="connsiteX4188" fmla="*/ 1463242 w 6530564"/>
              <a:gd name="connsiteY4188" fmla="*/ 4114962 h 6858000"/>
              <a:gd name="connsiteX4189" fmla="*/ 1465238 w 6530564"/>
              <a:gd name="connsiteY4189" fmla="*/ 4124305 h 6858000"/>
              <a:gd name="connsiteX4190" fmla="*/ 1454896 w 6530564"/>
              <a:gd name="connsiteY4190" fmla="*/ 4121629 h 6858000"/>
              <a:gd name="connsiteX4191" fmla="*/ 1452901 w 6530564"/>
              <a:gd name="connsiteY4191" fmla="*/ 4112288 h 6858000"/>
              <a:gd name="connsiteX4192" fmla="*/ 1448230 w 6530564"/>
              <a:gd name="connsiteY4192" fmla="*/ 4113286 h 6858000"/>
              <a:gd name="connsiteX4193" fmla="*/ 1449228 w 6530564"/>
              <a:gd name="connsiteY4193" fmla="*/ 4117957 h 6858000"/>
              <a:gd name="connsiteX4194" fmla="*/ 1426595 w 6530564"/>
              <a:gd name="connsiteY4194" fmla="*/ 4034876 h 6858000"/>
              <a:gd name="connsiteX4195" fmla="*/ 1432264 w 6530564"/>
              <a:gd name="connsiteY4195" fmla="*/ 4038549 h 6858000"/>
              <a:gd name="connsiteX4196" fmla="*/ 1435937 w 6530564"/>
              <a:gd name="connsiteY4196" fmla="*/ 4032880 h 6858000"/>
              <a:gd name="connsiteX4197" fmla="*/ 1437931 w 6530564"/>
              <a:gd name="connsiteY4197" fmla="*/ 4042221 h 6858000"/>
              <a:gd name="connsiteX4198" fmla="*/ 1426954 w 6530564"/>
              <a:gd name="connsiteY4198" fmla="*/ 3990842 h 6858000"/>
              <a:gd name="connsiteX4199" fmla="*/ 1431626 w 6530564"/>
              <a:gd name="connsiteY4199" fmla="*/ 3989844 h 6858000"/>
              <a:gd name="connsiteX4200" fmla="*/ 1430629 w 6530564"/>
              <a:gd name="connsiteY4200" fmla="*/ 3985172 h 6858000"/>
              <a:gd name="connsiteX4201" fmla="*/ 1428631 w 6530564"/>
              <a:gd name="connsiteY4201" fmla="*/ 3975830 h 6858000"/>
              <a:gd name="connsiteX4202" fmla="*/ 1421646 w 6530564"/>
              <a:gd name="connsiteY4202" fmla="*/ 3943133 h 6858000"/>
              <a:gd name="connsiteX4203" fmla="*/ 1420648 w 6530564"/>
              <a:gd name="connsiteY4203" fmla="*/ 3938462 h 6858000"/>
              <a:gd name="connsiteX4204" fmla="*/ 1419652 w 6530564"/>
              <a:gd name="connsiteY4204" fmla="*/ 3933790 h 6858000"/>
              <a:gd name="connsiteX4205" fmla="*/ 1405000 w 6530564"/>
              <a:gd name="connsiteY4205" fmla="*/ 3888080 h 6858000"/>
              <a:gd name="connsiteX4206" fmla="*/ 1404002 w 6530564"/>
              <a:gd name="connsiteY4206" fmla="*/ 3883408 h 6858000"/>
              <a:gd name="connsiteX4207" fmla="*/ 1403004 w 6530564"/>
              <a:gd name="connsiteY4207" fmla="*/ 3878736 h 6858000"/>
              <a:gd name="connsiteX4208" fmla="*/ 1401007 w 6530564"/>
              <a:gd name="connsiteY4208" fmla="*/ 3869395 h 6858000"/>
              <a:gd name="connsiteX4209" fmla="*/ 1398335 w 6530564"/>
              <a:gd name="connsiteY4209" fmla="*/ 3879735 h 6858000"/>
              <a:gd name="connsiteX4210" fmla="*/ 1394660 w 6530564"/>
              <a:gd name="connsiteY4210" fmla="*/ 3885404 h 6858000"/>
              <a:gd name="connsiteX4211" fmla="*/ 1390668 w 6530564"/>
              <a:gd name="connsiteY4211" fmla="*/ 3866720 h 6858000"/>
              <a:gd name="connsiteX4212" fmla="*/ 1395340 w 6530564"/>
              <a:gd name="connsiteY4212" fmla="*/ 3865721 h 6858000"/>
              <a:gd name="connsiteX4213" fmla="*/ 1394342 w 6530564"/>
              <a:gd name="connsiteY4213" fmla="*/ 3861051 h 6858000"/>
              <a:gd name="connsiteX4214" fmla="*/ 1393344 w 6530564"/>
              <a:gd name="connsiteY4214" fmla="*/ 3856381 h 6858000"/>
              <a:gd name="connsiteX4215" fmla="*/ 1388672 w 6530564"/>
              <a:gd name="connsiteY4215" fmla="*/ 3857379 h 6858000"/>
              <a:gd name="connsiteX4216" fmla="*/ 1393024 w 6530564"/>
              <a:gd name="connsiteY4216" fmla="*/ 3832027 h 6858000"/>
              <a:gd name="connsiteX4217" fmla="*/ 1380689 w 6530564"/>
              <a:gd name="connsiteY4217" fmla="*/ 3820009 h 6858000"/>
              <a:gd name="connsiteX4218" fmla="*/ 1383004 w 6530564"/>
              <a:gd name="connsiteY4218" fmla="*/ 3853705 h 6858000"/>
              <a:gd name="connsiteX4219" fmla="*/ 1388672 w 6530564"/>
              <a:gd name="connsiteY4219" fmla="*/ 3857379 h 6858000"/>
              <a:gd name="connsiteX4220" fmla="*/ 1384002 w 6530564"/>
              <a:gd name="connsiteY4220" fmla="*/ 3858376 h 6858000"/>
              <a:gd name="connsiteX4221" fmla="*/ 1385000 w 6530564"/>
              <a:gd name="connsiteY4221" fmla="*/ 3863047 h 6858000"/>
              <a:gd name="connsiteX4222" fmla="*/ 1385998 w 6530564"/>
              <a:gd name="connsiteY4222" fmla="*/ 3867719 h 6858000"/>
              <a:gd name="connsiteX4223" fmla="*/ 1390668 w 6530564"/>
              <a:gd name="connsiteY4223" fmla="*/ 3866720 h 6858000"/>
              <a:gd name="connsiteX4224" fmla="*/ 1393163 w 6530564"/>
              <a:gd name="connsiteY4224" fmla="*/ 3878397 h 6858000"/>
              <a:gd name="connsiteX4225" fmla="*/ 1394660 w 6530564"/>
              <a:gd name="connsiteY4225" fmla="*/ 3885404 h 6858000"/>
              <a:gd name="connsiteX4226" fmla="*/ 1395658 w 6530564"/>
              <a:gd name="connsiteY4226" fmla="*/ 3890075 h 6858000"/>
              <a:gd name="connsiteX4227" fmla="*/ 1390987 w 6530564"/>
              <a:gd name="connsiteY4227" fmla="*/ 3891074 h 6858000"/>
              <a:gd name="connsiteX4228" fmla="*/ 1391984 w 6530564"/>
              <a:gd name="connsiteY4228" fmla="*/ 3895744 h 6858000"/>
              <a:gd name="connsiteX4229" fmla="*/ 1392983 w 6530564"/>
              <a:gd name="connsiteY4229" fmla="*/ 3900415 h 6858000"/>
              <a:gd name="connsiteX4230" fmla="*/ 1420606 w 6530564"/>
              <a:gd name="connsiteY4230" fmla="*/ 4006850 h 6858000"/>
              <a:gd name="connsiteX4231" fmla="*/ 1415936 w 6530564"/>
              <a:gd name="connsiteY4231" fmla="*/ 4007847 h 6858000"/>
              <a:gd name="connsiteX4232" fmla="*/ 1417931 w 6530564"/>
              <a:gd name="connsiteY4232" fmla="*/ 4017190 h 6858000"/>
              <a:gd name="connsiteX4233" fmla="*/ 1421923 w 6530564"/>
              <a:gd name="connsiteY4233" fmla="*/ 4035875 h 6858000"/>
              <a:gd name="connsiteX4234" fmla="*/ 1437890 w 6530564"/>
              <a:gd name="connsiteY4234" fmla="*/ 4110609 h 6858000"/>
              <a:gd name="connsiteX4235" fmla="*/ 1458528 w 6530564"/>
              <a:gd name="connsiteY4235" fmla="*/ 4184349 h 6858000"/>
              <a:gd name="connsiteX4236" fmla="*/ 1462839 w 6530564"/>
              <a:gd name="connsiteY4236" fmla="*/ 4227385 h 6858000"/>
              <a:gd name="connsiteX4237" fmla="*/ 1456490 w 6530564"/>
              <a:gd name="connsiteY4237" fmla="*/ 4243395 h 6858000"/>
              <a:gd name="connsiteX4238" fmla="*/ 1468105 w 6530564"/>
              <a:gd name="connsiteY4238" fmla="*/ 4343482 h 6858000"/>
              <a:gd name="connsiteX4239" fmla="*/ 1461439 w 6530564"/>
              <a:gd name="connsiteY4239" fmla="*/ 4335137 h 6858000"/>
              <a:gd name="connsiteX4240" fmla="*/ 1454730 w 6530564"/>
              <a:gd name="connsiteY4240" fmla="*/ 4395182 h 6858000"/>
              <a:gd name="connsiteX4241" fmla="*/ 1448063 w 6530564"/>
              <a:gd name="connsiteY4241" fmla="*/ 4386836 h 6858000"/>
              <a:gd name="connsiteX4242" fmla="*/ 1450058 w 6530564"/>
              <a:gd name="connsiteY4242" fmla="*/ 4396179 h 6858000"/>
              <a:gd name="connsiteX4243" fmla="*/ 1422075 w 6530564"/>
              <a:gd name="connsiteY4243" fmla="*/ 4333778 h 6858000"/>
              <a:gd name="connsiteX4244" fmla="*/ 1413412 w 6530564"/>
              <a:gd name="connsiteY4244" fmla="*/ 4316093 h 6858000"/>
              <a:gd name="connsiteX4245" fmla="*/ 1412414 w 6530564"/>
              <a:gd name="connsiteY4245" fmla="*/ 4311422 h 6858000"/>
              <a:gd name="connsiteX4246" fmla="*/ 1407741 w 6530564"/>
              <a:gd name="connsiteY4246" fmla="*/ 4312421 h 6858000"/>
              <a:gd name="connsiteX4247" fmla="*/ 1402752 w 6530564"/>
              <a:gd name="connsiteY4247" fmla="*/ 4289064 h 6858000"/>
              <a:gd name="connsiteX4248" fmla="*/ 1393410 w 6530564"/>
              <a:gd name="connsiteY4248" fmla="*/ 4291060 h 6858000"/>
              <a:gd name="connsiteX4249" fmla="*/ 1396404 w 6530564"/>
              <a:gd name="connsiteY4249" fmla="*/ 4305073 h 6858000"/>
              <a:gd name="connsiteX4250" fmla="*/ 1407063 w 6530564"/>
              <a:gd name="connsiteY4250" fmla="*/ 4332102 h 6858000"/>
              <a:gd name="connsiteX4251" fmla="*/ 1419993 w 6530564"/>
              <a:gd name="connsiteY4251" fmla="*/ 4461213 h 6858000"/>
              <a:gd name="connsiteX4252" fmla="*/ 1412648 w 6530564"/>
              <a:gd name="connsiteY4252" fmla="*/ 4472550 h 6858000"/>
              <a:gd name="connsiteX4253" fmla="*/ 1404983 w 6530564"/>
              <a:gd name="connsiteY4253" fmla="*/ 4459535 h 6858000"/>
              <a:gd name="connsiteX4254" fmla="*/ 1403985 w 6530564"/>
              <a:gd name="connsiteY4254" fmla="*/ 4454865 h 6858000"/>
              <a:gd name="connsiteX4255" fmla="*/ 1398316 w 6530564"/>
              <a:gd name="connsiteY4255" fmla="*/ 4451189 h 6858000"/>
              <a:gd name="connsiteX4256" fmla="*/ 1399315 w 6530564"/>
              <a:gd name="connsiteY4256" fmla="*/ 4455862 h 6858000"/>
              <a:gd name="connsiteX4257" fmla="*/ 1400312 w 6530564"/>
              <a:gd name="connsiteY4257" fmla="*/ 4460533 h 6858000"/>
              <a:gd name="connsiteX4258" fmla="*/ 1393645 w 6530564"/>
              <a:gd name="connsiteY4258" fmla="*/ 4452188 h 6858000"/>
              <a:gd name="connsiteX4259" fmla="*/ 1388655 w 6530564"/>
              <a:gd name="connsiteY4259" fmla="*/ 4428834 h 6858000"/>
              <a:gd name="connsiteX4260" fmla="*/ 1396421 w 6530564"/>
              <a:gd name="connsiteY4260" fmla="*/ 4442316 h 6858000"/>
              <a:gd name="connsiteX4261" fmla="*/ 1397319 w 6530564"/>
              <a:gd name="connsiteY4261" fmla="*/ 4446519 h 6858000"/>
              <a:gd name="connsiteX4262" fmla="*/ 1398362 w 6530564"/>
              <a:gd name="connsiteY4262" fmla="*/ 4445687 h 6858000"/>
              <a:gd name="connsiteX4263" fmla="*/ 1396421 w 6530564"/>
              <a:gd name="connsiteY4263" fmla="*/ 4442316 h 6858000"/>
              <a:gd name="connsiteX4264" fmla="*/ 1394700 w 6530564"/>
              <a:gd name="connsiteY4264" fmla="*/ 4434259 h 6858000"/>
              <a:gd name="connsiteX4265" fmla="*/ 1394325 w 6530564"/>
              <a:gd name="connsiteY4265" fmla="*/ 4432507 h 6858000"/>
              <a:gd name="connsiteX4266" fmla="*/ 1398995 w 6530564"/>
              <a:gd name="connsiteY4266" fmla="*/ 4431508 h 6858000"/>
              <a:gd name="connsiteX4267" fmla="*/ 1397996 w 6530564"/>
              <a:gd name="connsiteY4267" fmla="*/ 4426838 h 6858000"/>
              <a:gd name="connsiteX4268" fmla="*/ 1397000 w 6530564"/>
              <a:gd name="connsiteY4268" fmla="*/ 4422167 h 6858000"/>
              <a:gd name="connsiteX4269" fmla="*/ 1392329 w 6530564"/>
              <a:gd name="connsiteY4269" fmla="*/ 4423164 h 6858000"/>
              <a:gd name="connsiteX4270" fmla="*/ 1385662 w 6530564"/>
              <a:gd name="connsiteY4270" fmla="*/ 4414822 h 6858000"/>
              <a:gd name="connsiteX4271" fmla="*/ 1384664 w 6530564"/>
              <a:gd name="connsiteY4271" fmla="*/ 4410150 h 6858000"/>
              <a:gd name="connsiteX4272" fmla="*/ 1383666 w 6530564"/>
              <a:gd name="connsiteY4272" fmla="*/ 4405478 h 6858000"/>
              <a:gd name="connsiteX4273" fmla="*/ 1378801 w 6530564"/>
              <a:gd name="connsiteY4273" fmla="*/ 4382708 h 6858000"/>
              <a:gd name="connsiteX4274" fmla="*/ 1377677 w 6530564"/>
              <a:gd name="connsiteY4274" fmla="*/ 4377453 h 6858000"/>
              <a:gd name="connsiteX4275" fmla="*/ 1377996 w 6530564"/>
              <a:gd name="connsiteY4275" fmla="*/ 4401807 h 6858000"/>
              <a:gd name="connsiteX4276" fmla="*/ 1364344 w 6530564"/>
              <a:gd name="connsiteY4276" fmla="*/ 4360763 h 6858000"/>
              <a:gd name="connsiteX4277" fmla="*/ 1349899 w 6530564"/>
              <a:gd name="connsiteY4277" fmla="*/ 4354235 h 6858000"/>
              <a:gd name="connsiteX4278" fmla="*/ 1345078 w 6530564"/>
              <a:gd name="connsiteY4278" fmla="*/ 4351907 h 6858000"/>
              <a:gd name="connsiteX4279" fmla="*/ 1348800 w 6530564"/>
              <a:gd name="connsiteY4279" fmla="*/ 4372250 h 6858000"/>
              <a:gd name="connsiteX4280" fmla="*/ 1379072 w 6530564"/>
              <a:gd name="connsiteY4280" fmla="*/ 4419338 h 6858000"/>
              <a:gd name="connsiteX4281" fmla="*/ 1389836 w 6530564"/>
              <a:gd name="connsiteY4281" fmla="*/ 4454318 h 6858000"/>
              <a:gd name="connsiteX4282" fmla="*/ 1411363 w 6530564"/>
              <a:gd name="connsiteY4282" fmla="*/ 4524275 h 6858000"/>
              <a:gd name="connsiteX4283" fmla="*/ 1509583 w 6530564"/>
              <a:gd name="connsiteY4283" fmla="*/ 4667558 h 6858000"/>
              <a:gd name="connsiteX4284" fmla="*/ 1577273 w 6530564"/>
              <a:gd name="connsiteY4284" fmla="*/ 4795718 h 6858000"/>
              <a:gd name="connsiteX4285" fmla="*/ 1579917 w 6530564"/>
              <a:gd name="connsiteY4285" fmla="*/ 4798245 h 6858000"/>
              <a:gd name="connsiteX4286" fmla="*/ 1576604 w 6530564"/>
              <a:gd name="connsiteY4286" fmla="*/ 4759879 h 6858000"/>
              <a:gd name="connsiteX4287" fmla="*/ 1731897 w 6530564"/>
              <a:gd name="connsiteY4287" fmla="*/ 5029523 h 6858000"/>
              <a:gd name="connsiteX4288" fmla="*/ 1728521 w 6530564"/>
              <a:gd name="connsiteY4288" fmla="*/ 5034733 h 6858000"/>
              <a:gd name="connsiteX4289" fmla="*/ 1864742 w 6530564"/>
              <a:gd name="connsiteY4289" fmla="*/ 5210497 h 6858000"/>
              <a:gd name="connsiteX4290" fmla="*/ 1960966 w 6530564"/>
              <a:gd name="connsiteY4290" fmla="*/ 5314141 h 6858000"/>
              <a:gd name="connsiteX4291" fmla="*/ 1964240 w 6530564"/>
              <a:gd name="connsiteY4291" fmla="*/ 5316895 h 6858000"/>
              <a:gd name="connsiteX4292" fmla="*/ 1966833 w 6530564"/>
              <a:gd name="connsiteY4292" fmla="*/ 5320459 h 6858000"/>
              <a:gd name="connsiteX4293" fmla="*/ 2003292 w 6530564"/>
              <a:gd name="connsiteY4293" fmla="*/ 5359731 h 6858000"/>
              <a:gd name="connsiteX4294" fmla="*/ 2005134 w 6530564"/>
              <a:gd name="connsiteY4294" fmla="*/ 5358985 h 6858000"/>
              <a:gd name="connsiteX4295" fmla="*/ 2013584 w 6530564"/>
              <a:gd name="connsiteY4295" fmla="*/ 5364962 h 6858000"/>
              <a:gd name="connsiteX4296" fmla="*/ 2011996 w 6530564"/>
              <a:gd name="connsiteY4296" fmla="*/ 5368965 h 6858000"/>
              <a:gd name="connsiteX4297" fmla="*/ 2012621 w 6530564"/>
              <a:gd name="connsiteY4297" fmla="*/ 5369779 h 6858000"/>
              <a:gd name="connsiteX4298" fmla="*/ 2021956 w 6530564"/>
              <a:gd name="connsiteY4298" fmla="*/ 5379834 h 6858000"/>
              <a:gd name="connsiteX4299" fmla="*/ 2059336 w 6530564"/>
              <a:gd name="connsiteY4299" fmla="*/ 5413704 h 6858000"/>
              <a:gd name="connsiteX4300" fmla="*/ 2059384 w 6530564"/>
              <a:gd name="connsiteY4300" fmla="*/ 5410736 h 6858000"/>
              <a:gd name="connsiteX4301" fmla="*/ 2055262 w 6530564"/>
              <a:gd name="connsiteY4301" fmla="*/ 5400017 h 6858000"/>
              <a:gd name="connsiteX4302" fmla="*/ 2068636 w 6530564"/>
              <a:gd name="connsiteY4302" fmla="*/ 5419749 h 6858000"/>
              <a:gd name="connsiteX4303" fmla="*/ 2074568 w 6530564"/>
              <a:gd name="connsiteY4303" fmla="*/ 5427506 h 6858000"/>
              <a:gd name="connsiteX4304" fmla="*/ 2093075 w 6530564"/>
              <a:gd name="connsiteY4304" fmla="*/ 5444275 h 6858000"/>
              <a:gd name="connsiteX4305" fmla="*/ 2096976 w 6530564"/>
              <a:gd name="connsiteY4305" fmla="*/ 5446663 h 6858000"/>
              <a:gd name="connsiteX4306" fmla="*/ 2101272 w 6530564"/>
              <a:gd name="connsiteY4306" fmla="*/ 5451702 h 6858000"/>
              <a:gd name="connsiteX4307" fmla="*/ 2190614 w 6530564"/>
              <a:gd name="connsiteY4307" fmla="*/ 5532655 h 6858000"/>
              <a:gd name="connsiteX4308" fmla="*/ 2190957 w 6530564"/>
              <a:gd name="connsiteY4308" fmla="*/ 5532205 h 6858000"/>
              <a:gd name="connsiteX4309" fmla="*/ 2192913 w 6530564"/>
              <a:gd name="connsiteY4309" fmla="*/ 5534621 h 6858000"/>
              <a:gd name="connsiteX4310" fmla="*/ 2345065 w 6530564"/>
              <a:gd name="connsiteY4310" fmla="*/ 5651238 h 6858000"/>
              <a:gd name="connsiteX4311" fmla="*/ 2345801 w 6530564"/>
              <a:gd name="connsiteY4311" fmla="*/ 5651144 h 6858000"/>
              <a:gd name="connsiteX4312" fmla="*/ 2353680 w 6530564"/>
              <a:gd name="connsiteY4312" fmla="*/ 5653734 h 6858000"/>
              <a:gd name="connsiteX4313" fmla="*/ 2354677 w 6530564"/>
              <a:gd name="connsiteY4313" fmla="*/ 5658406 h 6858000"/>
              <a:gd name="connsiteX4314" fmla="*/ 2354729 w 6530564"/>
              <a:gd name="connsiteY4314" fmla="*/ 5658644 h 6858000"/>
              <a:gd name="connsiteX4315" fmla="*/ 2365695 w 6530564"/>
              <a:gd name="connsiteY4315" fmla="*/ 5667049 h 6858000"/>
              <a:gd name="connsiteX4316" fmla="*/ 2371685 w 6530564"/>
              <a:gd name="connsiteY4316" fmla="*/ 5669425 h 6858000"/>
              <a:gd name="connsiteX4317" fmla="*/ 2370688 w 6530564"/>
              <a:gd name="connsiteY4317" fmla="*/ 5664753 h 6858000"/>
              <a:gd name="connsiteX4318" fmla="*/ 2369689 w 6530564"/>
              <a:gd name="connsiteY4318" fmla="*/ 5660084 h 6858000"/>
              <a:gd name="connsiteX4319" fmla="*/ 2387695 w 6530564"/>
              <a:gd name="connsiteY4319" fmla="*/ 5675773 h 6858000"/>
              <a:gd name="connsiteX4320" fmla="*/ 2388692 w 6530564"/>
              <a:gd name="connsiteY4320" fmla="*/ 5680444 h 6858000"/>
              <a:gd name="connsiteX4321" fmla="*/ 2394361 w 6530564"/>
              <a:gd name="connsiteY4321" fmla="*/ 5684116 h 6858000"/>
              <a:gd name="connsiteX4322" fmla="*/ 2400030 w 6530564"/>
              <a:gd name="connsiteY4322" fmla="*/ 5687790 h 6858000"/>
              <a:gd name="connsiteX4323" fmla="*/ 2405825 w 6530564"/>
              <a:gd name="connsiteY4323" fmla="*/ 5692047 h 6858000"/>
              <a:gd name="connsiteX4324" fmla="*/ 2409797 w 6530564"/>
              <a:gd name="connsiteY4324" fmla="*/ 5696759 h 6858000"/>
              <a:gd name="connsiteX4325" fmla="*/ 2414794 w 6530564"/>
              <a:gd name="connsiteY4325" fmla="*/ 5700011 h 6858000"/>
              <a:gd name="connsiteX4326" fmla="*/ 2432881 w 6530564"/>
              <a:gd name="connsiteY4326" fmla="*/ 5701530 h 6858000"/>
              <a:gd name="connsiteX4327" fmla="*/ 2441390 w 6530564"/>
              <a:gd name="connsiteY4327" fmla="*/ 5698491 h 6858000"/>
              <a:gd name="connsiteX4328" fmla="*/ 2430801 w 6530564"/>
              <a:gd name="connsiteY4328" fmla="*/ 5694648 h 6858000"/>
              <a:gd name="connsiteX4329" fmla="*/ 2423109 w 6530564"/>
              <a:gd name="connsiteY4329" fmla="*/ 5687744 h 6858000"/>
              <a:gd name="connsiteX4330" fmla="*/ 2429054 w 6530564"/>
              <a:gd name="connsiteY4330" fmla="*/ 5686473 h 6858000"/>
              <a:gd name="connsiteX4331" fmla="*/ 2503749 w 6530564"/>
              <a:gd name="connsiteY4331" fmla="*/ 5738894 h 6858000"/>
              <a:gd name="connsiteX4332" fmla="*/ 2509419 w 6530564"/>
              <a:gd name="connsiteY4332" fmla="*/ 5742568 h 6858000"/>
              <a:gd name="connsiteX4333" fmla="*/ 2500075 w 6530564"/>
              <a:gd name="connsiteY4333" fmla="*/ 5744562 h 6858000"/>
              <a:gd name="connsiteX4334" fmla="*/ 2519077 w 6530564"/>
              <a:gd name="connsiteY4334" fmla="*/ 5764924 h 6858000"/>
              <a:gd name="connsiteX4335" fmla="*/ 2540756 w 6530564"/>
              <a:gd name="connsiteY4335" fmla="*/ 5774946 h 6858000"/>
              <a:gd name="connsiteX4336" fmla="*/ 2545427 w 6530564"/>
              <a:gd name="connsiteY4336" fmla="*/ 5773948 h 6858000"/>
              <a:gd name="connsiteX4337" fmla="*/ 2550097 w 6530564"/>
              <a:gd name="connsiteY4337" fmla="*/ 5772950 h 6858000"/>
              <a:gd name="connsiteX4338" fmla="*/ 2572773 w 6530564"/>
              <a:gd name="connsiteY4338" fmla="*/ 5787641 h 6858000"/>
              <a:gd name="connsiteX4339" fmla="*/ 2582118 w 6530564"/>
              <a:gd name="connsiteY4339" fmla="*/ 5785645 h 6858000"/>
              <a:gd name="connsiteX4340" fmla="*/ 2650143 w 6530564"/>
              <a:gd name="connsiteY4340" fmla="*/ 5829723 h 6858000"/>
              <a:gd name="connsiteX4341" fmla="*/ 2670824 w 6530564"/>
              <a:gd name="connsiteY4341" fmla="*/ 5835072 h 6858000"/>
              <a:gd name="connsiteX4342" fmla="*/ 2684158 w 6530564"/>
              <a:gd name="connsiteY4342" fmla="*/ 5851761 h 6858000"/>
              <a:gd name="connsiteX4343" fmla="*/ 2874588 w 6530564"/>
              <a:gd name="connsiteY4343" fmla="*/ 5942950 h 6858000"/>
              <a:gd name="connsiteX4344" fmla="*/ 2956629 w 6530564"/>
              <a:gd name="connsiteY4344" fmla="*/ 5984033 h 6858000"/>
              <a:gd name="connsiteX4345" fmla="*/ 3003657 w 6530564"/>
              <a:gd name="connsiteY4345" fmla="*/ 5998405 h 6858000"/>
              <a:gd name="connsiteX4346" fmla="*/ 3010325 w 6530564"/>
              <a:gd name="connsiteY4346" fmla="*/ 6006750 h 6858000"/>
              <a:gd name="connsiteX4347" fmla="*/ 3052682 w 6530564"/>
              <a:gd name="connsiteY4347" fmla="*/ 6022121 h 6858000"/>
              <a:gd name="connsiteX4348" fmla="*/ 3132727 w 6530564"/>
              <a:gd name="connsiteY4348" fmla="*/ 6053863 h 6858000"/>
              <a:gd name="connsiteX4349" fmla="*/ 3306831 w 6530564"/>
              <a:gd name="connsiteY4349" fmla="*/ 6114351 h 6858000"/>
              <a:gd name="connsiteX4350" fmla="*/ 3409233 w 6530564"/>
              <a:gd name="connsiteY4350" fmla="*/ 6136431 h 6858000"/>
              <a:gd name="connsiteX4351" fmla="*/ 3520977 w 6530564"/>
              <a:gd name="connsiteY4351" fmla="*/ 6156515 h 6858000"/>
              <a:gd name="connsiteX4352" fmla="*/ 3704103 w 6530564"/>
              <a:gd name="connsiteY4352" fmla="*/ 6190654 h 6858000"/>
              <a:gd name="connsiteX4353" fmla="*/ 3841878 w 6530564"/>
              <a:gd name="connsiteY4353" fmla="*/ 6195409 h 6858000"/>
              <a:gd name="connsiteX4354" fmla="*/ 3935617 w 6530564"/>
              <a:gd name="connsiteY4354" fmla="*/ 6199803 h 6858000"/>
              <a:gd name="connsiteX4355" fmla="*/ 4050037 w 6530564"/>
              <a:gd name="connsiteY4355" fmla="*/ 6209548 h 6858000"/>
              <a:gd name="connsiteX4356" fmla="*/ 4164456 w 6530564"/>
              <a:gd name="connsiteY4356" fmla="*/ 6219291 h 6858000"/>
              <a:gd name="connsiteX4357" fmla="*/ 4208491 w 6530564"/>
              <a:gd name="connsiteY4357" fmla="*/ 6219652 h 6858000"/>
              <a:gd name="connsiteX4358" fmla="*/ 4280553 w 6530564"/>
              <a:gd name="connsiteY4358" fmla="*/ 6214026 h 6858000"/>
              <a:gd name="connsiteX4359" fmla="*/ 4299237 w 6530564"/>
              <a:gd name="connsiteY4359" fmla="*/ 6210033 h 6858000"/>
              <a:gd name="connsiteX4360" fmla="*/ 4376966 w 6530564"/>
              <a:gd name="connsiteY4360" fmla="*/ 6208079 h 6858000"/>
              <a:gd name="connsiteX4361" fmla="*/ 4381639 w 6530564"/>
              <a:gd name="connsiteY4361" fmla="*/ 6207082 h 6858000"/>
              <a:gd name="connsiteX4362" fmla="*/ 4382636 w 6530564"/>
              <a:gd name="connsiteY4362" fmla="*/ 6211752 h 6858000"/>
              <a:gd name="connsiteX4363" fmla="*/ 4391979 w 6530564"/>
              <a:gd name="connsiteY4363" fmla="*/ 6209755 h 6858000"/>
              <a:gd name="connsiteX4364" fmla="*/ 4390980 w 6530564"/>
              <a:gd name="connsiteY4364" fmla="*/ 6205086 h 6858000"/>
              <a:gd name="connsiteX4365" fmla="*/ 4386310 w 6530564"/>
              <a:gd name="connsiteY4365" fmla="*/ 6206084 h 6858000"/>
              <a:gd name="connsiteX4366" fmla="*/ 4408667 w 6530564"/>
              <a:gd name="connsiteY4366" fmla="*/ 6196422 h 6858000"/>
              <a:gd name="connsiteX4367" fmla="*/ 4653556 w 6530564"/>
              <a:gd name="connsiteY4367" fmla="*/ 6153870 h 6858000"/>
              <a:gd name="connsiteX4368" fmla="*/ 4745978 w 6530564"/>
              <a:gd name="connsiteY4368" fmla="*/ 6129242 h 6858000"/>
              <a:gd name="connsiteX4369" fmla="*/ 4900802 w 6530564"/>
              <a:gd name="connsiteY4369" fmla="*/ 6076627 h 6858000"/>
              <a:gd name="connsiteX4370" fmla="*/ 5058301 w 6530564"/>
              <a:gd name="connsiteY4370" fmla="*/ 6013674 h 6858000"/>
              <a:gd name="connsiteX4371" fmla="*/ 5152401 w 6530564"/>
              <a:gd name="connsiteY4371" fmla="*/ 5974033 h 6858000"/>
              <a:gd name="connsiteX4372" fmla="*/ 5184101 w 6530564"/>
              <a:gd name="connsiteY4372" fmla="*/ 5962374 h 6858000"/>
              <a:gd name="connsiteX4373" fmla="*/ 5245504 w 6530564"/>
              <a:gd name="connsiteY4373" fmla="*/ 5929720 h 6858000"/>
              <a:gd name="connsiteX4374" fmla="*/ 5246501 w 6530564"/>
              <a:gd name="connsiteY4374" fmla="*/ 5934392 h 6858000"/>
              <a:gd name="connsiteX4375" fmla="*/ 5251173 w 6530564"/>
              <a:gd name="connsiteY4375" fmla="*/ 5933393 h 6858000"/>
              <a:gd name="connsiteX4376" fmla="*/ 5260514 w 6530564"/>
              <a:gd name="connsiteY4376" fmla="*/ 5931398 h 6858000"/>
              <a:gd name="connsiteX4377" fmla="*/ 5264188 w 6530564"/>
              <a:gd name="connsiteY4377" fmla="*/ 5925730 h 6858000"/>
              <a:gd name="connsiteX4378" fmla="*/ 5274527 w 6530564"/>
              <a:gd name="connsiteY4378" fmla="*/ 5928403 h 6858000"/>
              <a:gd name="connsiteX4379" fmla="*/ 5272531 w 6530564"/>
              <a:gd name="connsiteY4379" fmla="*/ 5919062 h 6858000"/>
              <a:gd name="connsiteX4380" fmla="*/ 5277203 w 6530564"/>
              <a:gd name="connsiteY4380" fmla="*/ 5918063 h 6858000"/>
              <a:gd name="connsiteX4381" fmla="*/ 5285546 w 6530564"/>
              <a:gd name="connsiteY4381" fmla="*/ 5911397 h 6858000"/>
              <a:gd name="connsiteX4382" fmla="*/ 5275207 w 6530564"/>
              <a:gd name="connsiteY4382" fmla="*/ 5908722 h 6858000"/>
              <a:gd name="connsiteX4383" fmla="*/ 5276205 w 6530564"/>
              <a:gd name="connsiteY4383" fmla="*/ 5913393 h 6858000"/>
              <a:gd name="connsiteX4384" fmla="*/ 5270536 w 6530564"/>
              <a:gd name="connsiteY4384" fmla="*/ 5909721 h 6858000"/>
              <a:gd name="connsiteX4385" fmla="*/ 5379329 w 6530564"/>
              <a:gd name="connsiteY4385" fmla="*/ 5847404 h 6858000"/>
              <a:gd name="connsiteX4386" fmla="*/ 5542857 w 6530564"/>
              <a:gd name="connsiteY4386" fmla="*/ 5744086 h 6858000"/>
              <a:gd name="connsiteX4387" fmla="*/ 5543855 w 6530564"/>
              <a:gd name="connsiteY4387" fmla="*/ 5748759 h 6858000"/>
              <a:gd name="connsiteX4388" fmla="*/ 5539183 w 6530564"/>
              <a:gd name="connsiteY4388" fmla="*/ 5749756 h 6858000"/>
              <a:gd name="connsiteX4389" fmla="*/ 5536507 w 6530564"/>
              <a:gd name="connsiteY4389" fmla="*/ 5760095 h 6858000"/>
              <a:gd name="connsiteX4390" fmla="*/ 5544853 w 6530564"/>
              <a:gd name="connsiteY4390" fmla="*/ 5753429 h 6858000"/>
              <a:gd name="connsiteX4391" fmla="*/ 5553195 w 6530564"/>
              <a:gd name="connsiteY4391" fmla="*/ 5746762 h 6858000"/>
              <a:gd name="connsiteX4392" fmla="*/ 5568208 w 6530564"/>
              <a:gd name="connsiteY4392" fmla="*/ 5748439 h 6858000"/>
              <a:gd name="connsiteX4393" fmla="*/ 5565793 w 6530564"/>
              <a:gd name="connsiteY4393" fmla="*/ 5742849 h 6858000"/>
              <a:gd name="connsiteX4394" fmla="*/ 5563150 w 6530564"/>
              <a:gd name="connsiteY4394" fmla="*/ 5743821 h 6858000"/>
              <a:gd name="connsiteX4395" fmla="*/ 5569884 w 6530564"/>
              <a:gd name="connsiteY4395" fmla="*/ 5733428 h 6858000"/>
              <a:gd name="connsiteX4396" fmla="*/ 5555871 w 6530564"/>
              <a:gd name="connsiteY4396" fmla="*/ 5736423 h 6858000"/>
              <a:gd name="connsiteX4397" fmla="*/ 5595597 w 6530564"/>
              <a:gd name="connsiteY4397" fmla="*/ 5693746 h 6858000"/>
              <a:gd name="connsiteX4398" fmla="*/ 5601265 w 6530564"/>
              <a:gd name="connsiteY4398" fmla="*/ 5697419 h 6858000"/>
              <a:gd name="connsiteX4399" fmla="*/ 5654005 w 6530564"/>
              <a:gd name="connsiteY4399" fmla="*/ 5647078 h 6858000"/>
              <a:gd name="connsiteX4400" fmla="*/ 5650333 w 6530564"/>
              <a:gd name="connsiteY4400" fmla="*/ 5652747 h 6858000"/>
              <a:gd name="connsiteX4401" fmla="*/ 5713411 w 6530564"/>
              <a:gd name="connsiteY4401" fmla="*/ 5605080 h 6858000"/>
              <a:gd name="connsiteX4402" fmla="*/ 5717085 w 6530564"/>
              <a:gd name="connsiteY4402" fmla="*/ 5599412 h 6858000"/>
              <a:gd name="connsiteX4403" fmla="*/ 5698401 w 6530564"/>
              <a:gd name="connsiteY4403" fmla="*/ 5603403 h 6858000"/>
              <a:gd name="connsiteX4404" fmla="*/ 5739123 w 6530564"/>
              <a:gd name="connsiteY4404" fmla="*/ 5565397 h 6858000"/>
              <a:gd name="connsiteX4405" fmla="*/ 5749465 w 6530564"/>
              <a:gd name="connsiteY4405" fmla="*/ 5568074 h 6858000"/>
              <a:gd name="connsiteX4406" fmla="*/ 5755813 w 6530564"/>
              <a:gd name="connsiteY4406" fmla="*/ 5552065 h 6858000"/>
              <a:gd name="connsiteX4407" fmla="*/ 5759485 w 6530564"/>
              <a:gd name="connsiteY4407" fmla="*/ 5546395 h 6858000"/>
              <a:gd name="connsiteX4408" fmla="*/ 5766831 w 6530564"/>
              <a:gd name="connsiteY4408" fmla="*/ 5535057 h 6858000"/>
              <a:gd name="connsiteX4409" fmla="*/ 5757489 w 6530564"/>
              <a:gd name="connsiteY4409" fmla="*/ 5537052 h 6858000"/>
              <a:gd name="connsiteX4410" fmla="*/ 5752817 w 6530564"/>
              <a:gd name="connsiteY4410" fmla="*/ 5538051 h 6858000"/>
              <a:gd name="connsiteX4411" fmla="*/ 5840612 w 6530564"/>
              <a:gd name="connsiteY4411" fmla="*/ 5446031 h 6858000"/>
              <a:gd name="connsiteX4412" fmla="*/ 5875984 w 6530564"/>
              <a:gd name="connsiteY4412" fmla="*/ 5428705 h 6858000"/>
              <a:gd name="connsiteX4413" fmla="*/ 5876981 w 6530564"/>
              <a:gd name="connsiteY4413" fmla="*/ 5433377 h 6858000"/>
              <a:gd name="connsiteX4414" fmla="*/ 5881654 w 6530564"/>
              <a:gd name="connsiteY4414" fmla="*/ 5432378 h 6858000"/>
              <a:gd name="connsiteX4415" fmla="*/ 5888999 w 6530564"/>
              <a:gd name="connsiteY4415" fmla="*/ 5421040 h 6858000"/>
              <a:gd name="connsiteX4416" fmla="*/ 5892673 w 6530564"/>
              <a:gd name="connsiteY4416" fmla="*/ 5415372 h 6858000"/>
              <a:gd name="connsiteX4417" fmla="*/ 5894349 w 6530564"/>
              <a:gd name="connsiteY4417" fmla="*/ 5400360 h 6858000"/>
              <a:gd name="connsiteX4418" fmla="*/ 5910040 w 6530564"/>
              <a:gd name="connsiteY4418" fmla="*/ 5382356 h 6858000"/>
              <a:gd name="connsiteX4419" fmla="*/ 5885009 w 6530564"/>
              <a:gd name="connsiteY4419" fmla="*/ 5402357 h 6858000"/>
              <a:gd name="connsiteX4420" fmla="*/ 5887003 w 6530564"/>
              <a:gd name="connsiteY4420" fmla="*/ 5411699 h 6858000"/>
              <a:gd name="connsiteX4421" fmla="*/ 5883331 w 6530564"/>
              <a:gd name="connsiteY4421" fmla="*/ 5417368 h 6858000"/>
              <a:gd name="connsiteX4422" fmla="*/ 5878661 w 6530564"/>
              <a:gd name="connsiteY4422" fmla="*/ 5418365 h 6858000"/>
              <a:gd name="connsiteX4423" fmla="*/ 5875984 w 6530564"/>
              <a:gd name="connsiteY4423" fmla="*/ 5428705 h 6858000"/>
              <a:gd name="connsiteX4424" fmla="*/ 5797893 w 6530564"/>
              <a:gd name="connsiteY4424" fmla="*/ 5474694 h 6858000"/>
              <a:gd name="connsiteX4425" fmla="*/ 5788553 w 6530564"/>
              <a:gd name="connsiteY4425" fmla="*/ 5476691 h 6858000"/>
              <a:gd name="connsiteX4426" fmla="*/ 5787554 w 6530564"/>
              <a:gd name="connsiteY4426" fmla="*/ 5472019 h 6858000"/>
              <a:gd name="connsiteX4427" fmla="*/ 5783880 w 6530564"/>
              <a:gd name="connsiteY4427" fmla="*/ 5477689 h 6858000"/>
              <a:gd name="connsiteX4428" fmla="*/ 5779209 w 6530564"/>
              <a:gd name="connsiteY4428" fmla="*/ 5478686 h 6858000"/>
              <a:gd name="connsiteX4429" fmla="*/ 5809467 w 6530564"/>
              <a:gd name="connsiteY4429" fmla="*/ 5437421 h 6858000"/>
              <a:gd name="connsiteX4430" fmla="*/ 5851753 w 6530564"/>
              <a:gd name="connsiteY4430" fmla="*/ 5406742 h 6858000"/>
              <a:gd name="connsiteX4431" fmla="*/ 5852311 w 6530564"/>
              <a:gd name="connsiteY4431" fmla="*/ 5409342 h 6858000"/>
              <a:gd name="connsiteX4432" fmla="*/ 5855983 w 6530564"/>
              <a:gd name="connsiteY4432" fmla="*/ 5403674 h 6858000"/>
              <a:gd name="connsiteX4433" fmla="*/ 5872672 w 6530564"/>
              <a:gd name="connsiteY4433" fmla="*/ 5390339 h 6858000"/>
              <a:gd name="connsiteX4434" fmla="*/ 5868998 w 6530564"/>
              <a:gd name="connsiteY4434" fmla="*/ 5396009 h 6858000"/>
              <a:gd name="connsiteX4435" fmla="*/ 5873671 w 6530564"/>
              <a:gd name="connsiteY4435" fmla="*/ 5395010 h 6858000"/>
              <a:gd name="connsiteX4436" fmla="*/ 5877343 w 6530564"/>
              <a:gd name="connsiteY4436" fmla="*/ 5389341 h 6858000"/>
              <a:gd name="connsiteX4437" fmla="*/ 5944096 w 6530564"/>
              <a:gd name="connsiteY4437" fmla="*/ 5336008 h 6858000"/>
              <a:gd name="connsiteX4438" fmla="*/ 5954436 w 6530564"/>
              <a:gd name="connsiteY4438" fmla="*/ 5338681 h 6858000"/>
              <a:gd name="connsiteX4439" fmla="*/ 5936071 w 6530564"/>
              <a:gd name="connsiteY4439" fmla="*/ 5367026 h 6858000"/>
              <a:gd name="connsiteX4440" fmla="*/ 6011847 w 6530564"/>
              <a:gd name="connsiteY4440" fmla="*/ 5287342 h 6858000"/>
              <a:gd name="connsiteX4441" fmla="*/ 6021190 w 6530564"/>
              <a:gd name="connsiteY4441" fmla="*/ 5285346 h 6858000"/>
              <a:gd name="connsiteX4442" fmla="*/ 6023863 w 6530564"/>
              <a:gd name="connsiteY4442" fmla="*/ 5275006 h 6858000"/>
              <a:gd name="connsiteX4443" fmla="*/ 6041233 w 6530564"/>
              <a:gd name="connsiteY4443" fmla="*/ 5241991 h 6858000"/>
              <a:gd name="connsiteX4444" fmla="*/ 6047899 w 6530564"/>
              <a:gd name="connsiteY4444" fmla="*/ 5250335 h 6858000"/>
              <a:gd name="connsiteX4445" fmla="*/ 6054247 w 6530564"/>
              <a:gd name="connsiteY4445" fmla="*/ 5234325 h 6858000"/>
              <a:gd name="connsiteX4446" fmla="*/ 6057920 w 6530564"/>
              <a:gd name="connsiteY4446" fmla="*/ 5228658 h 6858000"/>
              <a:gd name="connsiteX4447" fmla="*/ 6062591 w 6530564"/>
              <a:gd name="connsiteY4447" fmla="*/ 5227659 h 6858000"/>
              <a:gd name="connsiteX4448" fmla="*/ 6061593 w 6530564"/>
              <a:gd name="connsiteY4448" fmla="*/ 5222988 h 6858000"/>
              <a:gd name="connsiteX4449" fmla="*/ 6057920 w 6530564"/>
              <a:gd name="connsiteY4449" fmla="*/ 5228658 h 6858000"/>
              <a:gd name="connsiteX4450" fmla="*/ 6053250 w 6530564"/>
              <a:gd name="connsiteY4450" fmla="*/ 5229655 h 6858000"/>
              <a:gd name="connsiteX4451" fmla="*/ 6068941 w 6530564"/>
              <a:gd name="connsiteY4451" fmla="*/ 5211651 h 6858000"/>
              <a:gd name="connsiteX4452" fmla="*/ 6069937 w 6530564"/>
              <a:gd name="connsiteY4452" fmla="*/ 5216321 h 6858000"/>
              <a:gd name="connsiteX4453" fmla="*/ 6153103 w 6530564"/>
              <a:gd name="connsiteY4453" fmla="*/ 5056910 h 6858000"/>
              <a:gd name="connsiteX4454" fmla="*/ 6220259 w 6530564"/>
              <a:gd name="connsiteY4454" fmla="*/ 4891153 h 6858000"/>
              <a:gd name="connsiteX4455" fmla="*/ 6232593 w 6530564"/>
              <a:gd name="connsiteY4455" fmla="*/ 4903170 h 6858000"/>
              <a:gd name="connsiteX4456" fmla="*/ 6266691 w 6530564"/>
              <a:gd name="connsiteY4456" fmla="*/ 4788433 h 6858000"/>
              <a:gd name="connsiteX4457" fmla="*/ 6282822 w 6530564"/>
              <a:gd name="connsiteY4457" fmla="*/ 4732481 h 6858000"/>
              <a:gd name="connsiteX4458" fmla="*/ 6302855 w 6530564"/>
              <a:gd name="connsiteY4458" fmla="*/ 4672815 h 6858000"/>
              <a:gd name="connsiteX4459" fmla="*/ 6305460 w 6530564"/>
              <a:gd name="connsiteY4459" fmla="*/ 4672697 h 6858000"/>
              <a:gd name="connsiteX4460" fmla="*/ 6313804 w 6530564"/>
              <a:gd name="connsiteY4460" fmla="*/ 4666031 h 6858000"/>
              <a:gd name="connsiteX4461" fmla="*/ 6318475 w 6530564"/>
              <a:gd name="connsiteY4461" fmla="*/ 4665033 h 6858000"/>
              <a:gd name="connsiteX4462" fmla="*/ 6322827 w 6530564"/>
              <a:gd name="connsiteY4462" fmla="*/ 4639682 h 6858000"/>
              <a:gd name="connsiteX4463" fmla="*/ 6330175 w 6530564"/>
              <a:gd name="connsiteY4463" fmla="*/ 4628345 h 6858000"/>
              <a:gd name="connsiteX4464" fmla="*/ 6329177 w 6530564"/>
              <a:gd name="connsiteY4464" fmla="*/ 4623672 h 6858000"/>
              <a:gd name="connsiteX4465" fmla="*/ 6324505 w 6530564"/>
              <a:gd name="connsiteY4465" fmla="*/ 4624671 h 6858000"/>
              <a:gd name="connsiteX4466" fmla="*/ 6348900 w 6530564"/>
              <a:gd name="connsiteY4466" fmla="*/ 4555965 h 6858000"/>
              <a:gd name="connsiteX4467" fmla="*/ 6345907 w 6530564"/>
              <a:gd name="connsiteY4467" fmla="*/ 4541951 h 6858000"/>
              <a:gd name="connsiteX4468" fmla="*/ 6330216 w 6530564"/>
              <a:gd name="connsiteY4468" fmla="*/ 4559955 h 6858000"/>
              <a:gd name="connsiteX4469" fmla="*/ 6336883 w 6530564"/>
              <a:gd name="connsiteY4469" fmla="*/ 4568299 h 6858000"/>
              <a:gd name="connsiteX4470" fmla="*/ 6314844 w 6530564"/>
              <a:gd name="connsiteY4470" fmla="*/ 4602314 h 6858000"/>
              <a:gd name="connsiteX4471" fmla="*/ 6321192 w 6530564"/>
              <a:gd name="connsiteY4471" fmla="*/ 4586304 h 6858000"/>
              <a:gd name="connsiteX4472" fmla="*/ 6273761 w 6530564"/>
              <a:gd name="connsiteY4472" fmla="*/ 4684354 h 6858000"/>
              <a:gd name="connsiteX4473" fmla="*/ 6228327 w 6530564"/>
              <a:gd name="connsiteY4473" fmla="*/ 4791746 h 6858000"/>
              <a:gd name="connsiteX4474" fmla="*/ 6218983 w 6530564"/>
              <a:gd name="connsiteY4474" fmla="*/ 4793740 h 6858000"/>
              <a:gd name="connsiteX4475" fmla="*/ 6164885 w 6530564"/>
              <a:gd name="connsiteY4475" fmla="*/ 4883446 h 6858000"/>
              <a:gd name="connsiteX4476" fmla="*/ 6142846 w 6530564"/>
              <a:gd name="connsiteY4476" fmla="*/ 4917459 h 6858000"/>
              <a:gd name="connsiteX4477" fmla="*/ 6136497 w 6530564"/>
              <a:gd name="connsiteY4477" fmla="*/ 4933470 h 6858000"/>
              <a:gd name="connsiteX4478" fmla="*/ 6117135 w 6530564"/>
              <a:gd name="connsiteY4478" fmla="*/ 4957143 h 6858000"/>
              <a:gd name="connsiteX4479" fmla="*/ 6085074 w 6530564"/>
              <a:gd name="connsiteY4479" fmla="*/ 5012834 h 6858000"/>
              <a:gd name="connsiteX4480" fmla="*/ 6052017 w 6530564"/>
              <a:gd name="connsiteY4480" fmla="*/ 5063855 h 6858000"/>
              <a:gd name="connsiteX4481" fmla="*/ 5949849 w 6530564"/>
              <a:gd name="connsiteY4481" fmla="*/ 5202903 h 6858000"/>
              <a:gd name="connsiteX4482" fmla="*/ 5919467 w 6530564"/>
              <a:gd name="connsiteY4482" fmla="*/ 5243586 h 6858000"/>
              <a:gd name="connsiteX4483" fmla="*/ 5913797 w 6530564"/>
              <a:gd name="connsiteY4483" fmla="*/ 5239912 h 6858000"/>
              <a:gd name="connsiteX4484" fmla="*/ 5798296 w 6530564"/>
              <a:gd name="connsiteY4484" fmla="*/ 5362272 h 6858000"/>
              <a:gd name="connsiteX4485" fmla="*/ 5770589 w 6530564"/>
              <a:gd name="connsiteY4485" fmla="*/ 5392612 h 6858000"/>
              <a:gd name="connsiteX4486" fmla="*/ 5726193 w 6530564"/>
              <a:gd name="connsiteY4486" fmla="*/ 5436286 h 6858000"/>
              <a:gd name="connsiteX4487" fmla="*/ 5560309 w 6530564"/>
              <a:gd name="connsiteY4487" fmla="*/ 5574296 h 6858000"/>
              <a:gd name="connsiteX4488" fmla="*/ 5511241 w 6530564"/>
              <a:gd name="connsiteY4488" fmla="*/ 5618968 h 6858000"/>
              <a:gd name="connsiteX4489" fmla="*/ 5501899 w 6530564"/>
              <a:gd name="connsiteY4489" fmla="*/ 5620964 h 6858000"/>
              <a:gd name="connsiteX4490" fmla="*/ 5462853 w 6530564"/>
              <a:gd name="connsiteY4490" fmla="*/ 5643958 h 6858000"/>
              <a:gd name="connsiteX4491" fmla="*/ 5434147 w 6530564"/>
              <a:gd name="connsiteY4491" fmla="*/ 5669628 h 6858000"/>
              <a:gd name="connsiteX4492" fmla="*/ 5335695 w 6530564"/>
              <a:gd name="connsiteY4492" fmla="*/ 5734620 h 6858000"/>
              <a:gd name="connsiteX4493" fmla="*/ 5279961 w 6530564"/>
              <a:gd name="connsiteY4493" fmla="*/ 5770948 h 6858000"/>
              <a:gd name="connsiteX4494" fmla="*/ 5196201 w 6530564"/>
              <a:gd name="connsiteY4494" fmla="*/ 5813264 h 6858000"/>
              <a:gd name="connsiteX4495" fmla="*/ 5184185 w 6530564"/>
              <a:gd name="connsiteY4495" fmla="*/ 5825600 h 6858000"/>
              <a:gd name="connsiteX4496" fmla="*/ 5148811 w 6530564"/>
              <a:gd name="connsiteY4496" fmla="*/ 5842926 h 6858000"/>
              <a:gd name="connsiteX4497" fmla="*/ 5098429 w 6530564"/>
              <a:gd name="connsiteY4497" fmla="*/ 5858574 h 6858000"/>
              <a:gd name="connsiteX4498" fmla="*/ 5093078 w 6530564"/>
              <a:gd name="connsiteY4498" fmla="*/ 5879254 h 6858000"/>
              <a:gd name="connsiteX4499" fmla="*/ 5071717 w 6530564"/>
              <a:gd name="connsiteY4499" fmla="*/ 5893584 h 6858000"/>
              <a:gd name="connsiteX4500" fmla="*/ 4963607 w 6530564"/>
              <a:gd name="connsiteY4500" fmla="*/ 5936220 h 6858000"/>
              <a:gd name="connsiteX4501" fmla="*/ 4943924 w 6530564"/>
              <a:gd name="connsiteY4501" fmla="*/ 5935541 h 6858000"/>
              <a:gd name="connsiteX4502" fmla="*/ 4931907 w 6530564"/>
              <a:gd name="connsiteY4502" fmla="*/ 5947877 h 6858000"/>
              <a:gd name="connsiteX4503" fmla="*/ 4927236 w 6530564"/>
              <a:gd name="connsiteY4503" fmla="*/ 5948876 h 6858000"/>
              <a:gd name="connsiteX4504" fmla="*/ 4813453 w 6530564"/>
              <a:gd name="connsiteY4504" fmla="*/ 5987836 h 6858000"/>
              <a:gd name="connsiteX4505" fmla="*/ 4812455 w 6530564"/>
              <a:gd name="connsiteY4505" fmla="*/ 5983165 h 6858000"/>
              <a:gd name="connsiteX4506" fmla="*/ 4789099 w 6530564"/>
              <a:gd name="connsiteY4506" fmla="*/ 5988156 h 6858000"/>
              <a:gd name="connsiteX4507" fmla="*/ 4763071 w 6530564"/>
              <a:gd name="connsiteY4507" fmla="*/ 6003484 h 6858000"/>
              <a:gd name="connsiteX4508" fmla="*/ 4747061 w 6530564"/>
              <a:gd name="connsiteY4508" fmla="*/ 5997136 h 6858000"/>
              <a:gd name="connsiteX4509" fmla="*/ 4687335 w 6530564"/>
              <a:gd name="connsiteY4509" fmla="*/ 6014782 h 6858000"/>
              <a:gd name="connsiteX4510" fmla="*/ 4642621 w 6530564"/>
              <a:gd name="connsiteY4510" fmla="*/ 6034102 h 6858000"/>
              <a:gd name="connsiteX4511" fmla="*/ 4636952 w 6530564"/>
              <a:gd name="connsiteY4511" fmla="*/ 6030429 h 6858000"/>
              <a:gd name="connsiteX4512" fmla="*/ 4563214 w 6530564"/>
              <a:gd name="connsiteY4512" fmla="*/ 6051067 h 6858000"/>
              <a:gd name="connsiteX4513" fmla="*/ 4553871 w 6530564"/>
              <a:gd name="connsiteY4513" fmla="*/ 6053063 h 6858000"/>
              <a:gd name="connsiteX4514" fmla="*/ 4552873 w 6530564"/>
              <a:gd name="connsiteY4514" fmla="*/ 6048393 h 6858000"/>
              <a:gd name="connsiteX4515" fmla="*/ 4547205 w 6530564"/>
              <a:gd name="connsiteY4515" fmla="*/ 6044719 h 6858000"/>
              <a:gd name="connsiteX4516" fmla="*/ 4543531 w 6530564"/>
              <a:gd name="connsiteY4516" fmla="*/ 6050388 h 6858000"/>
              <a:gd name="connsiteX4517" fmla="*/ 4494145 w 6530564"/>
              <a:gd name="connsiteY4517" fmla="*/ 6070708 h 6858000"/>
              <a:gd name="connsiteX4518" fmla="*/ 4478137 w 6530564"/>
              <a:gd name="connsiteY4518" fmla="*/ 6064359 h 6858000"/>
              <a:gd name="connsiteX4519" fmla="*/ 4479134 w 6530564"/>
              <a:gd name="connsiteY4519" fmla="*/ 6069030 h 6858000"/>
              <a:gd name="connsiteX4520" fmla="*/ 4459453 w 6530564"/>
              <a:gd name="connsiteY4520" fmla="*/ 6068351 h 6858000"/>
              <a:gd name="connsiteX4521" fmla="*/ 4432425 w 6530564"/>
              <a:gd name="connsiteY4521" fmla="*/ 6079010 h 6858000"/>
              <a:gd name="connsiteX4522" fmla="*/ 4404399 w 6530564"/>
              <a:gd name="connsiteY4522" fmla="*/ 6084998 h 6858000"/>
              <a:gd name="connsiteX4523" fmla="*/ 4394059 w 6530564"/>
              <a:gd name="connsiteY4523" fmla="*/ 6082323 h 6858000"/>
              <a:gd name="connsiteX4524" fmla="*/ 4379047 w 6530564"/>
              <a:gd name="connsiteY4524" fmla="*/ 6080645 h 6858000"/>
              <a:gd name="connsiteX4525" fmla="*/ 4374376 w 6530564"/>
              <a:gd name="connsiteY4525" fmla="*/ 6081644 h 6858000"/>
              <a:gd name="connsiteX4526" fmla="*/ 4292971 w 6530564"/>
              <a:gd name="connsiteY4526" fmla="*/ 6089266 h 6858000"/>
              <a:gd name="connsiteX4527" fmla="*/ 4193882 w 6530564"/>
              <a:gd name="connsiteY4527" fmla="*/ 6105553 h 6858000"/>
              <a:gd name="connsiteX4528" fmla="*/ 4184541 w 6530564"/>
              <a:gd name="connsiteY4528" fmla="*/ 6107549 h 6858000"/>
              <a:gd name="connsiteX4529" fmla="*/ 4178872 w 6530564"/>
              <a:gd name="connsiteY4529" fmla="*/ 6103875 h 6858000"/>
              <a:gd name="connsiteX4530" fmla="*/ 4174201 w 6530564"/>
              <a:gd name="connsiteY4530" fmla="*/ 6104874 h 6858000"/>
              <a:gd name="connsiteX4531" fmla="*/ 4146175 w 6530564"/>
              <a:gd name="connsiteY4531" fmla="*/ 6110861 h 6858000"/>
              <a:gd name="connsiteX4532" fmla="*/ 4141503 w 6530564"/>
              <a:gd name="connsiteY4532" fmla="*/ 6111859 h 6858000"/>
              <a:gd name="connsiteX4533" fmla="*/ 4135835 w 6530564"/>
              <a:gd name="connsiteY4533" fmla="*/ 6108185 h 6858000"/>
              <a:gd name="connsiteX4534" fmla="*/ 4131163 w 6530564"/>
              <a:gd name="connsiteY4534" fmla="*/ 6109183 h 6858000"/>
              <a:gd name="connsiteX4535" fmla="*/ 4092798 w 6530564"/>
              <a:gd name="connsiteY4535" fmla="*/ 6112497 h 6858000"/>
              <a:gd name="connsiteX4536" fmla="*/ 4082458 w 6530564"/>
              <a:gd name="connsiteY4536" fmla="*/ 6109821 h 6858000"/>
              <a:gd name="connsiteX4537" fmla="*/ 4052435 w 6530564"/>
              <a:gd name="connsiteY4537" fmla="*/ 6106468 h 6858000"/>
              <a:gd name="connsiteX4538" fmla="*/ 4053433 w 6530564"/>
              <a:gd name="connsiteY4538" fmla="*/ 6111138 h 6858000"/>
              <a:gd name="connsiteX4539" fmla="*/ 4043093 w 6530564"/>
              <a:gd name="connsiteY4539" fmla="*/ 6108462 h 6858000"/>
              <a:gd name="connsiteX4540" fmla="*/ 4049935 w 6530564"/>
              <a:gd name="connsiteY4540" fmla="*/ 6103338 h 6858000"/>
              <a:gd name="connsiteX4541" fmla="*/ 4045742 w 6530564"/>
              <a:gd name="connsiteY4541" fmla="*/ 6095312 h 6858000"/>
              <a:gd name="connsiteX4542" fmla="*/ 4059782 w 6530564"/>
              <a:gd name="connsiteY4542" fmla="*/ 6095129 h 6858000"/>
              <a:gd name="connsiteX4543" fmla="*/ 4208575 w 6530564"/>
              <a:gd name="connsiteY4543" fmla="*/ 6082877 h 6858000"/>
              <a:gd name="connsiteX4544" fmla="*/ 4574233 w 6530564"/>
              <a:gd name="connsiteY4544" fmla="*/ 6034059 h 6858000"/>
              <a:gd name="connsiteX4545" fmla="*/ 4653639 w 6530564"/>
              <a:gd name="connsiteY4545" fmla="*/ 6017096 h 6858000"/>
              <a:gd name="connsiteX4546" fmla="*/ 4666657 w 6530564"/>
              <a:gd name="connsiteY4546" fmla="*/ 6009430 h 6858000"/>
              <a:gd name="connsiteX4547" fmla="*/ 4671326 w 6530564"/>
              <a:gd name="connsiteY4547" fmla="*/ 6008432 h 6858000"/>
              <a:gd name="connsiteX4548" fmla="*/ 4680669 w 6530564"/>
              <a:gd name="connsiteY4548" fmla="*/ 6006436 h 6858000"/>
              <a:gd name="connsiteX4549" fmla="*/ 4777762 w 6530564"/>
              <a:gd name="connsiteY4549" fmla="*/ 5980809 h 6858000"/>
              <a:gd name="connsiteX4550" fmla="*/ 4917575 w 6530564"/>
              <a:gd name="connsiteY4550" fmla="*/ 5926517 h 6858000"/>
              <a:gd name="connsiteX4551" fmla="*/ 5024691 w 6530564"/>
              <a:gd name="connsiteY4551" fmla="*/ 5879212 h 6858000"/>
              <a:gd name="connsiteX4552" fmla="*/ 5063735 w 6530564"/>
              <a:gd name="connsiteY4552" fmla="*/ 5856218 h 6858000"/>
              <a:gd name="connsiteX4553" fmla="*/ 5078746 w 6530564"/>
              <a:gd name="connsiteY4553" fmla="*/ 5857895 h 6858000"/>
              <a:gd name="connsiteX4554" fmla="*/ 5094437 w 6530564"/>
              <a:gd name="connsiteY4554" fmla="*/ 5839890 h 6858000"/>
              <a:gd name="connsiteX4555" fmla="*/ 5130807 w 6530564"/>
              <a:gd name="connsiteY4555" fmla="*/ 5827235 h 6858000"/>
              <a:gd name="connsiteX4556" fmla="*/ 5253613 w 6530564"/>
              <a:gd name="connsiteY4556" fmla="*/ 5761925 h 6858000"/>
              <a:gd name="connsiteX4557" fmla="*/ 5273974 w 6530564"/>
              <a:gd name="connsiteY4557" fmla="*/ 5742921 h 6858000"/>
              <a:gd name="connsiteX4558" fmla="*/ 5398457 w 6530564"/>
              <a:gd name="connsiteY4558" fmla="*/ 5662600 h 6858000"/>
              <a:gd name="connsiteX4559" fmla="*/ 5508927 w 6530564"/>
              <a:gd name="connsiteY4559" fmla="*/ 5585273 h 6858000"/>
              <a:gd name="connsiteX4560" fmla="*/ 5516272 w 6530564"/>
              <a:gd name="connsiteY4560" fmla="*/ 5573935 h 6858000"/>
              <a:gd name="connsiteX4561" fmla="*/ 5517271 w 6530564"/>
              <a:gd name="connsiteY4561" fmla="*/ 5578605 h 6858000"/>
              <a:gd name="connsiteX4562" fmla="*/ 5566338 w 6530564"/>
              <a:gd name="connsiteY4562" fmla="*/ 5533934 h 6858000"/>
              <a:gd name="connsiteX4563" fmla="*/ 5597039 w 6530564"/>
              <a:gd name="connsiteY4563" fmla="*/ 5517607 h 6858000"/>
              <a:gd name="connsiteX4564" fmla="*/ 5590371 w 6530564"/>
              <a:gd name="connsiteY4564" fmla="*/ 5509261 h 6858000"/>
              <a:gd name="connsiteX4565" fmla="*/ 5610733 w 6530564"/>
              <a:gd name="connsiteY4565" fmla="*/ 5490259 h 6858000"/>
              <a:gd name="connsiteX4566" fmla="*/ 5625744 w 6530564"/>
              <a:gd name="connsiteY4566" fmla="*/ 5491937 h 6858000"/>
              <a:gd name="connsiteX4567" fmla="*/ 5718210 w 6530564"/>
              <a:gd name="connsiteY4567" fmla="*/ 5398918 h 6858000"/>
              <a:gd name="connsiteX4568" fmla="*/ 5726553 w 6530564"/>
              <a:gd name="connsiteY4568" fmla="*/ 5392252 h 6858000"/>
              <a:gd name="connsiteX4569" fmla="*/ 5730227 w 6530564"/>
              <a:gd name="connsiteY4569" fmla="*/ 5386582 h 6858000"/>
              <a:gd name="connsiteX4570" fmla="*/ 5725555 w 6530564"/>
              <a:gd name="connsiteY4570" fmla="*/ 5387581 h 6858000"/>
              <a:gd name="connsiteX4571" fmla="*/ 5720884 w 6530564"/>
              <a:gd name="connsiteY4571" fmla="*/ 5388578 h 6858000"/>
              <a:gd name="connsiteX4572" fmla="*/ 5821693 w 6530564"/>
              <a:gd name="connsiteY4572" fmla="*/ 5288895 h 6858000"/>
              <a:gd name="connsiteX4573" fmla="*/ 5836704 w 6530564"/>
              <a:gd name="connsiteY4573" fmla="*/ 5290572 h 6858000"/>
              <a:gd name="connsiteX4574" fmla="*/ 5981591 w 6530564"/>
              <a:gd name="connsiteY4574" fmla="*/ 5122858 h 6858000"/>
              <a:gd name="connsiteX4575" fmla="*/ 6118812 w 6530564"/>
              <a:gd name="connsiteY4575" fmla="*/ 4942132 h 6858000"/>
              <a:gd name="connsiteX4576" fmla="*/ 6076412 w 6530564"/>
              <a:gd name="connsiteY4576" fmla="*/ 4995149 h 6858000"/>
              <a:gd name="connsiteX4577" fmla="*/ 6063397 w 6530564"/>
              <a:gd name="connsiteY4577" fmla="*/ 5002813 h 6858000"/>
              <a:gd name="connsiteX4578" fmla="*/ 5966579 w 6530564"/>
              <a:gd name="connsiteY4578" fmla="*/ 5121182 h 6858000"/>
              <a:gd name="connsiteX4579" fmla="*/ 5844729 w 6530564"/>
              <a:gd name="connsiteY4579" fmla="*/ 5259552 h 6858000"/>
              <a:gd name="connsiteX4580" fmla="*/ 5827043 w 6530564"/>
              <a:gd name="connsiteY4580" fmla="*/ 5268214 h 6858000"/>
              <a:gd name="connsiteX4581" fmla="*/ 5759611 w 6530564"/>
              <a:gd name="connsiteY4581" fmla="*/ 5341232 h 6858000"/>
              <a:gd name="connsiteX4582" fmla="*/ 5750269 w 6530564"/>
              <a:gd name="connsiteY4582" fmla="*/ 5343228 h 6858000"/>
              <a:gd name="connsiteX4583" fmla="*/ 5752265 w 6530564"/>
              <a:gd name="connsiteY4583" fmla="*/ 5352569 h 6858000"/>
              <a:gd name="connsiteX4584" fmla="*/ 5656807 w 6530564"/>
              <a:gd name="connsiteY4584" fmla="*/ 5431574 h 6858000"/>
              <a:gd name="connsiteX4585" fmla="*/ 5668823 w 6530564"/>
              <a:gd name="connsiteY4585" fmla="*/ 5419239 h 6858000"/>
              <a:gd name="connsiteX4586" fmla="*/ 5700204 w 6530564"/>
              <a:gd name="connsiteY4586" fmla="*/ 5383229 h 6858000"/>
              <a:gd name="connsiteX4587" fmla="*/ 5759291 w 6530564"/>
              <a:gd name="connsiteY4587" fmla="*/ 5316879 h 6858000"/>
              <a:gd name="connsiteX4588" fmla="*/ 5767637 w 6530564"/>
              <a:gd name="connsiteY4588" fmla="*/ 5310212 h 6858000"/>
              <a:gd name="connsiteX4589" fmla="*/ 5776978 w 6530564"/>
              <a:gd name="connsiteY4589" fmla="*/ 5308215 h 6858000"/>
              <a:gd name="connsiteX4590" fmla="*/ 5795344 w 6530564"/>
              <a:gd name="connsiteY4590" fmla="*/ 5279871 h 6858000"/>
              <a:gd name="connsiteX4591" fmla="*/ 5823052 w 6530564"/>
              <a:gd name="connsiteY4591" fmla="*/ 5249530 h 6858000"/>
              <a:gd name="connsiteX4592" fmla="*/ 5876789 w 6530564"/>
              <a:gd name="connsiteY4592" fmla="*/ 5203859 h 6858000"/>
              <a:gd name="connsiteX4593" fmla="*/ 5875791 w 6530564"/>
              <a:gd name="connsiteY4593" fmla="*/ 5199189 h 6858000"/>
              <a:gd name="connsiteX4594" fmla="*/ 5891483 w 6530564"/>
              <a:gd name="connsiteY4594" fmla="*/ 5181185 h 6858000"/>
              <a:gd name="connsiteX4595" fmla="*/ 5895155 w 6530564"/>
              <a:gd name="connsiteY4595" fmla="*/ 5175515 h 6858000"/>
              <a:gd name="connsiteX4596" fmla="*/ 5926536 w 6530564"/>
              <a:gd name="connsiteY4596" fmla="*/ 5139505 h 6858000"/>
              <a:gd name="connsiteX4597" fmla="*/ 5942227 w 6530564"/>
              <a:gd name="connsiteY4597" fmla="*/ 5121500 h 6858000"/>
              <a:gd name="connsiteX4598" fmla="*/ 5989296 w 6530564"/>
              <a:gd name="connsiteY4598" fmla="*/ 5067486 h 6858000"/>
              <a:gd name="connsiteX4599" fmla="*/ 6008661 w 6530564"/>
              <a:gd name="connsiteY4599" fmla="*/ 5043813 h 6858000"/>
              <a:gd name="connsiteX4600" fmla="*/ 6013332 w 6530564"/>
              <a:gd name="connsiteY4600" fmla="*/ 5042815 h 6858000"/>
              <a:gd name="connsiteX4601" fmla="*/ 6017005 w 6530564"/>
              <a:gd name="connsiteY4601" fmla="*/ 5037145 h 6858000"/>
              <a:gd name="connsiteX4602" fmla="*/ 6016007 w 6530564"/>
              <a:gd name="connsiteY4602" fmla="*/ 5032475 h 6858000"/>
              <a:gd name="connsiteX4603" fmla="*/ 6020679 w 6530564"/>
              <a:gd name="connsiteY4603" fmla="*/ 5031478 h 6858000"/>
              <a:gd name="connsiteX4604" fmla="*/ 6092463 w 6530564"/>
              <a:gd name="connsiteY4604" fmla="*/ 4933109 h 6858000"/>
              <a:gd name="connsiteX4605" fmla="*/ 6100805 w 6530564"/>
              <a:gd name="connsiteY4605" fmla="*/ 4926443 h 6858000"/>
              <a:gd name="connsiteX4606" fmla="*/ 6105477 w 6530564"/>
              <a:gd name="connsiteY4606" fmla="*/ 4925444 h 6858000"/>
              <a:gd name="connsiteX4607" fmla="*/ 6109151 w 6530564"/>
              <a:gd name="connsiteY4607" fmla="*/ 4919775 h 6858000"/>
              <a:gd name="connsiteX4608" fmla="*/ 6108152 w 6530564"/>
              <a:gd name="connsiteY4608" fmla="*/ 4915104 h 6858000"/>
              <a:gd name="connsiteX4609" fmla="*/ 6132867 w 6530564"/>
              <a:gd name="connsiteY4609" fmla="*/ 4870749 h 6858000"/>
              <a:gd name="connsiteX4610" fmla="*/ 6136541 w 6530564"/>
              <a:gd name="connsiteY4610" fmla="*/ 4865082 h 6858000"/>
              <a:gd name="connsiteX4611" fmla="*/ 6139215 w 6530564"/>
              <a:gd name="connsiteY4611" fmla="*/ 4854742 h 6858000"/>
              <a:gd name="connsiteX4612" fmla="*/ 6130068 w 6530564"/>
              <a:gd name="connsiteY4612" fmla="*/ 4856695 h 6858000"/>
              <a:gd name="connsiteX4613" fmla="*/ 6137803 w 6530564"/>
              <a:gd name="connsiteY4613" fmla="*/ 4845276 h 6858000"/>
              <a:gd name="connsiteX4614" fmla="*/ 6138892 w 6530564"/>
              <a:gd name="connsiteY4614" fmla="*/ 4830440 h 6858000"/>
              <a:gd name="connsiteX4615" fmla="*/ 6138972 w 6530564"/>
              <a:gd name="connsiteY4615" fmla="*/ 4830325 h 6858000"/>
              <a:gd name="connsiteX4616" fmla="*/ 6153373 w 6530564"/>
              <a:gd name="connsiteY4616" fmla="*/ 4818137 h 6858000"/>
              <a:gd name="connsiteX4617" fmla="*/ 6165606 w 6530564"/>
              <a:gd name="connsiteY4617" fmla="*/ 4795377 h 6858000"/>
              <a:gd name="connsiteX4618" fmla="*/ 6170277 w 6530564"/>
              <a:gd name="connsiteY4618" fmla="*/ 4794378 h 6858000"/>
              <a:gd name="connsiteX4619" fmla="*/ 6169280 w 6530564"/>
              <a:gd name="connsiteY4619" fmla="*/ 4789708 h 6858000"/>
              <a:gd name="connsiteX4620" fmla="*/ 6168281 w 6530564"/>
              <a:gd name="connsiteY4620" fmla="*/ 4785037 h 6858000"/>
              <a:gd name="connsiteX4621" fmla="*/ 6181297 w 6530564"/>
              <a:gd name="connsiteY4621" fmla="*/ 4777372 h 6858000"/>
              <a:gd name="connsiteX4622" fmla="*/ 6177623 w 6530564"/>
              <a:gd name="connsiteY4622" fmla="*/ 4783041 h 6858000"/>
              <a:gd name="connsiteX4623" fmla="*/ 6174949 w 6530564"/>
              <a:gd name="connsiteY4623" fmla="*/ 4793381 h 6858000"/>
              <a:gd name="connsiteX4624" fmla="*/ 6183293 w 6530564"/>
              <a:gd name="connsiteY4624" fmla="*/ 4786714 h 6858000"/>
              <a:gd name="connsiteX4625" fmla="*/ 6187964 w 6530564"/>
              <a:gd name="connsiteY4625" fmla="*/ 4785716 h 6858000"/>
              <a:gd name="connsiteX4626" fmla="*/ 6174269 w 6530564"/>
              <a:gd name="connsiteY4626" fmla="*/ 4813062 h 6858000"/>
              <a:gd name="connsiteX4627" fmla="*/ 6287136 w 6530564"/>
              <a:gd name="connsiteY4627" fmla="*/ 4632654 h 6858000"/>
              <a:gd name="connsiteX4628" fmla="*/ 6297159 w 6530564"/>
              <a:gd name="connsiteY4628" fmla="*/ 4610975 h 6858000"/>
              <a:gd name="connsiteX4629" fmla="*/ 6300830 w 6530564"/>
              <a:gd name="connsiteY4629" fmla="*/ 4605308 h 6858000"/>
              <a:gd name="connsiteX4630" fmla="*/ 6383677 w 6530564"/>
              <a:gd name="connsiteY4630" fmla="*/ 4421545 h 6858000"/>
              <a:gd name="connsiteX4631" fmla="*/ 6391023 w 6530564"/>
              <a:gd name="connsiteY4631" fmla="*/ 4410207 h 6858000"/>
              <a:gd name="connsiteX4632" fmla="*/ 6384674 w 6530564"/>
              <a:gd name="connsiteY4632" fmla="*/ 4426216 h 6858000"/>
              <a:gd name="connsiteX4633" fmla="*/ 6386671 w 6530564"/>
              <a:gd name="connsiteY4633" fmla="*/ 4435557 h 6858000"/>
              <a:gd name="connsiteX4634" fmla="*/ 6381321 w 6530564"/>
              <a:gd name="connsiteY4634" fmla="*/ 4456237 h 6858000"/>
              <a:gd name="connsiteX4635" fmla="*/ 6377647 w 6530564"/>
              <a:gd name="connsiteY4635" fmla="*/ 4461907 h 6858000"/>
              <a:gd name="connsiteX4636" fmla="*/ 6378645 w 6530564"/>
              <a:gd name="connsiteY4636" fmla="*/ 4466577 h 6858000"/>
              <a:gd name="connsiteX4637" fmla="*/ 6368942 w 6530564"/>
              <a:gd name="connsiteY4637" fmla="*/ 4512608 h 6858000"/>
              <a:gd name="connsiteX4638" fmla="*/ 6371617 w 6530564"/>
              <a:gd name="connsiteY4638" fmla="*/ 4502267 h 6858000"/>
              <a:gd name="connsiteX4639" fmla="*/ 6373613 w 6530564"/>
              <a:gd name="connsiteY4639" fmla="*/ 4511611 h 6858000"/>
              <a:gd name="connsiteX4640" fmla="*/ 6381957 w 6530564"/>
              <a:gd name="connsiteY4640" fmla="*/ 4504944 h 6858000"/>
              <a:gd name="connsiteX4641" fmla="*/ 6382956 w 6530564"/>
              <a:gd name="connsiteY4641" fmla="*/ 4509615 h 6858000"/>
              <a:gd name="connsiteX4642" fmla="*/ 6379282 w 6530564"/>
              <a:gd name="connsiteY4642" fmla="*/ 4515282 h 6858000"/>
              <a:gd name="connsiteX4643" fmla="*/ 6380281 w 6530564"/>
              <a:gd name="connsiteY4643" fmla="*/ 4519954 h 6858000"/>
              <a:gd name="connsiteX4644" fmla="*/ 6372255 w 6530564"/>
              <a:gd name="connsiteY4644" fmla="*/ 4550974 h 6858000"/>
              <a:gd name="connsiteX4645" fmla="*/ 6373253 w 6530564"/>
              <a:gd name="connsiteY4645" fmla="*/ 4555646 h 6858000"/>
              <a:gd name="connsiteX4646" fmla="*/ 6376927 w 6530564"/>
              <a:gd name="connsiteY4646" fmla="*/ 4549976 h 6858000"/>
              <a:gd name="connsiteX4647" fmla="*/ 6381598 w 6530564"/>
              <a:gd name="connsiteY4647" fmla="*/ 4548979 h 6858000"/>
              <a:gd name="connsiteX4648" fmla="*/ 6352849 w 6530564"/>
              <a:gd name="connsiteY4648" fmla="*/ 4643036 h 6858000"/>
              <a:gd name="connsiteX4649" fmla="*/ 6318434 w 6530564"/>
              <a:gd name="connsiteY4649" fmla="*/ 4733420 h 6858000"/>
              <a:gd name="connsiteX4650" fmla="*/ 6319431 w 6530564"/>
              <a:gd name="connsiteY4650" fmla="*/ 4738091 h 6858000"/>
              <a:gd name="connsiteX4651" fmla="*/ 6314760 w 6530564"/>
              <a:gd name="connsiteY4651" fmla="*/ 4739090 h 6858000"/>
              <a:gd name="connsiteX4652" fmla="*/ 6315757 w 6530564"/>
              <a:gd name="connsiteY4652" fmla="*/ 4743761 h 6858000"/>
              <a:gd name="connsiteX4653" fmla="*/ 6312085 w 6530564"/>
              <a:gd name="connsiteY4653" fmla="*/ 4749430 h 6858000"/>
              <a:gd name="connsiteX4654" fmla="*/ 6305737 w 6530564"/>
              <a:gd name="connsiteY4654" fmla="*/ 4765438 h 6858000"/>
              <a:gd name="connsiteX4655" fmla="*/ 6307733 w 6530564"/>
              <a:gd name="connsiteY4655" fmla="*/ 4774781 h 6858000"/>
              <a:gd name="connsiteX4656" fmla="*/ 6313083 w 6530564"/>
              <a:gd name="connsiteY4656" fmla="*/ 4754099 h 6858000"/>
              <a:gd name="connsiteX4657" fmla="*/ 6317755 w 6530564"/>
              <a:gd name="connsiteY4657" fmla="*/ 4753102 h 6858000"/>
              <a:gd name="connsiteX4658" fmla="*/ 6318753 w 6530564"/>
              <a:gd name="connsiteY4658" fmla="*/ 4757773 h 6858000"/>
              <a:gd name="connsiteX4659" fmla="*/ 6322425 w 6530564"/>
              <a:gd name="connsiteY4659" fmla="*/ 4752103 h 6858000"/>
              <a:gd name="connsiteX4660" fmla="*/ 6321427 w 6530564"/>
              <a:gd name="connsiteY4660" fmla="*/ 4747433 h 6858000"/>
              <a:gd name="connsiteX4661" fmla="*/ 6325101 w 6530564"/>
              <a:gd name="connsiteY4661" fmla="*/ 4741765 h 6858000"/>
              <a:gd name="connsiteX4662" fmla="*/ 6331449 w 6530564"/>
              <a:gd name="connsiteY4662" fmla="*/ 4725756 h 6858000"/>
              <a:gd name="connsiteX4663" fmla="*/ 6329453 w 6530564"/>
              <a:gd name="connsiteY4663" fmla="*/ 4716413 h 6858000"/>
              <a:gd name="connsiteX4664" fmla="*/ 6338795 w 6530564"/>
              <a:gd name="connsiteY4664" fmla="*/ 4714417 h 6858000"/>
              <a:gd name="connsiteX4665" fmla="*/ 6345823 w 6530564"/>
              <a:gd name="connsiteY4665" fmla="*/ 4678727 h 6858000"/>
              <a:gd name="connsiteX4666" fmla="*/ 6371215 w 6530564"/>
              <a:gd name="connsiteY4666" fmla="*/ 4614691 h 6858000"/>
              <a:gd name="connsiteX4667" fmla="*/ 6366544 w 6530564"/>
              <a:gd name="connsiteY4667" fmla="*/ 4615689 h 6858000"/>
              <a:gd name="connsiteX4668" fmla="*/ 6373891 w 6530564"/>
              <a:gd name="connsiteY4668" fmla="*/ 4604351 h 6858000"/>
              <a:gd name="connsiteX4669" fmla="*/ 6371895 w 6530564"/>
              <a:gd name="connsiteY4669" fmla="*/ 4595009 h 6858000"/>
              <a:gd name="connsiteX4670" fmla="*/ 6376566 w 6530564"/>
              <a:gd name="connsiteY4670" fmla="*/ 4594011 h 6858000"/>
              <a:gd name="connsiteX4671" fmla="*/ 6383911 w 6530564"/>
              <a:gd name="connsiteY4671" fmla="*/ 4582674 h 6858000"/>
              <a:gd name="connsiteX4672" fmla="*/ 6402637 w 6530564"/>
              <a:gd name="connsiteY4672" fmla="*/ 4510294 h 6858000"/>
              <a:gd name="connsiteX4673" fmla="*/ 6393296 w 6530564"/>
              <a:gd name="connsiteY4673" fmla="*/ 4512289 h 6858000"/>
              <a:gd name="connsiteX4674" fmla="*/ 6427395 w 6530564"/>
              <a:gd name="connsiteY4674" fmla="*/ 4397552 h 6858000"/>
              <a:gd name="connsiteX4675" fmla="*/ 6451471 w 6530564"/>
              <a:gd name="connsiteY4675" fmla="*/ 4304493 h 6858000"/>
              <a:gd name="connsiteX4676" fmla="*/ 6456141 w 6530564"/>
              <a:gd name="connsiteY4676" fmla="*/ 4303494 h 6858000"/>
              <a:gd name="connsiteX4677" fmla="*/ 6472191 w 6530564"/>
              <a:gd name="connsiteY4677" fmla="*/ 4241454 h 6858000"/>
              <a:gd name="connsiteX4678" fmla="*/ 6475185 w 6530564"/>
              <a:gd name="connsiteY4678" fmla="*/ 4255467 h 6858000"/>
              <a:gd name="connsiteX4679" fmla="*/ 6466523 w 6530564"/>
              <a:gd name="connsiteY4679" fmla="*/ 4237782 h 6858000"/>
              <a:gd name="connsiteX4680" fmla="*/ 6490918 w 6530564"/>
              <a:gd name="connsiteY4680" fmla="*/ 4169076 h 6858000"/>
              <a:gd name="connsiteX4681" fmla="*/ 6494591 w 6530564"/>
              <a:gd name="connsiteY4681" fmla="*/ 4163407 h 6858000"/>
              <a:gd name="connsiteX4682" fmla="*/ 6493593 w 6530564"/>
              <a:gd name="connsiteY4682" fmla="*/ 4158734 h 6858000"/>
              <a:gd name="connsiteX4683" fmla="*/ 6488922 w 6530564"/>
              <a:gd name="connsiteY4683" fmla="*/ 4159733 h 6858000"/>
              <a:gd name="connsiteX4684" fmla="*/ 6491597 w 6530564"/>
              <a:gd name="connsiteY4684" fmla="*/ 4149395 h 6858000"/>
              <a:gd name="connsiteX4685" fmla="*/ 6492596 w 6530564"/>
              <a:gd name="connsiteY4685" fmla="*/ 4154064 h 6858000"/>
              <a:gd name="connsiteX4686" fmla="*/ 6497267 w 6530564"/>
              <a:gd name="connsiteY4686" fmla="*/ 4153066 h 6858000"/>
              <a:gd name="connsiteX4687" fmla="*/ 6495271 w 6530564"/>
              <a:gd name="connsiteY4687" fmla="*/ 4143724 h 6858000"/>
              <a:gd name="connsiteX4688" fmla="*/ 6498943 w 6530564"/>
              <a:gd name="connsiteY4688" fmla="*/ 4138054 h 6858000"/>
              <a:gd name="connsiteX4689" fmla="*/ 6495950 w 6530564"/>
              <a:gd name="connsiteY4689" fmla="*/ 4124042 h 6858000"/>
              <a:gd name="connsiteX4690" fmla="*/ 6498625 w 6530564"/>
              <a:gd name="connsiteY4690" fmla="*/ 4113702 h 6858000"/>
              <a:gd name="connsiteX4691" fmla="*/ 6494951 w 6530564"/>
              <a:gd name="connsiteY4691" fmla="*/ 4119372 h 6858000"/>
              <a:gd name="connsiteX4692" fmla="*/ 6491279 w 6530564"/>
              <a:gd name="connsiteY4692" fmla="*/ 4125039 h 6858000"/>
              <a:gd name="connsiteX4693" fmla="*/ 6489284 w 6530564"/>
              <a:gd name="connsiteY4693" fmla="*/ 4115698 h 6858000"/>
              <a:gd name="connsiteX4694" fmla="*/ 6497309 w 6530564"/>
              <a:gd name="connsiteY4694" fmla="*/ 4084679 h 6858000"/>
              <a:gd name="connsiteX4695" fmla="*/ 6509686 w 6530564"/>
              <a:gd name="connsiteY4695" fmla="*/ 4028308 h 6858000"/>
              <a:gd name="connsiteX4696" fmla="*/ 6513359 w 6530564"/>
              <a:gd name="connsiteY4696" fmla="*/ 4022638 h 6858000"/>
              <a:gd name="connsiteX4697" fmla="*/ 6512361 w 6530564"/>
              <a:gd name="connsiteY4697" fmla="*/ 4017968 h 6858000"/>
              <a:gd name="connsiteX4698" fmla="*/ 6516714 w 6530564"/>
              <a:gd name="connsiteY4698" fmla="*/ 3992617 h 6858000"/>
              <a:gd name="connsiteX4699" fmla="*/ 6517393 w 6530564"/>
              <a:gd name="connsiteY4699" fmla="*/ 3972936 h 6858000"/>
              <a:gd name="connsiteX4700" fmla="*/ 6529091 w 6530564"/>
              <a:gd name="connsiteY4700" fmla="*/ 3936247 h 6858000"/>
              <a:gd name="connsiteX4701" fmla="*/ 6530564 w 6530564"/>
              <a:gd name="connsiteY4701" fmla="*/ 3935932 h 6858000"/>
              <a:gd name="connsiteX4702" fmla="*/ 6530564 w 6530564"/>
              <a:gd name="connsiteY4702" fmla="*/ 4704434 h 6858000"/>
              <a:gd name="connsiteX4703" fmla="*/ 6484646 w 6530564"/>
              <a:gd name="connsiteY4703" fmla="*/ 4808415 h 6858000"/>
              <a:gd name="connsiteX4704" fmla="*/ 5551795 w 6530564"/>
              <a:gd name="connsiteY4704" fmla="*/ 5854513 h 6858000"/>
              <a:gd name="connsiteX4705" fmla="*/ 5547125 w 6530564"/>
              <a:gd name="connsiteY4705" fmla="*/ 5855512 h 6858000"/>
              <a:gd name="connsiteX4706" fmla="*/ 5542455 w 6530564"/>
              <a:gd name="connsiteY4706" fmla="*/ 5856509 h 6858000"/>
              <a:gd name="connsiteX4707" fmla="*/ 5536785 w 6530564"/>
              <a:gd name="connsiteY4707" fmla="*/ 5852838 h 6858000"/>
              <a:gd name="connsiteX4708" fmla="*/ 5545129 w 6530564"/>
              <a:gd name="connsiteY4708" fmla="*/ 5846171 h 6858000"/>
              <a:gd name="connsiteX4709" fmla="*/ 5543133 w 6530564"/>
              <a:gd name="connsiteY4709" fmla="*/ 5836827 h 6858000"/>
              <a:gd name="connsiteX4710" fmla="*/ 5534788 w 6530564"/>
              <a:gd name="connsiteY4710" fmla="*/ 5843494 h 6858000"/>
              <a:gd name="connsiteX4711" fmla="*/ 5531117 w 6530564"/>
              <a:gd name="connsiteY4711" fmla="*/ 5849164 h 6858000"/>
              <a:gd name="connsiteX4712" fmla="*/ 5526445 w 6530564"/>
              <a:gd name="connsiteY4712" fmla="*/ 5850162 h 6858000"/>
              <a:gd name="connsiteX4713" fmla="*/ 5511435 w 6530564"/>
              <a:gd name="connsiteY4713" fmla="*/ 5848485 h 6858000"/>
              <a:gd name="connsiteX4714" fmla="*/ 5509757 w 6530564"/>
              <a:gd name="connsiteY4714" fmla="*/ 5863495 h 6858000"/>
              <a:gd name="connsiteX4715" fmla="*/ 5518102 w 6530564"/>
              <a:gd name="connsiteY4715" fmla="*/ 5856829 h 6858000"/>
              <a:gd name="connsiteX4716" fmla="*/ 5515425 w 6530564"/>
              <a:gd name="connsiteY4716" fmla="*/ 5867169 h 6858000"/>
              <a:gd name="connsiteX4717" fmla="*/ 5528441 w 6530564"/>
              <a:gd name="connsiteY4717" fmla="*/ 5859504 h 6858000"/>
              <a:gd name="connsiteX4718" fmla="*/ 5532115 w 6530564"/>
              <a:gd name="connsiteY4718" fmla="*/ 5853836 h 6858000"/>
              <a:gd name="connsiteX4719" fmla="*/ 5529439 w 6530564"/>
              <a:gd name="connsiteY4719" fmla="*/ 5864176 h 6858000"/>
              <a:gd name="connsiteX4720" fmla="*/ 5524768 w 6530564"/>
              <a:gd name="connsiteY4720" fmla="*/ 5865173 h 6858000"/>
              <a:gd name="connsiteX4721" fmla="*/ 5521095 w 6530564"/>
              <a:gd name="connsiteY4721" fmla="*/ 5870842 h 6858000"/>
              <a:gd name="connsiteX4722" fmla="*/ 5522093 w 6530564"/>
              <a:gd name="connsiteY4722" fmla="*/ 5875511 h 6858000"/>
              <a:gd name="connsiteX4723" fmla="*/ 5336527 w 6530564"/>
              <a:gd name="connsiteY4723" fmla="*/ 5986393 h 6858000"/>
              <a:gd name="connsiteX4724" fmla="*/ 5474406 w 6530564"/>
              <a:gd name="connsiteY4724" fmla="*/ 5921652 h 6858000"/>
              <a:gd name="connsiteX4725" fmla="*/ 5743583 w 6530564"/>
              <a:gd name="connsiteY4725" fmla="*/ 5764408 h 6858000"/>
              <a:gd name="connsiteX4726" fmla="*/ 5973095 w 6530564"/>
              <a:gd name="connsiteY4726" fmla="*/ 5598350 h 6858000"/>
              <a:gd name="connsiteX4727" fmla="*/ 5987645 w 6530564"/>
              <a:gd name="connsiteY4727" fmla="*/ 5585565 h 6858000"/>
              <a:gd name="connsiteX4728" fmla="*/ 6396010 w 6530564"/>
              <a:gd name="connsiteY4728" fmla="*/ 5084383 h 6858000"/>
              <a:gd name="connsiteX4729" fmla="*/ 6530564 w 6530564"/>
              <a:gd name="connsiteY4729" fmla="*/ 4845456 h 6858000"/>
              <a:gd name="connsiteX4730" fmla="*/ 6530564 w 6530564"/>
              <a:gd name="connsiteY4730" fmla="*/ 6858000 h 6858000"/>
              <a:gd name="connsiteX4731" fmla="*/ 1733020 w 6530564"/>
              <a:gd name="connsiteY4731" fmla="*/ 6858000 h 6858000"/>
              <a:gd name="connsiteX4732" fmla="*/ 1622264 w 6530564"/>
              <a:gd name="connsiteY4732" fmla="*/ 6769480 h 6858000"/>
              <a:gd name="connsiteX4733" fmla="*/ 1446345 w 6530564"/>
              <a:gd name="connsiteY4733" fmla="*/ 6620355 h 6858000"/>
              <a:gd name="connsiteX4734" fmla="*/ 1021180 w 6530564"/>
              <a:gd name="connsiteY4734" fmla="*/ 6222127 h 6858000"/>
              <a:gd name="connsiteX4735" fmla="*/ 994270 w 6530564"/>
              <a:gd name="connsiteY4735" fmla="*/ 6189838 h 6858000"/>
              <a:gd name="connsiteX4736" fmla="*/ 1002343 w 6530564"/>
              <a:gd name="connsiteY4736" fmla="*/ 6138714 h 6858000"/>
              <a:gd name="connsiteX4737" fmla="*/ 1040015 w 6530564"/>
              <a:gd name="connsiteY4737" fmla="*/ 6154859 h 6858000"/>
              <a:gd name="connsiteX4738" fmla="*/ 1255290 w 6530564"/>
              <a:gd name="connsiteY4738" fmla="*/ 6372807 h 6858000"/>
              <a:gd name="connsiteX4739" fmla="*/ 1301035 w 6530564"/>
              <a:gd name="connsiteY4739" fmla="*/ 6399714 h 6858000"/>
              <a:gd name="connsiteX4740" fmla="*/ 1311799 w 6530564"/>
              <a:gd name="connsiteY4740" fmla="*/ 6399714 h 6858000"/>
              <a:gd name="connsiteX4741" fmla="*/ 1306417 w 6530564"/>
              <a:gd name="connsiteY4741" fmla="*/ 6391643 h 6858000"/>
              <a:gd name="connsiteX4742" fmla="*/ 924306 w 6530564"/>
              <a:gd name="connsiteY4742" fmla="*/ 5969198 h 6858000"/>
              <a:gd name="connsiteX4743" fmla="*/ 811288 w 6530564"/>
              <a:gd name="connsiteY4743" fmla="*/ 5831971 h 6858000"/>
              <a:gd name="connsiteX4744" fmla="*/ 770924 w 6530564"/>
              <a:gd name="connsiteY4744" fmla="*/ 5805064 h 6858000"/>
              <a:gd name="connsiteX4745" fmla="*/ 894705 w 6530564"/>
              <a:gd name="connsiteY4745" fmla="*/ 6068755 h 6858000"/>
              <a:gd name="connsiteX4746" fmla="*/ 267721 w 6530564"/>
              <a:gd name="connsiteY4746" fmla="*/ 5019370 h 6858000"/>
              <a:gd name="connsiteX4747" fmla="*/ 326921 w 6530564"/>
              <a:gd name="connsiteY4747" fmla="*/ 5086639 h 6858000"/>
              <a:gd name="connsiteX4748" fmla="*/ 375357 w 6530564"/>
              <a:gd name="connsiteY4748" fmla="*/ 5167361 h 6858000"/>
              <a:gd name="connsiteX4749" fmla="*/ 493757 w 6530564"/>
              <a:gd name="connsiteY4749" fmla="*/ 5385309 h 6858000"/>
              <a:gd name="connsiteX4750" fmla="*/ 509903 w 6530564"/>
              <a:gd name="connsiteY4750" fmla="*/ 5377237 h 6858000"/>
              <a:gd name="connsiteX4751" fmla="*/ 386121 w 6530564"/>
              <a:gd name="connsiteY4751" fmla="*/ 5159289 h 6858000"/>
              <a:gd name="connsiteX4752" fmla="*/ 87429 w 6530564"/>
              <a:gd name="connsiteY4752" fmla="*/ 4255203 h 6858000"/>
              <a:gd name="connsiteX4753" fmla="*/ 146628 w 6530564"/>
              <a:gd name="connsiteY4753" fmla="*/ 2328641 h 6858000"/>
              <a:gd name="connsiteX4754" fmla="*/ 251574 w 6530564"/>
              <a:gd name="connsiteY4754" fmla="*/ 1973465 h 6858000"/>
              <a:gd name="connsiteX4755" fmla="*/ 273102 w 6530564"/>
              <a:gd name="connsiteY4755" fmla="*/ 1946557 h 6858000"/>
              <a:gd name="connsiteX4756" fmla="*/ 281175 w 6530564"/>
              <a:gd name="connsiteY4756" fmla="*/ 1965393 h 6858000"/>
              <a:gd name="connsiteX4757" fmla="*/ 65900 w 6530564"/>
              <a:gd name="connsiteY4757" fmla="*/ 3133169 h 6858000"/>
              <a:gd name="connsiteX4758" fmla="*/ 76665 w 6530564"/>
              <a:gd name="connsiteY4758" fmla="*/ 3754727 h 6858000"/>
              <a:gd name="connsiteX4759" fmla="*/ 79356 w 6530564"/>
              <a:gd name="connsiteY4759" fmla="*/ 3830068 h 6858000"/>
              <a:gd name="connsiteX4760" fmla="*/ 95501 w 6530564"/>
              <a:gd name="connsiteY4760" fmla="*/ 3862357 h 6858000"/>
              <a:gd name="connsiteX4761" fmla="*/ 117029 w 6530564"/>
              <a:gd name="connsiteY4761" fmla="*/ 3827377 h 6858000"/>
              <a:gd name="connsiteX4762" fmla="*/ 95501 w 6530564"/>
              <a:gd name="connsiteY4762" fmla="*/ 3534088 h 6858000"/>
              <a:gd name="connsiteX4763" fmla="*/ 711722 w 6530564"/>
              <a:gd name="connsiteY4763" fmla="*/ 1290020 h 6858000"/>
              <a:gd name="connsiteX4764" fmla="*/ 722486 w 6530564"/>
              <a:gd name="connsiteY4764" fmla="*/ 1273875 h 6858000"/>
              <a:gd name="connsiteX4765" fmla="*/ 741323 w 6530564"/>
              <a:gd name="connsiteY4765" fmla="*/ 1268493 h 6858000"/>
              <a:gd name="connsiteX4766" fmla="*/ 671359 w 6530564"/>
              <a:gd name="connsiteY4766" fmla="*/ 1411102 h 6858000"/>
              <a:gd name="connsiteX4767" fmla="*/ 238121 w 6530564"/>
              <a:gd name="connsiteY4767" fmla="*/ 2506229 h 6858000"/>
              <a:gd name="connsiteX4768" fmla="*/ 219284 w 6530564"/>
              <a:gd name="connsiteY4768" fmla="*/ 2638075 h 6858000"/>
              <a:gd name="connsiteX4769" fmla="*/ 230049 w 6530564"/>
              <a:gd name="connsiteY4769" fmla="*/ 2667673 h 6858000"/>
              <a:gd name="connsiteX4770" fmla="*/ 259647 w 6530564"/>
              <a:gd name="connsiteY4770" fmla="*/ 2648838 h 6858000"/>
              <a:gd name="connsiteX4771" fmla="*/ 289247 w 6530564"/>
              <a:gd name="connsiteY4771" fmla="*/ 2608477 h 6858000"/>
              <a:gd name="connsiteX4772" fmla="*/ 240811 w 6530564"/>
              <a:gd name="connsiteY4772" fmla="*/ 3528707 h 6858000"/>
              <a:gd name="connsiteX4773" fmla="*/ 256956 w 6530564"/>
              <a:gd name="connsiteY4773" fmla="*/ 3674006 h 6858000"/>
              <a:gd name="connsiteX4774" fmla="*/ 251574 w 6530564"/>
              <a:gd name="connsiteY4774" fmla="*/ 3528707 h 6858000"/>
              <a:gd name="connsiteX4775" fmla="*/ 302703 w 6530564"/>
              <a:gd name="connsiteY4775" fmla="*/ 2764539 h 6858000"/>
              <a:gd name="connsiteX4776" fmla="*/ 789760 w 6530564"/>
              <a:gd name="connsiteY4776" fmla="*/ 1427247 h 6858000"/>
              <a:gd name="connsiteX4777" fmla="*/ 811288 w 6530564"/>
              <a:gd name="connsiteY4777" fmla="*/ 1411102 h 6858000"/>
              <a:gd name="connsiteX4778" fmla="*/ 329611 w 6530564"/>
              <a:gd name="connsiteY4778" fmla="*/ 3267706 h 6858000"/>
              <a:gd name="connsiteX4779" fmla="*/ 353829 w 6530564"/>
              <a:gd name="connsiteY4779" fmla="*/ 3017468 h 6858000"/>
              <a:gd name="connsiteX4780" fmla="*/ 480303 w 6530564"/>
              <a:gd name="connsiteY4780" fmla="*/ 2377074 h 6858000"/>
              <a:gd name="connsiteX4781" fmla="*/ 536812 w 6530564"/>
              <a:gd name="connsiteY4781" fmla="*/ 2148363 h 6858000"/>
              <a:gd name="connsiteX4782" fmla="*/ 579867 w 6530564"/>
              <a:gd name="connsiteY4782" fmla="*/ 2126836 h 6858000"/>
              <a:gd name="connsiteX4783" fmla="*/ 604086 w 6530564"/>
              <a:gd name="connsiteY4783" fmla="*/ 2108002 h 6858000"/>
              <a:gd name="connsiteX4784" fmla="*/ 878561 w 6530564"/>
              <a:gd name="connsiteY4784" fmla="*/ 1516040 h 6858000"/>
              <a:gd name="connsiteX4785" fmla="*/ 916234 w 6530564"/>
              <a:gd name="connsiteY4785" fmla="*/ 1486443 h 6858000"/>
              <a:gd name="connsiteX4786" fmla="*/ 921615 w 6530564"/>
              <a:gd name="connsiteY4786" fmla="*/ 1537567 h 6858000"/>
              <a:gd name="connsiteX4787" fmla="*/ 813979 w 6530564"/>
              <a:gd name="connsiteY4787" fmla="*/ 1747443 h 6858000"/>
              <a:gd name="connsiteX4788" fmla="*/ 811288 w 6530564"/>
              <a:gd name="connsiteY4788" fmla="*/ 1763588 h 6858000"/>
              <a:gd name="connsiteX4789" fmla="*/ 822051 w 6530564"/>
              <a:gd name="connsiteY4789" fmla="*/ 1755515 h 6858000"/>
              <a:gd name="connsiteX4790" fmla="*/ 916234 w 6530564"/>
              <a:gd name="connsiteY4790" fmla="*/ 1664031 h 6858000"/>
              <a:gd name="connsiteX4791" fmla="*/ 1408672 w 6530564"/>
              <a:gd name="connsiteY4791" fmla="*/ 961751 h 6858000"/>
              <a:gd name="connsiteX4792" fmla="*/ 1849984 w 6530564"/>
              <a:gd name="connsiteY4792" fmla="*/ 576976 h 6858000"/>
              <a:gd name="connsiteX4793" fmla="*/ 1876892 w 6530564"/>
              <a:gd name="connsiteY4793" fmla="*/ 560831 h 6858000"/>
              <a:gd name="connsiteX4794" fmla="*/ 3989439 w 6530564"/>
              <a:gd name="connsiteY4794" fmla="*/ 394434 h 6858000"/>
              <a:gd name="connsiteX4795" fmla="*/ 4081738 w 6530564"/>
              <a:gd name="connsiteY4795" fmla="*/ 396538 h 6858000"/>
              <a:gd name="connsiteX4796" fmla="*/ 4080500 w 6530564"/>
              <a:gd name="connsiteY4796" fmla="*/ 396329 h 6858000"/>
              <a:gd name="connsiteX4797" fmla="*/ 4071877 w 6530564"/>
              <a:gd name="connsiteY4797" fmla="*/ 395619 h 6858000"/>
              <a:gd name="connsiteX4798" fmla="*/ 3502109 w 6530564"/>
              <a:gd name="connsiteY4798" fmla="*/ 0 h 6858000"/>
              <a:gd name="connsiteX4799" fmla="*/ 4589616 w 6530564"/>
              <a:gd name="connsiteY4799" fmla="*/ 0 h 6858000"/>
              <a:gd name="connsiteX4800" fmla="*/ 4634080 w 6530564"/>
              <a:gd name="connsiteY4800" fmla="*/ 6163 h 6858000"/>
              <a:gd name="connsiteX4801" fmla="*/ 5022582 w 6530564"/>
              <a:gd name="connsiteY4801" fmla="*/ 89954 h 6858000"/>
              <a:gd name="connsiteX4802" fmla="*/ 5418149 w 6530564"/>
              <a:gd name="connsiteY4802" fmla="*/ 216418 h 6858000"/>
              <a:gd name="connsiteX4803" fmla="*/ 5515022 w 6530564"/>
              <a:gd name="connsiteY4803" fmla="*/ 278306 h 6858000"/>
              <a:gd name="connsiteX4804" fmla="*/ 5679169 w 6530564"/>
              <a:gd name="connsiteY4804" fmla="*/ 353645 h 6858000"/>
              <a:gd name="connsiteX4805" fmla="*/ 5910587 w 6530564"/>
              <a:gd name="connsiteY4805" fmla="*/ 496254 h 6858000"/>
              <a:gd name="connsiteX4806" fmla="*/ 5940187 w 6530564"/>
              <a:gd name="connsiteY4806" fmla="*/ 531233 h 6858000"/>
              <a:gd name="connsiteX4807" fmla="*/ 6314226 w 6530564"/>
              <a:gd name="connsiteY4807" fmla="*/ 835286 h 6858000"/>
              <a:gd name="connsiteX4808" fmla="*/ 6400336 w 6530564"/>
              <a:gd name="connsiteY4808" fmla="*/ 878338 h 6858000"/>
              <a:gd name="connsiteX4809" fmla="*/ 6330373 w 6530564"/>
              <a:gd name="connsiteY4809" fmla="*/ 786854 h 6858000"/>
              <a:gd name="connsiteX4810" fmla="*/ 6136625 w 6530564"/>
              <a:gd name="connsiteY4810" fmla="*/ 638863 h 6858000"/>
              <a:gd name="connsiteX4811" fmla="*/ 6096262 w 6530564"/>
              <a:gd name="connsiteY4811" fmla="*/ 593120 h 6858000"/>
              <a:gd name="connsiteX4812" fmla="*/ 6077425 w 6530564"/>
              <a:gd name="connsiteY4812" fmla="*/ 555450 h 6858000"/>
              <a:gd name="connsiteX4813" fmla="*/ 5800259 w 6530564"/>
              <a:gd name="connsiteY4813" fmla="*/ 321356 h 6858000"/>
              <a:gd name="connsiteX4814" fmla="*/ 5560767 w 6530564"/>
              <a:gd name="connsiteY4814" fmla="*/ 197583 h 6858000"/>
              <a:gd name="connsiteX4815" fmla="*/ 4990292 w 6530564"/>
              <a:gd name="connsiteY4815" fmla="*/ 25376 h 6858000"/>
              <a:gd name="connsiteX4816" fmla="*/ 4858639 w 6530564"/>
              <a:gd name="connsiteY4816" fmla="*/ 0 h 6858000"/>
              <a:gd name="connsiteX4817" fmla="*/ 5574004 w 6530564"/>
              <a:gd name="connsiteY4817" fmla="*/ 0 h 6858000"/>
              <a:gd name="connsiteX4818" fmla="*/ 5574348 w 6530564"/>
              <a:gd name="connsiteY4818" fmla="*/ 150 h 6858000"/>
              <a:gd name="connsiteX4819" fmla="*/ 5641495 w 6530564"/>
              <a:gd name="connsiteY4819" fmla="*/ 17304 h 6858000"/>
              <a:gd name="connsiteX4820" fmla="*/ 5693716 w 6530564"/>
              <a:gd name="connsiteY4820" fmla="*/ 15413 h 6858000"/>
              <a:gd name="connsiteX4821" fmla="*/ 5701308 w 6530564"/>
              <a:gd name="connsiteY4821" fmla="*/ 0 h 6858000"/>
              <a:gd name="connsiteX4822" fmla="*/ 5893094 w 6530564"/>
              <a:gd name="connsiteY4822" fmla="*/ 0 h 6858000"/>
              <a:gd name="connsiteX4823" fmla="*/ 5928120 w 6530564"/>
              <a:gd name="connsiteY4823" fmla="*/ 15497 h 6858000"/>
              <a:gd name="connsiteX4824" fmla="*/ 6037061 w 6530564"/>
              <a:gd name="connsiteY4824" fmla="*/ 65738 h 6858000"/>
              <a:gd name="connsiteX4825" fmla="*/ 6287317 w 6530564"/>
              <a:gd name="connsiteY4825" fmla="*/ 211037 h 6858000"/>
              <a:gd name="connsiteX4826" fmla="*/ 6050517 w 6530564"/>
              <a:gd name="connsiteY4826" fmla="*/ 54974 h 6858000"/>
              <a:gd name="connsiteX4827" fmla="*/ 5964995 w 6530564"/>
              <a:gd name="connsiteY4827" fmla="*/ 3094 h 6858000"/>
              <a:gd name="connsiteX4828" fmla="*/ 5958708 w 6530564"/>
              <a:gd name="connsiteY4828" fmla="*/ 0 h 6858000"/>
              <a:gd name="connsiteX4829" fmla="*/ 6034737 w 6530564"/>
              <a:gd name="connsiteY4829" fmla="*/ 0 h 6858000"/>
              <a:gd name="connsiteX4830" fmla="*/ 6100298 w 6530564"/>
              <a:gd name="connsiteY4830" fmla="*/ 33785 h 6858000"/>
              <a:gd name="connsiteX4831" fmla="*/ 6333063 w 6530564"/>
              <a:gd name="connsiteY4831" fmla="*/ 176056 h 6858000"/>
              <a:gd name="connsiteX4832" fmla="*/ 6349209 w 6530564"/>
              <a:gd name="connsiteY4832" fmla="*/ 178747 h 6858000"/>
              <a:gd name="connsiteX4833" fmla="*/ 6319607 w 6530564"/>
              <a:gd name="connsiteY4833" fmla="*/ 100717 h 6858000"/>
              <a:gd name="connsiteX4834" fmla="*/ 6159296 w 6530564"/>
              <a:gd name="connsiteY4834" fmla="*/ 0 h 6858000"/>
              <a:gd name="connsiteX4835" fmla="*/ 6494412 w 6530564"/>
              <a:gd name="connsiteY4835" fmla="*/ 0 h 6858000"/>
              <a:gd name="connsiteX4836" fmla="*/ 6530564 w 6530564"/>
              <a:gd name="connsiteY4836" fmla="*/ 24963 h 6858000"/>
              <a:gd name="connsiteX4837" fmla="*/ 6530564 w 6530564"/>
              <a:gd name="connsiteY4837" fmla="*/ 2283869 h 6858000"/>
              <a:gd name="connsiteX4838" fmla="*/ 6452592 w 6530564"/>
              <a:gd name="connsiteY4838" fmla="*/ 2135053 h 6858000"/>
              <a:gd name="connsiteX4839" fmla="*/ 6165817 w 6530564"/>
              <a:gd name="connsiteY4839" fmla="*/ 1732932 h 6858000"/>
              <a:gd name="connsiteX4840" fmla="*/ 5773745 w 6530564"/>
              <a:gd name="connsiteY4840" fmla="*/ 1338044 h 6858000"/>
              <a:gd name="connsiteX4841" fmla="*/ 5784085 w 6530564"/>
              <a:gd name="connsiteY4841" fmla="*/ 1340719 h 6858000"/>
              <a:gd name="connsiteX4842" fmla="*/ 5718731 w 6530564"/>
              <a:gd name="connsiteY4842" fmla="*/ 1286303 h 6858000"/>
              <a:gd name="connsiteX4843" fmla="*/ 5679049 w 6530564"/>
              <a:gd name="connsiteY4843" fmla="*/ 1260591 h 6858000"/>
              <a:gd name="connsiteX4844" fmla="*/ 5559003 w 6530564"/>
              <a:gd name="connsiteY4844" fmla="*/ 1178786 h 6858000"/>
              <a:gd name="connsiteX4845" fmla="*/ 5513651 w 6530564"/>
              <a:gd name="connsiteY4845" fmla="*/ 1149403 h 6858000"/>
              <a:gd name="connsiteX4846" fmla="*/ 5089115 w 6530564"/>
              <a:gd name="connsiteY4846" fmla="*/ 922629 h 6858000"/>
              <a:gd name="connsiteX4847" fmla="*/ 5219861 w 6530564"/>
              <a:gd name="connsiteY4847" fmla="*/ 963072 h 6858000"/>
              <a:gd name="connsiteX4848" fmla="*/ 5243535 w 6530564"/>
              <a:gd name="connsiteY4848" fmla="*/ 982437 h 6858000"/>
              <a:gd name="connsiteX4849" fmla="*/ 5376279 w 6530564"/>
              <a:gd name="connsiteY4849" fmla="*/ 1032223 h 6858000"/>
              <a:gd name="connsiteX4850" fmla="*/ 5339271 w 6530564"/>
              <a:gd name="connsiteY4850" fmla="*/ 996174 h 6858000"/>
              <a:gd name="connsiteX4851" fmla="*/ 5227209 w 6530564"/>
              <a:gd name="connsiteY4851" fmla="*/ 951735 h 6858000"/>
              <a:gd name="connsiteX4852" fmla="*/ 5203535 w 6530564"/>
              <a:gd name="connsiteY4852" fmla="*/ 932372 h 6858000"/>
              <a:gd name="connsiteX4853" fmla="*/ 5115146 w 6530564"/>
              <a:gd name="connsiteY4853" fmla="*/ 907298 h 6858000"/>
              <a:gd name="connsiteX4854" fmla="*/ 5028434 w 6530564"/>
              <a:gd name="connsiteY4854" fmla="*/ 867212 h 6858000"/>
              <a:gd name="connsiteX4855" fmla="*/ 5004080 w 6530564"/>
              <a:gd name="connsiteY4855" fmla="*/ 867531 h 6858000"/>
              <a:gd name="connsiteX4856" fmla="*/ 4965395 w 6530564"/>
              <a:gd name="connsiteY4856" fmla="*/ 846491 h 6858000"/>
              <a:gd name="connsiteX4857" fmla="*/ 4917369 w 6530564"/>
              <a:gd name="connsiteY4857" fmla="*/ 827446 h 6858000"/>
              <a:gd name="connsiteX4858" fmla="*/ 4859320 w 6530564"/>
              <a:gd name="connsiteY4858" fmla="*/ 830080 h 6858000"/>
              <a:gd name="connsiteX4859" fmla="*/ 4876327 w 6530564"/>
              <a:gd name="connsiteY4859" fmla="*/ 841099 h 6858000"/>
              <a:gd name="connsiteX4860" fmla="*/ 3393185 w 6530564"/>
              <a:gd name="connsiteY4860" fmla="*/ 757460 h 6858000"/>
              <a:gd name="connsiteX4861" fmla="*/ 3342975 w 6530564"/>
              <a:gd name="connsiteY4861" fmla="*/ 770687 h 6858000"/>
              <a:gd name="connsiteX4862" fmla="*/ 3291917 w 6530564"/>
              <a:gd name="connsiteY4862" fmla="*/ 780409 h 6858000"/>
              <a:gd name="connsiteX4863" fmla="*/ 2400079 w 6530564"/>
              <a:gd name="connsiteY4863" fmla="*/ 1173988 h 6858000"/>
              <a:gd name="connsiteX4864" fmla="*/ 2269683 w 6530564"/>
              <a:gd name="connsiteY4864" fmla="*/ 1256599 h 6858000"/>
              <a:gd name="connsiteX4865" fmla="*/ 2246824 w 6530564"/>
              <a:gd name="connsiteY4865" fmla="*/ 1263510 h 6858000"/>
              <a:gd name="connsiteX4866" fmla="*/ 2244901 w 6530564"/>
              <a:gd name="connsiteY4866" fmla="*/ 1235531 h 6858000"/>
              <a:gd name="connsiteX4867" fmla="*/ 2297569 w 6530564"/>
              <a:gd name="connsiteY4867" fmla="*/ 1187778 h 6858000"/>
              <a:gd name="connsiteX4868" fmla="*/ 2654790 w 6530564"/>
              <a:gd name="connsiteY4868" fmla="*/ 989786 h 6858000"/>
              <a:gd name="connsiteX4869" fmla="*/ 2604795 w 6530564"/>
              <a:gd name="connsiteY4869" fmla="*/ 974104 h 6858000"/>
              <a:gd name="connsiteX4870" fmla="*/ 2728393 w 6530564"/>
              <a:gd name="connsiteY4870" fmla="*/ 907142 h 6858000"/>
              <a:gd name="connsiteX4871" fmla="*/ 3647056 w 6530564"/>
              <a:gd name="connsiteY4871" fmla="*/ 660175 h 6858000"/>
              <a:gd name="connsiteX4872" fmla="*/ 4318016 w 6530564"/>
              <a:gd name="connsiteY4872" fmla="*/ 687170 h 6858000"/>
              <a:gd name="connsiteX4873" fmla="*/ 4516487 w 6530564"/>
              <a:gd name="connsiteY4873" fmla="*/ 723856 h 6858000"/>
              <a:gd name="connsiteX4874" fmla="*/ 4557781 w 6530564"/>
              <a:gd name="connsiteY4874" fmla="*/ 698810 h 6858000"/>
              <a:gd name="connsiteX4875" fmla="*/ 4518180 w 6530564"/>
              <a:gd name="connsiteY4875" fmla="*/ 674824 h 6858000"/>
              <a:gd name="connsiteX4876" fmla="*/ 4454063 w 6530564"/>
              <a:gd name="connsiteY4876" fmla="*/ 649993 h 6858000"/>
              <a:gd name="connsiteX4877" fmla="*/ 4809052 w 6530564"/>
              <a:gd name="connsiteY4877" fmla="*/ 697851 h 6858000"/>
              <a:gd name="connsiteX4878" fmla="*/ 5011799 w 6530564"/>
              <a:gd name="connsiteY4878" fmla="*/ 764041 h 6858000"/>
              <a:gd name="connsiteX4879" fmla="*/ 4817092 w 6530564"/>
              <a:gd name="connsiteY4879" fmla="*/ 688021 h 6858000"/>
              <a:gd name="connsiteX4880" fmla="*/ 4528741 w 6530564"/>
              <a:gd name="connsiteY4880" fmla="*/ 619842 h 6858000"/>
              <a:gd name="connsiteX4881" fmla="*/ 3716648 w 6530564"/>
              <a:gd name="connsiteY4881" fmla="*/ 568249 h 6858000"/>
              <a:gd name="connsiteX4882" fmla="*/ 3612199 w 6530564"/>
              <a:gd name="connsiteY4882" fmla="*/ 582452 h 6858000"/>
              <a:gd name="connsiteX4883" fmla="*/ 3645435 w 6530564"/>
              <a:gd name="connsiteY4883" fmla="*/ 595629 h 6858000"/>
              <a:gd name="connsiteX4884" fmla="*/ 4335789 w 6530564"/>
              <a:gd name="connsiteY4884" fmla="*/ 618481 h 6858000"/>
              <a:gd name="connsiteX4885" fmla="*/ 4369439 w 6530564"/>
              <a:gd name="connsiteY4885" fmla="*/ 633599 h 6858000"/>
              <a:gd name="connsiteX4886" fmla="*/ 4330367 w 6530564"/>
              <a:gd name="connsiteY4886" fmla="*/ 650057 h 6858000"/>
              <a:gd name="connsiteX4887" fmla="*/ 4109450 w 6530564"/>
              <a:gd name="connsiteY4887" fmla="*/ 622223 h 6858000"/>
              <a:gd name="connsiteX4888" fmla="*/ 3144894 w 6530564"/>
              <a:gd name="connsiteY4888" fmla="*/ 720819 h 6858000"/>
              <a:gd name="connsiteX4889" fmla="*/ 2449900 w 6530564"/>
              <a:gd name="connsiteY4889" fmla="*/ 1027476 h 6858000"/>
              <a:gd name="connsiteX4890" fmla="*/ 2308845 w 6530564"/>
              <a:gd name="connsiteY4890" fmla="*/ 1098169 h 6858000"/>
              <a:gd name="connsiteX4891" fmla="*/ 3399136 w 6530564"/>
              <a:gd name="connsiteY4891" fmla="*/ 619861 h 6858000"/>
              <a:gd name="connsiteX4892" fmla="*/ 3330855 w 6530564"/>
              <a:gd name="connsiteY4892" fmla="*/ 604030 h 6858000"/>
              <a:gd name="connsiteX4893" fmla="*/ 3520230 w 6530564"/>
              <a:gd name="connsiteY4893" fmla="*/ 569654 h 6858000"/>
              <a:gd name="connsiteX4894" fmla="*/ 3790217 w 6530564"/>
              <a:gd name="connsiteY4894" fmla="*/ 542392 h 6858000"/>
              <a:gd name="connsiteX4895" fmla="*/ 3810723 w 6530564"/>
              <a:gd name="connsiteY4895" fmla="*/ 533954 h 6858000"/>
              <a:gd name="connsiteX4896" fmla="*/ 3790368 w 6530564"/>
              <a:gd name="connsiteY4896" fmla="*/ 524109 h 6858000"/>
              <a:gd name="connsiteX4897" fmla="*/ 3455830 w 6530564"/>
              <a:gd name="connsiteY4897" fmla="*/ 552995 h 6858000"/>
              <a:gd name="connsiteX4898" fmla="*/ 3373410 w 6530564"/>
              <a:gd name="connsiteY4898" fmla="*/ 556409 h 6858000"/>
              <a:gd name="connsiteX4899" fmla="*/ 3041191 w 6530564"/>
              <a:gd name="connsiteY4899" fmla="*/ 643608 h 6858000"/>
              <a:gd name="connsiteX4900" fmla="*/ 2341622 w 6530564"/>
              <a:gd name="connsiteY4900" fmla="*/ 957326 h 6858000"/>
              <a:gd name="connsiteX4901" fmla="*/ 1953599 w 6530564"/>
              <a:gd name="connsiteY4901" fmla="*/ 1238958 h 6858000"/>
              <a:gd name="connsiteX4902" fmla="*/ 1914658 w 6530564"/>
              <a:gd name="connsiteY4902" fmla="*/ 1265528 h 6858000"/>
              <a:gd name="connsiteX4903" fmla="*/ 1953768 w 6530564"/>
              <a:gd name="connsiteY4903" fmla="*/ 1192281 h 6858000"/>
              <a:gd name="connsiteX4904" fmla="*/ 2273195 w 6530564"/>
              <a:gd name="connsiteY4904" fmla="*/ 959778 h 6858000"/>
              <a:gd name="connsiteX4905" fmla="*/ 3429259 w 6530564"/>
              <a:gd name="connsiteY4905" fmla="*/ 514058 h 6858000"/>
              <a:gd name="connsiteX4906" fmla="*/ 3947467 w 6530564"/>
              <a:gd name="connsiteY4906" fmla="*/ 490544 h 6858000"/>
              <a:gd name="connsiteX4907" fmla="*/ 4596509 w 6530564"/>
              <a:gd name="connsiteY4907" fmla="*/ 566835 h 6858000"/>
              <a:gd name="connsiteX4908" fmla="*/ 4640121 w 6530564"/>
              <a:gd name="connsiteY4908" fmla="*/ 600103 h 6858000"/>
              <a:gd name="connsiteX4909" fmla="*/ 4657014 w 6530564"/>
              <a:gd name="connsiteY4909" fmla="*/ 612717 h 6858000"/>
              <a:gd name="connsiteX4910" fmla="*/ 5039385 w 6530564"/>
              <a:gd name="connsiteY4910" fmla="*/ 731785 h 6858000"/>
              <a:gd name="connsiteX4911" fmla="*/ 5051435 w 6530564"/>
              <a:gd name="connsiteY4911" fmla="*/ 731238 h 6858000"/>
              <a:gd name="connsiteX4912" fmla="*/ 5018085 w 6530564"/>
              <a:gd name="connsiteY4912" fmla="*/ 679555 h 6858000"/>
              <a:gd name="connsiteX4913" fmla="*/ 4427845 w 6530564"/>
              <a:gd name="connsiteY4913" fmla="*/ 489308 h 6858000"/>
              <a:gd name="connsiteX4914" fmla="*/ 4310509 w 6530564"/>
              <a:gd name="connsiteY4914" fmla="*/ 471335 h 6858000"/>
              <a:gd name="connsiteX4915" fmla="*/ 4176892 w 6530564"/>
              <a:gd name="connsiteY4915" fmla="*/ 462604 h 6858000"/>
              <a:gd name="connsiteX4916" fmla="*/ 3954287 w 6530564"/>
              <a:gd name="connsiteY4916" fmla="*/ 461274 h 6858000"/>
              <a:gd name="connsiteX4917" fmla="*/ 3706721 w 6530564"/>
              <a:gd name="connsiteY4917" fmla="*/ 469347 h 6858000"/>
              <a:gd name="connsiteX4918" fmla="*/ 3819638 w 6530564"/>
              <a:gd name="connsiteY4918" fmla="*/ 441228 h 6858000"/>
              <a:gd name="connsiteX4919" fmla="*/ 3678438 w 6530564"/>
              <a:gd name="connsiteY4919" fmla="*/ 446944 h 6858000"/>
              <a:gd name="connsiteX4920" fmla="*/ 3428450 w 6530564"/>
              <a:gd name="connsiteY4920" fmla="*/ 481785 h 6858000"/>
              <a:gd name="connsiteX4921" fmla="*/ 2876370 w 6530564"/>
              <a:gd name="connsiteY4921" fmla="*/ 622042 h 6858000"/>
              <a:gd name="connsiteX4922" fmla="*/ 2659974 w 6530564"/>
              <a:gd name="connsiteY4922" fmla="*/ 672328 h 6858000"/>
              <a:gd name="connsiteX4923" fmla="*/ 3002779 w 6530564"/>
              <a:gd name="connsiteY4923" fmla="*/ 546873 h 6858000"/>
              <a:gd name="connsiteX4924" fmla="*/ 3243522 w 6530564"/>
              <a:gd name="connsiteY4924" fmla="*/ 482631 h 6858000"/>
              <a:gd name="connsiteX4925" fmla="*/ 3245900 w 6530564"/>
              <a:gd name="connsiteY4925" fmla="*/ 478428 h 6858000"/>
              <a:gd name="connsiteX4926" fmla="*/ 3260028 w 6530564"/>
              <a:gd name="connsiteY4926" fmla="*/ 466656 h 6858000"/>
              <a:gd name="connsiteX4927" fmla="*/ 3251955 w 6530564"/>
              <a:gd name="connsiteY4927" fmla="*/ 461274 h 6858000"/>
              <a:gd name="connsiteX4928" fmla="*/ 3098571 w 6530564"/>
              <a:gd name="connsiteY4928" fmla="*/ 490872 h 6858000"/>
              <a:gd name="connsiteX4929" fmla="*/ 2651879 w 6530564"/>
              <a:gd name="connsiteY4929" fmla="*/ 673842 h 6858000"/>
              <a:gd name="connsiteX4930" fmla="*/ 2549624 w 6530564"/>
              <a:gd name="connsiteY4930" fmla="*/ 692677 h 6858000"/>
              <a:gd name="connsiteX4931" fmla="*/ 2455442 w 6530564"/>
              <a:gd name="connsiteY4931" fmla="*/ 727656 h 6858000"/>
              <a:gd name="connsiteX4932" fmla="*/ 2291295 w 6530564"/>
              <a:gd name="connsiteY4932" fmla="*/ 751874 h 6858000"/>
              <a:gd name="connsiteX4933" fmla="*/ 3763231 w 6530564"/>
              <a:gd name="connsiteY4933" fmla="*/ 200274 h 6858000"/>
              <a:gd name="connsiteX4934" fmla="*/ 2579224 w 6530564"/>
              <a:gd name="connsiteY4934" fmla="*/ 507017 h 6858000"/>
              <a:gd name="connsiteX4935" fmla="*/ 3604465 w 6530564"/>
              <a:gd name="connsiteY4935" fmla="*/ 146459 h 6858000"/>
              <a:gd name="connsiteX4936" fmla="*/ 4702363 w 6530564"/>
              <a:gd name="connsiteY4936" fmla="*/ 165295 h 6858000"/>
              <a:gd name="connsiteX4937" fmla="*/ 4632399 w 6530564"/>
              <a:gd name="connsiteY4937" fmla="*/ 133006 h 6858000"/>
              <a:gd name="connsiteX4938" fmla="*/ 3854723 w 6530564"/>
              <a:gd name="connsiteY4938" fmla="*/ 89954 h 6858000"/>
              <a:gd name="connsiteX4939" fmla="*/ 3763231 w 6530564"/>
              <a:gd name="connsiteY4939" fmla="*/ 76501 h 6858000"/>
              <a:gd name="connsiteX4940" fmla="*/ 3728249 w 6530564"/>
              <a:gd name="connsiteY4940" fmla="*/ 73810 h 6858000"/>
              <a:gd name="connsiteX4941" fmla="*/ 3356901 w 6530564"/>
              <a:gd name="connsiteY4941" fmla="*/ 157222 h 6858000"/>
              <a:gd name="connsiteX4942" fmla="*/ 2633042 w 6530564"/>
              <a:gd name="connsiteY4942" fmla="*/ 383243 h 6858000"/>
              <a:gd name="connsiteX4943" fmla="*/ 2565769 w 6530564"/>
              <a:gd name="connsiteY4943" fmla="*/ 396697 h 6858000"/>
              <a:gd name="connsiteX4944" fmla="*/ 3141627 w 6530564"/>
              <a:gd name="connsiteY4944" fmla="*/ 151840 h 6858000"/>
              <a:gd name="connsiteX4945" fmla="*/ 2756825 w 6530564"/>
              <a:gd name="connsiteY4945" fmla="*/ 229872 h 6858000"/>
              <a:gd name="connsiteX4946" fmla="*/ 2861770 w 6530564"/>
              <a:gd name="connsiteY4946" fmla="*/ 170676 h 6858000"/>
              <a:gd name="connsiteX4947" fmla="*/ 3120100 w 6530564"/>
              <a:gd name="connsiteY4947" fmla="*/ 103408 h 6858000"/>
              <a:gd name="connsiteX4948" fmla="*/ 3319228 w 6530564"/>
              <a:gd name="connsiteY4948" fmla="*/ 76501 h 6858000"/>
              <a:gd name="connsiteX4949" fmla="*/ 3399956 w 6530564"/>
              <a:gd name="connsiteY4949" fmla="*/ 33449 h 6858000"/>
              <a:gd name="connsiteX4950" fmla="*/ 3456465 w 6530564"/>
              <a:gd name="connsiteY4950" fmla="*/ 6542 h 6858000"/>
              <a:gd name="connsiteX4951" fmla="*/ 2942330 w 6530564"/>
              <a:gd name="connsiteY4951" fmla="*/ 0 h 6858000"/>
              <a:gd name="connsiteX4952" fmla="*/ 3174123 w 6530564"/>
              <a:gd name="connsiteY4952" fmla="*/ 0 h 6858000"/>
              <a:gd name="connsiteX4953" fmla="*/ 3100717 w 6530564"/>
              <a:gd name="connsiteY4953" fmla="*/ 23190 h 6858000"/>
              <a:gd name="connsiteX4954" fmla="*/ 3012463 w 6530564"/>
              <a:gd name="connsiteY4954" fmla="*/ 63047 h 6858000"/>
              <a:gd name="connsiteX4955" fmla="*/ 2439295 w 6530564"/>
              <a:gd name="connsiteY4955" fmla="*/ 291759 h 6858000"/>
              <a:gd name="connsiteX4956" fmla="*/ 2380096 w 6530564"/>
              <a:gd name="connsiteY4956" fmla="*/ 291759 h 6858000"/>
              <a:gd name="connsiteX4957" fmla="*/ 2396241 w 6530564"/>
              <a:gd name="connsiteY4957" fmla="*/ 229872 h 6858000"/>
              <a:gd name="connsiteX4958" fmla="*/ 2452751 w 6530564"/>
              <a:gd name="connsiteY4958" fmla="*/ 189511 h 6858000"/>
              <a:gd name="connsiteX4959" fmla="*/ 2834861 w 6530564"/>
              <a:gd name="connsiteY4959" fmla="*/ 39503 h 6858000"/>
              <a:gd name="connsiteX4960" fmla="*/ 2576296 w 6530564"/>
              <a:gd name="connsiteY4960" fmla="*/ 0 h 6858000"/>
              <a:gd name="connsiteX4961" fmla="*/ 2746997 w 6530564"/>
              <a:gd name="connsiteY4961" fmla="*/ 0 h 6858000"/>
              <a:gd name="connsiteX4962" fmla="*/ 2705697 w 6530564"/>
              <a:gd name="connsiteY4962" fmla="*/ 14613 h 6858000"/>
              <a:gd name="connsiteX4963" fmla="*/ 2509260 w 6530564"/>
              <a:gd name="connsiteY4963" fmla="*/ 87263 h 6858000"/>
              <a:gd name="connsiteX4964" fmla="*/ 2476969 w 6530564"/>
              <a:gd name="connsiteY4964" fmla="*/ 89954 h 6858000"/>
              <a:gd name="connsiteX4965" fmla="*/ 2482350 w 6530564"/>
              <a:gd name="connsiteY4965" fmla="*/ 52283 h 6858000"/>
              <a:gd name="connsiteX4966" fmla="*/ 2565769 w 6530564"/>
              <a:gd name="connsiteY4966" fmla="*/ 38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</a:cxnLst>
            <a:rect l="l" t="t" r="r" b="b"/>
            <a:pathLst>
              <a:path w="6530564" h="6858000">
                <a:moveTo>
                  <a:pt x="4044771" y="6093451"/>
                </a:moveTo>
                <a:lnTo>
                  <a:pt x="4045742" y="6095312"/>
                </a:lnTo>
                <a:lnTo>
                  <a:pt x="4035428" y="6095447"/>
                </a:lnTo>
                <a:cubicBezTo>
                  <a:pt x="4040099" y="6094449"/>
                  <a:pt x="4040099" y="6094449"/>
                  <a:pt x="4044771" y="6093451"/>
                </a:cubicBezTo>
                <a:close/>
                <a:moveTo>
                  <a:pt x="4313376" y="6001876"/>
                </a:moveTo>
                <a:cubicBezTo>
                  <a:pt x="4319045" y="6005548"/>
                  <a:pt x="4328387" y="6003552"/>
                  <a:pt x="4333057" y="6002555"/>
                </a:cubicBezTo>
                <a:cubicBezTo>
                  <a:pt x="4334056" y="6007226"/>
                  <a:pt x="4334056" y="6007226"/>
                  <a:pt x="4334056" y="6007226"/>
                </a:cubicBezTo>
                <a:cubicBezTo>
                  <a:pt x="4334056" y="6007226"/>
                  <a:pt x="4334056" y="6007226"/>
                  <a:pt x="4335053" y="6011898"/>
                </a:cubicBezTo>
                <a:cubicBezTo>
                  <a:pt x="4315371" y="6011217"/>
                  <a:pt x="4278005" y="6019202"/>
                  <a:pt x="4253651" y="6019520"/>
                </a:cubicBezTo>
                <a:cubicBezTo>
                  <a:pt x="4261995" y="6012854"/>
                  <a:pt x="4310701" y="6012216"/>
                  <a:pt x="4308706" y="6002875"/>
                </a:cubicBezTo>
                <a:close/>
                <a:moveTo>
                  <a:pt x="4371425" y="5999243"/>
                </a:moveTo>
                <a:lnTo>
                  <a:pt x="4381959" y="5999606"/>
                </a:lnTo>
                <a:lnTo>
                  <a:pt x="4343399" y="6005230"/>
                </a:lnTo>
                <a:cubicBezTo>
                  <a:pt x="4348069" y="6004231"/>
                  <a:pt x="4348069" y="6004231"/>
                  <a:pt x="4348069" y="6004231"/>
                </a:cubicBezTo>
                <a:cubicBezTo>
                  <a:pt x="4348069" y="6004231"/>
                  <a:pt x="4348069" y="6004231"/>
                  <a:pt x="4352740" y="6003234"/>
                </a:cubicBezTo>
                <a:cubicBezTo>
                  <a:pt x="4357411" y="6002237"/>
                  <a:pt x="4366753" y="6000241"/>
                  <a:pt x="4371425" y="5999243"/>
                </a:cubicBezTo>
                <a:close/>
                <a:moveTo>
                  <a:pt x="5313770" y="5992063"/>
                </a:moveTo>
                <a:cubicBezTo>
                  <a:pt x="5311185" y="5991394"/>
                  <a:pt x="5307682" y="5992143"/>
                  <a:pt x="5303509" y="5995476"/>
                </a:cubicBezTo>
                <a:cubicBezTo>
                  <a:pt x="5304507" y="6000145"/>
                  <a:pt x="5304507" y="6000145"/>
                  <a:pt x="5304507" y="6000145"/>
                </a:cubicBezTo>
                <a:lnTo>
                  <a:pt x="5254793" y="6024769"/>
                </a:lnTo>
                <a:lnTo>
                  <a:pt x="5317025" y="5995549"/>
                </a:lnTo>
                <a:close/>
                <a:moveTo>
                  <a:pt x="4434660" y="5991919"/>
                </a:moveTo>
                <a:lnTo>
                  <a:pt x="4395777" y="5998924"/>
                </a:lnTo>
                <a:cubicBezTo>
                  <a:pt x="4395777" y="5998924"/>
                  <a:pt x="4395777" y="5998924"/>
                  <a:pt x="4391107" y="5999922"/>
                </a:cubicBezTo>
                <a:lnTo>
                  <a:pt x="4381959" y="5999606"/>
                </a:lnTo>
                <a:close/>
                <a:moveTo>
                  <a:pt x="5563150" y="5743821"/>
                </a:moveTo>
                <a:lnTo>
                  <a:pt x="5562539" y="5744767"/>
                </a:lnTo>
                <a:cubicBezTo>
                  <a:pt x="5562539" y="5744767"/>
                  <a:pt x="5562539" y="5744767"/>
                  <a:pt x="5557868" y="5745764"/>
                </a:cubicBezTo>
                <a:close/>
                <a:moveTo>
                  <a:pt x="2418715" y="5683798"/>
                </a:moveTo>
                <a:lnTo>
                  <a:pt x="2423109" y="5687744"/>
                </a:lnTo>
                <a:lnTo>
                  <a:pt x="2419712" y="5688470"/>
                </a:lnTo>
                <a:cubicBezTo>
                  <a:pt x="2419712" y="5688470"/>
                  <a:pt x="2419712" y="5688470"/>
                  <a:pt x="2418715" y="5683798"/>
                </a:cubicBezTo>
                <a:close/>
                <a:moveTo>
                  <a:pt x="5855983" y="5403674"/>
                </a:moveTo>
                <a:lnTo>
                  <a:pt x="5851753" y="5406742"/>
                </a:lnTo>
                <a:lnTo>
                  <a:pt x="5851313" y="5404671"/>
                </a:lnTo>
                <a:cubicBezTo>
                  <a:pt x="5851313" y="5404671"/>
                  <a:pt x="5851313" y="5404671"/>
                  <a:pt x="5855983" y="5403674"/>
                </a:cubicBezTo>
                <a:close/>
                <a:moveTo>
                  <a:pt x="4512474" y="5165146"/>
                </a:moveTo>
                <a:lnTo>
                  <a:pt x="4513179" y="5165335"/>
                </a:lnTo>
                <a:lnTo>
                  <a:pt x="4508315" y="5167547"/>
                </a:lnTo>
                <a:cubicBezTo>
                  <a:pt x="4508315" y="5167547"/>
                  <a:pt x="4512474" y="5165146"/>
                  <a:pt x="4512474" y="5165146"/>
                </a:cubicBezTo>
                <a:close/>
                <a:moveTo>
                  <a:pt x="4373541" y="5128612"/>
                </a:moveTo>
                <a:lnTo>
                  <a:pt x="4362165" y="5131201"/>
                </a:lnTo>
                <a:lnTo>
                  <a:pt x="4370545" y="5130631"/>
                </a:lnTo>
                <a:close/>
                <a:moveTo>
                  <a:pt x="3626785" y="5124711"/>
                </a:moveTo>
                <a:cubicBezTo>
                  <a:pt x="3633346" y="5126470"/>
                  <a:pt x="3636626" y="5127349"/>
                  <a:pt x="3639907" y="5128227"/>
                </a:cubicBezTo>
                <a:cubicBezTo>
                  <a:pt x="3635747" y="5130630"/>
                  <a:pt x="3632467" y="5129750"/>
                  <a:pt x="3629186" y="5128871"/>
                </a:cubicBezTo>
                <a:cubicBezTo>
                  <a:pt x="3629186" y="5128871"/>
                  <a:pt x="3629186" y="5128871"/>
                  <a:pt x="3625905" y="5127992"/>
                </a:cubicBezTo>
                <a:cubicBezTo>
                  <a:pt x="3622627" y="5127114"/>
                  <a:pt x="3622627" y="5127114"/>
                  <a:pt x="3622627" y="5127114"/>
                </a:cubicBezTo>
                <a:lnTo>
                  <a:pt x="3619346" y="5126234"/>
                </a:lnTo>
                <a:cubicBezTo>
                  <a:pt x="3619346" y="5126234"/>
                  <a:pt x="3622627" y="5127114"/>
                  <a:pt x="3626785" y="5124711"/>
                </a:cubicBezTo>
                <a:close/>
                <a:moveTo>
                  <a:pt x="3360612" y="5081517"/>
                </a:moveTo>
                <a:cubicBezTo>
                  <a:pt x="3363892" y="5082396"/>
                  <a:pt x="3363892" y="5082396"/>
                  <a:pt x="3363892" y="5082396"/>
                </a:cubicBezTo>
                <a:cubicBezTo>
                  <a:pt x="3360612" y="5081517"/>
                  <a:pt x="3359734" y="5084797"/>
                  <a:pt x="3359734" y="5084797"/>
                </a:cubicBezTo>
                <a:cubicBezTo>
                  <a:pt x="3360612" y="5081517"/>
                  <a:pt x="3360612" y="5081517"/>
                  <a:pt x="3360612" y="5081517"/>
                </a:cubicBezTo>
                <a:close/>
                <a:moveTo>
                  <a:pt x="3200777" y="5049024"/>
                </a:moveTo>
                <a:lnTo>
                  <a:pt x="3203804" y="5050048"/>
                </a:lnTo>
                <a:cubicBezTo>
                  <a:pt x="3203804" y="5050048"/>
                  <a:pt x="3203804" y="5050048"/>
                  <a:pt x="3200523" y="5049169"/>
                </a:cubicBezTo>
                <a:close/>
                <a:moveTo>
                  <a:pt x="3219693" y="5047769"/>
                </a:moveTo>
                <a:cubicBezTo>
                  <a:pt x="3221616" y="5047130"/>
                  <a:pt x="3223933" y="5047092"/>
                  <a:pt x="3228523" y="5049640"/>
                </a:cubicBezTo>
                <a:cubicBezTo>
                  <a:pt x="3227645" y="5052921"/>
                  <a:pt x="3227645" y="5052921"/>
                  <a:pt x="3230924" y="5053799"/>
                </a:cubicBezTo>
                <a:cubicBezTo>
                  <a:pt x="3234205" y="5054678"/>
                  <a:pt x="3234205" y="5054678"/>
                  <a:pt x="3234205" y="5054678"/>
                </a:cubicBezTo>
                <a:cubicBezTo>
                  <a:pt x="3233325" y="5057959"/>
                  <a:pt x="3233325" y="5057959"/>
                  <a:pt x="3236606" y="5058838"/>
                </a:cubicBezTo>
                <a:cubicBezTo>
                  <a:pt x="3236606" y="5058838"/>
                  <a:pt x="3236606" y="5058838"/>
                  <a:pt x="3239886" y="5059716"/>
                </a:cubicBezTo>
                <a:cubicBezTo>
                  <a:pt x="3240766" y="5056436"/>
                  <a:pt x="3237485" y="5055556"/>
                  <a:pt x="3240766" y="5056436"/>
                </a:cubicBezTo>
                <a:cubicBezTo>
                  <a:pt x="3250605" y="5059072"/>
                  <a:pt x="3259569" y="5064990"/>
                  <a:pt x="3267886" y="5060188"/>
                </a:cubicBezTo>
                <a:cubicBezTo>
                  <a:pt x="3263727" y="5062589"/>
                  <a:pt x="3263727" y="5062589"/>
                  <a:pt x="3267006" y="5063467"/>
                </a:cubicBezTo>
                <a:cubicBezTo>
                  <a:pt x="3269409" y="5067627"/>
                  <a:pt x="3273569" y="5065226"/>
                  <a:pt x="3273569" y="5065226"/>
                </a:cubicBezTo>
                <a:cubicBezTo>
                  <a:pt x="3273569" y="5065226"/>
                  <a:pt x="3273569" y="5065226"/>
                  <a:pt x="3276848" y="5066104"/>
                </a:cubicBezTo>
                <a:cubicBezTo>
                  <a:pt x="3284930" y="5075301"/>
                  <a:pt x="3297408" y="5068098"/>
                  <a:pt x="3308771" y="5078174"/>
                </a:cubicBezTo>
                <a:cubicBezTo>
                  <a:pt x="3309651" y="5074894"/>
                  <a:pt x="3309651" y="5074894"/>
                  <a:pt x="3309651" y="5074894"/>
                </a:cubicBezTo>
                <a:cubicBezTo>
                  <a:pt x="3308771" y="5078174"/>
                  <a:pt x="3312052" y="5079053"/>
                  <a:pt x="3312052" y="5079053"/>
                </a:cubicBezTo>
                <a:cubicBezTo>
                  <a:pt x="3315333" y="5079933"/>
                  <a:pt x="3315333" y="5079933"/>
                  <a:pt x="3316211" y="5076651"/>
                </a:cubicBezTo>
                <a:cubicBezTo>
                  <a:pt x="3326051" y="5079288"/>
                  <a:pt x="3335893" y="5081925"/>
                  <a:pt x="3335893" y="5081925"/>
                </a:cubicBezTo>
                <a:cubicBezTo>
                  <a:pt x="3345734" y="5084562"/>
                  <a:pt x="3330211" y="5076888"/>
                  <a:pt x="3346612" y="5081283"/>
                </a:cubicBezTo>
                <a:cubicBezTo>
                  <a:pt x="3342454" y="5083684"/>
                  <a:pt x="3344855" y="5087843"/>
                  <a:pt x="3349015" y="5085441"/>
                </a:cubicBezTo>
                <a:cubicBezTo>
                  <a:pt x="3353173" y="5083040"/>
                  <a:pt x="3337650" y="5075365"/>
                  <a:pt x="3354053" y="5079760"/>
                </a:cubicBezTo>
                <a:cubicBezTo>
                  <a:pt x="3354053" y="5079760"/>
                  <a:pt x="3354053" y="5079760"/>
                  <a:pt x="3353173" y="5083040"/>
                </a:cubicBezTo>
                <a:cubicBezTo>
                  <a:pt x="3353173" y="5083040"/>
                  <a:pt x="3353173" y="5083040"/>
                  <a:pt x="3356453" y="5083919"/>
                </a:cubicBezTo>
                <a:cubicBezTo>
                  <a:pt x="3356453" y="5083919"/>
                  <a:pt x="3359734" y="5084797"/>
                  <a:pt x="3359734" y="5084797"/>
                </a:cubicBezTo>
                <a:cubicBezTo>
                  <a:pt x="3363013" y="5085677"/>
                  <a:pt x="3363013" y="5085677"/>
                  <a:pt x="3363013" y="5085677"/>
                </a:cubicBezTo>
                <a:cubicBezTo>
                  <a:pt x="3366295" y="5086556"/>
                  <a:pt x="3366295" y="5086556"/>
                  <a:pt x="3366295" y="5086556"/>
                </a:cubicBezTo>
                <a:cubicBezTo>
                  <a:pt x="3365415" y="5089835"/>
                  <a:pt x="3368696" y="5090715"/>
                  <a:pt x="3371975" y="5091594"/>
                </a:cubicBezTo>
                <a:cubicBezTo>
                  <a:pt x="3372854" y="5088314"/>
                  <a:pt x="3376135" y="5089193"/>
                  <a:pt x="3379415" y="5090071"/>
                </a:cubicBezTo>
                <a:cubicBezTo>
                  <a:pt x="3381816" y="5094231"/>
                  <a:pt x="3391657" y="5096868"/>
                  <a:pt x="3398218" y="5098625"/>
                </a:cubicBezTo>
                <a:cubicBezTo>
                  <a:pt x="3371975" y="5091594"/>
                  <a:pt x="3362135" y="5088957"/>
                  <a:pt x="3338294" y="5086085"/>
                </a:cubicBezTo>
                <a:cubicBezTo>
                  <a:pt x="3339815" y="5093525"/>
                  <a:pt x="3325815" y="5093289"/>
                  <a:pt x="3309415" y="5088893"/>
                </a:cubicBezTo>
                <a:cubicBezTo>
                  <a:pt x="3293014" y="5084499"/>
                  <a:pt x="3276613" y="5080105"/>
                  <a:pt x="3275734" y="5083385"/>
                </a:cubicBezTo>
                <a:cubicBezTo>
                  <a:pt x="3258454" y="5082271"/>
                  <a:pt x="3237249" y="5069557"/>
                  <a:pt x="3221727" y="5061883"/>
                </a:cubicBezTo>
                <a:cubicBezTo>
                  <a:pt x="3225009" y="5062762"/>
                  <a:pt x="3225009" y="5062762"/>
                  <a:pt x="3225887" y="5059480"/>
                </a:cubicBezTo>
                <a:cubicBezTo>
                  <a:pt x="3225887" y="5059480"/>
                  <a:pt x="3222606" y="5058602"/>
                  <a:pt x="3222606" y="5058602"/>
                </a:cubicBezTo>
                <a:cubicBezTo>
                  <a:pt x="3210364" y="5051805"/>
                  <a:pt x="3210364" y="5051805"/>
                  <a:pt x="3210364" y="5051805"/>
                </a:cubicBezTo>
                <a:cubicBezTo>
                  <a:pt x="3207083" y="5050927"/>
                  <a:pt x="3207083" y="5050927"/>
                  <a:pt x="3207083" y="5050927"/>
                </a:cubicBezTo>
                <a:lnTo>
                  <a:pt x="3207921" y="5047800"/>
                </a:lnTo>
                <a:lnTo>
                  <a:pt x="3213235" y="5049498"/>
                </a:lnTo>
                <a:cubicBezTo>
                  <a:pt x="3216244" y="5049646"/>
                  <a:pt x="3217771" y="5048407"/>
                  <a:pt x="3219693" y="5047769"/>
                </a:cubicBezTo>
                <a:close/>
                <a:moveTo>
                  <a:pt x="3204682" y="5046768"/>
                </a:moveTo>
                <a:cubicBezTo>
                  <a:pt x="3204682" y="5046768"/>
                  <a:pt x="3204682" y="5046768"/>
                  <a:pt x="3207964" y="5047647"/>
                </a:cubicBezTo>
                <a:lnTo>
                  <a:pt x="3207921" y="5047800"/>
                </a:lnTo>
                <a:close/>
                <a:moveTo>
                  <a:pt x="1727225" y="5030520"/>
                </a:moveTo>
                <a:lnTo>
                  <a:pt x="1725536" y="5030881"/>
                </a:lnTo>
                <a:lnTo>
                  <a:pt x="1727974" y="5034027"/>
                </a:lnTo>
                <a:close/>
                <a:moveTo>
                  <a:pt x="4899046" y="4955822"/>
                </a:moveTo>
                <a:cubicBezTo>
                  <a:pt x="4899046" y="4955822"/>
                  <a:pt x="4902327" y="4956701"/>
                  <a:pt x="4902327" y="4956701"/>
                </a:cubicBezTo>
                <a:cubicBezTo>
                  <a:pt x="4902327" y="4956701"/>
                  <a:pt x="4901447" y="4959982"/>
                  <a:pt x="4898167" y="4959102"/>
                </a:cubicBezTo>
                <a:cubicBezTo>
                  <a:pt x="4899046" y="4955822"/>
                  <a:pt x="4899046" y="4955822"/>
                  <a:pt x="4899046" y="4955822"/>
                </a:cubicBezTo>
                <a:close/>
                <a:moveTo>
                  <a:pt x="4909765" y="4955178"/>
                </a:moveTo>
                <a:lnTo>
                  <a:pt x="4908886" y="4958459"/>
                </a:lnTo>
                <a:cubicBezTo>
                  <a:pt x="4905607" y="4957581"/>
                  <a:pt x="4905607" y="4957581"/>
                  <a:pt x="4904727" y="4960860"/>
                </a:cubicBezTo>
                <a:close/>
                <a:moveTo>
                  <a:pt x="4886804" y="4949025"/>
                </a:moveTo>
                <a:cubicBezTo>
                  <a:pt x="4885925" y="4952305"/>
                  <a:pt x="4885925" y="4952305"/>
                  <a:pt x="4885925" y="4952305"/>
                </a:cubicBezTo>
                <a:cubicBezTo>
                  <a:pt x="4880887" y="4957988"/>
                  <a:pt x="4880887" y="4957988"/>
                  <a:pt x="4882645" y="4951427"/>
                </a:cubicBezTo>
                <a:cubicBezTo>
                  <a:pt x="4886804" y="4949025"/>
                  <a:pt x="4886804" y="4949025"/>
                  <a:pt x="4886804" y="4949025"/>
                </a:cubicBezTo>
                <a:close/>
                <a:moveTo>
                  <a:pt x="1904088" y="4943893"/>
                </a:moveTo>
                <a:lnTo>
                  <a:pt x="1909757" y="4947566"/>
                </a:lnTo>
                <a:cubicBezTo>
                  <a:pt x="1909757" y="4947566"/>
                  <a:pt x="1909757" y="4947566"/>
                  <a:pt x="1905087" y="4948563"/>
                </a:cubicBezTo>
                <a:close/>
                <a:moveTo>
                  <a:pt x="4977467" y="4879455"/>
                </a:moveTo>
                <a:lnTo>
                  <a:pt x="4858971" y="4948076"/>
                </a:lnTo>
                <a:cubicBezTo>
                  <a:pt x="4794519" y="4983128"/>
                  <a:pt x="4728689" y="5015573"/>
                  <a:pt x="4660094" y="5042804"/>
                </a:cubicBezTo>
                <a:cubicBezTo>
                  <a:pt x="4588740" y="5070496"/>
                  <a:pt x="4516871" y="5093703"/>
                  <a:pt x="4444457" y="5112467"/>
                </a:cubicBezTo>
                <a:lnTo>
                  <a:pt x="4389558" y="5124965"/>
                </a:lnTo>
                <a:lnTo>
                  <a:pt x="4383717" y="5128009"/>
                </a:lnTo>
                <a:cubicBezTo>
                  <a:pt x="4371129" y="5132548"/>
                  <a:pt x="4352545" y="5135479"/>
                  <a:pt x="4343187" y="5140882"/>
                </a:cubicBezTo>
                <a:cubicBezTo>
                  <a:pt x="4343187" y="5140882"/>
                  <a:pt x="4339907" y="5140002"/>
                  <a:pt x="4339907" y="5140002"/>
                </a:cubicBezTo>
                <a:cubicBezTo>
                  <a:pt x="4336627" y="5139123"/>
                  <a:pt x="4336627" y="5139123"/>
                  <a:pt x="4336627" y="5139123"/>
                </a:cubicBezTo>
                <a:cubicBezTo>
                  <a:pt x="4336627" y="5139123"/>
                  <a:pt x="4335748" y="5142403"/>
                  <a:pt x="4335748" y="5142403"/>
                </a:cubicBezTo>
                <a:cubicBezTo>
                  <a:pt x="4324149" y="5146327"/>
                  <a:pt x="4325027" y="5143047"/>
                  <a:pt x="4317590" y="5144570"/>
                </a:cubicBezTo>
                <a:cubicBezTo>
                  <a:pt x="4317590" y="5144570"/>
                  <a:pt x="4314308" y="5143691"/>
                  <a:pt x="4314308" y="5143691"/>
                </a:cubicBezTo>
                <a:cubicBezTo>
                  <a:pt x="4314308" y="5143691"/>
                  <a:pt x="4310149" y="5146092"/>
                  <a:pt x="4310149" y="5146092"/>
                </a:cubicBezTo>
                <a:cubicBezTo>
                  <a:pt x="4313430" y="5146971"/>
                  <a:pt x="4313430" y="5146971"/>
                  <a:pt x="4313430" y="5146971"/>
                </a:cubicBezTo>
                <a:cubicBezTo>
                  <a:pt x="4294391" y="5152417"/>
                  <a:pt x="4283671" y="5153060"/>
                  <a:pt x="4271193" y="5160265"/>
                </a:cubicBezTo>
                <a:cubicBezTo>
                  <a:pt x="4272073" y="5156984"/>
                  <a:pt x="4272073" y="5156984"/>
                  <a:pt x="4272073" y="5156984"/>
                </a:cubicBezTo>
                <a:lnTo>
                  <a:pt x="4268793" y="5156105"/>
                </a:lnTo>
                <a:cubicBezTo>
                  <a:pt x="4265512" y="5155227"/>
                  <a:pt x="4264633" y="5158507"/>
                  <a:pt x="4264633" y="5158507"/>
                </a:cubicBezTo>
                <a:cubicBezTo>
                  <a:pt x="4264633" y="5158507"/>
                  <a:pt x="4264633" y="5158507"/>
                  <a:pt x="4263755" y="5161788"/>
                </a:cubicBezTo>
                <a:cubicBezTo>
                  <a:pt x="4260474" y="5160908"/>
                  <a:pt x="4260474" y="5160908"/>
                  <a:pt x="4260474" y="5160908"/>
                </a:cubicBezTo>
                <a:cubicBezTo>
                  <a:pt x="4248875" y="5164832"/>
                  <a:pt x="4246475" y="5160672"/>
                  <a:pt x="4239034" y="5162195"/>
                </a:cubicBezTo>
                <a:cubicBezTo>
                  <a:pt x="4238156" y="5165476"/>
                  <a:pt x="4241437" y="5166354"/>
                  <a:pt x="4233996" y="5167877"/>
                </a:cubicBezTo>
                <a:cubicBezTo>
                  <a:pt x="4230715" y="5166997"/>
                  <a:pt x="4229837" y="5170278"/>
                  <a:pt x="4226557" y="5169398"/>
                </a:cubicBezTo>
                <a:cubicBezTo>
                  <a:pt x="4227435" y="5166119"/>
                  <a:pt x="4227435" y="5166119"/>
                  <a:pt x="4224157" y="5165240"/>
                </a:cubicBezTo>
                <a:cubicBezTo>
                  <a:pt x="4224157" y="5165240"/>
                  <a:pt x="4220876" y="5164361"/>
                  <a:pt x="4219997" y="5167641"/>
                </a:cubicBezTo>
                <a:cubicBezTo>
                  <a:pt x="4219997" y="5167641"/>
                  <a:pt x="4216716" y="5166762"/>
                  <a:pt x="4215837" y="5170042"/>
                </a:cubicBezTo>
                <a:cubicBezTo>
                  <a:pt x="4208397" y="5171565"/>
                  <a:pt x="4177761" y="5180935"/>
                  <a:pt x="4181921" y="5178534"/>
                </a:cubicBezTo>
                <a:cubicBezTo>
                  <a:pt x="4183441" y="5185973"/>
                  <a:pt x="4194398" y="5171329"/>
                  <a:pt x="4195921" y="5178768"/>
                </a:cubicBezTo>
                <a:cubicBezTo>
                  <a:pt x="4200079" y="5176367"/>
                  <a:pt x="4204239" y="5173966"/>
                  <a:pt x="4211678" y="5172443"/>
                </a:cubicBezTo>
                <a:cubicBezTo>
                  <a:pt x="4211678" y="5172443"/>
                  <a:pt x="4211678" y="5172443"/>
                  <a:pt x="4214959" y="5173322"/>
                </a:cubicBezTo>
                <a:cubicBezTo>
                  <a:pt x="4214959" y="5173322"/>
                  <a:pt x="4218239" y="5174202"/>
                  <a:pt x="4218239" y="5174202"/>
                </a:cubicBezTo>
                <a:cubicBezTo>
                  <a:pt x="4221518" y="5175080"/>
                  <a:pt x="4225678" y="5172679"/>
                  <a:pt x="4225678" y="5172679"/>
                </a:cubicBezTo>
                <a:cubicBezTo>
                  <a:pt x="4235519" y="5175316"/>
                  <a:pt x="4241437" y="5166354"/>
                  <a:pt x="4256315" y="5163309"/>
                </a:cubicBezTo>
                <a:cubicBezTo>
                  <a:pt x="4255435" y="5166590"/>
                  <a:pt x="4258715" y="5167468"/>
                  <a:pt x="4262875" y="5165067"/>
                </a:cubicBezTo>
                <a:cubicBezTo>
                  <a:pt x="4266157" y="5165946"/>
                  <a:pt x="4266157" y="5165946"/>
                  <a:pt x="4266157" y="5165946"/>
                </a:cubicBezTo>
                <a:cubicBezTo>
                  <a:pt x="4266157" y="5165946"/>
                  <a:pt x="4269436" y="5166824"/>
                  <a:pt x="4272717" y="5167703"/>
                </a:cubicBezTo>
                <a:cubicBezTo>
                  <a:pt x="4273595" y="5164424"/>
                  <a:pt x="4276877" y="5165302"/>
                  <a:pt x="4273595" y="5164424"/>
                </a:cubicBezTo>
                <a:cubicBezTo>
                  <a:pt x="4273595" y="5164424"/>
                  <a:pt x="4274474" y="5161144"/>
                  <a:pt x="4274474" y="5161144"/>
                </a:cubicBezTo>
                <a:cubicBezTo>
                  <a:pt x="4284315" y="5163779"/>
                  <a:pt x="4282792" y="5156341"/>
                  <a:pt x="4290233" y="5154819"/>
                </a:cubicBezTo>
                <a:cubicBezTo>
                  <a:pt x="4300952" y="5154174"/>
                  <a:pt x="4308392" y="5152652"/>
                  <a:pt x="4312551" y="5150251"/>
                </a:cubicBezTo>
                <a:cubicBezTo>
                  <a:pt x="4312551" y="5150251"/>
                  <a:pt x="4315831" y="5151131"/>
                  <a:pt x="4315831" y="5151131"/>
                </a:cubicBezTo>
                <a:cubicBezTo>
                  <a:pt x="4315831" y="5151131"/>
                  <a:pt x="4315831" y="5151131"/>
                  <a:pt x="4319110" y="5152009"/>
                </a:cubicBezTo>
                <a:cubicBezTo>
                  <a:pt x="4327430" y="5147207"/>
                  <a:pt x="4327430" y="5147207"/>
                  <a:pt x="4334869" y="5145684"/>
                </a:cubicBezTo>
                <a:cubicBezTo>
                  <a:pt x="4331589" y="5144804"/>
                  <a:pt x="4331589" y="5144804"/>
                  <a:pt x="4330709" y="5148085"/>
                </a:cubicBezTo>
                <a:cubicBezTo>
                  <a:pt x="4330709" y="5148085"/>
                  <a:pt x="4330709" y="5148085"/>
                  <a:pt x="4333989" y="5148964"/>
                </a:cubicBezTo>
                <a:cubicBezTo>
                  <a:pt x="4333989" y="5148964"/>
                  <a:pt x="4338149" y="5146563"/>
                  <a:pt x="4338149" y="5146563"/>
                </a:cubicBezTo>
                <a:cubicBezTo>
                  <a:pt x="4342309" y="5144162"/>
                  <a:pt x="4342309" y="5144162"/>
                  <a:pt x="4342309" y="5144162"/>
                </a:cubicBezTo>
                <a:cubicBezTo>
                  <a:pt x="4345588" y="5145042"/>
                  <a:pt x="4345588" y="5145042"/>
                  <a:pt x="4353029" y="5143519"/>
                </a:cubicBezTo>
                <a:cubicBezTo>
                  <a:pt x="4349748" y="5142639"/>
                  <a:pt x="4353907" y="5140237"/>
                  <a:pt x="4361347" y="5138715"/>
                </a:cubicBezTo>
                <a:cubicBezTo>
                  <a:pt x="4360467" y="5141996"/>
                  <a:pt x="4357187" y="5141116"/>
                  <a:pt x="4356309" y="5144397"/>
                </a:cubicBezTo>
                <a:cubicBezTo>
                  <a:pt x="4367906" y="5140474"/>
                  <a:pt x="4361347" y="5138715"/>
                  <a:pt x="4368785" y="5137194"/>
                </a:cubicBezTo>
                <a:cubicBezTo>
                  <a:pt x="4379505" y="5136549"/>
                  <a:pt x="4372066" y="5138072"/>
                  <a:pt x="4387825" y="5131747"/>
                </a:cubicBezTo>
                <a:cubicBezTo>
                  <a:pt x="4390225" y="5135906"/>
                  <a:pt x="4386065" y="5138307"/>
                  <a:pt x="4385187" y="5141588"/>
                </a:cubicBezTo>
                <a:cubicBezTo>
                  <a:pt x="4393506" y="5136784"/>
                  <a:pt x="4397665" y="5134383"/>
                  <a:pt x="4401825" y="5131982"/>
                </a:cubicBezTo>
                <a:cubicBezTo>
                  <a:pt x="4400945" y="5135263"/>
                  <a:pt x="4400945" y="5135263"/>
                  <a:pt x="4400945" y="5135263"/>
                </a:cubicBezTo>
                <a:cubicBezTo>
                  <a:pt x="4400945" y="5135263"/>
                  <a:pt x="4400945" y="5135263"/>
                  <a:pt x="4404225" y="5136142"/>
                </a:cubicBezTo>
                <a:cubicBezTo>
                  <a:pt x="4404225" y="5136142"/>
                  <a:pt x="4405105" y="5132862"/>
                  <a:pt x="4408385" y="5133740"/>
                </a:cubicBezTo>
                <a:cubicBezTo>
                  <a:pt x="4412543" y="5131339"/>
                  <a:pt x="4419984" y="5129816"/>
                  <a:pt x="4420862" y="5126537"/>
                </a:cubicBezTo>
                <a:cubicBezTo>
                  <a:pt x="4420862" y="5126537"/>
                  <a:pt x="4425022" y="5124136"/>
                  <a:pt x="4428303" y="5125014"/>
                </a:cubicBezTo>
                <a:cubicBezTo>
                  <a:pt x="4428303" y="5125014"/>
                  <a:pt x="4428303" y="5125014"/>
                  <a:pt x="4432461" y="5122611"/>
                </a:cubicBezTo>
                <a:cubicBezTo>
                  <a:pt x="4432461" y="5122611"/>
                  <a:pt x="4432461" y="5122611"/>
                  <a:pt x="4429181" y="5121733"/>
                </a:cubicBezTo>
                <a:cubicBezTo>
                  <a:pt x="4429181" y="5121733"/>
                  <a:pt x="4429181" y="5121733"/>
                  <a:pt x="4425901" y="5120854"/>
                </a:cubicBezTo>
                <a:cubicBezTo>
                  <a:pt x="4438378" y="5113651"/>
                  <a:pt x="4449097" y="5113006"/>
                  <a:pt x="4456537" y="5111486"/>
                </a:cubicBezTo>
                <a:cubicBezTo>
                  <a:pt x="4455658" y="5114765"/>
                  <a:pt x="4451499" y="5117167"/>
                  <a:pt x="4450621" y="5120446"/>
                </a:cubicBezTo>
                <a:cubicBezTo>
                  <a:pt x="4469658" y="5115001"/>
                  <a:pt x="4488695" y="5109553"/>
                  <a:pt x="4475575" y="5106039"/>
                </a:cubicBezTo>
                <a:cubicBezTo>
                  <a:pt x="4493735" y="5103872"/>
                  <a:pt x="4493735" y="5103872"/>
                  <a:pt x="4506211" y="5096669"/>
                </a:cubicBezTo>
                <a:cubicBezTo>
                  <a:pt x="4506211" y="5096669"/>
                  <a:pt x="4505333" y="5099949"/>
                  <a:pt x="4502053" y="5099070"/>
                </a:cubicBezTo>
                <a:cubicBezTo>
                  <a:pt x="4502053" y="5099070"/>
                  <a:pt x="4501174" y="5102350"/>
                  <a:pt x="4501174" y="5102350"/>
                </a:cubicBezTo>
                <a:cubicBezTo>
                  <a:pt x="4497015" y="5104753"/>
                  <a:pt x="4500295" y="5105631"/>
                  <a:pt x="4500295" y="5105631"/>
                </a:cubicBezTo>
                <a:cubicBezTo>
                  <a:pt x="4503575" y="5106509"/>
                  <a:pt x="4503575" y="5106509"/>
                  <a:pt x="4507735" y="5104109"/>
                </a:cubicBezTo>
                <a:cubicBezTo>
                  <a:pt x="4506857" y="5107388"/>
                  <a:pt x="4506857" y="5107388"/>
                  <a:pt x="4506857" y="5107388"/>
                </a:cubicBezTo>
                <a:cubicBezTo>
                  <a:pt x="4503575" y="5106509"/>
                  <a:pt x="4502697" y="5109791"/>
                  <a:pt x="4502697" y="5109791"/>
                </a:cubicBezTo>
                <a:cubicBezTo>
                  <a:pt x="4499417" y="5108911"/>
                  <a:pt x="4499417" y="5108911"/>
                  <a:pt x="4499417" y="5108911"/>
                </a:cubicBezTo>
                <a:cubicBezTo>
                  <a:pt x="4499417" y="5108911"/>
                  <a:pt x="4495258" y="5111312"/>
                  <a:pt x="4495258" y="5111312"/>
                </a:cubicBezTo>
                <a:cubicBezTo>
                  <a:pt x="4495258" y="5111312"/>
                  <a:pt x="4491098" y="5113713"/>
                  <a:pt x="4491098" y="5113713"/>
                </a:cubicBezTo>
                <a:cubicBezTo>
                  <a:pt x="4448861" y="5127007"/>
                  <a:pt x="4410786" y="5137900"/>
                  <a:pt x="4368551" y="5151193"/>
                </a:cubicBezTo>
                <a:cubicBezTo>
                  <a:pt x="4365269" y="5150314"/>
                  <a:pt x="4365269" y="5150314"/>
                  <a:pt x="4365269" y="5150314"/>
                </a:cubicBezTo>
                <a:cubicBezTo>
                  <a:pt x="4361990" y="5149436"/>
                  <a:pt x="4361112" y="5152715"/>
                  <a:pt x="4361112" y="5152715"/>
                </a:cubicBezTo>
                <a:cubicBezTo>
                  <a:pt x="4348633" y="5159921"/>
                  <a:pt x="4349512" y="5156639"/>
                  <a:pt x="4337913" y="5160563"/>
                </a:cubicBezTo>
                <a:cubicBezTo>
                  <a:pt x="4334634" y="5159684"/>
                  <a:pt x="4331353" y="5158804"/>
                  <a:pt x="4327194" y="5161207"/>
                </a:cubicBezTo>
                <a:cubicBezTo>
                  <a:pt x="4323913" y="5160327"/>
                  <a:pt x="4323035" y="5163608"/>
                  <a:pt x="4323035" y="5163608"/>
                </a:cubicBezTo>
                <a:cubicBezTo>
                  <a:pt x="4311437" y="5167532"/>
                  <a:pt x="4300716" y="5168175"/>
                  <a:pt x="4295678" y="5173857"/>
                </a:cubicBezTo>
                <a:cubicBezTo>
                  <a:pt x="4295678" y="5173857"/>
                  <a:pt x="4291519" y="5176258"/>
                  <a:pt x="4291519" y="5176258"/>
                </a:cubicBezTo>
                <a:cubicBezTo>
                  <a:pt x="4288238" y="5175378"/>
                  <a:pt x="4284959" y="5174500"/>
                  <a:pt x="4281679" y="5173621"/>
                </a:cubicBezTo>
                <a:cubicBezTo>
                  <a:pt x="4280799" y="5176901"/>
                  <a:pt x="4262641" y="5179066"/>
                  <a:pt x="4254323" y="5183870"/>
                </a:cubicBezTo>
                <a:cubicBezTo>
                  <a:pt x="4254323" y="5183870"/>
                  <a:pt x="4251042" y="5182990"/>
                  <a:pt x="4250163" y="5186271"/>
                </a:cubicBezTo>
                <a:cubicBezTo>
                  <a:pt x="4246882" y="5185391"/>
                  <a:pt x="4246882" y="5185391"/>
                  <a:pt x="4246882" y="5185391"/>
                </a:cubicBezTo>
                <a:cubicBezTo>
                  <a:pt x="4213843" y="5190603"/>
                  <a:pt x="4177525" y="5194934"/>
                  <a:pt x="4143607" y="5203426"/>
                </a:cubicBezTo>
                <a:cubicBezTo>
                  <a:pt x="4140328" y="5202547"/>
                  <a:pt x="4136170" y="5204948"/>
                  <a:pt x="4132010" y="5207349"/>
                </a:cubicBezTo>
                <a:cubicBezTo>
                  <a:pt x="4128729" y="5206471"/>
                  <a:pt x="4125449" y="5205591"/>
                  <a:pt x="4122169" y="5204713"/>
                </a:cubicBezTo>
                <a:cubicBezTo>
                  <a:pt x="4125449" y="5205591"/>
                  <a:pt x="4121291" y="5207992"/>
                  <a:pt x="4120410" y="5211273"/>
                </a:cubicBezTo>
                <a:cubicBezTo>
                  <a:pt x="4117131" y="5210395"/>
                  <a:pt x="4112971" y="5212796"/>
                  <a:pt x="4112971" y="5212796"/>
                </a:cubicBezTo>
                <a:cubicBezTo>
                  <a:pt x="4094811" y="5214961"/>
                  <a:pt x="4077531" y="5213847"/>
                  <a:pt x="4062652" y="5216892"/>
                </a:cubicBezTo>
                <a:cubicBezTo>
                  <a:pt x="4062652" y="5216892"/>
                  <a:pt x="4059373" y="5216012"/>
                  <a:pt x="4059373" y="5216012"/>
                </a:cubicBezTo>
                <a:cubicBezTo>
                  <a:pt x="4056092" y="5215134"/>
                  <a:pt x="4056092" y="5215134"/>
                  <a:pt x="4052812" y="5214255"/>
                </a:cubicBezTo>
                <a:cubicBezTo>
                  <a:pt x="4051933" y="5217535"/>
                  <a:pt x="4051933" y="5217535"/>
                  <a:pt x="4051933" y="5217535"/>
                </a:cubicBezTo>
                <a:cubicBezTo>
                  <a:pt x="4029616" y="5222103"/>
                  <a:pt x="4010575" y="5227548"/>
                  <a:pt x="3996577" y="5227313"/>
                </a:cubicBezTo>
                <a:cubicBezTo>
                  <a:pt x="3984100" y="5234517"/>
                  <a:pt x="3952819" y="5233166"/>
                  <a:pt x="3923940" y="5235976"/>
                </a:cubicBezTo>
                <a:cubicBezTo>
                  <a:pt x="3915620" y="5240778"/>
                  <a:pt x="3891781" y="5237907"/>
                  <a:pt x="3884340" y="5239430"/>
                </a:cubicBezTo>
                <a:cubicBezTo>
                  <a:pt x="3884340" y="5239430"/>
                  <a:pt x="3881060" y="5238550"/>
                  <a:pt x="3881060" y="5238550"/>
                </a:cubicBezTo>
                <a:cubicBezTo>
                  <a:pt x="3881060" y="5238550"/>
                  <a:pt x="3877781" y="5237671"/>
                  <a:pt x="3877781" y="5237671"/>
                </a:cubicBezTo>
                <a:cubicBezTo>
                  <a:pt x="3874499" y="5236793"/>
                  <a:pt x="3874499" y="5236793"/>
                  <a:pt x="3874499" y="5236793"/>
                </a:cubicBezTo>
                <a:cubicBezTo>
                  <a:pt x="3870340" y="5239194"/>
                  <a:pt x="3870340" y="5239194"/>
                  <a:pt x="3873621" y="5240072"/>
                </a:cubicBezTo>
                <a:cubicBezTo>
                  <a:pt x="3862901" y="5240716"/>
                  <a:pt x="3869461" y="5242475"/>
                  <a:pt x="3868581" y="5245755"/>
                </a:cubicBezTo>
                <a:cubicBezTo>
                  <a:pt x="3859621" y="5239836"/>
                  <a:pt x="3856984" y="5249678"/>
                  <a:pt x="3843864" y="5246161"/>
                </a:cubicBezTo>
                <a:cubicBezTo>
                  <a:pt x="3846263" y="5250321"/>
                  <a:pt x="3836423" y="5247684"/>
                  <a:pt x="3835544" y="5250965"/>
                </a:cubicBezTo>
                <a:cubicBezTo>
                  <a:pt x="3850423" y="5247920"/>
                  <a:pt x="3874265" y="5250791"/>
                  <a:pt x="3879302" y="5245111"/>
                </a:cubicBezTo>
                <a:cubicBezTo>
                  <a:pt x="3879302" y="5245111"/>
                  <a:pt x="3882583" y="5245989"/>
                  <a:pt x="3885863" y="5246869"/>
                </a:cubicBezTo>
                <a:cubicBezTo>
                  <a:pt x="3885863" y="5246869"/>
                  <a:pt x="3889143" y="5247748"/>
                  <a:pt x="3890023" y="5244468"/>
                </a:cubicBezTo>
                <a:cubicBezTo>
                  <a:pt x="3909704" y="5249742"/>
                  <a:pt x="3928742" y="5244294"/>
                  <a:pt x="3946901" y="5242128"/>
                </a:cubicBezTo>
                <a:cubicBezTo>
                  <a:pt x="3993940" y="5237154"/>
                  <a:pt x="4040099" y="5235459"/>
                  <a:pt x="4080577" y="5228726"/>
                </a:cubicBezTo>
                <a:cubicBezTo>
                  <a:pt x="4113616" y="5223516"/>
                  <a:pt x="4163054" y="5222700"/>
                  <a:pt x="4208569" y="5210285"/>
                </a:cubicBezTo>
                <a:cubicBezTo>
                  <a:pt x="4216010" y="5208762"/>
                  <a:pt x="4221047" y="5203081"/>
                  <a:pt x="4227607" y="5204840"/>
                </a:cubicBezTo>
                <a:cubicBezTo>
                  <a:pt x="4261525" y="5196348"/>
                  <a:pt x="4293683" y="5194417"/>
                  <a:pt x="4320161" y="5187449"/>
                </a:cubicBezTo>
                <a:cubicBezTo>
                  <a:pt x="4340080" y="5178723"/>
                  <a:pt x="4328481" y="5182645"/>
                  <a:pt x="4350799" y="5178079"/>
                </a:cubicBezTo>
                <a:cubicBezTo>
                  <a:pt x="4376397" y="5174391"/>
                  <a:pt x="4399595" y="5166543"/>
                  <a:pt x="4416232" y="5156937"/>
                </a:cubicBezTo>
                <a:cubicBezTo>
                  <a:pt x="4449271" y="5151726"/>
                  <a:pt x="4497423" y="5129472"/>
                  <a:pt x="4528059" y="5120102"/>
                </a:cubicBezTo>
                <a:cubicBezTo>
                  <a:pt x="4539658" y="5116178"/>
                  <a:pt x="4537257" y="5112018"/>
                  <a:pt x="4548856" y="5108094"/>
                </a:cubicBezTo>
                <a:cubicBezTo>
                  <a:pt x="4550379" y="5115535"/>
                  <a:pt x="4570295" y="5106807"/>
                  <a:pt x="4582773" y="5099604"/>
                </a:cubicBezTo>
                <a:cubicBezTo>
                  <a:pt x="4582773" y="5099604"/>
                  <a:pt x="4583652" y="5096324"/>
                  <a:pt x="4587811" y="5093923"/>
                </a:cubicBezTo>
                <a:cubicBezTo>
                  <a:pt x="4600289" y="5086718"/>
                  <a:pt x="4625008" y="5086310"/>
                  <a:pt x="4642524" y="5073425"/>
                </a:cubicBezTo>
                <a:cubicBezTo>
                  <a:pt x="4646684" y="5071024"/>
                  <a:pt x="4644283" y="5066864"/>
                  <a:pt x="4652601" y="5062062"/>
                </a:cubicBezTo>
                <a:cubicBezTo>
                  <a:pt x="4652601" y="5062062"/>
                  <a:pt x="4662441" y="5064699"/>
                  <a:pt x="4667481" y="5059017"/>
                </a:cubicBezTo>
                <a:cubicBezTo>
                  <a:pt x="4710595" y="5042443"/>
                  <a:pt x="4761384" y="5010346"/>
                  <a:pt x="4798817" y="4988734"/>
                </a:cubicBezTo>
                <a:cubicBezTo>
                  <a:pt x="4815454" y="4979129"/>
                  <a:pt x="4835371" y="4970403"/>
                  <a:pt x="4856167" y="4958396"/>
                </a:cubicBezTo>
                <a:cubicBezTo>
                  <a:pt x="4864486" y="4953593"/>
                  <a:pt x="4874561" y="4942231"/>
                  <a:pt x="4882880" y="4937426"/>
                </a:cubicBezTo>
                <a:cubicBezTo>
                  <a:pt x="4882880" y="4937426"/>
                  <a:pt x="4894479" y="4933504"/>
                  <a:pt x="4894479" y="4933504"/>
                </a:cubicBezTo>
                <a:cubicBezTo>
                  <a:pt x="4902797" y="4928700"/>
                  <a:pt x="4903677" y="4925420"/>
                  <a:pt x="4907835" y="4923019"/>
                </a:cubicBezTo>
                <a:cubicBezTo>
                  <a:pt x="4911115" y="4923898"/>
                  <a:pt x="4911115" y="4923898"/>
                  <a:pt x="4911115" y="4923898"/>
                </a:cubicBezTo>
                <a:cubicBezTo>
                  <a:pt x="4908479" y="4933738"/>
                  <a:pt x="4891198" y="4932624"/>
                  <a:pt x="4896879" y="4937664"/>
                </a:cubicBezTo>
                <a:cubicBezTo>
                  <a:pt x="4896879" y="4937664"/>
                  <a:pt x="4896879" y="4937664"/>
                  <a:pt x="4893599" y="4936784"/>
                </a:cubicBezTo>
                <a:cubicBezTo>
                  <a:pt x="4888561" y="4942464"/>
                  <a:pt x="4888561" y="4942464"/>
                  <a:pt x="4888561" y="4942464"/>
                </a:cubicBezTo>
                <a:cubicBezTo>
                  <a:pt x="4888561" y="4942464"/>
                  <a:pt x="4887682" y="4945746"/>
                  <a:pt x="4887682" y="4945746"/>
                </a:cubicBezTo>
                <a:cubicBezTo>
                  <a:pt x="4887682" y="4945746"/>
                  <a:pt x="4884403" y="4944867"/>
                  <a:pt x="4883523" y="4948147"/>
                </a:cubicBezTo>
                <a:cubicBezTo>
                  <a:pt x="4883523" y="4948147"/>
                  <a:pt x="4882645" y="4951427"/>
                  <a:pt x="4882645" y="4951427"/>
                </a:cubicBezTo>
                <a:cubicBezTo>
                  <a:pt x="4870167" y="4958630"/>
                  <a:pt x="4873447" y="4959510"/>
                  <a:pt x="4860969" y="4966714"/>
                </a:cubicBezTo>
                <a:cubicBezTo>
                  <a:pt x="4860969" y="4966714"/>
                  <a:pt x="4856811" y="4969115"/>
                  <a:pt x="4856811" y="4969115"/>
                </a:cubicBezTo>
                <a:cubicBezTo>
                  <a:pt x="4856811" y="4969115"/>
                  <a:pt x="4856811" y="4969115"/>
                  <a:pt x="4855931" y="4972396"/>
                </a:cubicBezTo>
                <a:cubicBezTo>
                  <a:pt x="4855931" y="4972396"/>
                  <a:pt x="4852651" y="4971516"/>
                  <a:pt x="4852651" y="4971516"/>
                </a:cubicBezTo>
                <a:cubicBezTo>
                  <a:pt x="4845213" y="4973039"/>
                  <a:pt x="4859447" y="4959275"/>
                  <a:pt x="4850250" y="4967358"/>
                </a:cubicBezTo>
                <a:cubicBezTo>
                  <a:pt x="4846091" y="4969759"/>
                  <a:pt x="4848491" y="4973919"/>
                  <a:pt x="4842575" y="4982879"/>
                </a:cubicBezTo>
                <a:cubicBezTo>
                  <a:pt x="4831855" y="4983523"/>
                  <a:pt x="4830097" y="4990084"/>
                  <a:pt x="4810180" y="4998810"/>
                </a:cubicBezTo>
                <a:cubicBezTo>
                  <a:pt x="4811059" y="4995529"/>
                  <a:pt x="4811059" y="4995529"/>
                  <a:pt x="4811059" y="4995529"/>
                </a:cubicBezTo>
                <a:cubicBezTo>
                  <a:pt x="4806900" y="4997932"/>
                  <a:pt x="4806900" y="4997932"/>
                  <a:pt x="4806900" y="4997932"/>
                </a:cubicBezTo>
                <a:cubicBezTo>
                  <a:pt x="4800339" y="4996174"/>
                  <a:pt x="4811937" y="4992250"/>
                  <a:pt x="4812817" y="4988970"/>
                </a:cubicBezTo>
                <a:cubicBezTo>
                  <a:pt x="4801219" y="4992893"/>
                  <a:pt x="4800339" y="4996174"/>
                  <a:pt x="4798581" y="5002734"/>
                </a:cubicBezTo>
                <a:cubicBezTo>
                  <a:pt x="4795301" y="5001856"/>
                  <a:pt x="4795301" y="5001856"/>
                  <a:pt x="4791141" y="5004257"/>
                </a:cubicBezTo>
                <a:cubicBezTo>
                  <a:pt x="4787862" y="5003379"/>
                  <a:pt x="4786983" y="5006658"/>
                  <a:pt x="4786983" y="5006658"/>
                </a:cubicBezTo>
                <a:cubicBezTo>
                  <a:pt x="4789383" y="5010818"/>
                  <a:pt x="4789383" y="5010818"/>
                  <a:pt x="4789383" y="5010818"/>
                </a:cubicBezTo>
                <a:cubicBezTo>
                  <a:pt x="4775384" y="5010582"/>
                  <a:pt x="4783467" y="5019780"/>
                  <a:pt x="4764429" y="5025225"/>
                </a:cubicBezTo>
                <a:cubicBezTo>
                  <a:pt x="4760269" y="5027626"/>
                  <a:pt x="4760269" y="5027626"/>
                  <a:pt x="4760269" y="5027626"/>
                </a:cubicBezTo>
                <a:cubicBezTo>
                  <a:pt x="4760269" y="5027626"/>
                  <a:pt x="4759391" y="5030907"/>
                  <a:pt x="4759391" y="5030907"/>
                </a:cubicBezTo>
                <a:cubicBezTo>
                  <a:pt x="4726995" y="5046837"/>
                  <a:pt x="4702041" y="5061246"/>
                  <a:pt x="4680365" y="5076532"/>
                </a:cubicBezTo>
                <a:cubicBezTo>
                  <a:pt x="4681245" y="5073251"/>
                  <a:pt x="4668123" y="5069736"/>
                  <a:pt x="4669645" y="5077175"/>
                </a:cubicBezTo>
                <a:cubicBezTo>
                  <a:pt x="4677086" y="5075654"/>
                  <a:pt x="4672047" y="5081335"/>
                  <a:pt x="4664607" y="5082858"/>
                </a:cubicBezTo>
                <a:cubicBezTo>
                  <a:pt x="4648849" y="5089182"/>
                  <a:pt x="4623894" y="5103591"/>
                  <a:pt x="4596538" y="5113840"/>
                </a:cubicBezTo>
                <a:cubicBezTo>
                  <a:pt x="4572461" y="5124967"/>
                  <a:pt x="4545105" y="5135216"/>
                  <a:pt x="4525187" y="5143943"/>
                </a:cubicBezTo>
                <a:cubicBezTo>
                  <a:pt x="4529347" y="5141541"/>
                  <a:pt x="4515347" y="5141307"/>
                  <a:pt x="4514467" y="5144586"/>
                </a:cubicBezTo>
                <a:cubicBezTo>
                  <a:pt x="4521908" y="5143064"/>
                  <a:pt x="4521029" y="5146344"/>
                  <a:pt x="4516869" y="5148745"/>
                </a:cubicBezTo>
                <a:cubicBezTo>
                  <a:pt x="4510309" y="5146988"/>
                  <a:pt x="4490391" y="5155714"/>
                  <a:pt x="4474633" y="5162039"/>
                </a:cubicBezTo>
                <a:cubicBezTo>
                  <a:pt x="4458876" y="5168364"/>
                  <a:pt x="4446398" y="5175569"/>
                  <a:pt x="4447277" y="5172288"/>
                </a:cubicBezTo>
                <a:cubicBezTo>
                  <a:pt x="4430639" y="5181894"/>
                  <a:pt x="4415760" y="5184937"/>
                  <a:pt x="4400883" y="5187983"/>
                </a:cubicBezTo>
                <a:cubicBezTo>
                  <a:pt x="4381843" y="5193428"/>
                  <a:pt x="4363683" y="5195595"/>
                  <a:pt x="4339608" y="5206722"/>
                </a:cubicBezTo>
                <a:cubicBezTo>
                  <a:pt x="4339608" y="5206722"/>
                  <a:pt x="4336327" y="5205844"/>
                  <a:pt x="4333047" y="5204965"/>
                </a:cubicBezTo>
                <a:cubicBezTo>
                  <a:pt x="4326252" y="5217207"/>
                  <a:pt x="4280971" y="5215622"/>
                  <a:pt x="4265213" y="5221947"/>
                </a:cubicBezTo>
                <a:cubicBezTo>
                  <a:pt x="4261055" y="5224349"/>
                  <a:pt x="4264334" y="5225227"/>
                  <a:pt x="4256895" y="5226749"/>
                </a:cubicBezTo>
                <a:cubicBezTo>
                  <a:pt x="4245297" y="5230673"/>
                  <a:pt x="4235455" y="5228037"/>
                  <a:pt x="4223857" y="5231960"/>
                </a:cubicBezTo>
                <a:cubicBezTo>
                  <a:pt x="4216417" y="5233481"/>
                  <a:pt x="4212257" y="5235884"/>
                  <a:pt x="4203941" y="5240686"/>
                </a:cubicBezTo>
                <a:cubicBezTo>
                  <a:pt x="4181621" y="5245253"/>
                  <a:pt x="4150341" y="5243904"/>
                  <a:pt x="4124741" y="5247592"/>
                </a:cubicBezTo>
                <a:cubicBezTo>
                  <a:pt x="4094985" y="5253681"/>
                  <a:pt x="4052106" y="5256255"/>
                  <a:pt x="4019067" y="5261465"/>
                </a:cubicBezTo>
                <a:cubicBezTo>
                  <a:pt x="4008347" y="5262109"/>
                  <a:pt x="3996749" y="5266033"/>
                  <a:pt x="3989310" y="5267556"/>
                </a:cubicBezTo>
                <a:cubicBezTo>
                  <a:pt x="3989310" y="5267556"/>
                  <a:pt x="3993469" y="5265155"/>
                  <a:pt x="3993469" y="5265155"/>
                </a:cubicBezTo>
                <a:cubicBezTo>
                  <a:pt x="3979469" y="5264919"/>
                  <a:pt x="3964589" y="5267964"/>
                  <a:pt x="3953870" y="5268607"/>
                </a:cubicBezTo>
                <a:cubicBezTo>
                  <a:pt x="3950590" y="5267728"/>
                  <a:pt x="3944029" y="5265970"/>
                  <a:pt x="3944029" y="5265970"/>
                </a:cubicBezTo>
                <a:cubicBezTo>
                  <a:pt x="3908589" y="5267022"/>
                  <a:pt x="3862430" y="5268717"/>
                  <a:pt x="3830272" y="5270646"/>
                </a:cubicBezTo>
                <a:cubicBezTo>
                  <a:pt x="3830272" y="5270646"/>
                  <a:pt x="3830272" y="5270646"/>
                  <a:pt x="3831150" y="5267367"/>
                </a:cubicBezTo>
                <a:cubicBezTo>
                  <a:pt x="3831150" y="5267367"/>
                  <a:pt x="3827869" y="5266488"/>
                  <a:pt x="3827869" y="5266488"/>
                </a:cubicBezTo>
                <a:cubicBezTo>
                  <a:pt x="3827869" y="5266488"/>
                  <a:pt x="3823711" y="5268887"/>
                  <a:pt x="3823711" y="5268887"/>
                </a:cubicBezTo>
                <a:cubicBezTo>
                  <a:pt x="3812990" y="5269532"/>
                  <a:pt x="3776029" y="5263143"/>
                  <a:pt x="3784991" y="5269060"/>
                </a:cubicBezTo>
                <a:cubicBezTo>
                  <a:pt x="3781710" y="5268182"/>
                  <a:pt x="3781710" y="5268182"/>
                  <a:pt x="3781710" y="5268182"/>
                </a:cubicBezTo>
                <a:cubicBezTo>
                  <a:pt x="3778430" y="5267303"/>
                  <a:pt x="3778430" y="5267303"/>
                  <a:pt x="3778430" y="5267303"/>
                </a:cubicBezTo>
                <a:cubicBezTo>
                  <a:pt x="3777550" y="5270583"/>
                  <a:pt x="3777550" y="5270583"/>
                  <a:pt x="3777550" y="5270583"/>
                </a:cubicBezTo>
                <a:cubicBezTo>
                  <a:pt x="3780831" y="5271463"/>
                  <a:pt x="3780831" y="5271463"/>
                  <a:pt x="3780831" y="5271463"/>
                </a:cubicBezTo>
                <a:cubicBezTo>
                  <a:pt x="3782354" y="5278902"/>
                  <a:pt x="3770111" y="5272106"/>
                  <a:pt x="3766831" y="5271227"/>
                </a:cubicBezTo>
                <a:cubicBezTo>
                  <a:pt x="3772513" y="5276265"/>
                  <a:pt x="3751074" y="5277552"/>
                  <a:pt x="3765073" y="5277788"/>
                </a:cubicBezTo>
                <a:cubicBezTo>
                  <a:pt x="3765953" y="5274507"/>
                  <a:pt x="3775793" y="5277144"/>
                  <a:pt x="3775793" y="5277144"/>
                </a:cubicBezTo>
                <a:cubicBezTo>
                  <a:pt x="3768353" y="5278666"/>
                  <a:pt x="3771633" y="5279545"/>
                  <a:pt x="3774913" y="5280425"/>
                </a:cubicBezTo>
                <a:cubicBezTo>
                  <a:pt x="3779953" y="5274743"/>
                  <a:pt x="3793073" y="5278258"/>
                  <a:pt x="3804672" y="5274334"/>
                </a:cubicBezTo>
                <a:cubicBezTo>
                  <a:pt x="3804672" y="5274334"/>
                  <a:pt x="3807952" y="5275214"/>
                  <a:pt x="3811233" y="5276093"/>
                </a:cubicBezTo>
                <a:cubicBezTo>
                  <a:pt x="3811233" y="5276093"/>
                  <a:pt x="3814512" y="5276971"/>
                  <a:pt x="3814512" y="5276971"/>
                </a:cubicBezTo>
                <a:cubicBezTo>
                  <a:pt x="3817794" y="5277850"/>
                  <a:pt x="3817794" y="5277850"/>
                  <a:pt x="3817794" y="5277850"/>
                </a:cubicBezTo>
                <a:cubicBezTo>
                  <a:pt x="3817794" y="5277850"/>
                  <a:pt x="3818672" y="5274569"/>
                  <a:pt x="3818672" y="5274569"/>
                </a:cubicBezTo>
                <a:cubicBezTo>
                  <a:pt x="3821953" y="5275449"/>
                  <a:pt x="3821953" y="5275449"/>
                  <a:pt x="3825233" y="5276327"/>
                </a:cubicBezTo>
                <a:cubicBezTo>
                  <a:pt x="3827635" y="5280487"/>
                  <a:pt x="3821074" y="5278728"/>
                  <a:pt x="3820193" y="5282009"/>
                </a:cubicBezTo>
                <a:cubicBezTo>
                  <a:pt x="3826754" y="5283768"/>
                  <a:pt x="3827635" y="5280487"/>
                  <a:pt x="3830914" y="5281367"/>
                </a:cubicBezTo>
                <a:cubicBezTo>
                  <a:pt x="3830914" y="5281367"/>
                  <a:pt x="3830914" y="5281367"/>
                  <a:pt x="3834196" y="5282245"/>
                </a:cubicBezTo>
                <a:cubicBezTo>
                  <a:pt x="3834196" y="5282245"/>
                  <a:pt x="3837475" y="5283124"/>
                  <a:pt x="3837475" y="5283124"/>
                </a:cubicBezTo>
                <a:cubicBezTo>
                  <a:pt x="3840755" y="5284004"/>
                  <a:pt x="3840755" y="5284004"/>
                  <a:pt x="3840755" y="5284004"/>
                </a:cubicBezTo>
                <a:cubicBezTo>
                  <a:pt x="3854755" y="5284238"/>
                  <a:pt x="3854755" y="5284238"/>
                  <a:pt x="3854755" y="5284238"/>
                </a:cubicBezTo>
                <a:cubicBezTo>
                  <a:pt x="3858913" y="5281837"/>
                  <a:pt x="3858913" y="5281837"/>
                  <a:pt x="3858913" y="5281837"/>
                </a:cubicBezTo>
                <a:cubicBezTo>
                  <a:pt x="3861316" y="5285997"/>
                  <a:pt x="3862195" y="5282716"/>
                  <a:pt x="3862195" y="5282716"/>
                </a:cubicBezTo>
                <a:lnTo>
                  <a:pt x="3858913" y="5281837"/>
                </a:lnTo>
                <a:cubicBezTo>
                  <a:pt x="3880353" y="5280550"/>
                  <a:pt x="3873793" y="5278792"/>
                  <a:pt x="3894353" y="5280786"/>
                </a:cubicBezTo>
                <a:cubicBezTo>
                  <a:pt x="3897635" y="5281665"/>
                  <a:pt x="3897635" y="5281665"/>
                  <a:pt x="3900914" y="5282543"/>
                </a:cubicBezTo>
                <a:cubicBezTo>
                  <a:pt x="3905073" y="5280142"/>
                  <a:pt x="3905073" y="5280142"/>
                  <a:pt x="3901794" y="5279264"/>
                </a:cubicBezTo>
                <a:cubicBezTo>
                  <a:pt x="3911633" y="5281901"/>
                  <a:pt x="3928914" y="5283015"/>
                  <a:pt x="3933953" y="5277333"/>
                </a:cubicBezTo>
                <a:cubicBezTo>
                  <a:pt x="3926513" y="5278855"/>
                  <a:pt x="3927392" y="5275574"/>
                  <a:pt x="3934831" y="5274053"/>
                </a:cubicBezTo>
                <a:lnTo>
                  <a:pt x="3938111" y="5274932"/>
                </a:lnTo>
                <a:cubicBezTo>
                  <a:pt x="3937233" y="5278211"/>
                  <a:pt x="3937233" y="5278211"/>
                  <a:pt x="3937233" y="5278211"/>
                </a:cubicBezTo>
                <a:cubicBezTo>
                  <a:pt x="3937233" y="5278211"/>
                  <a:pt x="3937233" y="5278211"/>
                  <a:pt x="3940514" y="5279091"/>
                </a:cubicBezTo>
                <a:cubicBezTo>
                  <a:pt x="3940514" y="5279091"/>
                  <a:pt x="3940514" y="5279091"/>
                  <a:pt x="3944673" y="5276690"/>
                </a:cubicBezTo>
                <a:cubicBezTo>
                  <a:pt x="3964353" y="5281963"/>
                  <a:pt x="4019711" y="5272185"/>
                  <a:pt x="4044429" y="5271777"/>
                </a:cubicBezTo>
                <a:cubicBezTo>
                  <a:pt x="4058431" y="5272013"/>
                  <a:pt x="4060832" y="5276173"/>
                  <a:pt x="4072431" y="5272249"/>
                </a:cubicBezTo>
                <a:cubicBezTo>
                  <a:pt x="4078990" y="5274006"/>
                  <a:pt x="4084029" y="5268325"/>
                  <a:pt x="4091468" y="5266803"/>
                </a:cubicBezTo>
                <a:cubicBezTo>
                  <a:pt x="4105469" y="5267037"/>
                  <a:pt x="4115309" y="5269674"/>
                  <a:pt x="4121227" y="5260712"/>
                </a:cubicBezTo>
                <a:cubicBezTo>
                  <a:pt x="4188825" y="5257732"/>
                  <a:pt x="4267380" y="5240106"/>
                  <a:pt x="4336092" y="5219844"/>
                </a:cubicBezTo>
                <a:cubicBezTo>
                  <a:pt x="4338495" y="5224004"/>
                  <a:pt x="4338495" y="5224004"/>
                  <a:pt x="4341775" y="5224882"/>
                </a:cubicBezTo>
                <a:cubicBezTo>
                  <a:pt x="4341775" y="5224882"/>
                  <a:pt x="4338495" y="5224004"/>
                  <a:pt x="4338495" y="5224004"/>
                </a:cubicBezTo>
                <a:cubicBezTo>
                  <a:pt x="4337615" y="5227283"/>
                  <a:pt x="4337615" y="5227283"/>
                  <a:pt x="4337615" y="5227283"/>
                </a:cubicBezTo>
                <a:cubicBezTo>
                  <a:pt x="4337615" y="5227283"/>
                  <a:pt x="4340895" y="5228162"/>
                  <a:pt x="4345054" y="5225760"/>
                </a:cubicBezTo>
                <a:cubicBezTo>
                  <a:pt x="4348334" y="5226639"/>
                  <a:pt x="4347456" y="5229920"/>
                  <a:pt x="4354895" y="5228397"/>
                </a:cubicBezTo>
                <a:cubicBezTo>
                  <a:pt x="4352494" y="5224238"/>
                  <a:pt x="4356653" y="5221837"/>
                  <a:pt x="4368253" y="5217913"/>
                </a:cubicBezTo>
                <a:cubicBezTo>
                  <a:pt x="4371531" y="5218791"/>
                  <a:pt x="4371531" y="5218791"/>
                  <a:pt x="4371531" y="5218791"/>
                </a:cubicBezTo>
                <a:cubicBezTo>
                  <a:pt x="4371531" y="5218791"/>
                  <a:pt x="4372409" y="5215512"/>
                  <a:pt x="4375691" y="5216392"/>
                </a:cubicBezTo>
                <a:cubicBezTo>
                  <a:pt x="4375691" y="5216392"/>
                  <a:pt x="4378971" y="5217270"/>
                  <a:pt x="4378971" y="5217270"/>
                </a:cubicBezTo>
                <a:cubicBezTo>
                  <a:pt x="4379850" y="5213989"/>
                  <a:pt x="4379850" y="5213989"/>
                  <a:pt x="4379850" y="5213989"/>
                </a:cubicBezTo>
                <a:cubicBezTo>
                  <a:pt x="4383131" y="5214869"/>
                  <a:pt x="4383131" y="5214869"/>
                  <a:pt x="4387291" y="5212466"/>
                </a:cubicBezTo>
                <a:cubicBezTo>
                  <a:pt x="4392972" y="5217505"/>
                  <a:pt x="4406328" y="5207020"/>
                  <a:pt x="4405449" y="5210302"/>
                </a:cubicBezTo>
                <a:cubicBezTo>
                  <a:pt x="4405449" y="5210302"/>
                  <a:pt x="4404569" y="5213581"/>
                  <a:pt x="4404569" y="5213581"/>
                </a:cubicBezTo>
                <a:cubicBezTo>
                  <a:pt x="4401290" y="5212703"/>
                  <a:pt x="4400411" y="5215984"/>
                  <a:pt x="4400411" y="5215984"/>
                </a:cubicBezTo>
                <a:cubicBezTo>
                  <a:pt x="4403691" y="5216862"/>
                  <a:pt x="4404569" y="5213581"/>
                  <a:pt x="4407849" y="5214461"/>
                </a:cubicBezTo>
                <a:cubicBezTo>
                  <a:pt x="4407849" y="5214461"/>
                  <a:pt x="4412009" y="5212060"/>
                  <a:pt x="4412009" y="5212060"/>
                </a:cubicBezTo>
                <a:cubicBezTo>
                  <a:pt x="4419449" y="5210537"/>
                  <a:pt x="4426889" y="5209014"/>
                  <a:pt x="4427767" y="5205735"/>
                </a:cubicBezTo>
                <a:cubicBezTo>
                  <a:pt x="4427767" y="5205735"/>
                  <a:pt x="4427767" y="5205735"/>
                  <a:pt x="4431047" y="5206613"/>
                </a:cubicBezTo>
                <a:cubicBezTo>
                  <a:pt x="4431047" y="5206613"/>
                  <a:pt x="4434327" y="5207492"/>
                  <a:pt x="4438487" y="5205091"/>
                </a:cubicBezTo>
                <a:cubicBezTo>
                  <a:pt x="4438487" y="5205091"/>
                  <a:pt x="4439367" y="5201811"/>
                  <a:pt x="4439367" y="5201811"/>
                </a:cubicBezTo>
                <a:cubicBezTo>
                  <a:pt x="4439367" y="5201811"/>
                  <a:pt x="4436087" y="5200931"/>
                  <a:pt x="4436087" y="5200931"/>
                </a:cubicBezTo>
                <a:cubicBezTo>
                  <a:pt x="4439367" y="5201811"/>
                  <a:pt x="4442646" y="5202689"/>
                  <a:pt x="4446805" y="5200288"/>
                </a:cubicBezTo>
                <a:cubicBezTo>
                  <a:pt x="4443525" y="5199408"/>
                  <a:pt x="4444403" y="5196129"/>
                  <a:pt x="4448563" y="5193727"/>
                </a:cubicBezTo>
                <a:cubicBezTo>
                  <a:pt x="4447685" y="5197007"/>
                  <a:pt x="4451843" y="5194606"/>
                  <a:pt x="4455124" y="5195484"/>
                </a:cubicBezTo>
                <a:cubicBezTo>
                  <a:pt x="4459284" y="5193083"/>
                  <a:pt x="4459284" y="5193083"/>
                  <a:pt x="4459284" y="5193083"/>
                </a:cubicBezTo>
                <a:cubicBezTo>
                  <a:pt x="4462565" y="5193963"/>
                  <a:pt x="4462565" y="5193963"/>
                  <a:pt x="4462565" y="5193963"/>
                </a:cubicBezTo>
                <a:cubicBezTo>
                  <a:pt x="4463443" y="5190682"/>
                  <a:pt x="4463443" y="5190682"/>
                  <a:pt x="4463443" y="5190682"/>
                </a:cubicBezTo>
                <a:cubicBezTo>
                  <a:pt x="4463443" y="5190682"/>
                  <a:pt x="4463443" y="5190682"/>
                  <a:pt x="4460162" y="5189804"/>
                </a:cubicBezTo>
                <a:cubicBezTo>
                  <a:pt x="4479199" y="5184357"/>
                  <a:pt x="4498239" y="5178912"/>
                  <a:pt x="4503277" y="5173230"/>
                </a:cubicBezTo>
                <a:cubicBezTo>
                  <a:pt x="4507437" y="5170828"/>
                  <a:pt x="4507437" y="5170828"/>
                  <a:pt x="4510717" y="5171707"/>
                </a:cubicBezTo>
                <a:cubicBezTo>
                  <a:pt x="4514875" y="5169306"/>
                  <a:pt x="4514875" y="5169306"/>
                  <a:pt x="4515755" y="5166027"/>
                </a:cubicBezTo>
                <a:lnTo>
                  <a:pt x="4513179" y="5165335"/>
                </a:lnTo>
                <a:lnTo>
                  <a:pt x="4525643" y="5159666"/>
                </a:lnTo>
                <a:cubicBezTo>
                  <a:pt x="4539955" y="5153613"/>
                  <a:pt x="4547709" y="5151736"/>
                  <a:pt x="4571346" y="5142247"/>
                </a:cubicBezTo>
                <a:cubicBezTo>
                  <a:pt x="4580543" y="5134165"/>
                  <a:pt x="4584703" y="5131765"/>
                  <a:pt x="4585583" y="5128483"/>
                </a:cubicBezTo>
                <a:cubicBezTo>
                  <a:pt x="4588862" y="5129361"/>
                  <a:pt x="4587983" y="5132643"/>
                  <a:pt x="4595423" y="5131120"/>
                </a:cubicBezTo>
                <a:cubicBezTo>
                  <a:pt x="4597181" y="5124559"/>
                  <a:pt x="4607021" y="5127196"/>
                  <a:pt x="4619500" y="5119991"/>
                </a:cubicBezTo>
                <a:cubicBezTo>
                  <a:pt x="4631977" y="5112788"/>
                  <a:pt x="4613817" y="5114955"/>
                  <a:pt x="4629575" y="5108629"/>
                </a:cubicBezTo>
                <a:cubicBezTo>
                  <a:pt x="4620378" y="5116712"/>
                  <a:pt x="4636137" y="5110387"/>
                  <a:pt x="4648615" y="5103183"/>
                </a:cubicBezTo>
                <a:cubicBezTo>
                  <a:pt x="4647735" y="5106463"/>
                  <a:pt x="4647735" y="5106463"/>
                  <a:pt x="4647735" y="5106463"/>
                </a:cubicBezTo>
                <a:cubicBezTo>
                  <a:pt x="4643575" y="5108864"/>
                  <a:pt x="4639415" y="5111267"/>
                  <a:pt x="4642697" y="5112145"/>
                </a:cubicBezTo>
                <a:cubicBezTo>
                  <a:pt x="4642697" y="5112145"/>
                  <a:pt x="4645978" y="5113024"/>
                  <a:pt x="4650136" y="5110622"/>
                </a:cubicBezTo>
                <a:cubicBezTo>
                  <a:pt x="4654296" y="5108221"/>
                  <a:pt x="4654296" y="5108221"/>
                  <a:pt x="4654296" y="5108221"/>
                </a:cubicBezTo>
                <a:cubicBezTo>
                  <a:pt x="4653417" y="5111501"/>
                  <a:pt x="4642697" y="5112145"/>
                  <a:pt x="4645099" y="5116303"/>
                </a:cubicBezTo>
                <a:cubicBezTo>
                  <a:pt x="4653417" y="5111501"/>
                  <a:pt x="4660855" y="5109978"/>
                  <a:pt x="4661735" y="5106698"/>
                </a:cubicBezTo>
                <a:cubicBezTo>
                  <a:pt x="4662613" y="5103419"/>
                  <a:pt x="4662613" y="5103419"/>
                  <a:pt x="4665893" y="5104297"/>
                </a:cubicBezTo>
                <a:cubicBezTo>
                  <a:pt x="4670053" y="5101897"/>
                  <a:pt x="4674211" y="5099495"/>
                  <a:pt x="4675091" y="5096214"/>
                </a:cubicBezTo>
                <a:cubicBezTo>
                  <a:pt x="4675091" y="5096214"/>
                  <a:pt x="4671812" y="5095335"/>
                  <a:pt x="4667651" y="5097736"/>
                </a:cubicBezTo>
                <a:cubicBezTo>
                  <a:pt x="4664372" y="5096858"/>
                  <a:pt x="4664372" y="5096858"/>
                  <a:pt x="4664372" y="5096858"/>
                </a:cubicBezTo>
                <a:cubicBezTo>
                  <a:pt x="4669409" y="5091176"/>
                  <a:pt x="4662850" y="5089418"/>
                  <a:pt x="4676849" y="5089653"/>
                </a:cubicBezTo>
                <a:cubicBezTo>
                  <a:pt x="4674449" y="5085494"/>
                  <a:pt x="4666129" y="5090297"/>
                  <a:pt x="4662850" y="5089418"/>
                </a:cubicBezTo>
                <a:cubicBezTo>
                  <a:pt x="4678607" y="5083093"/>
                  <a:pt x="4681009" y="5087252"/>
                  <a:pt x="4689327" y="5082449"/>
                </a:cubicBezTo>
                <a:cubicBezTo>
                  <a:pt x="4688447" y="5085731"/>
                  <a:pt x="4685169" y="5084851"/>
                  <a:pt x="4685169" y="5084851"/>
                </a:cubicBezTo>
                <a:cubicBezTo>
                  <a:pt x="4681009" y="5087252"/>
                  <a:pt x="4681009" y="5087252"/>
                  <a:pt x="4683411" y="5091411"/>
                </a:cubicBezTo>
                <a:cubicBezTo>
                  <a:pt x="4683411" y="5091411"/>
                  <a:pt x="4687569" y="5089010"/>
                  <a:pt x="4691728" y="5086609"/>
                </a:cubicBezTo>
                <a:cubicBezTo>
                  <a:pt x="4686690" y="5092290"/>
                  <a:pt x="4689971" y="5093170"/>
                  <a:pt x="4695008" y="5087488"/>
                </a:cubicBezTo>
                <a:cubicBezTo>
                  <a:pt x="4698289" y="5088368"/>
                  <a:pt x="4698289" y="5088368"/>
                  <a:pt x="4698289" y="5088368"/>
                </a:cubicBezTo>
                <a:cubicBezTo>
                  <a:pt x="4694130" y="5090767"/>
                  <a:pt x="4697411" y="5091647"/>
                  <a:pt x="4697411" y="5091647"/>
                </a:cubicBezTo>
                <a:cubicBezTo>
                  <a:pt x="4701569" y="5089246"/>
                  <a:pt x="4701569" y="5089246"/>
                  <a:pt x="4702449" y="5085965"/>
                </a:cubicBezTo>
                <a:cubicBezTo>
                  <a:pt x="4705727" y="5086845"/>
                  <a:pt x="4705727" y="5086845"/>
                  <a:pt x="4706607" y="5083564"/>
                </a:cubicBezTo>
                <a:cubicBezTo>
                  <a:pt x="4714047" y="5082041"/>
                  <a:pt x="4714047" y="5082041"/>
                  <a:pt x="4721486" y="5080520"/>
                </a:cubicBezTo>
                <a:cubicBezTo>
                  <a:pt x="4717327" y="5082921"/>
                  <a:pt x="4717327" y="5082921"/>
                  <a:pt x="4717327" y="5082921"/>
                </a:cubicBezTo>
                <a:cubicBezTo>
                  <a:pt x="4713168" y="5085322"/>
                  <a:pt x="4712289" y="5088602"/>
                  <a:pt x="4712289" y="5088602"/>
                </a:cubicBezTo>
                <a:cubicBezTo>
                  <a:pt x="4715569" y="5089482"/>
                  <a:pt x="4719729" y="5087079"/>
                  <a:pt x="4723887" y="5084678"/>
                </a:cubicBezTo>
                <a:cubicBezTo>
                  <a:pt x="4728047" y="5082277"/>
                  <a:pt x="4728047" y="5082277"/>
                  <a:pt x="4728047" y="5082277"/>
                </a:cubicBezTo>
                <a:cubicBezTo>
                  <a:pt x="4732207" y="5079876"/>
                  <a:pt x="4732207" y="5079876"/>
                  <a:pt x="4732207" y="5079876"/>
                </a:cubicBezTo>
                <a:cubicBezTo>
                  <a:pt x="4736365" y="5077475"/>
                  <a:pt x="4737245" y="5074195"/>
                  <a:pt x="4733963" y="5073315"/>
                </a:cubicBezTo>
                <a:cubicBezTo>
                  <a:pt x="4733963" y="5073315"/>
                  <a:pt x="4730684" y="5072437"/>
                  <a:pt x="4726524" y="5074837"/>
                </a:cubicBezTo>
                <a:cubicBezTo>
                  <a:pt x="4726524" y="5074837"/>
                  <a:pt x="4726524" y="5074837"/>
                  <a:pt x="4725646" y="5078117"/>
                </a:cubicBezTo>
                <a:cubicBezTo>
                  <a:pt x="4721486" y="5080520"/>
                  <a:pt x="4721486" y="5080520"/>
                  <a:pt x="4721486" y="5080520"/>
                </a:cubicBezTo>
                <a:cubicBezTo>
                  <a:pt x="4732441" y="5065875"/>
                  <a:pt x="4719083" y="5076361"/>
                  <a:pt x="4707487" y="5080284"/>
                </a:cubicBezTo>
                <a:cubicBezTo>
                  <a:pt x="4711646" y="5077883"/>
                  <a:pt x="4711646" y="5077883"/>
                  <a:pt x="4711646" y="5077883"/>
                </a:cubicBezTo>
                <a:cubicBezTo>
                  <a:pt x="4711646" y="5077883"/>
                  <a:pt x="4708366" y="5077005"/>
                  <a:pt x="4708366" y="5077005"/>
                </a:cubicBezTo>
                <a:cubicBezTo>
                  <a:pt x="4708366" y="5077005"/>
                  <a:pt x="4708366" y="5077005"/>
                  <a:pt x="4705085" y="5076124"/>
                </a:cubicBezTo>
                <a:cubicBezTo>
                  <a:pt x="4704207" y="5079404"/>
                  <a:pt x="4704207" y="5079404"/>
                  <a:pt x="4704207" y="5079404"/>
                </a:cubicBezTo>
                <a:cubicBezTo>
                  <a:pt x="4700046" y="5081805"/>
                  <a:pt x="4700046" y="5081805"/>
                  <a:pt x="4700046" y="5081805"/>
                </a:cubicBezTo>
                <a:cubicBezTo>
                  <a:pt x="4700927" y="5078525"/>
                  <a:pt x="4700927" y="5078525"/>
                  <a:pt x="4700927" y="5078525"/>
                </a:cubicBezTo>
                <a:cubicBezTo>
                  <a:pt x="4700927" y="5078525"/>
                  <a:pt x="4697647" y="5077647"/>
                  <a:pt x="4696767" y="5080927"/>
                </a:cubicBezTo>
                <a:cubicBezTo>
                  <a:pt x="4693487" y="5080048"/>
                  <a:pt x="4693487" y="5080048"/>
                  <a:pt x="4693487" y="5080048"/>
                </a:cubicBezTo>
                <a:cubicBezTo>
                  <a:pt x="4699404" y="5071086"/>
                  <a:pt x="4706843" y="5069563"/>
                  <a:pt x="4722601" y="5063239"/>
                </a:cubicBezTo>
                <a:cubicBezTo>
                  <a:pt x="4721722" y="5066520"/>
                  <a:pt x="4721722" y="5066520"/>
                  <a:pt x="4721722" y="5066520"/>
                </a:cubicBezTo>
                <a:cubicBezTo>
                  <a:pt x="4720843" y="5069800"/>
                  <a:pt x="4720843" y="5069800"/>
                  <a:pt x="4720843" y="5069800"/>
                </a:cubicBezTo>
                <a:cubicBezTo>
                  <a:pt x="4725003" y="5067398"/>
                  <a:pt x="4725003" y="5067398"/>
                  <a:pt x="4725003" y="5067398"/>
                </a:cubicBezTo>
                <a:cubicBezTo>
                  <a:pt x="4725882" y="5064117"/>
                  <a:pt x="4725882" y="5064117"/>
                  <a:pt x="4725882" y="5064117"/>
                </a:cubicBezTo>
                <a:cubicBezTo>
                  <a:pt x="4730041" y="5061716"/>
                  <a:pt x="4730041" y="5061716"/>
                  <a:pt x="4730041" y="5061716"/>
                </a:cubicBezTo>
                <a:cubicBezTo>
                  <a:pt x="4734199" y="5059315"/>
                  <a:pt x="4736599" y="5063474"/>
                  <a:pt x="4744919" y="5058672"/>
                </a:cubicBezTo>
                <a:cubicBezTo>
                  <a:pt x="4748200" y="5059551"/>
                  <a:pt x="4748200" y="5059551"/>
                  <a:pt x="4748200" y="5059551"/>
                </a:cubicBezTo>
                <a:cubicBezTo>
                  <a:pt x="4749079" y="5056269"/>
                  <a:pt x="4752360" y="5057149"/>
                  <a:pt x="4752360" y="5057149"/>
                </a:cubicBezTo>
                <a:cubicBezTo>
                  <a:pt x="4753238" y="5053868"/>
                  <a:pt x="4753238" y="5053868"/>
                  <a:pt x="4753238" y="5053868"/>
                </a:cubicBezTo>
                <a:cubicBezTo>
                  <a:pt x="4749957" y="5052989"/>
                  <a:pt x="4749957" y="5052989"/>
                  <a:pt x="4749957" y="5052989"/>
                </a:cubicBezTo>
                <a:cubicBezTo>
                  <a:pt x="4758275" y="5048187"/>
                  <a:pt x="4768117" y="5050824"/>
                  <a:pt x="4769875" y="5044264"/>
                </a:cubicBezTo>
                <a:cubicBezTo>
                  <a:pt x="4769875" y="5044264"/>
                  <a:pt x="4770754" y="5040984"/>
                  <a:pt x="4774035" y="5041862"/>
                </a:cubicBezTo>
                <a:cubicBezTo>
                  <a:pt x="4774035" y="5041862"/>
                  <a:pt x="4774913" y="5038581"/>
                  <a:pt x="4774913" y="5038581"/>
                </a:cubicBezTo>
                <a:cubicBezTo>
                  <a:pt x="4771632" y="5037702"/>
                  <a:pt x="4771632" y="5037702"/>
                  <a:pt x="4771632" y="5037702"/>
                </a:cubicBezTo>
                <a:cubicBezTo>
                  <a:pt x="4798110" y="5030735"/>
                  <a:pt x="4779951" y="5032901"/>
                  <a:pt x="4781709" y="5026339"/>
                </a:cubicBezTo>
                <a:cubicBezTo>
                  <a:pt x="4795709" y="5026575"/>
                  <a:pt x="4820663" y="5012167"/>
                  <a:pt x="4841460" y="5000161"/>
                </a:cubicBezTo>
                <a:cubicBezTo>
                  <a:pt x="4839059" y="4996002"/>
                  <a:pt x="4839059" y="4996002"/>
                  <a:pt x="4839059" y="4996002"/>
                </a:cubicBezTo>
                <a:cubicBezTo>
                  <a:pt x="4842339" y="4996880"/>
                  <a:pt x="4842339" y="4996880"/>
                  <a:pt x="4842339" y="4996880"/>
                </a:cubicBezTo>
                <a:cubicBezTo>
                  <a:pt x="4842339" y="4996880"/>
                  <a:pt x="4845620" y="4997758"/>
                  <a:pt x="4846498" y="4994478"/>
                </a:cubicBezTo>
                <a:cubicBezTo>
                  <a:pt x="4846498" y="4994478"/>
                  <a:pt x="4843217" y="4993600"/>
                  <a:pt x="4843217" y="4993600"/>
                </a:cubicBezTo>
                <a:cubicBezTo>
                  <a:pt x="4855696" y="4986396"/>
                  <a:pt x="4870575" y="4983351"/>
                  <a:pt x="4878014" y="4981829"/>
                </a:cubicBezTo>
                <a:cubicBezTo>
                  <a:pt x="4875613" y="4977670"/>
                  <a:pt x="4872333" y="4976790"/>
                  <a:pt x="4876493" y="4974389"/>
                </a:cubicBezTo>
                <a:cubicBezTo>
                  <a:pt x="4879771" y="4975267"/>
                  <a:pt x="4879771" y="4975267"/>
                  <a:pt x="4883931" y="4972867"/>
                </a:cubicBezTo>
                <a:cubicBezTo>
                  <a:pt x="4881530" y="4968708"/>
                  <a:pt x="4884811" y="4969587"/>
                  <a:pt x="4892249" y="4968064"/>
                </a:cubicBezTo>
                <a:cubicBezTo>
                  <a:pt x="4892249" y="4968064"/>
                  <a:pt x="4892249" y="4968064"/>
                  <a:pt x="4891370" y="4971344"/>
                </a:cubicBezTo>
                <a:cubicBezTo>
                  <a:pt x="4891370" y="4971344"/>
                  <a:pt x="4891370" y="4971344"/>
                  <a:pt x="4894652" y="4972224"/>
                </a:cubicBezTo>
                <a:cubicBezTo>
                  <a:pt x="4895530" y="4968943"/>
                  <a:pt x="4898811" y="4969821"/>
                  <a:pt x="4899690" y="4966541"/>
                </a:cubicBezTo>
                <a:cubicBezTo>
                  <a:pt x="4899690" y="4966541"/>
                  <a:pt x="4900568" y="4963262"/>
                  <a:pt x="4900568" y="4963262"/>
                </a:cubicBezTo>
                <a:cubicBezTo>
                  <a:pt x="4907129" y="4965019"/>
                  <a:pt x="4934721" y="4940771"/>
                  <a:pt x="4926402" y="4945573"/>
                </a:cubicBezTo>
                <a:cubicBezTo>
                  <a:pt x="4923765" y="4955414"/>
                  <a:pt x="4914160" y="4938777"/>
                  <a:pt x="4914803" y="4949497"/>
                </a:cubicBezTo>
                <a:lnTo>
                  <a:pt x="4909765" y="4955178"/>
                </a:lnTo>
                <a:cubicBezTo>
                  <a:pt x="4910645" y="4951898"/>
                  <a:pt x="4906487" y="4954299"/>
                  <a:pt x="4906487" y="4954299"/>
                </a:cubicBezTo>
                <a:cubicBezTo>
                  <a:pt x="4902327" y="4956701"/>
                  <a:pt x="4902327" y="4956701"/>
                  <a:pt x="4902327" y="4956701"/>
                </a:cubicBezTo>
                <a:cubicBezTo>
                  <a:pt x="4903205" y="4953421"/>
                  <a:pt x="4903205" y="4953421"/>
                  <a:pt x="4903205" y="4953421"/>
                </a:cubicBezTo>
                <a:cubicBezTo>
                  <a:pt x="4906487" y="4954299"/>
                  <a:pt x="4907365" y="4951018"/>
                  <a:pt x="4907365" y="4951018"/>
                </a:cubicBezTo>
                <a:cubicBezTo>
                  <a:pt x="4907365" y="4951018"/>
                  <a:pt x="4904084" y="4950140"/>
                  <a:pt x="4904084" y="4950140"/>
                </a:cubicBezTo>
                <a:cubicBezTo>
                  <a:pt x="4899924" y="4952541"/>
                  <a:pt x="4899924" y="4952541"/>
                  <a:pt x="4899924" y="4952541"/>
                </a:cubicBezTo>
                <a:cubicBezTo>
                  <a:pt x="4895766" y="4954944"/>
                  <a:pt x="4895766" y="4954944"/>
                  <a:pt x="4895766" y="4954944"/>
                </a:cubicBezTo>
                <a:cubicBezTo>
                  <a:pt x="4895766" y="4954944"/>
                  <a:pt x="4900803" y="4949262"/>
                  <a:pt x="4900803" y="4949262"/>
                </a:cubicBezTo>
                <a:cubicBezTo>
                  <a:pt x="4904963" y="4946860"/>
                  <a:pt x="4904963" y="4946860"/>
                  <a:pt x="4904963" y="4946860"/>
                </a:cubicBezTo>
                <a:cubicBezTo>
                  <a:pt x="4909122" y="4944459"/>
                  <a:pt x="4909122" y="4944459"/>
                  <a:pt x="4909122" y="4944459"/>
                </a:cubicBezTo>
                <a:cubicBezTo>
                  <a:pt x="4912403" y="4945337"/>
                  <a:pt x="4916563" y="4942936"/>
                  <a:pt x="4917441" y="4939655"/>
                </a:cubicBezTo>
                <a:cubicBezTo>
                  <a:pt x="4918319" y="4936376"/>
                  <a:pt x="4915039" y="4935497"/>
                  <a:pt x="4910881" y="4937898"/>
                </a:cubicBezTo>
                <a:cubicBezTo>
                  <a:pt x="4910881" y="4937898"/>
                  <a:pt x="4910881" y="4937898"/>
                  <a:pt x="4907601" y="4937018"/>
                </a:cubicBezTo>
                <a:cubicBezTo>
                  <a:pt x="4920077" y="4929815"/>
                  <a:pt x="4917441" y="4939655"/>
                  <a:pt x="4927516" y="4928292"/>
                </a:cubicBezTo>
                <a:cubicBezTo>
                  <a:pt x="4926638" y="4931573"/>
                  <a:pt x="4926638" y="4931573"/>
                  <a:pt x="4926638" y="4931573"/>
                </a:cubicBezTo>
                <a:cubicBezTo>
                  <a:pt x="4926638" y="4931573"/>
                  <a:pt x="4926638" y="4931573"/>
                  <a:pt x="4929919" y="4932452"/>
                </a:cubicBezTo>
                <a:cubicBezTo>
                  <a:pt x="4930798" y="4929172"/>
                  <a:pt x="4930798" y="4929172"/>
                  <a:pt x="4930798" y="4929172"/>
                </a:cubicBezTo>
                <a:cubicBezTo>
                  <a:pt x="4930798" y="4929172"/>
                  <a:pt x="4931676" y="4925891"/>
                  <a:pt x="4931676" y="4925891"/>
                </a:cubicBezTo>
                <a:cubicBezTo>
                  <a:pt x="4935835" y="4923490"/>
                  <a:pt x="4935835" y="4923490"/>
                  <a:pt x="4935835" y="4923490"/>
                </a:cubicBezTo>
                <a:cubicBezTo>
                  <a:pt x="4939994" y="4921088"/>
                  <a:pt x="4939994" y="4921088"/>
                  <a:pt x="4948314" y="4916286"/>
                </a:cubicBezTo>
                <a:cubicBezTo>
                  <a:pt x="4943511" y="4907968"/>
                  <a:pt x="4963429" y="4899242"/>
                  <a:pt x="4953587" y="4896605"/>
                </a:cubicBezTo>
                <a:cubicBezTo>
                  <a:pt x="4951829" y="4903166"/>
                  <a:pt x="4944389" y="4904687"/>
                  <a:pt x="4939352" y="4910369"/>
                </a:cubicBezTo>
                <a:cubicBezTo>
                  <a:pt x="4944389" y="4904687"/>
                  <a:pt x="4944389" y="4904687"/>
                  <a:pt x="4941109" y="4903808"/>
                </a:cubicBezTo>
                <a:cubicBezTo>
                  <a:pt x="4941109" y="4903808"/>
                  <a:pt x="4941109" y="4903808"/>
                  <a:pt x="4937829" y="4902930"/>
                </a:cubicBezTo>
                <a:cubicBezTo>
                  <a:pt x="4949427" y="4899006"/>
                  <a:pt x="4961905" y="4891801"/>
                  <a:pt x="4971103" y="4883717"/>
                </a:cubicBezTo>
                <a:close/>
                <a:moveTo>
                  <a:pt x="6068122" y="4864900"/>
                </a:moveTo>
                <a:lnTo>
                  <a:pt x="6068152" y="4865039"/>
                </a:lnTo>
                <a:cubicBezTo>
                  <a:pt x="6068152" y="4865039"/>
                  <a:pt x="6068152" y="4865039"/>
                  <a:pt x="6064479" y="4870708"/>
                </a:cubicBezTo>
                <a:close/>
                <a:moveTo>
                  <a:pt x="2849427" y="4863682"/>
                </a:moveTo>
                <a:cubicBezTo>
                  <a:pt x="2849427" y="4863682"/>
                  <a:pt x="2849427" y="4863682"/>
                  <a:pt x="2852706" y="4864560"/>
                </a:cubicBezTo>
                <a:cubicBezTo>
                  <a:pt x="2855987" y="4865440"/>
                  <a:pt x="2855987" y="4865440"/>
                  <a:pt x="2855987" y="4865440"/>
                </a:cubicBezTo>
                <a:lnTo>
                  <a:pt x="2856769" y="4866135"/>
                </a:lnTo>
                <a:close/>
                <a:moveTo>
                  <a:pt x="5007247" y="4862211"/>
                </a:moveTo>
                <a:lnTo>
                  <a:pt x="4996249" y="4868580"/>
                </a:lnTo>
                <a:lnTo>
                  <a:pt x="4999337" y="4870189"/>
                </a:lnTo>
                <a:close/>
                <a:moveTo>
                  <a:pt x="6130068" y="4856695"/>
                </a:moveTo>
                <a:lnTo>
                  <a:pt x="6126199" y="4862407"/>
                </a:lnTo>
                <a:cubicBezTo>
                  <a:pt x="6130871" y="4861409"/>
                  <a:pt x="6129873" y="4856736"/>
                  <a:pt x="6129873" y="4856736"/>
                </a:cubicBezTo>
                <a:close/>
                <a:moveTo>
                  <a:pt x="5030417" y="4849127"/>
                </a:moveTo>
                <a:lnTo>
                  <a:pt x="5029817" y="4849140"/>
                </a:lnTo>
                <a:lnTo>
                  <a:pt x="5010221" y="4860487"/>
                </a:lnTo>
                <a:lnTo>
                  <a:pt x="5015974" y="4860584"/>
                </a:lnTo>
                <a:cubicBezTo>
                  <a:pt x="5023533" y="4852061"/>
                  <a:pt x="5031451" y="4849569"/>
                  <a:pt x="5030417" y="4849127"/>
                </a:cubicBezTo>
                <a:close/>
                <a:moveTo>
                  <a:pt x="5071263" y="4820079"/>
                </a:moveTo>
                <a:lnTo>
                  <a:pt x="5059909" y="4829301"/>
                </a:lnTo>
                <a:lnTo>
                  <a:pt x="5059325" y="4830010"/>
                </a:lnTo>
                <a:lnTo>
                  <a:pt x="5057793" y="4831019"/>
                </a:lnTo>
                <a:lnTo>
                  <a:pt x="5055235" y="4833097"/>
                </a:lnTo>
                <a:lnTo>
                  <a:pt x="5055445" y="4833420"/>
                </a:lnTo>
                <a:cubicBezTo>
                  <a:pt x="5056491" y="4833207"/>
                  <a:pt x="5058665" y="4832469"/>
                  <a:pt x="5062605" y="4830888"/>
                </a:cubicBezTo>
                <a:cubicBezTo>
                  <a:pt x="5060527" y="4832090"/>
                  <a:pt x="5058227" y="4834110"/>
                  <a:pt x="5057377" y="4835640"/>
                </a:cubicBezTo>
                <a:lnTo>
                  <a:pt x="5060755" y="4837402"/>
                </a:lnTo>
                <a:lnTo>
                  <a:pt x="5060961" y="4837260"/>
                </a:lnTo>
                <a:close/>
                <a:moveTo>
                  <a:pt x="5108837" y="4789562"/>
                </a:moveTo>
                <a:lnTo>
                  <a:pt x="5093745" y="4801819"/>
                </a:lnTo>
                <a:lnTo>
                  <a:pt x="5095236" y="4800959"/>
                </a:lnTo>
                <a:cubicBezTo>
                  <a:pt x="5098515" y="4801837"/>
                  <a:pt x="5103555" y="4796156"/>
                  <a:pt x="5108593" y="4790474"/>
                </a:cubicBezTo>
                <a:close/>
                <a:moveTo>
                  <a:pt x="5127188" y="4774656"/>
                </a:moveTo>
                <a:lnTo>
                  <a:pt x="5117361" y="4782639"/>
                </a:lnTo>
                <a:lnTo>
                  <a:pt x="5121949" y="4779991"/>
                </a:lnTo>
                <a:cubicBezTo>
                  <a:pt x="5121949" y="4779991"/>
                  <a:pt x="5125229" y="4780869"/>
                  <a:pt x="5125229" y="4780869"/>
                </a:cubicBezTo>
                <a:cubicBezTo>
                  <a:pt x="5129389" y="4778468"/>
                  <a:pt x="5129389" y="4778468"/>
                  <a:pt x="5129389" y="4778468"/>
                </a:cubicBezTo>
                <a:close/>
                <a:moveTo>
                  <a:pt x="2748506" y="4741714"/>
                </a:moveTo>
                <a:lnTo>
                  <a:pt x="2753001" y="4745754"/>
                </a:lnTo>
                <a:lnTo>
                  <a:pt x="2748356" y="4742283"/>
                </a:lnTo>
                <a:close/>
                <a:moveTo>
                  <a:pt x="2738573" y="4734114"/>
                </a:moveTo>
                <a:lnTo>
                  <a:pt x="2742497" y="4737906"/>
                </a:lnTo>
                <a:lnTo>
                  <a:pt x="2748356" y="4742283"/>
                </a:lnTo>
                <a:lnTo>
                  <a:pt x="2747627" y="4744994"/>
                </a:lnTo>
                <a:cubicBezTo>
                  <a:pt x="2745226" y="4740836"/>
                  <a:pt x="2742826" y="4736676"/>
                  <a:pt x="2739545" y="4735796"/>
                </a:cubicBezTo>
                <a:close/>
                <a:moveTo>
                  <a:pt x="2733528" y="4728433"/>
                </a:moveTo>
                <a:lnTo>
                  <a:pt x="2737143" y="4731638"/>
                </a:lnTo>
                <a:lnTo>
                  <a:pt x="2738573" y="4734114"/>
                </a:lnTo>
                <a:lnTo>
                  <a:pt x="2733769" y="4729470"/>
                </a:lnTo>
                <a:close/>
                <a:moveTo>
                  <a:pt x="2725781" y="4721561"/>
                </a:moveTo>
                <a:cubicBezTo>
                  <a:pt x="2729061" y="4722440"/>
                  <a:pt x="2731462" y="4726600"/>
                  <a:pt x="2732341" y="4723320"/>
                </a:cubicBezTo>
                <a:lnTo>
                  <a:pt x="2733528" y="4728433"/>
                </a:lnTo>
                <a:lnTo>
                  <a:pt x="2731462" y="4726600"/>
                </a:lnTo>
                <a:cubicBezTo>
                  <a:pt x="2728183" y="4725721"/>
                  <a:pt x="2728183" y="4725721"/>
                  <a:pt x="2728183" y="4725721"/>
                </a:cubicBezTo>
                <a:cubicBezTo>
                  <a:pt x="2728183" y="4725721"/>
                  <a:pt x="2728183" y="4725721"/>
                  <a:pt x="2725781" y="4721561"/>
                </a:cubicBezTo>
                <a:close/>
                <a:moveTo>
                  <a:pt x="3028405" y="4669808"/>
                </a:moveTo>
                <a:lnTo>
                  <a:pt x="3030752" y="4673522"/>
                </a:lnTo>
                <a:cubicBezTo>
                  <a:pt x="3036699" y="4679422"/>
                  <a:pt x="3044989" y="4685949"/>
                  <a:pt x="3054617" y="4692835"/>
                </a:cubicBezTo>
                <a:cubicBezTo>
                  <a:pt x="3073871" y="4706605"/>
                  <a:pt x="3094562" y="4715020"/>
                  <a:pt x="3107225" y="4721282"/>
                </a:cubicBezTo>
                <a:lnTo>
                  <a:pt x="3105246" y="4719661"/>
                </a:lnTo>
                <a:lnTo>
                  <a:pt x="3057715" y="4691376"/>
                </a:lnTo>
                <a:close/>
                <a:moveTo>
                  <a:pt x="6304463" y="4668027"/>
                </a:moveTo>
                <a:lnTo>
                  <a:pt x="6302855" y="4672815"/>
                </a:lnTo>
                <a:lnTo>
                  <a:pt x="6301832" y="4672862"/>
                </a:lnTo>
                <a:cubicBezTo>
                  <a:pt x="6301708" y="4672278"/>
                  <a:pt x="6302626" y="4670861"/>
                  <a:pt x="6304463" y="4668027"/>
                </a:cubicBezTo>
                <a:close/>
                <a:moveTo>
                  <a:pt x="2673360" y="4654778"/>
                </a:moveTo>
                <a:lnTo>
                  <a:pt x="2678648" y="4660537"/>
                </a:lnTo>
                <a:lnTo>
                  <a:pt x="2678411" y="4660527"/>
                </a:lnTo>
                <a:cubicBezTo>
                  <a:pt x="2676581" y="4659157"/>
                  <a:pt x="2674561" y="4656858"/>
                  <a:pt x="2673360" y="4654778"/>
                </a:cubicBezTo>
                <a:close/>
                <a:moveTo>
                  <a:pt x="2988071" y="4640127"/>
                </a:moveTo>
                <a:lnTo>
                  <a:pt x="2993758" y="4645670"/>
                </a:lnTo>
                <a:cubicBezTo>
                  <a:pt x="2996821" y="4648286"/>
                  <a:pt x="2999603" y="4650286"/>
                  <a:pt x="3002041" y="4651387"/>
                </a:cubicBezTo>
                <a:lnTo>
                  <a:pt x="3003476" y="4651462"/>
                </a:lnTo>
                <a:close/>
                <a:moveTo>
                  <a:pt x="2964415" y="4622718"/>
                </a:moveTo>
                <a:lnTo>
                  <a:pt x="2964410" y="4622737"/>
                </a:lnTo>
                <a:lnTo>
                  <a:pt x="2964457" y="4622750"/>
                </a:lnTo>
                <a:close/>
                <a:moveTo>
                  <a:pt x="2936215" y="4620923"/>
                </a:moveTo>
                <a:cubicBezTo>
                  <a:pt x="2936215" y="4620923"/>
                  <a:pt x="2936215" y="4620923"/>
                  <a:pt x="2938890" y="4621639"/>
                </a:cubicBezTo>
                <a:lnTo>
                  <a:pt x="2938711" y="4622308"/>
                </a:lnTo>
                <a:close/>
                <a:moveTo>
                  <a:pt x="2922025" y="4586750"/>
                </a:moveTo>
                <a:lnTo>
                  <a:pt x="2919078" y="4591214"/>
                </a:lnTo>
                <a:cubicBezTo>
                  <a:pt x="2916891" y="4591346"/>
                  <a:pt x="2914215" y="4590629"/>
                  <a:pt x="2912519" y="4591609"/>
                </a:cubicBezTo>
                <a:cubicBezTo>
                  <a:pt x="2913760" y="4597683"/>
                  <a:pt x="2918395" y="4601796"/>
                  <a:pt x="2922311" y="4608585"/>
                </a:cubicBezTo>
                <a:cubicBezTo>
                  <a:pt x="2920354" y="4605190"/>
                  <a:pt x="2917677" y="4604474"/>
                  <a:pt x="2917677" y="4604474"/>
                </a:cubicBezTo>
                <a:cubicBezTo>
                  <a:pt x="2915718" y="4601078"/>
                  <a:pt x="2915718" y="4601078"/>
                  <a:pt x="2913043" y="4600361"/>
                </a:cubicBezTo>
                <a:cubicBezTo>
                  <a:pt x="2912325" y="4603039"/>
                  <a:pt x="2915001" y="4603756"/>
                  <a:pt x="2915001" y="4603756"/>
                </a:cubicBezTo>
                <a:cubicBezTo>
                  <a:pt x="2916959" y="4607152"/>
                  <a:pt x="2919635" y="4607868"/>
                  <a:pt x="2919635" y="4607868"/>
                </a:cubicBezTo>
                <a:cubicBezTo>
                  <a:pt x="2919635" y="4607868"/>
                  <a:pt x="2921593" y="4611263"/>
                  <a:pt x="2921593" y="4611263"/>
                </a:cubicBezTo>
                <a:cubicBezTo>
                  <a:pt x="2926229" y="4615376"/>
                  <a:pt x="2930863" y="4619488"/>
                  <a:pt x="2932821" y="4622883"/>
                </a:cubicBezTo>
                <a:cubicBezTo>
                  <a:pt x="2932821" y="4622883"/>
                  <a:pt x="2932821" y="4622883"/>
                  <a:pt x="2935497" y="4623599"/>
                </a:cubicBezTo>
                <a:cubicBezTo>
                  <a:pt x="2935497" y="4623599"/>
                  <a:pt x="2938172" y="4624317"/>
                  <a:pt x="2938172" y="4624317"/>
                </a:cubicBezTo>
                <a:lnTo>
                  <a:pt x="2938711" y="4622308"/>
                </a:lnTo>
                <a:lnTo>
                  <a:pt x="2941207" y="4623695"/>
                </a:lnTo>
                <a:cubicBezTo>
                  <a:pt x="2942545" y="4624054"/>
                  <a:pt x="2943884" y="4624412"/>
                  <a:pt x="2946201" y="4626469"/>
                </a:cubicBezTo>
                <a:cubicBezTo>
                  <a:pt x="2954947" y="4625941"/>
                  <a:pt x="2940326" y="4616283"/>
                  <a:pt x="2941761" y="4610927"/>
                </a:cubicBezTo>
                <a:cubicBezTo>
                  <a:pt x="2953705" y="4619869"/>
                  <a:pt x="2957099" y="4617907"/>
                  <a:pt x="2961733" y="4622018"/>
                </a:cubicBezTo>
                <a:lnTo>
                  <a:pt x="2962703" y="4621458"/>
                </a:lnTo>
                <a:lnTo>
                  <a:pt x="2948426" y="4610952"/>
                </a:lnTo>
                <a:close/>
                <a:moveTo>
                  <a:pt x="2860394" y="4530255"/>
                </a:moveTo>
                <a:lnTo>
                  <a:pt x="2873925" y="4544310"/>
                </a:lnTo>
                <a:lnTo>
                  <a:pt x="2898368" y="4565066"/>
                </a:lnTo>
                <a:close/>
                <a:moveTo>
                  <a:pt x="2850179" y="4503144"/>
                </a:moveTo>
                <a:lnTo>
                  <a:pt x="2849725" y="4504837"/>
                </a:lnTo>
                <a:lnTo>
                  <a:pt x="2856363" y="4508236"/>
                </a:lnTo>
                <a:lnTo>
                  <a:pt x="2855786" y="4507515"/>
                </a:lnTo>
                <a:lnTo>
                  <a:pt x="2857490" y="4507973"/>
                </a:lnTo>
                <a:lnTo>
                  <a:pt x="2858176" y="4509163"/>
                </a:lnTo>
                <a:lnTo>
                  <a:pt x="2862899" y="4511580"/>
                </a:lnTo>
                <a:lnTo>
                  <a:pt x="2852855" y="4503860"/>
                </a:lnTo>
                <a:lnTo>
                  <a:pt x="2855786" y="4507515"/>
                </a:lnTo>
                <a:lnTo>
                  <a:pt x="2854813" y="4507255"/>
                </a:lnTo>
                <a:cubicBezTo>
                  <a:pt x="2852855" y="4503860"/>
                  <a:pt x="2852855" y="4503860"/>
                  <a:pt x="2850179" y="4503144"/>
                </a:cubicBezTo>
                <a:close/>
                <a:moveTo>
                  <a:pt x="5450741" y="4439964"/>
                </a:moveTo>
                <a:lnTo>
                  <a:pt x="5377825" y="4530592"/>
                </a:lnTo>
                <a:cubicBezTo>
                  <a:pt x="5359841" y="4551255"/>
                  <a:pt x="5341650" y="4570690"/>
                  <a:pt x="5323869" y="4592582"/>
                </a:cubicBezTo>
                <a:cubicBezTo>
                  <a:pt x="5319577" y="4597083"/>
                  <a:pt x="5312626" y="4600767"/>
                  <a:pt x="5314677" y="4613036"/>
                </a:cubicBezTo>
                <a:cubicBezTo>
                  <a:pt x="5333076" y="4598610"/>
                  <a:pt x="5347637" y="4580097"/>
                  <a:pt x="5364167" y="4564878"/>
                </a:cubicBezTo>
                <a:lnTo>
                  <a:pt x="5370795" y="4560109"/>
                </a:lnTo>
                <a:lnTo>
                  <a:pt x="5397869" y="4523430"/>
                </a:lnTo>
                <a:close/>
                <a:moveTo>
                  <a:pt x="1643525" y="4432993"/>
                </a:moveTo>
                <a:cubicBezTo>
                  <a:pt x="1643525" y="4432993"/>
                  <a:pt x="1643525" y="4432993"/>
                  <a:pt x="1644522" y="4437664"/>
                </a:cubicBezTo>
                <a:lnTo>
                  <a:pt x="1643326" y="4435630"/>
                </a:lnTo>
                <a:close/>
                <a:moveTo>
                  <a:pt x="2776939" y="4423240"/>
                </a:moveTo>
                <a:lnTo>
                  <a:pt x="2779311" y="4426396"/>
                </a:lnTo>
                <a:lnTo>
                  <a:pt x="2778899" y="4426634"/>
                </a:lnTo>
                <a:cubicBezTo>
                  <a:pt x="2778899" y="4426634"/>
                  <a:pt x="2776223" y="4425916"/>
                  <a:pt x="2776939" y="4423240"/>
                </a:cubicBezTo>
                <a:close/>
                <a:moveTo>
                  <a:pt x="2676789" y="4299837"/>
                </a:moveTo>
                <a:lnTo>
                  <a:pt x="2665036" y="4302598"/>
                </a:lnTo>
                <a:lnTo>
                  <a:pt x="2701549" y="4351370"/>
                </a:lnTo>
                <a:cubicBezTo>
                  <a:pt x="2709383" y="4364950"/>
                  <a:pt x="2723809" y="4386038"/>
                  <a:pt x="2741629" y="4405167"/>
                </a:cubicBezTo>
                <a:cubicBezTo>
                  <a:pt x="2756055" y="4426254"/>
                  <a:pt x="2774593" y="4442703"/>
                  <a:pt x="2786537" y="4451645"/>
                </a:cubicBezTo>
                <a:cubicBezTo>
                  <a:pt x="2797048" y="4465942"/>
                  <a:pt x="2810232" y="4480958"/>
                  <a:pt x="2822178" y="4489900"/>
                </a:cubicBezTo>
                <a:cubicBezTo>
                  <a:pt x="2822178" y="4489900"/>
                  <a:pt x="2821462" y="4492576"/>
                  <a:pt x="2824137" y="4493294"/>
                </a:cubicBezTo>
                <a:cubicBezTo>
                  <a:pt x="2826095" y="4496689"/>
                  <a:pt x="2826095" y="4496689"/>
                  <a:pt x="2828771" y="4497407"/>
                </a:cubicBezTo>
                <a:lnTo>
                  <a:pt x="2839192" y="4508233"/>
                </a:lnTo>
                <a:lnTo>
                  <a:pt x="2837891" y="4500449"/>
                </a:lnTo>
                <a:lnTo>
                  <a:pt x="2829489" y="4494729"/>
                </a:lnTo>
                <a:cubicBezTo>
                  <a:pt x="2832164" y="4495445"/>
                  <a:pt x="2832164" y="4495445"/>
                  <a:pt x="2832164" y="4495445"/>
                </a:cubicBezTo>
                <a:cubicBezTo>
                  <a:pt x="2832164" y="4495445"/>
                  <a:pt x="2830206" y="4492051"/>
                  <a:pt x="2827529" y="4491333"/>
                </a:cubicBezTo>
                <a:cubicBezTo>
                  <a:pt x="2828249" y="4488655"/>
                  <a:pt x="2825572" y="4487938"/>
                  <a:pt x="2825572" y="4487938"/>
                </a:cubicBezTo>
                <a:lnTo>
                  <a:pt x="2779311" y="4426396"/>
                </a:lnTo>
                <a:lnTo>
                  <a:pt x="2782293" y="4424673"/>
                </a:lnTo>
                <a:cubicBezTo>
                  <a:pt x="2782293" y="4424673"/>
                  <a:pt x="2779616" y="4423956"/>
                  <a:pt x="2779616" y="4423956"/>
                </a:cubicBezTo>
                <a:cubicBezTo>
                  <a:pt x="2779616" y="4423956"/>
                  <a:pt x="2779616" y="4423956"/>
                  <a:pt x="2776939" y="4423240"/>
                </a:cubicBezTo>
                <a:cubicBezTo>
                  <a:pt x="2777658" y="4420560"/>
                  <a:pt x="2774981" y="4419843"/>
                  <a:pt x="2774981" y="4419843"/>
                </a:cubicBezTo>
                <a:cubicBezTo>
                  <a:pt x="2778375" y="4417882"/>
                  <a:pt x="2771783" y="4410375"/>
                  <a:pt x="2765190" y="4402868"/>
                </a:cubicBezTo>
                <a:cubicBezTo>
                  <a:pt x="2761796" y="4404828"/>
                  <a:pt x="2766430" y="4408940"/>
                  <a:pt x="2766430" y="4408940"/>
                </a:cubicBezTo>
                <a:cubicBezTo>
                  <a:pt x="2763755" y="4408224"/>
                  <a:pt x="2763755" y="4408224"/>
                  <a:pt x="2763755" y="4408224"/>
                </a:cubicBezTo>
                <a:cubicBezTo>
                  <a:pt x="2761078" y="4407507"/>
                  <a:pt x="2761078" y="4407507"/>
                  <a:pt x="2761078" y="4407507"/>
                </a:cubicBezTo>
                <a:cubicBezTo>
                  <a:pt x="2761078" y="4407507"/>
                  <a:pt x="2763037" y="4410902"/>
                  <a:pt x="2763037" y="4410902"/>
                </a:cubicBezTo>
                <a:cubicBezTo>
                  <a:pt x="2756444" y="4403395"/>
                  <a:pt x="2755728" y="4406073"/>
                  <a:pt x="2747175" y="4395170"/>
                </a:cubicBezTo>
                <a:cubicBezTo>
                  <a:pt x="2749852" y="4395886"/>
                  <a:pt x="2749852" y="4395886"/>
                  <a:pt x="2749852" y="4395886"/>
                </a:cubicBezTo>
                <a:cubicBezTo>
                  <a:pt x="2749852" y="4395886"/>
                  <a:pt x="2749852" y="4395886"/>
                  <a:pt x="2751809" y="4399282"/>
                </a:cubicBezTo>
                <a:cubicBezTo>
                  <a:pt x="2754485" y="4399999"/>
                  <a:pt x="2754485" y="4399999"/>
                  <a:pt x="2754485" y="4399999"/>
                </a:cubicBezTo>
                <a:cubicBezTo>
                  <a:pt x="2755204" y="4397321"/>
                  <a:pt x="2753245" y="4393926"/>
                  <a:pt x="2750569" y="4393208"/>
                </a:cubicBezTo>
                <a:cubicBezTo>
                  <a:pt x="2750569" y="4393208"/>
                  <a:pt x="2751287" y="4390530"/>
                  <a:pt x="2748611" y="4389814"/>
                </a:cubicBezTo>
                <a:cubicBezTo>
                  <a:pt x="2750047" y="4384457"/>
                  <a:pt x="2744172" y="4374272"/>
                  <a:pt x="2736338" y="4360691"/>
                </a:cubicBezTo>
                <a:cubicBezTo>
                  <a:pt x="2732061" y="4355240"/>
                  <a:pt x="2727118" y="4349609"/>
                  <a:pt x="2722327" y="4344738"/>
                </a:cubicBezTo>
                <a:lnTo>
                  <a:pt x="2716857" y="4339970"/>
                </a:lnTo>
                <a:lnTo>
                  <a:pt x="2703428" y="4336022"/>
                </a:lnTo>
                <a:cubicBezTo>
                  <a:pt x="2696735" y="4331964"/>
                  <a:pt x="2691607" y="4326386"/>
                  <a:pt x="2688247" y="4319673"/>
                </a:cubicBezTo>
                <a:lnTo>
                  <a:pt x="2677451" y="4300826"/>
                </a:lnTo>
                <a:close/>
                <a:moveTo>
                  <a:pt x="2337159" y="4269366"/>
                </a:moveTo>
                <a:cubicBezTo>
                  <a:pt x="2336279" y="4272646"/>
                  <a:pt x="2339560" y="4273526"/>
                  <a:pt x="2339560" y="4273526"/>
                </a:cubicBezTo>
                <a:lnTo>
                  <a:pt x="2339523" y="4273662"/>
                </a:lnTo>
                <a:close/>
                <a:moveTo>
                  <a:pt x="1526874" y="4252779"/>
                </a:moveTo>
                <a:cubicBezTo>
                  <a:pt x="1531545" y="4251780"/>
                  <a:pt x="1533542" y="4261121"/>
                  <a:pt x="1534539" y="4265793"/>
                </a:cubicBezTo>
                <a:cubicBezTo>
                  <a:pt x="1529869" y="4266791"/>
                  <a:pt x="1529869" y="4266791"/>
                  <a:pt x="1529869" y="4266791"/>
                </a:cubicBezTo>
                <a:close/>
                <a:moveTo>
                  <a:pt x="2351864" y="4227601"/>
                </a:moveTo>
                <a:lnTo>
                  <a:pt x="2354365" y="4231786"/>
                </a:lnTo>
                <a:lnTo>
                  <a:pt x="2354267" y="4231761"/>
                </a:lnTo>
                <a:cubicBezTo>
                  <a:pt x="2354267" y="4231761"/>
                  <a:pt x="2354267" y="4231761"/>
                  <a:pt x="2351864" y="4227601"/>
                </a:cubicBezTo>
                <a:close/>
                <a:moveTo>
                  <a:pt x="6397652" y="4184394"/>
                </a:moveTo>
                <a:lnTo>
                  <a:pt x="6397793" y="4184698"/>
                </a:lnTo>
                <a:cubicBezTo>
                  <a:pt x="6397247" y="4187866"/>
                  <a:pt x="6395661" y="4191868"/>
                  <a:pt x="6393825" y="4194703"/>
                </a:cubicBezTo>
                <a:close/>
                <a:moveTo>
                  <a:pt x="6495950" y="4124042"/>
                </a:moveTo>
                <a:cubicBezTo>
                  <a:pt x="6501619" y="4127714"/>
                  <a:pt x="6497945" y="4133384"/>
                  <a:pt x="6492277" y="4129712"/>
                </a:cubicBezTo>
                <a:cubicBezTo>
                  <a:pt x="6496947" y="4128713"/>
                  <a:pt x="6496947" y="4128713"/>
                  <a:pt x="6495950" y="4124042"/>
                </a:cubicBezTo>
                <a:close/>
                <a:moveTo>
                  <a:pt x="6447581" y="4072213"/>
                </a:moveTo>
                <a:lnTo>
                  <a:pt x="6446607" y="4075973"/>
                </a:lnTo>
                <a:cubicBezTo>
                  <a:pt x="6447605" y="4080645"/>
                  <a:pt x="6447605" y="4080645"/>
                  <a:pt x="6447605" y="4080645"/>
                </a:cubicBezTo>
                <a:cubicBezTo>
                  <a:pt x="6447605" y="4080645"/>
                  <a:pt x="6447605" y="4080645"/>
                  <a:pt x="6443932" y="4086313"/>
                </a:cubicBezTo>
                <a:cubicBezTo>
                  <a:pt x="6442933" y="4081643"/>
                  <a:pt x="6446607" y="4075973"/>
                  <a:pt x="6441935" y="4076971"/>
                </a:cubicBezTo>
                <a:close/>
                <a:moveTo>
                  <a:pt x="6451467" y="4062259"/>
                </a:moveTo>
                <a:lnTo>
                  <a:pt x="6448725" y="4071248"/>
                </a:lnTo>
                <a:lnTo>
                  <a:pt x="6447581" y="4072213"/>
                </a:lnTo>
                <a:lnTo>
                  <a:pt x="6449283" y="4065635"/>
                </a:lnTo>
                <a:close/>
                <a:moveTo>
                  <a:pt x="6095133" y="4053382"/>
                </a:moveTo>
                <a:cubicBezTo>
                  <a:pt x="6095539" y="4055288"/>
                  <a:pt x="6094789" y="4056444"/>
                  <a:pt x="6093665" y="4058179"/>
                </a:cubicBezTo>
                <a:lnTo>
                  <a:pt x="6092651" y="4060432"/>
                </a:lnTo>
                <a:lnTo>
                  <a:pt x="6092133" y="4058007"/>
                </a:lnTo>
                <a:cubicBezTo>
                  <a:pt x="6092133" y="4058007"/>
                  <a:pt x="6095947" y="4057193"/>
                  <a:pt x="6095133" y="4053382"/>
                </a:cubicBezTo>
                <a:close/>
                <a:moveTo>
                  <a:pt x="1243863" y="4048308"/>
                </a:moveTo>
                <a:lnTo>
                  <a:pt x="1243853" y="4048690"/>
                </a:lnTo>
                <a:lnTo>
                  <a:pt x="1244017" y="4049024"/>
                </a:lnTo>
                <a:close/>
                <a:moveTo>
                  <a:pt x="6459303" y="4043956"/>
                </a:moveTo>
                <a:cubicBezTo>
                  <a:pt x="6455630" y="4049626"/>
                  <a:pt x="6451956" y="4055293"/>
                  <a:pt x="6452955" y="4059966"/>
                </a:cubicBezTo>
                <a:lnTo>
                  <a:pt x="6451467" y="4062259"/>
                </a:lnTo>
                <a:lnTo>
                  <a:pt x="6453708" y="4054920"/>
                </a:lnTo>
                <a:lnTo>
                  <a:pt x="6455441" y="4044781"/>
                </a:lnTo>
                <a:close/>
                <a:moveTo>
                  <a:pt x="6456817" y="4036740"/>
                </a:moveTo>
                <a:lnTo>
                  <a:pt x="6455441" y="4044781"/>
                </a:lnTo>
                <a:lnTo>
                  <a:pt x="6454631" y="4044953"/>
                </a:lnTo>
                <a:close/>
                <a:moveTo>
                  <a:pt x="1431945" y="4014196"/>
                </a:moveTo>
                <a:lnTo>
                  <a:pt x="1434938" y="4028209"/>
                </a:lnTo>
                <a:cubicBezTo>
                  <a:pt x="1434938" y="4028209"/>
                  <a:pt x="1429269" y="4024536"/>
                  <a:pt x="1428273" y="4019865"/>
                </a:cubicBezTo>
                <a:cubicBezTo>
                  <a:pt x="1432942" y="4018867"/>
                  <a:pt x="1431945" y="4014196"/>
                  <a:pt x="1431945" y="4014196"/>
                </a:cubicBezTo>
                <a:close/>
                <a:moveTo>
                  <a:pt x="1496703" y="3951518"/>
                </a:moveTo>
                <a:cubicBezTo>
                  <a:pt x="1496703" y="3951518"/>
                  <a:pt x="1497700" y="3956190"/>
                  <a:pt x="1502371" y="3955191"/>
                </a:cubicBezTo>
                <a:cubicBezTo>
                  <a:pt x="1497700" y="3956190"/>
                  <a:pt x="1502689" y="3979543"/>
                  <a:pt x="1498697" y="3960861"/>
                </a:cubicBezTo>
                <a:cubicBezTo>
                  <a:pt x="1497700" y="3956190"/>
                  <a:pt x="1497700" y="3956190"/>
                  <a:pt x="1496703" y="3951518"/>
                </a:cubicBezTo>
                <a:close/>
                <a:moveTo>
                  <a:pt x="2081274" y="3919538"/>
                </a:moveTo>
                <a:lnTo>
                  <a:pt x="2082728" y="3919927"/>
                </a:lnTo>
                <a:cubicBezTo>
                  <a:pt x="2082728" y="3919927"/>
                  <a:pt x="2082728" y="3919927"/>
                  <a:pt x="2081850" y="3923208"/>
                </a:cubicBezTo>
                <a:close/>
                <a:moveTo>
                  <a:pt x="6530564" y="3917715"/>
                </a:moveTo>
                <a:lnTo>
                  <a:pt x="6530564" y="3921552"/>
                </a:lnTo>
                <a:lnTo>
                  <a:pt x="6527556" y="3926194"/>
                </a:lnTo>
                <a:cubicBezTo>
                  <a:pt x="6527097" y="3926903"/>
                  <a:pt x="6527097" y="3926903"/>
                  <a:pt x="6527097" y="3926903"/>
                </a:cubicBezTo>
                <a:close/>
                <a:moveTo>
                  <a:pt x="6183373" y="3883119"/>
                </a:moveTo>
                <a:lnTo>
                  <a:pt x="6183235" y="3887133"/>
                </a:lnTo>
                <a:cubicBezTo>
                  <a:pt x="6183235" y="3887133"/>
                  <a:pt x="6183235" y="3887133"/>
                  <a:pt x="6182420" y="3883322"/>
                </a:cubicBezTo>
                <a:close/>
                <a:moveTo>
                  <a:pt x="6530394" y="3785167"/>
                </a:moveTo>
                <a:lnTo>
                  <a:pt x="6530564" y="3785630"/>
                </a:lnTo>
                <a:lnTo>
                  <a:pt x="6530564" y="3792682"/>
                </a:lnTo>
                <a:lnTo>
                  <a:pt x="6526181" y="3785456"/>
                </a:lnTo>
                <a:cubicBezTo>
                  <a:pt x="6528018" y="3782622"/>
                  <a:pt x="6529436" y="3783540"/>
                  <a:pt x="6530394" y="3785167"/>
                </a:cubicBezTo>
                <a:close/>
                <a:moveTo>
                  <a:pt x="2531063" y="3675825"/>
                </a:moveTo>
                <a:cubicBezTo>
                  <a:pt x="2544376" y="3721527"/>
                  <a:pt x="2557984" y="3767100"/>
                  <a:pt x="2572765" y="3812143"/>
                </a:cubicBezTo>
                <a:lnTo>
                  <a:pt x="2619585" y="3940039"/>
                </a:lnTo>
                <a:lnTo>
                  <a:pt x="2689216" y="4071055"/>
                </a:lnTo>
                <a:cubicBezTo>
                  <a:pt x="2704468" y="4095365"/>
                  <a:pt x="2717728" y="4121128"/>
                  <a:pt x="2731894" y="4145620"/>
                </a:cubicBezTo>
                <a:cubicBezTo>
                  <a:pt x="2733347" y="4147616"/>
                  <a:pt x="2735616" y="4149474"/>
                  <a:pt x="2736797" y="4151516"/>
                </a:cubicBezTo>
                <a:lnTo>
                  <a:pt x="2736150" y="4154286"/>
                </a:lnTo>
                <a:lnTo>
                  <a:pt x="2761162" y="4192307"/>
                </a:lnTo>
                <a:lnTo>
                  <a:pt x="2734027" y="4159027"/>
                </a:lnTo>
                <a:lnTo>
                  <a:pt x="2727501" y="4162023"/>
                </a:lnTo>
                <a:cubicBezTo>
                  <a:pt x="2724826" y="4161910"/>
                  <a:pt x="2722102" y="4160686"/>
                  <a:pt x="2719561" y="4158874"/>
                </a:cubicBezTo>
                <a:cubicBezTo>
                  <a:pt x="2708125" y="4150712"/>
                  <a:pt x="2699591" y="4139827"/>
                  <a:pt x="2694323" y="4128398"/>
                </a:cubicBezTo>
                <a:cubicBezTo>
                  <a:pt x="2676524" y="4095558"/>
                  <a:pt x="2656593" y="4063356"/>
                  <a:pt x="2638432" y="4030019"/>
                </a:cubicBezTo>
                <a:lnTo>
                  <a:pt x="2616715" y="3986397"/>
                </a:lnTo>
                <a:lnTo>
                  <a:pt x="2616051" y="3985283"/>
                </a:lnTo>
                <a:lnTo>
                  <a:pt x="2614788" y="3982527"/>
                </a:lnTo>
                <a:lnTo>
                  <a:pt x="2613003" y="3978941"/>
                </a:lnTo>
                <a:lnTo>
                  <a:pt x="2612430" y="3977382"/>
                </a:lnTo>
                <a:lnTo>
                  <a:pt x="2590101" y="3928646"/>
                </a:lnTo>
                <a:lnTo>
                  <a:pt x="2588278" y="3930926"/>
                </a:lnTo>
                <a:cubicBezTo>
                  <a:pt x="2587371" y="3933141"/>
                  <a:pt x="2587033" y="3935507"/>
                  <a:pt x="2586807" y="3937922"/>
                </a:cubicBezTo>
                <a:lnTo>
                  <a:pt x="2585985" y="3941174"/>
                </a:lnTo>
                <a:lnTo>
                  <a:pt x="2612386" y="4010360"/>
                </a:lnTo>
                <a:lnTo>
                  <a:pt x="2690871" y="4160213"/>
                </a:lnTo>
                <a:lnTo>
                  <a:pt x="2700625" y="4177201"/>
                </a:lnTo>
                <a:cubicBezTo>
                  <a:pt x="2703184" y="4181187"/>
                  <a:pt x="2706355" y="4185073"/>
                  <a:pt x="2708709" y="4189725"/>
                </a:cubicBezTo>
                <a:lnTo>
                  <a:pt x="2709242" y="4192597"/>
                </a:lnTo>
                <a:lnTo>
                  <a:pt x="2818914" y="4346218"/>
                </a:lnTo>
                <a:cubicBezTo>
                  <a:pt x="2861241" y="4397540"/>
                  <a:pt x="2907623" y="4446474"/>
                  <a:pt x="2958211" y="4492927"/>
                </a:cubicBezTo>
                <a:lnTo>
                  <a:pt x="3037117" y="4556144"/>
                </a:lnTo>
                <a:lnTo>
                  <a:pt x="3127435" y="4612403"/>
                </a:lnTo>
                <a:cubicBezTo>
                  <a:pt x="3160291" y="4631663"/>
                  <a:pt x="3193888" y="4649695"/>
                  <a:pt x="3228660" y="4665324"/>
                </a:cubicBezTo>
                <a:cubicBezTo>
                  <a:pt x="3246659" y="4674928"/>
                  <a:pt x="3261389" y="4687601"/>
                  <a:pt x="3284085" y="4680023"/>
                </a:cubicBezTo>
                <a:cubicBezTo>
                  <a:pt x="3297170" y="4675314"/>
                  <a:pt x="3311489" y="4685533"/>
                  <a:pt x="3324987" y="4690843"/>
                </a:cubicBezTo>
                <a:cubicBezTo>
                  <a:pt x="3394736" y="4723328"/>
                  <a:pt x="3467956" y="4746405"/>
                  <a:pt x="3540971" y="4768253"/>
                </a:cubicBezTo>
                <a:cubicBezTo>
                  <a:pt x="3546289" y="4769888"/>
                  <a:pt x="3550379" y="4771726"/>
                  <a:pt x="3555898" y="4767020"/>
                </a:cubicBezTo>
                <a:cubicBezTo>
                  <a:pt x="3556712" y="4756793"/>
                  <a:pt x="3546692" y="4757208"/>
                  <a:pt x="3541374" y="4755574"/>
                </a:cubicBezTo>
                <a:cubicBezTo>
                  <a:pt x="3427660" y="4724131"/>
                  <a:pt x="3321505" y="4677553"/>
                  <a:pt x="3218006" y="4624223"/>
                </a:cubicBezTo>
                <a:cubicBezTo>
                  <a:pt x="3213914" y="4622385"/>
                  <a:pt x="3209824" y="4620546"/>
                  <a:pt x="3205733" y="4618706"/>
                </a:cubicBezTo>
                <a:cubicBezTo>
                  <a:pt x="3200211" y="4615846"/>
                  <a:pt x="3196937" y="4611348"/>
                  <a:pt x="3202251" y="4605416"/>
                </a:cubicBezTo>
                <a:cubicBezTo>
                  <a:pt x="3205927" y="4597234"/>
                  <a:pt x="3210223" y="4600300"/>
                  <a:pt x="3215747" y="4603161"/>
                </a:cubicBezTo>
                <a:cubicBezTo>
                  <a:pt x="3235689" y="4614961"/>
                  <a:pt x="3256222" y="4625561"/>
                  <a:pt x="3277149" y="4635346"/>
                </a:cubicBezTo>
                <a:lnTo>
                  <a:pt x="3300817" y="4645474"/>
                </a:lnTo>
                <a:lnTo>
                  <a:pt x="3203581" y="4589043"/>
                </a:lnTo>
                <a:cubicBezTo>
                  <a:pt x="3051439" y="4487592"/>
                  <a:pt x="2921098" y="4359931"/>
                  <a:pt x="2817218" y="4214123"/>
                </a:cubicBezTo>
                <a:lnTo>
                  <a:pt x="2795524" y="4180373"/>
                </a:lnTo>
                <a:lnTo>
                  <a:pt x="2794029" y="4178497"/>
                </a:lnTo>
                <a:lnTo>
                  <a:pt x="2777085" y="4161569"/>
                </a:lnTo>
                <a:lnTo>
                  <a:pt x="2741001" y="4101332"/>
                </a:lnTo>
                <a:lnTo>
                  <a:pt x="2679864" y="4007725"/>
                </a:lnTo>
                <a:cubicBezTo>
                  <a:pt x="2618900" y="3903300"/>
                  <a:pt x="2568950" y="3793094"/>
                  <a:pt x="2531063" y="3675825"/>
                </a:cubicBezTo>
                <a:close/>
                <a:moveTo>
                  <a:pt x="1469523" y="3664273"/>
                </a:moveTo>
                <a:cubicBezTo>
                  <a:pt x="1470520" y="3668943"/>
                  <a:pt x="1470520" y="3668943"/>
                  <a:pt x="1470520" y="3668943"/>
                </a:cubicBezTo>
                <a:cubicBezTo>
                  <a:pt x="1465849" y="3669942"/>
                  <a:pt x="1464851" y="3665270"/>
                  <a:pt x="1464851" y="3665270"/>
                </a:cubicBezTo>
                <a:cubicBezTo>
                  <a:pt x="1464851" y="3665270"/>
                  <a:pt x="1469523" y="3664273"/>
                  <a:pt x="1469523" y="3664273"/>
                </a:cubicBezTo>
                <a:close/>
                <a:moveTo>
                  <a:pt x="1961674" y="3623805"/>
                </a:moveTo>
                <a:lnTo>
                  <a:pt x="1961195" y="3627779"/>
                </a:lnTo>
                <a:lnTo>
                  <a:pt x="1960794" y="3627086"/>
                </a:lnTo>
                <a:cubicBezTo>
                  <a:pt x="1960794" y="3627086"/>
                  <a:pt x="1960794" y="3627086"/>
                  <a:pt x="1961674" y="3623805"/>
                </a:cubicBezTo>
                <a:close/>
                <a:moveTo>
                  <a:pt x="6199520" y="3608723"/>
                </a:moveTo>
                <a:cubicBezTo>
                  <a:pt x="6189150" y="3634846"/>
                  <a:pt x="6186664" y="3679206"/>
                  <a:pt x="6184735" y="3707510"/>
                </a:cubicBezTo>
                <a:cubicBezTo>
                  <a:pt x="6172479" y="3706143"/>
                  <a:pt x="6159367" y="3756759"/>
                  <a:pt x="6163438" y="3775812"/>
                </a:cubicBezTo>
                <a:cubicBezTo>
                  <a:pt x="6163438" y="3775812"/>
                  <a:pt x="6163438" y="3775812"/>
                  <a:pt x="6164252" y="3779623"/>
                </a:cubicBezTo>
                <a:cubicBezTo>
                  <a:pt x="6164252" y="3779623"/>
                  <a:pt x="6161253" y="3784247"/>
                  <a:pt x="6161253" y="3784247"/>
                </a:cubicBezTo>
                <a:cubicBezTo>
                  <a:pt x="6162069" y="3788059"/>
                  <a:pt x="6165881" y="3787245"/>
                  <a:pt x="6165881" y="3787245"/>
                </a:cubicBezTo>
                <a:cubicBezTo>
                  <a:pt x="6169695" y="3786429"/>
                  <a:pt x="6168881" y="3782617"/>
                  <a:pt x="6168881" y="3782617"/>
                </a:cubicBezTo>
                <a:cubicBezTo>
                  <a:pt x="6161510" y="3804116"/>
                  <a:pt x="6151697" y="3814180"/>
                  <a:pt x="6144582" y="3855546"/>
                </a:cubicBezTo>
                <a:cubicBezTo>
                  <a:pt x="6145397" y="3859358"/>
                  <a:pt x="6141585" y="3860172"/>
                  <a:pt x="6142399" y="3863981"/>
                </a:cubicBezTo>
                <a:cubicBezTo>
                  <a:pt x="6143213" y="3867791"/>
                  <a:pt x="6139398" y="3868606"/>
                  <a:pt x="6139398" y="3868606"/>
                </a:cubicBezTo>
                <a:cubicBezTo>
                  <a:pt x="6141026" y="3876229"/>
                  <a:pt x="6141026" y="3876229"/>
                  <a:pt x="6144841" y="3875415"/>
                </a:cubicBezTo>
                <a:cubicBezTo>
                  <a:pt x="6141840" y="3880038"/>
                  <a:pt x="6137470" y="3896910"/>
                  <a:pt x="6133657" y="3897726"/>
                </a:cubicBezTo>
                <a:cubicBezTo>
                  <a:pt x="6125173" y="3951336"/>
                  <a:pt x="6094619" y="4013646"/>
                  <a:pt x="6089949" y="4066444"/>
                </a:cubicBezTo>
                <a:lnTo>
                  <a:pt x="6092651" y="4060432"/>
                </a:lnTo>
                <a:lnTo>
                  <a:pt x="6092947" y="4061819"/>
                </a:lnTo>
                <a:cubicBezTo>
                  <a:pt x="6089949" y="4066444"/>
                  <a:pt x="6089949" y="4066444"/>
                  <a:pt x="6090763" y="4070255"/>
                </a:cubicBezTo>
                <a:cubicBezTo>
                  <a:pt x="6090763" y="4070255"/>
                  <a:pt x="6094575" y="4069439"/>
                  <a:pt x="6094575" y="4069439"/>
                </a:cubicBezTo>
                <a:cubicBezTo>
                  <a:pt x="6097575" y="4064815"/>
                  <a:pt x="6097575" y="4064815"/>
                  <a:pt x="6096761" y="4061003"/>
                </a:cubicBezTo>
                <a:cubicBezTo>
                  <a:pt x="6098389" y="4068625"/>
                  <a:pt x="6094833" y="4089307"/>
                  <a:pt x="6093461" y="4101553"/>
                </a:cubicBezTo>
                <a:cubicBezTo>
                  <a:pt x="6092647" y="4097743"/>
                  <a:pt x="6092647" y="4097743"/>
                  <a:pt x="6092647" y="4097743"/>
                </a:cubicBezTo>
                <a:cubicBezTo>
                  <a:pt x="6092647" y="4097743"/>
                  <a:pt x="6089647" y="4102367"/>
                  <a:pt x="6090461" y="4106179"/>
                </a:cubicBezTo>
                <a:cubicBezTo>
                  <a:pt x="6086648" y="4106993"/>
                  <a:pt x="6087462" y="4110804"/>
                  <a:pt x="6087462" y="4110804"/>
                </a:cubicBezTo>
                <a:cubicBezTo>
                  <a:pt x="6076534" y="4152985"/>
                  <a:pt x="6060166" y="4188356"/>
                  <a:pt x="6037541" y="4213114"/>
                </a:cubicBezTo>
                <a:cubicBezTo>
                  <a:pt x="6041354" y="4212298"/>
                  <a:pt x="6040540" y="4208487"/>
                  <a:pt x="6040540" y="4208487"/>
                </a:cubicBezTo>
                <a:cubicBezTo>
                  <a:pt x="6039726" y="4204676"/>
                  <a:pt x="6039726" y="4204676"/>
                  <a:pt x="6035913" y="4205492"/>
                </a:cubicBezTo>
                <a:cubicBezTo>
                  <a:pt x="6035913" y="4205492"/>
                  <a:pt x="6036727" y="4209302"/>
                  <a:pt x="6036727" y="4209302"/>
                </a:cubicBezTo>
                <a:cubicBezTo>
                  <a:pt x="6036727" y="4209302"/>
                  <a:pt x="6036727" y="4209302"/>
                  <a:pt x="6037541" y="4213114"/>
                </a:cubicBezTo>
                <a:cubicBezTo>
                  <a:pt x="6033727" y="4213928"/>
                  <a:pt x="6034541" y="4217738"/>
                  <a:pt x="6034541" y="4217738"/>
                </a:cubicBezTo>
                <a:cubicBezTo>
                  <a:pt x="6029913" y="4214742"/>
                  <a:pt x="6024727" y="4227804"/>
                  <a:pt x="6019543" y="4240865"/>
                </a:cubicBezTo>
                <a:cubicBezTo>
                  <a:pt x="6024171" y="4243861"/>
                  <a:pt x="6026355" y="4235425"/>
                  <a:pt x="6026355" y="4235425"/>
                </a:cubicBezTo>
                <a:cubicBezTo>
                  <a:pt x="6027169" y="4239235"/>
                  <a:pt x="6027169" y="4239235"/>
                  <a:pt x="6027169" y="4239235"/>
                </a:cubicBezTo>
                <a:cubicBezTo>
                  <a:pt x="6027984" y="4243047"/>
                  <a:pt x="6027984" y="4243047"/>
                  <a:pt x="6027984" y="4243047"/>
                </a:cubicBezTo>
                <a:cubicBezTo>
                  <a:pt x="6027984" y="4243047"/>
                  <a:pt x="6030985" y="4238420"/>
                  <a:pt x="6030985" y="4238420"/>
                </a:cubicBezTo>
                <a:cubicBezTo>
                  <a:pt x="6025799" y="4251482"/>
                  <a:pt x="6029612" y="4250666"/>
                  <a:pt x="6021427" y="4268354"/>
                </a:cubicBezTo>
                <a:cubicBezTo>
                  <a:pt x="6020613" y="4264544"/>
                  <a:pt x="6020613" y="4264544"/>
                  <a:pt x="6020613" y="4264544"/>
                </a:cubicBezTo>
                <a:cubicBezTo>
                  <a:pt x="6020613" y="4264544"/>
                  <a:pt x="6020613" y="4264544"/>
                  <a:pt x="6023613" y="4259918"/>
                </a:cubicBezTo>
                <a:cubicBezTo>
                  <a:pt x="6022799" y="4256108"/>
                  <a:pt x="6022799" y="4256108"/>
                  <a:pt x="6022799" y="4256108"/>
                </a:cubicBezTo>
                <a:cubicBezTo>
                  <a:pt x="6018985" y="4256922"/>
                  <a:pt x="6015986" y="4261548"/>
                  <a:pt x="6016800" y="4265358"/>
                </a:cubicBezTo>
                <a:cubicBezTo>
                  <a:pt x="6016800" y="4265358"/>
                  <a:pt x="6012987" y="4266173"/>
                  <a:pt x="6013801" y="4269984"/>
                </a:cubicBezTo>
                <a:cubicBezTo>
                  <a:pt x="6006175" y="4271612"/>
                  <a:pt x="5997175" y="4285488"/>
                  <a:pt x="5985177" y="4303990"/>
                </a:cubicBezTo>
                <a:cubicBezTo>
                  <a:pt x="5976993" y="4321677"/>
                  <a:pt x="5969622" y="4343174"/>
                  <a:pt x="5968249" y="4355422"/>
                </a:cubicBezTo>
                <a:cubicBezTo>
                  <a:pt x="5968249" y="4355422"/>
                  <a:pt x="5968249" y="4355422"/>
                  <a:pt x="5964437" y="4356236"/>
                </a:cubicBezTo>
                <a:cubicBezTo>
                  <a:pt x="5964437" y="4356236"/>
                  <a:pt x="5961437" y="4360860"/>
                  <a:pt x="5962251" y="4364670"/>
                </a:cubicBezTo>
                <a:cubicBezTo>
                  <a:pt x="5958437" y="4365486"/>
                  <a:pt x="5958437" y="4365486"/>
                  <a:pt x="5958437" y="4365486"/>
                </a:cubicBezTo>
                <a:cubicBezTo>
                  <a:pt x="5959251" y="4369296"/>
                  <a:pt x="5959251" y="4369296"/>
                  <a:pt x="5959251" y="4369296"/>
                </a:cubicBezTo>
                <a:cubicBezTo>
                  <a:pt x="5954067" y="4382358"/>
                  <a:pt x="5949439" y="4379362"/>
                  <a:pt x="5945069" y="4396235"/>
                </a:cubicBezTo>
                <a:cubicBezTo>
                  <a:pt x="5946697" y="4403855"/>
                  <a:pt x="5951881" y="4390793"/>
                  <a:pt x="5955695" y="4389979"/>
                </a:cubicBezTo>
                <a:cubicBezTo>
                  <a:pt x="5955695" y="4389979"/>
                  <a:pt x="5956509" y="4393791"/>
                  <a:pt x="5956509" y="4393791"/>
                </a:cubicBezTo>
                <a:cubicBezTo>
                  <a:pt x="5957323" y="4397601"/>
                  <a:pt x="5960323" y="4392975"/>
                  <a:pt x="5959509" y="4389164"/>
                </a:cubicBezTo>
                <a:cubicBezTo>
                  <a:pt x="5963323" y="4388350"/>
                  <a:pt x="5963323" y="4388350"/>
                  <a:pt x="5963323" y="4388350"/>
                </a:cubicBezTo>
                <a:cubicBezTo>
                  <a:pt x="5958137" y="4401410"/>
                  <a:pt x="5949139" y="4415286"/>
                  <a:pt x="5943140" y="4424538"/>
                </a:cubicBezTo>
                <a:cubicBezTo>
                  <a:pt x="5933884" y="4418547"/>
                  <a:pt x="5933884" y="4418547"/>
                  <a:pt x="5933884" y="4418547"/>
                </a:cubicBezTo>
                <a:cubicBezTo>
                  <a:pt x="5921072" y="4433236"/>
                  <a:pt x="5908260" y="4447927"/>
                  <a:pt x="5895447" y="4462619"/>
                </a:cubicBezTo>
                <a:cubicBezTo>
                  <a:pt x="5887263" y="4480304"/>
                  <a:pt x="5892705" y="4487111"/>
                  <a:pt x="5880707" y="4505613"/>
                </a:cubicBezTo>
                <a:cubicBezTo>
                  <a:pt x="5870893" y="4515679"/>
                  <a:pt x="5861081" y="4525744"/>
                  <a:pt x="5846083" y="4548870"/>
                </a:cubicBezTo>
                <a:cubicBezTo>
                  <a:pt x="5840898" y="4561932"/>
                  <a:pt x="5852339" y="4559487"/>
                  <a:pt x="5839527" y="4574178"/>
                </a:cubicBezTo>
                <a:cubicBezTo>
                  <a:pt x="5798904" y="4626687"/>
                  <a:pt x="5769165" y="4692807"/>
                  <a:pt x="5727729" y="4741505"/>
                </a:cubicBezTo>
                <a:cubicBezTo>
                  <a:pt x="5757167" y="4711309"/>
                  <a:pt x="5784163" y="4669680"/>
                  <a:pt x="5808417" y="4652545"/>
                </a:cubicBezTo>
                <a:cubicBezTo>
                  <a:pt x="5824787" y="4617173"/>
                  <a:pt x="5848781" y="4580169"/>
                  <a:pt x="5869779" y="4547793"/>
                </a:cubicBezTo>
                <a:cubicBezTo>
                  <a:pt x="5870593" y="4551603"/>
                  <a:pt x="5870593" y="4551603"/>
                  <a:pt x="5870593" y="4551603"/>
                </a:cubicBezTo>
                <a:cubicBezTo>
                  <a:pt x="5867593" y="4556229"/>
                  <a:pt x="5867593" y="4556229"/>
                  <a:pt x="5868407" y="4560039"/>
                </a:cubicBezTo>
                <a:cubicBezTo>
                  <a:pt x="5868407" y="4560039"/>
                  <a:pt x="5872222" y="4559224"/>
                  <a:pt x="5871408" y="4555413"/>
                </a:cubicBezTo>
                <a:cubicBezTo>
                  <a:pt x="5878220" y="4549973"/>
                  <a:pt x="5878220" y="4549973"/>
                  <a:pt x="5878220" y="4549973"/>
                </a:cubicBezTo>
                <a:cubicBezTo>
                  <a:pt x="5875221" y="4554598"/>
                  <a:pt x="5872222" y="4559224"/>
                  <a:pt x="5869221" y="4563850"/>
                </a:cubicBezTo>
                <a:cubicBezTo>
                  <a:pt x="5893476" y="4546714"/>
                  <a:pt x="5914473" y="4514338"/>
                  <a:pt x="5934654" y="4478149"/>
                </a:cubicBezTo>
                <a:cubicBezTo>
                  <a:pt x="5954024" y="4438150"/>
                  <a:pt x="5976392" y="4393527"/>
                  <a:pt x="5995761" y="4353528"/>
                </a:cubicBezTo>
                <a:cubicBezTo>
                  <a:pt x="6007759" y="4335026"/>
                  <a:pt x="6024942" y="4303464"/>
                  <a:pt x="6037497" y="4268905"/>
                </a:cubicBezTo>
                <a:cubicBezTo>
                  <a:pt x="6054681" y="4237344"/>
                  <a:pt x="6063422" y="4203598"/>
                  <a:pt x="6066979" y="4182916"/>
                </a:cubicBezTo>
                <a:cubicBezTo>
                  <a:pt x="6078162" y="4160604"/>
                  <a:pt x="6088532" y="4134483"/>
                  <a:pt x="6092089" y="4113800"/>
                </a:cubicBezTo>
                <a:cubicBezTo>
                  <a:pt x="6092089" y="4113800"/>
                  <a:pt x="6095903" y="4112984"/>
                  <a:pt x="6095089" y="4109174"/>
                </a:cubicBezTo>
                <a:cubicBezTo>
                  <a:pt x="6098089" y="4104550"/>
                  <a:pt x="6098089" y="4104550"/>
                  <a:pt x="6097275" y="4100738"/>
                </a:cubicBezTo>
                <a:cubicBezTo>
                  <a:pt x="6124013" y="4039243"/>
                  <a:pt x="6133313" y="3989443"/>
                  <a:pt x="6147797" y="3926580"/>
                </a:cubicBezTo>
                <a:cubicBezTo>
                  <a:pt x="6158423" y="3920325"/>
                  <a:pt x="6157052" y="3932572"/>
                  <a:pt x="6161681" y="3935566"/>
                </a:cubicBezTo>
                <a:cubicBezTo>
                  <a:pt x="6168493" y="3930128"/>
                  <a:pt x="6170678" y="3921692"/>
                  <a:pt x="6176677" y="3912441"/>
                </a:cubicBezTo>
                <a:cubicBezTo>
                  <a:pt x="6173679" y="3917066"/>
                  <a:pt x="6174493" y="3920876"/>
                  <a:pt x="6174493" y="3920876"/>
                </a:cubicBezTo>
                <a:cubicBezTo>
                  <a:pt x="6171492" y="3925502"/>
                  <a:pt x="6171492" y="3925502"/>
                  <a:pt x="6172306" y="3929312"/>
                </a:cubicBezTo>
                <a:cubicBezTo>
                  <a:pt x="6176121" y="3928497"/>
                  <a:pt x="6175307" y="3924687"/>
                  <a:pt x="6175307" y="3924687"/>
                </a:cubicBezTo>
                <a:cubicBezTo>
                  <a:pt x="6178306" y="3920062"/>
                  <a:pt x="6177492" y="3916252"/>
                  <a:pt x="6177492" y="3916252"/>
                </a:cubicBezTo>
                <a:cubicBezTo>
                  <a:pt x="6177492" y="3916252"/>
                  <a:pt x="6180491" y="3911626"/>
                  <a:pt x="6180491" y="3911626"/>
                </a:cubicBezTo>
                <a:cubicBezTo>
                  <a:pt x="6182677" y="3903190"/>
                  <a:pt x="6184863" y="3894755"/>
                  <a:pt x="6187861" y="3890129"/>
                </a:cubicBezTo>
                <a:cubicBezTo>
                  <a:pt x="6187861" y="3890129"/>
                  <a:pt x="6187861" y="3890129"/>
                  <a:pt x="6187047" y="3886319"/>
                </a:cubicBezTo>
                <a:cubicBezTo>
                  <a:pt x="6187047" y="3886319"/>
                  <a:pt x="6186233" y="3882508"/>
                  <a:pt x="6186233" y="3882508"/>
                </a:cubicBezTo>
                <a:lnTo>
                  <a:pt x="6183373" y="3883119"/>
                </a:lnTo>
                <a:lnTo>
                  <a:pt x="6183513" y="3879104"/>
                </a:lnTo>
                <a:cubicBezTo>
                  <a:pt x="6183107" y="3877200"/>
                  <a:pt x="6182699" y="3875294"/>
                  <a:pt x="6183791" y="3871076"/>
                </a:cubicBezTo>
                <a:cubicBezTo>
                  <a:pt x="6177536" y="3860460"/>
                  <a:pt x="6174793" y="3884952"/>
                  <a:pt x="6167166" y="3886581"/>
                </a:cubicBezTo>
                <a:cubicBezTo>
                  <a:pt x="6170722" y="3865899"/>
                  <a:pt x="6166095" y="3862904"/>
                  <a:pt x="6168280" y="3854469"/>
                </a:cubicBezTo>
                <a:cubicBezTo>
                  <a:pt x="6163653" y="3851471"/>
                  <a:pt x="6163653" y="3851471"/>
                  <a:pt x="6163653" y="3851471"/>
                </a:cubicBezTo>
                <a:cubicBezTo>
                  <a:pt x="6163653" y="3851471"/>
                  <a:pt x="6163653" y="3851471"/>
                  <a:pt x="6167465" y="3850657"/>
                </a:cubicBezTo>
                <a:cubicBezTo>
                  <a:pt x="6167465" y="3850657"/>
                  <a:pt x="6166651" y="3846847"/>
                  <a:pt x="6166651" y="3846847"/>
                </a:cubicBezTo>
                <a:cubicBezTo>
                  <a:pt x="6169652" y="3842221"/>
                  <a:pt x="6169652" y="3842221"/>
                  <a:pt x="6165837" y="3843036"/>
                </a:cubicBezTo>
                <a:cubicBezTo>
                  <a:pt x="6165022" y="3839226"/>
                  <a:pt x="6165022" y="3839226"/>
                  <a:pt x="6165022" y="3839226"/>
                </a:cubicBezTo>
                <a:cubicBezTo>
                  <a:pt x="6174579" y="3809291"/>
                  <a:pt x="6184949" y="3783170"/>
                  <a:pt x="6175693" y="3777178"/>
                </a:cubicBezTo>
                <a:cubicBezTo>
                  <a:pt x="6171880" y="3777993"/>
                  <a:pt x="6171880" y="3777993"/>
                  <a:pt x="6171880" y="3777993"/>
                </a:cubicBezTo>
                <a:cubicBezTo>
                  <a:pt x="6175693" y="3777178"/>
                  <a:pt x="6174879" y="3773367"/>
                  <a:pt x="6174879" y="3773367"/>
                </a:cubicBezTo>
                <a:cubicBezTo>
                  <a:pt x="6178693" y="3772553"/>
                  <a:pt x="6177065" y="3764931"/>
                  <a:pt x="6180065" y="3760306"/>
                </a:cubicBezTo>
                <a:cubicBezTo>
                  <a:pt x="6179251" y="3756496"/>
                  <a:pt x="6179251" y="3756496"/>
                  <a:pt x="6175436" y="3757310"/>
                </a:cubicBezTo>
                <a:cubicBezTo>
                  <a:pt x="6186063" y="3751055"/>
                  <a:pt x="6192619" y="3725749"/>
                  <a:pt x="6197548" y="3692818"/>
                </a:cubicBezTo>
                <a:cubicBezTo>
                  <a:pt x="6202477" y="3659890"/>
                  <a:pt x="6199777" y="3628590"/>
                  <a:pt x="6199520" y="3608723"/>
                </a:cubicBezTo>
                <a:close/>
                <a:moveTo>
                  <a:pt x="6065238" y="3308795"/>
                </a:moveTo>
                <a:lnTo>
                  <a:pt x="6065531" y="3314628"/>
                </a:lnTo>
                <a:cubicBezTo>
                  <a:pt x="6065619" y="3535954"/>
                  <a:pt x="6032197" y="3753635"/>
                  <a:pt x="5962661" y="3968210"/>
                </a:cubicBezTo>
                <a:cubicBezTo>
                  <a:pt x="5923735" y="4086245"/>
                  <a:pt x="5863115" y="4192627"/>
                  <a:pt x="5809937" y="4303923"/>
                </a:cubicBezTo>
                <a:cubicBezTo>
                  <a:pt x="5743915" y="4446814"/>
                  <a:pt x="5660651" y="4577784"/>
                  <a:pt x="5551706" y="4690196"/>
                </a:cubicBezTo>
                <a:cubicBezTo>
                  <a:pt x="5541612" y="4700629"/>
                  <a:pt x="5535239" y="4713519"/>
                  <a:pt x="5516536" y="4707050"/>
                </a:cubicBezTo>
                <a:cubicBezTo>
                  <a:pt x="5511453" y="4704228"/>
                  <a:pt x="5505908" y="4708581"/>
                  <a:pt x="5503087" y="4713664"/>
                </a:cubicBezTo>
                <a:cubicBezTo>
                  <a:pt x="5442689" y="4786530"/>
                  <a:pt x="5375216" y="4853121"/>
                  <a:pt x="5304022" y="4917255"/>
                </a:cubicBezTo>
                <a:cubicBezTo>
                  <a:pt x="5302296" y="4918251"/>
                  <a:pt x="5301565" y="4920976"/>
                  <a:pt x="5300471" y="4925062"/>
                </a:cubicBezTo>
                <a:cubicBezTo>
                  <a:pt x="5316350" y="4936615"/>
                  <a:pt x="5328341" y="4935449"/>
                  <a:pt x="5343981" y="4920662"/>
                </a:cubicBezTo>
                <a:cubicBezTo>
                  <a:pt x="5452365" y="4821238"/>
                  <a:pt x="5563109" y="4723908"/>
                  <a:pt x="5655346" y="4608480"/>
                </a:cubicBezTo>
                <a:cubicBezTo>
                  <a:pt x="5805256" y="4419455"/>
                  <a:pt x="5915500" y="4209583"/>
                  <a:pt x="5983356" y="3978135"/>
                </a:cubicBezTo>
                <a:cubicBezTo>
                  <a:pt x="6021115" y="3848108"/>
                  <a:pt x="6058875" y="3718084"/>
                  <a:pt x="6073117" y="3583217"/>
                </a:cubicBezTo>
                <a:lnTo>
                  <a:pt x="6074066" y="3578467"/>
                </a:lnTo>
                <a:lnTo>
                  <a:pt x="6079369" y="3507090"/>
                </a:lnTo>
                <a:cubicBezTo>
                  <a:pt x="6079795" y="3459249"/>
                  <a:pt x="6077335" y="3411548"/>
                  <a:pt x="6072751" y="3363985"/>
                </a:cubicBezTo>
                <a:close/>
                <a:moveTo>
                  <a:pt x="2047326" y="3281632"/>
                </a:moveTo>
                <a:lnTo>
                  <a:pt x="2045645" y="3284178"/>
                </a:lnTo>
                <a:lnTo>
                  <a:pt x="2047343" y="3286585"/>
                </a:lnTo>
                <a:close/>
                <a:moveTo>
                  <a:pt x="2051036" y="3201671"/>
                </a:moveTo>
                <a:lnTo>
                  <a:pt x="2050661" y="3206416"/>
                </a:lnTo>
                <a:cubicBezTo>
                  <a:pt x="2050023" y="3213716"/>
                  <a:pt x="2049494" y="3220607"/>
                  <a:pt x="2049263" y="3226807"/>
                </a:cubicBezTo>
                <a:lnTo>
                  <a:pt x="2049406" y="3233130"/>
                </a:lnTo>
                <a:close/>
                <a:moveTo>
                  <a:pt x="1495570" y="3077486"/>
                </a:moveTo>
                <a:cubicBezTo>
                  <a:pt x="1496569" y="3082159"/>
                  <a:pt x="1496569" y="3082159"/>
                  <a:pt x="1496569" y="3082159"/>
                </a:cubicBezTo>
                <a:cubicBezTo>
                  <a:pt x="1496569" y="3082159"/>
                  <a:pt x="1491897" y="3083156"/>
                  <a:pt x="1491897" y="3083156"/>
                </a:cubicBezTo>
                <a:cubicBezTo>
                  <a:pt x="1495570" y="3077486"/>
                  <a:pt x="1495570" y="3077486"/>
                  <a:pt x="1495570" y="3077486"/>
                </a:cubicBezTo>
                <a:close/>
                <a:moveTo>
                  <a:pt x="2063000" y="3065542"/>
                </a:moveTo>
                <a:lnTo>
                  <a:pt x="2061195" y="3075253"/>
                </a:lnTo>
                <a:cubicBezTo>
                  <a:pt x="2060063" y="3083575"/>
                  <a:pt x="2059108" y="3092878"/>
                  <a:pt x="2058277" y="3102543"/>
                </a:cubicBezTo>
                <a:lnTo>
                  <a:pt x="2056929" y="3122128"/>
                </a:lnTo>
                <a:close/>
                <a:moveTo>
                  <a:pt x="6487598" y="3056185"/>
                </a:moveTo>
                <a:cubicBezTo>
                  <a:pt x="6488597" y="3060857"/>
                  <a:pt x="6493268" y="3059858"/>
                  <a:pt x="6493268" y="3059858"/>
                </a:cubicBezTo>
                <a:cubicBezTo>
                  <a:pt x="6488597" y="3060857"/>
                  <a:pt x="6488597" y="3060857"/>
                  <a:pt x="6488597" y="3060857"/>
                </a:cubicBezTo>
                <a:cubicBezTo>
                  <a:pt x="6487598" y="3056185"/>
                  <a:pt x="6487598" y="3056185"/>
                  <a:pt x="6487598" y="3056185"/>
                </a:cubicBezTo>
                <a:close/>
                <a:moveTo>
                  <a:pt x="6485963" y="3002807"/>
                </a:moveTo>
                <a:cubicBezTo>
                  <a:pt x="6493945" y="3040177"/>
                  <a:pt x="6496941" y="3054189"/>
                  <a:pt x="6508597" y="3085888"/>
                </a:cubicBezTo>
                <a:cubicBezTo>
                  <a:pt x="6512769" y="3082554"/>
                  <a:pt x="6517021" y="3085309"/>
                  <a:pt x="6520853" y="3091817"/>
                </a:cubicBezTo>
                <a:lnTo>
                  <a:pt x="6530564" y="3120178"/>
                </a:lnTo>
                <a:lnTo>
                  <a:pt x="6530564" y="3206162"/>
                </a:lnTo>
                <a:lnTo>
                  <a:pt x="6521209" y="3190646"/>
                </a:lnTo>
                <a:cubicBezTo>
                  <a:pt x="6526878" y="3194319"/>
                  <a:pt x="6526878" y="3194319"/>
                  <a:pt x="6525881" y="3189649"/>
                </a:cubicBezTo>
                <a:cubicBezTo>
                  <a:pt x="6529555" y="3183979"/>
                  <a:pt x="6523885" y="3180305"/>
                  <a:pt x="6523885" y="3180305"/>
                </a:cubicBezTo>
                <a:cubicBezTo>
                  <a:pt x="6523885" y="3180305"/>
                  <a:pt x="6523885" y="3180305"/>
                  <a:pt x="6522887" y="3175635"/>
                </a:cubicBezTo>
                <a:cubicBezTo>
                  <a:pt x="6529235" y="3159627"/>
                  <a:pt x="6512229" y="3148606"/>
                  <a:pt x="6517578" y="3127927"/>
                </a:cubicBezTo>
                <a:cubicBezTo>
                  <a:pt x="6512907" y="3128925"/>
                  <a:pt x="6512907" y="3128925"/>
                  <a:pt x="6512907" y="3128925"/>
                </a:cubicBezTo>
                <a:cubicBezTo>
                  <a:pt x="6517578" y="3127927"/>
                  <a:pt x="6516581" y="3123256"/>
                  <a:pt x="6516581" y="3123256"/>
                </a:cubicBezTo>
                <a:cubicBezTo>
                  <a:pt x="6515583" y="3118585"/>
                  <a:pt x="6515583" y="3118585"/>
                  <a:pt x="6510911" y="3119583"/>
                </a:cubicBezTo>
                <a:cubicBezTo>
                  <a:pt x="6507917" y="3105571"/>
                  <a:pt x="6504923" y="3091557"/>
                  <a:pt x="6504923" y="3091557"/>
                </a:cubicBezTo>
                <a:cubicBezTo>
                  <a:pt x="6501930" y="3077543"/>
                  <a:pt x="6502249" y="3101897"/>
                  <a:pt x="6497260" y="3078542"/>
                </a:cubicBezTo>
                <a:cubicBezTo>
                  <a:pt x="6502927" y="3082216"/>
                  <a:pt x="6506600" y="3076546"/>
                  <a:pt x="6500931" y="3072873"/>
                </a:cubicBezTo>
                <a:cubicBezTo>
                  <a:pt x="6495263" y="3069200"/>
                  <a:pt x="6495583" y="3093553"/>
                  <a:pt x="6490593" y="3070198"/>
                </a:cubicBezTo>
                <a:cubicBezTo>
                  <a:pt x="6490593" y="3070198"/>
                  <a:pt x="6490593" y="3070198"/>
                  <a:pt x="6495263" y="3069200"/>
                </a:cubicBezTo>
                <a:cubicBezTo>
                  <a:pt x="6495263" y="3069200"/>
                  <a:pt x="6495263" y="3069200"/>
                  <a:pt x="6494265" y="3064529"/>
                </a:cubicBezTo>
                <a:cubicBezTo>
                  <a:pt x="6494265" y="3064529"/>
                  <a:pt x="6493268" y="3059858"/>
                  <a:pt x="6493268" y="3059858"/>
                </a:cubicBezTo>
                <a:cubicBezTo>
                  <a:pt x="6492269" y="3055188"/>
                  <a:pt x="6492269" y="3055188"/>
                  <a:pt x="6492269" y="3055188"/>
                </a:cubicBezTo>
                <a:cubicBezTo>
                  <a:pt x="6491272" y="3050515"/>
                  <a:pt x="6491272" y="3050515"/>
                  <a:pt x="6491272" y="3050515"/>
                </a:cubicBezTo>
                <a:cubicBezTo>
                  <a:pt x="6495941" y="3049518"/>
                  <a:pt x="6494945" y="3044847"/>
                  <a:pt x="6493945" y="3040177"/>
                </a:cubicBezTo>
                <a:cubicBezTo>
                  <a:pt x="6489275" y="3041174"/>
                  <a:pt x="6488277" y="3036503"/>
                  <a:pt x="6487279" y="3031831"/>
                </a:cubicBezTo>
                <a:cubicBezTo>
                  <a:pt x="6490952" y="3026163"/>
                  <a:pt x="6487959" y="3012150"/>
                  <a:pt x="6485963" y="3002807"/>
                </a:cubicBezTo>
                <a:close/>
                <a:moveTo>
                  <a:pt x="2135961" y="2977892"/>
                </a:moveTo>
                <a:lnTo>
                  <a:pt x="2135002" y="2982694"/>
                </a:lnTo>
                <a:lnTo>
                  <a:pt x="2136350" y="2985028"/>
                </a:lnTo>
                <a:cubicBezTo>
                  <a:pt x="2137229" y="2981748"/>
                  <a:pt x="2138107" y="2978468"/>
                  <a:pt x="2138107" y="2978468"/>
                </a:cubicBezTo>
                <a:close/>
                <a:moveTo>
                  <a:pt x="1530525" y="2870743"/>
                </a:moveTo>
                <a:lnTo>
                  <a:pt x="1530389" y="2874680"/>
                </a:lnTo>
                <a:cubicBezTo>
                  <a:pt x="1530389" y="2874680"/>
                  <a:pt x="1530389" y="2874680"/>
                  <a:pt x="1526716" y="2880348"/>
                </a:cubicBezTo>
                <a:close/>
                <a:moveTo>
                  <a:pt x="1549890" y="2806826"/>
                </a:moveTo>
                <a:lnTo>
                  <a:pt x="1550113" y="2806971"/>
                </a:lnTo>
                <a:lnTo>
                  <a:pt x="1549629" y="2807814"/>
                </a:lnTo>
                <a:close/>
                <a:moveTo>
                  <a:pt x="2190201" y="2770932"/>
                </a:moveTo>
                <a:cubicBezTo>
                  <a:pt x="2189323" y="2774211"/>
                  <a:pt x="2189323" y="2774211"/>
                  <a:pt x="2189323" y="2774211"/>
                </a:cubicBezTo>
                <a:cubicBezTo>
                  <a:pt x="2189323" y="2774211"/>
                  <a:pt x="2189323" y="2774211"/>
                  <a:pt x="2188443" y="2777491"/>
                </a:cubicBezTo>
                <a:cubicBezTo>
                  <a:pt x="2187564" y="2780772"/>
                  <a:pt x="2185806" y="2787331"/>
                  <a:pt x="2184927" y="2790612"/>
                </a:cubicBezTo>
                <a:lnTo>
                  <a:pt x="2181290" y="2797164"/>
                </a:lnTo>
                <a:close/>
                <a:moveTo>
                  <a:pt x="6368398" y="2681145"/>
                </a:moveTo>
                <a:cubicBezTo>
                  <a:pt x="6374068" y="2684818"/>
                  <a:pt x="6375065" y="2689491"/>
                  <a:pt x="6376065" y="2694161"/>
                </a:cubicBezTo>
                <a:cubicBezTo>
                  <a:pt x="6376065" y="2694161"/>
                  <a:pt x="6376065" y="2694161"/>
                  <a:pt x="6377063" y="2698832"/>
                </a:cubicBezTo>
                <a:cubicBezTo>
                  <a:pt x="6378061" y="2703503"/>
                  <a:pt x="6378061" y="2703503"/>
                  <a:pt x="6378061" y="2703503"/>
                </a:cubicBezTo>
                <a:lnTo>
                  <a:pt x="6379057" y="2708174"/>
                </a:lnTo>
                <a:cubicBezTo>
                  <a:pt x="6379057" y="2708174"/>
                  <a:pt x="6378061" y="2703503"/>
                  <a:pt x="6372391" y="2699831"/>
                </a:cubicBezTo>
                <a:cubicBezTo>
                  <a:pt x="6370395" y="2690488"/>
                  <a:pt x="6369397" y="2685816"/>
                  <a:pt x="6368398" y="2681145"/>
                </a:cubicBezTo>
                <a:close/>
                <a:moveTo>
                  <a:pt x="1615952" y="2612189"/>
                </a:moveTo>
                <a:cubicBezTo>
                  <a:pt x="1616951" y="2616860"/>
                  <a:pt x="1616951" y="2616860"/>
                  <a:pt x="1617948" y="2621531"/>
                </a:cubicBezTo>
                <a:cubicBezTo>
                  <a:pt x="1605931" y="2633867"/>
                  <a:pt x="1597227" y="2684569"/>
                  <a:pt x="1578861" y="2712914"/>
                </a:cubicBezTo>
                <a:cubicBezTo>
                  <a:pt x="1581695" y="2714750"/>
                  <a:pt x="1579270" y="2726259"/>
                  <a:pt x="1573966" y="2741433"/>
                </a:cubicBezTo>
                <a:lnTo>
                  <a:pt x="1556905" y="2780304"/>
                </a:lnTo>
                <a:lnTo>
                  <a:pt x="1579289" y="2695699"/>
                </a:lnTo>
                <a:lnTo>
                  <a:pt x="1595842" y="2645791"/>
                </a:lnTo>
                <a:lnTo>
                  <a:pt x="1603256" y="2644207"/>
                </a:lnTo>
                <a:cubicBezTo>
                  <a:pt x="1605931" y="2633867"/>
                  <a:pt x="1608607" y="2623526"/>
                  <a:pt x="1612279" y="2617859"/>
                </a:cubicBezTo>
                <a:cubicBezTo>
                  <a:pt x="1612279" y="2617859"/>
                  <a:pt x="1615952" y="2612189"/>
                  <a:pt x="1615952" y="2612189"/>
                </a:cubicBezTo>
                <a:close/>
                <a:moveTo>
                  <a:pt x="1613956" y="2602847"/>
                </a:moveTo>
                <a:cubicBezTo>
                  <a:pt x="1614953" y="2607518"/>
                  <a:pt x="1610283" y="2608515"/>
                  <a:pt x="1611280" y="2613188"/>
                </a:cubicBezTo>
                <a:cubicBezTo>
                  <a:pt x="1606611" y="2614185"/>
                  <a:pt x="1607608" y="2618857"/>
                  <a:pt x="1607608" y="2618857"/>
                </a:cubicBezTo>
                <a:lnTo>
                  <a:pt x="1599798" y="2633861"/>
                </a:lnTo>
                <a:lnTo>
                  <a:pt x="1607087" y="2611884"/>
                </a:lnTo>
                <a:lnTo>
                  <a:pt x="1610283" y="2608515"/>
                </a:lnTo>
                <a:lnTo>
                  <a:pt x="1609003" y="2606107"/>
                </a:lnTo>
                <a:lnTo>
                  <a:pt x="1609622" y="2604236"/>
                </a:lnTo>
                <a:close/>
                <a:moveTo>
                  <a:pt x="1612438" y="2595743"/>
                </a:moveTo>
                <a:lnTo>
                  <a:pt x="1612958" y="2598177"/>
                </a:lnTo>
                <a:lnTo>
                  <a:pt x="1611136" y="2599671"/>
                </a:lnTo>
                <a:close/>
                <a:moveTo>
                  <a:pt x="1622980" y="2576498"/>
                </a:moveTo>
                <a:cubicBezTo>
                  <a:pt x="1622980" y="2576498"/>
                  <a:pt x="1619308" y="2582167"/>
                  <a:pt x="1620306" y="2586839"/>
                </a:cubicBezTo>
                <a:cubicBezTo>
                  <a:pt x="1620306" y="2586839"/>
                  <a:pt x="1620306" y="2586839"/>
                  <a:pt x="1619308" y="2582167"/>
                </a:cubicBezTo>
                <a:lnTo>
                  <a:pt x="1616762" y="2582712"/>
                </a:lnTo>
                <a:lnTo>
                  <a:pt x="1618505" y="2577454"/>
                </a:lnTo>
                <a:close/>
                <a:moveTo>
                  <a:pt x="1649502" y="2499886"/>
                </a:moveTo>
                <a:lnTo>
                  <a:pt x="1648634" y="2503325"/>
                </a:lnTo>
                <a:cubicBezTo>
                  <a:pt x="1646391" y="2513192"/>
                  <a:pt x="1649461" y="2506126"/>
                  <a:pt x="1655719" y="2501126"/>
                </a:cubicBezTo>
                <a:cubicBezTo>
                  <a:pt x="1639350" y="2538812"/>
                  <a:pt x="1640347" y="2543482"/>
                  <a:pt x="1625655" y="2566159"/>
                </a:cubicBezTo>
                <a:lnTo>
                  <a:pt x="1621993" y="2566942"/>
                </a:lnTo>
                <a:lnTo>
                  <a:pt x="1623115" y="2563555"/>
                </a:lnTo>
                <a:close/>
                <a:moveTo>
                  <a:pt x="2319373" y="2498792"/>
                </a:moveTo>
                <a:lnTo>
                  <a:pt x="2303814" y="2500188"/>
                </a:lnTo>
                <a:cubicBezTo>
                  <a:pt x="2298499" y="2503283"/>
                  <a:pt x="2294412" y="2509011"/>
                  <a:pt x="2290837" y="2517807"/>
                </a:cubicBezTo>
                <a:cubicBezTo>
                  <a:pt x="2265509" y="2577535"/>
                  <a:pt x="2239517" y="2637059"/>
                  <a:pt x="2215875" y="2697450"/>
                </a:cubicBezTo>
                <a:lnTo>
                  <a:pt x="2209226" y="2715686"/>
                </a:lnTo>
                <a:lnTo>
                  <a:pt x="2208765" y="2718664"/>
                </a:lnTo>
                <a:cubicBezTo>
                  <a:pt x="2205398" y="2730616"/>
                  <a:pt x="2197993" y="2748408"/>
                  <a:pt x="2202915" y="2749726"/>
                </a:cubicBezTo>
                <a:lnTo>
                  <a:pt x="2202035" y="2753007"/>
                </a:lnTo>
                <a:cubicBezTo>
                  <a:pt x="2197877" y="2755408"/>
                  <a:pt x="2196118" y="2761968"/>
                  <a:pt x="2195240" y="2765248"/>
                </a:cubicBezTo>
                <a:cubicBezTo>
                  <a:pt x="2191960" y="2764370"/>
                  <a:pt x="2191960" y="2764370"/>
                  <a:pt x="2191960" y="2764370"/>
                </a:cubicBezTo>
                <a:lnTo>
                  <a:pt x="2191515" y="2764250"/>
                </a:lnTo>
                <a:lnTo>
                  <a:pt x="2182554" y="2788823"/>
                </a:lnTo>
                <a:lnTo>
                  <a:pt x="2178751" y="2801737"/>
                </a:lnTo>
                <a:lnTo>
                  <a:pt x="2181290" y="2797164"/>
                </a:lnTo>
                <a:lnTo>
                  <a:pt x="2172327" y="2823555"/>
                </a:lnTo>
                <a:lnTo>
                  <a:pt x="2164219" y="2851082"/>
                </a:lnTo>
                <a:lnTo>
                  <a:pt x="2161835" y="2861828"/>
                </a:lnTo>
                <a:cubicBezTo>
                  <a:pt x="2160677" y="2867176"/>
                  <a:pt x="2159674" y="2871740"/>
                  <a:pt x="2158794" y="2875021"/>
                </a:cubicBezTo>
                <a:cubicBezTo>
                  <a:pt x="2158794" y="2875021"/>
                  <a:pt x="2157915" y="2878301"/>
                  <a:pt x="2157915" y="2878301"/>
                </a:cubicBezTo>
                <a:lnTo>
                  <a:pt x="2148821" y="2913407"/>
                </a:lnTo>
                <a:lnTo>
                  <a:pt x="2139494" y="2960172"/>
                </a:lnTo>
                <a:lnTo>
                  <a:pt x="2142037" y="2950680"/>
                </a:lnTo>
                <a:cubicBezTo>
                  <a:pt x="2148670" y="2925925"/>
                  <a:pt x="2153944" y="2906242"/>
                  <a:pt x="2161195" y="2879181"/>
                </a:cubicBezTo>
                <a:cubicBezTo>
                  <a:pt x="2163598" y="2883339"/>
                  <a:pt x="2164476" y="2880059"/>
                  <a:pt x="2168636" y="2877658"/>
                </a:cubicBezTo>
                <a:cubicBezTo>
                  <a:pt x="2169514" y="2874377"/>
                  <a:pt x="2169514" y="2874377"/>
                  <a:pt x="2169514" y="2874377"/>
                </a:cubicBezTo>
                <a:cubicBezTo>
                  <a:pt x="2166235" y="2873499"/>
                  <a:pt x="2166235" y="2873499"/>
                  <a:pt x="2166235" y="2873499"/>
                </a:cubicBezTo>
                <a:cubicBezTo>
                  <a:pt x="2170865" y="2843097"/>
                  <a:pt x="2191897" y="2817090"/>
                  <a:pt x="2184693" y="2804613"/>
                </a:cubicBezTo>
                <a:cubicBezTo>
                  <a:pt x="2181412" y="2803733"/>
                  <a:pt x="2181412" y="2803733"/>
                  <a:pt x="2181412" y="2803733"/>
                </a:cubicBezTo>
                <a:cubicBezTo>
                  <a:pt x="2185571" y="2801333"/>
                  <a:pt x="2187329" y="2794772"/>
                  <a:pt x="2188209" y="2791491"/>
                </a:cubicBezTo>
                <a:cubicBezTo>
                  <a:pt x="2189087" y="2788211"/>
                  <a:pt x="2189966" y="2784930"/>
                  <a:pt x="2189966" y="2784930"/>
                </a:cubicBezTo>
                <a:cubicBezTo>
                  <a:pt x="2193245" y="2785808"/>
                  <a:pt x="2199806" y="2787568"/>
                  <a:pt x="2202207" y="2791725"/>
                </a:cubicBezTo>
                <a:cubicBezTo>
                  <a:pt x="2201328" y="2795006"/>
                  <a:pt x="2199570" y="2801568"/>
                  <a:pt x="2198691" y="2804847"/>
                </a:cubicBezTo>
                <a:cubicBezTo>
                  <a:pt x="2196934" y="2811408"/>
                  <a:pt x="2191897" y="2817090"/>
                  <a:pt x="2193417" y="2824530"/>
                </a:cubicBezTo>
                <a:cubicBezTo>
                  <a:pt x="2193417" y="2824530"/>
                  <a:pt x="2192539" y="2827809"/>
                  <a:pt x="2192539" y="2827809"/>
                </a:cubicBezTo>
                <a:cubicBezTo>
                  <a:pt x="2192539" y="2827809"/>
                  <a:pt x="2192539" y="2827809"/>
                  <a:pt x="2191660" y="2831090"/>
                </a:cubicBezTo>
                <a:cubicBezTo>
                  <a:pt x="2190780" y="2834370"/>
                  <a:pt x="2190780" y="2834370"/>
                  <a:pt x="2189902" y="2837650"/>
                </a:cubicBezTo>
                <a:cubicBezTo>
                  <a:pt x="2189023" y="2840931"/>
                  <a:pt x="2189023" y="2840931"/>
                  <a:pt x="2189023" y="2840931"/>
                </a:cubicBezTo>
                <a:lnTo>
                  <a:pt x="2189696" y="2840543"/>
                </a:lnTo>
                <a:lnTo>
                  <a:pt x="2208348" y="2778797"/>
                </a:lnTo>
                <a:lnTo>
                  <a:pt x="2211622" y="2769653"/>
                </a:lnTo>
                <a:lnTo>
                  <a:pt x="2207481" y="2772046"/>
                </a:lnTo>
                <a:cubicBezTo>
                  <a:pt x="2203965" y="2785166"/>
                  <a:pt x="2203965" y="2785166"/>
                  <a:pt x="2203965" y="2785166"/>
                </a:cubicBezTo>
                <a:cubicBezTo>
                  <a:pt x="2201565" y="2781008"/>
                  <a:pt x="2195882" y="2775968"/>
                  <a:pt x="2192603" y="2775089"/>
                </a:cubicBezTo>
                <a:cubicBezTo>
                  <a:pt x="2193481" y="2771810"/>
                  <a:pt x="2194361" y="2768530"/>
                  <a:pt x="2194361" y="2768530"/>
                </a:cubicBezTo>
                <a:cubicBezTo>
                  <a:pt x="2195240" y="2765248"/>
                  <a:pt x="2195240" y="2765248"/>
                  <a:pt x="2195240" y="2765248"/>
                </a:cubicBezTo>
                <a:cubicBezTo>
                  <a:pt x="2197641" y="2769408"/>
                  <a:pt x="2197641" y="2769408"/>
                  <a:pt x="2197641" y="2769408"/>
                </a:cubicBezTo>
                <a:cubicBezTo>
                  <a:pt x="2197641" y="2769408"/>
                  <a:pt x="2198519" y="2766127"/>
                  <a:pt x="2201800" y="2767006"/>
                </a:cubicBezTo>
                <a:cubicBezTo>
                  <a:pt x="2202679" y="2763726"/>
                  <a:pt x="2199399" y="2762848"/>
                  <a:pt x="2200278" y="2759567"/>
                </a:cubicBezTo>
                <a:cubicBezTo>
                  <a:pt x="2200278" y="2759567"/>
                  <a:pt x="2201156" y="2756287"/>
                  <a:pt x="2201156" y="2756287"/>
                </a:cubicBezTo>
                <a:cubicBezTo>
                  <a:pt x="2202035" y="2753007"/>
                  <a:pt x="2206194" y="2750606"/>
                  <a:pt x="2207953" y="2744045"/>
                </a:cubicBezTo>
                <a:cubicBezTo>
                  <a:pt x="2211468" y="2730923"/>
                  <a:pt x="2210354" y="2748205"/>
                  <a:pt x="2216271" y="2739241"/>
                </a:cubicBezTo>
                <a:cubicBezTo>
                  <a:pt x="2211468" y="2730923"/>
                  <a:pt x="2220665" y="2722840"/>
                  <a:pt x="2225703" y="2717159"/>
                </a:cubicBezTo>
                <a:cubicBezTo>
                  <a:pt x="2222423" y="2716280"/>
                  <a:pt x="2219144" y="2715402"/>
                  <a:pt x="2220022" y="2712121"/>
                </a:cubicBezTo>
                <a:cubicBezTo>
                  <a:pt x="2223302" y="2712999"/>
                  <a:pt x="2226583" y="2713879"/>
                  <a:pt x="2227462" y="2710598"/>
                </a:cubicBezTo>
                <a:cubicBezTo>
                  <a:pt x="2225060" y="2706440"/>
                  <a:pt x="2227696" y="2696598"/>
                  <a:pt x="2229455" y="2690037"/>
                </a:cubicBezTo>
                <a:cubicBezTo>
                  <a:pt x="2235137" y="2695076"/>
                  <a:pt x="2241290" y="2672114"/>
                  <a:pt x="2238887" y="2667954"/>
                </a:cubicBezTo>
                <a:cubicBezTo>
                  <a:pt x="2239767" y="2664674"/>
                  <a:pt x="2239767" y="2664674"/>
                  <a:pt x="2239767" y="2664674"/>
                </a:cubicBezTo>
                <a:cubicBezTo>
                  <a:pt x="2242404" y="2654833"/>
                  <a:pt x="2246328" y="2666432"/>
                  <a:pt x="2248965" y="2656591"/>
                </a:cubicBezTo>
                <a:cubicBezTo>
                  <a:pt x="2247442" y="2649152"/>
                  <a:pt x="2245041" y="2644992"/>
                  <a:pt x="2252715" y="2629469"/>
                </a:cubicBezTo>
                <a:cubicBezTo>
                  <a:pt x="2257755" y="2623789"/>
                  <a:pt x="2263670" y="2614826"/>
                  <a:pt x="2266307" y="2604985"/>
                </a:cubicBezTo>
                <a:cubicBezTo>
                  <a:pt x="2267187" y="2601706"/>
                  <a:pt x="2268944" y="2595145"/>
                  <a:pt x="2273104" y="2592744"/>
                </a:cubicBezTo>
                <a:cubicBezTo>
                  <a:pt x="2281658" y="2573941"/>
                  <a:pt x="2277264" y="2590343"/>
                  <a:pt x="2287340" y="2578980"/>
                </a:cubicBezTo>
                <a:cubicBezTo>
                  <a:pt x="2284295" y="2564099"/>
                  <a:pt x="2314524" y="2530009"/>
                  <a:pt x="2314759" y="2516010"/>
                </a:cubicBezTo>
                <a:cubicBezTo>
                  <a:pt x="2304684" y="2527372"/>
                  <a:pt x="2318274" y="2502889"/>
                  <a:pt x="2318274" y="2502889"/>
                </a:cubicBezTo>
                <a:close/>
                <a:moveTo>
                  <a:pt x="1745743" y="2277280"/>
                </a:moveTo>
                <a:lnTo>
                  <a:pt x="1746544" y="2277481"/>
                </a:lnTo>
                <a:lnTo>
                  <a:pt x="1735073" y="2301013"/>
                </a:lnTo>
                <a:cubicBezTo>
                  <a:pt x="1725969" y="2321274"/>
                  <a:pt x="1718702" y="2338701"/>
                  <a:pt x="1715529" y="2346705"/>
                </a:cubicBezTo>
                <a:cubicBezTo>
                  <a:pt x="1713852" y="2361715"/>
                  <a:pt x="1680793" y="2412737"/>
                  <a:pt x="1682110" y="2441760"/>
                </a:cubicBezTo>
                <a:cubicBezTo>
                  <a:pt x="1673767" y="2448427"/>
                  <a:pt x="1676442" y="2438087"/>
                  <a:pt x="1676442" y="2438087"/>
                </a:cubicBezTo>
                <a:cubicBezTo>
                  <a:pt x="1675604" y="2445593"/>
                  <a:pt x="1670841" y="2457600"/>
                  <a:pt x="1665372" y="2469147"/>
                </a:cubicBezTo>
                <a:lnTo>
                  <a:pt x="1652015" y="2493822"/>
                </a:lnTo>
                <a:lnTo>
                  <a:pt x="1729501" y="2306860"/>
                </a:lnTo>
                <a:cubicBezTo>
                  <a:pt x="1732137" y="2300212"/>
                  <a:pt x="1734774" y="2293566"/>
                  <a:pt x="1737409" y="2286918"/>
                </a:cubicBezTo>
                <a:cubicBezTo>
                  <a:pt x="1739489" y="2282418"/>
                  <a:pt x="1742262" y="2278784"/>
                  <a:pt x="1745743" y="2277280"/>
                </a:cubicBezTo>
                <a:close/>
                <a:moveTo>
                  <a:pt x="2406271" y="2140812"/>
                </a:moveTo>
                <a:lnTo>
                  <a:pt x="2381400" y="2172178"/>
                </a:lnTo>
                <a:cubicBezTo>
                  <a:pt x="2373073" y="2183571"/>
                  <a:pt x="2365897" y="2193952"/>
                  <a:pt x="2360419" y="2201275"/>
                </a:cubicBezTo>
                <a:cubicBezTo>
                  <a:pt x="2331713" y="2242804"/>
                  <a:pt x="2302362" y="2273613"/>
                  <a:pt x="2279573" y="2306181"/>
                </a:cubicBezTo>
                <a:cubicBezTo>
                  <a:pt x="2265981" y="2330665"/>
                  <a:pt x="2246471" y="2364112"/>
                  <a:pt x="2232000" y="2391875"/>
                </a:cubicBezTo>
                <a:cubicBezTo>
                  <a:pt x="2217764" y="2405641"/>
                  <a:pt x="2208331" y="2427724"/>
                  <a:pt x="2198898" y="2449807"/>
                </a:cubicBezTo>
                <a:cubicBezTo>
                  <a:pt x="2186422" y="2457011"/>
                  <a:pt x="2171071" y="2488057"/>
                  <a:pt x="2155721" y="2519101"/>
                </a:cubicBezTo>
                <a:cubicBezTo>
                  <a:pt x="2140372" y="2550147"/>
                  <a:pt x="2125021" y="2581191"/>
                  <a:pt x="2112543" y="2588395"/>
                </a:cubicBezTo>
                <a:cubicBezTo>
                  <a:pt x="2109906" y="2598236"/>
                  <a:pt x="2102231" y="2613758"/>
                  <a:pt x="2098073" y="2616160"/>
                </a:cubicBezTo>
                <a:cubicBezTo>
                  <a:pt x="2101995" y="2627759"/>
                  <a:pt x="2085767" y="2662085"/>
                  <a:pt x="2078328" y="2663606"/>
                </a:cubicBezTo>
                <a:cubicBezTo>
                  <a:pt x="2077448" y="2666887"/>
                  <a:pt x="2075691" y="2673447"/>
                  <a:pt x="2074811" y="2676728"/>
                </a:cubicBezTo>
                <a:cubicBezTo>
                  <a:pt x="2064970" y="2674091"/>
                  <a:pt x="2063622" y="2705371"/>
                  <a:pt x="2050908" y="2726574"/>
                </a:cubicBezTo>
                <a:cubicBezTo>
                  <a:pt x="2050028" y="2729856"/>
                  <a:pt x="2050028" y="2729856"/>
                  <a:pt x="2050028" y="2729856"/>
                </a:cubicBezTo>
                <a:cubicBezTo>
                  <a:pt x="2050028" y="2729856"/>
                  <a:pt x="2046748" y="2728977"/>
                  <a:pt x="2046748" y="2728977"/>
                </a:cubicBezTo>
                <a:cubicBezTo>
                  <a:pt x="2045870" y="2732257"/>
                  <a:pt x="2045870" y="2732257"/>
                  <a:pt x="2044991" y="2735538"/>
                </a:cubicBezTo>
                <a:cubicBezTo>
                  <a:pt x="2044991" y="2735538"/>
                  <a:pt x="2044991" y="2735538"/>
                  <a:pt x="2048271" y="2736415"/>
                </a:cubicBezTo>
                <a:cubicBezTo>
                  <a:pt x="2048271" y="2736415"/>
                  <a:pt x="2049149" y="2733136"/>
                  <a:pt x="2049149" y="2733136"/>
                </a:cubicBezTo>
                <a:cubicBezTo>
                  <a:pt x="2047392" y="2739696"/>
                  <a:pt x="2044755" y="2749537"/>
                  <a:pt x="2048035" y="2750415"/>
                </a:cubicBezTo>
                <a:cubicBezTo>
                  <a:pt x="2026533" y="2804424"/>
                  <a:pt x="2008310" y="2859309"/>
                  <a:pt x="1995770" y="2919234"/>
                </a:cubicBezTo>
                <a:cubicBezTo>
                  <a:pt x="1992897" y="2943075"/>
                  <a:pt x="1988501" y="2959475"/>
                  <a:pt x="1981470" y="2985718"/>
                </a:cubicBezTo>
                <a:cubicBezTo>
                  <a:pt x="1976840" y="3016119"/>
                  <a:pt x="1971976" y="3060521"/>
                  <a:pt x="1964707" y="3100763"/>
                </a:cubicBezTo>
                <a:cubicBezTo>
                  <a:pt x="1959841" y="3145164"/>
                  <a:pt x="1955856" y="3186286"/>
                  <a:pt x="1953626" y="3220847"/>
                </a:cubicBezTo>
                <a:cubicBezTo>
                  <a:pt x="1949875" y="3247969"/>
                  <a:pt x="1949639" y="3261969"/>
                  <a:pt x="1948288" y="3293249"/>
                </a:cubicBezTo>
                <a:cubicBezTo>
                  <a:pt x="1949811" y="3300688"/>
                  <a:pt x="1947174" y="3310529"/>
                  <a:pt x="1945417" y="3317092"/>
                </a:cubicBezTo>
                <a:cubicBezTo>
                  <a:pt x="1944301" y="3334371"/>
                  <a:pt x="1950626" y="3350128"/>
                  <a:pt x="1946232" y="3366530"/>
                </a:cubicBezTo>
                <a:cubicBezTo>
                  <a:pt x="1946232" y="3366530"/>
                  <a:pt x="1942952" y="3365651"/>
                  <a:pt x="1942952" y="3365651"/>
                </a:cubicBezTo>
                <a:cubicBezTo>
                  <a:pt x="1943831" y="3362372"/>
                  <a:pt x="1939671" y="3364773"/>
                  <a:pt x="1942074" y="3368931"/>
                </a:cubicBezTo>
                <a:cubicBezTo>
                  <a:pt x="1941194" y="3372213"/>
                  <a:pt x="1940315" y="3375492"/>
                  <a:pt x="1940315" y="3375492"/>
                </a:cubicBezTo>
                <a:cubicBezTo>
                  <a:pt x="1943595" y="3376371"/>
                  <a:pt x="1942716" y="3379652"/>
                  <a:pt x="1942716" y="3379652"/>
                </a:cubicBezTo>
                <a:cubicBezTo>
                  <a:pt x="1939437" y="3378772"/>
                  <a:pt x="1938557" y="3382053"/>
                  <a:pt x="1937678" y="3385333"/>
                </a:cubicBezTo>
                <a:cubicBezTo>
                  <a:pt x="1940079" y="3389492"/>
                  <a:pt x="1940958" y="3386211"/>
                  <a:pt x="1944239" y="3387091"/>
                </a:cubicBezTo>
                <a:cubicBezTo>
                  <a:pt x="1944239" y="3387091"/>
                  <a:pt x="1943359" y="3390371"/>
                  <a:pt x="1943359" y="3390371"/>
                </a:cubicBezTo>
                <a:cubicBezTo>
                  <a:pt x="1942481" y="3393652"/>
                  <a:pt x="1944882" y="3397810"/>
                  <a:pt x="1944882" y="3397810"/>
                </a:cubicBezTo>
                <a:cubicBezTo>
                  <a:pt x="1948161" y="3398690"/>
                  <a:pt x="1949041" y="3395409"/>
                  <a:pt x="1949920" y="3392128"/>
                </a:cubicBezTo>
                <a:cubicBezTo>
                  <a:pt x="1946640" y="3391250"/>
                  <a:pt x="1946640" y="3391250"/>
                  <a:pt x="1946640" y="3391250"/>
                </a:cubicBezTo>
                <a:cubicBezTo>
                  <a:pt x="1950798" y="3388848"/>
                  <a:pt x="1950798" y="3388848"/>
                  <a:pt x="1950798" y="3388848"/>
                </a:cubicBezTo>
                <a:cubicBezTo>
                  <a:pt x="1947048" y="3415971"/>
                  <a:pt x="1946341" y="3457970"/>
                  <a:pt x="1955068" y="3477887"/>
                </a:cubicBezTo>
                <a:cubicBezTo>
                  <a:pt x="1953718" y="3509167"/>
                  <a:pt x="1958692" y="3556207"/>
                  <a:pt x="1967593" y="3614845"/>
                </a:cubicBezTo>
                <a:cubicBezTo>
                  <a:pt x="1964311" y="3613965"/>
                  <a:pt x="1964311" y="3613965"/>
                  <a:pt x="1964311" y="3613965"/>
                </a:cubicBezTo>
                <a:cubicBezTo>
                  <a:pt x="1964311" y="3613965"/>
                  <a:pt x="1965190" y="3610685"/>
                  <a:pt x="1965190" y="3610685"/>
                </a:cubicBezTo>
                <a:cubicBezTo>
                  <a:pt x="1962788" y="3606525"/>
                  <a:pt x="1963667" y="3603245"/>
                  <a:pt x="1959509" y="3605646"/>
                </a:cubicBezTo>
                <a:cubicBezTo>
                  <a:pt x="1959509" y="3605646"/>
                  <a:pt x="1958629" y="3608926"/>
                  <a:pt x="1961030" y="3613086"/>
                </a:cubicBezTo>
                <a:cubicBezTo>
                  <a:pt x="1960151" y="3616366"/>
                  <a:pt x="1960151" y="3616366"/>
                  <a:pt x="1962553" y="3620525"/>
                </a:cubicBezTo>
                <a:cubicBezTo>
                  <a:pt x="1959273" y="3619647"/>
                  <a:pt x="1958393" y="3622927"/>
                  <a:pt x="1956636" y="3629487"/>
                </a:cubicBezTo>
                <a:cubicBezTo>
                  <a:pt x="1958276" y="3629926"/>
                  <a:pt x="1959916" y="3630366"/>
                  <a:pt x="1960956" y="3629767"/>
                </a:cubicBezTo>
                <a:lnTo>
                  <a:pt x="1961195" y="3627779"/>
                </a:lnTo>
                <a:lnTo>
                  <a:pt x="1965598" y="3635404"/>
                </a:lnTo>
                <a:cubicBezTo>
                  <a:pt x="1966476" y="3632124"/>
                  <a:pt x="1967355" y="3628843"/>
                  <a:pt x="1968235" y="3625564"/>
                </a:cubicBezTo>
                <a:cubicBezTo>
                  <a:pt x="1975438" y="3638041"/>
                  <a:pt x="1980241" y="3646361"/>
                  <a:pt x="1982406" y="3664519"/>
                </a:cubicBezTo>
                <a:cubicBezTo>
                  <a:pt x="1980005" y="3660359"/>
                  <a:pt x="1979127" y="3663639"/>
                  <a:pt x="1978248" y="3666921"/>
                </a:cubicBezTo>
                <a:cubicBezTo>
                  <a:pt x="1980413" y="3685079"/>
                  <a:pt x="1992420" y="3705876"/>
                  <a:pt x="1993063" y="3716595"/>
                </a:cubicBezTo>
                <a:cubicBezTo>
                  <a:pt x="1993063" y="3716595"/>
                  <a:pt x="1989783" y="3715716"/>
                  <a:pt x="1990662" y="3712437"/>
                </a:cubicBezTo>
                <a:cubicBezTo>
                  <a:pt x="1994349" y="3738035"/>
                  <a:pt x="2006357" y="3758832"/>
                  <a:pt x="2000440" y="3767792"/>
                </a:cubicBezTo>
                <a:cubicBezTo>
                  <a:pt x="2001319" y="3764513"/>
                  <a:pt x="2003721" y="3768672"/>
                  <a:pt x="2002841" y="3771952"/>
                </a:cubicBezTo>
                <a:cubicBezTo>
                  <a:pt x="2010925" y="3781150"/>
                  <a:pt x="2005477" y="3762112"/>
                  <a:pt x="2006357" y="3758832"/>
                </a:cubicBezTo>
                <a:cubicBezTo>
                  <a:pt x="2010925" y="3781150"/>
                  <a:pt x="2009166" y="3787711"/>
                  <a:pt x="2017248" y="3796907"/>
                </a:cubicBezTo>
                <a:cubicBezTo>
                  <a:pt x="2013090" y="3799309"/>
                  <a:pt x="2008288" y="3790991"/>
                  <a:pt x="2012210" y="3802590"/>
                </a:cubicBezTo>
                <a:cubicBezTo>
                  <a:pt x="2017892" y="3807629"/>
                  <a:pt x="2015491" y="3803468"/>
                  <a:pt x="2020293" y="3811786"/>
                </a:cubicBezTo>
                <a:cubicBezTo>
                  <a:pt x="2023573" y="3812666"/>
                  <a:pt x="2022695" y="3815946"/>
                  <a:pt x="2022695" y="3815946"/>
                </a:cubicBezTo>
                <a:cubicBezTo>
                  <a:pt x="2025096" y="3820106"/>
                  <a:pt x="2024217" y="3823386"/>
                  <a:pt x="2027497" y="3824264"/>
                </a:cubicBezTo>
                <a:cubicBezTo>
                  <a:pt x="2030778" y="3825144"/>
                  <a:pt x="2031657" y="3821863"/>
                  <a:pt x="2029256" y="3817704"/>
                </a:cubicBezTo>
                <a:cubicBezTo>
                  <a:pt x="2029256" y="3817704"/>
                  <a:pt x="2029256" y="3817704"/>
                  <a:pt x="2030134" y="3814423"/>
                </a:cubicBezTo>
                <a:cubicBezTo>
                  <a:pt x="2038626" y="3848341"/>
                  <a:pt x="2046708" y="3857538"/>
                  <a:pt x="2060002" y="3899774"/>
                </a:cubicBezTo>
                <a:cubicBezTo>
                  <a:pt x="2049926" y="3911137"/>
                  <a:pt x="2062403" y="3903934"/>
                  <a:pt x="2059530" y="3927774"/>
                </a:cubicBezTo>
                <a:cubicBezTo>
                  <a:pt x="2056251" y="3926896"/>
                  <a:pt x="2056251" y="3926896"/>
                  <a:pt x="2056251" y="3926896"/>
                </a:cubicBezTo>
                <a:cubicBezTo>
                  <a:pt x="2053849" y="3922736"/>
                  <a:pt x="2052969" y="3926018"/>
                  <a:pt x="2055372" y="3930176"/>
                </a:cubicBezTo>
                <a:cubicBezTo>
                  <a:pt x="2054492" y="3933457"/>
                  <a:pt x="2056893" y="3937615"/>
                  <a:pt x="2060174" y="3938494"/>
                </a:cubicBezTo>
                <a:cubicBezTo>
                  <a:pt x="2062575" y="3942653"/>
                  <a:pt x="2062575" y="3942653"/>
                  <a:pt x="2062575" y="3942653"/>
                </a:cubicBezTo>
                <a:cubicBezTo>
                  <a:pt x="2064098" y="3950093"/>
                  <a:pt x="2067378" y="3950971"/>
                  <a:pt x="2071537" y="3948570"/>
                </a:cubicBezTo>
                <a:cubicBezTo>
                  <a:pt x="2069779" y="3955131"/>
                  <a:pt x="2075461" y="3960170"/>
                  <a:pt x="2077862" y="3964329"/>
                </a:cubicBezTo>
                <a:cubicBezTo>
                  <a:pt x="2076340" y="3956889"/>
                  <a:pt x="2074817" y="3949450"/>
                  <a:pt x="2073296" y="3942009"/>
                </a:cubicBezTo>
                <a:cubicBezTo>
                  <a:pt x="2070015" y="3941131"/>
                  <a:pt x="2066735" y="3940252"/>
                  <a:pt x="2066735" y="3940252"/>
                </a:cubicBezTo>
                <a:cubicBezTo>
                  <a:pt x="2066735" y="3940252"/>
                  <a:pt x="2067614" y="3936973"/>
                  <a:pt x="2064334" y="3936093"/>
                </a:cubicBezTo>
                <a:cubicBezTo>
                  <a:pt x="2064334" y="3936093"/>
                  <a:pt x="2065212" y="3932813"/>
                  <a:pt x="2065212" y="3932813"/>
                </a:cubicBezTo>
                <a:cubicBezTo>
                  <a:pt x="2066091" y="3929533"/>
                  <a:pt x="2062811" y="3928653"/>
                  <a:pt x="2059530" y="3927774"/>
                </a:cubicBezTo>
                <a:cubicBezTo>
                  <a:pt x="2070485" y="3913130"/>
                  <a:pt x="2072479" y="3892570"/>
                  <a:pt x="2055670" y="3863455"/>
                </a:cubicBezTo>
                <a:cubicBezTo>
                  <a:pt x="2056550" y="3860175"/>
                  <a:pt x="2054147" y="3856016"/>
                  <a:pt x="2057428" y="3856895"/>
                </a:cubicBezTo>
                <a:cubicBezTo>
                  <a:pt x="2056550" y="3860175"/>
                  <a:pt x="2059829" y="3861055"/>
                  <a:pt x="2060708" y="3857775"/>
                </a:cubicBezTo>
                <a:cubicBezTo>
                  <a:pt x="2060708" y="3857775"/>
                  <a:pt x="2060708" y="3857775"/>
                  <a:pt x="2058307" y="3853615"/>
                </a:cubicBezTo>
                <a:cubicBezTo>
                  <a:pt x="2058307" y="3853615"/>
                  <a:pt x="2059185" y="3850335"/>
                  <a:pt x="2059185" y="3850335"/>
                </a:cubicBezTo>
                <a:cubicBezTo>
                  <a:pt x="2066830" y="3861173"/>
                  <a:pt x="2072013" y="3871351"/>
                  <a:pt x="2075527" y="3882839"/>
                </a:cubicBezTo>
                <a:lnTo>
                  <a:pt x="2081274" y="3919538"/>
                </a:lnTo>
                <a:lnTo>
                  <a:pt x="2079447" y="3919048"/>
                </a:lnTo>
                <a:cubicBezTo>
                  <a:pt x="2078568" y="3922330"/>
                  <a:pt x="2078568" y="3922330"/>
                  <a:pt x="2081850" y="3923208"/>
                </a:cubicBezTo>
                <a:cubicBezTo>
                  <a:pt x="2080091" y="3929767"/>
                  <a:pt x="2083371" y="3930646"/>
                  <a:pt x="2084894" y="3938087"/>
                </a:cubicBezTo>
                <a:cubicBezTo>
                  <a:pt x="2084894" y="3938087"/>
                  <a:pt x="2081612" y="3937209"/>
                  <a:pt x="2082492" y="3933927"/>
                </a:cubicBezTo>
                <a:cubicBezTo>
                  <a:pt x="2082492" y="3933927"/>
                  <a:pt x="2081612" y="3937209"/>
                  <a:pt x="2081612" y="3937209"/>
                </a:cubicBezTo>
                <a:cubicBezTo>
                  <a:pt x="2081612" y="3937209"/>
                  <a:pt x="2084015" y="3941367"/>
                  <a:pt x="2084015" y="3941367"/>
                </a:cubicBezTo>
                <a:cubicBezTo>
                  <a:pt x="2088582" y="3963685"/>
                  <a:pt x="2084187" y="3980086"/>
                  <a:pt x="2096193" y="4000883"/>
                </a:cubicBezTo>
                <a:cubicBezTo>
                  <a:pt x="2091391" y="3992564"/>
                  <a:pt x="2092913" y="4000005"/>
                  <a:pt x="2091155" y="4006565"/>
                </a:cubicBezTo>
                <a:cubicBezTo>
                  <a:pt x="2083952" y="3994087"/>
                  <a:pt x="2086589" y="3984246"/>
                  <a:pt x="2079149" y="3985769"/>
                </a:cubicBezTo>
                <a:cubicBezTo>
                  <a:pt x="2090276" y="4009844"/>
                  <a:pt x="2096601" y="4025603"/>
                  <a:pt x="2105093" y="4059520"/>
                </a:cubicBezTo>
                <a:cubicBezTo>
                  <a:pt x="2101812" y="4058642"/>
                  <a:pt x="2104213" y="4062800"/>
                  <a:pt x="2103334" y="4066081"/>
                </a:cubicBezTo>
                <a:cubicBezTo>
                  <a:pt x="2105736" y="4070241"/>
                  <a:pt x="2108137" y="4074399"/>
                  <a:pt x="2109017" y="4071119"/>
                </a:cubicBezTo>
                <a:cubicBezTo>
                  <a:pt x="2110538" y="4078557"/>
                  <a:pt x="2116220" y="4083597"/>
                  <a:pt x="2124302" y="4092795"/>
                </a:cubicBezTo>
                <a:cubicBezTo>
                  <a:pt x="2120144" y="4095196"/>
                  <a:pt x="2115340" y="4086877"/>
                  <a:pt x="2116863" y="4094316"/>
                </a:cubicBezTo>
                <a:cubicBezTo>
                  <a:pt x="2120144" y="4095196"/>
                  <a:pt x="2121665" y="4102634"/>
                  <a:pt x="2124946" y="4103514"/>
                </a:cubicBezTo>
                <a:cubicBezTo>
                  <a:pt x="2124946" y="4103514"/>
                  <a:pt x="2124068" y="4106796"/>
                  <a:pt x="2127347" y="4107674"/>
                </a:cubicBezTo>
                <a:cubicBezTo>
                  <a:pt x="2126469" y="4110953"/>
                  <a:pt x="2126469" y="4110953"/>
                  <a:pt x="2126469" y="4110953"/>
                </a:cubicBezTo>
                <a:cubicBezTo>
                  <a:pt x="2129749" y="4111834"/>
                  <a:pt x="2129749" y="4111834"/>
                  <a:pt x="2129749" y="4111834"/>
                </a:cubicBezTo>
                <a:cubicBezTo>
                  <a:pt x="2127347" y="4107674"/>
                  <a:pt x="2127347" y="4107674"/>
                  <a:pt x="2127347" y="4107674"/>
                </a:cubicBezTo>
                <a:cubicBezTo>
                  <a:pt x="2128226" y="4104393"/>
                  <a:pt x="2128226" y="4104393"/>
                  <a:pt x="2128226" y="4104393"/>
                </a:cubicBezTo>
                <a:cubicBezTo>
                  <a:pt x="2134551" y="4120150"/>
                  <a:pt x="2134551" y="4120150"/>
                  <a:pt x="2134551" y="4120150"/>
                </a:cubicBezTo>
                <a:cubicBezTo>
                  <a:pt x="2132150" y="4115992"/>
                  <a:pt x="2128870" y="4115113"/>
                  <a:pt x="2131272" y="4119272"/>
                </a:cubicBezTo>
                <a:cubicBezTo>
                  <a:pt x="2149602" y="4155826"/>
                  <a:pt x="2179533" y="4188456"/>
                  <a:pt x="2205304" y="4223489"/>
                </a:cubicBezTo>
                <a:cubicBezTo>
                  <a:pt x="2235233" y="4256119"/>
                  <a:pt x="2261885" y="4287869"/>
                  <a:pt x="2288534" y="4319621"/>
                </a:cubicBezTo>
                <a:cubicBezTo>
                  <a:pt x="2286776" y="4326183"/>
                  <a:pt x="2283495" y="4325304"/>
                  <a:pt x="2276936" y="4323545"/>
                </a:cubicBezTo>
                <a:cubicBezTo>
                  <a:pt x="2302064" y="4347856"/>
                  <a:pt x="2318229" y="4366253"/>
                  <a:pt x="2338554" y="4382245"/>
                </a:cubicBezTo>
                <a:cubicBezTo>
                  <a:pt x="2358000" y="4401520"/>
                  <a:pt x="2378325" y="4417513"/>
                  <a:pt x="2402574" y="4445104"/>
                </a:cubicBezTo>
                <a:cubicBezTo>
                  <a:pt x="2400173" y="4440946"/>
                  <a:pt x="2400173" y="4440946"/>
                  <a:pt x="2399295" y="4444226"/>
                </a:cubicBezTo>
                <a:cubicBezTo>
                  <a:pt x="2399295" y="4444226"/>
                  <a:pt x="2398414" y="4447507"/>
                  <a:pt x="2400815" y="4451665"/>
                </a:cubicBezTo>
                <a:cubicBezTo>
                  <a:pt x="2399937" y="4454946"/>
                  <a:pt x="2399937" y="4454946"/>
                  <a:pt x="2399937" y="4454946"/>
                </a:cubicBezTo>
                <a:cubicBezTo>
                  <a:pt x="2405619" y="4459984"/>
                  <a:pt x="2410421" y="4468302"/>
                  <a:pt x="2414581" y="4465901"/>
                </a:cubicBezTo>
                <a:cubicBezTo>
                  <a:pt x="2413701" y="4469181"/>
                  <a:pt x="2416102" y="4473341"/>
                  <a:pt x="2419383" y="4474219"/>
                </a:cubicBezTo>
                <a:cubicBezTo>
                  <a:pt x="2421785" y="4478379"/>
                  <a:pt x="2422665" y="4475099"/>
                  <a:pt x="2422665" y="4475099"/>
                </a:cubicBezTo>
                <a:cubicBezTo>
                  <a:pt x="2423543" y="4471818"/>
                  <a:pt x="2423543" y="4471818"/>
                  <a:pt x="2423543" y="4471818"/>
                </a:cubicBezTo>
                <a:cubicBezTo>
                  <a:pt x="2436427" y="4489334"/>
                  <a:pt x="2446268" y="4491971"/>
                  <a:pt x="2459154" y="4509487"/>
                </a:cubicBezTo>
                <a:cubicBezTo>
                  <a:pt x="2461791" y="4499646"/>
                  <a:pt x="2465714" y="4511245"/>
                  <a:pt x="2468994" y="4512124"/>
                </a:cubicBezTo>
                <a:cubicBezTo>
                  <a:pt x="2460913" y="4502926"/>
                  <a:pt x="2467473" y="4504684"/>
                  <a:pt x="2462671" y="4496365"/>
                </a:cubicBezTo>
                <a:cubicBezTo>
                  <a:pt x="2456989" y="4491328"/>
                  <a:pt x="2464194" y="4503806"/>
                  <a:pt x="2455230" y="4497888"/>
                </a:cubicBezTo>
                <a:cubicBezTo>
                  <a:pt x="2451306" y="4486290"/>
                  <a:pt x="2442344" y="4480372"/>
                  <a:pt x="2440823" y="4472932"/>
                </a:cubicBezTo>
                <a:cubicBezTo>
                  <a:pt x="2443224" y="4477092"/>
                  <a:pt x="2445625" y="4481252"/>
                  <a:pt x="2448905" y="4482130"/>
                </a:cubicBezTo>
                <a:cubicBezTo>
                  <a:pt x="2436021" y="4464614"/>
                  <a:pt x="2420734" y="4442939"/>
                  <a:pt x="2402166" y="4420385"/>
                </a:cubicBezTo>
                <a:cubicBezTo>
                  <a:pt x="2383599" y="4397831"/>
                  <a:pt x="2365032" y="4375276"/>
                  <a:pt x="2348865" y="4356882"/>
                </a:cubicBezTo>
                <a:cubicBezTo>
                  <a:pt x="2352147" y="4357761"/>
                  <a:pt x="2353025" y="4354481"/>
                  <a:pt x="2350624" y="4350321"/>
                </a:cubicBezTo>
                <a:cubicBezTo>
                  <a:pt x="2335337" y="4328647"/>
                  <a:pt x="2322451" y="4311131"/>
                  <a:pt x="2311324" y="4287054"/>
                </a:cubicBezTo>
                <a:cubicBezTo>
                  <a:pt x="2303885" y="4288577"/>
                  <a:pt x="2301719" y="4270417"/>
                  <a:pt x="2296917" y="4262099"/>
                </a:cubicBezTo>
                <a:cubicBezTo>
                  <a:pt x="2294514" y="4257939"/>
                  <a:pt x="2290356" y="4260340"/>
                  <a:pt x="2288833" y="4252901"/>
                </a:cubicBezTo>
                <a:cubicBezTo>
                  <a:pt x="2285552" y="4252022"/>
                  <a:pt x="2284909" y="4241302"/>
                  <a:pt x="2280107" y="4232984"/>
                </a:cubicBezTo>
                <a:cubicBezTo>
                  <a:pt x="2272902" y="4220507"/>
                  <a:pt x="2262419" y="4207150"/>
                  <a:pt x="2255216" y="4194671"/>
                </a:cubicBezTo>
                <a:cubicBezTo>
                  <a:pt x="2245609" y="4178035"/>
                  <a:pt x="2242330" y="4177155"/>
                  <a:pt x="2233602" y="4157238"/>
                </a:cubicBezTo>
                <a:cubicBezTo>
                  <a:pt x="2208711" y="4118927"/>
                  <a:pt x="2191494" y="4065092"/>
                  <a:pt x="2178608" y="4047576"/>
                </a:cubicBezTo>
                <a:cubicBezTo>
                  <a:pt x="2181245" y="4037736"/>
                  <a:pt x="2167482" y="4023500"/>
                  <a:pt x="2162677" y="4015182"/>
                </a:cubicBezTo>
                <a:cubicBezTo>
                  <a:pt x="2168360" y="4020220"/>
                  <a:pt x="2165958" y="4016061"/>
                  <a:pt x="2166837" y="4012780"/>
                </a:cubicBezTo>
                <a:cubicBezTo>
                  <a:pt x="2150027" y="3983666"/>
                  <a:pt x="2146576" y="3944067"/>
                  <a:pt x="2126722" y="3900073"/>
                </a:cubicBezTo>
                <a:cubicBezTo>
                  <a:pt x="2117115" y="3883437"/>
                  <a:pt x="2121040" y="3895035"/>
                  <a:pt x="2116473" y="3872717"/>
                </a:cubicBezTo>
                <a:cubicBezTo>
                  <a:pt x="2113428" y="3857837"/>
                  <a:pt x="2106223" y="3845361"/>
                  <a:pt x="2103179" y="3830480"/>
                </a:cubicBezTo>
                <a:cubicBezTo>
                  <a:pt x="2089243" y="3777526"/>
                  <a:pt x="2078585" y="3725448"/>
                  <a:pt x="2069451" y="3680812"/>
                </a:cubicBezTo>
                <a:cubicBezTo>
                  <a:pt x="2064005" y="3661772"/>
                  <a:pt x="2064241" y="3647773"/>
                  <a:pt x="2057037" y="3635295"/>
                </a:cubicBezTo>
                <a:cubicBezTo>
                  <a:pt x="2057916" y="3632014"/>
                  <a:pt x="2057916" y="3632014"/>
                  <a:pt x="2058794" y="3628734"/>
                </a:cubicBezTo>
                <a:cubicBezTo>
                  <a:pt x="2059674" y="3625453"/>
                  <a:pt x="2062311" y="3615613"/>
                  <a:pt x="2056865" y="3596574"/>
                </a:cubicBezTo>
                <a:cubicBezTo>
                  <a:pt x="2055343" y="3589135"/>
                  <a:pt x="2051419" y="3577537"/>
                  <a:pt x="2049896" y="3570096"/>
                </a:cubicBezTo>
                <a:cubicBezTo>
                  <a:pt x="2047966" y="3537937"/>
                  <a:pt x="2047794" y="3499218"/>
                  <a:pt x="2040589" y="3486740"/>
                </a:cubicBezTo>
                <a:cubicBezTo>
                  <a:pt x="2048673" y="3495938"/>
                  <a:pt x="2039538" y="3451300"/>
                  <a:pt x="2035615" y="3439701"/>
                </a:cubicBezTo>
                <a:cubicBezTo>
                  <a:pt x="2042412" y="3427459"/>
                  <a:pt x="2032161" y="3400103"/>
                  <a:pt x="2035915" y="3372981"/>
                </a:cubicBezTo>
                <a:cubicBezTo>
                  <a:pt x="2036793" y="3369701"/>
                  <a:pt x="2029353" y="3371223"/>
                  <a:pt x="2031990" y="3361383"/>
                </a:cubicBezTo>
                <a:cubicBezTo>
                  <a:pt x="2037029" y="3355701"/>
                  <a:pt x="2036620" y="3330981"/>
                  <a:pt x="2032461" y="3333382"/>
                </a:cubicBezTo>
                <a:cubicBezTo>
                  <a:pt x="2041659" y="3325299"/>
                  <a:pt x="2033811" y="3302102"/>
                  <a:pt x="2038849" y="3296420"/>
                </a:cubicBezTo>
                <a:cubicBezTo>
                  <a:pt x="2032289" y="3294661"/>
                  <a:pt x="2029888" y="3290503"/>
                  <a:pt x="2027486" y="3286343"/>
                </a:cubicBezTo>
                <a:cubicBezTo>
                  <a:pt x="2025963" y="3278904"/>
                  <a:pt x="2026842" y="3275624"/>
                  <a:pt x="2025321" y="3268185"/>
                </a:cubicBezTo>
                <a:cubicBezTo>
                  <a:pt x="2024913" y="3243464"/>
                  <a:pt x="2029543" y="3213062"/>
                  <a:pt x="2033294" y="3185942"/>
                </a:cubicBezTo>
                <a:cubicBezTo>
                  <a:pt x="2035053" y="3179382"/>
                  <a:pt x="2040090" y="3173700"/>
                  <a:pt x="2040090" y="3173700"/>
                </a:cubicBezTo>
                <a:cubicBezTo>
                  <a:pt x="2037689" y="3169540"/>
                  <a:pt x="2038567" y="3166260"/>
                  <a:pt x="2036166" y="3162101"/>
                </a:cubicBezTo>
                <a:cubicBezTo>
                  <a:pt x="2037046" y="3158821"/>
                  <a:pt x="2037046" y="3158821"/>
                  <a:pt x="2037046" y="3158821"/>
                </a:cubicBezTo>
                <a:cubicBezTo>
                  <a:pt x="2049758" y="3137617"/>
                  <a:pt x="2048707" y="3102177"/>
                  <a:pt x="2049179" y="3074176"/>
                </a:cubicBezTo>
                <a:cubicBezTo>
                  <a:pt x="2052459" y="3075055"/>
                  <a:pt x="2052459" y="3075055"/>
                  <a:pt x="2052459" y="3075055"/>
                </a:cubicBezTo>
                <a:cubicBezTo>
                  <a:pt x="2058377" y="3066094"/>
                  <a:pt x="2046134" y="3059297"/>
                  <a:pt x="2056854" y="3058653"/>
                </a:cubicBezTo>
                <a:cubicBezTo>
                  <a:pt x="2061248" y="3042252"/>
                  <a:pt x="2052052" y="3050336"/>
                  <a:pt x="2055566" y="3037215"/>
                </a:cubicBezTo>
                <a:cubicBezTo>
                  <a:pt x="2058847" y="3038094"/>
                  <a:pt x="2060604" y="3031533"/>
                  <a:pt x="2064764" y="3029132"/>
                </a:cubicBezTo>
                <a:cubicBezTo>
                  <a:pt x="2061720" y="3014253"/>
                  <a:pt x="2065236" y="3001131"/>
                  <a:pt x="2072911" y="2985608"/>
                </a:cubicBezTo>
                <a:cubicBezTo>
                  <a:pt x="2064827" y="2976412"/>
                  <a:pt x="2076661" y="2958488"/>
                  <a:pt x="2075140" y="2951048"/>
                </a:cubicBezTo>
                <a:cubicBezTo>
                  <a:pt x="2078420" y="2951927"/>
                  <a:pt x="2079298" y="2948647"/>
                  <a:pt x="2079298" y="2948647"/>
                </a:cubicBezTo>
                <a:cubicBezTo>
                  <a:pt x="2078011" y="2927207"/>
                  <a:pt x="2085687" y="2911684"/>
                  <a:pt x="2090081" y="2895283"/>
                </a:cubicBezTo>
                <a:lnTo>
                  <a:pt x="2091816" y="2888809"/>
                </a:lnTo>
                <a:lnTo>
                  <a:pt x="2099621" y="2853246"/>
                </a:lnTo>
                <a:lnTo>
                  <a:pt x="2099985" y="2845200"/>
                </a:lnTo>
                <a:lnTo>
                  <a:pt x="2100816" y="2847794"/>
                </a:lnTo>
                <a:lnTo>
                  <a:pt x="2110855" y="2802050"/>
                </a:lnTo>
                <a:cubicBezTo>
                  <a:pt x="2139494" y="2686470"/>
                  <a:pt x="2177524" y="2572693"/>
                  <a:pt x="2224554" y="2460779"/>
                </a:cubicBezTo>
                <a:cubicBezTo>
                  <a:pt x="2261933" y="2371289"/>
                  <a:pt x="2306319" y="2285989"/>
                  <a:pt x="2358682" y="2205979"/>
                </a:cubicBezTo>
                <a:close/>
                <a:moveTo>
                  <a:pt x="6077176" y="2118185"/>
                </a:moveTo>
                <a:cubicBezTo>
                  <a:pt x="6090509" y="2134875"/>
                  <a:pt x="6099173" y="2152560"/>
                  <a:pt x="6112507" y="2169248"/>
                </a:cubicBezTo>
                <a:cubicBezTo>
                  <a:pt x="6107837" y="2170245"/>
                  <a:pt x="6107837" y="2170245"/>
                  <a:pt x="6107837" y="2170245"/>
                </a:cubicBezTo>
                <a:cubicBezTo>
                  <a:pt x="6106839" y="2165575"/>
                  <a:pt x="6100172" y="2157231"/>
                  <a:pt x="6099173" y="2152560"/>
                </a:cubicBezTo>
                <a:cubicBezTo>
                  <a:pt x="6093505" y="2148886"/>
                  <a:pt x="6086839" y="2140543"/>
                  <a:pt x="6085839" y="2135872"/>
                </a:cubicBezTo>
                <a:cubicBezTo>
                  <a:pt x="6085839" y="2135872"/>
                  <a:pt x="6080171" y="2132198"/>
                  <a:pt x="6080171" y="2132198"/>
                </a:cubicBezTo>
                <a:cubicBezTo>
                  <a:pt x="6074503" y="2128525"/>
                  <a:pt x="6074503" y="2128525"/>
                  <a:pt x="6073503" y="2123854"/>
                </a:cubicBezTo>
                <a:cubicBezTo>
                  <a:pt x="6072505" y="2119184"/>
                  <a:pt x="6072505" y="2119184"/>
                  <a:pt x="6077176" y="2118185"/>
                </a:cubicBezTo>
                <a:close/>
                <a:moveTo>
                  <a:pt x="2109589" y="1937684"/>
                </a:moveTo>
                <a:lnTo>
                  <a:pt x="2088831" y="1976351"/>
                </a:lnTo>
                <a:cubicBezTo>
                  <a:pt x="2085892" y="1983950"/>
                  <a:pt x="2083769" y="1991818"/>
                  <a:pt x="2082998" y="2000064"/>
                </a:cubicBezTo>
                <a:lnTo>
                  <a:pt x="2083339" y="2004008"/>
                </a:lnTo>
                <a:lnTo>
                  <a:pt x="2078984" y="2013244"/>
                </a:lnTo>
                <a:cubicBezTo>
                  <a:pt x="2076353" y="2018080"/>
                  <a:pt x="2071513" y="2023999"/>
                  <a:pt x="2058996" y="2033998"/>
                </a:cubicBezTo>
                <a:cubicBezTo>
                  <a:pt x="2069337" y="2036673"/>
                  <a:pt x="2023944" y="2075676"/>
                  <a:pt x="2025940" y="2085019"/>
                </a:cubicBezTo>
                <a:cubicBezTo>
                  <a:pt x="2045302" y="2061345"/>
                  <a:pt x="2027935" y="2094361"/>
                  <a:pt x="2020588" y="2105699"/>
                </a:cubicBezTo>
                <a:cubicBezTo>
                  <a:pt x="2015917" y="2106696"/>
                  <a:pt x="2014918" y="2102026"/>
                  <a:pt x="2019591" y="2101027"/>
                </a:cubicBezTo>
                <a:cubicBezTo>
                  <a:pt x="2018592" y="2096357"/>
                  <a:pt x="2018592" y="2096357"/>
                  <a:pt x="2018592" y="2096357"/>
                </a:cubicBezTo>
                <a:cubicBezTo>
                  <a:pt x="2017595" y="2091686"/>
                  <a:pt x="2018592" y="2096357"/>
                  <a:pt x="2013921" y="2097355"/>
                </a:cubicBezTo>
                <a:cubicBezTo>
                  <a:pt x="2010248" y="2103023"/>
                  <a:pt x="2010248" y="2103023"/>
                  <a:pt x="2010248" y="2103023"/>
                </a:cubicBezTo>
                <a:cubicBezTo>
                  <a:pt x="2007573" y="2113364"/>
                  <a:pt x="2013243" y="2117038"/>
                  <a:pt x="2013243" y="2117038"/>
                </a:cubicBezTo>
                <a:cubicBezTo>
                  <a:pt x="2014240" y="2121707"/>
                  <a:pt x="2010567" y="2127376"/>
                  <a:pt x="2006894" y="2133046"/>
                </a:cubicBezTo>
                <a:cubicBezTo>
                  <a:pt x="2002223" y="2134043"/>
                  <a:pt x="2002223" y="2134043"/>
                  <a:pt x="1997551" y="2135041"/>
                </a:cubicBezTo>
                <a:cubicBezTo>
                  <a:pt x="1997551" y="2135041"/>
                  <a:pt x="1996554" y="2130371"/>
                  <a:pt x="1996554" y="2130371"/>
                </a:cubicBezTo>
                <a:cubicBezTo>
                  <a:pt x="1996554" y="2130371"/>
                  <a:pt x="1996554" y="2130371"/>
                  <a:pt x="1991884" y="2131368"/>
                </a:cubicBezTo>
                <a:cubicBezTo>
                  <a:pt x="1991884" y="2131368"/>
                  <a:pt x="1992881" y="2136040"/>
                  <a:pt x="1992881" y="2136040"/>
                </a:cubicBezTo>
                <a:cubicBezTo>
                  <a:pt x="1992881" y="2136040"/>
                  <a:pt x="1993879" y="2140711"/>
                  <a:pt x="1993879" y="2140711"/>
                </a:cubicBezTo>
                <a:cubicBezTo>
                  <a:pt x="1994876" y="2145381"/>
                  <a:pt x="1990205" y="2146379"/>
                  <a:pt x="1991204" y="2151051"/>
                </a:cubicBezTo>
                <a:cubicBezTo>
                  <a:pt x="1986534" y="2152048"/>
                  <a:pt x="1987531" y="2156719"/>
                  <a:pt x="1987531" y="2156719"/>
                </a:cubicBezTo>
                <a:cubicBezTo>
                  <a:pt x="1982860" y="2157718"/>
                  <a:pt x="1982860" y="2157718"/>
                  <a:pt x="1982860" y="2157718"/>
                </a:cubicBezTo>
                <a:cubicBezTo>
                  <a:pt x="1979187" y="2163386"/>
                  <a:pt x="1979187" y="2163386"/>
                  <a:pt x="1979187" y="2163386"/>
                </a:cubicBezTo>
                <a:cubicBezTo>
                  <a:pt x="1983857" y="2162388"/>
                  <a:pt x="1983857" y="2162388"/>
                  <a:pt x="1983857" y="2162388"/>
                </a:cubicBezTo>
                <a:cubicBezTo>
                  <a:pt x="1979187" y="2163386"/>
                  <a:pt x="1980184" y="2168057"/>
                  <a:pt x="1980184" y="2168057"/>
                </a:cubicBezTo>
                <a:cubicBezTo>
                  <a:pt x="1965493" y="2190733"/>
                  <a:pt x="1950798" y="2213409"/>
                  <a:pt x="1939781" y="2230416"/>
                </a:cubicBezTo>
                <a:cubicBezTo>
                  <a:pt x="1935109" y="2231414"/>
                  <a:pt x="1935109" y="2231414"/>
                  <a:pt x="1935109" y="2231414"/>
                </a:cubicBezTo>
                <a:cubicBezTo>
                  <a:pt x="1936107" y="2236085"/>
                  <a:pt x="1936107" y="2236085"/>
                  <a:pt x="1936107" y="2236085"/>
                </a:cubicBezTo>
                <a:cubicBezTo>
                  <a:pt x="1932434" y="2241754"/>
                  <a:pt x="1932434" y="2241754"/>
                  <a:pt x="1932434" y="2241754"/>
                </a:cubicBezTo>
                <a:cubicBezTo>
                  <a:pt x="1933433" y="2246425"/>
                  <a:pt x="1933433" y="2246425"/>
                  <a:pt x="1933433" y="2246425"/>
                </a:cubicBezTo>
                <a:cubicBezTo>
                  <a:pt x="1932434" y="2241754"/>
                  <a:pt x="1932434" y="2241754"/>
                  <a:pt x="1926765" y="2238080"/>
                </a:cubicBezTo>
                <a:cubicBezTo>
                  <a:pt x="1923091" y="2243750"/>
                  <a:pt x="1919419" y="2249418"/>
                  <a:pt x="1912072" y="2260756"/>
                </a:cubicBezTo>
                <a:cubicBezTo>
                  <a:pt x="1912072" y="2260756"/>
                  <a:pt x="1912072" y="2260756"/>
                  <a:pt x="1907402" y="2261755"/>
                </a:cubicBezTo>
                <a:lnTo>
                  <a:pt x="1905146" y="2259025"/>
                </a:lnTo>
                <a:lnTo>
                  <a:pt x="1906944" y="2256251"/>
                </a:lnTo>
                <a:lnTo>
                  <a:pt x="1908825" y="2254124"/>
                </a:lnTo>
                <a:cubicBezTo>
                  <a:pt x="1912413" y="2250916"/>
                  <a:pt x="1916585" y="2247581"/>
                  <a:pt x="1913750" y="2245744"/>
                </a:cubicBezTo>
                <a:lnTo>
                  <a:pt x="1906944" y="2256251"/>
                </a:lnTo>
                <a:lnTo>
                  <a:pt x="1904828" y="2258642"/>
                </a:lnTo>
                <a:lnTo>
                  <a:pt x="1905146" y="2259025"/>
                </a:lnTo>
                <a:lnTo>
                  <a:pt x="1888038" y="2285428"/>
                </a:lnTo>
                <a:cubicBezTo>
                  <a:pt x="1880691" y="2296766"/>
                  <a:pt x="1877020" y="2302434"/>
                  <a:pt x="1869672" y="2313773"/>
                </a:cubicBezTo>
                <a:cubicBezTo>
                  <a:pt x="1865998" y="2319442"/>
                  <a:pt x="1858653" y="2330779"/>
                  <a:pt x="1855978" y="2341119"/>
                </a:cubicBezTo>
                <a:cubicBezTo>
                  <a:pt x="1844959" y="2358126"/>
                  <a:pt x="1836615" y="2364794"/>
                  <a:pt x="1822921" y="2392140"/>
                </a:cubicBezTo>
                <a:cubicBezTo>
                  <a:pt x="1819248" y="2397810"/>
                  <a:pt x="1815574" y="2403479"/>
                  <a:pt x="1816572" y="2408148"/>
                </a:cubicBezTo>
                <a:cubicBezTo>
                  <a:pt x="1811902" y="2409147"/>
                  <a:pt x="1812900" y="2413817"/>
                  <a:pt x="1808228" y="2414816"/>
                </a:cubicBezTo>
                <a:cubicBezTo>
                  <a:pt x="1808228" y="2414816"/>
                  <a:pt x="1804555" y="2420484"/>
                  <a:pt x="1804555" y="2420484"/>
                </a:cubicBezTo>
                <a:cubicBezTo>
                  <a:pt x="1800883" y="2426153"/>
                  <a:pt x="1797209" y="2431823"/>
                  <a:pt x="1794533" y="2442162"/>
                </a:cubicBezTo>
                <a:cubicBezTo>
                  <a:pt x="1793536" y="2437492"/>
                  <a:pt x="1782517" y="2454499"/>
                  <a:pt x="1788184" y="2458170"/>
                </a:cubicBezTo>
                <a:cubicBezTo>
                  <a:pt x="1784512" y="2463840"/>
                  <a:pt x="1780839" y="2469509"/>
                  <a:pt x="1777165" y="2475180"/>
                </a:cubicBezTo>
                <a:cubicBezTo>
                  <a:pt x="1744108" y="2526200"/>
                  <a:pt x="1709374" y="2592231"/>
                  <a:pt x="1685658" y="2641254"/>
                </a:cubicBezTo>
                <a:lnTo>
                  <a:pt x="1682599" y="2641908"/>
                </a:lnTo>
                <a:lnTo>
                  <a:pt x="1683636" y="2638298"/>
                </a:lnTo>
                <a:lnTo>
                  <a:pt x="1750713" y="2461519"/>
                </a:lnTo>
                <a:lnTo>
                  <a:pt x="1758144" y="2444367"/>
                </a:lnTo>
                <a:cubicBezTo>
                  <a:pt x="1760152" y="2441266"/>
                  <a:pt x="1761507" y="2441892"/>
                  <a:pt x="1761837" y="2449148"/>
                </a:cubicBezTo>
                <a:lnTo>
                  <a:pt x="1764852" y="2429816"/>
                </a:lnTo>
                <a:lnTo>
                  <a:pt x="1770123" y="2418679"/>
                </a:lnTo>
                <a:lnTo>
                  <a:pt x="1773535" y="2412460"/>
                </a:lnTo>
                <a:cubicBezTo>
                  <a:pt x="1773535" y="2412460"/>
                  <a:pt x="1774532" y="2417130"/>
                  <a:pt x="1778206" y="2411463"/>
                </a:cubicBezTo>
                <a:cubicBezTo>
                  <a:pt x="1780042" y="2408627"/>
                  <a:pt x="1779543" y="2406292"/>
                  <a:pt x="1779045" y="2403956"/>
                </a:cubicBezTo>
                <a:lnTo>
                  <a:pt x="1779650" y="2398547"/>
                </a:lnTo>
                <a:lnTo>
                  <a:pt x="1780549" y="2396643"/>
                </a:lnTo>
                <a:lnTo>
                  <a:pt x="1783219" y="2397418"/>
                </a:lnTo>
                <a:cubicBezTo>
                  <a:pt x="1790665" y="2392621"/>
                  <a:pt x="1806752" y="2373615"/>
                  <a:pt x="1798250" y="2368106"/>
                </a:cubicBezTo>
                <a:cubicBezTo>
                  <a:pt x="1807590" y="2366111"/>
                  <a:pt x="1819289" y="2329421"/>
                  <a:pt x="1818610" y="2349103"/>
                </a:cubicBezTo>
                <a:cubicBezTo>
                  <a:pt x="1842326" y="2300078"/>
                  <a:pt x="1864365" y="2266065"/>
                  <a:pt x="1881733" y="2233049"/>
                </a:cubicBezTo>
                <a:cubicBezTo>
                  <a:pt x="1885404" y="2227381"/>
                  <a:pt x="1892752" y="2216042"/>
                  <a:pt x="1896425" y="2210374"/>
                </a:cubicBezTo>
                <a:cubicBezTo>
                  <a:pt x="1925809" y="2165022"/>
                  <a:pt x="1956191" y="2124341"/>
                  <a:pt x="1991246" y="2082662"/>
                </a:cubicBezTo>
                <a:cubicBezTo>
                  <a:pt x="1999590" y="2075996"/>
                  <a:pt x="2015280" y="2057991"/>
                  <a:pt x="2014282" y="2053319"/>
                </a:cubicBezTo>
                <a:cubicBezTo>
                  <a:pt x="2014282" y="2053319"/>
                  <a:pt x="2014282" y="2053319"/>
                  <a:pt x="2013284" y="2048648"/>
                </a:cubicBezTo>
                <a:cubicBezTo>
                  <a:pt x="2013284" y="2048648"/>
                  <a:pt x="2018954" y="2052322"/>
                  <a:pt x="2018954" y="2052322"/>
                </a:cubicBezTo>
                <a:cubicBezTo>
                  <a:pt x="2022626" y="2046653"/>
                  <a:pt x="2027297" y="2045655"/>
                  <a:pt x="2026300" y="2040983"/>
                </a:cubicBezTo>
                <a:cubicBezTo>
                  <a:pt x="2030971" y="2039986"/>
                  <a:pt x="2029972" y="2035316"/>
                  <a:pt x="2029972" y="2035316"/>
                </a:cubicBezTo>
                <a:cubicBezTo>
                  <a:pt x="2029972" y="2035316"/>
                  <a:pt x="2029972" y="2035316"/>
                  <a:pt x="2025302" y="2036313"/>
                </a:cubicBezTo>
                <a:cubicBezTo>
                  <a:pt x="2039994" y="2013637"/>
                  <a:pt x="2060356" y="1994635"/>
                  <a:pt x="2079719" y="1970960"/>
                </a:cubicBezTo>
                <a:cubicBezTo>
                  <a:pt x="2090569" y="1958874"/>
                  <a:pt x="2098705" y="1949809"/>
                  <a:pt x="2104808" y="1943012"/>
                </a:cubicBezTo>
                <a:close/>
                <a:moveTo>
                  <a:pt x="5856125" y="1563605"/>
                </a:moveTo>
                <a:lnTo>
                  <a:pt x="5862009" y="1568282"/>
                </a:lnTo>
                <a:cubicBezTo>
                  <a:pt x="5862009" y="1568282"/>
                  <a:pt x="5856339" y="1564609"/>
                  <a:pt x="5856339" y="1564609"/>
                </a:cubicBezTo>
                <a:close/>
                <a:moveTo>
                  <a:pt x="5246583" y="1522365"/>
                </a:moveTo>
                <a:cubicBezTo>
                  <a:pt x="5241635" y="1531357"/>
                  <a:pt x="5271801" y="1546788"/>
                  <a:pt x="5292976" y="1557270"/>
                </a:cubicBezTo>
                <a:cubicBezTo>
                  <a:pt x="5314415" y="1584300"/>
                  <a:pt x="5350379" y="1604094"/>
                  <a:pt x="5381981" y="1629688"/>
                </a:cubicBezTo>
                <a:cubicBezTo>
                  <a:pt x="5378789" y="1629103"/>
                  <a:pt x="5378789" y="1629103"/>
                  <a:pt x="5378789" y="1629103"/>
                </a:cubicBezTo>
                <a:cubicBezTo>
                  <a:pt x="5376183" y="1625324"/>
                  <a:pt x="5372989" y="1624740"/>
                  <a:pt x="5369212" y="1627347"/>
                </a:cubicBezTo>
                <a:cubicBezTo>
                  <a:pt x="5369212" y="1627347"/>
                  <a:pt x="5371821" y="1631126"/>
                  <a:pt x="5375011" y="1631710"/>
                </a:cubicBezTo>
                <a:cubicBezTo>
                  <a:pt x="5342238" y="1612502"/>
                  <a:pt x="5297869" y="1584567"/>
                  <a:pt x="5272066" y="1563336"/>
                </a:cubicBezTo>
                <a:cubicBezTo>
                  <a:pt x="5247699" y="1552269"/>
                  <a:pt x="5223918" y="1538010"/>
                  <a:pt x="5204180" y="1537692"/>
                </a:cubicBezTo>
                <a:cubicBezTo>
                  <a:pt x="5281323" y="1584834"/>
                  <a:pt x="5337291" y="1621495"/>
                  <a:pt x="5381927" y="1665979"/>
                </a:cubicBezTo>
                <a:cubicBezTo>
                  <a:pt x="5400495" y="1672683"/>
                  <a:pt x="5429489" y="1694498"/>
                  <a:pt x="5437310" y="1705833"/>
                </a:cubicBezTo>
                <a:cubicBezTo>
                  <a:pt x="5424542" y="1703492"/>
                  <a:pt x="5435554" y="1715410"/>
                  <a:pt x="5428584" y="1717433"/>
                </a:cubicBezTo>
                <a:cubicBezTo>
                  <a:pt x="5436990" y="1725574"/>
                  <a:pt x="5440768" y="1722967"/>
                  <a:pt x="5445982" y="1730522"/>
                </a:cubicBezTo>
                <a:cubicBezTo>
                  <a:pt x="5461357" y="1736643"/>
                  <a:pt x="5436139" y="1712218"/>
                  <a:pt x="5454121" y="1722114"/>
                </a:cubicBezTo>
                <a:cubicBezTo>
                  <a:pt x="5488331" y="1751486"/>
                  <a:pt x="5507164" y="1774739"/>
                  <a:pt x="5545149" y="1801503"/>
                </a:cubicBezTo>
                <a:cubicBezTo>
                  <a:pt x="5552385" y="1816031"/>
                  <a:pt x="5569197" y="1832312"/>
                  <a:pt x="5589201" y="1849179"/>
                </a:cubicBezTo>
                <a:cubicBezTo>
                  <a:pt x="5606011" y="1865462"/>
                  <a:pt x="5625430" y="1885523"/>
                  <a:pt x="5635857" y="1900633"/>
                </a:cubicBezTo>
                <a:cubicBezTo>
                  <a:pt x="5624845" y="1888715"/>
                  <a:pt x="5621067" y="1891322"/>
                  <a:pt x="5617876" y="1890738"/>
                </a:cubicBezTo>
                <a:cubicBezTo>
                  <a:pt x="5620483" y="1894516"/>
                  <a:pt x="5617289" y="1893930"/>
                  <a:pt x="5616705" y="1897123"/>
                </a:cubicBezTo>
                <a:cubicBezTo>
                  <a:pt x="5633515" y="1913406"/>
                  <a:pt x="5635539" y="1920376"/>
                  <a:pt x="5652350" y="1936657"/>
                </a:cubicBezTo>
                <a:cubicBezTo>
                  <a:pt x="5655543" y="1937242"/>
                  <a:pt x="5655543" y="1937242"/>
                  <a:pt x="5661340" y="1941605"/>
                </a:cubicBezTo>
                <a:cubicBezTo>
                  <a:pt x="5665703" y="1935806"/>
                  <a:pt x="5657883" y="1924472"/>
                  <a:pt x="5666874" y="1929420"/>
                </a:cubicBezTo>
                <a:cubicBezTo>
                  <a:pt x="5683101" y="1948895"/>
                  <a:pt x="5693528" y="1964007"/>
                  <a:pt x="5707147" y="1979705"/>
                </a:cubicBezTo>
                <a:cubicBezTo>
                  <a:pt x="5720766" y="1995402"/>
                  <a:pt x="5734387" y="2011099"/>
                  <a:pt x="5756412" y="2034937"/>
                </a:cubicBezTo>
                <a:cubicBezTo>
                  <a:pt x="5756996" y="2031744"/>
                  <a:pt x="5760189" y="2032328"/>
                  <a:pt x="5762795" y="2036107"/>
                </a:cubicBezTo>
                <a:cubicBezTo>
                  <a:pt x="5779021" y="2055583"/>
                  <a:pt x="5776415" y="2051804"/>
                  <a:pt x="5789449" y="2070695"/>
                </a:cubicBezTo>
                <a:cubicBezTo>
                  <a:pt x="5794662" y="2078250"/>
                  <a:pt x="5803069" y="2086391"/>
                  <a:pt x="5808283" y="2093948"/>
                </a:cubicBezTo>
                <a:cubicBezTo>
                  <a:pt x="5835202" y="2145084"/>
                  <a:pt x="5875208" y="2178819"/>
                  <a:pt x="5910535" y="2238094"/>
                </a:cubicBezTo>
                <a:cubicBezTo>
                  <a:pt x="5913727" y="2238679"/>
                  <a:pt x="5918355" y="2249428"/>
                  <a:pt x="5924153" y="2253791"/>
                </a:cubicBezTo>
                <a:cubicBezTo>
                  <a:pt x="5923568" y="2256984"/>
                  <a:pt x="5934580" y="2268904"/>
                  <a:pt x="5927611" y="2270927"/>
                </a:cubicBezTo>
                <a:cubicBezTo>
                  <a:pt x="5921812" y="2266563"/>
                  <a:pt x="5908779" y="2247673"/>
                  <a:pt x="5904415" y="2253473"/>
                </a:cubicBezTo>
                <a:cubicBezTo>
                  <a:pt x="5911651" y="2268000"/>
                  <a:pt x="5920056" y="2276142"/>
                  <a:pt x="5924685" y="2286890"/>
                </a:cubicBezTo>
                <a:cubicBezTo>
                  <a:pt x="5932506" y="2298224"/>
                  <a:pt x="5940911" y="2306364"/>
                  <a:pt x="5949317" y="2314506"/>
                </a:cubicBezTo>
                <a:cubicBezTo>
                  <a:pt x="5957723" y="2322647"/>
                  <a:pt x="5945274" y="2300565"/>
                  <a:pt x="5949051" y="2297957"/>
                </a:cubicBezTo>
                <a:cubicBezTo>
                  <a:pt x="5949051" y="2297957"/>
                  <a:pt x="5954265" y="2305513"/>
                  <a:pt x="5958042" y="2302905"/>
                </a:cubicBezTo>
                <a:cubicBezTo>
                  <a:pt x="5961819" y="2300299"/>
                  <a:pt x="5952562" y="2278799"/>
                  <a:pt x="5967621" y="2304661"/>
                </a:cubicBezTo>
                <a:cubicBezTo>
                  <a:pt x="5965012" y="2300883"/>
                  <a:pt x="5965012" y="2300883"/>
                  <a:pt x="5965012" y="2300883"/>
                </a:cubicBezTo>
                <a:cubicBezTo>
                  <a:pt x="5965012" y="2300883"/>
                  <a:pt x="5964427" y="2304075"/>
                  <a:pt x="5964427" y="2304075"/>
                </a:cubicBezTo>
                <a:cubicBezTo>
                  <a:pt x="5963841" y="2307269"/>
                  <a:pt x="5963841" y="2307269"/>
                  <a:pt x="5963841" y="2307269"/>
                </a:cubicBezTo>
                <a:cubicBezTo>
                  <a:pt x="5966448" y="2311046"/>
                  <a:pt x="5966448" y="2311046"/>
                  <a:pt x="5969641" y="2311632"/>
                </a:cubicBezTo>
                <a:cubicBezTo>
                  <a:pt x="5963256" y="2310461"/>
                  <a:pt x="5978311" y="2336321"/>
                  <a:pt x="5982091" y="2333714"/>
                </a:cubicBezTo>
                <a:cubicBezTo>
                  <a:pt x="5981505" y="2336907"/>
                  <a:pt x="5984696" y="2337493"/>
                  <a:pt x="5987303" y="2341270"/>
                </a:cubicBezTo>
                <a:cubicBezTo>
                  <a:pt x="5987303" y="2341270"/>
                  <a:pt x="5987889" y="2338077"/>
                  <a:pt x="5985281" y="2334300"/>
                </a:cubicBezTo>
                <a:cubicBezTo>
                  <a:pt x="5985281" y="2334300"/>
                  <a:pt x="5985281" y="2334300"/>
                  <a:pt x="5985867" y="2331106"/>
                </a:cubicBezTo>
                <a:cubicBezTo>
                  <a:pt x="5995708" y="2349412"/>
                  <a:pt x="6030769" y="2392138"/>
                  <a:pt x="6031034" y="2408688"/>
                </a:cubicBezTo>
                <a:cubicBezTo>
                  <a:pt x="6019435" y="2399961"/>
                  <a:pt x="6008423" y="2388044"/>
                  <a:pt x="6004061" y="2393843"/>
                </a:cubicBezTo>
                <a:cubicBezTo>
                  <a:pt x="6006082" y="2400813"/>
                  <a:pt x="6013901" y="2412148"/>
                  <a:pt x="6004326" y="2410392"/>
                </a:cubicBezTo>
                <a:cubicBezTo>
                  <a:pt x="6011561" y="2424918"/>
                  <a:pt x="6018797" y="2439444"/>
                  <a:pt x="6026031" y="2453972"/>
                </a:cubicBezTo>
                <a:cubicBezTo>
                  <a:pt x="6029224" y="2454556"/>
                  <a:pt x="6024595" y="2443807"/>
                  <a:pt x="6029808" y="2451365"/>
                </a:cubicBezTo>
                <a:cubicBezTo>
                  <a:pt x="6033851" y="2465306"/>
                  <a:pt x="6041673" y="2476639"/>
                  <a:pt x="6047737" y="2497552"/>
                </a:cubicBezTo>
                <a:cubicBezTo>
                  <a:pt x="6064547" y="2513833"/>
                  <a:pt x="6070613" y="2534746"/>
                  <a:pt x="6086519" y="2573962"/>
                </a:cubicBezTo>
                <a:cubicBezTo>
                  <a:pt x="6080135" y="2572791"/>
                  <a:pt x="6082156" y="2579763"/>
                  <a:pt x="6082156" y="2579763"/>
                </a:cubicBezTo>
                <a:cubicBezTo>
                  <a:pt x="6092849" y="2611422"/>
                  <a:pt x="6106149" y="2646862"/>
                  <a:pt x="6113651" y="2677937"/>
                </a:cubicBezTo>
                <a:cubicBezTo>
                  <a:pt x="6123757" y="2712792"/>
                  <a:pt x="6134449" y="2744452"/>
                  <a:pt x="6143121" y="2769142"/>
                </a:cubicBezTo>
                <a:cubicBezTo>
                  <a:pt x="6139079" y="2755200"/>
                  <a:pt x="6146899" y="2766533"/>
                  <a:pt x="6149507" y="2770313"/>
                </a:cubicBezTo>
                <a:cubicBezTo>
                  <a:pt x="6150943" y="2780476"/>
                  <a:pt x="6157591" y="2798196"/>
                  <a:pt x="6151794" y="2793831"/>
                </a:cubicBezTo>
                <a:cubicBezTo>
                  <a:pt x="6160465" y="2818522"/>
                  <a:pt x="6165093" y="2829271"/>
                  <a:pt x="6172593" y="2860346"/>
                </a:cubicBezTo>
                <a:cubicBezTo>
                  <a:pt x="6170839" y="2869925"/>
                  <a:pt x="6169667" y="2876311"/>
                  <a:pt x="6171103" y="2886473"/>
                </a:cubicBezTo>
                <a:cubicBezTo>
                  <a:pt x="6176317" y="2894030"/>
                  <a:pt x="6179775" y="2911164"/>
                  <a:pt x="6180041" y="2927712"/>
                </a:cubicBezTo>
                <a:cubicBezTo>
                  <a:pt x="6183497" y="2944847"/>
                  <a:pt x="6187542" y="2958788"/>
                  <a:pt x="6193340" y="2963151"/>
                </a:cubicBezTo>
                <a:cubicBezTo>
                  <a:pt x="6195681" y="2950380"/>
                  <a:pt x="6193978" y="2923668"/>
                  <a:pt x="6188501" y="2899562"/>
                </a:cubicBezTo>
                <a:cubicBezTo>
                  <a:pt x="6183021" y="2875459"/>
                  <a:pt x="6174935" y="2847575"/>
                  <a:pt x="6168869" y="2826663"/>
                </a:cubicBezTo>
                <a:cubicBezTo>
                  <a:pt x="6166264" y="2822885"/>
                  <a:pt x="6164827" y="2812722"/>
                  <a:pt x="6165413" y="2809528"/>
                </a:cubicBezTo>
                <a:cubicBezTo>
                  <a:pt x="6147485" y="2763343"/>
                  <a:pt x="6152753" y="2734608"/>
                  <a:pt x="6141209" y="2689590"/>
                </a:cubicBezTo>
                <a:cubicBezTo>
                  <a:pt x="6109927" y="2644255"/>
                  <a:pt x="6103331" y="2590245"/>
                  <a:pt x="6069763" y="2521391"/>
                </a:cubicBezTo>
                <a:cubicBezTo>
                  <a:pt x="6076146" y="2522559"/>
                  <a:pt x="6072103" y="2508619"/>
                  <a:pt x="6075882" y="2506011"/>
                </a:cubicBezTo>
                <a:cubicBezTo>
                  <a:pt x="6071253" y="2495261"/>
                  <a:pt x="6064017" y="2480736"/>
                  <a:pt x="6059974" y="2466794"/>
                </a:cubicBezTo>
                <a:cubicBezTo>
                  <a:pt x="6062581" y="2470572"/>
                  <a:pt x="6062581" y="2470572"/>
                  <a:pt x="6062581" y="2470572"/>
                </a:cubicBezTo>
                <a:cubicBezTo>
                  <a:pt x="6065188" y="2474350"/>
                  <a:pt x="6065188" y="2474350"/>
                  <a:pt x="6065188" y="2474350"/>
                </a:cubicBezTo>
                <a:cubicBezTo>
                  <a:pt x="6065773" y="2471157"/>
                  <a:pt x="6066357" y="2467964"/>
                  <a:pt x="6063167" y="2467380"/>
                </a:cubicBezTo>
                <a:cubicBezTo>
                  <a:pt x="6060559" y="2463602"/>
                  <a:pt x="6060559" y="2463602"/>
                  <a:pt x="6060559" y="2463602"/>
                </a:cubicBezTo>
                <a:cubicBezTo>
                  <a:pt x="6061145" y="2460410"/>
                  <a:pt x="6061145" y="2460410"/>
                  <a:pt x="6061145" y="2460410"/>
                </a:cubicBezTo>
                <a:cubicBezTo>
                  <a:pt x="6062901" y="2450831"/>
                  <a:pt x="6047845" y="2424970"/>
                  <a:pt x="6030769" y="2392138"/>
                </a:cubicBezTo>
                <a:cubicBezTo>
                  <a:pt x="6010499" y="2358723"/>
                  <a:pt x="5988208" y="2318335"/>
                  <a:pt x="5967939" y="2284919"/>
                </a:cubicBezTo>
                <a:cubicBezTo>
                  <a:pt x="5960703" y="2270393"/>
                  <a:pt x="5958681" y="2263421"/>
                  <a:pt x="5950861" y="2252088"/>
                </a:cubicBezTo>
                <a:cubicBezTo>
                  <a:pt x="5927985" y="2214894"/>
                  <a:pt x="5898140" y="2179721"/>
                  <a:pt x="5874678" y="2145720"/>
                </a:cubicBezTo>
                <a:cubicBezTo>
                  <a:pt x="5869464" y="2138164"/>
                  <a:pt x="5868028" y="2128001"/>
                  <a:pt x="5862229" y="2123637"/>
                </a:cubicBezTo>
                <a:cubicBezTo>
                  <a:pt x="5862229" y="2123637"/>
                  <a:pt x="5865421" y="2124222"/>
                  <a:pt x="5864835" y="2127414"/>
                </a:cubicBezTo>
                <a:cubicBezTo>
                  <a:pt x="5864835" y="2127414"/>
                  <a:pt x="5868028" y="2128001"/>
                  <a:pt x="5868028" y="2128001"/>
                </a:cubicBezTo>
                <a:cubicBezTo>
                  <a:pt x="5865421" y="2124222"/>
                  <a:pt x="5865421" y="2124222"/>
                  <a:pt x="5862814" y="2120444"/>
                </a:cubicBezTo>
                <a:cubicBezTo>
                  <a:pt x="5860207" y="2116666"/>
                  <a:pt x="5860207" y="2116666"/>
                  <a:pt x="5860207" y="2116666"/>
                </a:cubicBezTo>
                <a:cubicBezTo>
                  <a:pt x="5866006" y="2121031"/>
                  <a:pt x="5879041" y="2139920"/>
                  <a:pt x="5888031" y="2144868"/>
                </a:cubicBezTo>
                <a:cubicBezTo>
                  <a:pt x="5891809" y="2142261"/>
                  <a:pt x="5883989" y="2130928"/>
                  <a:pt x="5876167" y="2119593"/>
                </a:cubicBezTo>
                <a:cubicBezTo>
                  <a:pt x="5879361" y="2120179"/>
                  <a:pt x="5879361" y="2120179"/>
                  <a:pt x="5879361" y="2120179"/>
                </a:cubicBezTo>
                <a:cubicBezTo>
                  <a:pt x="5881968" y="2123955"/>
                  <a:pt x="5881968" y="2123955"/>
                  <a:pt x="5881968" y="2123955"/>
                </a:cubicBezTo>
                <a:cubicBezTo>
                  <a:pt x="5885745" y="2121349"/>
                  <a:pt x="5882553" y="2120764"/>
                  <a:pt x="5879947" y="2116985"/>
                </a:cubicBezTo>
                <a:cubicBezTo>
                  <a:pt x="5879947" y="2116985"/>
                  <a:pt x="5877339" y="2113207"/>
                  <a:pt x="5877339" y="2113207"/>
                </a:cubicBezTo>
                <a:cubicBezTo>
                  <a:pt x="5877925" y="2110013"/>
                  <a:pt x="5890373" y="2132097"/>
                  <a:pt x="5888937" y="2121935"/>
                </a:cubicBezTo>
                <a:cubicBezTo>
                  <a:pt x="5875903" y="2103043"/>
                  <a:pt x="5860262" y="2080376"/>
                  <a:pt x="5847227" y="2061487"/>
                </a:cubicBezTo>
                <a:cubicBezTo>
                  <a:pt x="5834193" y="2042597"/>
                  <a:pt x="5823181" y="2030677"/>
                  <a:pt x="5815626" y="2035893"/>
                </a:cubicBezTo>
                <a:cubicBezTo>
                  <a:pt x="5816211" y="2032701"/>
                  <a:pt x="5813019" y="2032114"/>
                  <a:pt x="5813019" y="2032114"/>
                </a:cubicBezTo>
                <a:cubicBezTo>
                  <a:pt x="5813605" y="2028921"/>
                  <a:pt x="5810999" y="2025142"/>
                  <a:pt x="5807807" y="2024558"/>
                </a:cubicBezTo>
                <a:cubicBezTo>
                  <a:pt x="5807807" y="2024558"/>
                  <a:pt x="5807807" y="2024558"/>
                  <a:pt x="5807219" y="2027751"/>
                </a:cubicBezTo>
                <a:cubicBezTo>
                  <a:pt x="5807219" y="2027751"/>
                  <a:pt x="5809827" y="2031530"/>
                  <a:pt x="5809827" y="2031530"/>
                </a:cubicBezTo>
                <a:cubicBezTo>
                  <a:pt x="5806635" y="2030945"/>
                  <a:pt x="5800837" y="2026580"/>
                  <a:pt x="5792431" y="2018439"/>
                </a:cubicBezTo>
                <a:cubicBezTo>
                  <a:pt x="5788653" y="2021048"/>
                  <a:pt x="5781683" y="2023069"/>
                  <a:pt x="5778490" y="2022486"/>
                </a:cubicBezTo>
                <a:cubicBezTo>
                  <a:pt x="5757637" y="1992261"/>
                  <a:pt x="5740824" y="1975978"/>
                  <a:pt x="5713585" y="1944585"/>
                </a:cubicBezTo>
                <a:cubicBezTo>
                  <a:pt x="5708371" y="1937028"/>
                  <a:pt x="5702573" y="1932665"/>
                  <a:pt x="5693582" y="1927717"/>
                </a:cubicBezTo>
                <a:cubicBezTo>
                  <a:pt x="5663735" y="1892545"/>
                  <a:pt x="5633305" y="1860565"/>
                  <a:pt x="5602288" y="1831780"/>
                </a:cubicBezTo>
                <a:cubicBezTo>
                  <a:pt x="5568665" y="1799214"/>
                  <a:pt x="5537649" y="1770429"/>
                  <a:pt x="5510410" y="1739034"/>
                </a:cubicBezTo>
                <a:cubicBezTo>
                  <a:pt x="5513601" y="1739619"/>
                  <a:pt x="5513601" y="1739619"/>
                  <a:pt x="5513601" y="1739619"/>
                </a:cubicBezTo>
                <a:cubicBezTo>
                  <a:pt x="5516208" y="1743398"/>
                  <a:pt x="5519401" y="1743982"/>
                  <a:pt x="5519401" y="1743982"/>
                </a:cubicBezTo>
                <a:cubicBezTo>
                  <a:pt x="5519987" y="1740790"/>
                  <a:pt x="5517379" y="1737011"/>
                  <a:pt x="5514187" y="1736427"/>
                </a:cubicBezTo>
                <a:cubicBezTo>
                  <a:pt x="5511581" y="1732649"/>
                  <a:pt x="5511581" y="1732649"/>
                  <a:pt x="5508389" y="1732064"/>
                </a:cubicBezTo>
                <a:cubicBezTo>
                  <a:pt x="5508974" y="1728870"/>
                  <a:pt x="5512165" y="1729457"/>
                  <a:pt x="5514771" y="1733234"/>
                </a:cubicBezTo>
                <a:cubicBezTo>
                  <a:pt x="5537383" y="1753879"/>
                  <a:pt x="5570421" y="1789637"/>
                  <a:pt x="5602607" y="1812037"/>
                </a:cubicBezTo>
                <a:cubicBezTo>
                  <a:pt x="5605801" y="1812623"/>
                  <a:pt x="5612185" y="1813793"/>
                  <a:pt x="5604365" y="1802460"/>
                </a:cubicBezTo>
                <a:cubicBezTo>
                  <a:pt x="5597979" y="1801288"/>
                  <a:pt x="5589574" y="1793147"/>
                  <a:pt x="5577975" y="1784421"/>
                </a:cubicBezTo>
                <a:cubicBezTo>
                  <a:pt x="5585531" y="1779206"/>
                  <a:pt x="5555951" y="1760583"/>
                  <a:pt x="5541747" y="1748079"/>
                </a:cubicBezTo>
                <a:cubicBezTo>
                  <a:pt x="5502323" y="1711151"/>
                  <a:pt x="5460879" y="1667253"/>
                  <a:pt x="5413903" y="1635540"/>
                </a:cubicBezTo>
                <a:cubicBezTo>
                  <a:pt x="5408104" y="1631177"/>
                  <a:pt x="5404912" y="1630592"/>
                  <a:pt x="5399113" y="1626229"/>
                </a:cubicBezTo>
                <a:cubicBezTo>
                  <a:pt x="5381129" y="1616332"/>
                  <a:pt x="5353305" y="1588131"/>
                  <a:pt x="5340536" y="1585789"/>
                </a:cubicBezTo>
                <a:cubicBezTo>
                  <a:pt x="5344315" y="1583182"/>
                  <a:pt x="5341708" y="1579403"/>
                  <a:pt x="5336494" y="1571849"/>
                </a:cubicBezTo>
                <a:cubicBezTo>
                  <a:pt x="5329525" y="1573869"/>
                  <a:pt x="5305744" y="1559611"/>
                  <a:pt x="5305744" y="1559611"/>
                </a:cubicBezTo>
                <a:cubicBezTo>
                  <a:pt x="5312129" y="1560780"/>
                  <a:pt x="5312713" y="1557588"/>
                  <a:pt x="5312713" y="1557588"/>
                </a:cubicBezTo>
                <a:cubicBezTo>
                  <a:pt x="5286325" y="1539550"/>
                  <a:pt x="5270951" y="1533431"/>
                  <a:pt x="5246583" y="1522365"/>
                </a:cubicBezTo>
                <a:close/>
                <a:moveTo>
                  <a:pt x="4878235" y="1485529"/>
                </a:moveTo>
                <a:cubicBezTo>
                  <a:pt x="4875296" y="1484924"/>
                  <a:pt x="4872549" y="1485647"/>
                  <a:pt x="4870589" y="1490232"/>
                </a:cubicBezTo>
                <a:cubicBezTo>
                  <a:pt x="4867403" y="1496677"/>
                  <a:pt x="4871754" y="1502223"/>
                  <a:pt x="4876107" y="1507769"/>
                </a:cubicBezTo>
                <a:cubicBezTo>
                  <a:pt x="4881823" y="1513679"/>
                  <a:pt x="4888535" y="1521317"/>
                  <a:pt x="4892523" y="1528225"/>
                </a:cubicBezTo>
                <a:lnTo>
                  <a:pt x="4854485" y="1513109"/>
                </a:lnTo>
                <a:lnTo>
                  <a:pt x="4906663" y="1538241"/>
                </a:lnTo>
                <a:cubicBezTo>
                  <a:pt x="5019982" y="1601281"/>
                  <a:pt x="5124259" y="1674344"/>
                  <a:pt x="5219949" y="1757355"/>
                </a:cubicBezTo>
                <a:lnTo>
                  <a:pt x="5244849" y="1781311"/>
                </a:lnTo>
                <a:lnTo>
                  <a:pt x="5285425" y="1812833"/>
                </a:lnTo>
                <a:cubicBezTo>
                  <a:pt x="5332806" y="1853402"/>
                  <a:pt x="5378491" y="1896391"/>
                  <a:pt x="5422531" y="1941767"/>
                </a:cubicBezTo>
                <a:cubicBezTo>
                  <a:pt x="5425887" y="1945586"/>
                  <a:pt x="5426518" y="1948676"/>
                  <a:pt x="5427783" y="1954854"/>
                </a:cubicBezTo>
                <a:lnTo>
                  <a:pt x="5370401" y="1904986"/>
                </a:lnTo>
                <a:lnTo>
                  <a:pt x="5481735" y="2036160"/>
                </a:lnTo>
                <a:cubicBezTo>
                  <a:pt x="5536779" y="2108939"/>
                  <a:pt x="5599796" y="2176603"/>
                  <a:pt x="5639099" y="2260841"/>
                </a:cubicBezTo>
                <a:cubicBezTo>
                  <a:pt x="5738177" y="2476347"/>
                  <a:pt x="5832554" y="2693902"/>
                  <a:pt x="5880519" y="2928041"/>
                </a:cubicBezTo>
                <a:lnTo>
                  <a:pt x="5891569" y="2991409"/>
                </a:lnTo>
                <a:lnTo>
                  <a:pt x="5898861" y="3009164"/>
                </a:lnTo>
                <a:cubicBezTo>
                  <a:pt x="5901033" y="3017408"/>
                  <a:pt x="5902088" y="3025721"/>
                  <a:pt x="5902123" y="3033759"/>
                </a:cubicBezTo>
                <a:cubicBezTo>
                  <a:pt x="5907077" y="3105159"/>
                  <a:pt x="5918367" y="3177434"/>
                  <a:pt x="5917520" y="3250562"/>
                </a:cubicBezTo>
                <a:lnTo>
                  <a:pt x="5916015" y="3270366"/>
                </a:lnTo>
                <a:lnTo>
                  <a:pt x="5917712" y="3301456"/>
                </a:lnTo>
                <a:lnTo>
                  <a:pt x="5917722" y="3321050"/>
                </a:lnTo>
                <a:lnTo>
                  <a:pt x="5920837" y="3319470"/>
                </a:lnTo>
                <a:cubicBezTo>
                  <a:pt x="5927516" y="3313185"/>
                  <a:pt x="5928977" y="3302629"/>
                  <a:pt x="5938043" y="3297393"/>
                </a:cubicBezTo>
                <a:cubicBezTo>
                  <a:pt x="5944995" y="3331373"/>
                  <a:pt x="5943411" y="3364524"/>
                  <a:pt x="5940465" y="3397310"/>
                </a:cubicBezTo>
                <a:cubicBezTo>
                  <a:pt x="5923295" y="3624822"/>
                  <a:pt x="5885697" y="3846860"/>
                  <a:pt x="5799700" y="4058849"/>
                </a:cubicBezTo>
                <a:cubicBezTo>
                  <a:pt x="5738031" y="4207285"/>
                  <a:pt x="5662474" y="4347622"/>
                  <a:pt x="5565591" y="4474942"/>
                </a:cubicBezTo>
                <a:cubicBezTo>
                  <a:pt x="5536207" y="4513783"/>
                  <a:pt x="5497753" y="4542895"/>
                  <a:pt x="5478169" y="4588742"/>
                </a:cubicBezTo>
                <a:cubicBezTo>
                  <a:pt x="5473523" y="4600636"/>
                  <a:pt x="5462699" y="4613792"/>
                  <a:pt x="5480671" y="4622988"/>
                </a:cubicBezTo>
                <a:cubicBezTo>
                  <a:pt x="5498279" y="4633544"/>
                  <a:pt x="5500299" y="4615109"/>
                  <a:pt x="5508667" y="4605673"/>
                </a:cubicBezTo>
                <a:cubicBezTo>
                  <a:pt x="5516403" y="4593146"/>
                  <a:pt x="5523870" y="4576170"/>
                  <a:pt x="5545127" y="4573107"/>
                </a:cubicBezTo>
                <a:cubicBezTo>
                  <a:pt x="5512601" y="4656361"/>
                  <a:pt x="5452401" y="4717601"/>
                  <a:pt x="5400007" y="4782392"/>
                </a:cubicBezTo>
                <a:cubicBezTo>
                  <a:pt x="5365175" y="4819774"/>
                  <a:pt x="5322635" y="4847790"/>
                  <a:pt x="5292521" y="4889355"/>
                </a:cubicBezTo>
                <a:cubicBezTo>
                  <a:pt x="5336058" y="4863066"/>
                  <a:pt x="5367799" y="4826316"/>
                  <a:pt x="5403631" y="4790663"/>
                </a:cubicBezTo>
                <a:cubicBezTo>
                  <a:pt x="5456727" y="4745037"/>
                  <a:pt x="5498395" y="4687590"/>
                  <a:pt x="5540062" y="4630142"/>
                </a:cubicBezTo>
                <a:cubicBezTo>
                  <a:pt x="5653512" y="4473684"/>
                  <a:pt x="5755798" y="4309855"/>
                  <a:pt x="5835395" y="4132646"/>
                </a:cubicBezTo>
                <a:cubicBezTo>
                  <a:pt x="5844323" y="4110221"/>
                  <a:pt x="5857703" y="4087529"/>
                  <a:pt x="5860185" y="4061918"/>
                </a:cubicBezTo>
                <a:cubicBezTo>
                  <a:pt x="5845204" y="4057905"/>
                  <a:pt x="5844643" y="4070893"/>
                  <a:pt x="5841093" y="4078700"/>
                </a:cubicBezTo>
                <a:cubicBezTo>
                  <a:pt x="5777332" y="4229495"/>
                  <a:pt x="5699319" y="4373550"/>
                  <a:pt x="5603333" y="4508413"/>
                </a:cubicBezTo>
                <a:cubicBezTo>
                  <a:pt x="5598421" y="4515855"/>
                  <a:pt x="5595403" y="4532565"/>
                  <a:pt x="5582878" y="4524830"/>
                </a:cubicBezTo>
                <a:cubicBezTo>
                  <a:pt x="5570353" y="4517094"/>
                  <a:pt x="5578454" y="4503206"/>
                  <a:pt x="5585095" y="4494767"/>
                </a:cubicBezTo>
                <a:cubicBezTo>
                  <a:pt x="5614211" y="4451475"/>
                  <a:pt x="5648410" y="4411004"/>
                  <a:pt x="5674172" y="4363893"/>
                </a:cubicBezTo>
                <a:cubicBezTo>
                  <a:pt x="5784317" y="4159835"/>
                  <a:pt x="5881211" y="3950765"/>
                  <a:pt x="5923723" y="3721285"/>
                </a:cubicBezTo>
                <a:cubicBezTo>
                  <a:pt x="5956819" y="3543296"/>
                  <a:pt x="5962942" y="3362458"/>
                  <a:pt x="5954351" y="3182057"/>
                </a:cubicBezTo>
                <a:cubicBezTo>
                  <a:pt x="5952579" y="3145087"/>
                  <a:pt x="5951173" y="3106754"/>
                  <a:pt x="5955213" y="3069882"/>
                </a:cubicBezTo>
                <a:cubicBezTo>
                  <a:pt x="5997649" y="3352780"/>
                  <a:pt x="5981957" y="3634701"/>
                  <a:pt x="5905413" y="3914916"/>
                </a:cubicBezTo>
                <a:cubicBezTo>
                  <a:pt x="5924311" y="3909760"/>
                  <a:pt x="5921881" y="3891591"/>
                  <a:pt x="5937521" y="3876803"/>
                </a:cubicBezTo>
                <a:cubicBezTo>
                  <a:pt x="5924383" y="3925837"/>
                  <a:pt x="5913071" y="3968061"/>
                  <a:pt x="5898035" y="4007827"/>
                </a:cubicBezTo>
                <a:cubicBezTo>
                  <a:pt x="5874802" y="4067294"/>
                  <a:pt x="5850207" y="4126396"/>
                  <a:pt x="5827971" y="4187589"/>
                </a:cubicBezTo>
                <a:cubicBezTo>
                  <a:pt x="5825515" y="4191311"/>
                  <a:pt x="5817511" y="4199385"/>
                  <a:pt x="5826681" y="4203302"/>
                </a:cubicBezTo>
                <a:cubicBezTo>
                  <a:pt x="5834123" y="4208217"/>
                  <a:pt x="5836677" y="4198681"/>
                  <a:pt x="5839500" y="4193599"/>
                </a:cubicBezTo>
                <a:cubicBezTo>
                  <a:pt x="5874919" y="4121338"/>
                  <a:pt x="5915055" y="4053263"/>
                  <a:pt x="5929413" y="3972440"/>
                </a:cubicBezTo>
                <a:cubicBezTo>
                  <a:pt x="5931433" y="3954003"/>
                  <a:pt x="5946077" y="3937490"/>
                  <a:pt x="5953909" y="3919150"/>
                </a:cubicBezTo>
                <a:cubicBezTo>
                  <a:pt x="5988697" y="3843802"/>
                  <a:pt x="5993155" y="3761787"/>
                  <a:pt x="6006151" y="3680598"/>
                </a:cubicBezTo>
                <a:cubicBezTo>
                  <a:pt x="6032801" y="3499423"/>
                  <a:pt x="6043375" y="3318318"/>
                  <a:pt x="6033787" y="3136190"/>
                </a:cubicBezTo>
                <a:lnTo>
                  <a:pt x="6028315" y="3093047"/>
                </a:lnTo>
                <a:lnTo>
                  <a:pt x="6025816" y="3080224"/>
                </a:lnTo>
                <a:cubicBezTo>
                  <a:pt x="5935491" y="2657444"/>
                  <a:pt x="5757041" y="2277825"/>
                  <a:pt x="5462620" y="1953402"/>
                </a:cubicBezTo>
                <a:cubicBezTo>
                  <a:pt x="5354097" y="1834635"/>
                  <a:pt x="5233654" y="1726527"/>
                  <a:pt x="5104061" y="1632541"/>
                </a:cubicBezTo>
                <a:cubicBezTo>
                  <a:pt x="5070486" y="1608282"/>
                  <a:pt x="5036425" y="1584127"/>
                  <a:pt x="5003371" y="1558743"/>
                </a:cubicBezTo>
                <a:lnTo>
                  <a:pt x="4962275" y="1523505"/>
                </a:lnTo>
                <a:lnTo>
                  <a:pt x="4951211" y="1516212"/>
                </a:lnTo>
                <a:cubicBezTo>
                  <a:pt x="4931244" y="1503565"/>
                  <a:pt x="4908091" y="1497361"/>
                  <a:pt x="4887030" y="1488798"/>
                </a:cubicBezTo>
                <a:cubicBezTo>
                  <a:pt x="4884306" y="1488068"/>
                  <a:pt x="4881175" y="1486134"/>
                  <a:pt x="4878235" y="1485529"/>
                </a:cubicBezTo>
                <a:close/>
                <a:moveTo>
                  <a:pt x="2488089" y="1468873"/>
                </a:moveTo>
                <a:lnTo>
                  <a:pt x="2483339" y="1472039"/>
                </a:lnTo>
                <a:lnTo>
                  <a:pt x="2486645" y="1469475"/>
                </a:lnTo>
                <a:close/>
                <a:moveTo>
                  <a:pt x="2428360" y="1430993"/>
                </a:moveTo>
                <a:lnTo>
                  <a:pt x="2428663" y="1432410"/>
                </a:lnTo>
                <a:cubicBezTo>
                  <a:pt x="2428663" y="1432410"/>
                  <a:pt x="2428663" y="1432410"/>
                  <a:pt x="2423991" y="1433409"/>
                </a:cubicBezTo>
                <a:close/>
                <a:moveTo>
                  <a:pt x="3312724" y="1415766"/>
                </a:moveTo>
                <a:cubicBezTo>
                  <a:pt x="3298724" y="1415532"/>
                  <a:pt x="3275527" y="1423378"/>
                  <a:pt x="3256489" y="1428825"/>
                </a:cubicBezTo>
                <a:cubicBezTo>
                  <a:pt x="3236572" y="1437551"/>
                  <a:pt x="3220815" y="1443875"/>
                  <a:pt x="3219056" y="1450437"/>
                </a:cubicBezTo>
                <a:cubicBezTo>
                  <a:pt x="3233935" y="1447393"/>
                  <a:pt x="3249693" y="1441068"/>
                  <a:pt x="3264571" y="1438022"/>
                </a:cubicBezTo>
                <a:cubicBezTo>
                  <a:pt x="3226495" y="1448914"/>
                  <a:pt x="3187540" y="1463087"/>
                  <a:pt x="3145305" y="1476381"/>
                </a:cubicBezTo>
                <a:cubicBezTo>
                  <a:pt x="3132183" y="1472865"/>
                  <a:pt x="3100669" y="1485515"/>
                  <a:pt x="3078993" y="1500802"/>
                </a:cubicBezTo>
                <a:cubicBezTo>
                  <a:pt x="3063234" y="1507127"/>
                  <a:pt x="3043317" y="1515853"/>
                  <a:pt x="3032598" y="1516496"/>
                </a:cubicBezTo>
                <a:cubicBezTo>
                  <a:pt x="3030840" y="1523057"/>
                  <a:pt x="3019241" y="1526981"/>
                  <a:pt x="3010922" y="1531783"/>
                </a:cubicBezTo>
                <a:cubicBezTo>
                  <a:pt x="2397416" y="1813901"/>
                  <a:pt x="1938644" y="2397651"/>
                  <a:pt x="1851594" y="3116159"/>
                </a:cubicBezTo>
                <a:cubicBezTo>
                  <a:pt x="1816245" y="3405532"/>
                  <a:pt x="1842815" y="3686884"/>
                  <a:pt x="1924097" y="3947739"/>
                </a:cubicBezTo>
                <a:cubicBezTo>
                  <a:pt x="2106925" y="4538160"/>
                  <a:pt x="2556758" y="5024337"/>
                  <a:pt x="3149544" y="5239426"/>
                </a:cubicBezTo>
                <a:cubicBezTo>
                  <a:pt x="3191309" y="5254132"/>
                  <a:pt x="3229793" y="5267959"/>
                  <a:pt x="3272436" y="5279386"/>
                </a:cubicBezTo>
                <a:cubicBezTo>
                  <a:pt x="3272436" y="5279386"/>
                  <a:pt x="3271557" y="5282667"/>
                  <a:pt x="3274837" y="5283546"/>
                </a:cubicBezTo>
                <a:cubicBezTo>
                  <a:pt x="3284679" y="5286183"/>
                  <a:pt x="3284679" y="5286183"/>
                  <a:pt x="3284679" y="5286183"/>
                </a:cubicBezTo>
                <a:cubicBezTo>
                  <a:pt x="3284679" y="5286183"/>
                  <a:pt x="3287958" y="5287061"/>
                  <a:pt x="3288837" y="5283781"/>
                </a:cubicBezTo>
                <a:lnTo>
                  <a:pt x="3380685" y="5308392"/>
                </a:lnTo>
                <a:cubicBezTo>
                  <a:pt x="3453730" y="5324447"/>
                  <a:pt x="3524373" y="5336344"/>
                  <a:pt x="3599176" y="5345842"/>
                </a:cubicBezTo>
                <a:cubicBezTo>
                  <a:pt x="3840865" y="5375442"/>
                  <a:pt x="4079979" y="5362166"/>
                  <a:pt x="4305801" y="5306654"/>
                </a:cubicBezTo>
                <a:cubicBezTo>
                  <a:pt x="4432271" y="5280773"/>
                  <a:pt x="4559857" y="5237611"/>
                  <a:pt x="4682641" y="5186132"/>
                </a:cubicBezTo>
                <a:cubicBezTo>
                  <a:pt x="4678481" y="5188533"/>
                  <a:pt x="4678481" y="5188533"/>
                  <a:pt x="4677601" y="5191813"/>
                </a:cubicBezTo>
                <a:cubicBezTo>
                  <a:pt x="4689201" y="5187890"/>
                  <a:pt x="4713277" y="5176762"/>
                  <a:pt x="4733195" y="5168036"/>
                </a:cubicBezTo>
                <a:cubicBezTo>
                  <a:pt x="4745671" y="5160831"/>
                  <a:pt x="4757271" y="5156907"/>
                  <a:pt x="4762309" y="5151226"/>
                </a:cubicBezTo>
                <a:cubicBezTo>
                  <a:pt x="4791423" y="5134417"/>
                  <a:pt x="4823817" y="5118487"/>
                  <a:pt x="4852933" y="5101678"/>
                </a:cubicBezTo>
                <a:cubicBezTo>
                  <a:pt x="4864531" y="5097753"/>
                  <a:pt x="4877009" y="5090549"/>
                  <a:pt x="4886205" y="5082466"/>
                </a:cubicBezTo>
                <a:cubicBezTo>
                  <a:pt x="4985149" y="5028114"/>
                  <a:pt x="5076887" y="4961284"/>
                  <a:pt x="5167103" y="4887015"/>
                </a:cubicBezTo>
                <a:cubicBezTo>
                  <a:pt x="5142791" y="4912143"/>
                  <a:pt x="5118479" y="4937271"/>
                  <a:pt x="5099205" y="4956718"/>
                </a:cubicBezTo>
                <a:cubicBezTo>
                  <a:pt x="5092645" y="4954959"/>
                  <a:pt x="5082569" y="4966322"/>
                  <a:pt x="5079289" y="4965443"/>
                </a:cubicBezTo>
                <a:cubicBezTo>
                  <a:pt x="5055855" y="4987291"/>
                  <a:pt x="5021703" y="5009782"/>
                  <a:pt x="5004830" y="5033389"/>
                </a:cubicBezTo>
                <a:cubicBezTo>
                  <a:pt x="5017309" y="5026183"/>
                  <a:pt x="5033945" y="5016579"/>
                  <a:pt x="5039627" y="5021617"/>
                </a:cubicBezTo>
                <a:cubicBezTo>
                  <a:pt x="5057143" y="5008731"/>
                  <a:pt x="5097211" y="4977279"/>
                  <a:pt x="5104007" y="4965035"/>
                </a:cubicBezTo>
                <a:cubicBezTo>
                  <a:pt x="5112326" y="4960233"/>
                  <a:pt x="5119767" y="4958711"/>
                  <a:pt x="5123925" y="4956309"/>
                </a:cubicBezTo>
                <a:cubicBezTo>
                  <a:pt x="5142320" y="4940144"/>
                  <a:pt x="5153275" y="4925499"/>
                  <a:pt x="5168389" y="4908456"/>
                </a:cubicBezTo>
                <a:cubicBezTo>
                  <a:pt x="5181747" y="4897970"/>
                  <a:pt x="5207581" y="4880282"/>
                  <a:pt x="5221817" y="4866518"/>
                </a:cubicBezTo>
                <a:cubicBezTo>
                  <a:pt x="5226855" y="4860837"/>
                  <a:pt x="5224452" y="4856678"/>
                  <a:pt x="5229491" y="4850995"/>
                </a:cubicBezTo>
                <a:cubicBezTo>
                  <a:pt x="5234529" y="4845314"/>
                  <a:pt x="5250287" y="4838989"/>
                  <a:pt x="5255325" y="4833307"/>
                </a:cubicBezTo>
                <a:cubicBezTo>
                  <a:pt x="5273721" y="4817141"/>
                  <a:pt x="5276357" y="4807300"/>
                  <a:pt x="5282919" y="4809059"/>
                </a:cubicBezTo>
                <a:cubicBezTo>
                  <a:pt x="5289714" y="4796816"/>
                  <a:pt x="5304828" y="4779770"/>
                  <a:pt x="5300025" y="4771452"/>
                </a:cubicBezTo>
                <a:cubicBezTo>
                  <a:pt x="5293229" y="4783696"/>
                  <a:pt x="5290828" y="4779536"/>
                  <a:pt x="5287549" y="4778657"/>
                </a:cubicBezTo>
                <a:cubicBezTo>
                  <a:pt x="5535469" y="4535697"/>
                  <a:pt x="5723529" y="4227476"/>
                  <a:pt x="5820215" y="3866642"/>
                </a:cubicBezTo>
                <a:lnTo>
                  <a:pt x="5820377" y="3865901"/>
                </a:lnTo>
                <a:lnTo>
                  <a:pt x="5786815" y="3962149"/>
                </a:lnTo>
                <a:cubicBezTo>
                  <a:pt x="5759509" y="4027726"/>
                  <a:pt x="5725426" y="4090021"/>
                  <a:pt x="5689529" y="4151358"/>
                </a:cubicBezTo>
                <a:lnTo>
                  <a:pt x="5652275" y="4213857"/>
                </a:lnTo>
                <a:lnTo>
                  <a:pt x="5648119" y="4223529"/>
                </a:lnTo>
                <a:cubicBezTo>
                  <a:pt x="5556231" y="4415569"/>
                  <a:pt x="5434887" y="4589609"/>
                  <a:pt x="5290656" y="4740814"/>
                </a:cubicBezTo>
                <a:cubicBezTo>
                  <a:pt x="5292413" y="4734255"/>
                  <a:pt x="5296573" y="4731854"/>
                  <a:pt x="5293293" y="4730974"/>
                </a:cubicBezTo>
                <a:cubicBezTo>
                  <a:pt x="5267459" y="4748662"/>
                  <a:pt x="5268980" y="4756103"/>
                  <a:pt x="5252987" y="4776428"/>
                </a:cubicBezTo>
                <a:cubicBezTo>
                  <a:pt x="5237872" y="4793472"/>
                  <a:pt x="5218599" y="4812919"/>
                  <a:pt x="5200205" y="4829085"/>
                </a:cubicBezTo>
                <a:cubicBezTo>
                  <a:pt x="5192765" y="4830607"/>
                  <a:pt x="5169333" y="4852454"/>
                  <a:pt x="5167573" y="4859015"/>
                </a:cubicBezTo>
                <a:cubicBezTo>
                  <a:pt x="5164293" y="4858136"/>
                  <a:pt x="5164293" y="4858136"/>
                  <a:pt x="5164293" y="4858136"/>
                </a:cubicBezTo>
                <a:cubicBezTo>
                  <a:pt x="5163415" y="4861416"/>
                  <a:pt x="5163415" y="4861416"/>
                  <a:pt x="5163415" y="4861416"/>
                </a:cubicBezTo>
                <a:cubicBezTo>
                  <a:pt x="5160135" y="4860538"/>
                  <a:pt x="5160135" y="4860538"/>
                  <a:pt x="5159255" y="4863817"/>
                </a:cubicBezTo>
                <a:cubicBezTo>
                  <a:pt x="5158377" y="4867098"/>
                  <a:pt x="5158377" y="4867098"/>
                  <a:pt x="5154217" y="4869499"/>
                </a:cubicBezTo>
                <a:cubicBezTo>
                  <a:pt x="5150057" y="4871900"/>
                  <a:pt x="5140859" y="4879984"/>
                  <a:pt x="5139981" y="4883264"/>
                </a:cubicBezTo>
                <a:cubicBezTo>
                  <a:pt x="5122465" y="4896150"/>
                  <a:pt x="5104949" y="4909035"/>
                  <a:pt x="5089836" y="4926080"/>
                </a:cubicBezTo>
                <a:cubicBezTo>
                  <a:pt x="5081517" y="4930882"/>
                  <a:pt x="5073198" y="4935686"/>
                  <a:pt x="5068160" y="4941369"/>
                </a:cubicBezTo>
                <a:cubicBezTo>
                  <a:pt x="5050645" y="4954253"/>
                  <a:pt x="5033129" y="4967138"/>
                  <a:pt x="5019772" y="4977623"/>
                </a:cubicBezTo>
                <a:cubicBezTo>
                  <a:pt x="5019772" y="4977623"/>
                  <a:pt x="5020651" y="4974342"/>
                  <a:pt x="5020651" y="4974342"/>
                </a:cubicBezTo>
                <a:cubicBezTo>
                  <a:pt x="5016491" y="4976743"/>
                  <a:pt x="5012333" y="4979146"/>
                  <a:pt x="5011455" y="4982425"/>
                </a:cubicBezTo>
                <a:cubicBezTo>
                  <a:pt x="4802143" y="5133774"/>
                  <a:pt x="4561379" y="5245050"/>
                  <a:pt x="4305801" y="5306654"/>
                </a:cubicBezTo>
                <a:cubicBezTo>
                  <a:pt x="4014782" y="5369308"/>
                  <a:pt x="3709183" y="5368285"/>
                  <a:pt x="3402360" y="5293105"/>
                </a:cubicBezTo>
                <a:cubicBezTo>
                  <a:pt x="3403239" y="5289824"/>
                  <a:pt x="3403239" y="5289824"/>
                  <a:pt x="3404117" y="5286544"/>
                </a:cubicBezTo>
                <a:cubicBezTo>
                  <a:pt x="3450920" y="5295568"/>
                  <a:pt x="3475876" y="5281161"/>
                  <a:pt x="3508914" y="5275951"/>
                </a:cubicBezTo>
                <a:cubicBezTo>
                  <a:pt x="3508914" y="5275951"/>
                  <a:pt x="3503232" y="5270912"/>
                  <a:pt x="3496671" y="5269154"/>
                </a:cubicBezTo>
                <a:cubicBezTo>
                  <a:pt x="3511551" y="5266108"/>
                  <a:pt x="3536915" y="5276421"/>
                  <a:pt x="3557475" y="5278414"/>
                </a:cubicBezTo>
                <a:cubicBezTo>
                  <a:pt x="3575633" y="5276248"/>
                  <a:pt x="3604513" y="5273439"/>
                  <a:pt x="3604513" y="5273439"/>
                </a:cubicBezTo>
                <a:cubicBezTo>
                  <a:pt x="3602991" y="5265999"/>
                  <a:pt x="3589869" y="5262484"/>
                  <a:pt x="3573468" y="5258088"/>
                </a:cubicBezTo>
                <a:cubicBezTo>
                  <a:pt x="3574346" y="5254808"/>
                  <a:pt x="3577628" y="5255687"/>
                  <a:pt x="3577628" y="5255687"/>
                </a:cubicBezTo>
                <a:cubicBezTo>
                  <a:pt x="3580907" y="5256567"/>
                  <a:pt x="3580907" y="5256567"/>
                  <a:pt x="3580907" y="5256567"/>
                </a:cubicBezTo>
                <a:cubicBezTo>
                  <a:pt x="3580907" y="5256567"/>
                  <a:pt x="3584189" y="5257445"/>
                  <a:pt x="3584189" y="5257445"/>
                </a:cubicBezTo>
                <a:cubicBezTo>
                  <a:pt x="3584189" y="5257445"/>
                  <a:pt x="3587468" y="5258324"/>
                  <a:pt x="3590749" y="5259203"/>
                </a:cubicBezTo>
                <a:cubicBezTo>
                  <a:pt x="3591627" y="5255923"/>
                  <a:pt x="3591627" y="5255923"/>
                  <a:pt x="3588347" y="5255045"/>
                </a:cubicBezTo>
                <a:cubicBezTo>
                  <a:pt x="3588347" y="5255045"/>
                  <a:pt x="3585065" y="5254166"/>
                  <a:pt x="3585065" y="5254166"/>
                </a:cubicBezTo>
                <a:cubicBezTo>
                  <a:pt x="3581787" y="5253286"/>
                  <a:pt x="3581787" y="5253286"/>
                  <a:pt x="3581787" y="5253286"/>
                </a:cubicBezTo>
                <a:cubicBezTo>
                  <a:pt x="3603227" y="5252000"/>
                  <a:pt x="3576983" y="5244968"/>
                  <a:pt x="3572825" y="5247369"/>
                </a:cubicBezTo>
                <a:cubicBezTo>
                  <a:pt x="3569546" y="5246491"/>
                  <a:pt x="3568666" y="5249771"/>
                  <a:pt x="3568666" y="5249771"/>
                </a:cubicBezTo>
                <a:cubicBezTo>
                  <a:pt x="3568666" y="5249771"/>
                  <a:pt x="3571945" y="5250649"/>
                  <a:pt x="3571945" y="5250649"/>
                </a:cubicBezTo>
                <a:cubicBezTo>
                  <a:pt x="3574346" y="5254808"/>
                  <a:pt x="3574346" y="5254808"/>
                  <a:pt x="3574346" y="5254808"/>
                </a:cubicBezTo>
                <a:cubicBezTo>
                  <a:pt x="3574346" y="5254808"/>
                  <a:pt x="3567787" y="5253050"/>
                  <a:pt x="3564507" y="5252171"/>
                </a:cubicBezTo>
                <a:cubicBezTo>
                  <a:pt x="3561226" y="5251293"/>
                  <a:pt x="3561226" y="5251293"/>
                  <a:pt x="3561226" y="5251293"/>
                </a:cubicBezTo>
                <a:cubicBezTo>
                  <a:pt x="3538264" y="5245140"/>
                  <a:pt x="3523621" y="5234185"/>
                  <a:pt x="3539378" y="5227860"/>
                </a:cubicBezTo>
                <a:cubicBezTo>
                  <a:pt x="3555779" y="5232255"/>
                  <a:pt x="3556660" y="5228975"/>
                  <a:pt x="3579620" y="5235127"/>
                </a:cubicBezTo>
                <a:cubicBezTo>
                  <a:pt x="3584659" y="5229445"/>
                  <a:pt x="3571539" y="5225930"/>
                  <a:pt x="3570016" y="5218490"/>
                </a:cubicBezTo>
                <a:cubicBezTo>
                  <a:pt x="3602174" y="5216559"/>
                  <a:pt x="3653138" y="5223183"/>
                  <a:pt x="3657531" y="5206782"/>
                </a:cubicBezTo>
                <a:cubicBezTo>
                  <a:pt x="3657531" y="5206782"/>
                  <a:pt x="3660813" y="5207661"/>
                  <a:pt x="3660813" y="5207661"/>
                </a:cubicBezTo>
                <a:cubicBezTo>
                  <a:pt x="3660813" y="5207661"/>
                  <a:pt x="3667372" y="5209419"/>
                  <a:pt x="3667372" y="5209419"/>
                </a:cubicBezTo>
                <a:cubicBezTo>
                  <a:pt x="3671532" y="5207018"/>
                  <a:pt x="3674811" y="5207897"/>
                  <a:pt x="3671532" y="5207018"/>
                </a:cubicBezTo>
                <a:cubicBezTo>
                  <a:pt x="3678971" y="5205495"/>
                  <a:pt x="3688811" y="5208131"/>
                  <a:pt x="3710251" y="5206844"/>
                </a:cubicBezTo>
                <a:cubicBezTo>
                  <a:pt x="3717691" y="5205323"/>
                  <a:pt x="3720971" y="5206202"/>
                  <a:pt x="3724251" y="5207082"/>
                </a:cubicBezTo>
                <a:cubicBezTo>
                  <a:pt x="3724251" y="5207082"/>
                  <a:pt x="3728411" y="5204679"/>
                  <a:pt x="3728411" y="5204679"/>
                </a:cubicBezTo>
                <a:cubicBezTo>
                  <a:pt x="3731689" y="5205559"/>
                  <a:pt x="3731689" y="5205559"/>
                  <a:pt x="3731689" y="5205559"/>
                </a:cubicBezTo>
                <a:cubicBezTo>
                  <a:pt x="3734971" y="5206438"/>
                  <a:pt x="3732569" y="5202278"/>
                  <a:pt x="3732569" y="5202278"/>
                </a:cubicBezTo>
                <a:cubicBezTo>
                  <a:pt x="3735849" y="5203156"/>
                  <a:pt x="3735849" y="5203156"/>
                  <a:pt x="3735849" y="5203156"/>
                </a:cubicBezTo>
                <a:cubicBezTo>
                  <a:pt x="3736729" y="5199877"/>
                  <a:pt x="3749851" y="5203393"/>
                  <a:pt x="3750729" y="5200112"/>
                </a:cubicBezTo>
                <a:cubicBezTo>
                  <a:pt x="3733448" y="5198998"/>
                  <a:pt x="3747448" y="5199234"/>
                  <a:pt x="3741767" y="5194194"/>
                </a:cubicBezTo>
                <a:cubicBezTo>
                  <a:pt x="3762327" y="5196187"/>
                  <a:pt x="3736085" y="5189156"/>
                  <a:pt x="3750085" y="5189392"/>
                </a:cubicBezTo>
                <a:cubicBezTo>
                  <a:pt x="3770646" y="5191385"/>
                  <a:pt x="3771525" y="5188105"/>
                  <a:pt x="3780485" y="5194022"/>
                </a:cubicBezTo>
                <a:cubicBezTo>
                  <a:pt x="3783123" y="5184181"/>
                  <a:pt x="3830805" y="5189925"/>
                  <a:pt x="3866245" y="5188875"/>
                </a:cubicBezTo>
                <a:cubicBezTo>
                  <a:pt x="3869525" y="5189754"/>
                  <a:pt x="3876965" y="5188230"/>
                  <a:pt x="3887685" y="5187588"/>
                </a:cubicBezTo>
                <a:cubicBezTo>
                  <a:pt x="3919843" y="5185657"/>
                  <a:pt x="3941283" y="5184371"/>
                  <a:pt x="3959442" y="5182205"/>
                </a:cubicBezTo>
                <a:cubicBezTo>
                  <a:pt x="3966881" y="5180683"/>
                  <a:pt x="3962723" y="5183084"/>
                  <a:pt x="3969282" y="5184842"/>
                </a:cubicBezTo>
                <a:cubicBezTo>
                  <a:pt x="3970163" y="5181561"/>
                  <a:pt x="3974321" y="5179160"/>
                  <a:pt x="3977601" y="5180038"/>
                </a:cubicBezTo>
                <a:cubicBezTo>
                  <a:pt x="3980882" y="5180918"/>
                  <a:pt x="3969282" y="5184842"/>
                  <a:pt x="3980003" y="5184199"/>
                </a:cubicBezTo>
                <a:cubicBezTo>
                  <a:pt x="3999041" y="5178752"/>
                  <a:pt x="4001441" y="5182911"/>
                  <a:pt x="4031200" y="5176823"/>
                </a:cubicBezTo>
                <a:cubicBezTo>
                  <a:pt x="4029443" y="5183383"/>
                  <a:pt x="4029443" y="5183383"/>
                  <a:pt x="4029443" y="5183383"/>
                </a:cubicBezTo>
                <a:cubicBezTo>
                  <a:pt x="4047601" y="5181216"/>
                  <a:pt x="4055041" y="5179694"/>
                  <a:pt x="4041919" y="5176178"/>
                </a:cubicBezTo>
                <a:cubicBezTo>
                  <a:pt x="4053518" y="5172254"/>
                  <a:pt x="4055041" y="5179694"/>
                  <a:pt x="4067519" y="5172490"/>
                </a:cubicBezTo>
                <a:cubicBezTo>
                  <a:pt x="4063359" y="5174891"/>
                  <a:pt x="4066640" y="5175770"/>
                  <a:pt x="4070798" y="5173369"/>
                </a:cubicBezTo>
                <a:cubicBezTo>
                  <a:pt x="4069920" y="5176648"/>
                  <a:pt x="4069920" y="5176648"/>
                  <a:pt x="4069920" y="5176648"/>
                </a:cubicBezTo>
                <a:cubicBezTo>
                  <a:pt x="4065760" y="5179051"/>
                  <a:pt x="4069041" y="5179929"/>
                  <a:pt x="4069041" y="5179929"/>
                </a:cubicBezTo>
                <a:cubicBezTo>
                  <a:pt x="4072321" y="5180808"/>
                  <a:pt x="4072321" y="5180808"/>
                  <a:pt x="4072321" y="5180808"/>
                </a:cubicBezTo>
                <a:cubicBezTo>
                  <a:pt x="4057442" y="5183854"/>
                  <a:pt x="4078003" y="5185846"/>
                  <a:pt x="4089601" y="5181922"/>
                </a:cubicBezTo>
                <a:cubicBezTo>
                  <a:pt x="4088723" y="5185204"/>
                  <a:pt x="4088723" y="5185204"/>
                  <a:pt x="4088723" y="5185204"/>
                </a:cubicBezTo>
                <a:cubicBezTo>
                  <a:pt x="4088723" y="5185204"/>
                  <a:pt x="4088723" y="5185204"/>
                  <a:pt x="4092003" y="5186082"/>
                </a:cubicBezTo>
                <a:cubicBezTo>
                  <a:pt x="4092003" y="5186082"/>
                  <a:pt x="4096162" y="5183681"/>
                  <a:pt x="4096162" y="5183681"/>
                </a:cubicBezTo>
                <a:cubicBezTo>
                  <a:pt x="4114321" y="5181514"/>
                  <a:pt x="4139919" y="5177828"/>
                  <a:pt x="4165519" y="5174139"/>
                </a:cubicBezTo>
                <a:cubicBezTo>
                  <a:pt x="4191995" y="5167169"/>
                  <a:pt x="4218473" y="5160202"/>
                  <a:pt x="4237513" y="5154755"/>
                </a:cubicBezTo>
                <a:cubicBezTo>
                  <a:pt x="4244511" y="5154873"/>
                  <a:pt x="4253811" y="5152971"/>
                  <a:pt x="4264671" y="5150166"/>
                </a:cubicBezTo>
                <a:lnTo>
                  <a:pt x="4275426" y="5147224"/>
                </a:lnTo>
                <a:lnTo>
                  <a:pt x="4225547" y="5155482"/>
                </a:lnTo>
                <a:cubicBezTo>
                  <a:pt x="4078476" y="5175336"/>
                  <a:pt x="3929093" y="5177603"/>
                  <a:pt x="3777147" y="5162641"/>
                </a:cubicBezTo>
                <a:cubicBezTo>
                  <a:pt x="3719477" y="5157145"/>
                  <a:pt x="3662833" y="5157785"/>
                  <a:pt x="3607202" y="5141859"/>
                </a:cubicBezTo>
                <a:cubicBezTo>
                  <a:pt x="3601885" y="5140225"/>
                  <a:pt x="3595751" y="5141251"/>
                  <a:pt x="3593293" y="5134094"/>
                </a:cubicBezTo>
                <a:cubicBezTo>
                  <a:pt x="3593495" y="5127754"/>
                  <a:pt x="3598607" y="5128161"/>
                  <a:pt x="3601266" y="5128978"/>
                </a:cubicBezTo>
                <a:cubicBezTo>
                  <a:pt x="3784099" y="5158958"/>
                  <a:pt x="3966912" y="5151101"/>
                  <a:pt x="4150133" y="5138134"/>
                </a:cubicBezTo>
                <a:cubicBezTo>
                  <a:pt x="4246243" y="5132159"/>
                  <a:pt x="4339069" y="5106553"/>
                  <a:pt x="4432718" y="5085854"/>
                </a:cubicBezTo>
                <a:cubicBezTo>
                  <a:pt x="4443555" y="5082783"/>
                  <a:pt x="4455823" y="5080731"/>
                  <a:pt x="4466865" y="5078886"/>
                </a:cubicBezTo>
                <a:cubicBezTo>
                  <a:pt x="4472795" y="5076634"/>
                  <a:pt x="4482203" y="5080106"/>
                  <a:pt x="4480356" y="5069063"/>
                </a:cubicBezTo>
                <a:cubicBezTo>
                  <a:pt x="4478511" y="5058020"/>
                  <a:pt x="4471355" y="5060478"/>
                  <a:pt x="4462767" y="5061914"/>
                </a:cubicBezTo>
                <a:cubicBezTo>
                  <a:pt x="4419420" y="5074203"/>
                  <a:pt x="4374641" y="5085472"/>
                  <a:pt x="4330679" y="5094082"/>
                </a:cubicBezTo>
                <a:cubicBezTo>
                  <a:pt x="4284672" y="5102718"/>
                  <a:pt x="4238818" y="5109910"/>
                  <a:pt x="4193125" y="5115579"/>
                </a:cubicBezTo>
                <a:lnTo>
                  <a:pt x="4089964" y="5124917"/>
                </a:lnTo>
                <a:lnTo>
                  <a:pt x="4090545" y="5125923"/>
                </a:lnTo>
                <a:cubicBezTo>
                  <a:pt x="4075664" y="5128968"/>
                  <a:pt x="4061664" y="5128732"/>
                  <a:pt x="4046787" y="5131776"/>
                </a:cubicBezTo>
                <a:cubicBezTo>
                  <a:pt x="4047666" y="5128497"/>
                  <a:pt x="4047666" y="5128497"/>
                  <a:pt x="4047666" y="5128497"/>
                </a:cubicBezTo>
                <a:cubicBezTo>
                  <a:pt x="4050945" y="5129375"/>
                  <a:pt x="4058384" y="5127852"/>
                  <a:pt x="4061664" y="5128732"/>
                </a:cubicBezTo>
                <a:lnTo>
                  <a:pt x="4072652" y="5126484"/>
                </a:lnTo>
                <a:lnTo>
                  <a:pt x="4056543" y="5127942"/>
                </a:lnTo>
                <a:lnTo>
                  <a:pt x="4025363" y="5128577"/>
                </a:lnTo>
                <a:lnTo>
                  <a:pt x="4022586" y="5131884"/>
                </a:lnTo>
                <a:cubicBezTo>
                  <a:pt x="4021846" y="5133005"/>
                  <a:pt x="4021627" y="5133825"/>
                  <a:pt x="4021187" y="5135465"/>
                </a:cubicBezTo>
                <a:cubicBezTo>
                  <a:pt x="4017907" y="5134587"/>
                  <a:pt x="4014626" y="5133707"/>
                  <a:pt x="4014626" y="5133707"/>
                </a:cubicBezTo>
                <a:cubicBezTo>
                  <a:pt x="4015505" y="5130427"/>
                  <a:pt x="4018785" y="5131306"/>
                  <a:pt x="4015505" y="5130427"/>
                </a:cubicBezTo>
                <a:cubicBezTo>
                  <a:pt x="4015505" y="5130427"/>
                  <a:pt x="4015505" y="5130427"/>
                  <a:pt x="4012226" y="5129549"/>
                </a:cubicBezTo>
                <a:lnTo>
                  <a:pt x="4009785" y="5128894"/>
                </a:lnTo>
                <a:lnTo>
                  <a:pt x="3920985" y="5130704"/>
                </a:lnTo>
                <a:lnTo>
                  <a:pt x="3897176" y="5129411"/>
                </a:lnTo>
                <a:lnTo>
                  <a:pt x="3884467" y="5133988"/>
                </a:lnTo>
                <a:cubicBezTo>
                  <a:pt x="3875506" y="5128073"/>
                  <a:pt x="3871346" y="5130474"/>
                  <a:pt x="3866308" y="5136155"/>
                </a:cubicBezTo>
                <a:cubicBezTo>
                  <a:pt x="3859747" y="5134396"/>
                  <a:pt x="3853187" y="5132639"/>
                  <a:pt x="3845748" y="5134162"/>
                </a:cubicBezTo>
                <a:cubicBezTo>
                  <a:pt x="3838309" y="5135685"/>
                  <a:pt x="3828467" y="5133048"/>
                  <a:pt x="3821029" y="5134569"/>
                </a:cubicBezTo>
                <a:cubicBezTo>
                  <a:pt x="3810308" y="5135213"/>
                  <a:pt x="3797187" y="5131697"/>
                  <a:pt x="3786467" y="5132340"/>
                </a:cubicBezTo>
                <a:cubicBezTo>
                  <a:pt x="3779906" y="5130583"/>
                  <a:pt x="3769188" y="5131227"/>
                  <a:pt x="3765027" y="5133628"/>
                </a:cubicBezTo>
                <a:cubicBezTo>
                  <a:pt x="3761746" y="5132748"/>
                  <a:pt x="3761746" y="5132748"/>
                  <a:pt x="3761746" y="5132748"/>
                </a:cubicBezTo>
                <a:cubicBezTo>
                  <a:pt x="3751027" y="5133392"/>
                  <a:pt x="3744467" y="5131634"/>
                  <a:pt x="3733748" y="5132278"/>
                </a:cubicBezTo>
                <a:cubicBezTo>
                  <a:pt x="3727187" y="5130519"/>
                  <a:pt x="3719747" y="5132042"/>
                  <a:pt x="3709028" y="5132686"/>
                </a:cubicBezTo>
                <a:cubicBezTo>
                  <a:pt x="3700066" y="5126768"/>
                  <a:pt x="3699188" y="5130049"/>
                  <a:pt x="3698308" y="5133328"/>
                </a:cubicBezTo>
                <a:cubicBezTo>
                  <a:pt x="3695027" y="5132450"/>
                  <a:pt x="3695027" y="5132450"/>
                  <a:pt x="3695027" y="5132450"/>
                </a:cubicBezTo>
                <a:cubicBezTo>
                  <a:pt x="3691747" y="5131570"/>
                  <a:pt x="3689347" y="5127412"/>
                  <a:pt x="3686065" y="5126532"/>
                </a:cubicBezTo>
                <a:cubicBezTo>
                  <a:pt x="3686065" y="5126532"/>
                  <a:pt x="3682787" y="5125654"/>
                  <a:pt x="3682787" y="5125654"/>
                </a:cubicBezTo>
                <a:cubicBezTo>
                  <a:pt x="3679505" y="5124775"/>
                  <a:pt x="3679505" y="5124775"/>
                  <a:pt x="3675347" y="5127176"/>
                </a:cubicBezTo>
                <a:cubicBezTo>
                  <a:pt x="3675347" y="5127176"/>
                  <a:pt x="3675347" y="5127176"/>
                  <a:pt x="3674467" y="5130457"/>
                </a:cubicBezTo>
                <a:cubicBezTo>
                  <a:pt x="3658065" y="5126062"/>
                  <a:pt x="3658065" y="5126062"/>
                  <a:pt x="3658065" y="5126062"/>
                </a:cubicBezTo>
                <a:cubicBezTo>
                  <a:pt x="3658065" y="5126062"/>
                  <a:pt x="3653907" y="5128463"/>
                  <a:pt x="3653907" y="5128463"/>
                </a:cubicBezTo>
                <a:cubicBezTo>
                  <a:pt x="3653907" y="5128463"/>
                  <a:pt x="3657187" y="5129341"/>
                  <a:pt x="3657187" y="5129341"/>
                </a:cubicBezTo>
                <a:cubicBezTo>
                  <a:pt x="3674467" y="5130457"/>
                  <a:pt x="3674467" y="5130457"/>
                  <a:pt x="3674467" y="5130457"/>
                </a:cubicBezTo>
                <a:cubicBezTo>
                  <a:pt x="3674467" y="5130457"/>
                  <a:pt x="3673588" y="5133737"/>
                  <a:pt x="3673588" y="5133737"/>
                </a:cubicBezTo>
                <a:cubicBezTo>
                  <a:pt x="3670306" y="5132858"/>
                  <a:pt x="3667027" y="5131978"/>
                  <a:pt x="3667027" y="5131978"/>
                </a:cubicBezTo>
                <a:cubicBezTo>
                  <a:pt x="3663747" y="5131100"/>
                  <a:pt x="3663747" y="5131100"/>
                  <a:pt x="3663747" y="5131100"/>
                </a:cubicBezTo>
                <a:cubicBezTo>
                  <a:pt x="3660467" y="5130221"/>
                  <a:pt x="3656309" y="5132623"/>
                  <a:pt x="3653027" y="5131744"/>
                </a:cubicBezTo>
                <a:cubicBezTo>
                  <a:pt x="3649747" y="5130864"/>
                  <a:pt x="3646466" y="5129986"/>
                  <a:pt x="3639907" y="5128227"/>
                </a:cubicBezTo>
                <a:cubicBezTo>
                  <a:pt x="3643186" y="5129107"/>
                  <a:pt x="3644067" y="5125825"/>
                  <a:pt x="3644067" y="5125825"/>
                </a:cubicBezTo>
                <a:cubicBezTo>
                  <a:pt x="3644067" y="5125825"/>
                  <a:pt x="3640785" y="5124947"/>
                  <a:pt x="3637506" y="5124069"/>
                </a:cubicBezTo>
                <a:cubicBezTo>
                  <a:pt x="3637506" y="5124069"/>
                  <a:pt x="3634225" y="5123188"/>
                  <a:pt x="3630945" y="5122310"/>
                </a:cubicBezTo>
                <a:cubicBezTo>
                  <a:pt x="3626785" y="5124711"/>
                  <a:pt x="3623505" y="5123833"/>
                  <a:pt x="3620224" y="5122954"/>
                </a:cubicBezTo>
                <a:cubicBezTo>
                  <a:pt x="3616944" y="5122074"/>
                  <a:pt x="3616944" y="5122074"/>
                  <a:pt x="3613665" y="5121196"/>
                </a:cubicBezTo>
                <a:cubicBezTo>
                  <a:pt x="3609505" y="5123597"/>
                  <a:pt x="3609505" y="5123597"/>
                  <a:pt x="3609505" y="5123597"/>
                </a:cubicBezTo>
                <a:cubicBezTo>
                  <a:pt x="3606225" y="5122719"/>
                  <a:pt x="3602066" y="5125120"/>
                  <a:pt x="3598785" y="5124241"/>
                </a:cubicBezTo>
                <a:cubicBezTo>
                  <a:pt x="3595505" y="5123363"/>
                  <a:pt x="3592225" y="5122483"/>
                  <a:pt x="3592225" y="5122483"/>
                </a:cubicBezTo>
                <a:cubicBezTo>
                  <a:pt x="3593103" y="5119203"/>
                  <a:pt x="3593103" y="5119203"/>
                  <a:pt x="3589823" y="5118324"/>
                </a:cubicBezTo>
                <a:cubicBezTo>
                  <a:pt x="3589823" y="5118324"/>
                  <a:pt x="3586543" y="5117446"/>
                  <a:pt x="3585664" y="5120726"/>
                </a:cubicBezTo>
                <a:cubicBezTo>
                  <a:pt x="3585664" y="5120726"/>
                  <a:pt x="3582383" y="5119845"/>
                  <a:pt x="3579982" y="5115687"/>
                </a:cubicBezTo>
                <a:cubicBezTo>
                  <a:pt x="3572542" y="5117210"/>
                  <a:pt x="3572542" y="5117210"/>
                  <a:pt x="3572542" y="5117210"/>
                </a:cubicBezTo>
                <a:cubicBezTo>
                  <a:pt x="3572542" y="5117210"/>
                  <a:pt x="3575823" y="5118089"/>
                  <a:pt x="3574945" y="5121368"/>
                </a:cubicBezTo>
                <a:cubicBezTo>
                  <a:pt x="3571664" y="5120490"/>
                  <a:pt x="3568383" y="5119611"/>
                  <a:pt x="3565103" y="5118731"/>
                </a:cubicBezTo>
                <a:cubicBezTo>
                  <a:pt x="3561823" y="5117852"/>
                  <a:pt x="3561823" y="5117852"/>
                  <a:pt x="3561823" y="5117852"/>
                </a:cubicBezTo>
                <a:cubicBezTo>
                  <a:pt x="3554384" y="5119375"/>
                  <a:pt x="3551103" y="5118495"/>
                  <a:pt x="3547823" y="5117617"/>
                </a:cubicBezTo>
                <a:cubicBezTo>
                  <a:pt x="3541263" y="5115860"/>
                  <a:pt x="3537981" y="5114981"/>
                  <a:pt x="3534703" y="5114101"/>
                </a:cubicBezTo>
                <a:cubicBezTo>
                  <a:pt x="3531422" y="5113222"/>
                  <a:pt x="3531422" y="5113222"/>
                  <a:pt x="3524861" y="5111464"/>
                </a:cubicBezTo>
                <a:cubicBezTo>
                  <a:pt x="3522460" y="5107306"/>
                  <a:pt x="3511741" y="5107948"/>
                  <a:pt x="3505180" y="5106191"/>
                </a:cubicBezTo>
                <a:cubicBezTo>
                  <a:pt x="3501899" y="5105311"/>
                  <a:pt x="3499499" y="5101153"/>
                  <a:pt x="3496218" y="5100273"/>
                </a:cubicBezTo>
                <a:cubicBezTo>
                  <a:pt x="3496218" y="5100273"/>
                  <a:pt x="3500377" y="5097872"/>
                  <a:pt x="3500377" y="5097872"/>
                </a:cubicBezTo>
                <a:cubicBezTo>
                  <a:pt x="3503657" y="5098752"/>
                  <a:pt x="3504537" y="5095471"/>
                  <a:pt x="3504537" y="5095471"/>
                </a:cubicBezTo>
                <a:cubicBezTo>
                  <a:pt x="3504537" y="5095471"/>
                  <a:pt x="3504537" y="5095471"/>
                  <a:pt x="3501256" y="5094592"/>
                </a:cubicBezTo>
                <a:cubicBezTo>
                  <a:pt x="3497975" y="5093714"/>
                  <a:pt x="3497975" y="5093714"/>
                  <a:pt x="3497975" y="5093714"/>
                </a:cubicBezTo>
                <a:cubicBezTo>
                  <a:pt x="3494695" y="5092834"/>
                  <a:pt x="3494695" y="5092834"/>
                  <a:pt x="3493817" y="5096115"/>
                </a:cubicBezTo>
                <a:cubicBezTo>
                  <a:pt x="3493817" y="5096115"/>
                  <a:pt x="3489659" y="5098516"/>
                  <a:pt x="3489659" y="5098516"/>
                </a:cubicBezTo>
                <a:cubicBezTo>
                  <a:pt x="3488778" y="5101796"/>
                  <a:pt x="3488778" y="5101796"/>
                  <a:pt x="3488778" y="5101796"/>
                </a:cubicBezTo>
                <a:cubicBezTo>
                  <a:pt x="3492058" y="5102676"/>
                  <a:pt x="3497740" y="5107714"/>
                  <a:pt x="3504301" y="5109471"/>
                </a:cubicBezTo>
                <a:cubicBezTo>
                  <a:pt x="3507581" y="5110349"/>
                  <a:pt x="3507581" y="5110349"/>
                  <a:pt x="3507581" y="5110349"/>
                </a:cubicBezTo>
                <a:cubicBezTo>
                  <a:pt x="3510861" y="5111230"/>
                  <a:pt x="3518300" y="5109707"/>
                  <a:pt x="3520701" y="5113865"/>
                </a:cubicBezTo>
                <a:cubicBezTo>
                  <a:pt x="3523982" y="5114745"/>
                  <a:pt x="3523982" y="5114745"/>
                  <a:pt x="3527262" y="5115624"/>
                </a:cubicBezTo>
                <a:cubicBezTo>
                  <a:pt x="3523104" y="5118025"/>
                  <a:pt x="3516543" y="5116266"/>
                  <a:pt x="3509983" y="5114509"/>
                </a:cubicBezTo>
                <a:cubicBezTo>
                  <a:pt x="3503423" y="5112752"/>
                  <a:pt x="3496862" y="5110993"/>
                  <a:pt x="3489421" y="5112516"/>
                </a:cubicBezTo>
                <a:cubicBezTo>
                  <a:pt x="3486142" y="5111638"/>
                  <a:pt x="3487020" y="5108356"/>
                  <a:pt x="3483740" y="5107478"/>
                </a:cubicBezTo>
                <a:cubicBezTo>
                  <a:pt x="3477179" y="5105719"/>
                  <a:pt x="3477179" y="5105719"/>
                  <a:pt x="3477179" y="5105719"/>
                </a:cubicBezTo>
                <a:cubicBezTo>
                  <a:pt x="3470619" y="5103962"/>
                  <a:pt x="3467339" y="5103082"/>
                  <a:pt x="3460778" y="5101325"/>
                </a:cubicBezTo>
                <a:cubicBezTo>
                  <a:pt x="3464938" y="5098924"/>
                  <a:pt x="3464938" y="5098924"/>
                  <a:pt x="3464938" y="5098924"/>
                </a:cubicBezTo>
                <a:cubicBezTo>
                  <a:pt x="3468217" y="5099803"/>
                  <a:pt x="3468217" y="5099803"/>
                  <a:pt x="3465816" y="5095643"/>
                </a:cubicBezTo>
                <a:cubicBezTo>
                  <a:pt x="3465816" y="5095643"/>
                  <a:pt x="3465816" y="5095643"/>
                  <a:pt x="3462537" y="5094765"/>
                </a:cubicBezTo>
                <a:cubicBezTo>
                  <a:pt x="3462537" y="5094765"/>
                  <a:pt x="3459257" y="5093886"/>
                  <a:pt x="3459257" y="5093886"/>
                </a:cubicBezTo>
                <a:cubicBezTo>
                  <a:pt x="3455097" y="5096287"/>
                  <a:pt x="3455097" y="5096287"/>
                  <a:pt x="3455097" y="5096287"/>
                </a:cubicBezTo>
                <a:cubicBezTo>
                  <a:pt x="3455097" y="5096287"/>
                  <a:pt x="3451816" y="5095409"/>
                  <a:pt x="3451816" y="5095409"/>
                </a:cubicBezTo>
                <a:cubicBezTo>
                  <a:pt x="3451816" y="5095409"/>
                  <a:pt x="3451816" y="5095409"/>
                  <a:pt x="3448536" y="5094529"/>
                </a:cubicBezTo>
                <a:cubicBezTo>
                  <a:pt x="3445257" y="5093650"/>
                  <a:pt x="3437817" y="5095173"/>
                  <a:pt x="3434537" y="5094294"/>
                </a:cubicBezTo>
                <a:cubicBezTo>
                  <a:pt x="3424696" y="5091657"/>
                  <a:pt x="3420537" y="5094058"/>
                  <a:pt x="3418134" y="5089898"/>
                </a:cubicBezTo>
                <a:cubicBezTo>
                  <a:pt x="3419013" y="5086619"/>
                  <a:pt x="3415734" y="5085739"/>
                  <a:pt x="3415734" y="5085739"/>
                </a:cubicBezTo>
                <a:cubicBezTo>
                  <a:pt x="3415734" y="5085739"/>
                  <a:pt x="3416612" y="5082459"/>
                  <a:pt x="3419893" y="5083337"/>
                </a:cubicBezTo>
                <a:cubicBezTo>
                  <a:pt x="3433015" y="5086855"/>
                  <a:pt x="3446135" y="5090369"/>
                  <a:pt x="3460135" y="5090605"/>
                </a:cubicBezTo>
                <a:cubicBezTo>
                  <a:pt x="3463417" y="5091485"/>
                  <a:pt x="3463417" y="5091485"/>
                  <a:pt x="3463417" y="5091485"/>
                </a:cubicBezTo>
                <a:cubicBezTo>
                  <a:pt x="3464295" y="5088204"/>
                  <a:pt x="3461014" y="5087326"/>
                  <a:pt x="3461014" y="5087326"/>
                </a:cubicBezTo>
                <a:cubicBezTo>
                  <a:pt x="3447014" y="5087089"/>
                  <a:pt x="3433893" y="5083574"/>
                  <a:pt x="3420771" y="5080058"/>
                </a:cubicBezTo>
                <a:cubicBezTo>
                  <a:pt x="3421650" y="5076777"/>
                  <a:pt x="3422530" y="5073498"/>
                  <a:pt x="3416848" y="5068459"/>
                </a:cubicBezTo>
                <a:cubicBezTo>
                  <a:pt x="3400447" y="5064065"/>
                  <a:pt x="3398925" y="5056626"/>
                  <a:pt x="3382522" y="5052230"/>
                </a:cubicBezTo>
                <a:cubicBezTo>
                  <a:pt x="3344273" y="5024403"/>
                  <a:pt x="3293547" y="5003780"/>
                  <a:pt x="3258344" y="4990831"/>
                </a:cubicBezTo>
                <a:cubicBezTo>
                  <a:pt x="3255064" y="4989952"/>
                  <a:pt x="3255064" y="4989952"/>
                  <a:pt x="3255064" y="4989952"/>
                </a:cubicBezTo>
                <a:cubicBezTo>
                  <a:pt x="3255064" y="4989952"/>
                  <a:pt x="3251783" y="4989072"/>
                  <a:pt x="3251783" y="4989072"/>
                </a:cubicBezTo>
                <a:cubicBezTo>
                  <a:pt x="3250904" y="4992353"/>
                  <a:pt x="3250904" y="4992353"/>
                  <a:pt x="3254186" y="4993232"/>
                </a:cubicBezTo>
                <a:cubicBezTo>
                  <a:pt x="3289390" y="5006181"/>
                  <a:pt x="3336835" y="5025926"/>
                  <a:pt x="3375085" y="5053753"/>
                </a:cubicBezTo>
                <a:cubicBezTo>
                  <a:pt x="3371803" y="5052874"/>
                  <a:pt x="3371803" y="5052874"/>
                  <a:pt x="3371803" y="5052874"/>
                </a:cubicBezTo>
                <a:cubicBezTo>
                  <a:pt x="3370925" y="5056154"/>
                  <a:pt x="3374204" y="5057034"/>
                  <a:pt x="3376606" y="5061192"/>
                </a:cubicBezTo>
                <a:cubicBezTo>
                  <a:pt x="3373326" y="5060314"/>
                  <a:pt x="3370045" y="5059435"/>
                  <a:pt x="3366767" y="5058555"/>
                </a:cubicBezTo>
                <a:cubicBezTo>
                  <a:pt x="3366767" y="5058555"/>
                  <a:pt x="3366767" y="5058555"/>
                  <a:pt x="3367645" y="5055275"/>
                </a:cubicBezTo>
                <a:cubicBezTo>
                  <a:pt x="3364364" y="5054397"/>
                  <a:pt x="3364364" y="5054397"/>
                  <a:pt x="3364364" y="5054397"/>
                </a:cubicBezTo>
                <a:cubicBezTo>
                  <a:pt x="3364364" y="5054397"/>
                  <a:pt x="3364364" y="5054397"/>
                  <a:pt x="3361083" y="5053517"/>
                </a:cubicBezTo>
                <a:cubicBezTo>
                  <a:pt x="3361083" y="5053517"/>
                  <a:pt x="3360205" y="5056798"/>
                  <a:pt x="3360205" y="5056798"/>
                </a:cubicBezTo>
                <a:cubicBezTo>
                  <a:pt x="3354524" y="5051759"/>
                  <a:pt x="3347963" y="5050001"/>
                  <a:pt x="3344683" y="5049123"/>
                </a:cubicBezTo>
                <a:cubicBezTo>
                  <a:pt x="3341402" y="5048244"/>
                  <a:pt x="3341402" y="5048244"/>
                  <a:pt x="3338122" y="5047364"/>
                </a:cubicBezTo>
                <a:cubicBezTo>
                  <a:pt x="3334843" y="5046486"/>
                  <a:pt x="3331561" y="5045605"/>
                  <a:pt x="3328281" y="5044727"/>
                </a:cubicBezTo>
                <a:lnTo>
                  <a:pt x="3325001" y="5043849"/>
                </a:lnTo>
                <a:cubicBezTo>
                  <a:pt x="3325879" y="5040568"/>
                  <a:pt x="3325879" y="5040568"/>
                  <a:pt x="3322599" y="5039690"/>
                </a:cubicBezTo>
                <a:cubicBezTo>
                  <a:pt x="3319320" y="5038810"/>
                  <a:pt x="3319320" y="5038810"/>
                  <a:pt x="3316040" y="5037932"/>
                </a:cubicBezTo>
                <a:cubicBezTo>
                  <a:pt x="3316040" y="5037932"/>
                  <a:pt x="3311880" y="5040333"/>
                  <a:pt x="3311880" y="5040333"/>
                </a:cubicBezTo>
                <a:cubicBezTo>
                  <a:pt x="3284758" y="5036582"/>
                  <a:pt x="3258516" y="5029550"/>
                  <a:pt x="3233153" y="5019238"/>
                </a:cubicBezTo>
                <a:cubicBezTo>
                  <a:pt x="3220911" y="5012442"/>
                  <a:pt x="3211070" y="5009805"/>
                  <a:pt x="3198829" y="5003009"/>
                </a:cubicBezTo>
                <a:cubicBezTo>
                  <a:pt x="3198829" y="5003009"/>
                  <a:pt x="3197949" y="5006290"/>
                  <a:pt x="3201230" y="5007168"/>
                </a:cubicBezTo>
                <a:cubicBezTo>
                  <a:pt x="3179148" y="4997736"/>
                  <a:pt x="3159465" y="4992462"/>
                  <a:pt x="3137383" y="4983030"/>
                </a:cubicBezTo>
                <a:cubicBezTo>
                  <a:pt x="3134102" y="4982150"/>
                  <a:pt x="3134102" y="4982150"/>
                  <a:pt x="3133223" y="4985431"/>
                </a:cubicBezTo>
                <a:cubicBezTo>
                  <a:pt x="3126663" y="4983673"/>
                  <a:pt x="3124263" y="4979514"/>
                  <a:pt x="3117700" y="4977756"/>
                </a:cubicBezTo>
                <a:cubicBezTo>
                  <a:pt x="3120981" y="4978634"/>
                  <a:pt x="3118579" y="4974474"/>
                  <a:pt x="3115299" y="4973596"/>
                </a:cubicBezTo>
                <a:cubicBezTo>
                  <a:pt x="3114421" y="4976877"/>
                  <a:pt x="3111141" y="4975997"/>
                  <a:pt x="3107860" y="4975119"/>
                </a:cubicBezTo>
                <a:cubicBezTo>
                  <a:pt x="3101299" y="4973360"/>
                  <a:pt x="3095618" y="4968321"/>
                  <a:pt x="3089059" y="4966565"/>
                </a:cubicBezTo>
                <a:cubicBezTo>
                  <a:pt x="3089059" y="4966565"/>
                  <a:pt x="3085777" y="4965684"/>
                  <a:pt x="3085777" y="4965684"/>
                </a:cubicBezTo>
                <a:cubicBezTo>
                  <a:pt x="3082497" y="4964806"/>
                  <a:pt x="3080095" y="4960648"/>
                  <a:pt x="3076815" y="4959768"/>
                </a:cubicBezTo>
                <a:cubicBezTo>
                  <a:pt x="3073536" y="4958890"/>
                  <a:pt x="3073536" y="4958890"/>
                  <a:pt x="3073536" y="4958890"/>
                </a:cubicBezTo>
                <a:cubicBezTo>
                  <a:pt x="3073536" y="4958890"/>
                  <a:pt x="3070254" y="4958011"/>
                  <a:pt x="3070254" y="4958011"/>
                </a:cubicBezTo>
                <a:cubicBezTo>
                  <a:pt x="3051452" y="4949457"/>
                  <a:pt x="3033528" y="4937622"/>
                  <a:pt x="3018005" y="4929948"/>
                </a:cubicBezTo>
                <a:cubicBezTo>
                  <a:pt x="3018005" y="4929948"/>
                  <a:pt x="3010567" y="4931469"/>
                  <a:pt x="3008164" y="4927311"/>
                </a:cubicBezTo>
                <a:cubicBezTo>
                  <a:pt x="3008164" y="4927311"/>
                  <a:pt x="3004884" y="4926433"/>
                  <a:pt x="3004884" y="4926433"/>
                </a:cubicBezTo>
                <a:cubicBezTo>
                  <a:pt x="3008164" y="4927311"/>
                  <a:pt x="2998324" y="4924674"/>
                  <a:pt x="2991763" y="4922918"/>
                </a:cubicBezTo>
                <a:cubicBezTo>
                  <a:pt x="2979523" y="4916120"/>
                  <a:pt x="2968159" y="4906044"/>
                  <a:pt x="2959196" y="4900127"/>
                </a:cubicBezTo>
                <a:cubicBezTo>
                  <a:pt x="2907827" y="4868783"/>
                  <a:pt x="2868699" y="4844236"/>
                  <a:pt x="2832851" y="4820566"/>
                </a:cubicBezTo>
                <a:cubicBezTo>
                  <a:pt x="2829571" y="4819688"/>
                  <a:pt x="2829571" y="4819688"/>
                  <a:pt x="2829571" y="4819688"/>
                </a:cubicBezTo>
                <a:cubicBezTo>
                  <a:pt x="2827170" y="4815530"/>
                  <a:pt x="2827170" y="4815530"/>
                  <a:pt x="2827170" y="4815530"/>
                </a:cubicBezTo>
                <a:cubicBezTo>
                  <a:pt x="2814607" y="4803373"/>
                  <a:pt x="2802863" y="4791436"/>
                  <a:pt x="2790300" y="4779282"/>
                </a:cubicBezTo>
                <a:lnTo>
                  <a:pt x="2753001" y="4745754"/>
                </a:lnTo>
                <a:lnTo>
                  <a:pt x="2753847" y="4746386"/>
                </a:lnTo>
                <a:cubicBezTo>
                  <a:pt x="2757549" y="4748972"/>
                  <a:pt x="2760909" y="4751190"/>
                  <a:pt x="2763151" y="4752669"/>
                </a:cubicBezTo>
                <a:cubicBezTo>
                  <a:pt x="2766430" y="4753548"/>
                  <a:pt x="2768833" y="4757708"/>
                  <a:pt x="2768833" y="4757708"/>
                </a:cubicBezTo>
                <a:cubicBezTo>
                  <a:pt x="2780195" y="4767784"/>
                  <a:pt x="2784997" y="4776102"/>
                  <a:pt x="2789157" y="4773703"/>
                </a:cubicBezTo>
                <a:cubicBezTo>
                  <a:pt x="2790679" y="4781141"/>
                  <a:pt x="2808603" y="4792975"/>
                  <a:pt x="2824125" y="4800649"/>
                </a:cubicBezTo>
                <a:cubicBezTo>
                  <a:pt x="2827406" y="4801529"/>
                  <a:pt x="2830687" y="4802408"/>
                  <a:pt x="2829807" y="4805687"/>
                </a:cubicBezTo>
                <a:cubicBezTo>
                  <a:pt x="2829807" y="4805687"/>
                  <a:pt x="2832209" y="4809847"/>
                  <a:pt x="2835489" y="4810727"/>
                </a:cubicBezTo>
                <a:cubicBezTo>
                  <a:pt x="2838769" y="4811605"/>
                  <a:pt x="2842049" y="4812484"/>
                  <a:pt x="2839648" y="4808324"/>
                </a:cubicBezTo>
                <a:cubicBezTo>
                  <a:pt x="2840526" y="4805045"/>
                  <a:pt x="2834845" y="4800006"/>
                  <a:pt x="2829163" y="4794968"/>
                </a:cubicBezTo>
                <a:cubicBezTo>
                  <a:pt x="2825883" y="4794088"/>
                  <a:pt x="2825883" y="4794088"/>
                  <a:pt x="2825883" y="4794088"/>
                </a:cubicBezTo>
                <a:cubicBezTo>
                  <a:pt x="2803157" y="4773937"/>
                  <a:pt x="2795075" y="4764739"/>
                  <a:pt x="2773871" y="4752025"/>
                </a:cubicBezTo>
                <a:cubicBezTo>
                  <a:pt x="2773871" y="4752025"/>
                  <a:pt x="2770590" y="4751147"/>
                  <a:pt x="2770590" y="4751147"/>
                </a:cubicBezTo>
                <a:cubicBezTo>
                  <a:pt x="2768187" y="4746989"/>
                  <a:pt x="2760105" y="4737790"/>
                  <a:pt x="2757705" y="4733631"/>
                </a:cubicBezTo>
                <a:cubicBezTo>
                  <a:pt x="2750264" y="4735154"/>
                  <a:pt x="2752023" y="4728593"/>
                  <a:pt x="2740660" y="4718516"/>
                </a:cubicBezTo>
                <a:cubicBezTo>
                  <a:pt x="2730497" y="4710520"/>
                  <a:pt x="2718095" y="4701044"/>
                  <a:pt x="2706021" y="4690338"/>
                </a:cubicBezTo>
                <a:lnTo>
                  <a:pt x="2678648" y="4660537"/>
                </a:lnTo>
                <a:lnTo>
                  <a:pt x="2682322" y="4660696"/>
                </a:lnTo>
                <a:cubicBezTo>
                  <a:pt x="2636869" y="4620390"/>
                  <a:pt x="2598856" y="4578563"/>
                  <a:pt x="2556040" y="4528415"/>
                </a:cubicBezTo>
                <a:cubicBezTo>
                  <a:pt x="2556040" y="4528415"/>
                  <a:pt x="2556918" y="4525136"/>
                  <a:pt x="2556918" y="4525136"/>
                </a:cubicBezTo>
                <a:cubicBezTo>
                  <a:pt x="2553638" y="4524257"/>
                  <a:pt x="2553638" y="4524257"/>
                  <a:pt x="2553638" y="4524257"/>
                </a:cubicBezTo>
                <a:cubicBezTo>
                  <a:pt x="2553638" y="4524257"/>
                  <a:pt x="2553638" y="4524257"/>
                  <a:pt x="2550359" y="4523378"/>
                </a:cubicBezTo>
                <a:cubicBezTo>
                  <a:pt x="2547958" y="4519219"/>
                  <a:pt x="2546435" y="4511779"/>
                  <a:pt x="2544034" y="4507619"/>
                </a:cubicBezTo>
                <a:cubicBezTo>
                  <a:pt x="2532435" y="4511543"/>
                  <a:pt x="2518905" y="4483308"/>
                  <a:pt x="2505142" y="4469072"/>
                </a:cubicBezTo>
                <a:cubicBezTo>
                  <a:pt x="2509301" y="4466671"/>
                  <a:pt x="2514103" y="4474989"/>
                  <a:pt x="2514981" y="4471709"/>
                </a:cubicBezTo>
                <a:cubicBezTo>
                  <a:pt x="2502975" y="4450912"/>
                  <a:pt x="2509944" y="4477392"/>
                  <a:pt x="2494657" y="4455716"/>
                </a:cubicBezTo>
                <a:cubicBezTo>
                  <a:pt x="2495536" y="4452435"/>
                  <a:pt x="2497937" y="4456594"/>
                  <a:pt x="2498817" y="4453313"/>
                </a:cubicBezTo>
                <a:cubicBezTo>
                  <a:pt x="2479370" y="4434040"/>
                  <a:pt x="2468243" y="4409964"/>
                  <a:pt x="2453599" y="4399008"/>
                </a:cubicBezTo>
                <a:cubicBezTo>
                  <a:pt x="2453599" y="4399008"/>
                  <a:pt x="2459281" y="4404046"/>
                  <a:pt x="2454477" y="4395729"/>
                </a:cubicBezTo>
                <a:cubicBezTo>
                  <a:pt x="2438956" y="4388053"/>
                  <a:pt x="2434388" y="4365736"/>
                  <a:pt x="2424784" y="4349098"/>
                </a:cubicBezTo>
                <a:cubicBezTo>
                  <a:pt x="2407738" y="4333983"/>
                  <a:pt x="2395732" y="4313186"/>
                  <a:pt x="2387006" y="4293271"/>
                </a:cubicBezTo>
                <a:cubicBezTo>
                  <a:pt x="2382643" y="4283312"/>
                  <a:pt x="2378278" y="4273352"/>
                  <a:pt x="2372796" y="4262654"/>
                </a:cubicBezTo>
                <a:lnTo>
                  <a:pt x="2354365" y="4231786"/>
                </a:lnTo>
                <a:lnTo>
                  <a:pt x="2357546" y="4232639"/>
                </a:lnTo>
                <a:cubicBezTo>
                  <a:pt x="2358425" y="4229358"/>
                  <a:pt x="2358425" y="4229358"/>
                  <a:pt x="2355145" y="4228480"/>
                </a:cubicBezTo>
                <a:cubicBezTo>
                  <a:pt x="2349463" y="4223441"/>
                  <a:pt x="2349463" y="4223441"/>
                  <a:pt x="2349463" y="4223441"/>
                </a:cubicBezTo>
                <a:cubicBezTo>
                  <a:pt x="2352745" y="4224320"/>
                  <a:pt x="2352745" y="4224320"/>
                  <a:pt x="2352745" y="4224320"/>
                </a:cubicBezTo>
                <a:cubicBezTo>
                  <a:pt x="2351221" y="4216882"/>
                  <a:pt x="2346419" y="4208563"/>
                  <a:pt x="2338336" y="4199366"/>
                </a:cubicBezTo>
                <a:cubicBezTo>
                  <a:pt x="2338336" y="4199366"/>
                  <a:pt x="2335056" y="4198486"/>
                  <a:pt x="2335056" y="4198486"/>
                </a:cubicBezTo>
                <a:cubicBezTo>
                  <a:pt x="2331775" y="4197608"/>
                  <a:pt x="2332655" y="4194328"/>
                  <a:pt x="2329374" y="4193448"/>
                </a:cubicBezTo>
                <a:cubicBezTo>
                  <a:pt x="2332655" y="4194328"/>
                  <a:pt x="2335056" y="4198486"/>
                  <a:pt x="2335934" y="4195206"/>
                </a:cubicBezTo>
                <a:cubicBezTo>
                  <a:pt x="2333533" y="4191047"/>
                  <a:pt x="2331132" y="4186887"/>
                  <a:pt x="2328731" y="4182729"/>
                </a:cubicBezTo>
                <a:cubicBezTo>
                  <a:pt x="2332011" y="4183607"/>
                  <a:pt x="2332011" y="4183607"/>
                  <a:pt x="2332011" y="4183607"/>
                </a:cubicBezTo>
                <a:cubicBezTo>
                  <a:pt x="2332011" y="4183607"/>
                  <a:pt x="2332011" y="4183607"/>
                  <a:pt x="2335292" y="4184486"/>
                </a:cubicBezTo>
                <a:cubicBezTo>
                  <a:pt x="2335292" y="4184486"/>
                  <a:pt x="2335292" y="4184486"/>
                  <a:pt x="2336170" y="4181206"/>
                </a:cubicBezTo>
                <a:cubicBezTo>
                  <a:pt x="2332891" y="4180326"/>
                  <a:pt x="2329610" y="4179448"/>
                  <a:pt x="2329610" y="4179448"/>
                </a:cubicBezTo>
                <a:cubicBezTo>
                  <a:pt x="2329610" y="4179448"/>
                  <a:pt x="2329610" y="4179448"/>
                  <a:pt x="2326328" y="4178569"/>
                </a:cubicBezTo>
                <a:cubicBezTo>
                  <a:pt x="2326328" y="4178569"/>
                  <a:pt x="2323927" y="4174411"/>
                  <a:pt x="2323927" y="4174411"/>
                </a:cubicBezTo>
                <a:cubicBezTo>
                  <a:pt x="2323927" y="4174411"/>
                  <a:pt x="2324807" y="4171130"/>
                  <a:pt x="2324807" y="4171130"/>
                </a:cubicBezTo>
                <a:cubicBezTo>
                  <a:pt x="2324807" y="4171130"/>
                  <a:pt x="2325686" y="4167850"/>
                  <a:pt x="2325686" y="4167850"/>
                </a:cubicBezTo>
                <a:cubicBezTo>
                  <a:pt x="2322406" y="4166970"/>
                  <a:pt x="2322406" y="4166970"/>
                  <a:pt x="2322406" y="4166970"/>
                </a:cubicBezTo>
                <a:cubicBezTo>
                  <a:pt x="2319125" y="4166091"/>
                  <a:pt x="2319125" y="4166091"/>
                  <a:pt x="2319125" y="4166091"/>
                </a:cubicBezTo>
                <a:cubicBezTo>
                  <a:pt x="2316724" y="4161932"/>
                  <a:pt x="2314323" y="4157774"/>
                  <a:pt x="2315201" y="4154494"/>
                </a:cubicBezTo>
                <a:cubicBezTo>
                  <a:pt x="2315201" y="4154494"/>
                  <a:pt x="2315201" y="4154494"/>
                  <a:pt x="2318482" y="4155373"/>
                </a:cubicBezTo>
                <a:cubicBezTo>
                  <a:pt x="2318482" y="4155373"/>
                  <a:pt x="2316081" y="4151212"/>
                  <a:pt x="2316081" y="4151212"/>
                </a:cubicBezTo>
                <a:cubicBezTo>
                  <a:pt x="2313680" y="4147053"/>
                  <a:pt x="2313680" y="4147053"/>
                  <a:pt x="2313680" y="4147053"/>
                </a:cubicBezTo>
                <a:cubicBezTo>
                  <a:pt x="2313680" y="4147053"/>
                  <a:pt x="2311277" y="4142893"/>
                  <a:pt x="2307998" y="4142015"/>
                </a:cubicBezTo>
                <a:cubicBezTo>
                  <a:pt x="2311277" y="4142893"/>
                  <a:pt x="2311277" y="4142893"/>
                  <a:pt x="2311277" y="4142893"/>
                </a:cubicBezTo>
                <a:cubicBezTo>
                  <a:pt x="2312157" y="4139613"/>
                  <a:pt x="2309756" y="4135454"/>
                  <a:pt x="2308233" y="4128016"/>
                </a:cubicBezTo>
                <a:cubicBezTo>
                  <a:pt x="2313914" y="4133052"/>
                  <a:pt x="2309114" y="4124735"/>
                  <a:pt x="2314794" y="4129773"/>
                </a:cubicBezTo>
                <a:cubicBezTo>
                  <a:pt x="2308469" y="4114014"/>
                  <a:pt x="2308469" y="4114014"/>
                  <a:pt x="2308469" y="4114014"/>
                </a:cubicBezTo>
                <a:cubicBezTo>
                  <a:pt x="2308469" y="4114014"/>
                  <a:pt x="2311749" y="4114894"/>
                  <a:pt x="2311749" y="4114894"/>
                </a:cubicBezTo>
                <a:cubicBezTo>
                  <a:pt x="2314150" y="4119054"/>
                  <a:pt x="2314150" y="4119054"/>
                  <a:pt x="2314150" y="4119054"/>
                </a:cubicBezTo>
                <a:cubicBezTo>
                  <a:pt x="2314150" y="4119054"/>
                  <a:pt x="2313272" y="4122333"/>
                  <a:pt x="2317430" y="4119932"/>
                </a:cubicBezTo>
                <a:cubicBezTo>
                  <a:pt x="2317430" y="4119932"/>
                  <a:pt x="2317430" y="4119932"/>
                  <a:pt x="2315029" y="4115773"/>
                </a:cubicBezTo>
                <a:cubicBezTo>
                  <a:pt x="2312628" y="4111613"/>
                  <a:pt x="2312628" y="4111613"/>
                  <a:pt x="2312628" y="4111613"/>
                </a:cubicBezTo>
                <a:cubicBezTo>
                  <a:pt x="2309348" y="4110734"/>
                  <a:pt x="2310226" y="4107455"/>
                  <a:pt x="2306947" y="4106575"/>
                </a:cubicBezTo>
                <a:cubicBezTo>
                  <a:pt x="2306947" y="4106575"/>
                  <a:pt x="2302787" y="4108977"/>
                  <a:pt x="2305188" y="4113136"/>
                </a:cubicBezTo>
                <a:cubicBezTo>
                  <a:pt x="2302787" y="4108977"/>
                  <a:pt x="2302787" y="4108977"/>
                  <a:pt x="2302787" y="4108977"/>
                </a:cubicBezTo>
                <a:cubicBezTo>
                  <a:pt x="2292302" y="4095620"/>
                  <a:pt x="2296462" y="4093218"/>
                  <a:pt x="2287500" y="4087301"/>
                </a:cubicBezTo>
                <a:cubicBezTo>
                  <a:pt x="2292302" y="4095620"/>
                  <a:pt x="2288144" y="4098021"/>
                  <a:pt x="2287264" y="4101302"/>
                </a:cubicBezTo>
                <a:cubicBezTo>
                  <a:pt x="2284863" y="4097142"/>
                  <a:pt x="2283340" y="4089703"/>
                  <a:pt x="2280939" y="4085543"/>
                </a:cubicBezTo>
                <a:cubicBezTo>
                  <a:pt x="2278538" y="4081385"/>
                  <a:pt x="2276137" y="4077226"/>
                  <a:pt x="2273736" y="4073065"/>
                </a:cubicBezTo>
                <a:cubicBezTo>
                  <a:pt x="2274614" y="4069786"/>
                  <a:pt x="2272213" y="4065626"/>
                  <a:pt x="2272213" y="4065626"/>
                </a:cubicBezTo>
                <a:cubicBezTo>
                  <a:pt x="2273093" y="4062346"/>
                  <a:pt x="2275494" y="4066506"/>
                  <a:pt x="2278774" y="4067385"/>
                </a:cubicBezTo>
                <a:cubicBezTo>
                  <a:pt x="2269169" y="4050747"/>
                  <a:pt x="2269169" y="4050747"/>
                  <a:pt x="2269169" y="4050747"/>
                </a:cubicBezTo>
                <a:cubicBezTo>
                  <a:pt x="2273328" y="4048346"/>
                  <a:pt x="2273328" y="4048346"/>
                  <a:pt x="2273328" y="4048346"/>
                </a:cubicBezTo>
                <a:cubicBezTo>
                  <a:pt x="2273328" y="4048346"/>
                  <a:pt x="2276609" y="4049225"/>
                  <a:pt x="2275729" y="4052506"/>
                </a:cubicBezTo>
                <a:cubicBezTo>
                  <a:pt x="2279010" y="4053384"/>
                  <a:pt x="2279010" y="4053384"/>
                  <a:pt x="2279010" y="4053384"/>
                </a:cubicBezTo>
                <a:cubicBezTo>
                  <a:pt x="2279010" y="4053384"/>
                  <a:pt x="2279010" y="4053384"/>
                  <a:pt x="2279888" y="4050103"/>
                </a:cubicBezTo>
                <a:cubicBezTo>
                  <a:pt x="2280767" y="4046824"/>
                  <a:pt x="2277487" y="4045945"/>
                  <a:pt x="2277487" y="4045945"/>
                </a:cubicBezTo>
                <a:cubicBezTo>
                  <a:pt x="2274206" y="4045065"/>
                  <a:pt x="2274206" y="4045065"/>
                  <a:pt x="2274206" y="4045065"/>
                </a:cubicBezTo>
                <a:cubicBezTo>
                  <a:pt x="2274206" y="4045065"/>
                  <a:pt x="2275086" y="4041785"/>
                  <a:pt x="2271805" y="4040907"/>
                </a:cubicBezTo>
                <a:cubicBezTo>
                  <a:pt x="2271805" y="4040907"/>
                  <a:pt x="2271805" y="4040907"/>
                  <a:pt x="2269404" y="4036747"/>
                </a:cubicBezTo>
                <a:cubicBezTo>
                  <a:pt x="2269404" y="4036747"/>
                  <a:pt x="2269404" y="4036747"/>
                  <a:pt x="2270282" y="4033467"/>
                </a:cubicBezTo>
                <a:cubicBezTo>
                  <a:pt x="2270282" y="4033467"/>
                  <a:pt x="2267003" y="4032587"/>
                  <a:pt x="2267003" y="4032587"/>
                </a:cubicBezTo>
                <a:cubicBezTo>
                  <a:pt x="2267881" y="4029308"/>
                  <a:pt x="2267881" y="4029308"/>
                  <a:pt x="2267881" y="4029308"/>
                </a:cubicBezTo>
                <a:cubicBezTo>
                  <a:pt x="2271162" y="4030186"/>
                  <a:pt x="2271162" y="4030186"/>
                  <a:pt x="2271162" y="4030186"/>
                </a:cubicBezTo>
                <a:cubicBezTo>
                  <a:pt x="2276843" y="4035224"/>
                  <a:pt x="2276843" y="4035224"/>
                  <a:pt x="2276843" y="4035224"/>
                </a:cubicBezTo>
                <a:cubicBezTo>
                  <a:pt x="2279246" y="4039384"/>
                  <a:pt x="2278366" y="4042666"/>
                  <a:pt x="2281647" y="4043544"/>
                </a:cubicBezTo>
                <a:cubicBezTo>
                  <a:pt x="2281647" y="4043544"/>
                  <a:pt x="2281647" y="4043544"/>
                  <a:pt x="2282526" y="4040263"/>
                </a:cubicBezTo>
                <a:cubicBezTo>
                  <a:pt x="2283404" y="4036983"/>
                  <a:pt x="2280124" y="4036104"/>
                  <a:pt x="2280124" y="4036104"/>
                </a:cubicBezTo>
                <a:cubicBezTo>
                  <a:pt x="2278602" y="4028665"/>
                  <a:pt x="2275322" y="4027785"/>
                  <a:pt x="2272919" y="4023625"/>
                </a:cubicBezTo>
                <a:cubicBezTo>
                  <a:pt x="2269640" y="4022747"/>
                  <a:pt x="2269640" y="4022747"/>
                  <a:pt x="2269640" y="4022747"/>
                </a:cubicBezTo>
                <a:cubicBezTo>
                  <a:pt x="2263959" y="4017708"/>
                  <a:pt x="2264837" y="4014429"/>
                  <a:pt x="2261556" y="4013550"/>
                </a:cubicBezTo>
                <a:cubicBezTo>
                  <a:pt x="2255233" y="3997792"/>
                  <a:pt x="2249786" y="3978753"/>
                  <a:pt x="2240180" y="3962117"/>
                </a:cubicBezTo>
                <a:cubicBezTo>
                  <a:pt x="2241060" y="3958836"/>
                  <a:pt x="2241060" y="3958836"/>
                  <a:pt x="2241060" y="3958836"/>
                </a:cubicBezTo>
                <a:cubicBezTo>
                  <a:pt x="2241939" y="3955556"/>
                  <a:pt x="2238659" y="3954676"/>
                  <a:pt x="2238659" y="3954676"/>
                </a:cubicBezTo>
                <a:cubicBezTo>
                  <a:pt x="2239537" y="3951396"/>
                  <a:pt x="2237136" y="3947238"/>
                  <a:pt x="2234735" y="3943079"/>
                </a:cubicBezTo>
                <a:cubicBezTo>
                  <a:pt x="2234735" y="3943079"/>
                  <a:pt x="2234735" y="3943079"/>
                  <a:pt x="2232334" y="3938919"/>
                </a:cubicBezTo>
                <a:cubicBezTo>
                  <a:pt x="2233212" y="3935639"/>
                  <a:pt x="2230811" y="3931479"/>
                  <a:pt x="2228410" y="3927321"/>
                </a:cubicBezTo>
                <a:cubicBezTo>
                  <a:pt x="2229289" y="3924040"/>
                  <a:pt x="2226888" y="3919880"/>
                  <a:pt x="2224486" y="3915722"/>
                </a:cubicBezTo>
                <a:cubicBezTo>
                  <a:pt x="2226243" y="3909161"/>
                  <a:pt x="2215760" y="3895805"/>
                  <a:pt x="2215995" y="3881804"/>
                </a:cubicBezTo>
                <a:cubicBezTo>
                  <a:pt x="2210314" y="3876766"/>
                  <a:pt x="2202466" y="3853568"/>
                  <a:pt x="2195263" y="3841091"/>
                </a:cubicBezTo>
                <a:cubicBezTo>
                  <a:pt x="2195263" y="3841091"/>
                  <a:pt x="2192217" y="3826211"/>
                  <a:pt x="2191339" y="3829493"/>
                </a:cubicBezTo>
                <a:cubicBezTo>
                  <a:pt x="2194062" y="3839011"/>
                  <a:pt x="2191602" y="3838352"/>
                  <a:pt x="2188651" y="3836242"/>
                </a:cubicBezTo>
                <a:lnTo>
                  <a:pt x="2188075" y="3835811"/>
                </a:lnTo>
                <a:lnTo>
                  <a:pt x="2194554" y="3858195"/>
                </a:lnTo>
                <a:lnTo>
                  <a:pt x="2198532" y="3875169"/>
                </a:lnTo>
                <a:lnTo>
                  <a:pt x="2200656" y="3881649"/>
                </a:lnTo>
                <a:cubicBezTo>
                  <a:pt x="2203678" y="3891687"/>
                  <a:pt x="2207002" y="3902246"/>
                  <a:pt x="2210722" y="3901486"/>
                </a:cubicBezTo>
                <a:cubicBezTo>
                  <a:pt x="2204397" y="3885728"/>
                  <a:pt x="2213123" y="3905645"/>
                  <a:pt x="2217047" y="3917243"/>
                </a:cubicBezTo>
                <a:cubicBezTo>
                  <a:pt x="2217047" y="3917243"/>
                  <a:pt x="2217047" y="3917243"/>
                  <a:pt x="2213766" y="3916364"/>
                </a:cubicBezTo>
                <a:cubicBezTo>
                  <a:pt x="2214644" y="3913085"/>
                  <a:pt x="2214644" y="3913085"/>
                  <a:pt x="2214644" y="3913085"/>
                </a:cubicBezTo>
                <a:cubicBezTo>
                  <a:pt x="2212243" y="3908925"/>
                  <a:pt x="2212243" y="3908925"/>
                  <a:pt x="2211364" y="3912205"/>
                </a:cubicBezTo>
                <a:cubicBezTo>
                  <a:pt x="2211364" y="3912205"/>
                  <a:pt x="2211364" y="3912205"/>
                  <a:pt x="2210486" y="3915486"/>
                </a:cubicBezTo>
                <a:cubicBezTo>
                  <a:pt x="2212887" y="3919646"/>
                  <a:pt x="2212887" y="3919646"/>
                  <a:pt x="2212887" y="3919646"/>
                </a:cubicBezTo>
                <a:cubicBezTo>
                  <a:pt x="2215288" y="3923806"/>
                  <a:pt x="2218570" y="3924684"/>
                  <a:pt x="2222728" y="3922281"/>
                </a:cubicBezTo>
                <a:cubicBezTo>
                  <a:pt x="2225129" y="3926441"/>
                  <a:pt x="2227532" y="3930600"/>
                  <a:pt x="2226652" y="3933880"/>
                </a:cubicBezTo>
                <a:cubicBezTo>
                  <a:pt x="2225773" y="3937160"/>
                  <a:pt x="2225773" y="3937160"/>
                  <a:pt x="2224895" y="3940442"/>
                </a:cubicBezTo>
                <a:cubicBezTo>
                  <a:pt x="2224895" y="3940442"/>
                  <a:pt x="2224895" y="3940442"/>
                  <a:pt x="2221613" y="3939563"/>
                </a:cubicBezTo>
                <a:cubicBezTo>
                  <a:pt x="2220735" y="3942843"/>
                  <a:pt x="2224015" y="3943721"/>
                  <a:pt x="2224015" y="3943721"/>
                </a:cubicBezTo>
                <a:cubicBezTo>
                  <a:pt x="2224015" y="3943721"/>
                  <a:pt x="2227296" y="3944601"/>
                  <a:pt x="2227296" y="3944601"/>
                </a:cubicBezTo>
                <a:cubicBezTo>
                  <a:pt x="2230575" y="3945479"/>
                  <a:pt x="2229697" y="3948759"/>
                  <a:pt x="2232977" y="3949639"/>
                </a:cubicBezTo>
                <a:cubicBezTo>
                  <a:pt x="2232098" y="3952919"/>
                  <a:pt x="2234499" y="3957077"/>
                  <a:pt x="2234499" y="3957077"/>
                </a:cubicBezTo>
                <a:cubicBezTo>
                  <a:pt x="2234499" y="3957077"/>
                  <a:pt x="2234499" y="3957077"/>
                  <a:pt x="2233619" y="3960358"/>
                </a:cubicBezTo>
                <a:cubicBezTo>
                  <a:pt x="2236901" y="3961237"/>
                  <a:pt x="2236901" y="3961237"/>
                  <a:pt x="2236901" y="3961237"/>
                </a:cubicBezTo>
                <a:cubicBezTo>
                  <a:pt x="2236901" y="3961237"/>
                  <a:pt x="2236022" y="3964518"/>
                  <a:pt x="2239302" y="3965397"/>
                </a:cubicBezTo>
                <a:cubicBezTo>
                  <a:pt x="2245627" y="3981154"/>
                  <a:pt x="2255233" y="3997792"/>
                  <a:pt x="2257398" y="4015951"/>
                </a:cubicBezTo>
                <a:cubicBezTo>
                  <a:pt x="2259799" y="4020111"/>
                  <a:pt x="2259799" y="4020111"/>
                  <a:pt x="2259799" y="4020111"/>
                </a:cubicBezTo>
                <a:cubicBezTo>
                  <a:pt x="2259799" y="4020111"/>
                  <a:pt x="2263079" y="4020990"/>
                  <a:pt x="2263079" y="4020990"/>
                </a:cubicBezTo>
                <a:cubicBezTo>
                  <a:pt x="2263079" y="4020990"/>
                  <a:pt x="2262200" y="4024269"/>
                  <a:pt x="2262200" y="4024269"/>
                </a:cubicBezTo>
                <a:cubicBezTo>
                  <a:pt x="2262200" y="4024269"/>
                  <a:pt x="2258920" y="4023391"/>
                  <a:pt x="2258920" y="4023391"/>
                </a:cubicBezTo>
                <a:cubicBezTo>
                  <a:pt x="2257162" y="4029950"/>
                  <a:pt x="2259563" y="4034110"/>
                  <a:pt x="2261086" y="4041551"/>
                </a:cubicBezTo>
                <a:cubicBezTo>
                  <a:pt x="2264367" y="4042429"/>
                  <a:pt x="2264367" y="4042429"/>
                  <a:pt x="2264367" y="4042429"/>
                </a:cubicBezTo>
                <a:cubicBezTo>
                  <a:pt x="2258449" y="4051391"/>
                  <a:pt x="2259563" y="4034110"/>
                  <a:pt x="2255405" y="4036511"/>
                </a:cubicBezTo>
                <a:cubicBezTo>
                  <a:pt x="2257804" y="4040671"/>
                  <a:pt x="2260850" y="4055550"/>
                  <a:pt x="2268055" y="4068027"/>
                </a:cubicBezTo>
                <a:cubicBezTo>
                  <a:pt x="2270456" y="4072187"/>
                  <a:pt x="2275258" y="4080505"/>
                  <a:pt x="2276781" y="4087944"/>
                </a:cubicBezTo>
                <a:cubicBezTo>
                  <a:pt x="2279182" y="4092104"/>
                  <a:pt x="2283984" y="4100424"/>
                  <a:pt x="2285507" y="4107863"/>
                </a:cubicBezTo>
                <a:cubicBezTo>
                  <a:pt x="2292710" y="4120339"/>
                  <a:pt x="2293354" y="4131059"/>
                  <a:pt x="2303838" y="4144416"/>
                </a:cubicBezTo>
                <a:cubicBezTo>
                  <a:pt x="2306239" y="4148575"/>
                  <a:pt x="2307761" y="4156015"/>
                  <a:pt x="2307761" y="4156015"/>
                </a:cubicBezTo>
                <a:cubicBezTo>
                  <a:pt x="2310163" y="4160174"/>
                  <a:pt x="2309284" y="4163454"/>
                  <a:pt x="2312564" y="4164333"/>
                </a:cubicBezTo>
                <a:cubicBezTo>
                  <a:pt x="2311686" y="4167614"/>
                  <a:pt x="2311686" y="4167614"/>
                  <a:pt x="2314087" y="4171772"/>
                </a:cubicBezTo>
                <a:cubicBezTo>
                  <a:pt x="2317368" y="4172652"/>
                  <a:pt x="2318890" y="4180092"/>
                  <a:pt x="2321291" y="4184250"/>
                </a:cubicBezTo>
                <a:cubicBezTo>
                  <a:pt x="2318012" y="4183372"/>
                  <a:pt x="2325215" y="4195849"/>
                  <a:pt x="2325215" y="4195849"/>
                </a:cubicBezTo>
                <a:cubicBezTo>
                  <a:pt x="2327617" y="4200009"/>
                  <a:pt x="2330018" y="4204168"/>
                  <a:pt x="2333297" y="4205047"/>
                </a:cubicBezTo>
                <a:cubicBezTo>
                  <a:pt x="2332419" y="4208327"/>
                  <a:pt x="2332419" y="4208327"/>
                  <a:pt x="2332419" y="4208327"/>
                </a:cubicBezTo>
                <a:cubicBezTo>
                  <a:pt x="2346592" y="4247282"/>
                  <a:pt x="2372127" y="4296314"/>
                  <a:pt x="2391338" y="4329589"/>
                </a:cubicBezTo>
                <a:cubicBezTo>
                  <a:pt x="2390458" y="4332868"/>
                  <a:pt x="2390458" y="4332868"/>
                  <a:pt x="2390458" y="4332868"/>
                </a:cubicBezTo>
                <a:cubicBezTo>
                  <a:pt x="2390458" y="4332868"/>
                  <a:pt x="2390458" y="4332868"/>
                  <a:pt x="2389579" y="4336150"/>
                </a:cubicBezTo>
                <a:cubicBezTo>
                  <a:pt x="2387178" y="4331990"/>
                  <a:pt x="2387178" y="4331990"/>
                  <a:pt x="2384777" y="4327831"/>
                </a:cubicBezTo>
                <a:cubicBezTo>
                  <a:pt x="2384777" y="4327831"/>
                  <a:pt x="2382376" y="4323671"/>
                  <a:pt x="2379973" y="4319511"/>
                </a:cubicBezTo>
                <a:cubicBezTo>
                  <a:pt x="2377572" y="4315352"/>
                  <a:pt x="2377572" y="4315352"/>
                  <a:pt x="2375173" y="4311195"/>
                </a:cubicBezTo>
                <a:cubicBezTo>
                  <a:pt x="2375173" y="4311195"/>
                  <a:pt x="2375173" y="4311195"/>
                  <a:pt x="2371891" y="4310315"/>
                </a:cubicBezTo>
                <a:cubicBezTo>
                  <a:pt x="2370368" y="4302875"/>
                  <a:pt x="2364686" y="4297837"/>
                  <a:pt x="2359884" y="4289519"/>
                </a:cubicBezTo>
                <a:cubicBezTo>
                  <a:pt x="2359884" y="4289519"/>
                  <a:pt x="2357483" y="4285359"/>
                  <a:pt x="2356605" y="4288639"/>
                </a:cubicBezTo>
                <a:cubicBezTo>
                  <a:pt x="2353323" y="4287760"/>
                  <a:pt x="2355725" y="4291921"/>
                  <a:pt x="2355725" y="4291921"/>
                </a:cubicBezTo>
                <a:cubicBezTo>
                  <a:pt x="2358127" y="4296080"/>
                  <a:pt x="2358127" y="4296080"/>
                  <a:pt x="2358127" y="4296080"/>
                </a:cubicBezTo>
                <a:cubicBezTo>
                  <a:pt x="2358127" y="4296080"/>
                  <a:pt x="2357248" y="4299359"/>
                  <a:pt x="2360528" y="4300238"/>
                </a:cubicBezTo>
                <a:cubicBezTo>
                  <a:pt x="2362929" y="4304398"/>
                  <a:pt x="2362929" y="4304398"/>
                  <a:pt x="2362929" y="4304398"/>
                </a:cubicBezTo>
                <a:cubicBezTo>
                  <a:pt x="2366209" y="4305277"/>
                  <a:pt x="2365331" y="4308558"/>
                  <a:pt x="2367731" y="4312715"/>
                </a:cubicBezTo>
                <a:cubicBezTo>
                  <a:pt x="2365331" y="4308558"/>
                  <a:pt x="2362425" y="4303822"/>
                  <a:pt x="2359695" y="4299246"/>
                </a:cubicBezTo>
                <a:lnTo>
                  <a:pt x="2353339" y="4287828"/>
                </a:lnTo>
                <a:lnTo>
                  <a:pt x="2353323" y="4287760"/>
                </a:lnTo>
                <a:lnTo>
                  <a:pt x="2353292" y="4287741"/>
                </a:lnTo>
                <a:lnTo>
                  <a:pt x="2352724" y="4286721"/>
                </a:lnTo>
                <a:cubicBezTo>
                  <a:pt x="2349341" y="4279662"/>
                  <a:pt x="2349401" y="4276162"/>
                  <a:pt x="2358361" y="4282080"/>
                </a:cubicBezTo>
                <a:cubicBezTo>
                  <a:pt x="2342196" y="4263684"/>
                  <a:pt x="2340673" y="4256244"/>
                  <a:pt x="2331068" y="4239607"/>
                </a:cubicBezTo>
                <a:cubicBezTo>
                  <a:pt x="2330190" y="4242888"/>
                  <a:pt x="2330190" y="4242888"/>
                  <a:pt x="2330190" y="4242888"/>
                </a:cubicBezTo>
                <a:cubicBezTo>
                  <a:pt x="2322985" y="4230410"/>
                  <a:pt x="2322985" y="4230410"/>
                  <a:pt x="2322985" y="4230410"/>
                </a:cubicBezTo>
                <a:cubicBezTo>
                  <a:pt x="2323865" y="4227129"/>
                  <a:pt x="2323865" y="4227129"/>
                  <a:pt x="2323865" y="4227129"/>
                </a:cubicBezTo>
                <a:cubicBezTo>
                  <a:pt x="2320584" y="4226251"/>
                  <a:pt x="2320584" y="4226251"/>
                  <a:pt x="2320584" y="4226251"/>
                </a:cubicBezTo>
                <a:cubicBezTo>
                  <a:pt x="2321464" y="4222972"/>
                  <a:pt x="2321464" y="4222972"/>
                  <a:pt x="2321464" y="4222972"/>
                </a:cubicBezTo>
                <a:cubicBezTo>
                  <a:pt x="2319061" y="4218812"/>
                  <a:pt x="2315782" y="4217933"/>
                  <a:pt x="2316660" y="4214652"/>
                </a:cubicBezTo>
                <a:cubicBezTo>
                  <a:pt x="2313380" y="4213773"/>
                  <a:pt x="2314259" y="4210493"/>
                  <a:pt x="2310979" y="4209615"/>
                </a:cubicBezTo>
                <a:cubicBezTo>
                  <a:pt x="2311858" y="4206334"/>
                  <a:pt x="2308578" y="4205456"/>
                  <a:pt x="2308578" y="4205456"/>
                </a:cubicBezTo>
                <a:cubicBezTo>
                  <a:pt x="2306175" y="4201296"/>
                  <a:pt x="2303776" y="4197136"/>
                  <a:pt x="2301373" y="4192977"/>
                </a:cubicBezTo>
                <a:cubicBezTo>
                  <a:pt x="2298093" y="4192099"/>
                  <a:pt x="2298093" y="4192099"/>
                  <a:pt x="2298093" y="4192099"/>
                </a:cubicBezTo>
                <a:cubicBezTo>
                  <a:pt x="2298093" y="4192099"/>
                  <a:pt x="2298972" y="4188818"/>
                  <a:pt x="2295692" y="4187939"/>
                </a:cubicBezTo>
                <a:cubicBezTo>
                  <a:pt x="2291768" y="4176340"/>
                  <a:pt x="2284565" y="4163862"/>
                  <a:pt x="2277360" y="4151385"/>
                </a:cubicBezTo>
                <a:cubicBezTo>
                  <a:pt x="2280641" y="4152264"/>
                  <a:pt x="2280641" y="4152264"/>
                  <a:pt x="2281520" y="4148984"/>
                </a:cubicBezTo>
                <a:cubicBezTo>
                  <a:pt x="2283921" y="4153142"/>
                  <a:pt x="2283921" y="4153142"/>
                  <a:pt x="2283921" y="4153142"/>
                </a:cubicBezTo>
                <a:cubicBezTo>
                  <a:pt x="2283042" y="4156423"/>
                  <a:pt x="2286322" y="4157302"/>
                  <a:pt x="2286322" y="4157302"/>
                </a:cubicBezTo>
                <a:cubicBezTo>
                  <a:pt x="2286322" y="4157302"/>
                  <a:pt x="2287202" y="4154022"/>
                  <a:pt x="2287202" y="4154022"/>
                </a:cubicBezTo>
                <a:cubicBezTo>
                  <a:pt x="2284799" y="4149863"/>
                  <a:pt x="2284799" y="4149863"/>
                  <a:pt x="2284799" y="4149863"/>
                </a:cubicBezTo>
                <a:cubicBezTo>
                  <a:pt x="2284799" y="4149863"/>
                  <a:pt x="2282398" y="4145704"/>
                  <a:pt x="2282398" y="4145704"/>
                </a:cubicBezTo>
                <a:cubicBezTo>
                  <a:pt x="2279118" y="4144824"/>
                  <a:pt x="2279118" y="4144824"/>
                  <a:pt x="2279118" y="4144824"/>
                </a:cubicBezTo>
                <a:cubicBezTo>
                  <a:pt x="2279118" y="4144824"/>
                  <a:pt x="2279118" y="4144824"/>
                  <a:pt x="2275837" y="4143945"/>
                </a:cubicBezTo>
                <a:cubicBezTo>
                  <a:pt x="2271915" y="4132347"/>
                  <a:pt x="2264710" y="4119868"/>
                  <a:pt x="2260788" y="4108270"/>
                </a:cubicBezTo>
                <a:cubicBezTo>
                  <a:pt x="2260788" y="4108270"/>
                  <a:pt x="2260788" y="4108270"/>
                  <a:pt x="2257507" y="4107391"/>
                </a:cubicBezTo>
                <a:cubicBezTo>
                  <a:pt x="2247258" y="4080034"/>
                  <a:pt x="2236131" y="4055958"/>
                  <a:pt x="2229163" y="4029480"/>
                </a:cubicBezTo>
                <a:cubicBezTo>
                  <a:pt x="2214110" y="3993804"/>
                  <a:pt x="2202339" y="3959008"/>
                  <a:pt x="2191448" y="3920932"/>
                </a:cubicBezTo>
                <a:cubicBezTo>
                  <a:pt x="2189925" y="3913493"/>
                  <a:pt x="2190161" y="3899493"/>
                  <a:pt x="2183600" y="3897734"/>
                </a:cubicBezTo>
                <a:cubicBezTo>
                  <a:pt x="2183600" y="3897734"/>
                  <a:pt x="2183600" y="3897734"/>
                  <a:pt x="2184480" y="3894454"/>
                </a:cubicBezTo>
                <a:cubicBezTo>
                  <a:pt x="2185358" y="3891175"/>
                  <a:pt x="2182957" y="3887015"/>
                  <a:pt x="2183836" y="3883736"/>
                </a:cubicBezTo>
                <a:cubicBezTo>
                  <a:pt x="2183836" y="3883736"/>
                  <a:pt x="2181435" y="3879574"/>
                  <a:pt x="2181435" y="3879574"/>
                </a:cubicBezTo>
                <a:cubicBezTo>
                  <a:pt x="2181435" y="3879574"/>
                  <a:pt x="2180556" y="3882855"/>
                  <a:pt x="2180556" y="3882855"/>
                </a:cubicBezTo>
                <a:cubicBezTo>
                  <a:pt x="2175110" y="3863817"/>
                  <a:pt x="2169664" y="3844780"/>
                  <a:pt x="2164217" y="3825741"/>
                </a:cubicBezTo>
                <a:cubicBezTo>
                  <a:pt x="2151803" y="3780225"/>
                  <a:pt x="2151803" y="3780225"/>
                  <a:pt x="2151803" y="3780225"/>
                </a:cubicBezTo>
                <a:lnTo>
                  <a:pt x="2151319" y="3777854"/>
                </a:lnTo>
                <a:lnTo>
                  <a:pt x="2151009" y="3776873"/>
                </a:lnTo>
                <a:lnTo>
                  <a:pt x="2132922" y="3694412"/>
                </a:lnTo>
                <a:lnTo>
                  <a:pt x="2132655" y="3694230"/>
                </a:lnTo>
                <a:lnTo>
                  <a:pt x="2130626" y="3683943"/>
                </a:lnTo>
                <a:lnTo>
                  <a:pt x="2101976" y="3553318"/>
                </a:lnTo>
                <a:cubicBezTo>
                  <a:pt x="2077772" y="3400970"/>
                  <a:pt x="2071359" y="3249433"/>
                  <a:pt x="2087236" y="3095430"/>
                </a:cubicBezTo>
                <a:cubicBezTo>
                  <a:pt x="2063581" y="3233075"/>
                  <a:pt x="2066921" y="3373776"/>
                  <a:pt x="2061056" y="3512229"/>
                </a:cubicBezTo>
                <a:lnTo>
                  <a:pt x="2059495" y="3512181"/>
                </a:lnTo>
                <a:lnTo>
                  <a:pt x="2065891" y="3549772"/>
                </a:lnTo>
                <a:cubicBezTo>
                  <a:pt x="2070221" y="3586091"/>
                  <a:pt x="2078713" y="3620008"/>
                  <a:pt x="2079120" y="3644728"/>
                </a:cubicBezTo>
                <a:cubicBezTo>
                  <a:pt x="2083279" y="3642327"/>
                  <a:pt x="2082401" y="3645608"/>
                  <a:pt x="2083923" y="3653046"/>
                </a:cubicBezTo>
                <a:cubicBezTo>
                  <a:pt x="2081521" y="3648887"/>
                  <a:pt x="2078241" y="3648007"/>
                  <a:pt x="2080643" y="3652168"/>
                </a:cubicBezTo>
                <a:cubicBezTo>
                  <a:pt x="2083045" y="3656327"/>
                  <a:pt x="2088018" y="3703364"/>
                  <a:pt x="2093056" y="3697684"/>
                </a:cubicBezTo>
                <a:cubicBezTo>
                  <a:pt x="2098503" y="3716722"/>
                  <a:pt x="2093464" y="3722403"/>
                  <a:pt x="2093464" y="3722403"/>
                </a:cubicBezTo>
                <a:cubicBezTo>
                  <a:pt x="2099789" y="3738162"/>
                  <a:pt x="2096744" y="3723283"/>
                  <a:pt x="2100904" y="3720880"/>
                </a:cubicBezTo>
                <a:cubicBezTo>
                  <a:pt x="2106350" y="3739919"/>
                  <a:pt x="2106350" y="3739919"/>
                  <a:pt x="2106350" y="3739919"/>
                </a:cubicBezTo>
                <a:cubicBezTo>
                  <a:pt x="2098267" y="3730721"/>
                  <a:pt x="2101312" y="3745601"/>
                  <a:pt x="2100433" y="3748881"/>
                </a:cubicBezTo>
                <a:cubicBezTo>
                  <a:pt x="2113319" y="3766397"/>
                  <a:pt x="2113492" y="3805117"/>
                  <a:pt x="2129421" y="3837513"/>
                </a:cubicBezTo>
                <a:cubicBezTo>
                  <a:pt x="2128542" y="3840792"/>
                  <a:pt x="2131822" y="3841671"/>
                  <a:pt x="2130944" y="3844951"/>
                </a:cubicBezTo>
                <a:cubicBezTo>
                  <a:pt x="2130065" y="3848232"/>
                  <a:pt x="2133346" y="3849111"/>
                  <a:pt x="2133346" y="3849111"/>
                </a:cubicBezTo>
                <a:cubicBezTo>
                  <a:pt x="2135746" y="3853270"/>
                  <a:pt x="2136625" y="3849989"/>
                  <a:pt x="2134224" y="3845831"/>
                </a:cubicBezTo>
                <a:cubicBezTo>
                  <a:pt x="2134224" y="3845831"/>
                  <a:pt x="2134224" y="3845831"/>
                  <a:pt x="2135102" y="3842550"/>
                </a:cubicBezTo>
                <a:cubicBezTo>
                  <a:pt x="2149276" y="3881505"/>
                  <a:pt x="2150563" y="3902945"/>
                  <a:pt x="2165614" y="3938620"/>
                </a:cubicBezTo>
                <a:cubicBezTo>
                  <a:pt x="2161454" y="3941022"/>
                  <a:pt x="2163855" y="3945182"/>
                  <a:pt x="2159697" y="3947583"/>
                </a:cubicBezTo>
                <a:cubicBezTo>
                  <a:pt x="2178672" y="3994856"/>
                  <a:pt x="2196767" y="4045411"/>
                  <a:pt x="2219023" y="4093565"/>
                </a:cubicBezTo>
                <a:cubicBezTo>
                  <a:pt x="2240399" y="4144996"/>
                  <a:pt x="2265934" y="4194029"/>
                  <a:pt x="2289069" y="4238901"/>
                </a:cubicBezTo>
                <a:cubicBezTo>
                  <a:pt x="2291705" y="4229060"/>
                  <a:pt x="2272259" y="4209786"/>
                  <a:pt x="2269214" y="4194907"/>
                </a:cubicBezTo>
                <a:cubicBezTo>
                  <a:pt x="2265934" y="4194029"/>
                  <a:pt x="2267692" y="4187468"/>
                  <a:pt x="2268572" y="4184188"/>
                </a:cubicBezTo>
                <a:cubicBezTo>
                  <a:pt x="2255042" y="4155951"/>
                  <a:pt x="2236711" y="4119397"/>
                  <a:pt x="2224939" y="4084603"/>
                </a:cubicBezTo>
                <a:cubicBezTo>
                  <a:pt x="2207487" y="4044767"/>
                  <a:pt x="2187634" y="4000773"/>
                  <a:pt x="2176741" y="3962696"/>
                </a:cubicBezTo>
                <a:cubicBezTo>
                  <a:pt x="2177620" y="3959416"/>
                  <a:pt x="2176977" y="3948697"/>
                  <a:pt x="2176977" y="3948697"/>
                </a:cubicBezTo>
                <a:cubicBezTo>
                  <a:pt x="2169129" y="3925499"/>
                  <a:pt x="2158002" y="3901422"/>
                  <a:pt x="2152556" y="3882385"/>
                </a:cubicBezTo>
                <a:cubicBezTo>
                  <a:pt x="2153434" y="3879104"/>
                  <a:pt x="2155836" y="3883264"/>
                  <a:pt x="2154313" y="3875824"/>
                </a:cubicBezTo>
                <a:cubicBezTo>
                  <a:pt x="2153434" y="3879104"/>
                  <a:pt x="2151034" y="3874946"/>
                  <a:pt x="2147753" y="3874066"/>
                </a:cubicBezTo>
                <a:cubicBezTo>
                  <a:pt x="2138383" y="3843428"/>
                  <a:pt x="2135574" y="3814550"/>
                  <a:pt x="2128605" y="3788073"/>
                </a:cubicBezTo>
                <a:cubicBezTo>
                  <a:pt x="2131007" y="3792231"/>
                  <a:pt x="2130128" y="3795512"/>
                  <a:pt x="2132530" y="3799672"/>
                </a:cubicBezTo>
                <a:cubicBezTo>
                  <a:pt x="2141256" y="3819587"/>
                  <a:pt x="2146701" y="3838626"/>
                  <a:pt x="2145180" y="3831186"/>
                </a:cubicBezTo>
                <a:cubicBezTo>
                  <a:pt x="2150625" y="3850225"/>
                  <a:pt x="2161754" y="3874301"/>
                  <a:pt x="2168079" y="3890059"/>
                </a:cubicBezTo>
                <a:cubicBezTo>
                  <a:pt x="2170478" y="3894219"/>
                  <a:pt x="2170478" y="3894219"/>
                  <a:pt x="2169600" y="3897500"/>
                </a:cubicBezTo>
                <a:cubicBezTo>
                  <a:pt x="2163919" y="3892460"/>
                  <a:pt x="2174404" y="3905817"/>
                  <a:pt x="2167841" y="3904059"/>
                </a:cubicBezTo>
                <a:cubicBezTo>
                  <a:pt x="2172645" y="3912379"/>
                  <a:pt x="2177448" y="3920697"/>
                  <a:pt x="2179849" y="3924856"/>
                </a:cubicBezTo>
                <a:cubicBezTo>
                  <a:pt x="2183772" y="3936454"/>
                  <a:pt x="2185296" y="3943895"/>
                  <a:pt x="2190097" y="3952213"/>
                </a:cubicBezTo>
                <a:cubicBezTo>
                  <a:pt x="2195543" y="3971252"/>
                  <a:pt x="2200112" y="3993570"/>
                  <a:pt x="2201633" y="4001009"/>
                </a:cubicBezTo>
                <a:cubicBezTo>
                  <a:pt x="2202511" y="3997729"/>
                  <a:pt x="2204914" y="4001887"/>
                  <a:pt x="2204914" y="4001887"/>
                </a:cubicBezTo>
                <a:cubicBezTo>
                  <a:pt x="2207315" y="4006047"/>
                  <a:pt x="2209717" y="4010207"/>
                  <a:pt x="2211239" y="4017646"/>
                </a:cubicBezTo>
                <a:cubicBezTo>
                  <a:pt x="2211239" y="4017646"/>
                  <a:pt x="2210359" y="4020926"/>
                  <a:pt x="2213640" y="4021805"/>
                </a:cubicBezTo>
                <a:cubicBezTo>
                  <a:pt x="2217564" y="4033404"/>
                  <a:pt x="2221486" y="4045003"/>
                  <a:pt x="2226290" y="4053321"/>
                </a:cubicBezTo>
                <a:cubicBezTo>
                  <a:pt x="2230214" y="4064920"/>
                  <a:pt x="2230857" y="4075639"/>
                  <a:pt x="2232615" y="4069080"/>
                </a:cubicBezTo>
                <a:cubicBezTo>
                  <a:pt x="2239818" y="4081557"/>
                  <a:pt x="2246143" y="4097315"/>
                  <a:pt x="2251590" y="4116353"/>
                </a:cubicBezTo>
                <a:cubicBezTo>
                  <a:pt x="2253991" y="4120513"/>
                  <a:pt x="2258793" y="4128831"/>
                  <a:pt x="2260316" y="4136270"/>
                </a:cubicBezTo>
                <a:cubicBezTo>
                  <a:pt x="2260316" y="4136270"/>
                  <a:pt x="2259437" y="4139550"/>
                  <a:pt x="2259437" y="4139550"/>
                </a:cubicBezTo>
                <a:cubicBezTo>
                  <a:pt x="2262719" y="4140430"/>
                  <a:pt x="2261839" y="4143710"/>
                  <a:pt x="2261839" y="4143710"/>
                </a:cubicBezTo>
                <a:cubicBezTo>
                  <a:pt x="2265118" y="4144590"/>
                  <a:pt x="2265118" y="4144590"/>
                  <a:pt x="2265118" y="4144590"/>
                </a:cubicBezTo>
                <a:cubicBezTo>
                  <a:pt x="2265118" y="4144590"/>
                  <a:pt x="2265118" y="4144590"/>
                  <a:pt x="2264239" y="4147869"/>
                </a:cubicBezTo>
                <a:cubicBezTo>
                  <a:pt x="2277768" y="4176104"/>
                  <a:pt x="2291298" y="4204339"/>
                  <a:pt x="2303304" y="4225136"/>
                </a:cubicBezTo>
                <a:cubicBezTo>
                  <a:pt x="2302425" y="4228416"/>
                  <a:pt x="2301547" y="4231697"/>
                  <a:pt x="2304827" y="4232576"/>
                </a:cubicBezTo>
                <a:cubicBezTo>
                  <a:pt x="2303948" y="4235857"/>
                  <a:pt x="2303948" y="4235857"/>
                  <a:pt x="2303948" y="4235857"/>
                </a:cubicBezTo>
                <a:cubicBezTo>
                  <a:pt x="2303948" y="4235857"/>
                  <a:pt x="2303068" y="4239137"/>
                  <a:pt x="2306349" y="4240017"/>
                </a:cubicBezTo>
                <a:cubicBezTo>
                  <a:pt x="2309629" y="4240895"/>
                  <a:pt x="2309629" y="4240895"/>
                  <a:pt x="2309629" y="4240895"/>
                </a:cubicBezTo>
                <a:cubicBezTo>
                  <a:pt x="2316832" y="4253373"/>
                  <a:pt x="2330362" y="4281608"/>
                  <a:pt x="2329718" y="4270889"/>
                </a:cubicBezTo>
                <a:cubicBezTo>
                  <a:pt x="2329718" y="4270889"/>
                  <a:pt x="2329718" y="4270889"/>
                  <a:pt x="2332119" y="4275047"/>
                </a:cubicBezTo>
                <a:cubicBezTo>
                  <a:pt x="2331241" y="4278328"/>
                  <a:pt x="2337802" y="4280087"/>
                  <a:pt x="2337802" y="4280087"/>
                </a:cubicBezTo>
                <a:lnTo>
                  <a:pt x="2339523" y="4273662"/>
                </a:lnTo>
                <a:lnTo>
                  <a:pt x="2344252" y="4282253"/>
                </a:lnTo>
                <a:lnTo>
                  <a:pt x="2353292" y="4287741"/>
                </a:lnTo>
                <a:lnTo>
                  <a:pt x="2353339" y="4287828"/>
                </a:lnTo>
                <a:lnTo>
                  <a:pt x="2356398" y="4300890"/>
                </a:lnTo>
                <a:cubicBezTo>
                  <a:pt x="2359210" y="4305159"/>
                  <a:pt x="2363251" y="4309758"/>
                  <a:pt x="2366853" y="4315997"/>
                </a:cubicBezTo>
                <a:cubicBezTo>
                  <a:pt x="2366853" y="4315997"/>
                  <a:pt x="2365974" y="4319277"/>
                  <a:pt x="2365974" y="4319277"/>
                </a:cubicBezTo>
                <a:cubicBezTo>
                  <a:pt x="2369254" y="4320156"/>
                  <a:pt x="2368375" y="4323435"/>
                  <a:pt x="2369254" y="4320156"/>
                </a:cubicBezTo>
                <a:cubicBezTo>
                  <a:pt x="2369254" y="4320156"/>
                  <a:pt x="2369254" y="4320156"/>
                  <a:pt x="2372534" y="4321034"/>
                </a:cubicBezTo>
                <a:cubicBezTo>
                  <a:pt x="2374935" y="4325194"/>
                  <a:pt x="2374056" y="4328473"/>
                  <a:pt x="2373178" y="4331754"/>
                </a:cubicBezTo>
                <a:cubicBezTo>
                  <a:pt x="2370777" y="4327595"/>
                  <a:pt x="2370777" y="4327595"/>
                  <a:pt x="2370777" y="4327595"/>
                </a:cubicBezTo>
                <a:cubicBezTo>
                  <a:pt x="2368375" y="4323435"/>
                  <a:pt x="2365094" y="4322557"/>
                  <a:pt x="2365094" y="4322557"/>
                </a:cubicBezTo>
                <a:cubicBezTo>
                  <a:pt x="2364216" y="4325838"/>
                  <a:pt x="2363338" y="4329117"/>
                  <a:pt x="2366617" y="4329996"/>
                </a:cubicBezTo>
                <a:cubicBezTo>
                  <a:pt x="2365738" y="4333277"/>
                  <a:pt x="2365738" y="4333277"/>
                  <a:pt x="2365738" y="4333277"/>
                </a:cubicBezTo>
                <a:cubicBezTo>
                  <a:pt x="2362457" y="4332397"/>
                  <a:pt x="2357012" y="4313358"/>
                  <a:pt x="2352853" y="4315761"/>
                </a:cubicBezTo>
                <a:cubicBezTo>
                  <a:pt x="2377746" y="4354073"/>
                  <a:pt x="2403280" y="4403105"/>
                  <a:pt x="2430574" y="4445576"/>
                </a:cubicBezTo>
                <a:cubicBezTo>
                  <a:pt x="2432976" y="4449735"/>
                  <a:pt x="2438656" y="4454774"/>
                  <a:pt x="2441059" y="4458934"/>
                </a:cubicBezTo>
                <a:cubicBezTo>
                  <a:pt x="2444338" y="4459812"/>
                  <a:pt x="2441059" y="4458934"/>
                  <a:pt x="2443460" y="4463092"/>
                </a:cubicBezTo>
                <a:cubicBezTo>
                  <a:pt x="2465951" y="4497245"/>
                  <a:pt x="2497403" y="4537315"/>
                  <a:pt x="2533015" y="4574984"/>
                </a:cubicBezTo>
                <a:cubicBezTo>
                  <a:pt x="2535417" y="4579142"/>
                  <a:pt x="2534538" y="4582423"/>
                  <a:pt x="2537817" y="4583302"/>
                </a:cubicBezTo>
                <a:cubicBezTo>
                  <a:pt x="2534538" y="4582423"/>
                  <a:pt x="2531257" y="4581545"/>
                  <a:pt x="2529736" y="4574104"/>
                </a:cubicBezTo>
                <a:cubicBezTo>
                  <a:pt x="2528856" y="4577385"/>
                  <a:pt x="2525577" y="4576505"/>
                  <a:pt x="2523175" y="4572347"/>
                </a:cubicBezTo>
                <a:cubicBezTo>
                  <a:pt x="2527333" y="4569946"/>
                  <a:pt x="2515091" y="4563149"/>
                  <a:pt x="2511810" y="4562270"/>
                </a:cubicBezTo>
                <a:cubicBezTo>
                  <a:pt x="2511810" y="4562270"/>
                  <a:pt x="2512690" y="4558989"/>
                  <a:pt x="2509409" y="4558111"/>
                </a:cubicBezTo>
                <a:cubicBezTo>
                  <a:pt x="2509409" y="4558111"/>
                  <a:pt x="2506129" y="4557232"/>
                  <a:pt x="2506129" y="4557232"/>
                </a:cubicBezTo>
                <a:cubicBezTo>
                  <a:pt x="2497168" y="4551315"/>
                  <a:pt x="2477722" y="4532041"/>
                  <a:pt x="2480123" y="4536200"/>
                </a:cubicBezTo>
                <a:cubicBezTo>
                  <a:pt x="2483403" y="4537079"/>
                  <a:pt x="2482524" y="4540361"/>
                  <a:pt x="2485806" y="4541239"/>
                </a:cubicBezTo>
                <a:cubicBezTo>
                  <a:pt x="2482524" y="4540361"/>
                  <a:pt x="2479243" y="4539480"/>
                  <a:pt x="2479243" y="4539480"/>
                </a:cubicBezTo>
                <a:cubicBezTo>
                  <a:pt x="2479243" y="4539480"/>
                  <a:pt x="2478364" y="4542760"/>
                  <a:pt x="2480766" y="4546920"/>
                </a:cubicBezTo>
                <a:cubicBezTo>
                  <a:pt x="2480766" y="4546920"/>
                  <a:pt x="2480766" y="4546920"/>
                  <a:pt x="2477486" y="4546041"/>
                </a:cubicBezTo>
                <a:cubicBezTo>
                  <a:pt x="2477486" y="4546041"/>
                  <a:pt x="2478364" y="4542760"/>
                  <a:pt x="2475085" y="4541882"/>
                </a:cubicBezTo>
                <a:cubicBezTo>
                  <a:pt x="2475085" y="4541882"/>
                  <a:pt x="2475085" y="4541882"/>
                  <a:pt x="2471804" y="4541004"/>
                </a:cubicBezTo>
                <a:cubicBezTo>
                  <a:pt x="2463722" y="4531805"/>
                  <a:pt x="2458040" y="4526767"/>
                  <a:pt x="2454760" y="4525889"/>
                </a:cubicBezTo>
                <a:cubicBezTo>
                  <a:pt x="2451480" y="4525010"/>
                  <a:pt x="2451480" y="4525010"/>
                  <a:pt x="2451480" y="4525010"/>
                </a:cubicBezTo>
                <a:cubicBezTo>
                  <a:pt x="2451480" y="4525010"/>
                  <a:pt x="2451480" y="4525010"/>
                  <a:pt x="2453881" y="4529170"/>
                </a:cubicBezTo>
                <a:cubicBezTo>
                  <a:pt x="2451480" y="4525010"/>
                  <a:pt x="2450600" y="4528289"/>
                  <a:pt x="2453001" y="4532449"/>
                </a:cubicBezTo>
                <a:cubicBezTo>
                  <a:pt x="2434434" y="4509895"/>
                  <a:pt x="2419790" y="4498940"/>
                  <a:pt x="2402746" y="4483825"/>
                </a:cubicBezTo>
                <a:cubicBezTo>
                  <a:pt x="2388982" y="4469589"/>
                  <a:pt x="2375217" y="4455354"/>
                  <a:pt x="2356651" y="4432800"/>
                </a:cubicBezTo>
                <a:cubicBezTo>
                  <a:pt x="2359052" y="4436959"/>
                  <a:pt x="2355771" y="4436080"/>
                  <a:pt x="2353370" y="4431922"/>
                </a:cubicBezTo>
                <a:cubicBezTo>
                  <a:pt x="2353370" y="4431922"/>
                  <a:pt x="2353370" y="4431922"/>
                  <a:pt x="2354248" y="4428641"/>
                </a:cubicBezTo>
                <a:cubicBezTo>
                  <a:pt x="2354248" y="4428641"/>
                  <a:pt x="2350968" y="4427762"/>
                  <a:pt x="2350968" y="4427762"/>
                </a:cubicBezTo>
                <a:cubicBezTo>
                  <a:pt x="2348567" y="4423602"/>
                  <a:pt x="2348567" y="4423602"/>
                  <a:pt x="2348567" y="4423602"/>
                </a:cubicBezTo>
                <a:cubicBezTo>
                  <a:pt x="2340484" y="4414406"/>
                  <a:pt x="2340484" y="4414406"/>
                  <a:pt x="2340484" y="4414406"/>
                </a:cubicBezTo>
                <a:cubicBezTo>
                  <a:pt x="2339605" y="4417686"/>
                  <a:pt x="2337204" y="4413526"/>
                  <a:pt x="2333924" y="4412648"/>
                </a:cubicBezTo>
                <a:cubicBezTo>
                  <a:pt x="2338726" y="4420965"/>
                  <a:pt x="2339605" y="4417686"/>
                  <a:pt x="2345288" y="4422724"/>
                </a:cubicBezTo>
                <a:cubicBezTo>
                  <a:pt x="2345288" y="4422724"/>
                  <a:pt x="2344408" y="4426004"/>
                  <a:pt x="2344408" y="4426004"/>
                </a:cubicBezTo>
                <a:cubicBezTo>
                  <a:pt x="2344408" y="4426004"/>
                  <a:pt x="2344408" y="4426004"/>
                  <a:pt x="2341128" y="4425125"/>
                </a:cubicBezTo>
                <a:cubicBezTo>
                  <a:pt x="2340249" y="4428405"/>
                  <a:pt x="2343530" y="4429285"/>
                  <a:pt x="2343530" y="4429285"/>
                </a:cubicBezTo>
                <a:cubicBezTo>
                  <a:pt x="2343530" y="4429285"/>
                  <a:pt x="2346809" y="4430163"/>
                  <a:pt x="2346809" y="4430163"/>
                </a:cubicBezTo>
                <a:cubicBezTo>
                  <a:pt x="2349211" y="4434323"/>
                  <a:pt x="2349211" y="4434323"/>
                  <a:pt x="2349211" y="4434323"/>
                </a:cubicBezTo>
                <a:cubicBezTo>
                  <a:pt x="2351612" y="4438481"/>
                  <a:pt x="2361453" y="4441118"/>
                  <a:pt x="2357293" y="4443519"/>
                </a:cubicBezTo>
                <a:cubicBezTo>
                  <a:pt x="2358816" y="4450959"/>
                  <a:pt x="2361453" y="4441118"/>
                  <a:pt x="2363854" y="4445278"/>
                </a:cubicBezTo>
                <a:cubicBezTo>
                  <a:pt x="2366255" y="4449436"/>
                  <a:pt x="2362976" y="4448558"/>
                  <a:pt x="2362096" y="4451837"/>
                </a:cubicBezTo>
                <a:cubicBezTo>
                  <a:pt x="2367778" y="4456877"/>
                  <a:pt x="2382421" y="4467832"/>
                  <a:pt x="2382421" y="4467832"/>
                </a:cubicBezTo>
                <a:cubicBezTo>
                  <a:pt x="2393784" y="4477909"/>
                  <a:pt x="2409071" y="4499583"/>
                  <a:pt x="2414753" y="4504621"/>
                </a:cubicBezTo>
                <a:cubicBezTo>
                  <a:pt x="2417154" y="4508780"/>
                  <a:pt x="2414753" y="4504621"/>
                  <a:pt x="2415632" y="4501341"/>
                </a:cubicBezTo>
                <a:cubicBezTo>
                  <a:pt x="2414753" y="4504621"/>
                  <a:pt x="2420434" y="4509659"/>
                  <a:pt x="2420434" y="4509659"/>
                </a:cubicBezTo>
                <a:cubicBezTo>
                  <a:pt x="2420434" y="4509659"/>
                  <a:pt x="2426995" y="4511417"/>
                  <a:pt x="2426995" y="4511417"/>
                </a:cubicBezTo>
                <a:cubicBezTo>
                  <a:pt x="2429396" y="4515576"/>
                  <a:pt x="2422835" y="4513819"/>
                  <a:pt x="2426115" y="4514697"/>
                </a:cubicBezTo>
                <a:cubicBezTo>
                  <a:pt x="2427638" y="4522137"/>
                  <a:pt x="2435957" y="4517335"/>
                  <a:pt x="2430919" y="4523015"/>
                </a:cubicBezTo>
                <a:cubicBezTo>
                  <a:pt x="2443161" y="4529812"/>
                  <a:pt x="2466765" y="4546684"/>
                  <a:pt x="2470691" y="4558283"/>
                </a:cubicBezTo>
                <a:cubicBezTo>
                  <a:pt x="2467410" y="4557404"/>
                  <a:pt x="2468290" y="4554125"/>
                  <a:pt x="2472448" y="4551724"/>
                </a:cubicBezTo>
                <a:cubicBezTo>
                  <a:pt x="2491015" y="4574276"/>
                  <a:pt x="2521824" y="4603628"/>
                  <a:pt x="2534066" y="4610424"/>
                </a:cubicBezTo>
                <a:cubicBezTo>
                  <a:pt x="2539747" y="4615461"/>
                  <a:pt x="2568798" y="4651372"/>
                  <a:pt x="2585200" y="4655767"/>
                </a:cubicBezTo>
                <a:cubicBezTo>
                  <a:pt x="2590883" y="4660805"/>
                  <a:pt x="2585200" y="4655767"/>
                  <a:pt x="2584321" y="4659048"/>
                </a:cubicBezTo>
                <a:cubicBezTo>
                  <a:pt x="2594162" y="4661685"/>
                  <a:pt x="2610329" y="4680079"/>
                  <a:pt x="2618411" y="4689276"/>
                </a:cubicBezTo>
                <a:cubicBezTo>
                  <a:pt x="2618411" y="4689276"/>
                  <a:pt x="2612728" y="4684238"/>
                  <a:pt x="2608571" y="4686639"/>
                </a:cubicBezTo>
                <a:cubicBezTo>
                  <a:pt x="2629774" y="4699352"/>
                  <a:pt x="2624093" y="4694314"/>
                  <a:pt x="2622570" y="4686874"/>
                </a:cubicBezTo>
                <a:cubicBezTo>
                  <a:pt x="2645297" y="4707027"/>
                  <a:pt x="2648577" y="4707906"/>
                  <a:pt x="2658183" y="4724543"/>
                </a:cubicBezTo>
                <a:cubicBezTo>
                  <a:pt x="2658183" y="4724543"/>
                  <a:pt x="2660584" y="4728703"/>
                  <a:pt x="2660584" y="4728703"/>
                </a:cubicBezTo>
                <a:cubicBezTo>
                  <a:pt x="2660584" y="4728703"/>
                  <a:pt x="2660584" y="4728703"/>
                  <a:pt x="2663864" y="4729582"/>
                </a:cubicBezTo>
                <a:cubicBezTo>
                  <a:pt x="2663864" y="4729582"/>
                  <a:pt x="2664742" y="4726302"/>
                  <a:pt x="2664742" y="4726302"/>
                </a:cubicBezTo>
                <a:cubicBezTo>
                  <a:pt x="2664742" y="4726302"/>
                  <a:pt x="2668024" y="4727180"/>
                  <a:pt x="2670424" y="4731340"/>
                </a:cubicBezTo>
                <a:cubicBezTo>
                  <a:pt x="2670424" y="4731340"/>
                  <a:pt x="2670424" y="4731340"/>
                  <a:pt x="2667143" y="4730462"/>
                </a:cubicBezTo>
                <a:cubicBezTo>
                  <a:pt x="2667143" y="4730462"/>
                  <a:pt x="2667143" y="4730462"/>
                  <a:pt x="2666265" y="4733741"/>
                </a:cubicBezTo>
                <a:cubicBezTo>
                  <a:pt x="2669544" y="4734620"/>
                  <a:pt x="2669544" y="4734620"/>
                  <a:pt x="2672825" y="4735499"/>
                </a:cubicBezTo>
                <a:cubicBezTo>
                  <a:pt x="2675227" y="4739658"/>
                  <a:pt x="2675227" y="4739658"/>
                  <a:pt x="2675227" y="4739658"/>
                </a:cubicBezTo>
                <a:cubicBezTo>
                  <a:pt x="2677628" y="4743816"/>
                  <a:pt x="2692272" y="4754773"/>
                  <a:pt x="2685067" y="4742295"/>
                </a:cubicBezTo>
                <a:cubicBezTo>
                  <a:pt x="2687468" y="4746453"/>
                  <a:pt x="2687468" y="4746453"/>
                  <a:pt x="2690749" y="4747334"/>
                </a:cubicBezTo>
                <a:cubicBezTo>
                  <a:pt x="2690749" y="4747334"/>
                  <a:pt x="2691628" y="4744052"/>
                  <a:pt x="2688348" y="4743174"/>
                </a:cubicBezTo>
                <a:cubicBezTo>
                  <a:pt x="2688348" y="4743174"/>
                  <a:pt x="2689227" y="4739894"/>
                  <a:pt x="2685948" y="4739014"/>
                </a:cubicBezTo>
                <a:cubicBezTo>
                  <a:pt x="2689227" y="4739894"/>
                  <a:pt x="2692507" y="4740773"/>
                  <a:pt x="2692507" y="4740773"/>
                </a:cubicBezTo>
                <a:cubicBezTo>
                  <a:pt x="2694908" y="4744932"/>
                  <a:pt x="2700590" y="4749969"/>
                  <a:pt x="2709552" y="4755887"/>
                </a:cubicBezTo>
                <a:cubicBezTo>
                  <a:pt x="2720915" y="4765962"/>
                  <a:pt x="2732277" y="4776040"/>
                  <a:pt x="2741239" y="4781956"/>
                </a:cubicBezTo>
                <a:cubicBezTo>
                  <a:pt x="2744521" y="4782835"/>
                  <a:pt x="2743642" y="4786115"/>
                  <a:pt x="2743642" y="4786115"/>
                </a:cubicBezTo>
                <a:cubicBezTo>
                  <a:pt x="2743642" y="4786115"/>
                  <a:pt x="2746921" y="4786995"/>
                  <a:pt x="2746921" y="4786995"/>
                </a:cubicBezTo>
                <a:cubicBezTo>
                  <a:pt x="2753482" y="4788752"/>
                  <a:pt x="2759163" y="4793792"/>
                  <a:pt x="2761565" y="4797950"/>
                </a:cubicBezTo>
                <a:cubicBezTo>
                  <a:pt x="2764845" y="4798829"/>
                  <a:pt x="2770527" y="4803867"/>
                  <a:pt x="2773807" y="4804745"/>
                </a:cubicBezTo>
                <a:cubicBezTo>
                  <a:pt x="2779488" y="4809785"/>
                  <a:pt x="2787572" y="4818982"/>
                  <a:pt x="2793253" y="4824020"/>
                </a:cubicBezTo>
                <a:cubicBezTo>
                  <a:pt x="2792374" y="4827301"/>
                  <a:pt x="2792374" y="4827301"/>
                  <a:pt x="2792374" y="4827301"/>
                </a:cubicBezTo>
                <a:cubicBezTo>
                  <a:pt x="2795656" y="4828179"/>
                  <a:pt x="2795656" y="4828179"/>
                  <a:pt x="2798935" y="4829058"/>
                </a:cubicBezTo>
                <a:cubicBezTo>
                  <a:pt x="2801336" y="4833218"/>
                  <a:pt x="2802215" y="4829937"/>
                  <a:pt x="2802215" y="4829937"/>
                </a:cubicBezTo>
                <a:cubicBezTo>
                  <a:pt x="2799813" y="4825779"/>
                  <a:pt x="2799813" y="4825779"/>
                  <a:pt x="2799813" y="4825779"/>
                </a:cubicBezTo>
                <a:cubicBezTo>
                  <a:pt x="2805496" y="4830815"/>
                  <a:pt x="2812700" y="4843294"/>
                  <a:pt x="2820139" y="4841771"/>
                </a:cubicBezTo>
                <a:cubicBezTo>
                  <a:pt x="2819259" y="4845051"/>
                  <a:pt x="2819259" y="4845051"/>
                  <a:pt x="2822540" y="4845931"/>
                </a:cubicBezTo>
                <a:cubicBezTo>
                  <a:pt x="2824941" y="4850090"/>
                  <a:pt x="2825821" y="4846810"/>
                  <a:pt x="2825821" y="4846810"/>
                </a:cubicBezTo>
                <a:cubicBezTo>
                  <a:pt x="2833903" y="4856008"/>
                  <a:pt x="2845502" y="4852082"/>
                  <a:pt x="2847025" y="4859523"/>
                </a:cubicBezTo>
                <a:cubicBezTo>
                  <a:pt x="2843744" y="4858645"/>
                  <a:pt x="2843744" y="4858645"/>
                  <a:pt x="2843744" y="4858645"/>
                </a:cubicBezTo>
                <a:cubicBezTo>
                  <a:pt x="2838063" y="4853605"/>
                  <a:pt x="2834782" y="4852727"/>
                  <a:pt x="2833903" y="4856008"/>
                </a:cubicBezTo>
                <a:cubicBezTo>
                  <a:pt x="2833903" y="4856008"/>
                  <a:pt x="2836304" y="4860166"/>
                  <a:pt x="2839585" y="4861046"/>
                </a:cubicBezTo>
                <a:cubicBezTo>
                  <a:pt x="2841985" y="4865204"/>
                  <a:pt x="2841985" y="4865204"/>
                  <a:pt x="2841985" y="4865204"/>
                </a:cubicBezTo>
                <a:cubicBezTo>
                  <a:pt x="2840228" y="4871765"/>
                  <a:pt x="2831266" y="4865848"/>
                  <a:pt x="2829743" y="4858407"/>
                </a:cubicBezTo>
                <a:cubicBezTo>
                  <a:pt x="2831266" y="4865848"/>
                  <a:pt x="2815743" y="4858173"/>
                  <a:pt x="2824705" y="4864090"/>
                </a:cubicBezTo>
                <a:cubicBezTo>
                  <a:pt x="2833023" y="4859287"/>
                  <a:pt x="2831030" y="4879849"/>
                  <a:pt x="2845031" y="4880083"/>
                </a:cubicBezTo>
                <a:cubicBezTo>
                  <a:pt x="2847433" y="4884243"/>
                  <a:pt x="2847433" y="4884243"/>
                  <a:pt x="2847433" y="4884243"/>
                </a:cubicBezTo>
                <a:cubicBezTo>
                  <a:pt x="2847433" y="4884243"/>
                  <a:pt x="2850711" y="4885122"/>
                  <a:pt x="2850711" y="4885122"/>
                </a:cubicBezTo>
                <a:cubicBezTo>
                  <a:pt x="2853114" y="4889281"/>
                  <a:pt x="2853993" y="4886000"/>
                  <a:pt x="2853993" y="4886000"/>
                </a:cubicBezTo>
                <a:cubicBezTo>
                  <a:pt x="2850711" y="4885122"/>
                  <a:pt x="2851592" y="4881842"/>
                  <a:pt x="2851592" y="4881842"/>
                </a:cubicBezTo>
                <a:cubicBezTo>
                  <a:pt x="2854871" y="4882720"/>
                  <a:pt x="2860553" y="4887759"/>
                  <a:pt x="2861432" y="4884479"/>
                </a:cubicBezTo>
                <a:cubicBezTo>
                  <a:pt x="2859030" y="4880319"/>
                  <a:pt x="2864713" y="4885357"/>
                  <a:pt x="2865592" y="4882076"/>
                </a:cubicBezTo>
                <a:cubicBezTo>
                  <a:pt x="2859909" y="4877039"/>
                  <a:pt x="2856630" y="4876159"/>
                  <a:pt x="2850949" y="4871121"/>
                </a:cubicBezTo>
                <a:cubicBezTo>
                  <a:pt x="2854228" y="4872001"/>
                  <a:pt x="2854228" y="4872001"/>
                  <a:pt x="2854228" y="4872001"/>
                </a:cubicBezTo>
                <a:cubicBezTo>
                  <a:pt x="2857508" y="4872880"/>
                  <a:pt x="2860789" y="4873758"/>
                  <a:pt x="2861667" y="4870478"/>
                </a:cubicBezTo>
                <a:lnTo>
                  <a:pt x="2856769" y="4866135"/>
                </a:lnTo>
                <a:lnTo>
                  <a:pt x="2862737" y="4868128"/>
                </a:lnTo>
                <a:cubicBezTo>
                  <a:pt x="2866808" y="4870976"/>
                  <a:pt x="2871069" y="4874755"/>
                  <a:pt x="2877189" y="4878154"/>
                </a:cubicBezTo>
                <a:cubicBezTo>
                  <a:pt x="2861025" y="4859758"/>
                  <a:pt x="2881349" y="4875751"/>
                  <a:pt x="2889669" y="4870949"/>
                </a:cubicBezTo>
                <a:cubicBezTo>
                  <a:pt x="2892070" y="4875108"/>
                  <a:pt x="2885509" y="4873350"/>
                  <a:pt x="2885509" y="4873350"/>
                </a:cubicBezTo>
                <a:cubicBezTo>
                  <a:pt x="2884630" y="4876631"/>
                  <a:pt x="2884630" y="4876631"/>
                  <a:pt x="2884630" y="4876631"/>
                </a:cubicBezTo>
                <a:cubicBezTo>
                  <a:pt x="2881349" y="4875751"/>
                  <a:pt x="2881349" y="4875751"/>
                  <a:pt x="2883750" y="4879911"/>
                </a:cubicBezTo>
                <a:cubicBezTo>
                  <a:pt x="2883750" y="4879911"/>
                  <a:pt x="2887032" y="4880791"/>
                  <a:pt x="2890311" y="4881670"/>
                </a:cubicBezTo>
                <a:cubicBezTo>
                  <a:pt x="2893590" y="4882548"/>
                  <a:pt x="2893590" y="4882548"/>
                  <a:pt x="2893590" y="4882548"/>
                </a:cubicBezTo>
                <a:cubicBezTo>
                  <a:pt x="2895993" y="4886708"/>
                  <a:pt x="2891834" y="4889109"/>
                  <a:pt x="2898394" y="4890866"/>
                </a:cubicBezTo>
                <a:cubicBezTo>
                  <a:pt x="2895113" y="4889987"/>
                  <a:pt x="2895113" y="4889987"/>
                  <a:pt x="2891834" y="4889109"/>
                </a:cubicBezTo>
                <a:cubicBezTo>
                  <a:pt x="2888554" y="4888230"/>
                  <a:pt x="2887674" y="4891511"/>
                  <a:pt x="2890953" y="4892389"/>
                </a:cubicBezTo>
                <a:cubicBezTo>
                  <a:pt x="2890075" y="4895668"/>
                  <a:pt x="2893356" y="4896549"/>
                  <a:pt x="2896636" y="4897427"/>
                </a:cubicBezTo>
                <a:cubicBezTo>
                  <a:pt x="2899915" y="4898305"/>
                  <a:pt x="2899915" y="4898305"/>
                  <a:pt x="2903197" y="4899185"/>
                </a:cubicBezTo>
                <a:cubicBezTo>
                  <a:pt x="2909757" y="4900942"/>
                  <a:pt x="2917197" y="4899421"/>
                  <a:pt x="2911514" y="4894383"/>
                </a:cubicBezTo>
                <a:cubicBezTo>
                  <a:pt x="2914795" y="4895261"/>
                  <a:pt x="2914795" y="4895261"/>
                  <a:pt x="2915674" y="4891980"/>
                </a:cubicBezTo>
                <a:cubicBezTo>
                  <a:pt x="2915674" y="4891980"/>
                  <a:pt x="2915674" y="4891980"/>
                  <a:pt x="2913273" y="4887822"/>
                </a:cubicBezTo>
                <a:cubicBezTo>
                  <a:pt x="2916553" y="4888701"/>
                  <a:pt x="2922235" y="4893739"/>
                  <a:pt x="2928796" y="4895497"/>
                </a:cubicBezTo>
                <a:cubicBezTo>
                  <a:pt x="2922235" y="4893739"/>
                  <a:pt x="2916553" y="4888701"/>
                  <a:pt x="2918954" y="4892860"/>
                </a:cubicBezTo>
                <a:cubicBezTo>
                  <a:pt x="2920476" y="4900299"/>
                  <a:pt x="2928796" y="4895497"/>
                  <a:pt x="2930317" y="4902935"/>
                </a:cubicBezTo>
                <a:cubicBezTo>
                  <a:pt x="2929439" y="4906217"/>
                  <a:pt x="2929439" y="4906217"/>
                  <a:pt x="2929439" y="4906217"/>
                </a:cubicBezTo>
                <a:cubicBezTo>
                  <a:pt x="2929439" y="4906217"/>
                  <a:pt x="2929439" y="4906217"/>
                  <a:pt x="2932718" y="4907095"/>
                </a:cubicBezTo>
                <a:cubicBezTo>
                  <a:pt x="2932718" y="4907095"/>
                  <a:pt x="2932718" y="4907095"/>
                  <a:pt x="2935999" y="4907975"/>
                </a:cubicBezTo>
                <a:cubicBezTo>
                  <a:pt x="2936878" y="4904694"/>
                  <a:pt x="2936878" y="4904694"/>
                  <a:pt x="2936878" y="4904694"/>
                </a:cubicBezTo>
                <a:cubicBezTo>
                  <a:pt x="2939281" y="4908854"/>
                  <a:pt x="2939281" y="4908854"/>
                  <a:pt x="2941680" y="4913011"/>
                </a:cubicBezTo>
                <a:cubicBezTo>
                  <a:pt x="2949121" y="4911491"/>
                  <a:pt x="2954802" y="4916527"/>
                  <a:pt x="2961363" y="4918285"/>
                </a:cubicBezTo>
                <a:cubicBezTo>
                  <a:pt x="2958082" y="4917407"/>
                  <a:pt x="2954802" y="4916527"/>
                  <a:pt x="2954802" y="4916527"/>
                </a:cubicBezTo>
                <a:cubicBezTo>
                  <a:pt x="2967044" y="4923324"/>
                  <a:pt x="2964643" y="4919164"/>
                  <a:pt x="2972726" y="4928362"/>
                </a:cubicBezTo>
                <a:cubicBezTo>
                  <a:pt x="2969445" y="4927484"/>
                  <a:pt x="2968566" y="4930764"/>
                  <a:pt x="2968566" y="4930764"/>
                </a:cubicBezTo>
                <a:cubicBezTo>
                  <a:pt x="2968566" y="4930764"/>
                  <a:pt x="2971848" y="4931642"/>
                  <a:pt x="2971848" y="4931642"/>
                </a:cubicBezTo>
                <a:cubicBezTo>
                  <a:pt x="2970967" y="4934923"/>
                  <a:pt x="2970967" y="4934923"/>
                  <a:pt x="2970967" y="4934923"/>
                </a:cubicBezTo>
                <a:cubicBezTo>
                  <a:pt x="2953045" y="4923088"/>
                  <a:pt x="2967688" y="4934044"/>
                  <a:pt x="2966810" y="4937324"/>
                </a:cubicBezTo>
                <a:cubicBezTo>
                  <a:pt x="2957847" y="4931407"/>
                  <a:pt x="2948885" y="4925491"/>
                  <a:pt x="2939043" y="4922854"/>
                </a:cubicBezTo>
                <a:cubicBezTo>
                  <a:pt x="2939923" y="4919573"/>
                  <a:pt x="2939923" y="4919573"/>
                  <a:pt x="2939923" y="4919573"/>
                </a:cubicBezTo>
                <a:cubicBezTo>
                  <a:pt x="2934243" y="4914534"/>
                  <a:pt x="2930961" y="4913655"/>
                  <a:pt x="2927680" y="4912777"/>
                </a:cubicBezTo>
                <a:cubicBezTo>
                  <a:pt x="2933362" y="4917815"/>
                  <a:pt x="2936642" y="4918694"/>
                  <a:pt x="2935764" y="4921974"/>
                </a:cubicBezTo>
                <a:cubicBezTo>
                  <a:pt x="2926802" y="4916057"/>
                  <a:pt x="2925924" y="4919338"/>
                  <a:pt x="2920241" y="4914300"/>
                </a:cubicBezTo>
                <a:cubicBezTo>
                  <a:pt x="2920241" y="4914300"/>
                  <a:pt x="2916961" y="4913420"/>
                  <a:pt x="2917839" y="4910140"/>
                </a:cubicBezTo>
                <a:cubicBezTo>
                  <a:pt x="2914560" y="4909260"/>
                  <a:pt x="2914560" y="4909260"/>
                  <a:pt x="2914560" y="4909260"/>
                </a:cubicBezTo>
                <a:cubicBezTo>
                  <a:pt x="2911279" y="4908382"/>
                  <a:pt x="2907999" y="4907503"/>
                  <a:pt x="2910401" y="4911663"/>
                </a:cubicBezTo>
                <a:cubicBezTo>
                  <a:pt x="2912801" y="4915821"/>
                  <a:pt x="2912801" y="4915821"/>
                  <a:pt x="2912801" y="4915821"/>
                </a:cubicBezTo>
                <a:cubicBezTo>
                  <a:pt x="2911923" y="4919100"/>
                  <a:pt x="2915203" y="4919981"/>
                  <a:pt x="2918484" y="4920859"/>
                </a:cubicBezTo>
                <a:cubicBezTo>
                  <a:pt x="2921765" y="4921739"/>
                  <a:pt x="2921765" y="4921739"/>
                  <a:pt x="2921765" y="4921739"/>
                </a:cubicBezTo>
                <a:cubicBezTo>
                  <a:pt x="2922643" y="4918458"/>
                  <a:pt x="2922643" y="4918458"/>
                  <a:pt x="2922643" y="4918458"/>
                </a:cubicBezTo>
                <a:cubicBezTo>
                  <a:pt x="2932484" y="4921095"/>
                  <a:pt x="2952809" y="4937090"/>
                  <a:pt x="2965929" y="4940604"/>
                </a:cubicBezTo>
                <a:cubicBezTo>
                  <a:pt x="2968331" y="4944764"/>
                  <a:pt x="2968331" y="4944764"/>
                  <a:pt x="2968331" y="4944764"/>
                </a:cubicBezTo>
                <a:cubicBezTo>
                  <a:pt x="2968331" y="4944764"/>
                  <a:pt x="2968331" y="4944764"/>
                  <a:pt x="2971612" y="4945642"/>
                </a:cubicBezTo>
                <a:cubicBezTo>
                  <a:pt x="2971612" y="4945642"/>
                  <a:pt x="2974892" y="4946522"/>
                  <a:pt x="2974892" y="4946522"/>
                </a:cubicBezTo>
                <a:cubicBezTo>
                  <a:pt x="2981452" y="4948279"/>
                  <a:pt x="2990414" y="4954196"/>
                  <a:pt x="2992815" y="4958356"/>
                </a:cubicBezTo>
                <a:cubicBezTo>
                  <a:pt x="2993695" y="4955076"/>
                  <a:pt x="2993695" y="4955076"/>
                  <a:pt x="2993695" y="4955076"/>
                </a:cubicBezTo>
                <a:cubicBezTo>
                  <a:pt x="2996095" y="4959234"/>
                  <a:pt x="2996095" y="4959234"/>
                  <a:pt x="2996095" y="4959234"/>
                </a:cubicBezTo>
                <a:cubicBezTo>
                  <a:pt x="2996095" y="4959234"/>
                  <a:pt x="2998496" y="4963394"/>
                  <a:pt x="3001778" y="4964274"/>
                </a:cubicBezTo>
                <a:cubicBezTo>
                  <a:pt x="3001778" y="4964274"/>
                  <a:pt x="3005057" y="4965153"/>
                  <a:pt x="3005937" y="4961873"/>
                </a:cubicBezTo>
                <a:cubicBezTo>
                  <a:pt x="3037859" y="4973942"/>
                  <a:pt x="3051624" y="4988177"/>
                  <a:pt x="3075465" y="4991048"/>
                </a:cubicBezTo>
                <a:cubicBezTo>
                  <a:pt x="3074587" y="4994330"/>
                  <a:pt x="3077866" y="4995208"/>
                  <a:pt x="3081147" y="4996088"/>
                </a:cubicBezTo>
                <a:cubicBezTo>
                  <a:pt x="3081147" y="4996088"/>
                  <a:pt x="3084428" y="4996967"/>
                  <a:pt x="3084428" y="4996967"/>
                </a:cubicBezTo>
                <a:cubicBezTo>
                  <a:pt x="3085306" y="4993685"/>
                  <a:pt x="3085306" y="4993685"/>
                  <a:pt x="3085306" y="4993685"/>
                </a:cubicBezTo>
                <a:cubicBezTo>
                  <a:pt x="3086829" y="5001126"/>
                  <a:pt x="3096669" y="5003762"/>
                  <a:pt x="3103230" y="5005520"/>
                </a:cubicBezTo>
                <a:cubicBezTo>
                  <a:pt x="3103230" y="5005520"/>
                  <a:pt x="3106511" y="5006399"/>
                  <a:pt x="3106511" y="5006399"/>
                </a:cubicBezTo>
                <a:cubicBezTo>
                  <a:pt x="3108911" y="5010558"/>
                  <a:pt x="3108911" y="5010558"/>
                  <a:pt x="3113070" y="5008157"/>
                </a:cubicBezTo>
                <a:cubicBezTo>
                  <a:pt x="3116351" y="5009036"/>
                  <a:pt x="3116351" y="5009036"/>
                  <a:pt x="3116351" y="5009036"/>
                </a:cubicBezTo>
                <a:cubicBezTo>
                  <a:pt x="3116351" y="5009036"/>
                  <a:pt x="3115473" y="5012317"/>
                  <a:pt x="3118751" y="5013195"/>
                </a:cubicBezTo>
                <a:cubicBezTo>
                  <a:pt x="3118751" y="5013195"/>
                  <a:pt x="3118751" y="5013195"/>
                  <a:pt x="3122032" y="5014073"/>
                </a:cubicBezTo>
                <a:cubicBezTo>
                  <a:pt x="3129472" y="5012551"/>
                  <a:pt x="3139956" y="5025909"/>
                  <a:pt x="3141713" y="5019348"/>
                </a:cubicBezTo>
                <a:cubicBezTo>
                  <a:pt x="3141713" y="5019348"/>
                  <a:pt x="3141713" y="5019348"/>
                  <a:pt x="3144995" y="5020227"/>
                </a:cubicBezTo>
                <a:cubicBezTo>
                  <a:pt x="3148274" y="5021105"/>
                  <a:pt x="3151555" y="5021985"/>
                  <a:pt x="3151555" y="5021985"/>
                </a:cubicBezTo>
                <a:cubicBezTo>
                  <a:pt x="3151555" y="5021985"/>
                  <a:pt x="3154835" y="5022864"/>
                  <a:pt x="3154835" y="5022864"/>
                </a:cubicBezTo>
                <a:cubicBezTo>
                  <a:pt x="3156358" y="5030304"/>
                  <a:pt x="3171237" y="5027258"/>
                  <a:pt x="3177797" y="5029016"/>
                </a:cubicBezTo>
                <a:cubicBezTo>
                  <a:pt x="3187638" y="5031653"/>
                  <a:pt x="3179319" y="5036456"/>
                  <a:pt x="3189161" y="5039093"/>
                </a:cubicBezTo>
                <a:cubicBezTo>
                  <a:pt x="3189161" y="5039093"/>
                  <a:pt x="3192440" y="5039972"/>
                  <a:pt x="3191561" y="5043251"/>
                </a:cubicBezTo>
                <a:cubicBezTo>
                  <a:pt x="3191561" y="5043251"/>
                  <a:pt x="3194841" y="5044131"/>
                  <a:pt x="3194841" y="5044131"/>
                </a:cubicBezTo>
                <a:cubicBezTo>
                  <a:pt x="3198123" y="5045010"/>
                  <a:pt x="3198123" y="5045010"/>
                  <a:pt x="3195720" y="5040850"/>
                </a:cubicBezTo>
                <a:cubicBezTo>
                  <a:pt x="3195720" y="5040850"/>
                  <a:pt x="3195720" y="5040850"/>
                  <a:pt x="3192440" y="5039972"/>
                </a:cubicBezTo>
                <a:cubicBezTo>
                  <a:pt x="3199880" y="5038449"/>
                  <a:pt x="3205562" y="5043487"/>
                  <a:pt x="3206440" y="5040207"/>
                </a:cubicBezTo>
                <a:cubicBezTo>
                  <a:pt x="3215401" y="5046124"/>
                  <a:pt x="3205562" y="5043487"/>
                  <a:pt x="3204682" y="5046768"/>
                </a:cubicBezTo>
                <a:lnTo>
                  <a:pt x="3200777" y="5049024"/>
                </a:lnTo>
                <a:lnTo>
                  <a:pt x="3182802" y="5042937"/>
                </a:lnTo>
                <a:cubicBezTo>
                  <a:pt x="3164319" y="5037490"/>
                  <a:pt x="3152140" y="5036205"/>
                  <a:pt x="3134918" y="5031590"/>
                </a:cubicBezTo>
                <a:cubicBezTo>
                  <a:pt x="3134918" y="5031590"/>
                  <a:pt x="3135797" y="5028310"/>
                  <a:pt x="3132517" y="5027430"/>
                </a:cubicBezTo>
                <a:cubicBezTo>
                  <a:pt x="3132517" y="5027430"/>
                  <a:pt x="3129237" y="5026552"/>
                  <a:pt x="3129237" y="5026552"/>
                </a:cubicBezTo>
                <a:cubicBezTo>
                  <a:pt x="3119395" y="5023915"/>
                  <a:pt x="3116116" y="5023036"/>
                  <a:pt x="3111956" y="5025438"/>
                </a:cubicBezTo>
                <a:cubicBezTo>
                  <a:pt x="3125078" y="5028953"/>
                  <a:pt x="3125078" y="5028953"/>
                  <a:pt x="3125078" y="5028953"/>
                </a:cubicBezTo>
                <a:cubicBezTo>
                  <a:pt x="3125078" y="5028953"/>
                  <a:pt x="3121797" y="5028075"/>
                  <a:pt x="3120918" y="5031354"/>
                </a:cubicBezTo>
                <a:cubicBezTo>
                  <a:pt x="3120918" y="5031354"/>
                  <a:pt x="3124199" y="5032234"/>
                  <a:pt x="3124199" y="5032234"/>
                </a:cubicBezTo>
                <a:cubicBezTo>
                  <a:pt x="3127479" y="5033113"/>
                  <a:pt x="3127479" y="5033113"/>
                  <a:pt x="3127479" y="5033113"/>
                </a:cubicBezTo>
                <a:cubicBezTo>
                  <a:pt x="3130758" y="5033991"/>
                  <a:pt x="3130758" y="5033991"/>
                  <a:pt x="3130758" y="5033991"/>
                </a:cubicBezTo>
                <a:cubicBezTo>
                  <a:pt x="3135561" y="5042309"/>
                  <a:pt x="3137083" y="5049750"/>
                  <a:pt x="3159167" y="5059182"/>
                </a:cubicBezTo>
                <a:cubicBezTo>
                  <a:pt x="3172053" y="5076698"/>
                  <a:pt x="3202217" y="5095329"/>
                  <a:pt x="3223421" y="5108042"/>
                </a:cubicBezTo>
                <a:cubicBezTo>
                  <a:pt x="3226702" y="5108920"/>
                  <a:pt x="3225824" y="5112200"/>
                  <a:pt x="3225824" y="5112200"/>
                </a:cubicBezTo>
                <a:cubicBezTo>
                  <a:pt x="3225824" y="5112200"/>
                  <a:pt x="3224945" y="5115481"/>
                  <a:pt x="3228223" y="5116360"/>
                </a:cubicBezTo>
                <a:cubicBezTo>
                  <a:pt x="3228223" y="5116360"/>
                  <a:pt x="3224945" y="5115481"/>
                  <a:pt x="3224065" y="5118761"/>
                </a:cubicBezTo>
                <a:cubicBezTo>
                  <a:pt x="3230626" y="5120519"/>
                  <a:pt x="3233907" y="5121398"/>
                  <a:pt x="3233907" y="5121398"/>
                </a:cubicBezTo>
                <a:cubicBezTo>
                  <a:pt x="3251830" y="5133233"/>
                  <a:pt x="3277193" y="5143544"/>
                  <a:pt x="3292714" y="5151219"/>
                </a:cubicBezTo>
                <a:cubicBezTo>
                  <a:pt x="3295117" y="5155379"/>
                  <a:pt x="3288556" y="5153620"/>
                  <a:pt x="3285275" y="5152742"/>
                </a:cubicBezTo>
                <a:cubicBezTo>
                  <a:pt x="3294237" y="5158659"/>
                  <a:pt x="3331842" y="5175767"/>
                  <a:pt x="3319365" y="5182971"/>
                </a:cubicBezTo>
                <a:cubicBezTo>
                  <a:pt x="3312805" y="5181213"/>
                  <a:pt x="3312805" y="5181213"/>
                  <a:pt x="3312805" y="5181213"/>
                </a:cubicBezTo>
                <a:cubicBezTo>
                  <a:pt x="3309524" y="5180334"/>
                  <a:pt x="3309524" y="5180334"/>
                  <a:pt x="3309524" y="5180334"/>
                </a:cubicBezTo>
                <a:cubicBezTo>
                  <a:pt x="3309524" y="5180334"/>
                  <a:pt x="3308645" y="5183614"/>
                  <a:pt x="3311927" y="5184492"/>
                </a:cubicBezTo>
                <a:cubicBezTo>
                  <a:pt x="3318486" y="5186251"/>
                  <a:pt x="3318486" y="5186251"/>
                  <a:pt x="3318486" y="5186251"/>
                </a:cubicBezTo>
                <a:cubicBezTo>
                  <a:pt x="3304486" y="5186015"/>
                  <a:pt x="3285683" y="5177461"/>
                  <a:pt x="3266002" y="5172187"/>
                </a:cubicBezTo>
                <a:cubicBezTo>
                  <a:pt x="3245205" y="5184194"/>
                  <a:pt x="3297454" y="5212257"/>
                  <a:pt x="3342499" y="5227844"/>
                </a:cubicBezTo>
                <a:cubicBezTo>
                  <a:pt x="3344900" y="5232004"/>
                  <a:pt x="3340742" y="5234405"/>
                  <a:pt x="3348824" y="5243600"/>
                </a:cubicBezTo>
                <a:cubicBezTo>
                  <a:pt x="3339862" y="5237684"/>
                  <a:pt x="3338984" y="5240964"/>
                  <a:pt x="3338105" y="5244245"/>
                </a:cubicBezTo>
                <a:cubicBezTo>
                  <a:pt x="3311863" y="5237212"/>
                  <a:pt x="3286500" y="5226901"/>
                  <a:pt x="3260257" y="5219869"/>
                </a:cubicBezTo>
                <a:cubicBezTo>
                  <a:pt x="3243856" y="5215475"/>
                  <a:pt x="3258499" y="5226430"/>
                  <a:pt x="3243621" y="5229475"/>
                </a:cubicBezTo>
                <a:cubicBezTo>
                  <a:pt x="3228099" y="5221800"/>
                  <a:pt x="3220658" y="5223323"/>
                  <a:pt x="3201857" y="5214769"/>
                </a:cubicBezTo>
                <a:cubicBezTo>
                  <a:pt x="3200977" y="5218050"/>
                  <a:pt x="3206659" y="5223087"/>
                  <a:pt x="3219780" y="5226604"/>
                </a:cubicBezTo>
                <a:cubicBezTo>
                  <a:pt x="3213219" y="5224845"/>
                  <a:pt x="3205781" y="5226368"/>
                  <a:pt x="3193538" y="5219573"/>
                </a:cubicBezTo>
                <a:cubicBezTo>
                  <a:pt x="3199219" y="5224609"/>
                  <a:pt x="3195061" y="5227011"/>
                  <a:pt x="3204023" y="5232929"/>
                </a:cubicBezTo>
                <a:cubicBezTo>
                  <a:pt x="3150016" y="5211425"/>
                  <a:pt x="3096009" y="5189924"/>
                  <a:pt x="3042882" y="5165139"/>
                </a:cubicBezTo>
                <a:cubicBezTo>
                  <a:pt x="3036320" y="5163382"/>
                  <a:pt x="3029761" y="5161624"/>
                  <a:pt x="3027359" y="5157464"/>
                </a:cubicBezTo>
                <a:cubicBezTo>
                  <a:pt x="2396387" y="4861828"/>
                  <a:pt x="1977317" y="4260841"/>
                  <a:pt x="1894782" y="3584788"/>
                </a:cubicBezTo>
                <a:cubicBezTo>
                  <a:pt x="1894782" y="3584788"/>
                  <a:pt x="1894782" y="3584788"/>
                  <a:pt x="1895662" y="3581506"/>
                </a:cubicBezTo>
                <a:cubicBezTo>
                  <a:pt x="1895662" y="3581506"/>
                  <a:pt x="1896540" y="3578226"/>
                  <a:pt x="1896540" y="3578226"/>
                </a:cubicBezTo>
                <a:cubicBezTo>
                  <a:pt x="1898061" y="3585666"/>
                  <a:pt x="1902221" y="3583265"/>
                  <a:pt x="1900698" y="3575825"/>
                </a:cubicBezTo>
                <a:cubicBezTo>
                  <a:pt x="1902221" y="3583265"/>
                  <a:pt x="1902221" y="3583265"/>
                  <a:pt x="1902221" y="3583265"/>
                </a:cubicBezTo>
                <a:cubicBezTo>
                  <a:pt x="1904622" y="3587425"/>
                  <a:pt x="1904622" y="3587425"/>
                  <a:pt x="1908782" y="3585022"/>
                </a:cubicBezTo>
                <a:cubicBezTo>
                  <a:pt x="1908782" y="3585022"/>
                  <a:pt x="1909661" y="3581742"/>
                  <a:pt x="1907259" y="3577584"/>
                </a:cubicBezTo>
                <a:cubicBezTo>
                  <a:pt x="1904858" y="3573425"/>
                  <a:pt x="1904858" y="3573425"/>
                  <a:pt x="1904858" y="3573425"/>
                </a:cubicBezTo>
                <a:cubicBezTo>
                  <a:pt x="1905737" y="3570143"/>
                  <a:pt x="1905737" y="3570143"/>
                  <a:pt x="1905737" y="3570143"/>
                </a:cubicBezTo>
                <a:cubicBezTo>
                  <a:pt x="1912298" y="3571902"/>
                  <a:pt x="1913176" y="3568620"/>
                  <a:pt x="1911655" y="3561181"/>
                </a:cubicBezTo>
                <a:cubicBezTo>
                  <a:pt x="1906851" y="3552863"/>
                  <a:pt x="1908374" y="3560303"/>
                  <a:pt x="1902693" y="3555264"/>
                </a:cubicBezTo>
                <a:cubicBezTo>
                  <a:pt x="1904214" y="3562704"/>
                  <a:pt x="1904214" y="3562704"/>
                  <a:pt x="1904214" y="3562704"/>
                </a:cubicBezTo>
                <a:cubicBezTo>
                  <a:pt x="1901813" y="3558544"/>
                  <a:pt x="1902693" y="3555264"/>
                  <a:pt x="1898533" y="3557666"/>
                </a:cubicBezTo>
                <a:cubicBezTo>
                  <a:pt x="1897653" y="3560947"/>
                  <a:pt x="1896775" y="3564227"/>
                  <a:pt x="1899176" y="3568386"/>
                </a:cubicBezTo>
                <a:cubicBezTo>
                  <a:pt x="1901577" y="3572544"/>
                  <a:pt x="1901577" y="3572544"/>
                  <a:pt x="1901577" y="3572544"/>
                </a:cubicBezTo>
                <a:cubicBezTo>
                  <a:pt x="1898298" y="3571666"/>
                  <a:pt x="1899176" y="3568386"/>
                  <a:pt x="1895896" y="3567506"/>
                </a:cubicBezTo>
                <a:cubicBezTo>
                  <a:pt x="1896775" y="3564227"/>
                  <a:pt x="1896775" y="3564227"/>
                  <a:pt x="1896775" y="3564227"/>
                </a:cubicBezTo>
                <a:cubicBezTo>
                  <a:pt x="1894373" y="3560067"/>
                  <a:pt x="1894373" y="3560067"/>
                  <a:pt x="1894373" y="3560067"/>
                </a:cubicBezTo>
                <a:cubicBezTo>
                  <a:pt x="1891094" y="3559188"/>
                  <a:pt x="1891094" y="3559188"/>
                  <a:pt x="1891094" y="3559188"/>
                </a:cubicBezTo>
                <a:cubicBezTo>
                  <a:pt x="1884597" y="3504711"/>
                  <a:pt x="1882259" y="3447831"/>
                  <a:pt x="1879920" y="3390951"/>
                </a:cubicBezTo>
                <a:cubicBezTo>
                  <a:pt x="1883200" y="3391830"/>
                  <a:pt x="1887359" y="3389429"/>
                  <a:pt x="1885837" y="3381989"/>
                </a:cubicBezTo>
                <a:cubicBezTo>
                  <a:pt x="1882557" y="3381111"/>
                  <a:pt x="1882557" y="3381111"/>
                  <a:pt x="1882557" y="3381111"/>
                </a:cubicBezTo>
                <a:cubicBezTo>
                  <a:pt x="1878180" y="3200631"/>
                  <a:pt x="1900280" y="3013184"/>
                  <a:pt x="1949501" y="2829488"/>
                </a:cubicBezTo>
                <a:cubicBezTo>
                  <a:pt x="2065523" y="2396490"/>
                  <a:pt x="2313805" y="2034089"/>
                  <a:pt x="2643562" y="1774383"/>
                </a:cubicBezTo>
                <a:cubicBezTo>
                  <a:pt x="2638523" y="1780064"/>
                  <a:pt x="2637645" y="1783344"/>
                  <a:pt x="2640925" y="1784224"/>
                </a:cubicBezTo>
                <a:cubicBezTo>
                  <a:pt x="2669161" y="1770694"/>
                  <a:pt x="2664357" y="1762376"/>
                  <a:pt x="2686913" y="1743809"/>
                </a:cubicBezTo>
                <a:cubicBezTo>
                  <a:pt x="2686913" y="1743809"/>
                  <a:pt x="2683632" y="1742931"/>
                  <a:pt x="2683632" y="1742931"/>
                </a:cubicBezTo>
                <a:cubicBezTo>
                  <a:pt x="2705305" y="1727642"/>
                  <a:pt x="2722823" y="1714756"/>
                  <a:pt x="2744497" y="1699471"/>
                </a:cubicBezTo>
                <a:cubicBezTo>
                  <a:pt x="2751936" y="1697948"/>
                  <a:pt x="2777770" y="1680260"/>
                  <a:pt x="2782809" y="1674577"/>
                </a:cubicBezTo>
                <a:cubicBezTo>
                  <a:pt x="2786090" y="1675456"/>
                  <a:pt x="2786969" y="1672176"/>
                  <a:pt x="2786969" y="1672176"/>
                </a:cubicBezTo>
                <a:cubicBezTo>
                  <a:pt x="2791128" y="1669775"/>
                  <a:pt x="2791128" y="1669775"/>
                  <a:pt x="2787847" y="1668896"/>
                </a:cubicBezTo>
                <a:cubicBezTo>
                  <a:pt x="2791128" y="1669775"/>
                  <a:pt x="2792007" y="1666495"/>
                  <a:pt x="2795287" y="1667374"/>
                </a:cubicBezTo>
                <a:cubicBezTo>
                  <a:pt x="2800324" y="1661693"/>
                  <a:pt x="2808643" y="1656889"/>
                  <a:pt x="2812803" y="1654488"/>
                </a:cubicBezTo>
                <a:cubicBezTo>
                  <a:pt x="2830319" y="1641602"/>
                  <a:pt x="2850235" y="1632876"/>
                  <a:pt x="2867751" y="1619990"/>
                </a:cubicBezTo>
                <a:cubicBezTo>
                  <a:pt x="2876070" y="1615187"/>
                  <a:pt x="2884388" y="1610385"/>
                  <a:pt x="2892707" y="1605583"/>
                </a:cubicBezTo>
                <a:cubicBezTo>
                  <a:pt x="2909345" y="1595977"/>
                  <a:pt x="2929260" y="1587250"/>
                  <a:pt x="2945898" y="1577646"/>
                </a:cubicBezTo>
                <a:cubicBezTo>
                  <a:pt x="2945898" y="1577646"/>
                  <a:pt x="2945019" y="1580925"/>
                  <a:pt x="2945019" y="1580925"/>
                </a:cubicBezTo>
                <a:cubicBezTo>
                  <a:pt x="2949179" y="1578524"/>
                  <a:pt x="2950057" y="1575243"/>
                  <a:pt x="2954215" y="1572842"/>
                </a:cubicBezTo>
                <a:cubicBezTo>
                  <a:pt x="3029843" y="1533338"/>
                  <a:pt x="3107651" y="1498813"/>
                  <a:pt x="3187642" y="1469266"/>
                </a:cubicBezTo>
                <a:lnTo>
                  <a:pt x="3206518" y="1462968"/>
                </a:lnTo>
                <a:lnTo>
                  <a:pt x="3279061" y="1433119"/>
                </a:lnTo>
                <a:lnTo>
                  <a:pt x="3268731" y="1435621"/>
                </a:lnTo>
                <a:lnTo>
                  <a:pt x="3291288" y="1428088"/>
                </a:lnTo>
                <a:lnTo>
                  <a:pt x="3299007" y="1424913"/>
                </a:lnTo>
                <a:close/>
                <a:moveTo>
                  <a:pt x="2502762" y="1367737"/>
                </a:moveTo>
                <a:cubicBezTo>
                  <a:pt x="2499088" y="1373406"/>
                  <a:pt x="2499088" y="1373406"/>
                  <a:pt x="2499088" y="1373406"/>
                </a:cubicBezTo>
                <a:cubicBezTo>
                  <a:pt x="2500087" y="1378077"/>
                  <a:pt x="2504758" y="1377078"/>
                  <a:pt x="2508432" y="1371410"/>
                </a:cubicBezTo>
                <a:cubicBezTo>
                  <a:pt x="2496914" y="1386080"/>
                  <a:pt x="2485814" y="1397000"/>
                  <a:pt x="2472589" y="1406541"/>
                </a:cubicBezTo>
                <a:lnTo>
                  <a:pt x="2428360" y="1430993"/>
                </a:lnTo>
                <a:lnTo>
                  <a:pt x="2427665" y="1427740"/>
                </a:lnTo>
                <a:cubicBezTo>
                  <a:pt x="2427665" y="1427740"/>
                  <a:pt x="2423991" y="1433409"/>
                  <a:pt x="2423991" y="1433409"/>
                </a:cubicBezTo>
                <a:cubicBezTo>
                  <a:pt x="2414650" y="1435405"/>
                  <a:pt x="2415648" y="1440075"/>
                  <a:pt x="2406305" y="1442071"/>
                </a:cubicBezTo>
                <a:cubicBezTo>
                  <a:pt x="2401635" y="1443068"/>
                  <a:pt x="2401635" y="1443068"/>
                  <a:pt x="2401635" y="1443068"/>
                </a:cubicBezTo>
                <a:cubicBezTo>
                  <a:pt x="2401635" y="1443068"/>
                  <a:pt x="2402632" y="1447739"/>
                  <a:pt x="2402632" y="1447739"/>
                </a:cubicBezTo>
                <a:cubicBezTo>
                  <a:pt x="2397962" y="1448738"/>
                  <a:pt x="2397962" y="1448738"/>
                  <a:pt x="2397962" y="1448738"/>
                </a:cubicBezTo>
                <a:lnTo>
                  <a:pt x="2368524" y="1462091"/>
                </a:lnTo>
                <a:lnTo>
                  <a:pt x="2436136" y="1405006"/>
                </a:lnTo>
                <a:lnTo>
                  <a:pt x="2447028" y="1404065"/>
                </a:lnTo>
                <a:cubicBezTo>
                  <a:pt x="2460542" y="1398736"/>
                  <a:pt x="2475395" y="1388235"/>
                  <a:pt x="2493419" y="1369732"/>
                </a:cubicBezTo>
                <a:cubicBezTo>
                  <a:pt x="2493419" y="1369732"/>
                  <a:pt x="2498091" y="1368735"/>
                  <a:pt x="2502762" y="1367737"/>
                </a:cubicBezTo>
                <a:close/>
                <a:moveTo>
                  <a:pt x="3694920" y="1351768"/>
                </a:moveTo>
                <a:lnTo>
                  <a:pt x="3592642" y="1364711"/>
                </a:lnTo>
                <a:lnTo>
                  <a:pt x="3590251" y="1366035"/>
                </a:lnTo>
                <a:lnTo>
                  <a:pt x="3570147" y="1371907"/>
                </a:lnTo>
                <a:lnTo>
                  <a:pt x="3581954" y="1369853"/>
                </a:lnTo>
                <a:lnTo>
                  <a:pt x="3656160" y="1363370"/>
                </a:lnTo>
                <a:close/>
                <a:moveTo>
                  <a:pt x="2840435" y="1256522"/>
                </a:moveTo>
                <a:cubicBezTo>
                  <a:pt x="2814405" y="1271852"/>
                  <a:pt x="2779032" y="1289177"/>
                  <a:pt x="2754000" y="1309177"/>
                </a:cubicBezTo>
                <a:cubicBezTo>
                  <a:pt x="2727471" y="1322172"/>
                  <a:pt x="2696248" y="1338915"/>
                  <a:pt x="2675675" y="1354070"/>
                </a:cubicBezTo>
                <a:lnTo>
                  <a:pt x="2664839" y="1363575"/>
                </a:lnTo>
                <a:lnTo>
                  <a:pt x="2606905" y="1394572"/>
                </a:lnTo>
                <a:lnTo>
                  <a:pt x="2606162" y="1394488"/>
                </a:lnTo>
                <a:lnTo>
                  <a:pt x="2606032" y="1395039"/>
                </a:lnTo>
                <a:lnTo>
                  <a:pt x="2569460" y="1414607"/>
                </a:lnTo>
                <a:lnTo>
                  <a:pt x="2535666" y="1437142"/>
                </a:lnTo>
                <a:lnTo>
                  <a:pt x="2557774" y="1419478"/>
                </a:lnTo>
                <a:cubicBezTo>
                  <a:pt x="2617181" y="1377482"/>
                  <a:pt x="2686928" y="1338159"/>
                  <a:pt x="2743660" y="1306503"/>
                </a:cubicBezTo>
                <a:cubicBezTo>
                  <a:pt x="2765019" y="1292171"/>
                  <a:pt x="2787377" y="1282510"/>
                  <a:pt x="2803068" y="1264505"/>
                </a:cubicBezTo>
                <a:cubicBezTo>
                  <a:pt x="2799394" y="1270174"/>
                  <a:pt x="2809734" y="1272849"/>
                  <a:pt x="2840435" y="1256522"/>
                </a:cubicBezTo>
                <a:close/>
                <a:moveTo>
                  <a:pt x="4291945" y="1253435"/>
                </a:moveTo>
                <a:cubicBezTo>
                  <a:pt x="4288620" y="1252908"/>
                  <a:pt x="4285780" y="1253972"/>
                  <a:pt x="4284137" y="1260101"/>
                </a:cubicBezTo>
                <a:cubicBezTo>
                  <a:pt x="4280853" y="1272360"/>
                  <a:pt x="4289390" y="1273187"/>
                  <a:pt x="4298921" y="1275741"/>
                </a:cubicBezTo>
                <a:cubicBezTo>
                  <a:pt x="4349411" y="1283430"/>
                  <a:pt x="4400898" y="1292848"/>
                  <a:pt x="4450293" y="1304623"/>
                </a:cubicBezTo>
                <a:cubicBezTo>
                  <a:pt x="4553327" y="1330041"/>
                  <a:pt x="4653016" y="1361132"/>
                  <a:pt x="4748991" y="1398504"/>
                </a:cubicBezTo>
                <a:lnTo>
                  <a:pt x="4900593" y="1470664"/>
                </a:lnTo>
                <a:lnTo>
                  <a:pt x="4850303" y="1427852"/>
                </a:lnTo>
                <a:lnTo>
                  <a:pt x="4826319" y="1412622"/>
                </a:lnTo>
                <a:lnTo>
                  <a:pt x="4657237" y="1344015"/>
                </a:lnTo>
                <a:cubicBezTo>
                  <a:pt x="4555286" y="1305020"/>
                  <a:pt x="4447497" y="1287816"/>
                  <a:pt x="4341169" y="1265164"/>
                </a:cubicBezTo>
                <a:cubicBezTo>
                  <a:pt x="4328547" y="1263242"/>
                  <a:pt x="4314927" y="1259592"/>
                  <a:pt x="4302669" y="1256309"/>
                </a:cubicBezTo>
                <a:cubicBezTo>
                  <a:pt x="4299082" y="1256077"/>
                  <a:pt x="4295271" y="1253960"/>
                  <a:pt x="4291945" y="1253435"/>
                </a:cubicBezTo>
                <a:close/>
                <a:moveTo>
                  <a:pt x="3498102" y="1245800"/>
                </a:moveTo>
                <a:lnTo>
                  <a:pt x="3459267" y="1255133"/>
                </a:lnTo>
                <a:lnTo>
                  <a:pt x="3459939" y="1258420"/>
                </a:lnTo>
                <a:close/>
                <a:moveTo>
                  <a:pt x="5350802" y="1233036"/>
                </a:moveTo>
                <a:cubicBezTo>
                  <a:pt x="5361142" y="1235710"/>
                  <a:pt x="5361142" y="1235710"/>
                  <a:pt x="5351799" y="1237706"/>
                </a:cubicBezTo>
                <a:cubicBezTo>
                  <a:pt x="5346131" y="1234033"/>
                  <a:pt x="5346131" y="1234033"/>
                  <a:pt x="5346131" y="1234033"/>
                </a:cubicBezTo>
                <a:cubicBezTo>
                  <a:pt x="5350802" y="1233036"/>
                  <a:pt x="5350802" y="1233036"/>
                  <a:pt x="5350802" y="1233036"/>
                </a:cubicBezTo>
                <a:close/>
                <a:moveTo>
                  <a:pt x="5345813" y="1209681"/>
                </a:moveTo>
                <a:cubicBezTo>
                  <a:pt x="5345813" y="1209681"/>
                  <a:pt x="5350483" y="1208682"/>
                  <a:pt x="5351481" y="1213353"/>
                </a:cubicBezTo>
                <a:cubicBezTo>
                  <a:pt x="5346810" y="1214352"/>
                  <a:pt x="5346810" y="1214352"/>
                  <a:pt x="5346810" y="1214352"/>
                </a:cubicBezTo>
                <a:cubicBezTo>
                  <a:pt x="5346810" y="1214352"/>
                  <a:pt x="5345813" y="1209681"/>
                  <a:pt x="5345813" y="1209681"/>
                </a:cubicBezTo>
                <a:close/>
                <a:moveTo>
                  <a:pt x="5343817" y="1200338"/>
                </a:moveTo>
                <a:cubicBezTo>
                  <a:pt x="5344814" y="1205008"/>
                  <a:pt x="5344814" y="1205008"/>
                  <a:pt x="5349485" y="1204011"/>
                </a:cubicBezTo>
                <a:lnTo>
                  <a:pt x="5339148" y="1201337"/>
                </a:lnTo>
                <a:close/>
                <a:moveTo>
                  <a:pt x="2761703" y="1151674"/>
                </a:moveTo>
                <a:lnTo>
                  <a:pt x="2748959" y="1165559"/>
                </a:lnTo>
                <a:cubicBezTo>
                  <a:pt x="2741657" y="1171392"/>
                  <a:pt x="2733065" y="1176892"/>
                  <a:pt x="2722385" y="1184058"/>
                </a:cubicBezTo>
                <a:cubicBezTo>
                  <a:pt x="2726058" y="1178388"/>
                  <a:pt x="2721386" y="1179387"/>
                  <a:pt x="2716716" y="1180384"/>
                </a:cubicBezTo>
                <a:cubicBezTo>
                  <a:pt x="2694359" y="1190045"/>
                  <a:pt x="2674994" y="1213720"/>
                  <a:pt x="2657309" y="1222382"/>
                </a:cubicBezTo>
                <a:cubicBezTo>
                  <a:pt x="2657309" y="1222382"/>
                  <a:pt x="2660982" y="1216713"/>
                  <a:pt x="2660982" y="1216713"/>
                </a:cubicBezTo>
                <a:cubicBezTo>
                  <a:pt x="2630281" y="1233040"/>
                  <a:pt x="2606247" y="1257713"/>
                  <a:pt x="2595906" y="1255037"/>
                </a:cubicBezTo>
                <a:cubicBezTo>
                  <a:pt x="2595906" y="1255037"/>
                  <a:pt x="2596903" y="1259709"/>
                  <a:pt x="2592233" y="1260706"/>
                </a:cubicBezTo>
                <a:cubicBezTo>
                  <a:pt x="2581214" y="1277713"/>
                  <a:pt x="2601576" y="1258710"/>
                  <a:pt x="2606247" y="1257713"/>
                </a:cubicBezTo>
                <a:cubicBezTo>
                  <a:pt x="2593730" y="1267712"/>
                  <a:pt x="2584887" y="1272043"/>
                  <a:pt x="2577796" y="1276001"/>
                </a:cubicBezTo>
                <a:lnTo>
                  <a:pt x="2560312" y="1291636"/>
                </a:lnTo>
                <a:lnTo>
                  <a:pt x="2559859" y="1291860"/>
                </a:lnTo>
                <a:lnTo>
                  <a:pt x="2560069" y="1281620"/>
                </a:lnTo>
                <a:cubicBezTo>
                  <a:pt x="2559696" y="1279869"/>
                  <a:pt x="2557360" y="1280367"/>
                  <a:pt x="2548516" y="1284699"/>
                </a:cubicBezTo>
                <a:cubicBezTo>
                  <a:pt x="2547179" y="1289869"/>
                  <a:pt x="2548846" y="1291955"/>
                  <a:pt x="2549928" y="1294165"/>
                </a:cubicBezTo>
                <a:lnTo>
                  <a:pt x="2549342" y="1297035"/>
                </a:lnTo>
                <a:lnTo>
                  <a:pt x="2541806" y="1300742"/>
                </a:lnTo>
                <a:cubicBezTo>
                  <a:pt x="2519258" y="1309996"/>
                  <a:pt x="2495601" y="1317332"/>
                  <a:pt x="2470077" y="1321264"/>
                </a:cubicBezTo>
                <a:cubicBezTo>
                  <a:pt x="2487552" y="1289140"/>
                  <a:pt x="2510692" y="1274055"/>
                  <a:pt x="2536602" y="1262438"/>
                </a:cubicBezTo>
                <a:cubicBezTo>
                  <a:pt x="2598121" y="1237126"/>
                  <a:pt x="2657282" y="1210292"/>
                  <a:pt x="2712436" y="1174174"/>
                </a:cubicBezTo>
                <a:cubicBezTo>
                  <a:pt x="2723037" y="1166839"/>
                  <a:pt x="2734149" y="1161297"/>
                  <a:pt x="2745575" y="1156796"/>
                </a:cubicBezTo>
                <a:close/>
                <a:moveTo>
                  <a:pt x="4763650" y="1149529"/>
                </a:moveTo>
                <a:lnTo>
                  <a:pt x="4771720" y="1151618"/>
                </a:lnTo>
                <a:cubicBezTo>
                  <a:pt x="4771720" y="1151618"/>
                  <a:pt x="4771720" y="1151618"/>
                  <a:pt x="4767049" y="1152615"/>
                </a:cubicBezTo>
                <a:close/>
                <a:moveTo>
                  <a:pt x="3314885" y="1145389"/>
                </a:moveTo>
                <a:cubicBezTo>
                  <a:pt x="3311211" y="1151058"/>
                  <a:pt x="3311211" y="1151058"/>
                  <a:pt x="3311211" y="1151058"/>
                </a:cubicBezTo>
                <a:cubicBezTo>
                  <a:pt x="3306541" y="1152057"/>
                  <a:pt x="3306541" y="1152057"/>
                  <a:pt x="3306541" y="1152057"/>
                </a:cubicBezTo>
                <a:cubicBezTo>
                  <a:pt x="3297198" y="1154051"/>
                  <a:pt x="3292528" y="1155049"/>
                  <a:pt x="3287857" y="1156047"/>
                </a:cubicBezTo>
                <a:cubicBezTo>
                  <a:pt x="3278514" y="1158043"/>
                  <a:pt x="3273843" y="1159041"/>
                  <a:pt x="3264500" y="1161037"/>
                </a:cubicBezTo>
                <a:lnTo>
                  <a:pt x="3259830" y="1162034"/>
                </a:lnTo>
                <a:close/>
                <a:moveTo>
                  <a:pt x="4063207" y="1058776"/>
                </a:moveTo>
                <a:lnTo>
                  <a:pt x="4059509" y="1058914"/>
                </a:lnTo>
                <a:lnTo>
                  <a:pt x="4059417" y="1058899"/>
                </a:lnTo>
                <a:cubicBezTo>
                  <a:pt x="4058579" y="1058545"/>
                  <a:pt x="4059454" y="1058357"/>
                  <a:pt x="4063207" y="1058776"/>
                </a:cubicBezTo>
                <a:close/>
                <a:moveTo>
                  <a:pt x="4081891" y="1054786"/>
                </a:moveTo>
                <a:cubicBezTo>
                  <a:pt x="4083887" y="1064127"/>
                  <a:pt x="4101574" y="1055465"/>
                  <a:pt x="4111912" y="1058138"/>
                </a:cubicBezTo>
                <a:cubicBezTo>
                  <a:pt x="4097900" y="1061133"/>
                  <a:pt x="4111233" y="1077821"/>
                  <a:pt x="4112910" y="1062810"/>
                </a:cubicBezTo>
                <a:cubicBezTo>
                  <a:pt x="4141935" y="1061494"/>
                  <a:pt x="4171956" y="1064849"/>
                  <a:pt x="4191639" y="1065528"/>
                </a:cubicBezTo>
                <a:cubicBezTo>
                  <a:pt x="4176627" y="1063850"/>
                  <a:pt x="4205653" y="1062533"/>
                  <a:pt x="4224337" y="1058542"/>
                </a:cubicBezTo>
                <a:cubicBezTo>
                  <a:pt x="4225335" y="1063212"/>
                  <a:pt x="4215991" y="1065208"/>
                  <a:pt x="4215991" y="1065208"/>
                </a:cubicBezTo>
                <a:cubicBezTo>
                  <a:pt x="4250685" y="1067565"/>
                  <a:pt x="4270368" y="1068244"/>
                  <a:pt x="4290049" y="1068923"/>
                </a:cubicBezTo>
                <a:cubicBezTo>
                  <a:pt x="4314402" y="1068605"/>
                  <a:pt x="4334085" y="1069284"/>
                  <a:pt x="4379117" y="1074315"/>
                </a:cubicBezTo>
                <a:cubicBezTo>
                  <a:pt x="4375445" y="1079983"/>
                  <a:pt x="4366101" y="1081981"/>
                  <a:pt x="4385785" y="1082660"/>
                </a:cubicBezTo>
                <a:cubicBezTo>
                  <a:pt x="4396125" y="1085335"/>
                  <a:pt x="4374447" y="1075314"/>
                  <a:pt x="4398799" y="1074995"/>
                </a:cubicBezTo>
                <a:cubicBezTo>
                  <a:pt x="4415807" y="1086013"/>
                  <a:pt x="4430817" y="1087691"/>
                  <a:pt x="4443833" y="1080026"/>
                </a:cubicBezTo>
                <a:cubicBezTo>
                  <a:pt x="4460841" y="1091045"/>
                  <a:pt x="4454173" y="1082701"/>
                  <a:pt x="4461839" y="1095716"/>
                </a:cubicBezTo>
                <a:cubicBezTo>
                  <a:pt x="4465511" y="1090048"/>
                  <a:pt x="4474853" y="1088052"/>
                  <a:pt x="4489863" y="1089728"/>
                </a:cubicBezTo>
                <a:cubicBezTo>
                  <a:pt x="4489863" y="1089728"/>
                  <a:pt x="4480522" y="1091724"/>
                  <a:pt x="4486191" y="1095398"/>
                </a:cubicBezTo>
                <a:cubicBezTo>
                  <a:pt x="4509546" y="1090407"/>
                  <a:pt x="4532222" y="1105100"/>
                  <a:pt x="4565917" y="1102785"/>
                </a:cubicBezTo>
                <a:cubicBezTo>
                  <a:pt x="4566915" y="1107457"/>
                  <a:pt x="4546235" y="1102107"/>
                  <a:pt x="4547233" y="1106777"/>
                </a:cubicBezTo>
                <a:cubicBezTo>
                  <a:pt x="4568911" y="1116797"/>
                  <a:pt x="4591269" y="1107139"/>
                  <a:pt x="4609273" y="1122827"/>
                </a:cubicBezTo>
                <a:cubicBezTo>
                  <a:pt x="4613943" y="1121829"/>
                  <a:pt x="4591269" y="1107139"/>
                  <a:pt x="4611947" y="1112488"/>
                </a:cubicBezTo>
                <a:cubicBezTo>
                  <a:pt x="4608275" y="1118157"/>
                  <a:pt x="4613943" y="1121829"/>
                  <a:pt x="4628956" y="1123507"/>
                </a:cubicBezTo>
                <a:cubicBezTo>
                  <a:pt x="4641971" y="1115841"/>
                  <a:pt x="4665645" y="1135205"/>
                  <a:pt x="4668320" y="1124867"/>
                </a:cubicBezTo>
                <a:cubicBezTo>
                  <a:pt x="4669317" y="1129537"/>
                  <a:pt x="4673989" y="1128538"/>
                  <a:pt x="4679657" y="1132212"/>
                </a:cubicBezTo>
                <a:cubicBezTo>
                  <a:pt x="4685326" y="1135884"/>
                  <a:pt x="4685326" y="1135884"/>
                  <a:pt x="4685326" y="1135884"/>
                </a:cubicBezTo>
                <a:cubicBezTo>
                  <a:pt x="4685326" y="1135884"/>
                  <a:pt x="4684329" y="1131215"/>
                  <a:pt x="4684329" y="1131215"/>
                </a:cubicBezTo>
                <a:cubicBezTo>
                  <a:pt x="4679657" y="1132212"/>
                  <a:pt x="4678659" y="1127541"/>
                  <a:pt x="4673989" y="1128538"/>
                </a:cubicBezTo>
                <a:cubicBezTo>
                  <a:pt x="4692673" y="1124547"/>
                  <a:pt x="4705007" y="1136564"/>
                  <a:pt x="4716346" y="1143910"/>
                </a:cubicBezTo>
                <a:cubicBezTo>
                  <a:pt x="4721019" y="1142913"/>
                  <a:pt x="4725689" y="1141914"/>
                  <a:pt x="4737026" y="1149261"/>
                </a:cubicBezTo>
                <a:cubicBezTo>
                  <a:pt x="4750041" y="1141596"/>
                  <a:pt x="4718024" y="1128899"/>
                  <a:pt x="4733035" y="1130577"/>
                </a:cubicBezTo>
                <a:cubicBezTo>
                  <a:pt x="4731029" y="1138331"/>
                  <a:pt x="4750041" y="1141596"/>
                  <a:pt x="4760516" y="1146683"/>
                </a:cubicBezTo>
                <a:lnTo>
                  <a:pt x="4763650" y="1149529"/>
                </a:lnTo>
                <a:lnTo>
                  <a:pt x="4761379" y="1148942"/>
                </a:lnTo>
                <a:cubicBezTo>
                  <a:pt x="4756709" y="1149940"/>
                  <a:pt x="4752037" y="1150938"/>
                  <a:pt x="4752037" y="1150938"/>
                </a:cubicBezTo>
                <a:cubicBezTo>
                  <a:pt x="4752037" y="1150938"/>
                  <a:pt x="4752037" y="1150938"/>
                  <a:pt x="4757706" y="1154611"/>
                </a:cubicBezTo>
                <a:cubicBezTo>
                  <a:pt x="4763375" y="1158284"/>
                  <a:pt x="4768046" y="1157286"/>
                  <a:pt x="4772717" y="1156287"/>
                </a:cubicBezTo>
                <a:cubicBezTo>
                  <a:pt x="4769043" y="1161957"/>
                  <a:pt x="4817750" y="1161320"/>
                  <a:pt x="4799066" y="1165310"/>
                </a:cubicBezTo>
                <a:cubicBezTo>
                  <a:pt x="4824417" y="1169663"/>
                  <a:pt x="4846096" y="1179685"/>
                  <a:pt x="4881786" y="1186712"/>
                </a:cubicBezTo>
                <a:cubicBezTo>
                  <a:pt x="4881786" y="1186712"/>
                  <a:pt x="4881786" y="1186712"/>
                  <a:pt x="4886457" y="1185713"/>
                </a:cubicBezTo>
                <a:cubicBezTo>
                  <a:pt x="4881786" y="1186712"/>
                  <a:pt x="4877116" y="1187711"/>
                  <a:pt x="4878113" y="1192381"/>
                </a:cubicBezTo>
                <a:cubicBezTo>
                  <a:pt x="4878113" y="1192381"/>
                  <a:pt x="4878113" y="1192381"/>
                  <a:pt x="4883782" y="1196053"/>
                </a:cubicBezTo>
                <a:cubicBezTo>
                  <a:pt x="4888453" y="1195056"/>
                  <a:pt x="4887456" y="1190385"/>
                  <a:pt x="4887456" y="1190385"/>
                </a:cubicBezTo>
                <a:cubicBezTo>
                  <a:pt x="4903465" y="1196734"/>
                  <a:pt x="4928816" y="1201086"/>
                  <a:pt x="4920471" y="1207753"/>
                </a:cubicBezTo>
                <a:cubicBezTo>
                  <a:pt x="4941151" y="1213102"/>
                  <a:pt x="4941151" y="1213102"/>
                  <a:pt x="4968499" y="1226796"/>
                </a:cubicBezTo>
                <a:cubicBezTo>
                  <a:pt x="4973169" y="1225799"/>
                  <a:pt x="4972171" y="1221128"/>
                  <a:pt x="4972171" y="1221128"/>
                </a:cubicBezTo>
                <a:cubicBezTo>
                  <a:pt x="4977839" y="1224802"/>
                  <a:pt x="4983509" y="1228474"/>
                  <a:pt x="4988181" y="1227477"/>
                </a:cubicBezTo>
                <a:cubicBezTo>
                  <a:pt x="5000517" y="1239493"/>
                  <a:pt x="5001514" y="1244166"/>
                  <a:pt x="4996843" y="1245163"/>
                </a:cubicBezTo>
                <a:cubicBezTo>
                  <a:pt x="5011854" y="1246838"/>
                  <a:pt x="5016525" y="1245841"/>
                  <a:pt x="5025867" y="1243845"/>
                </a:cubicBezTo>
                <a:cubicBezTo>
                  <a:pt x="5025867" y="1243845"/>
                  <a:pt x="5025867" y="1243845"/>
                  <a:pt x="5026865" y="1248516"/>
                </a:cubicBezTo>
                <a:cubicBezTo>
                  <a:pt x="5032534" y="1252190"/>
                  <a:pt x="5028861" y="1257857"/>
                  <a:pt x="5039201" y="1260533"/>
                </a:cubicBezTo>
                <a:cubicBezTo>
                  <a:pt x="5043871" y="1259535"/>
                  <a:pt x="5042874" y="1254865"/>
                  <a:pt x="5054211" y="1262212"/>
                </a:cubicBezTo>
                <a:cubicBezTo>
                  <a:pt x="5058883" y="1261213"/>
                  <a:pt x="5059881" y="1265883"/>
                  <a:pt x="5059881" y="1265883"/>
                </a:cubicBezTo>
                <a:cubicBezTo>
                  <a:pt x="5059881" y="1265883"/>
                  <a:pt x="5059881" y="1265883"/>
                  <a:pt x="5060879" y="1270554"/>
                </a:cubicBezTo>
                <a:cubicBezTo>
                  <a:pt x="5065550" y="1269557"/>
                  <a:pt x="5065550" y="1269557"/>
                  <a:pt x="5065550" y="1269557"/>
                </a:cubicBezTo>
                <a:cubicBezTo>
                  <a:pt x="5064551" y="1264886"/>
                  <a:pt x="5064551" y="1264886"/>
                  <a:pt x="5063554" y="1260214"/>
                </a:cubicBezTo>
                <a:cubicBezTo>
                  <a:pt x="5063554" y="1260214"/>
                  <a:pt x="5079564" y="1266562"/>
                  <a:pt x="5085233" y="1270236"/>
                </a:cubicBezTo>
                <a:cubicBezTo>
                  <a:pt x="5085233" y="1270236"/>
                  <a:pt x="5089903" y="1269239"/>
                  <a:pt x="5089903" y="1269239"/>
                </a:cubicBezTo>
                <a:cubicBezTo>
                  <a:pt x="5091899" y="1278580"/>
                  <a:pt x="5081559" y="1275906"/>
                  <a:pt x="5092897" y="1283251"/>
                </a:cubicBezTo>
                <a:cubicBezTo>
                  <a:pt x="5091899" y="1278580"/>
                  <a:pt x="5128587" y="1290278"/>
                  <a:pt x="5135255" y="1298622"/>
                </a:cubicBezTo>
                <a:cubicBezTo>
                  <a:pt x="5140923" y="1302296"/>
                  <a:pt x="5140923" y="1302296"/>
                  <a:pt x="5140923" y="1302296"/>
                </a:cubicBezTo>
                <a:cubicBezTo>
                  <a:pt x="5136253" y="1303293"/>
                  <a:pt x="5136253" y="1303293"/>
                  <a:pt x="5136253" y="1303293"/>
                </a:cubicBezTo>
                <a:cubicBezTo>
                  <a:pt x="5135255" y="1298622"/>
                  <a:pt x="5130583" y="1299621"/>
                  <a:pt x="5125914" y="1300618"/>
                </a:cubicBezTo>
                <a:cubicBezTo>
                  <a:pt x="5126911" y="1305290"/>
                  <a:pt x="5126911" y="1305290"/>
                  <a:pt x="5126911" y="1305290"/>
                </a:cubicBezTo>
                <a:cubicBezTo>
                  <a:pt x="5136253" y="1303293"/>
                  <a:pt x="5137251" y="1307965"/>
                  <a:pt x="5141923" y="1306967"/>
                </a:cubicBezTo>
                <a:cubicBezTo>
                  <a:pt x="5161603" y="1307645"/>
                  <a:pt x="5162603" y="1312318"/>
                  <a:pt x="5185279" y="1327010"/>
                </a:cubicBezTo>
                <a:cubicBezTo>
                  <a:pt x="5185279" y="1327010"/>
                  <a:pt x="5189949" y="1326012"/>
                  <a:pt x="5188951" y="1321339"/>
                </a:cubicBezTo>
                <a:cubicBezTo>
                  <a:pt x="5194619" y="1325013"/>
                  <a:pt x="5200289" y="1328686"/>
                  <a:pt x="5201287" y="1333357"/>
                </a:cubicBezTo>
                <a:cubicBezTo>
                  <a:pt x="5206956" y="1337031"/>
                  <a:pt x="5212625" y="1340704"/>
                  <a:pt x="5212625" y="1340704"/>
                </a:cubicBezTo>
                <a:cubicBezTo>
                  <a:pt x="5223963" y="1348049"/>
                  <a:pt x="5228635" y="1347052"/>
                  <a:pt x="5234302" y="1350726"/>
                </a:cubicBezTo>
                <a:cubicBezTo>
                  <a:pt x="5244643" y="1353399"/>
                  <a:pt x="5255981" y="1360746"/>
                  <a:pt x="5261651" y="1364420"/>
                </a:cubicBezTo>
                <a:cubicBezTo>
                  <a:pt x="5262648" y="1369090"/>
                  <a:pt x="5262648" y="1369090"/>
                  <a:pt x="5263645" y="1373761"/>
                </a:cubicBezTo>
                <a:cubicBezTo>
                  <a:pt x="5268317" y="1372762"/>
                  <a:pt x="5269315" y="1377435"/>
                  <a:pt x="5269315" y="1377435"/>
                </a:cubicBezTo>
                <a:cubicBezTo>
                  <a:pt x="5273985" y="1376438"/>
                  <a:pt x="5274984" y="1381108"/>
                  <a:pt x="5279654" y="1380109"/>
                </a:cubicBezTo>
                <a:cubicBezTo>
                  <a:pt x="5279654" y="1380109"/>
                  <a:pt x="5284325" y="1379110"/>
                  <a:pt x="5284325" y="1379110"/>
                </a:cubicBezTo>
                <a:cubicBezTo>
                  <a:pt x="5289994" y="1382784"/>
                  <a:pt x="5301333" y="1390131"/>
                  <a:pt x="5307001" y="1393803"/>
                </a:cubicBezTo>
                <a:cubicBezTo>
                  <a:pt x="5307001" y="1393803"/>
                  <a:pt x="5307001" y="1393803"/>
                  <a:pt x="5311671" y="1392806"/>
                </a:cubicBezTo>
                <a:cubicBezTo>
                  <a:pt x="5329677" y="1408496"/>
                  <a:pt x="5352353" y="1423188"/>
                  <a:pt x="5374031" y="1433210"/>
                </a:cubicBezTo>
                <a:cubicBezTo>
                  <a:pt x="5375029" y="1437880"/>
                  <a:pt x="5375029" y="1437880"/>
                  <a:pt x="5375029" y="1437880"/>
                </a:cubicBezTo>
                <a:cubicBezTo>
                  <a:pt x="5375029" y="1437880"/>
                  <a:pt x="5379701" y="1436882"/>
                  <a:pt x="5379701" y="1436882"/>
                </a:cubicBezTo>
                <a:cubicBezTo>
                  <a:pt x="5420381" y="1467264"/>
                  <a:pt x="5461061" y="1497648"/>
                  <a:pt x="5497073" y="1529027"/>
                </a:cubicBezTo>
                <a:cubicBezTo>
                  <a:pt x="5515075" y="1544718"/>
                  <a:pt x="5555757" y="1575100"/>
                  <a:pt x="5580429" y="1599135"/>
                </a:cubicBezTo>
                <a:cubicBezTo>
                  <a:pt x="5591766" y="1606481"/>
                  <a:pt x="5594761" y="1620493"/>
                  <a:pt x="5606099" y="1627840"/>
                </a:cubicBezTo>
                <a:cubicBezTo>
                  <a:pt x="5649774" y="1672234"/>
                  <a:pt x="5711133" y="1707968"/>
                  <a:pt x="5746464" y="1759030"/>
                </a:cubicBezTo>
                <a:cubicBezTo>
                  <a:pt x="5752134" y="1762703"/>
                  <a:pt x="5753131" y="1767373"/>
                  <a:pt x="5757803" y="1766375"/>
                </a:cubicBezTo>
                <a:cubicBezTo>
                  <a:pt x="5754129" y="1772044"/>
                  <a:pt x="5758800" y="1771047"/>
                  <a:pt x="5758800" y="1771047"/>
                </a:cubicBezTo>
                <a:cubicBezTo>
                  <a:pt x="5775807" y="1782066"/>
                  <a:pt x="5788142" y="1794084"/>
                  <a:pt x="5801477" y="1810771"/>
                </a:cubicBezTo>
                <a:cubicBezTo>
                  <a:pt x="5801477" y="1810771"/>
                  <a:pt x="5802475" y="1815443"/>
                  <a:pt x="5807146" y="1814445"/>
                </a:cubicBezTo>
                <a:cubicBezTo>
                  <a:pt x="5808143" y="1819115"/>
                  <a:pt x="5808143" y="1819115"/>
                  <a:pt x="5812815" y="1818118"/>
                </a:cubicBezTo>
                <a:cubicBezTo>
                  <a:pt x="5826149" y="1834806"/>
                  <a:pt x="5845151" y="1855167"/>
                  <a:pt x="5863156" y="1870858"/>
                </a:cubicBezTo>
                <a:cubicBezTo>
                  <a:pt x="5862157" y="1866187"/>
                  <a:pt x="5855491" y="1857843"/>
                  <a:pt x="5854493" y="1853171"/>
                </a:cubicBezTo>
                <a:cubicBezTo>
                  <a:pt x="5854493" y="1853171"/>
                  <a:pt x="5859165" y="1852174"/>
                  <a:pt x="5860163" y="1856844"/>
                </a:cubicBezTo>
                <a:cubicBezTo>
                  <a:pt x="5860163" y="1856844"/>
                  <a:pt x="5860163" y="1856844"/>
                  <a:pt x="5861160" y="1861515"/>
                </a:cubicBezTo>
                <a:cubicBezTo>
                  <a:pt x="5861160" y="1861515"/>
                  <a:pt x="5865831" y="1860516"/>
                  <a:pt x="5865831" y="1860516"/>
                </a:cubicBezTo>
                <a:cubicBezTo>
                  <a:pt x="5870503" y="1859519"/>
                  <a:pt x="5870503" y="1859519"/>
                  <a:pt x="5870503" y="1859519"/>
                </a:cubicBezTo>
                <a:cubicBezTo>
                  <a:pt x="5871500" y="1864190"/>
                  <a:pt x="5876171" y="1863192"/>
                  <a:pt x="5876171" y="1863192"/>
                </a:cubicBezTo>
                <a:cubicBezTo>
                  <a:pt x="5882839" y="1871536"/>
                  <a:pt x="5888507" y="1875210"/>
                  <a:pt x="5901841" y="1891897"/>
                </a:cubicBezTo>
                <a:cubicBezTo>
                  <a:pt x="5900842" y="1887226"/>
                  <a:pt x="5900842" y="1887226"/>
                  <a:pt x="5900842" y="1887226"/>
                </a:cubicBezTo>
                <a:cubicBezTo>
                  <a:pt x="5906513" y="1890900"/>
                  <a:pt x="5906513" y="1890900"/>
                  <a:pt x="5906513" y="1890900"/>
                </a:cubicBezTo>
                <a:cubicBezTo>
                  <a:pt x="5913179" y="1899244"/>
                  <a:pt x="5913179" y="1899244"/>
                  <a:pt x="5913179" y="1899244"/>
                </a:cubicBezTo>
                <a:cubicBezTo>
                  <a:pt x="5907509" y="1895570"/>
                  <a:pt x="5901841" y="1891897"/>
                  <a:pt x="5897169" y="1892896"/>
                </a:cubicBezTo>
                <a:cubicBezTo>
                  <a:pt x="5902839" y="1896569"/>
                  <a:pt x="5903837" y="1901240"/>
                  <a:pt x="5904836" y="1905910"/>
                </a:cubicBezTo>
                <a:cubicBezTo>
                  <a:pt x="5904836" y="1905910"/>
                  <a:pt x="5900163" y="1906909"/>
                  <a:pt x="5900163" y="1906909"/>
                </a:cubicBezTo>
                <a:cubicBezTo>
                  <a:pt x="5900163" y="1906909"/>
                  <a:pt x="5901161" y="1911580"/>
                  <a:pt x="5901161" y="1911580"/>
                </a:cubicBezTo>
                <a:cubicBezTo>
                  <a:pt x="5906831" y="1915253"/>
                  <a:pt x="5907828" y="1919924"/>
                  <a:pt x="5911502" y="1914255"/>
                </a:cubicBezTo>
                <a:cubicBezTo>
                  <a:pt x="5914495" y="1928268"/>
                  <a:pt x="5920164" y="1931940"/>
                  <a:pt x="5925833" y="1935614"/>
                </a:cubicBezTo>
                <a:cubicBezTo>
                  <a:pt x="5922160" y="1941283"/>
                  <a:pt x="5922160" y="1941283"/>
                  <a:pt x="5922160" y="1941283"/>
                </a:cubicBezTo>
                <a:cubicBezTo>
                  <a:pt x="5929825" y="1954298"/>
                  <a:pt x="5936493" y="1962642"/>
                  <a:pt x="5943160" y="1970986"/>
                </a:cubicBezTo>
                <a:cubicBezTo>
                  <a:pt x="5947829" y="1969987"/>
                  <a:pt x="5948829" y="1974660"/>
                  <a:pt x="5948829" y="1974660"/>
                </a:cubicBezTo>
                <a:cubicBezTo>
                  <a:pt x="5953499" y="1973661"/>
                  <a:pt x="5954497" y="1978332"/>
                  <a:pt x="5955496" y="1983002"/>
                </a:cubicBezTo>
                <a:cubicBezTo>
                  <a:pt x="5956493" y="1987674"/>
                  <a:pt x="5962162" y="1991348"/>
                  <a:pt x="5965836" y="1985679"/>
                </a:cubicBezTo>
                <a:cubicBezTo>
                  <a:pt x="5966833" y="1990349"/>
                  <a:pt x="5966833" y="1990349"/>
                  <a:pt x="5966833" y="1990349"/>
                </a:cubicBezTo>
                <a:cubicBezTo>
                  <a:pt x="5967831" y="1995019"/>
                  <a:pt x="5967831" y="1995019"/>
                  <a:pt x="5963161" y="1996018"/>
                </a:cubicBezTo>
                <a:cubicBezTo>
                  <a:pt x="5963161" y="1996018"/>
                  <a:pt x="5964158" y="2000689"/>
                  <a:pt x="5964158" y="2000689"/>
                </a:cubicBezTo>
                <a:cubicBezTo>
                  <a:pt x="5964158" y="2000689"/>
                  <a:pt x="5969828" y="2004363"/>
                  <a:pt x="5969828" y="2004363"/>
                </a:cubicBezTo>
                <a:cubicBezTo>
                  <a:pt x="5968829" y="1999692"/>
                  <a:pt x="5973499" y="1998694"/>
                  <a:pt x="5973499" y="1998694"/>
                </a:cubicBezTo>
                <a:cubicBezTo>
                  <a:pt x="5972502" y="1994021"/>
                  <a:pt x="5972502" y="1994021"/>
                  <a:pt x="5972502" y="1994021"/>
                </a:cubicBezTo>
                <a:cubicBezTo>
                  <a:pt x="5972502" y="1994021"/>
                  <a:pt x="5972502" y="1994021"/>
                  <a:pt x="5971505" y="1989352"/>
                </a:cubicBezTo>
                <a:cubicBezTo>
                  <a:pt x="5976176" y="1988354"/>
                  <a:pt x="5976176" y="1988354"/>
                  <a:pt x="5975177" y="1983681"/>
                </a:cubicBezTo>
                <a:cubicBezTo>
                  <a:pt x="5975177" y="1983681"/>
                  <a:pt x="5975177" y="1983681"/>
                  <a:pt x="5979849" y="1982684"/>
                </a:cubicBezTo>
                <a:cubicBezTo>
                  <a:pt x="5980846" y="1987355"/>
                  <a:pt x="5980846" y="1987355"/>
                  <a:pt x="5986515" y="1991028"/>
                </a:cubicBezTo>
                <a:cubicBezTo>
                  <a:pt x="5986515" y="1991028"/>
                  <a:pt x="5986515" y="1991028"/>
                  <a:pt x="5987513" y="1995699"/>
                </a:cubicBezTo>
                <a:cubicBezTo>
                  <a:pt x="5987513" y="1995699"/>
                  <a:pt x="5987513" y="1995699"/>
                  <a:pt x="5983841" y="2001368"/>
                </a:cubicBezTo>
                <a:cubicBezTo>
                  <a:pt x="5984838" y="2006039"/>
                  <a:pt x="5990507" y="2009712"/>
                  <a:pt x="5991504" y="2014383"/>
                </a:cubicBezTo>
                <a:cubicBezTo>
                  <a:pt x="5992501" y="2019056"/>
                  <a:pt x="5992501" y="2019056"/>
                  <a:pt x="5997174" y="2018057"/>
                </a:cubicBezTo>
                <a:lnTo>
                  <a:pt x="5996177" y="2013386"/>
                </a:lnTo>
                <a:cubicBezTo>
                  <a:pt x="5996177" y="2013386"/>
                  <a:pt x="5990507" y="2009712"/>
                  <a:pt x="5989508" y="2005041"/>
                </a:cubicBezTo>
                <a:cubicBezTo>
                  <a:pt x="5989508" y="2005041"/>
                  <a:pt x="5993182" y="1999373"/>
                  <a:pt x="5993182" y="1999373"/>
                </a:cubicBezTo>
                <a:cubicBezTo>
                  <a:pt x="5994181" y="2004043"/>
                  <a:pt x="5999848" y="2007716"/>
                  <a:pt x="5999848" y="2007716"/>
                </a:cubicBezTo>
                <a:cubicBezTo>
                  <a:pt x="6008513" y="2025402"/>
                  <a:pt x="6016176" y="2038418"/>
                  <a:pt x="6017173" y="2043089"/>
                </a:cubicBezTo>
                <a:cubicBezTo>
                  <a:pt x="6017173" y="2043089"/>
                  <a:pt x="6012503" y="2044088"/>
                  <a:pt x="6013501" y="2048758"/>
                </a:cubicBezTo>
                <a:cubicBezTo>
                  <a:pt x="6013501" y="2048758"/>
                  <a:pt x="6007833" y="2045085"/>
                  <a:pt x="6002163" y="2041411"/>
                </a:cubicBezTo>
                <a:cubicBezTo>
                  <a:pt x="6012822" y="2068440"/>
                  <a:pt x="6024159" y="2075787"/>
                  <a:pt x="6039490" y="2101816"/>
                </a:cubicBezTo>
                <a:cubicBezTo>
                  <a:pt x="6042164" y="2091476"/>
                  <a:pt x="6058493" y="2122176"/>
                  <a:pt x="6064163" y="2125850"/>
                </a:cubicBezTo>
                <a:cubicBezTo>
                  <a:pt x="6068833" y="2124853"/>
                  <a:pt x="6068833" y="2124853"/>
                  <a:pt x="6068833" y="2124853"/>
                </a:cubicBezTo>
                <a:cubicBezTo>
                  <a:pt x="6069829" y="2129524"/>
                  <a:pt x="6075499" y="2133197"/>
                  <a:pt x="6076497" y="2137868"/>
                </a:cubicBezTo>
                <a:cubicBezTo>
                  <a:pt x="6080171" y="2132198"/>
                  <a:pt x="6080171" y="2132198"/>
                  <a:pt x="6080171" y="2132198"/>
                </a:cubicBezTo>
                <a:cubicBezTo>
                  <a:pt x="6080171" y="2132198"/>
                  <a:pt x="6081170" y="2136869"/>
                  <a:pt x="6081170" y="2136869"/>
                </a:cubicBezTo>
                <a:cubicBezTo>
                  <a:pt x="6087836" y="2145213"/>
                  <a:pt x="6088835" y="2149885"/>
                  <a:pt x="6095499" y="2158228"/>
                </a:cubicBezTo>
                <a:cubicBezTo>
                  <a:pt x="6101169" y="2161901"/>
                  <a:pt x="6102167" y="2166572"/>
                  <a:pt x="6108834" y="2174916"/>
                </a:cubicBezTo>
                <a:cubicBezTo>
                  <a:pt x="6105160" y="2180586"/>
                  <a:pt x="6117496" y="2192603"/>
                  <a:pt x="6118495" y="2197274"/>
                </a:cubicBezTo>
                <a:cubicBezTo>
                  <a:pt x="6128835" y="2199948"/>
                  <a:pt x="6128835" y="2199948"/>
                  <a:pt x="6133507" y="2198951"/>
                </a:cubicBezTo>
                <a:cubicBezTo>
                  <a:pt x="6134505" y="2203622"/>
                  <a:pt x="6135503" y="2208293"/>
                  <a:pt x="6135503" y="2208293"/>
                </a:cubicBezTo>
                <a:cubicBezTo>
                  <a:pt x="6130831" y="2209292"/>
                  <a:pt x="6129833" y="2204621"/>
                  <a:pt x="6130831" y="2209292"/>
                </a:cubicBezTo>
                <a:cubicBezTo>
                  <a:pt x="6130831" y="2209292"/>
                  <a:pt x="6130831" y="2209292"/>
                  <a:pt x="6131829" y="2213962"/>
                </a:cubicBezTo>
                <a:cubicBezTo>
                  <a:pt x="6132827" y="2218633"/>
                  <a:pt x="6132827" y="2218633"/>
                  <a:pt x="6132827" y="2218633"/>
                </a:cubicBezTo>
                <a:cubicBezTo>
                  <a:pt x="6132827" y="2218633"/>
                  <a:pt x="6129153" y="2224302"/>
                  <a:pt x="6124482" y="2225300"/>
                </a:cubicBezTo>
                <a:cubicBezTo>
                  <a:pt x="6145800" y="2279356"/>
                  <a:pt x="6185123" y="2349102"/>
                  <a:pt x="6219136" y="2371140"/>
                </a:cubicBezTo>
                <a:cubicBezTo>
                  <a:pt x="6217458" y="2386151"/>
                  <a:pt x="6223127" y="2389824"/>
                  <a:pt x="6233467" y="2392499"/>
                </a:cubicBezTo>
                <a:cubicBezTo>
                  <a:pt x="6235463" y="2401842"/>
                  <a:pt x="6237459" y="2411185"/>
                  <a:pt x="6244127" y="2419528"/>
                </a:cubicBezTo>
                <a:cubicBezTo>
                  <a:pt x="6250794" y="2427871"/>
                  <a:pt x="6253787" y="2441885"/>
                  <a:pt x="6260453" y="2450229"/>
                </a:cubicBezTo>
                <a:cubicBezTo>
                  <a:pt x="6268118" y="2463244"/>
                  <a:pt x="6272110" y="2481928"/>
                  <a:pt x="6279775" y="2494943"/>
                </a:cubicBezTo>
                <a:cubicBezTo>
                  <a:pt x="6281771" y="2504286"/>
                  <a:pt x="6289436" y="2517300"/>
                  <a:pt x="6295105" y="2520973"/>
                </a:cubicBezTo>
                <a:cubicBezTo>
                  <a:pt x="6296102" y="2525645"/>
                  <a:pt x="6296102" y="2525645"/>
                  <a:pt x="6296102" y="2525645"/>
                </a:cubicBezTo>
                <a:cubicBezTo>
                  <a:pt x="6303768" y="2538660"/>
                  <a:pt x="6305764" y="2548001"/>
                  <a:pt x="6313429" y="2561017"/>
                </a:cubicBezTo>
                <a:cubicBezTo>
                  <a:pt x="6315423" y="2570357"/>
                  <a:pt x="6322091" y="2578701"/>
                  <a:pt x="6329756" y="2591718"/>
                </a:cubicBezTo>
                <a:cubicBezTo>
                  <a:pt x="6328079" y="2606728"/>
                  <a:pt x="6332749" y="2605731"/>
                  <a:pt x="6337421" y="2604732"/>
                </a:cubicBezTo>
                <a:cubicBezTo>
                  <a:pt x="6338419" y="2609405"/>
                  <a:pt x="6338419" y="2609405"/>
                  <a:pt x="6338419" y="2609405"/>
                </a:cubicBezTo>
                <a:cubicBezTo>
                  <a:pt x="6339417" y="2614074"/>
                  <a:pt x="6335743" y="2619745"/>
                  <a:pt x="6336741" y="2624414"/>
                </a:cubicBezTo>
                <a:cubicBezTo>
                  <a:pt x="6336741" y="2624414"/>
                  <a:pt x="6337739" y="2629085"/>
                  <a:pt x="6337739" y="2629085"/>
                </a:cubicBezTo>
                <a:cubicBezTo>
                  <a:pt x="6338737" y="2633756"/>
                  <a:pt x="6338737" y="2633756"/>
                  <a:pt x="6344407" y="2637430"/>
                </a:cubicBezTo>
                <a:cubicBezTo>
                  <a:pt x="6344407" y="2637430"/>
                  <a:pt x="6344407" y="2637430"/>
                  <a:pt x="6349077" y="2636431"/>
                </a:cubicBezTo>
                <a:cubicBezTo>
                  <a:pt x="6354067" y="2659786"/>
                  <a:pt x="6354067" y="2659786"/>
                  <a:pt x="6354067" y="2659786"/>
                </a:cubicBezTo>
                <a:cubicBezTo>
                  <a:pt x="6354067" y="2659786"/>
                  <a:pt x="6359736" y="2663460"/>
                  <a:pt x="6359736" y="2663460"/>
                </a:cubicBezTo>
                <a:cubicBezTo>
                  <a:pt x="6359736" y="2663460"/>
                  <a:pt x="6358737" y="2658789"/>
                  <a:pt x="6358737" y="2658789"/>
                </a:cubicBezTo>
                <a:cubicBezTo>
                  <a:pt x="6349077" y="2636431"/>
                  <a:pt x="6349077" y="2636431"/>
                  <a:pt x="6349077" y="2636431"/>
                </a:cubicBezTo>
                <a:cubicBezTo>
                  <a:pt x="6349077" y="2636431"/>
                  <a:pt x="6353747" y="2635434"/>
                  <a:pt x="6353747" y="2635434"/>
                </a:cubicBezTo>
                <a:cubicBezTo>
                  <a:pt x="6354747" y="2640106"/>
                  <a:pt x="6355743" y="2644776"/>
                  <a:pt x="6355743" y="2644776"/>
                </a:cubicBezTo>
                <a:cubicBezTo>
                  <a:pt x="6356743" y="2649446"/>
                  <a:pt x="6356743" y="2649446"/>
                  <a:pt x="6356743" y="2649446"/>
                </a:cubicBezTo>
                <a:cubicBezTo>
                  <a:pt x="6357740" y="2654118"/>
                  <a:pt x="6363410" y="2657790"/>
                  <a:pt x="6364407" y="2662461"/>
                </a:cubicBezTo>
                <a:cubicBezTo>
                  <a:pt x="6365405" y="2667133"/>
                  <a:pt x="6366403" y="2671804"/>
                  <a:pt x="6368398" y="2681145"/>
                </a:cubicBezTo>
                <a:cubicBezTo>
                  <a:pt x="6367401" y="2676475"/>
                  <a:pt x="6362729" y="2677473"/>
                  <a:pt x="6362729" y="2677473"/>
                </a:cubicBezTo>
                <a:cubicBezTo>
                  <a:pt x="6362729" y="2677473"/>
                  <a:pt x="6363728" y="2682144"/>
                  <a:pt x="6364725" y="2686814"/>
                </a:cubicBezTo>
                <a:cubicBezTo>
                  <a:pt x="6364725" y="2686814"/>
                  <a:pt x="6365723" y="2691487"/>
                  <a:pt x="6366721" y="2696158"/>
                </a:cubicBezTo>
                <a:cubicBezTo>
                  <a:pt x="6372391" y="2699831"/>
                  <a:pt x="6373387" y="2704500"/>
                  <a:pt x="6374387" y="2709173"/>
                </a:cubicBezTo>
                <a:cubicBezTo>
                  <a:pt x="6375383" y="2713843"/>
                  <a:pt x="6375383" y="2713843"/>
                  <a:pt x="6376383" y="2718513"/>
                </a:cubicBezTo>
                <a:cubicBezTo>
                  <a:pt x="6382051" y="2722187"/>
                  <a:pt x="6382051" y="2722187"/>
                  <a:pt x="6382051" y="2722187"/>
                </a:cubicBezTo>
                <a:cubicBezTo>
                  <a:pt x="6383050" y="2726858"/>
                  <a:pt x="6388719" y="2730531"/>
                  <a:pt x="6389717" y="2735202"/>
                </a:cubicBezTo>
                <a:cubicBezTo>
                  <a:pt x="6390715" y="2739873"/>
                  <a:pt x="6391713" y="2744545"/>
                  <a:pt x="6391713" y="2744545"/>
                </a:cubicBezTo>
                <a:cubicBezTo>
                  <a:pt x="6387041" y="2745542"/>
                  <a:pt x="6387041" y="2745542"/>
                  <a:pt x="6388038" y="2750212"/>
                </a:cubicBezTo>
                <a:cubicBezTo>
                  <a:pt x="6388038" y="2750212"/>
                  <a:pt x="6389037" y="2754885"/>
                  <a:pt x="6393708" y="2753886"/>
                </a:cubicBezTo>
                <a:cubicBezTo>
                  <a:pt x="6393708" y="2753886"/>
                  <a:pt x="6394705" y="2758557"/>
                  <a:pt x="6391033" y="2764226"/>
                </a:cubicBezTo>
                <a:cubicBezTo>
                  <a:pt x="6397701" y="2772572"/>
                  <a:pt x="6397701" y="2772572"/>
                  <a:pt x="6397701" y="2772572"/>
                </a:cubicBezTo>
                <a:cubicBezTo>
                  <a:pt x="6397701" y="2772572"/>
                  <a:pt x="6396703" y="2767899"/>
                  <a:pt x="6401373" y="2766901"/>
                </a:cubicBezTo>
                <a:cubicBezTo>
                  <a:pt x="6402371" y="2771573"/>
                  <a:pt x="6403369" y="2776243"/>
                  <a:pt x="6404367" y="2780914"/>
                </a:cubicBezTo>
                <a:cubicBezTo>
                  <a:pt x="6405364" y="2785585"/>
                  <a:pt x="6405364" y="2785585"/>
                  <a:pt x="6405364" y="2785585"/>
                </a:cubicBezTo>
                <a:cubicBezTo>
                  <a:pt x="6412031" y="2793929"/>
                  <a:pt x="6413030" y="2798601"/>
                  <a:pt x="6414027" y="2803272"/>
                </a:cubicBezTo>
                <a:cubicBezTo>
                  <a:pt x="6416023" y="2812613"/>
                  <a:pt x="6417022" y="2817284"/>
                  <a:pt x="6418019" y="2821954"/>
                </a:cubicBezTo>
                <a:cubicBezTo>
                  <a:pt x="6419017" y="2826627"/>
                  <a:pt x="6419017" y="2826627"/>
                  <a:pt x="6421013" y="2835968"/>
                </a:cubicBezTo>
                <a:cubicBezTo>
                  <a:pt x="6417341" y="2841638"/>
                  <a:pt x="6425005" y="2854652"/>
                  <a:pt x="6427000" y="2863995"/>
                </a:cubicBezTo>
                <a:cubicBezTo>
                  <a:pt x="6427999" y="2868666"/>
                  <a:pt x="6424325" y="2874335"/>
                  <a:pt x="6425323" y="2879006"/>
                </a:cubicBezTo>
                <a:cubicBezTo>
                  <a:pt x="6425323" y="2879006"/>
                  <a:pt x="6419655" y="2875334"/>
                  <a:pt x="6419655" y="2875334"/>
                </a:cubicBezTo>
                <a:cubicBezTo>
                  <a:pt x="6418657" y="2870661"/>
                  <a:pt x="6413985" y="2871660"/>
                  <a:pt x="6413985" y="2871660"/>
                </a:cubicBezTo>
                <a:cubicBezTo>
                  <a:pt x="6413985" y="2871660"/>
                  <a:pt x="6413985" y="2871660"/>
                  <a:pt x="6414983" y="2876331"/>
                </a:cubicBezTo>
                <a:cubicBezTo>
                  <a:pt x="6415981" y="2881001"/>
                  <a:pt x="6415981" y="2881001"/>
                  <a:pt x="6415981" y="2881001"/>
                </a:cubicBezTo>
                <a:cubicBezTo>
                  <a:pt x="6416979" y="2885672"/>
                  <a:pt x="6416979" y="2885672"/>
                  <a:pt x="6421651" y="2884673"/>
                </a:cubicBezTo>
                <a:cubicBezTo>
                  <a:pt x="6421651" y="2884673"/>
                  <a:pt x="6427318" y="2888347"/>
                  <a:pt x="6427318" y="2888347"/>
                </a:cubicBezTo>
                <a:cubicBezTo>
                  <a:pt x="6431991" y="2887350"/>
                  <a:pt x="6431991" y="2887350"/>
                  <a:pt x="6431991" y="2887350"/>
                </a:cubicBezTo>
                <a:cubicBezTo>
                  <a:pt x="6430992" y="2882679"/>
                  <a:pt x="6433667" y="2872339"/>
                  <a:pt x="6431673" y="2862996"/>
                </a:cubicBezTo>
                <a:cubicBezTo>
                  <a:pt x="6430674" y="2858326"/>
                  <a:pt x="6430674" y="2858326"/>
                  <a:pt x="6430674" y="2858326"/>
                </a:cubicBezTo>
                <a:cubicBezTo>
                  <a:pt x="6429677" y="2853655"/>
                  <a:pt x="6423009" y="2845311"/>
                  <a:pt x="6426681" y="2839641"/>
                </a:cubicBezTo>
                <a:cubicBezTo>
                  <a:pt x="6425685" y="2834970"/>
                  <a:pt x="6425685" y="2834970"/>
                  <a:pt x="6424687" y="2830300"/>
                </a:cubicBezTo>
                <a:cubicBezTo>
                  <a:pt x="6430354" y="2833972"/>
                  <a:pt x="6432351" y="2843315"/>
                  <a:pt x="6434347" y="2852656"/>
                </a:cubicBezTo>
                <a:cubicBezTo>
                  <a:pt x="6436343" y="2861998"/>
                  <a:pt x="6438339" y="2871341"/>
                  <a:pt x="6445005" y="2879684"/>
                </a:cubicBezTo>
                <a:cubicBezTo>
                  <a:pt x="6446003" y="2884355"/>
                  <a:pt x="6441332" y="2885354"/>
                  <a:pt x="6442331" y="2890025"/>
                </a:cubicBezTo>
                <a:cubicBezTo>
                  <a:pt x="6444325" y="2899366"/>
                  <a:pt x="6444325" y="2899366"/>
                  <a:pt x="6444325" y="2899366"/>
                </a:cubicBezTo>
                <a:cubicBezTo>
                  <a:pt x="6446321" y="2908707"/>
                  <a:pt x="6447319" y="2913380"/>
                  <a:pt x="6449315" y="2922721"/>
                </a:cubicBezTo>
                <a:cubicBezTo>
                  <a:pt x="6443648" y="2919049"/>
                  <a:pt x="6443648" y="2919049"/>
                  <a:pt x="6443648" y="2919049"/>
                </a:cubicBezTo>
                <a:cubicBezTo>
                  <a:pt x="6442649" y="2914378"/>
                  <a:pt x="6442649" y="2914378"/>
                  <a:pt x="6438977" y="2920046"/>
                </a:cubicBezTo>
                <a:cubicBezTo>
                  <a:pt x="6438977" y="2920046"/>
                  <a:pt x="6438977" y="2920046"/>
                  <a:pt x="6439974" y="2924716"/>
                </a:cubicBezTo>
                <a:cubicBezTo>
                  <a:pt x="6439974" y="2924716"/>
                  <a:pt x="6440971" y="2929388"/>
                  <a:pt x="6440971" y="2929388"/>
                </a:cubicBezTo>
                <a:cubicBezTo>
                  <a:pt x="6446641" y="2933062"/>
                  <a:pt x="6446641" y="2933062"/>
                  <a:pt x="6446641" y="2933062"/>
                </a:cubicBezTo>
                <a:cubicBezTo>
                  <a:pt x="6446641" y="2933062"/>
                  <a:pt x="6447639" y="2937733"/>
                  <a:pt x="6447639" y="2937733"/>
                </a:cubicBezTo>
                <a:cubicBezTo>
                  <a:pt x="6447639" y="2937733"/>
                  <a:pt x="6447639" y="2937733"/>
                  <a:pt x="6448636" y="2942403"/>
                </a:cubicBezTo>
                <a:cubicBezTo>
                  <a:pt x="6449635" y="2947074"/>
                  <a:pt x="6456301" y="2955418"/>
                  <a:pt x="6457299" y="2960089"/>
                </a:cubicBezTo>
                <a:cubicBezTo>
                  <a:pt x="6460291" y="2974102"/>
                  <a:pt x="6465961" y="2977776"/>
                  <a:pt x="6462289" y="2983446"/>
                </a:cubicBezTo>
                <a:cubicBezTo>
                  <a:pt x="6457619" y="2984443"/>
                  <a:pt x="6458617" y="2989113"/>
                  <a:pt x="6458617" y="2989113"/>
                </a:cubicBezTo>
                <a:cubicBezTo>
                  <a:pt x="6458617" y="2989113"/>
                  <a:pt x="6453944" y="2990112"/>
                  <a:pt x="6452947" y="2985442"/>
                </a:cubicBezTo>
                <a:cubicBezTo>
                  <a:pt x="6448955" y="2966757"/>
                  <a:pt x="6444963" y="2948073"/>
                  <a:pt x="6436301" y="2930386"/>
                </a:cubicBezTo>
                <a:cubicBezTo>
                  <a:pt x="6435303" y="2925715"/>
                  <a:pt x="6435303" y="2925715"/>
                  <a:pt x="6435303" y="2925715"/>
                </a:cubicBezTo>
                <a:cubicBezTo>
                  <a:pt x="6430633" y="2926712"/>
                  <a:pt x="6431630" y="2931384"/>
                  <a:pt x="6431630" y="2931384"/>
                </a:cubicBezTo>
                <a:cubicBezTo>
                  <a:pt x="6440292" y="2949070"/>
                  <a:pt x="6444285" y="2967756"/>
                  <a:pt x="6448275" y="2986439"/>
                </a:cubicBezTo>
                <a:cubicBezTo>
                  <a:pt x="6443605" y="2987437"/>
                  <a:pt x="6438934" y="2988434"/>
                  <a:pt x="6436259" y="2998774"/>
                </a:cubicBezTo>
                <a:cubicBezTo>
                  <a:pt x="6441249" y="3022129"/>
                  <a:pt x="6432905" y="3028797"/>
                  <a:pt x="6437895" y="3052152"/>
                </a:cubicBezTo>
                <a:cubicBezTo>
                  <a:pt x="6427511" y="3117864"/>
                  <a:pt x="6434137" y="3194596"/>
                  <a:pt x="6440443" y="3246975"/>
                </a:cubicBezTo>
                <a:cubicBezTo>
                  <a:pt x="6441441" y="3251646"/>
                  <a:pt x="6441441" y="3251646"/>
                  <a:pt x="6441441" y="3251646"/>
                </a:cubicBezTo>
                <a:cubicBezTo>
                  <a:pt x="6441441" y="3251646"/>
                  <a:pt x="6442439" y="3256318"/>
                  <a:pt x="6442439" y="3256318"/>
                </a:cubicBezTo>
                <a:cubicBezTo>
                  <a:pt x="6447110" y="3255320"/>
                  <a:pt x="6447110" y="3255320"/>
                  <a:pt x="6446113" y="3250648"/>
                </a:cubicBezTo>
                <a:cubicBezTo>
                  <a:pt x="6439805" y="3198269"/>
                  <a:pt x="6434179" y="3126208"/>
                  <a:pt x="6444561" y="3060496"/>
                </a:cubicBezTo>
                <a:cubicBezTo>
                  <a:pt x="6445559" y="3065167"/>
                  <a:pt x="6445559" y="3065167"/>
                  <a:pt x="6445559" y="3065167"/>
                </a:cubicBezTo>
                <a:cubicBezTo>
                  <a:pt x="6450230" y="3064168"/>
                  <a:pt x="6449231" y="3059497"/>
                  <a:pt x="6452905" y="3053828"/>
                </a:cubicBezTo>
                <a:cubicBezTo>
                  <a:pt x="6453903" y="3058500"/>
                  <a:pt x="6454901" y="3063171"/>
                  <a:pt x="6455899" y="3067841"/>
                </a:cubicBezTo>
                <a:cubicBezTo>
                  <a:pt x="6455899" y="3067841"/>
                  <a:pt x="6455899" y="3067841"/>
                  <a:pt x="6451227" y="3068840"/>
                </a:cubicBezTo>
                <a:cubicBezTo>
                  <a:pt x="6452226" y="3073511"/>
                  <a:pt x="6452226" y="3073511"/>
                  <a:pt x="6452226" y="3073511"/>
                </a:cubicBezTo>
                <a:cubicBezTo>
                  <a:pt x="6452226" y="3073511"/>
                  <a:pt x="6452226" y="3073511"/>
                  <a:pt x="6453223" y="3078181"/>
                </a:cubicBezTo>
                <a:cubicBezTo>
                  <a:pt x="6453223" y="3078181"/>
                  <a:pt x="6457895" y="3077183"/>
                  <a:pt x="6457895" y="3077183"/>
                </a:cubicBezTo>
                <a:cubicBezTo>
                  <a:pt x="6455219" y="3087523"/>
                  <a:pt x="6457215" y="3096865"/>
                  <a:pt x="6458213" y="3101536"/>
                </a:cubicBezTo>
                <a:cubicBezTo>
                  <a:pt x="6459212" y="3106207"/>
                  <a:pt x="6459212" y="3106207"/>
                  <a:pt x="6460209" y="3110879"/>
                </a:cubicBezTo>
                <a:cubicBezTo>
                  <a:pt x="6461207" y="3115548"/>
                  <a:pt x="6462205" y="3120221"/>
                  <a:pt x="6463203" y="3124891"/>
                </a:cubicBezTo>
                <a:lnTo>
                  <a:pt x="6464201" y="3129561"/>
                </a:lnTo>
                <a:cubicBezTo>
                  <a:pt x="6459529" y="3130560"/>
                  <a:pt x="6459529" y="3130560"/>
                  <a:pt x="6460527" y="3135231"/>
                </a:cubicBezTo>
                <a:cubicBezTo>
                  <a:pt x="6461525" y="3139903"/>
                  <a:pt x="6461525" y="3139903"/>
                  <a:pt x="6462523" y="3144574"/>
                </a:cubicBezTo>
                <a:cubicBezTo>
                  <a:pt x="6462523" y="3144574"/>
                  <a:pt x="6468192" y="3148246"/>
                  <a:pt x="6468192" y="3148246"/>
                </a:cubicBezTo>
                <a:cubicBezTo>
                  <a:pt x="6480848" y="3184617"/>
                  <a:pt x="6488831" y="3221985"/>
                  <a:pt x="6492143" y="3260351"/>
                </a:cubicBezTo>
                <a:cubicBezTo>
                  <a:pt x="6491463" y="3280033"/>
                  <a:pt x="6494457" y="3294046"/>
                  <a:pt x="6493779" y="3313728"/>
                </a:cubicBezTo>
                <a:cubicBezTo>
                  <a:pt x="6493779" y="3313728"/>
                  <a:pt x="6498449" y="3312730"/>
                  <a:pt x="6497452" y="3308059"/>
                </a:cubicBezTo>
                <a:cubicBezTo>
                  <a:pt x="6499767" y="3341754"/>
                  <a:pt x="6505755" y="3369779"/>
                  <a:pt x="6508067" y="3403475"/>
                </a:cubicBezTo>
                <a:cubicBezTo>
                  <a:pt x="6509067" y="3408146"/>
                  <a:pt x="6509067" y="3408146"/>
                  <a:pt x="6513737" y="3407147"/>
                </a:cubicBezTo>
                <a:cubicBezTo>
                  <a:pt x="6515734" y="3416490"/>
                  <a:pt x="6512060" y="3422158"/>
                  <a:pt x="6514056" y="3431501"/>
                </a:cubicBezTo>
                <a:cubicBezTo>
                  <a:pt x="6513059" y="3426829"/>
                  <a:pt x="6509385" y="3432498"/>
                  <a:pt x="6510383" y="3437170"/>
                </a:cubicBezTo>
                <a:cubicBezTo>
                  <a:pt x="6515053" y="3436171"/>
                  <a:pt x="6516052" y="3440844"/>
                  <a:pt x="6517049" y="3445513"/>
                </a:cubicBezTo>
                <a:cubicBezTo>
                  <a:pt x="6519045" y="3454856"/>
                  <a:pt x="6516370" y="3465195"/>
                  <a:pt x="6518367" y="3474537"/>
                </a:cubicBezTo>
                <a:cubicBezTo>
                  <a:pt x="6518367" y="3474537"/>
                  <a:pt x="6519363" y="3479209"/>
                  <a:pt x="6519363" y="3479209"/>
                </a:cubicBezTo>
                <a:cubicBezTo>
                  <a:pt x="6520363" y="3483879"/>
                  <a:pt x="6516690" y="3489549"/>
                  <a:pt x="6517687" y="3494220"/>
                </a:cubicBezTo>
                <a:cubicBezTo>
                  <a:pt x="6518686" y="3498890"/>
                  <a:pt x="6518686" y="3498890"/>
                  <a:pt x="6518686" y="3498890"/>
                </a:cubicBezTo>
                <a:cubicBezTo>
                  <a:pt x="6518686" y="3498890"/>
                  <a:pt x="6519683" y="3503561"/>
                  <a:pt x="6519683" y="3503561"/>
                </a:cubicBezTo>
                <a:cubicBezTo>
                  <a:pt x="6521001" y="3532585"/>
                  <a:pt x="6517645" y="3562608"/>
                  <a:pt x="6517965" y="3586960"/>
                </a:cubicBezTo>
                <a:cubicBezTo>
                  <a:pt x="6517965" y="3586960"/>
                  <a:pt x="6524631" y="3595304"/>
                  <a:pt x="6520957" y="3600973"/>
                </a:cubicBezTo>
                <a:cubicBezTo>
                  <a:pt x="6520957" y="3600973"/>
                  <a:pt x="6521957" y="3605644"/>
                  <a:pt x="6521957" y="3605644"/>
                </a:cubicBezTo>
                <a:cubicBezTo>
                  <a:pt x="6520957" y="3600973"/>
                  <a:pt x="6523951" y="3614987"/>
                  <a:pt x="6525949" y="3624328"/>
                </a:cubicBezTo>
                <a:cubicBezTo>
                  <a:pt x="6525268" y="3644009"/>
                  <a:pt x="6519918" y="3664689"/>
                  <a:pt x="6518240" y="3679702"/>
                </a:cubicBezTo>
                <a:cubicBezTo>
                  <a:pt x="6511849" y="3764098"/>
                  <a:pt x="6506139" y="3828814"/>
                  <a:pt x="6499429" y="3888856"/>
                </a:cubicBezTo>
                <a:cubicBezTo>
                  <a:pt x="6500429" y="3893529"/>
                  <a:pt x="6500429" y="3893529"/>
                  <a:pt x="6500429" y="3893529"/>
                </a:cubicBezTo>
                <a:cubicBezTo>
                  <a:pt x="6496756" y="3899196"/>
                  <a:pt x="6496756" y="3899196"/>
                  <a:pt x="6496756" y="3899196"/>
                </a:cubicBezTo>
                <a:cubicBezTo>
                  <a:pt x="6489569" y="3922712"/>
                  <a:pt x="6482133" y="3945057"/>
                  <a:pt x="6474945" y="3968571"/>
                </a:cubicBezTo>
                <a:lnTo>
                  <a:pt x="6456817" y="4036740"/>
                </a:lnTo>
                <a:lnTo>
                  <a:pt x="6457067" y="4035275"/>
                </a:lnTo>
                <a:cubicBezTo>
                  <a:pt x="6457936" y="4028984"/>
                  <a:pt x="6458565" y="4023355"/>
                  <a:pt x="6458983" y="4019603"/>
                </a:cubicBezTo>
                <a:cubicBezTo>
                  <a:pt x="6457986" y="4014933"/>
                  <a:pt x="6461660" y="4009263"/>
                  <a:pt x="6461660" y="4009263"/>
                </a:cubicBezTo>
                <a:cubicBezTo>
                  <a:pt x="6467009" y="3988583"/>
                  <a:pt x="6474355" y="3977246"/>
                  <a:pt x="6468688" y="3973572"/>
                </a:cubicBezTo>
                <a:cubicBezTo>
                  <a:pt x="6477032" y="3966905"/>
                  <a:pt x="6480385" y="3936883"/>
                  <a:pt x="6480067" y="3912531"/>
                </a:cubicBezTo>
                <a:cubicBezTo>
                  <a:pt x="6479069" y="3907860"/>
                  <a:pt x="6478071" y="3903188"/>
                  <a:pt x="6482742" y="3902189"/>
                </a:cubicBezTo>
                <a:cubicBezTo>
                  <a:pt x="6482742" y="3902189"/>
                  <a:pt x="6486415" y="3896521"/>
                  <a:pt x="6485417" y="3891851"/>
                </a:cubicBezTo>
                <a:cubicBezTo>
                  <a:pt x="6484419" y="3887180"/>
                  <a:pt x="6483421" y="3882508"/>
                  <a:pt x="6479749" y="3888177"/>
                </a:cubicBezTo>
                <a:cubicBezTo>
                  <a:pt x="6475079" y="3889174"/>
                  <a:pt x="6472402" y="3899516"/>
                  <a:pt x="6469727" y="3909856"/>
                </a:cubicBezTo>
                <a:cubicBezTo>
                  <a:pt x="6470724" y="3914527"/>
                  <a:pt x="6470724" y="3914527"/>
                  <a:pt x="6470724" y="3914527"/>
                </a:cubicBezTo>
                <a:cubicBezTo>
                  <a:pt x="6460023" y="3955887"/>
                  <a:pt x="6453675" y="3971894"/>
                  <a:pt x="6451319" y="4006588"/>
                </a:cubicBezTo>
                <a:cubicBezTo>
                  <a:pt x="6451319" y="4006588"/>
                  <a:pt x="6452317" y="4011259"/>
                  <a:pt x="6452317" y="4011259"/>
                </a:cubicBezTo>
                <a:cubicBezTo>
                  <a:pt x="6448645" y="4016928"/>
                  <a:pt x="6442295" y="4032937"/>
                  <a:pt x="6438623" y="4038605"/>
                </a:cubicBezTo>
                <a:cubicBezTo>
                  <a:pt x="6445290" y="4046951"/>
                  <a:pt x="6435947" y="4048945"/>
                  <a:pt x="6430597" y="4069625"/>
                </a:cubicBezTo>
                <a:cubicBezTo>
                  <a:pt x="6427083" y="4087471"/>
                  <a:pt x="6423151" y="4109069"/>
                  <a:pt x="6417467" y="4131042"/>
                </a:cubicBezTo>
                <a:lnTo>
                  <a:pt x="6397652" y="4184394"/>
                </a:lnTo>
                <a:lnTo>
                  <a:pt x="6395501" y="4179691"/>
                </a:lnTo>
                <a:cubicBezTo>
                  <a:pt x="6374101" y="4262411"/>
                  <a:pt x="6346031" y="4336787"/>
                  <a:pt x="6310617" y="4422501"/>
                </a:cubicBezTo>
                <a:cubicBezTo>
                  <a:pt x="6310617" y="4422501"/>
                  <a:pt x="6305947" y="4423498"/>
                  <a:pt x="6305947" y="4423498"/>
                </a:cubicBezTo>
                <a:cubicBezTo>
                  <a:pt x="6306945" y="4428171"/>
                  <a:pt x="6306945" y="4428171"/>
                  <a:pt x="6306945" y="4428171"/>
                </a:cubicBezTo>
                <a:cubicBezTo>
                  <a:pt x="6306945" y="4428171"/>
                  <a:pt x="6306945" y="4428171"/>
                  <a:pt x="6307942" y="4432841"/>
                </a:cubicBezTo>
                <a:cubicBezTo>
                  <a:pt x="6304269" y="4438509"/>
                  <a:pt x="6295926" y="4445177"/>
                  <a:pt x="6292252" y="4450844"/>
                </a:cubicBezTo>
                <a:cubicBezTo>
                  <a:pt x="6304588" y="4462863"/>
                  <a:pt x="6277879" y="4497874"/>
                  <a:pt x="6268855" y="4524223"/>
                </a:cubicBezTo>
                <a:cubicBezTo>
                  <a:pt x="6263187" y="4520549"/>
                  <a:pt x="6270533" y="4509212"/>
                  <a:pt x="6265862" y="4510210"/>
                </a:cubicBezTo>
                <a:cubicBezTo>
                  <a:pt x="6247495" y="4538557"/>
                  <a:pt x="6276202" y="4512886"/>
                  <a:pt x="6258833" y="4545902"/>
                </a:cubicBezTo>
                <a:cubicBezTo>
                  <a:pt x="6254163" y="4546899"/>
                  <a:pt x="6257837" y="4541229"/>
                  <a:pt x="6253165" y="4542228"/>
                </a:cubicBezTo>
                <a:cubicBezTo>
                  <a:pt x="6241465" y="4578916"/>
                  <a:pt x="6218430" y="4608260"/>
                  <a:pt x="6214077" y="4633610"/>
                </a:cubicBezTo>
                <a:cubicBezTo>
                  <a:pt x="6214077" y="4633610"/>
                  <a:pt x="6216752" y="4623271"/>
                  <a:pt x="6209407" y="4634608"/>
                </a:cubicBezTo>
                <a:cubicBezTo>
                  <a:pt x="6209725" y="4658961"/>
                  <a:pt x="6184693" y="4678962"/>
                  <a:pt x="6170001" y="4701637"/>
                </a:cubicBezTo>
                <a:cubicBezTo>
                  <a:pt x="6161976" y="4732658"/>
                  <a:pt x="6143609" y="4761003"/>
                  <a:pt x="6124246" y="4784676"/>
                </a:cubicBezTo>
                <a:cubicBezTo>
                  <a:pt x="6114564" y="4796514"/>
                  <a:pt x="6104883" y="4808350"/>
                  <a:pt x="6094991" y="4822064"/>
                </a:cubicBezTo>
                <a:lnTo>
                  <a:pt x="6068122" y="4864900"/>
                </a:lnTo>
                <a:lnTo>
                  <a:pt x="6067155" y="4860368"/>
                </a:lnTo>
                <a:cubicBezTo>
                  <a:pt x="6062481" y="4861367"/>
                  <a:pt x="6062481" y="4861367"/>
                  <a:pt x="6063481" y="4866038"/>
                </a:cubicBezTo>
                <a:cubicBezTo>
                  <a:pt x="6060805" y="4876378"/>
                  <a:pt x="6060805" y="4876378"/>
                  <a:pt x="6060805" y="4876378"/>
                </a:cubicBezTo>
                <a:cubicBezTo>
                  <a:pt x="6059807" y="4871705"/>
                  <a:pt x="6059807" y="4871705"/>
                  <a:pt x="6059807" y="4871705"/>
                </a:cubicBezTo>
                <a:cubicBezTo>
                  <a:pt x="6051464" y="4878373"/>
                  <a:pt x="6044117" y="4889711"/>
                  <a:pt x="6037769" y="4905720"/>
                </a:cubicBezTo>
                <a:cubicBezTo>
                  <a:pt x="6037769" y="4905720"/>
                  <a:pt x="6038767" y="4910391"/>
                  <a:pt x="6038767" y="4910391"/>
                </a:cubicBezTo>
                <a:cubicBezTo>
                  <a:pt x="6039766" y="4915063"/>
                  <a:pt x="6035093" y="4916060"/>
                  <a:pt x="6036091" y="4920731"/>
                </a:cubicBezTo>
                <a:cubicBezTo>
                  <a:pt x="6035093" y="4916060"/>
                  <a:pt x="6038767" y="4910391"/>
                  <a:pt x="6034095" y="4911389"/>
                </a:cubicBezTo>
                <a:cubicBezTo>
                  <a:pt x="6030421" y="4917059"/>
                  <a:pt x="6026751" y="4922726"/>
                  <a:pt x="6023077" y="4928396"/>
                </a:cubicBezTo>
                <a:cubicBezTo>
                  <a:pt x="6022078" y="4923723"/>
                  <a:pt x="6022078" y="4923723"/>
                  <a:pt x="6022078" y="4923723"/>
                </a:cubicBezTo>
                <a:cubicBezTo>
                  <a:pt x="6022078" y="4923723"/>
                  <a:pt x="6022078" y="4923723"/>
                  <a:pt x="6021081" y="4919054"/>
                </a:cubicBezTo>
                <a:cubicBezTo>
                  <a:pt x="6021081" y="4919054"/>
                  <a:pt x="6021081" y="4919054"/>
                  <a:pt x="6016409" y="4920052"/>
                </a:cubicBezTo>
                <a:cubicBezTo>
                  <a:pt x="6017407" y="4924722"/>
                  <a:pt x="6018405" y="4929393"/>
                  <a:pt x="6018405" y="4929393"/>
                </a:cubicBezTo>
                <a:cubicBezTo>
                  <a:pt x="6018405" y="4929393"/>
                  <a:pt x="6018405" y="4929393"/>
                  <a:pt x="6019404" y="4934065"/>
                </a:cubicBezTo>
                <a:cubicBezTo>
                  <a:pt x="6019404" y="4934065"/>
                  <a:pt x="6015730" y="4939735"/>
                  <a:pt x="6015730" y="4939735"/>
                </a:cubicBezTo>
                <a:cubicBezTo>
                  <a:pt x="6015730" y="4939735"/>
                  <a:pt x="6011059" y="4940732"/>
                  <a:pt x="6011059" y="4940732"/>
                </a:cubicBezTo>
                <a:cubicBezTo>
                  <a:pt x="6011059" y="4940732"/>
                  <a:pt x="6006389" y="4941731"/>
                  <a:pt x="6006389" y="4941731"/>
                </a:cubicBezTo>
                <a:cubicBezTo>
                  <a:pt x="6007386" y="4946401"/>
                  <a:pt x="6007386" y="4946401"/>
                  <a:pt x="6007386" y="4946401"/>
                </a:cubicBezTo>
                <a:cubicBezTo>
                  <a:pt x="6008383" y="4951071"/>
                  <a:pt x="6008383" y="4951071"/>
                  <a:pt x="6008383" y="4951071"/>
                </a:cubicBezTo>
                <a:cubicBezTo>
                  <a:pt x="6004711" y="4956741"/>
                  <a:pt x="6001039" y="4962408"/>
                  <a:pt x="5996367" y="4963407"/>
                </a:cubicBezTo>
                <a:cubicBezTo>
                  <a:pt x="5996367" y="4963407"/>
                  <a:pt x="5996367" y="4963407"/>
                  <a:pt x="5995370" y="4958737"/>
                </a:cubicBezTo>
                <a:cubicBezTo>
                  <a:pt x="5995370" y="4958737"/>
                  <a:pt x="5991696" y="4964406"/>
                  <a:pt x="5991696" y="4964406"/>
                </a:cubicBezTo>
                <a:cubicBezTo>
                  <a:pt x="5988022" y="4970074"/>
                  <a:pt x="5988022" y="4970074"/>
                  <a:pt x="5988022" y="4970074"/>
                </a:cubicBezTo>
                <a:cubicBezTo>
                  <a:pt x="5988022" y="4970074"/>
                  <a:pt x="5984349" y="4975743"/>
                  <a:pt x="5985347" y="4980414"/>
                </a:cubicBezTo>
                <a:cubicBezTo>
                  <a:pt x="5984349" y="4975743"/>
                  <a:pt x="5984349" y="4975743"/>
                  <a:pt x="5984349" y="4975743"/>
                </a:cubicBezTo>
                <a:cubicBezTo>
                  <a:pt x="5979678" y="4976742"/>
                  <a:pt x="5976005" y="4982409"/>
                  <a:pt x="5967661" y="4989076"/>
                </a:cubicBezTo>
                <a:cubicBezTo>
                  <a:pt x="5970335" y="4978738"/>
                  <a:pt x="5962990" y="4990075"/>
                  <a:pt x="5965665" y="4979735"/>
                </a:cubicBezTo>
                <a:cubicBezTo>
                  <a:pt x="5949975" y="4997740"/>
                  <a:pt x="5949975" y="4997740"/>
                  <a:pt x="5949975" y="4997740"/>
                </a:cubicBezTo>
                <a:cubicBezTo>
                  <a:pt x="5949975" y="4997740"/>
                  <a:pt x="5948977" y="4993069"/>
                  <a:pt x="5948977" y="4993069"/>
                </a:cubicBezTo>
                <a:cubicBezTo>
                  <a:pt x="5952650" y="4987400"/>
                  <a:pt x="5952650" y="4987400"/>
                  <a:pt x="5952650" y="4987400"/>
                </a:cubicBezTo>
                <a:cubicBezTo>
                  <a:pt x="5952650" y="4987400"/>
                  <a:pt x="5957320" y="4986401"/>
                  <a:pt x="5951653" y="4982729"/>
                </a:cubicBezTo>
                <a:cubicBezTo>
                  <a:pt x="5951653" y="4982729"/>
                  <a:pt x="5951653" y="4982729"/>
                  <a:pt x="5947981" y="4988397"/>
                </a:cubicBezTo>
                <a:cubicBezTo>
                  <a:pt x="5944307" y="4994067"/>
                  <a:pt x="5944307" y="4994067"/>
                  <a:pt x="5944307" y="4994067"/>
                </a:cubicBezTo>
                <a:cubicBezTo>
                  <a:pt x="5945303" y="4998739"/>
                  <a:pt x="5940633" y="4999736"/>
                  <a:pt x="5941631" y="5004407"/>
                </a:cubicBezTo>
                <a:cubicBezTo>
                  <a:pt x="5941631" y="5004407"/>
                  <a:pt x="5947299" y="5008080"/>
                  <a:pt x="5950973" y="5002410"/>
                </a:cubicBezTo>
                <a:cubicBezTo>
                  <a:pt x="5947299" y="5008080"/>
                  <a:pt x="5947299" y="5008080"/>
                  <a:pt x="5947299" y="5008080"/>
                </a:cubicBezTo>
                <a:cubicBezTo>
                  <a:pt x="5937278" y="5029757"/>
                  <a:pt x="5931609" y="5026085"/>
                  <a:pt x="5929931" y="5041095"/>
                </a:cubicBezTo>
                <a:cubicBezTo>
                  <a:pt x="5937278" y="5029757"/>
                  <a:pt x="5942948" y="5033431"/>
                  <a:pt x="5947618" y="5032434"/>
                </a:cubicBezTo>
                <a:cubicBezTo>
                  <a:pt x="5943945" y="5038101"/>
                  <a:pt x="5935601" y="5044769"/>
                  <a:pt x="5931927" y="5050439"/>
                </a:cubicBezTo>
                <a:cubicBezTo>
                  <a:pt x="5928255" y="5056106"/>
                  <a:pt x="5924583" y="5061776"/>
                  <a:pt x="5920909" y="5067445"/>
                </a:cubicBezTo>
                <a:cubicBezTo>
                  <a:pt x="5916239" y="5068442"/>
                  <a:pt x="5912565" y="5074111"/>
                  <a:pt x="5912565" y="5074111"/>
                </a:cubicBezTo>
                <a:cubicBezTo>
                  <a:pt x="5907893" y="5075110"/>
                  <a:pt x="5911567" y="5069441"/>
                  <a:pt x="5910570" y="5064770"/>
                </a:cubicBezTo>
                <a:cubicBezTo>
                  <a:pt x="5895877" y="5087444"/>
                  <a:pt x="5895877" y="5087444"/>
                  <a:pt x="5895877" y="5087444"/>
                </a:cubicBezTo>
                <a:cubicBezTo>
                  <a:pt x="5890208" y="5083772"/>
                  <a:pt x="5890208" y="5083772"/>
                  <a:pt x="5890208" y="5083772"/>
                </a:cubicBezTo>
                <a:cubicBezTo>
                  <a:pt x="5890208" y="5083772"/>
                  <a:pt x="5889209" y="5079100"/>
                  <a:pt x="5893881" y="5078103"/>
                </a:cubicBezTo>
                <a:cubicBezTo>
                  <a:pt x="5892882" y="5073432"/>
                  <a:pt x="5892882" y="5073432"/>
                  <a:pt x="5892882" y="5073432"/>
                </a:cubicBezTo>
                <a:cubicBezTo>
                  <a:pt x="5892882" y="5073432"/>
                  <a:pt x="5892882" y="5073432"/>
                  <a:pt x="5888211" y="5074430"/>
                </a:cubicBezTo>
                <a:cubicBezTo>
                  <a:pt x="5883541" y="5075428"/>
                  <a:pt x="5884539" y="5080098"/>
                  <a:pt x="5884539" y="5080098"/>
                </a:cubicBezTo>
                <a:cubicBezTo>
                  <a:pt x="5885537" y="5084770"/>
                  <a:pt x="5885537" y="5084770"/>
                  <a:pt x="5885537" y="5084770"/>
                </a:cubicBezTo>
                <a:cubicBezTo>
                  <a:pt x="5885537" y="5084770"/>
                  <a:pt x="5880865" y="5085768"/>
                  <a:pt x="5881863" y="5090439"/>
                </a:cubicBezTo>
                <a:cubicBezTo>
                  <a:pt x="5881863" y="5090439"/>
                  <a:pt x="5881863" y="5090439"/>
                  <a:pt x="5878191" y="5096109"/>
                </a:cubicBezTo>
                <a:cubicBezTo>
                  <a:pt x="5878191" y="5096109"/>
                  <a:pt x="5878191" y="5096109"/>
                  <a:pt x="5873519" y="5097107"/>
                </a:cubicBezTo>
                <a:cubicBezTo>
                  <a:pt x="5873519" y="5097107"/>
                  <a:pt x="5874517" y="5101778"/>
                  <a:pt x="5874517" y="5101778"/>
                </a:cubicBezTo>
                <a:cubicBezTo>
                  <a:pt x="5869847" y="5102775"/>
                  <a:pt x="5869847" y="5102775"/>
                  <a:pt x="5869847" y="5102775"/>
                </a:cubicBezTo>
                <a:cubicBezTo>
                  <a:pt x="5868847" y="5098105"/>
                  <a:pt x="5868847" y="5098105"/>
                  <a:pt x="5868847" y="5098105"/>
                </a:cubicBezTo>
                <a:cubicBezTo>
                  <a:pt x="5871523" y="5087764"/>
                  <a:pt x="5871523" y="5087764"/>
                  <a:pt x="5871523" y="5087764"/>
                </a:cubicBezTo>
                <a:cubicBezTo>
                  <a:pt x="5875195" y="5082095"/>
                  <a:pt x="5879868" y="5081096"/>
                  <a:pt x="5878869" y="5076427"/>
                </a:cubicBezTo>
                <a:cubicBezTo>
                  <a:pt x="5878869" y="5076427"/>
                  <a:pt x="5878869" y="5076427"/>
                  <a:pt x="5874198" y="5077424"/>
                </a:cubicBezTo>
                <a:cubicBezTo>
                  <a:pt x="5869528" y="5078423"/>
                  <a:pt x="5870525" y="5083093"/>
                  <a:pt x="5870525" y="5083093"/>
                </a:cubicBezTo>
                <a:cubicBezTo>
                  <a:pt x="5862180" y="5089760"/>
                  <a:pt x="5863179" y="5094431"/>
                  <a:pt x="5859507" y="5100100"/>
                </a:cubicBezTo>
                <a:cubicBezTo>
                  <a:pt x="5860503" y="5104770"/>
                  <a:pt x="5860503" y="5104770"/>
                  <a:pt x="5860503" y="5104770"/>
                </a:cubicBezTo>
                <a:cubicBezTo>
                  <a:pt x="5857829" y="5115111"/>
                  <a:pt x="5853159" y="5116110"/>
                  <a:pt x="5854156" y="5120780"/>
                </a:cubicBezTo>
                <a:cubicBezTo>
                  <a:pt x="5838465" y="5138783"/>
                  <a:pt x="5818104" y="5157787"/>
                  <a:pt x="5803411" y="5180463"/>
                </a:cubicBezTo>
                <a:cubicBezTo>
                  <a:pt x="5798741" y="5181460"/>
                  <a:pt x="5798741" y="5181460"/>
                  <a:pt x="5798741" y="5181460"/>
                </a:cubicBezTo>
                <a:cubicBezTo>
                  <a:pt x="5794069" y="5182459"/>
                  <a:pt x="5795068" y="5187130"/>
                  <a:pt x="5795068" y="5187130"/>
                </a:cubicBezTo>
                <a:cubicBezTo>
                  <a:pt x="5790395" y="5188128"/>
                  <a:pt x="5786723" y="5193798"/>
                  <a:pt x="5783051" y="5199465"/>
                </a:cubicBezTo>
                <a:cubicBezTo>
                  <a:pt x="5783051" y="5199465"/>
                  <a:pt x="5783051" y="5199465"/>
                  <a:pt x="5779378" y="5205135"/>
                </a:cubicBezTo>
                <a:cubicBezTo>
                  <a:pt x="5774707" y="5206133"/>
                  <a:pt x="5771033" y="5211801"/>
                  <a:pt x="5767360" y="5217470"/>
                </a:cubicBezTo>
                <a:cubicBezTo>
                  <a:pt x="5762689" y="5218469"/>
                  <a:pt x="5759016" y="5224137"/>
                  <a:pt x="5755343" y="5229806"/>
                </a:cubicBezTo>
                <a:cubicBezTo>
                  <a:pt x="5746001" y="5231802"/>
                  <a:pt x="5735979" y="5253481"/>
                  <a:pt x="5718293" y="5262142"/>
                </a:cubicBezTo>
                <a:cubicBezTo>
                  <a:pt x="5715617" y="5272484"/>
                  <a:pt x="5691583" y="5297155"/>
                  <a:pt x="5680564" y="5314161"/>
                </a:cubicBezTo>
                <a:cubicBezTo>
                  <a:pt x="5680564" y="5314161"/>
                  <a:pt x="5663876" y="5327495"/>
                  <a:pt x="5668546" y="5326497"/>
                </a:cubicBezTo>
                <a:cubicBezTo>
                  <a:pt x="5688908" y="5307495"/>
                  <a:pt x="5671541" y="5340510"/>
                  <a:pt x="5679885" y="5333842"/>
                </a:cubicBezTo>
                <a:cubicBezTo>
                  <a:pt x="5687230" y="5322506"/>
                  <a:pt x="5686233" y="5317835"/>
                  <a:pt x="5712263" y="5302506"/>
                </a:cubicBezTo>
                <a:cubicBezTo>
                  <a:pt x="5701923" y="5299829"/>
                  <a:pt x="5752987" y="5264500"/>
                  <a:pt x="5746319" y="5256155"/>
                </a:cubicBezTo>
                <a:cubicBezTo>
                  <a:pt x="5730629" y="5274159"/>
                  <a:pt x="5749991" y="5250486"/>
                  <a:pt x="5762009" y="5238151"/>
                </a:cubicBezTo>
                <a:cubicBezTo>
                  <a:pt x="5762009" y="5238151"/>
                  <a:pt x="5762009" y="5238151"/>
                  <a:pt x="5763007" y="5242821"/>
                </a:cubicBezTo>
                <a:cubicBezTo>
                  <a:pt x="5758337" y="5243820"/>
                  <a:pt x="5758337" y="5243820"/>
                  <a:pt x="5758337" y="5243820"/>
                </a:cubicBezTo>
                <a:cubicBezTo>
                  <a:pt x="5754665" y="5249489"/>
                  <a:pt x="5754665" y="5249489"/>
                  <a:pt x="5759335" y="5248491"/>
                </a:cubicBezTo>
                <a:cubicBezTo>
                  <a:pt x="5759335" y="5248491"/>
                  <a:pt x="5759335" y="5248491"/>
                  <a:pt x="5764005" y="5247493"/>
                </a:cubicBezTo>
                <a:cubicBezTo>
                  <a:pt x="5767679" y="5241824"/>
                  <a:pt x="5767679" y="5241824"/>
                  <a:pt x="5767679" y="5241824"/>
                </a:cubicBezTo>
                <a:cubicBezTo>
                  <a:pt x="5771352" y="5236154"/>
                  <a:pt x="5770353" y="5231484"/>
                  <a:pt x="5764685" y="5227811"/>
                </a:cubicBezTo>
                <a:cubicBezTo>
                  <a:pt x="5768359" y="5222141"/>
                  <a:pt x="5772031" y="5216473"/>
                  <a:pt x="5776701" y="5215474"/>
                </a:cubicBezTo>
                <a:cubicBezTo>
                  <a:pt x="5781373" y="5214476"/>
                  <a:pt x="5781373" y="5214476"/>
                  <a:pt x="5786044" y="5213479"/>
                </a:cubicBezTo>
                <a:cubicBezTo>
                  <a:pt x="5786044" y="5213479"/>
                  <a:pt x="5786044" y="5213479"/>
                  <a:pt x="5787043" y="5218150"/>
                </a:cubicBezTo>
                <a:cubicBezTo>
                  <a:pt x="5791713" y="5217152"/>
                  <a:pt x="5790713" y="5212480"/>
                  <a:pt x="5790713" y="5212480"/>
                </a:cubicBezTo>
                <a:cubicBezTo>
                  <a:pt x="5790713" y="5212480"/>
                  <a:pt x="5789717" y="5207810"/>
                  <a:pt x="5789717" y="5207810"/>
                </a:cubicBezTo>
                <a:cubicBezTo>
                  <a:pt x="5788719" y="5203139"/>
                  <a:pt x="5793391" y="5202140"/>
                  <a:pt x="5792393" y="5197469"/>
                </a:cubicBezTo>
                <a:cubicBezTo>
                  <a:pt x="5797063" y="5196472"/>
                  <a:pt x="5800735" y="5190803"/>
                  <a:pt x="5800735" y="5190803"/>
                </a:cubicBezTo>
                <a:cubicBezTo>
                  <a:pt x="5800735" y="5190803"/>
                  <a:pt x="5800735" y="5190803"/>
                  <a:pt x="5805408" y="5189806"/>
                </a:cubicBezTo>
                <a:cubicBezTo>
                  <a:pt x="5804409" y="5185134"/>
                  <a:pt x="5804409" y="5185134"/>
                  <a:pt x="5804409" y="5185134"/>
                </a:cubicBezTo>
                <a:cubicBezTo>
                  <a:pt x="5804409" y="5185134"/>
                  <a:pt x="5809081" y="5184136"/>
                  <a:pt x="5808082" y="5179466"/>
                </a:cubicBezTo>
                <a:cubicBezTo>
                  <a:pt x="5823773" y="5161461"/>
                  <a:pt x="5838465" y="5138783"/>
                  <a:pt x="5859825" y="5124453"/>
                </a:cubicBezTo>
                <a:cubicBezTo>
                  <a:pt x="5863499" y="5118782"/>
                  <a:pt x="5863499" y="5118782"/>
                  <a:pt x="5863499" y="5118782"/>
                </a:cubicBezTo>
                <a:cubicBezTo>
                  <a:pt x="5863499" y="5118782"/>
                  <a:pt x="5862500" y="5114113"/>
                  <a:pt x="5862500" y="5114113"/>
                </a:cubicBezTo>
                <a:cubicBezTo>
                  <a:pt x="5862500" y="5114113"/>
                  <a:pt x="5867171" y="5113115"/>
                  <a:pt x="5867171" y="5113115"/>
                </a:cubicBezTo>
                <a:cubicBezTo>
                  <a:pt x="5867171" y="5113115"/>
                  <a:pt x="5868169" y="5117785"/>
                  <a:pt x="5868169" y="5117785"/>
                </a:cubicBezTo>
                <a:cubicBezTo>
                  <a:pt x="5877511" y="5115790"/>
                  <a:pt x="5881183" y="5110122"/>
                  <a:pt x="5889529" y="5103454"/>
                </a:cubicBezTo>
                <a:cubicBezTo>
                  <a:pt x="5888531" y="5098783"/>
                  <a:pt x="5888531" y="5098783"/>
                  <a:pt x="5888531" y="5098783"/>
                </a:cubicBezTo>
                <a:cubicBezTo>
                  <a:pt x="5903541" y="5100459"/>
                  <a:pt x="5881183" y="5110122"/>
                  <a:pt x="5886853" y="5113794"/>
                </a:cubicBezTo>
                <a:cubicBezTo>
                  <a:pt x="5890527" y="5108126"/>
                  <a:pt x="5907214" y="5094792"/>
                  <a:pt x="5918235" y="5077785"/>
                </a:cubicBezTo>
                <a:cubicBezTo>
                  <a:pt x="5921907" y="5072115"/>
                  <a:pt x="5929254" y="5060777"/>
                  <a:pt x="5937596" y="5054110"/>
                </a:cubicBezTo>
                <a:cubicBezTo>
                  <a:pt x="5941270" y="5048441"/>
                  <a:pt x="5948617" y="5037104"/>
                  <a:pt x="5956961" y="5030438"/>
                </a:cubicBezTo>
                <a:cubicBezTo>
                  <a:pt x="5967979" y="5013430"/>
                  <a:pt x="5980995" y="5005766"/>
                  <a:pt x="5991015" y="4984087"/>
                </a:cubicBezTo>
                <a:cubicBezTo>
                  <a:pt x="5994689" y="4978418"/>
                  <a:pt x="6003035" y="4971752"/>
                  <a:pt x="6003035" y="4971752"/>
                </a:cubicBezTo>
                <a:cubicBezTo>
                  <a:pt x="6006707" y="4966084"/>
                  <a:pt x="6011377" y="4965085"/>
                  <a:pt x="6010379" y="4960413"/>
                </a:cubicBezTo>
                <a:cubicBezTo>
                  <a:pt x="6015051" y="4959416"/>
                  <a:pt x="6015051" y="4959416"/>
                  <a:pt x="6018723" y="4953747"/>
                </a:cubicBezTo>
                <a:cubicBezTo>
                  <a:pt x="6017726" y="4949076"/>
                  <a:pt x="6026070" y="4942409"/>
                  <a:pt x="6029744" y="4936740"/>
                </a:cubicBezTo>
                <a:cubicBezTo>
                  <a:pt x="6030741" y="4941410"/>
                  <a:pt x="6041761" y="4924404"/>
                  <a:pt x="6041761" y="4924404"/>
                </a:cubicBezTo>
                <a:cubicBezTo>
                  <a:pt x="6045433" y="4918735"/>
                  <a:pt x="6049105" y="4913067"/>
                  <a:pt x="6048109" y="4908395"/>
                </a:cubicBezTo>
                <a:cubicBezTo>
                  <a:pt x="6052779" y="4907398"/>
                  <a:pt x="6052779" y="4907398"/>
                  <a:pt x="6052779" y="4907398"/>
                </a:cubicBezTo>
                <a:cubicBezTo>
                  <a:pt x="6092505" y="4864720"/>
                  <a:pt x="6137579" y="4801364"/>
                  <a:pt x="6166964" y="4756012"/>
                </a:cubicBezTo>
                <a:cubicBezTo>
                  <a:pt x="6171634" y="4755014"/>
                  <a:pt x="6171634" y="4755014"/>
                  <a:pt x="6171634" y="4755014"/>
                </a:cubicBezTo>
                <a:cubicBezTo>
                  <a:pt x="6171634" y="4755014"/>
                  <a:pt x="6171634" y="4755014"/>
                  <a:pt x="6176307" y="4754017"/>
                </a:cubicBezTo>
                <a:cubicBezTo>
                  <a:pt x="6172633" y="4759686"/>
                  <a:pt x="6172633" y="4759686"/>
                  <a:pt x="6168961" y="4765354"/>
                </a:cubicBezTo>
                <a:cubicBezTo>
                  <a:pt x="6168961" y="4765354"/>
                  <a:pt x="6165287" y="4771023"/>
                  <a:pt x="6161614" y="4776693"/>
                </a:cubicBezTo>
                <a:cubicBezTo>
                  <a:pt x="6157940" y="4782362"/>
                  <a:pt x="6157940" y="4782362"/>
                  <a:pt x="6154269" y="4788031"/>
                </a:cubicBezTo>
                <a:cubicBezTo>
                  <a:pt x="6154269" y="4788031"/>
                  <a:pt x="6154269" y="4788031"/>
                  <a:pt x="6155266" y="4792702"/>
                </a:cubicBezTo>
                <a:cubicBezTo>
                  <a:pt x="6146921" y="4799369"/>
                  <a:pt x="6144247" y="4809709"/>
                  <a:pt x="6136901" y="4821047"/>
                </a:cubicBezTo>
                <a:cubicBezTo>
                  <a:pt x="6136901" y="4821047"/>
                  <a:pt x="6133227" y="4826715"/>
                  <a:pt x="6137897" y="4825717"/>
                </a:cubicBezTo>
                <a:cubicBezTo>
                  <a:pt x="6138897" y="4830389"/>
                  <a:pt x="6142571" y="4824719"/>
                  <a:pt x="6142571" y="4824719"/>
                </a:cubicBezTo>
                <a:cubicBezTo>
                  <a:pt x="6146243" y="4819049"/>
                  <a:pt x="6146243" y="4819049"/>
                  <a:pt x="6146243" y="4819049"/>
                </a:cubicBezTo>
                <a:cubicBezTo>
                  <a:pt x="6146243" y="4819049"/>
                  <a:pt x="6150913" y="4818052"/>
                  <a:pt x="6149915" y="4813382"/>
                </a:cubicBezTo>
                <a:cubicBezTo>
                  <a:pt x="6153588" y="4807712"/>
                  <a:pt x="6153588" y="4807712"/>
                  <a:pt x="6153588" y="4807712"/>
                </a:cubicBezTo>
                <a:cubicBezTo>
                  <a:pt x="6152591" y="4803042"/>
                  <a:pt x="6157262" y="4802043"/>
                  <a:pt x="6160935" y="4796376"/>
                </a:cubicBezTo>
                <a:cubicBezTo>
                  <a:pt x="6157262" y="4802043"/>
                  <a:pt x="6153192" y="4808713"/>
                  <a:pt x="6149207" y="4815058"/>
                </a:cubicBezTo>
                <a:lnTo>
                  <a:pt x="6138972" y="4830325"/>
                </a:lnTo>
                <a:lnTo>
                  <a:pt x="6138897" y="4830389"/>
                </a:lnTo>
                <a:lnTo>
                  <a:pt x="6138892" y="4830440"/>
                </a:lnTo>
                <a:lnTo>
                  <a:pt x="6137977" y="4831806"/>
                </a:lnTo>
                <a:cubicBezTo>
                  <a:pt x="6131301" y="4840559"/>
                  <a:pt x="6126879" y="4842724"/>
                  <a:pt x="6128557" y="4827713"/>
                </a:cubicBezTo>
                <a:cubicBezTo>
                  <a:pt x="6115859" y="4859731"/>
                  <a:pt x="6107514" y="4866397"/>
                  <a:pt x="6092823" y="4889075"/>
                </a:cubicBezTo>
                <a:cubicBezTo>
                  <a:pt x="6097494" y="4888076"/>
                  <a:pt x="6097494" y="4888076"/>
                  <a:pt x="6097494" y="4888076"/>
                </a:cubicBezTo>
                <a:cubicBezTo>
                  <a:pt x="6086475" y="4905082"/>
                  <a:pt x="6086475" y="4905082"/>
                  <a:pt x="6086475" y="4905082"/>
                </a:cubicBezTo>
                <a:cubicBezTo>
                  <a:pt x="6081803" y="4906081"/>
                  <a:pt x="6081803" y="4906081"/>
                  <a:pt x="6081803" y="4906081"/>
                </a:cubicBezTo>
                <a:cubicBezTo>
                  <a:pt x="6082802" y="4910751"/>
                  <a:pt x="6082802" y="4910751"/>
                  <a:pt x="6082802" y="4910751"/>
                </a:cubicBezTo>
                <a:cubicBezTo>
                  <a:pt x="6078133" y="4911750"/>
                  <a:pt x="6078133" y="4911750"/>
                  <a:pt x="6078133" y="4911750"/>
                </a:cubicBezTo>
                <a:cubicBezTo>
                  <a:pt x="6074459" y="4917418"/>
                  <a:pt x="6075455" y="4922090"/>
                  <a:pt x="6070785" y="4923087"/>
                </a:cubicBezTo>
                <a:cubicBezTo>
                  <a:pt x="6071783" y="4927760"/>
                  <a:pt x="6067111" y="4928757"/>
                  <a:pt x="6068109" y="4933427"/>
                </a:cubicBezTo>
                <a:cubicBezTo>
                  <a:pt x="6063438" y="4934426"/>
                  <a:pt x="6064437" y="4939097"/>
                  <a:pt x="6064437" y="4939097"/>
                </a:cubicBezTo>
                <a:cubicBezTo>
                  <a:pt x="6060764" y="4944766"/>
                  <a:pt x="6057090" y="4950434"/>
                  <a:pt x="6053416" y="4956103"/>
                </a:cubicBezTo>
                <a:cubicBezTo>
                  <a:pt x="6054415" y="4960774"/>
                  <a:pt x="6054415" y="4960774"/>
                  <a:pt x="6054415" y="4960774"/>
                </a:cubicBezTo>
                <a:cubicBezTo>
                  <a:pt x="6054415" y="4960774"/>
                  <a:pt x="6049743" y="4961772"/>
                  <a:pt x="6050743" y="4966443"/>
                </a:cubicBezTo>
                <a:cubicBezTo>
                  <a:pt x="6038725" y="4978779"/>
                  <a:pt x="6027705" y="4995785"/>
                  <a:pt x="6016685" y="5012793"/>
                </a:cubicBezTo>
                <a:cubicBezTo>
                  <a:pt x="6015687" y="5008121"/>
                  <a:pt x="6015687" y="5008121"/>
                  <a:pt x="6011017" y="5009120"/>
                </a:cubicBezTo>
                <a:cubicBezTo>
                  <a:pt x="6014690" y="5003451"/>
                  <a:pt x="6014690" y="5003451"/>
                  <a:pt x="6014690" y="5003451"/>
                </a:cubicBezTo>
                <a:cubicBezTo>
                  <a:pt x="6019361" y="5002453"/>
                  <a:pt x="6018363" y="4997783"/>
                  <a:pt x="6018363" y="4997783"/>
                </a:cubicBezTo>
                <a:cubicBezTo>
                  <a:pt x="6018363" y="4997783"/>
                  <a:pt x="6013693" y="4998780"/>
                  <a:pt x="6013693" y="4998780"/>
                </a:cubicBezTo>
                <a:cubicBezTo>
                  <a:pt x="6010020" y="5004450"/>
                  <a:pt x="6010020" y="5004450"/>
                  <a:pt x="6010020" y="5004450"/>
                </a:cubicBezTo>
                <a:cubicBezTo>
                  <a:pt x="6010020" y="5004450"/>
                  <a:pt x="6006346" y="5010117"/>
                  <a:pt x="6006346" y="5010117"/>
                </a:cubicBezTo>
                <a:cubicBezTo>
                  <a:pt x="6007345" y="5014789"/>
                  <a:pt x="6007345" y="5014789"/>
                  <a:pt x="6007345" y="5014789"/>
                </a:cubicBezTo>
                <a:cubicBezTo>
                  <a:pt x="6007345" y="5014789"/>
                  <a:pt x="6007345" y="5014789"/>
                  <a:pt x="6008343" y="5019460"/>
                </a:cubicBezTo>
                <a:cubicBezTo>
                  <a:pt x="5996325" y="5031796"/>
                  <a:pt x="5985305" y="5048802"/>
                  <a:pt x="5973287" y="5061138"/>
                </a:cubicBezTo>
                <a:cubicBezTo>
                  <a:pt x="5973287" y="5061138"/>
                  <a:pt x="5973287" y="5061138"/>
                  <a:pt x="5974287" y="5065808"/>
                </a:cubicBezTo>
                <a:cubicBezTo>
                  <a:pt x="5946578" y="5096150"/>
                  <a:pt x="5923543" y="5125493"/>
                  <a:pt x="5894837" y="5151162"/>
                </a:cubicBezTo>
                <a:cubicBezTo>
                  <a:pt x="5859782" y="5192842"/>
                  <a:pt x="5823731" y="5229849"/>
                  <a:pt x="5783008" y="5267853"/>
                </a:cubicBezTo>
                <a:cubicBezTo>
                  <a:pt x="5774664" y="5274520"/>
                  <a:pt x="5756977" y="5283184"/>
                  <a:pt x="5758973" y="5292525"/>
                </a:cubicBezTo>
                <a:cubicBezTo>
                  <a:pt x="5758973" y="5292525"/>
                  <a:pt x="5758973" y="5292525"/>
                  <a:pt x="5754302" y="5293524"/>
                </a:cubicBezTo>
                <a:cubicBezTo>
                  <a:pt x="5749632" y="5294521"/>
                  <a:pt x="5745958" y="5300190"/>
                  <a:pt x="5741289" y="5301187"/>
                </a:cubicBezTo>
                <a:cubicBezTo>
                  <a:pt x="5741289" y="5301187"/>
                  <a:pt x="5737613" y="5306857"/>
                  <a:pt x="5737613" y="5306857"/>
                </a:cubicBezTo>
                <a:cubicBezTo>
                  <a:pt x="5737613" y="5306857"/>
                  <a:pt x="5742285" y="5305858"/>
                  <a:pt x="5742285" y="5305858"/>
                </a:cubicBezTo>
                <a:cubicBezTo>
                  <a:pt x="5721925" y="5324862"/>
                  <a:pt x="5701562" y="5343864"/>
                  <a:pt x="5681201" y="5362868"/>
                </a:cubicBezTo>
                <a:cubicBezTo>
                  <a:pt x="5632136" y="5407539"/>
                  <a:pt x="5632136" y="5407539"/>
                  <a:pt x="5632136" y="5407539"/>
                </a:cubicBezTo>
                <a:cubicBezTo>
                  <a:pt x="5615447" y="5420874"/>
                  <a:pt x="5615447" y="5420874"/>
                  <a:pt x="5615447" y="5420874"/>
                </a:cubicBezTo>
                <a:cubicBezTo>
                  <a:pt x="5607101" y="5427540"/>
                  <a:pt x="5585743" y="5441872"/>
                  <a:pt x="5569055" y="5455206"/>
                </a:cubicBezTo>
                <a:cubicBezTo>
                  <a:pt x="5548693" y="5474208"/>
                  <a:pt x="5532003" y="5487543"/>
                  <a:pt x="5536677" y="5486546"/>
                </a:cubicBezTo>
                <a:cubicBezTo>
                  <a:pt x="5478267" y="5533212"/>
                  <a:pt x="5419857" y="5579880"/>
                  <a:pt x="5347435" y="5629544"/>
                </a:cubicBezTo>
                <a:cubicBezTo>
                  <a:pt x="5308391" y="5652537"/>
                  <a:pt x="5238643" y="5691859"/>
                  <a:pt x="5192251" y="5726192"/>
                </a:cubicBezTo>
                <a:cubicBezTo>
                  <a:pt x="5138196" y="5747510"/>
                  <a:pt x="5087133" y="5782839"/>
                  <a:pt x="5029405" y="5809826"/>
                </a:cubicBezTo>
                <a:cubicBezTo>
                  <a:pt x="5021059" y="5816493"/>
                  <a:pt x="5020060" y="5811822"/>
                  <a:pt x="5011718" y="5818489"/>
                </a:cubicBezTo>
                <a:cubicBezTo>
                  <a:pt x="4904601" y="5865795"/>
                  <a:pt x="4795491" y="5903758"/>
                  <a:pt x="4685383" y="5937051"/>
                </a:cubicBezTo>
                <a:cubicBezTo>
                  <a:pt x="4627991" y="5954197"/>
                  <a:pt x="4571271" y="5968757"/>
                  <a:pt x="4514510" y="5980274"/>
                </a:cubicBezTo>
                <a:lnTo>
                  <a:pt x="4434660" y="5991919"/>
                </a:lnTo>
                <a:lnTo>
                  <a:pt x="4450453" y="5989074"/>
                </a:lnTo>
                <a:cubicBezTo>
                  <a:pt x="4468429" y="5984623"/>
                  <a:pt x="4484527" y="5979963"/>
                  <a:pt x="4493869" y="5977967"/>
                </a:cubicBezTo>
                <a:cubicBezTo>
                  <a:pt x="4493869" y="5977967"/>
                  <a:pt x="4498541" y="5976969"/>
                  <a:pt x="4498541" y="5976969"/>
                </a:cubicBezTo>
                <a:cubicBezTo>
                  <a:pt x="4549921" y="5965993"/>
                  <a:pt x="4587289" y="5958008"/>
                  <a:pt x="4637673" y="5942359"/>
                </a:cubicBezTo>
                <a:cubicBezTo>
                  <a:pt x="4642343" y="5941362"/>
                  <a:pt x="4642343" y="5941362"/>
                  <a:pt x="4642343" y="5941362"/>
                </a:cubicBezTo>
                <a:cubicBezTo>
                  <a:pt x="4647017" y="5940363"/>
                  <a:pt x="4647017" y="5940363"/>
                  <a:pt x="4646017" y="5935692"/>
                </a:cubicBezTo>
                <a:cubicBezTo>
                  <a:pt x="4641346" y="5936690"/>
                  <a:pt x="4636675" y="5937688"/>
                  <a:pt x="4636675" y="5937688"/>
                </a:cubicBezTo>
                <a:cubicBezTo>
                  <a:pt x="4637673" y="5942359"/>
                  <a:pt x="4637673" y="5942359"/>
                  <a:pt x="4637673" y="5942359"/>
                </a:cubicBezTo>
                <a:cubicBezTo>
                  <a:pt x="4581622" y="5954334"/>
                  <a:pt x="4548924" y="5961320"/>
                  <a:pt x="4497543" y="5972298"/>
                </a:cubicBezTo>
                <a:cubicBezTo>
                  <a:pt x="4501215" y="5966629"/>
                  <a:pt x="4496545" y="5967627"/>
                  <a:pt x="4490875" y="5963954"/>
                </a:cubicBezTo>
                <a:cubicBezTo>
                  <a:pt x="4486203" y="5964951"/>
                  <a:pt x="4486203" y="5964951"/>
                  <a:pt x="4486203" y="5964951"/>
                </a:cubicBezTo>
                <a:cubicBezTo>
                  <a:pt x="4487203" y="5969623"/>
                  <a:pt x="4487203" y="5969623"/>
                  <a:pt x="4487203" y="5969623"/>
                </a:cubicBezTo>
                <a:cubicBezTo>
                  <a:pt x="4446161" y="5983274"/>
                  <a:pt x="4400129" y="5973572"/>
                  <a:pt x="4389111" y="5990578"/>
                </a:cubicBezTo>
                <a:cubicBezTo>
                  <a:pt x="4390107" y="5995251"/>
                  <a:pt x="4390107" y="5995251"/>
                  <a:pt x="4390107" y="5995251"/>
                </a:cubicBezTo>
                <a:cubicBezTo>
                  <a:pt x="4384439" y="5991577"/>
                  <a:pt x="4375097" y="5993573"/>
                  <a:pt x="4370427" y="5994571"/>
                </a:cubicBezTo>
                <a:cubicBezTo>
                  <a:pt x="4365755" y="5995569"/>
                  <a:pt x="4361085" y="5996567"/>
                  <a:pt x="4361085" y="5996567"/>
                </a:cubicBezTo>
                <a:cubicBezTo>
                  <a:pt x="4360087" y="5991897"/>
                  <a:pt x="4358091" y="5982554"/>
                  <a:pt x="4361763" y="5976885"/>
                </a:cubicBezTo>
                <a:cubicBezTo>
                  <a:pt x="4366434" y="5975888"/>
                  <a:pt x="4375777" y="5973892"/>
                  <a:pt x="4380447" y="5972893"/>
                </a:cubicBezTo>
                <a:cubicBezTo>
                  <a:pt x="4389789" y="5970899"/>
                  <a:pt x="4400129" y="5973572"/>
                  <a:pt x="4408475" y="5966906"/>
                </a:cubicBezTo>
                <a:cubicBezTo>
                  <a:pt x="4408475" y="5966906"/>
                  <a:pt x="4413145" y="5965908"/>
                  <a:pt x="4413145" y="5965908"/>
                </a:cubicBezTo>
                <a:cubicBezTo>
                  <a:pt x="4413145" y="5965908"/>
                  <a:pt x="4413145" y="5965908"/>
                  <a:pt x="4417816" y="5964910"/>
                </a:cubicBezTo>
                <a:cubicBezTo>
                  <a:pt x="4422487" y="5963913"/>
                  <a:pt x="4422487" y="5963913"/>
                  <a:pt x="4427159" y="5962914"/>
                </a:cubicBezTo>
                <a:cubicBezTo>
                  <a:pt x="4431829" y="5961917"/>
                  <a:pt x="4431829" y="5961917"/>
                  <a:pt x="4431829" y="5961917"/>
                </a:cubicBezTo>
                <a:cubicBezTo>
                  <a:pt x="4431829" y="5961917"/>
                  <a:pt x="4430831" y="5957245"/>
                  <a:pt x="4426161" y="5958243"/>
                </a:cubicBezTo>
                <a:cubicBezTo>
                  <a:pt x="4421489" y="5959242"/>
                  <a:pt x="4416819" y="5960239"/>
                  <a:pt x="4416819" y="5960239"/>
                </a:cubicBezTo>
                <a:cubicBezTo>
                  <a:pt x="4412147" y="5961238"/>
                  <a:pt x="4412147" y="5961238"/>
                  <a:pt x="4412147" y="5961238"/>
                </a:cubicBezTo>
                <a:cubicBezTo>
                  <a:pt x="4415820" y="5955568"/>
                  <a:pt x="4411149" y="5956566"/>
                  <a:pt x="4411149" y="5956566"/>
                </a:cubicBezTo>
                <a:cubicBezTo>
                  <a:pt x="4406479" y="5957564"/>
                  <a:pt x="4406479" y="5957564"/>
                  <a:pt x="4406479" y="5957564"/>
                </a:cubicBezTo>
                <a:cubicBezTo>
                  <a:pt x="4406479" y="5957564"/>
                  <a:pt x="4401807" y="5958561"/>
                  <a:pt x="4401807" y="5958561"/>
                </a:cubicBezTo>
                <a:cubicBezTo>
                  <a:pt x="4402805" y="5963232"/>
                  <a:pt x="4402805" y="5963232"/>
                  <a:pt x="4402805" y="5963232"/>
                </a:cubicBezTo>
                <a:cubicBezTo>
                  <a:pt x="4399132" y="5968902"/>
                  <a:pt x="4388792" y="5966227"/>
                  <a:pt x="4379449" y="5968223"/>
                </a:cubicBezTo>
                <a:cubicBezTo>
                  <a:pt x="4374779" y="5969221"/>
                  <a:pt x="4370107" y="5970218"/>
                  <a:pt x="4360765" y="5972214"/>
                </a:cubicBezTo>
                <a:cubicBezTo>
                  <a:pt x="4332741" y="5978202"/>
                  <a:pt x="4332741" y="5978202"/>
                  <a:pt x="4332741" y="5978202"/>
                </a:cubicBezTo>
                <a:cubicBezTo>
                  <a:pt x="4327071" y="5974530"/>
                  <a:pt x="4328067" y="5979200"/>
                  <a:pt x="4328067" y="5979200"/>
                </a:cubicBezTo>
                <a:cubicBezTo>
                  <a:pt x="4328067" y="5979200"/>
                  <a:pt x="4329067" y="5983871"/>
                  <a:pt x="4333738" y="5982874"/>
                </a:cubicBezTo>
                <a:cubicBezTo>
                  <a:pt x="4352421" y="5978882"/>
                  <a:pt x="4352421" y="5978882"/>
                  <a:pt x="4352421" y="5978882"/>
                </a:cubicBezTo>
                <a:cubicBezTo>
                  <a:pt x="4348747" y="5984549"/>
                  <a:pt x="4346073" y="5994892"/>
                  <a:pt x="4347071" y="5999562"/>
                </a:cubicBezTo>
                <a:cubicBezTo>
                  <a:pt x="4342400" y="6000559"/>
                  <a:pt x="4337729" y="6001556"/>
                  <a:pt x="4337729" y="6001556"/>
                </a:cubicBezTo>
                <a:cubicBezTo>
                  <a:pt x="4333057" y="6002555"/>
                  <a:pt x="4333057" y="6002555"/>
                  <a:pt x="4333057" y="6002555"/>
                </a:cubicBezTo>
                <a:cubicBezTo>
                  <a:pt x="4336731" y="5996886"/>
                  <a:pt x="4336731" y="5996886"/>
                  <a:pt x="4336731" y="5996886"/>
                </a:cubicBezTo>
                <a:cubicBezTo>
                  <a:pt x="4336731" y="5996886"/>
                  <a:pt x="4332060" y="5997884"/>
                  <a:pt x="4331061" y="5993214"/>
                </a:cubicBezTo>
                <a:cubicBezTo>
                  <a:pt x="4326391" y="5994211"/>
                  <a:pt x="4327390" y="5998882"/>
                  <a:pt x="4322719" y="5999880"/>
                </a:cubicBezTo>
                <a:cubicBezTo>
                  <a:pt x="4322719" y="5999880"/>
                  <a:pt x="4318046" y="6000879"/>
                  <a:pt x="4318046" y="6000879"/>
                </a:cubicBezTo>
                <a:cubicBezTo>
                  <a:pt x="4313376" y="6001876"/>
                  <a:pt x="4307707" y="5998202"/>
                  <a:pt x="4298365" y="6000199"/>
                </a:cubicBezTo>
                <a:cubicBezTo>
                  <a:pt x="4279681" y="6004190"/>
                  <a:pt x="4302039" y="5994529"/>
                  <a:pt x="4287027" y="5992853"/>
                </a:cubicBezTo>
                <a:cubicBezTo>
                  <a:pt x="4279681" y="6004190"/>
                  <a:pt x="4263672" y="5997842"/>
                  <a:pt x="4253332" y="5995167"/>
                </a:cubicBezTo>
                <a:cubicBezTo>
                  <a:pt x="4254329" y="5999839"/>
                  <a:pt x="4255329" y="6004508"/>
                  <a:pt x="4250657" y="6005506"/>
                </a:cubicBezTo>
                <a:cubicBezTo>
                  <a:pt x="4249659" y="6000836"/>
                  <a:pt x="4248661" y="5996165"/>
                  <a:pt x="4243989" y="5997163"/>
                </a:cubicBezTo>
                <a:cubicBezTo>
                  <a:pt x="4240317" y="6002832"/>
                  <a:pt x="4226303" y="6005825"/>
                  <a:pt x="4216961" y="6007822"/>
                </a:cubicBezTo>
                <a:cubicBezTo>
                  <a:pt x="4219637" y="5997482"/>
                  <a:pt x="4186939" y="6004467"/>
                  <a:pt x="4183267" y="6010136"/>
                </a:cubicBezTo>
                <a:cubicBezTo>
                  <a:pt x="4178595" y="6011135"/>
                  <a:pt x="4178595" y="6011135"/>
                  <a:pt x="4178595" y="6011135"/>
                </a:cubicBezTo>
                <a:cubicBezTo>
                  <a:pt x="4164583" y="6014128"/>
                  <a:pt x="4176599" y="6001792"/>
                  <a:pt x="4162587" y="6004786"/>
                </a:cubicBezTo>
                <a:cubicBezTo>
                  <a:pt x="4154243" y="6011453"/>
                  <a:pt x="4150570" y="6017122"/>
                  <a:pt x="4126216" y="6017440"/>
                </a:cubicBezTo>
                <a:cubicBezTo>
                  <a:pt x="4115876" y="6014765"/>
                  <a:pt x="4100865" y="6013088"/>
                  <a:pt x="4086851" y="6016083"/>
                </a:cubicBezTo>
                <a:cubicBezTo>
                  <a:pt x="4082181" y="6017080"/>
                  <a:pt x="4072838" y="6019077"/>
                  <a:pt x="4067171" y="6015403"/>
                </a:cubicBezTo>
                <a:cubicBezTo>
                  <a:pt x="4038144" y="6016720"/>
                  <a:pt x="4061501" y="6011729"/>
                  <a:pt x="4040821" y="6006380"/>
                </a:cubicBezTo>
                <a:cubicBezTo>
                  <a:pt x="4024132" y="6019713"/>
                  <a:pt x="3962092" y="6003663"/>
                  <a:pt x="3944405" y="6012325"/>
                </a:cubicBezTo>
                <a:cubicBezTo>
                  <a:pt x="3965085" y="6017676"/>
                  <a:pt x="3925723" y="6016317"/>
                  <a:pt x="3925723" y="6016317"/>
                </a:cubicBezTo>
                <a:cubicBezTo>
                  <a:pt x="3921050" y="6017316"/>
                  <a:pt x="3916380" y="6018314"/>
                  <a:pt x="3911709" y="6019311"/>
                </a:cubicBezTo>
                <a:cubicBezTo>
                  <a:pt x="3852664" y="6017274"/>
                  <a:pt x="3818969" y="6019588"/>
                  <a:pt x="3784954" y="5997550"/>
                </a:cubicBezTo>
                <a:cubicBezTo>
                  <a:pt x="3782279" y="6007888"/>
                  <a:pt x="3744593" y="5991520"/>
                  <a:pt x="3731576" y="5999185"/>
                </a:cubicBezTo>
                <a:cubicBezTo>
                  <a:pt x="3741917" y="6001860"/>
                  <a:pt x="3706225" y="5994832"/>
                  <a:pt x="3701555" y="5995831"/>
                </a:cubicBezTo>
                <a:cubicBezTo>
                  <a:pt x="3701555" y="5995831"/>
                  <a:pt x="3706225" y="5994832"/>
                  <a:pt x="3706225" y="5994832"/>
                </a:cubicBezTo>
                <a:cubicBezTo>
                  <a:pt x="3667859" y="5998145"/>
                  <a:pt x="3636839" y="5990119"/>
                  <a:pt x="3591805" y="5985087"/>
                </a:cubicBezTo>
                <a:cubicBezTo>
                  <a:pt x="3603144" y="5992434"/>
                  <a:pt x="3575797" y="5978739"/>
                  <a:pt x="3573122" y="5989079"/>
                </a:cubicBezTo>
                <a:cubicBezTo>
                  <a:pt x="3571125" y="5979738"/>
                  <a:pt x="3553439" y="5988402"/>
                  <a:pt x="3537430" y="5982053"/>
                </a:cubicBezTo>
                <a:cubicBezTo>
                  <a:pt x="3557113" y="5982733"/>
                  <a:pt x="3542781" y="5961373"/>
                  <a:pt x="3541104" y="5976384"/>
                </a:cubicBezTo>
                <a:cubicBezTo>
                  <a:pt x="3512081" y="5977701"/>
                  <a:pt x="3484733" y="5964007"/>
                  <a:pt x="3465050" y="5963328"/>
                </a:cubicBezTo>
                <a:cubicBezTo>
                  <a:pt x="3476388" y="5970674"/>
                  <a:pt x="3445368" y="5962647"/>
                  <a:pt x="3430358" y="5960971"/>
                </a:cubicBezTo>
                <a:cubicBezTo>
                  <a:pt x="3430358" y="5960971"/>
                  <a:pt x="3435029" y="5959972"/>
                  <a:pt x="3439699" y="5958974"/>
                </a:cubicBezTo>
                <a:cubicBezTo>
                  <a:pt x="3404008" y="5951948"/>
                  <a:pt x="3384325" y="5951268"/>
                  <a:pt x="3363648" y="5945918"/>
                </a:cubicBezTo>
                <a:cubicBezTo>
                  <a:pt x="3342967" y="5940568"/>
                  <a:pt x="3323285" y="5939888"/>
                  <a:pt x="3280927" y="5924516"/>
                </a:cubicBezTo>
                <a:cubicBezTo>
                  <a:pt x="3280927" y="5924516"/>
                  <a:pt x="3290268" y="5922520"/>
                  <a:pt x="3275257" y="5920844"/>
                </a:cubicBezTo>
                <a:cubicBezTo>
                  <a:pt x="3260247" y="5919166"/>
                  <a:pt x="3281924" y="5929188"/>
                  <a:pt x="3261244" y="5923839"/>
                </a:cubicBezTo>
                <a:cubicBezTo>
                  <a:pt x="3244238" y="5912818"/>
                  <a:pt x="3229227" y="5911142"/>
                  <a:pt x="3215214" y="5914135"/>
                </a:cubicBezTo>
                <a:cubicBezTo>
                  <a:pt x="3202877" y="5902119"/>
                  <a:pt x="3203875" y="5906789"/>
                  <a:pt x="3201879" y="5897447"/>
                </a:cubicBezTo>
                <a:cubicBezTo>
                  <a:pt x="3192538" y="5899442"/>
                  <a:pt x="3187867" y="5900441"/>
                  <a:pt x="3172855" y="5898763"/>
                </a:cubicBezTo>
                <a:cubicBezTo>
                  <a:pt x="3171857" y="5894093"/>
                  <a:pt x="3182197" y="5896768"/>
                  <a:pt x="3171857" y="5894093"/>
                </a:cubicBezTo>
                <a:cubicBezTo>
                  <a:pt x="3152175" y="5893412"/>
                  <a:pt x="3128502" y="5874051"/>
                  <a:pt x="3099478" y="5875367"/>
                </a:cubicBezTo>
                <a:cubicBezTo>
                  <a:pt x="3097482" y="5866024"/>
                  <a:pt x="3114489" y="5877044"/>
                  <a:pt x="3119159" y="5876046"/>
                </a:cubicBezTo>
                <a:cubicBezTo>
                  <a:pt x="3096485" y="5861354"/>
                  <a:pt x="3073128" y="5866344"/>
                  <a:pt x="3059795" y="5849654"/>
                </a:cubicBezTo>
                <a:cubicBezTo>
                  <a:pt x="3050452" y="5851652"/>
                  <a:pt x="3072131" y="5861672"/>
                  <a:pt x="3056122" y="5855324"/>
                </a:cubicBezTo>
                <a:cubicBezTo>
                  <a:pt x="3060792" y="5854327"/>
                  <a:pt x="3054124" y="5845982"/>
                  <a:pt x="3039115" y="5844305"/>
                </a:cubicBezTo>
                <a:cubicBezTo>
                  <a:pt x="3026099" y="5851970"/>
                  <a:pt x="3001427" y="5827936"/>
                  <a:pt x="3003423" y="5837278"/>
                </a:cubicBezTo>
                <a:cubicBezTo>
                  <a:pt x="2997755" y="5833604"/>
                  <a:pt x="2992086" y="5829932"/>
                  <a:pt x="2986416" y="5826258"/>
                </a:cubicBezTo>
                <a:cubicBezTo>
                  <a:pt x="2986416" y="5826258"/>
                  <a:pt x="2986416" y="5826258"/>
                  <a:pt x="2981746" y="5827257"/>
                </a:cubicBezTo>
                <a:cubicBezTo>
                  <a:pt x="2987413" y="5830929"/>
                  <a:pt x="2993083" y="5834603"/>
                  <a:pt x="2993083" y="5834603"/>
                </a:cubicBezTo>
                <a:cubicBezTo>
                  <a:pt x="2978073" y="5832925"/>
                  <a:pt x="2965737" y="5820909"/>
                  <a:pt x="2953401" y="5808891"/>
                </a:cubicBezTo>
                <a:cubicBezTo>
                  <a:pt x="2949727" y="5814561"/>
                  <a:pt x="2944059" y="5810887"/>
                  <a:pt x="2937391" y="5802543"/>
                </a:cubicBezTo>
                <a:cubicBezTo>
                  <a:pt x="2928048" y="5804539"/>
                  <a:pt x="2934716" y="5812883"/>
                  <a:pt x="2940386" y="5816557"/>
                </a:cubicBezTo>
                <a:cubicBezTo>
                  <a:pt x="2935713" y="5817555"/>
                  <a:pt x="2935713" y="5817555"/>
                  <a:pt x="2935713" y="5817555"/>
                </a:cubicBezTo>
                <a:cubicBezTo>
                  <a:pt x="2929046" y="5809211"/>
                  <a:pt x="2903696" y="5804858"/>
                  <a:pt x="2902699" y="5800186"/>
                </a:cubicBezTo>
                <a:cubicBezTo>
                  <a:pt x="2901701" y="5795516"/>
                  <a:pt x="2901701" y="5795516"/>
                  <a:pt x="2901701" y="5795516"/>
                </a:cubicBezTo>
                <a:cubicBezTo>
                  <a:pt x="2907370" y="5799188"/>
                  <a:pt x="2912041" y="5798190"/>
                  <a:pt x="2912041" y="5798190"/>
                </a:cubicBezTo>
                <a:cubicBezTo>
                  <a:pt x="2917710" y="5801864"/>
                  <a:pt x="2917710" y="5801864"/>
                  <a:pt x="2917710" y="5801864"/>
                </a:cubicBezTo>
                <a:cubicBezTo>
                  <a:pt x="2922381" y="5800865"/>
                  <a:pt x="2916711" y="5797193"/>
                  <a:pt x="2916711" y="5797193"/>
                </a:cubicBezTo>
                <a:cubicBezTo>
                  <a:pt x="2911042" y="5793520"/>
                  <a:pt x="2905374" y="5789848"/>
                  <a:pt x="2900702" y="5790845"/>
                </a:cubicBezTo>
                <a:cubicBezTo>
                  <a:pt x="2904375" y="5785175"/>
                  <a:pt x="2854671" y="5781142"/>
                  <a:pt x="2878026" y="5776152"/>
                </a:cubicBezTo>
                <a:cubicBezTo>
                  <a:pt x="2863016" y="5774474"/>
                  <a:pt x="2847008" y="5768126"/>
                  <a:pt x="2830996" y="5761779"/>
                </a:cubicBezTo>
                <a:cubicBezTo>
                  <a:pt x="2819659" y="5754432"/>
                  <a:pt x="2808323" y="5747087"/>
                  <a:pt x="2802653" y="5743413"/>
                </a:cubicBezTo>
                <a:cubicBezTo>
                  <a:pt x="2801655" y="5738743"/>
                  <a:pt x="2801655" y="5738743"/>
                  <a:pt x="2796984" y="5739740"/>
                </a:cubicBezTo>
                <a:cubicBezTo>
                  <a:pt x="2796984" y="5739740"/>
                  <a:pt x="2795985" y="5735071"/>
                  <a:pt x="2792311" y="5740738"/>
                </a:cubicBezTo>
                <a:cubicBezTo>
                  <a:pt x="2769637" y="5726046"/>
                  <a:pt x="2729955" y="5700335"/>
                  <a:pt x="2707279" y="5685642"/>
                </a:cubicBezTo>
                <a:cubicBezTo>
                  <a:pt x="2695940" y="5678297"/>
                  <a:pt x="2688275" y="5665282"/>
                  <a:pt x="2676938" y="5657935"/>
                </a:cubicBezTo>
                <a:cubicBezTo>
                  <a:pt x="2624918" y="5620207"/>
                  <a:pt x="2565553" y="5593817"/>
                  <a:pt x="2520882" y="5544750"/>
                </a:cubicBezTo>
                <a:cubicBezTo>
                  <a:pt x="2467186" y="5522032"/>
                  <a:pt x="2439519" y="5483984"/>
                  <a:pt x="2389498" y="5455598"/>
                </a:cubicBezTo>
                <a:cubicBezTo>
                  <a:pt x="2396165" y="5463942"/>
                  <a:pt x="2402831" y="5472286"/>
                  <a:pt x="2399159" y="5477954"/>
                </a:cubicBezTo>
                <a:cubicBezTo>
                  <a:pt x="2382151" y="5466937"/>
                  <a:pt x="2376483" y="5463264"/>
                  <a:pt x="2364147" y="5451245"/>
                </a:cubicBezTo>
                <a:cubicBezTo>
                  <a:pt x="2358476" y="5447574"/>
                  <a:pt x="2352809" y="5443900"/>
                  <a:pt x="2347139" y="5440226"/>
                </a:cubicBezTo>
                <a:cubicBezTo>
                  <a:pt x="2346142" y="5435556"/>
                  <a:pt x="2344146" y="5426213"/>
                  <a:pt x="2345143" y="5430885"/>
                </a:cubicBezTo>
                <a:cubicBezTo>
                  <a:pt x="2338477" y="5422541"/>
                  <a:pt x="2339474" y="5427211"/>
                  <a:pt x="2340472" y="5431882"/>
                </a:cubicBezTo>
                <a:cubicBezTo>
                  <a:pt x="2305461" y="5405174"/>
                  <a:pt x="2318476" y="5397508"/>
                  <a:pt x="2322149" y="5391840"/>
                </a:cubicBezTo>
                <a:cubicBezTo>
                  <a:pt x="2321151" y="5387168"/>
                  <a:pt x="2321151" y="5387168"/>
                  <a:pt x="2315481" y="5383495"/>
                </a:cubicBezTo>
                <a:cubicBezTo>
                  <a:pt x="2315481" y="5383495"/>
                  <a:pt x="2313487" y="5374154"/>
                  <a:pt x="2309813" y="5379823"/>
                </a:cubicBezTo>
                <a:cubicBezTo>
                  <a:pt x="2309813" y="5379823"/>
                  <a:pt x="2308814" y="5375151"/>
                  <a:pt x="2304144" y="5376149"/>
                </a:cubicBezTo>
                <a:cubicBezTo>
                  <a:pt x="2311490" y="5364811"/>
                  <a:pt x="2289812" y="5354789"/>
                  <a:pt x="2280470" y="5356786"/>
                </a:cubicBezTo>
                <a:cubicBezTo>
                  <a:pt x="2279473" y="5352116"/>
                  <a:pt x="2274800" y="5353113"/>
                  <a:pt x="2274800" y="5353113"/>
                </a:cubicBezTo>
                <a:cubicBezTo>
                  <a:pt x="2270129" y="5354112"/>
                  <a:pt x="2270129" y="5354112"/>
                  <a:pt x="2275799" y="5357784"/>
                </a:cubicBezTo>
                <a:cubicBezTo>
                  <a:pt x="2276796" y="5362454"/>
                  <a:pt x="2282467" y="5366128"/>
                  <a:pt x="2282467" y="5366128"/>
                </a:cubicBezTo>
                <a:cubicBezTo>
                  <a:pt x="2278793" y="5371797"/>
                  <a:pt x="2254120" y="5347763"/>
                  <a:pt x="2258113" y="5366446"/>
                </a:cubicBezTo>
                <a:cubicBezTo>
                  <a:pt x="2257114" y="5361775"/>
                  <a:pt x="2257114" y="5361775"/>
                  <a:pt x="2257114" y="5361775"/>
                </a:cubicBezTo>
                <a:cubicBezTo>
                  <a:pt x="2238112" y="5341415"/>
                  <a:pt x="2187771" y="5288675"/>
                  <a:pt x="2230129" y="5304046"/>
                </a:cubicBezTo>
                <a:cubicBezTo>
                  <a:pt x="2229131" y="5299376"/>
                  <a:pt x="2229131" y="5299376"/>
                  <a:pt x="2224460" y="5300373"/>
                </a:cubicBezTo>
                <a:cubicBezTo>
                  <a:pt x="2223461" y="5295703"/>
                  <a:pt x="2223461" y="5295703"/>
                  <a:pt x="2223461" y="5295703"/>
                </a:cubicBezTo>
                <a:cubicBezTo>
                  <a:pt x="2210128" y="5279014"/>
                  <a:pt x="2198790" y="5271669"/>
                  <a:pt x="2184458" y="5250308"/>
                </a:cubicBezTo>
                <a:cubicBezTo>
                  <a:pt x="2181783" y="5260648"/>
                  <a:pt x="2161782" y="5235617"/>
                  <a:pt x="2156113" y="5231944"/>
                </a:cubicBezTo>
                <a:cubicBezTo>
                  <a:pt x="2156113" y="5231944"/>
                  <a:pt x="2156113" y="5231944"/>
                  <a:pt x="2155116" y="5227273"/>
                </a:cubicBezTo>
                <a:cubicBezTo>
                  <a:pt x="2155116" y="5227273"/>
                  <a:pt x="2150443" y="5228270"/>
                  <a:pt x="2150443" y="5228270"/>
                </a:cubicBezTo>
                <a:cubicBezTo>
                  <a:pt x="2144775" y="5224598"/>
                  <a:pt x="2144775" y="5224598"/>
                  <a:pt x="2139106" y="5220925"/>
                </a:cubicBezTo>
                <a:cubicBezTo>
                  <a:pt x="2140105" y="5225596"/>
                  <a:pt x="2140105" y="5225596"/>
                  <a:pt x="2140105" y="5225596"/>
                </a:cubicBezTo>
                <a:cubicBezTo>
                  <a:pt x="2145773" y="5229268"/>
                  <a:pt x="2145773" y="5229268"/>
                  <a:pt x="2146772" y="5233939"/>
                </a:cubicBezTo>
                <a:cubicBezTo>
                  <a:pt x="2146772" y="5233939"/>
                  <a:pt x="2136431" y="5231265"/>
                  <a:pt x="2129765" y="5222920"/>
                </a:cubicBezTo>
                <a:cubicBezTo>
                  <a:pt x="2124095" y="5219247"/>
                  <a:pt x="2112757" y="5211902"/>
                  <a:pt x="2109085" y="5217571"/>
                </a:cubicBezTo>
                <a:cubicBezTo>
                  <a:pt x="2107089" y="5208228"/>
                  <a:pt x="2100421" y="5199886"/>
                  <a:pt x="2093754" y="5191540"/>
                </a:cubicBezTo>
                <a:cubicBezTo>
                  <a:pt x="2098425" y="5190542"/>
                  <a:pt x="2098425" y="5190542"/>
                  <a:pt x="2098425" y="5190542"/>
                </a:cubicBezTo>
                <a:cubicBezTo>
                  <a:pt x="2097428" y="5185872"/>
                  <a:pt x="2097428" y="5185872"/>
                  <a:pt x="2097428" y="5185872"/>
                </a:cubicBezTo>
                <a:cubicBezTo>
                  <a:pt x="2097428" y="5185872"/>
                  <a:pt x="2096431" y="5181200"/>
                  <a:pt x="2091758" y="5182198"/>
                </a:cubicBezTo>
                <a:cubicBezTo>
                  <a:pt x="2090760" y="5177526"/>
                  <a:pt x="2085092" y="5173855"/>
                  <a:pt x="2084094" y="5169184"/>
                </a:cubicBezTo>
                <a:cubicBezTo>
                  <a:pt x="2079423" y="5170181"/>
                  <a:pt x="2078424" y="5165510"/>
                  <a:pt x="2078424" y="5165510"/>
                </a:cubicBezTo>
                <a:cubicBezTo>
                  <a:pt x="2071758" y="5157166"/>
                  <a:pt x="2070760" y="5152495"/>
                  <a:pt x="2074434" y="5146826"/>
                </a:cubicBezTo>
                <a:cubicBezTo>
                  <a:pt x="2082098" y="5159841"/>
                  <a:pt x="2088764" y="5168185"/>
                  <a:pt x="2093436" y="5167188"/>
                </a:cubicBezTo>
                <a:cubicBezTo>
                  <a:pt x="2086768" y="5158842"/>
                  <a:pt x="2091440" y="5157844"/>
                  <a:pt x="2090442" y="5153174"/>
                </a:cubicBezTo>
                <a:cubicBezTo>
                  <a:pt x="2084772" y="5149501"/>
                  <a:pt x="2083775" y="5144830"/>
                  <a:pt x="2078108" y="5141157"/>
                </a:cubicBezTo>
                <a:cubicBezTo>
                  <a:pt x="2061779" y="5110457"/>
                  <a:pt x="2038785" y="5071411"/>
                  <a:pt x="2013114" y="5042706"/>
                </a:cubicBezTo>
                <a:cubicBezTo>
                  <a:pt x="2000779" y="5030688"/>
                  <a:pt x="1982773" y="5014999"/>
                  <a:pt x="1971436" y="5007652"/>
                </a:cubicBezTo>
                <a:cubicBezTo>
                  <a:pt x="1970438" y="5002981"/>
                  <a:pt x="1970438" y="5002981"/>
                  <a:pt x="1975108" y="5001984"/>
                </a:cubicBezTo>
                <a:cubicBezTo>
                  <a:pt x="1974111" y="4997311"/>
                  <a:pt x="1974111" y="4997311"/>
                  <a:pt x="1968442" y="4993638"/>
                </a:cubicBezTo>
                <a:cubicBezTo>
                  <a:pt x="1967443" y="4988969"/>
                  <a:pt x="1962774" y="4989966"/>
                  <a:pt x="1962774" y="4989966"/>
                </a:cubicBezTo>
                <a:cubicBezTo>
                  <a:pt x="1962774" y="4989966"/>
                  <a:pt x="1963771" y="4994637"/>
                  <a:pt x="1963771" y="4994637"/>
                </a:cubicBezTo>
                <a:cubicBezTo>
                  <a:pt x="1958102" y="4990965"/>
                  <a:pt x="1957103" y="4986292"/>
                  <a:pt x="1951435" y="4982619"/>
                </a:cubicBezTo>
                <a:cubicBezTo>
                  <a:pt x="1951435" y="4982619"/>
                  <a:pt x="1950437" y="4977949"/>
                  <a:pt x="1955107" y="4976952"/>
                </a:cubicBezTo>
                <a:cubicBezTo>
                  <a:pt x="1942773" y="4964934"/>
                  <a:pt x="1930437" y="4952916"/>
                  <a:pt x="1923769" y="4944572"/>
                </a:cubicBezTo>
                <a:cubicBezTo>
                  <a:pt x="1923769" y="4944572"/>
                  <a:pt x="1923769" y="4944572"/>
                  <a:pt x="1922772" y="4939901"/>
                </a:cubicBezTo>
                <a:cubicBezTo>
                  <a:pt x="1922772" y="4939901"/>
                  <a:pt x="1918100" y="4940898"/>
                  <a:pt x="1918100" y="4940898"/>
                </a:cubicBezTo>
                <a:cubicBezTo>
                  <a:pt x="1913429" y="4941897"/>
                  <a:pt x="1913429" y="4941897"/>
                  <a:pt x="1913429" y="4941897"/>
                </a:cubicBezTo>
                <a:cubicBezTo>
                  <a:pt x="1913429" y="4941897"/>
                  <a:pt x="1913429" y="4941897"/>
                  <a:pt x="1912432" y="4937227"/>
                </a:cubicBezTo>
                <a:cubicBezTo>
                  <a:pt x="1906763" y="4933553"/>
                  <a:pt x="1902092" y="4934551"/>
                  <a:pt x="1902092" y="4934551"/>
                </a:cubicBezTo>
                <a:lnTo>
                  <a:pt x="1904088" y="4943893"/>
                </a:lnTo>
                <a:lnTo>
                  <a:pt x="1898418" y="4940221"/>
                </a:lnTo>
                <a:cubicBezTo>
                  <a:pt x="1891752" y="4931875"/>
                  <a:pt x="1878418" y="4915188"/>
                  <a:pt x="1873746" y="4916186"/>
                </a:cubicBezTo>
                <a:cubicBezTo>
                  <a:pt x="1851750" y="4881812"/>
                  <a:pt x="1858417" y="4890155"/>
                  <a:pt x="1855423" y="4876142"/>
                </a:cubicBezTo>
                <a:cubicBezTo>
                  <a:pt x="1841090" y="4854784"/>
                  <a:pt x="1853746" y="4891153"/>
                  <a:pt x="1845083" y="4873468"/>
                </a:cubicBezTo>
                <a:cubicBezTo>
                  <a:pt x="1844085" y="4868797"/>
                  <a:pt x="1851432" y="4857458"/>
                  <a:pt x="1840093" y="4850113"/>
                </a:cubicBezTo>
                <a:cubicBezTo>
                  <a:pt x="1842089" y="4859454"/>
                  <a:pt x="1838417" y="4865123"/>
                  <a:pt x="1831749" y="4856779"/>
                </a:cubicBezTo>
                <a:cubicBezTo>
                  <a:pt x="1837418" y="4860453"/>
                  <a:pt x="1833427" y="4841769"/>
                  <a:pt x="1828756" y="4842767"/>
                </a:cubicBezTo>
                <a:cubicBezTo>
                  <a:pt x="1811748" y="4831747"/>
                  <a:pt x="1793107" y="4767351"/>
                  <a:pt x="1767437" y="4738646"/>
                </a:cubicBezTo>
                <a:cubicBezTo>
                  <a:pt x="1774784" y="4727309"/>
                  <a:pt x="1757775" y="4716290"/>
                  <a:pt x="1759453" y="4701279"/>
                </a:cubicBezTo>
                <a:cubicBezTo>
                  <a:pt x="1752106" y="4712616"/>
                  <a:pt x="1732786" y="4667902"/>
                  <a:pt x="1748116" y="4693932"/>
                </a:cubicBezTo>
                <a:cubicBezTo>
                  <a:pt x="1740451" y="4680917"/>
                  <a:pt x="1733783" y="4672573"/>
                  <a:pt x="1730789" y="4658560"/>
                </a:cubicBezTo>
                <a:cubicBezTo>
                  <a:pt x="1727117" y="4664228"/>
                  <a:pt x="1729114" y="4673570"/>
                  <a:pt x="1720450" y="4655885"/>
                </a:cubicBezTo>
                <a:cubicBezTo>
                  <a:pt x="1720450" y="4655885"/>
                  <a:pt x="1725121" y="4654886"/>
                  <a:pt x="1724123" y="4650215"/>
                </a:cubicBezTo>
                <a:cubicBezTo>
                  <a:pt x="1709111" y="4648539"/>
                  <a:pt x="1715142" y="4608176"/>
                  <a:pt x="1694462" y="4602826"/>
                </a:cubicBezTo>
                <a:cubicBezTo>
                  <a:pt x="1701807" y="4591488"/>
                  <a:pt x="1679131" y="4576797"/>
                  <a:pt x="1686478" y="4565458"/>
                </a:cubicBezTo>
                <a:cubicBezTo>
                  <a:pt x="1679810" y="4557114"/>
                  <a:pt x="1675140" y="4558111"/>
                  <a:pt x="1667476" y="4545098"/>
                </a:cubicBezTo>
                <a:cubicBezTo>
                  <a:pt x="1684482" y="4556117"/>
                  <a:pt x="1663483" y="4526412"/>
                  <a:pt x="1666159" y="4516074"/>
                </a:cubicBezTo>
                <a:cubicBezTo>
                  <a:pt x="1650149" y="4509724"/>
                  <a:pt x="1652505" y="4475032"/>
                  <a:pt x="1643164" y="4477028"/>
                </a:cubicBezTo>
                <a:cubicBezTo>
                  <a:pt x="1640169" y="4463014"/>
                  <a:pt x="1640169" y="4463014"/>
                  <a:pt x="1647836" y="4476029"/>
                </a:cubicBezTo>
                <a:cubicBezTo>
                  <a:pt x="1639172" y="4458344"/>
                  <a:pt x="1629511" y="4435986"/>
                  <a:pt x="1625519" y="4417302"/>
                </a:cubicBezTo>
                <a:cubicBezTo>
                  <a:pt x="1631188" y="4420976"/>
                  <a:pt x="1632186" y="4425648"/>
                  <a:pt x="1636858" y="4424649"/>
                </a:cubicBezTo>
                <a:lnTo>
                  <a:pt x="1643326" y="4435630"/>
                </a:lnTo>
                <a:lnTo>
                  <a:pt x="1642725" y="4443543"/>
                </a:lnTo>
                <a:cubicBezTo>
                  <a:pt x="1642765" y="4446586"/>
                  <a:pt x="1641849" y="4448003"/>
                  <a:pt x="1636179" y="4444330"/>
                </a:cubicBezTo>
                <a:cubicBezTo>
                  <a:pt x="1642846" y="4452675"/>
                  <a:pt x="1644841" y="4462017"/>
                  <a:pt x="1649512" y="4461018"/>
                </a:cubicBezTo>
                <a:cubicBezTo>
                  <a:pt x="1651508" y="4470362"/>
                  <a:pt x="1659173" y="4483377"/>
                  <a:pt x="1665839" y="4491720"/>
                </a:cubicBezTo>
                <a:cubicBezTo>
                  <a:pt x="1666838" y="4496392"/>
                  <a:pt x="1666838" y="4496392"/>
                  <a:pt x="1666838" y="4496392"/>
                </a:cubicBezTo>
                <a:cubicBezTo>
                  <a:pt x="1667836" y="4501062"/>
                  <a:pt x="1667836" y="4501062"/>
                  <a:pt x="1667836" y="4501062"/>
                </a:cubicBezTo>
                <a:cubicBezTo>
                  <a:pt x="1672506" y="4500064"/>
                  <a:pt x="1672506" y="4500064"/>
                  <a:pt x="1672506" y="4500064"/>
                </a:cubicBezTo>
                <a:cubicBezTo>
                  <a:pt x="1672506" y="4500064"/>
                  <a:pt x="1675182" y="4489725"/>
                  <a:pt x="1672188" y="4475711"/>
                </a:cubicBezTo>
                <a:cubicBezTo>
                  <a:pt x="1666519" y="4472037"/>
                  <a:pt x="1666519" y="4472037"/>
                  <a:pt x="1666519" y="4472037"/>
                </a:cubicBezTo>
                <a:cubicBezTo>
                  <a:pt x="1665521" y="4467367"/>
                  <a:pt x="1665521" y="4467367"/>
                  <a:pt x="1665521" y="4467367"/>
                </a:cubicBezTo>
                <a:cubicBezTo>
                  <a:pt x="1665521" y="4467367"/>
                  <a:pt x="1664523" y="4462696"/>
                  <a:pt x="1659852" y="4463695"/>
                </a:cubicBezTo>
                <a:cubicBezTo>
                  <a:pt x="1661530" y="4448683"/>
                  <a:pt x="1662527" y="4453355"/>
                  <a:pt x="1652866" y="4430997"/>
                </a:cubicBezTo>
                <a:cubicBezTo>
                  <a:pt x="1657538" y="4429998"/>
                  <a:pt x="1662208" y="4429001"/>
                  <a:pt x="1664883" y="4418662"/>
                </a:cubicBezTo>
                <a:cubicBezTo>
                  <a:pt x="1655222" y="4396304"/>
                  <a:pt x="1662570" y="4384965"/>
                  <a:pt x="1653906" y="4367280"/>
                </a:cubicBezTo>
                <a:cubicBezTo>
                  <a:pt x="1653949" y="4298891"/>
                  <a:pt x="1637981" y="4224156"/>
                  <a:pt x="1626006" y="4168104"/>
                </a:cubicBezTo>
                <a:cubicBezTo>
                  <a:pt x="1625007" y="4163433"/>
                  <a:pt x="1620338" y="4164430"/>
                  <a:pt x="1620338" y="4164430"/>
                </a:cubicBezTo>
                <a:cubicBezTo>
                  <a:pt x="1620338" y="4164430"/>
                  <a:pt x="1615666" y="4165427"/>
                  <a:pt x="1616665" y="4170100"/>
                </a:cubicBezTo>
                <a:cubicBezTo>
                  <a:pt x="1632313" y="4220483"/>
                  <a:pt x="1648280" y="4295219"/>
                  <a:pt x="1646242" y="4354265"/>
                </a:cubicBezTo>
                <a:cubicBezTo>
                  <a:pt x="1646242" y="4354265"/>
                  <a:pt x="1646242" y="4354265"/>
                  <a:pt x="1641572" y="4355264"/>
                </a:cubicBezTo>
                <a:cubicBezTo>
                  <a:pt x="1640573" y="4350591"/>
                  <a:pt x="1640573" y="4350591"/>
                  <a:pt x="1634904" y="4346919"/>
                </a:cubicBezTo>
                <a:cubicBezTo>
                  <a:pt x="1640573" y="4350591"/>
                  <a:pt x="1641572" y="4355264"/>
                  <a:pt x="1642569" y="4359934"/>
                </a:cubicBezTo>
                <a:cubicBezTo>
                  <a:pt x="1642569" y="4359934"/>
                  <a:pt x="1642569" y="4359934"/>
                  <a:pt x="1638895" y="4365602"/>
                </a:cubicBezTo>
                <a:cubicBezTo>
                  <a:pt x="1634904" y="4346919"/>
                  <a:pt x="1627919" y="4314222"/>
                  <a:pt x="1623247" y="4315219"/>
                </a:cubicBezTo>
                <a:cubicBezTo>
                  <a:pt x="1629913" y="4323563"/>
                  <a:pt x="1626241" y="4329233"/>
                  <a:pt x="1621571" y="4330231"/>
                </a:cubicBezTo>
                <a:cubicBezTo>
                  <a:pt x="1614903" y="4321887"/>
                  <a:pt x="1612907" y="4312544"/>
                  <a:pt x="1605241" y="4299529"/>
                </a:cubicBezTo>
                <a:cubicBezTo>
                  <a:pt x="1603246" y="4290188"/>
                  <a:pt x="1603925" y="4270505"/>
                  <a:pt x="1595263" y="4252820"/>
                </a:cubicBezTo>
                <a:cubicBezTo>
                  <a:pt x="1593267" y="4243477"/>
                  <a:pt x="1591271" y="4234135"/>
                  <a:pt x="1584604" y="4225791"/>
                </a:cubicBezTo>
                <a:cubicBezTo>
                  <a:pt x="1576621" y="4188423"/>
                  <a:pt x="1569636" y="4155727"/>
                  <a:pt x="1560653" y="4113688"/>
                </a:cubicBezTo>
                <a:cubicBezTo>
                  <a:pt x="1560653" y="4113688"/>
                  <a:pt x="1556981" y="4119356"/>
                  <a:pt x="1557980" y="4124028"/>
                </a:cubicBezTo>
                <a:cubicBezTo>
                  <a:pt x="1557980" y="4124028"/>
                  <a:pt x="1556981" y="4119356"/>
                  <a:pt x="1556981" y="4119356"/>
                </a:cubicBezTo>
                <a:cubicBezTo>
                  <a:pt x="1555983" y="4114685"/>
                  <a:pt x="1555983" y="4114685"/>
                  <a:pt x="1555983" y="4114685"/>
                </a:cubicBezTo>
                <a:cubicBezTo>
                  <a:pt x="1554987" y="4110014"/>
                  <a:pt x="1554987" y="4110014"/>
                  <a:pt x="1553987" y="4105344"/>
                </a:cubicBezTo>
                <a:cubicBezTo>
                  <a:pt x="1548998" y="4081987"/>
                  <a:pt x="1539337" y="4059632"/>
                  <a:pt x="1535347" y="4040947"/>
                </a:cubicBezTo>
                <a:cubicBezTo>
                  <a:pt x="1534347" y="4036277"/>
                  <a:pt x="1534347" y="4036277"/>
                  <a:pt x="1533348" y="4031606"/>
                </a:cubicBezTo>
                <a:cubicBezTo>
                  <a:pt x="1532351" y="4026934"/>
                  <a:pt x="1531352" y="4022263"/>
                  <a:pt x="1530356" y="4017592"/>
                </a:cubicBezTo>
                <a:cubicBezTo>
                  <a:pt x="1528360" y="4008250"/>
                  <a:pt x="1526363" y="3998908"/>
                  <a:pt x="1524368" y="3989566"/>
                </a:cubicBezTo>
                <a:cubicBezTo>
                  <a:pt x="1523369" y="3984895"/>
                  <a:pt x="1523369" y="3984895"/>
                  <a:pt x="1523369" y="3984895"/>
                </a:cubicBezTo>
                <a:cubicBezTo>
                  <a:pt x="1522372" y="3980224"/>
                  <a:pt x="1522372" y="3980224"/>
                  <a:pt x="1522372" y="3980224"/>
                </a:cubicBezTo>
                <a:cubicBezTo>
                  <a:pt x="1522372" y="3980224"/>
                  <a:pt x="1522372" y="3980224"/>
                  <a:pt x="1517699" y="3981221"/>
                </a:cubicBezTo>
                <a:cubicBezTo>
                  <a:pt x="1521375" y="3975553"/>
                  <a:pt x="1521375" y="3975553"/>
                  <a:pt x="1526045" y="3974555"/>
                </a:cubicBezTo>
                <a:cubicBezTo>
                  <a:pt x="1518380" y="3961540"/>
                  <a:pt x="1518380" y="3961540"/>
                  <a:pt x="1518380" y="3961540"/>
                </a:cubicBezTo>
                <a:cubicBezTo>
                  <a:pt x="1518380" y="3961540"/>
                  <a:pt x="1518380" y="3961540"/>
                  <a:pt x="1514707" y="3967209"/>
                </a:cubicBezTo>
                <a:cubicBezTo>
                  <a:pt x="1513708" y="3962537"/>
                  <a:pt x="1513708" y="3962537"/>
                  <a:pt x="1512710" y="3957867"/>
                </a:cubicBezTo>
                <a:cubicBezTo>
                  <a:pt x="1513390" y="3938185"/>
                  <a:pt x="1508401" y="3914830"/>
                  <a:pt x="1504408" y="3896146"/>
                </a:cubicBezTo>
                <a:cubicBezTo>
                  <a:pt x="1508082" y="3890477"/>
                  <a:pt x="1506086" y="3881136"/>
                  <a:pt x="1505087" y="3876464"/>
                </a:cubicBezTo>
                <a:cubicBezTo>
                  <a:pt x="1504090" y="3871793"/>
                  <a:pt x="1504090" y="3871793"/>
                  <a:pt x="1503093" y="3867123"/>
                </a:cubicBezTo>
                <a:cubicBezTo>
                  <a:pt x="1502096" y="3862450"/>
                  <a:pt x="1505767" y="3856782"/>
                  <a:pt x="1505767" y="3856782"/>
                </a:cubicBezTo>
                <a:cubicBezTo>
                  <a:pt x="1510438" y="3855784"/>
                  <a:pt x="1510438" y="3855784"/>
                  <a:pt x="1511436" y="3860456"/>
                </a:cubicBezTo>
                <a:cubicBezTo>
                  <a:pt x="1511436" y="3860456"/>
                  <a:pt x="1516108" y="3859457"/>
                  <a:pt x="1517105" y="3864128"/>
                </a:cubicBezTo>
                <a:cubicBezTo>
                  <a:pt x="1517105" y="3864128"/>
                  <a:pt x="1517105" y="3864128"/>
                  <a:pt x="1516108" y="3859457"/>
                </a:cubicBezTo>
                <a:cubicBezTo>
                  <a:pt x="1520779" y="3858458"/>
                  <a:pt x="1520779" y="3858458"/>
                  <a:pt x="1520779" y="3858458"/>
                </a:cubicBezTo>
                <a:cubicBezTo>
                  <a:pt x="1519780" y="3853788"/>
                  <a:pt x="1515111" y="3854787"/>
                  <a:pt x="1514112" y="3850114"/>
                </a:cubicBezTo>
                <a:cubicBezTo>
                  <a:pt x="1508442" y="3846442"/>
                  <a:pt x="1507444" y="3841772"/>
                  <a:pt x="1502774" y="3842769"/>
                </a:cubicBezTo>
                <a:cubicBezTo>
                  <a:pt x="1503770" y="3847441"/>
                  <a:pt x="1499101" y="3848438"/>
                  <a:pt x="1499101" y="3848438"/>
                </a:cubicBezTo>
                <a:cubicBezTo>
                  <a:pt x="1499101" y="3848438"/>
                  <a:pt x="1497104" y="3839097"/>
                  <a:pt x="1491436" y="3835424"/>
                </a:cubicBezTo>
                <a:cubicBezTo>
                  <a:pt x="1489440" y="3826080"/>
                  <a:pt x="1488442" y="3821410"/>
                  <a:pt x="1491118" y="3811070"/>
                </a:cubicBezTo>
                <a:cubicBezTo>
                  <a:pt x="1492115" y="3815742"/>
                  <a:pt x="1496785" y="3814743"/>
                  <a:pt x="1496785" y="3814743"/>
                </a:cubicBezTo>
                <a:cubicBezTo>
                  <a:pt x="1495787" y="3810073"/>
                  <a:pt x="1495787" y="3810073"/>
                  <a:pt x="1495787" y="3810073"/>
                </a:cubicBezTo>
                <a:cubicBezTo>
                  <a:pt x="1494791" y="3805402"/>
                  <a:pt x="1494791" y="3805402"/>
                  <a:pt x="1493791" y="3800730"/>
                </a:cubicBezTo>
                <a:cubicBezTo>
                  <a:pt x="1492794" y="3796059"/>
                  <a:pt x="1492794" y="3796059"/>
                  <a:pt x="1492794" y="3796059"/>
                </a:cubicBezTo>
                <a:cubicBezTo>
                  <a:pt x="1492794" y="3796059"/>
                  <a:pt x="1492794" y="3796059"/>
                  <a:pt x="1491796" y="3791389"/>
                </a:cubicBezTo>
                <a:cubicBezTo>
                  <a:pt x="1489799" y="3782046"/>
                  <a:pt x="1488802" y="3777375"/>
                  <a:pt x="1487804" y="3772705"/>
                </a:cubicBezTo>
                <a:cubicBezTo>
                  <a:pt x="1486806" y="3768032"/>
                  <a:pt x="1485808" y="3763362"/>
                  <a:pt x="1484809" y="3758693"/>
                </a:cubicBezTo>
                <a:cubicBezTo>
                  <a:pt x="1488483" y="3753022"/>
                  <a:pt x="1487486" y="3748350"/>
                  <a:pt x="1486487" y="3743680"/>
                </a:cubicBezTo>
                <a:cubicBezTo>
                  <a:pt x="1494833" y="3737012"/>
                  <a:pt x="1485170" y="3714656"/>
                  <a:pt x="1484853" y="3690303"/>
                </a:cubicBezTo>
                <a:cubicBezTo>
                  <a:pt x="1480182" y="3691301"/>
                  <a:pt x="1480182" y="3691301"/>
                  <a:pt x="1480182" y="3691301"/>
                </a:cubicBezTo>
                <a:cubicBezTo>
                  <a:pt x="1476870" y="3652934"/>
                  <a:pt x="1475552" y="3623910"/>
                  <a:pt x="1478906" y="3593889"/>
                </a:cubicBezTo>
                <a:cubicBezTo>
                  <a:pt x="1477909" y="3589218"/>
                  <a:pt x="1482579" y="3588219"/>
                  <a:pt x="1481582" y="3583549"/>
                </a:cubicBezTo>
                <a:cubicBezTo>
                  <a:pt x="1480585" y="3578879"/>
                  <a:pt x="1480585" y="3578879"/>
                  <a:pt x="1480585" y="3578879"/>
                </a:cubicBezTo>
                <a:cubicBezTo>
                  <a:pt x="1476911" y="3584548"/>
                  <a:pt x="1476911" y="3584548"/>
                  <a:pt x="1476911" y="3584548"/>
                </a:cubicBezTo>
                <a:cubicBezTo>
                  <a:pt x="1474916" y="3575204"/>
                  <a:pt x="1478589" y="3569537"/>
                  <a:pt x="1476591" y="3560194"/>
                </a:cubicBezTo>
                <a:cubicBezTo>
                  <a:pt x="1475594" y="3555524"/>
                  <a:pt x="1480266" y="3554525"/>
                  <a:pt x="1480266" y="3554525"/>
                </a:cubicBezTo>
                <a:cubicBezTo>
                  <a:pt x="1479268" y="3549854"/>
                  <a:pt x="1479268" y="3549854"/>
                  <a:pt x="1474596" y="3550853"/>
                </a:cubicBezTo>
                <a:cubicBezTo>
                  <a:pt x="1473599" y="3546181"/>
                  <a:pt x="1478268" y="3545184"/>
                  <a:pt x="1477271" y="3540513"/>
                </a:cubicBezTo>
                <a:cubicBezTo>
                  <a:pt x="1476274" y="3535841"/>
                  <a:pt x="1475275" y="3531170"/>
                  <a:pt x="1477950" y="3520831"/>
                </a:cubicBezTo>
                <a:cubicBezTo>
                  <a:pt x="1477950" y="3520831"/>
                  <a:pt x="1477950" y="3520831"/>
                  <a:pt x="1476953" y="3516159"/>
                </a:cubicBezTo>
                <a:cubicBezTo>
                  <a:pt x="1475956" y="3511487"/>
                  <a:pt x="1474959" y="3506818"/>
                  <a:pt x="1473959" y="3502146"/>
                </a:cubicBezTo>
                <a:cubicBezTo>
                  <a:pt x="1478631" y="3501149"/>
                  <a:pt x="1478631" y="3501149"/>
                  <a:pt x="1478631" y="3501149"/>
                </a:cubicBezTo>
                <a:cubicBezTo>
                  <a:pt x="1477993" y="3452442"/>
                  <a:pt x="1481029" y="3398067"/>
                  <a:pt x="1485742" y="3328682"/>
                </a:cubicBezTo>
                <a:cubicBezTo>
                  <a:pt x="1485742" y="3328682"/>
                  <a:pt x="1491412" y="3332354"/>
                  <a:pt x="1490413" y="3327685"/>
                </a:cubicBezTo>
                <a:cubicBezTo>
                  <a:pt x="1492409" y="3337025"/>
                  <a:pt x="1488735" y="3342694"/>
                  <a:pt x="1490732" y="3352037"/>
                </a:cubicBezTo>
                <a:cubicBezTo>
                  <a:pt x="1491730" y="3356707"/>
                  <a:pt x="1488056" y="3362377"/>
                  <a:pt x="1492048" y="3381061"/>
                </a:cubicBezTo>
                <a:cubicBezTo>
                  <a:pt x="1490370" y="3396071"/>
                  <a:pt x="1488692" y="3411082"/>
                  <a:pt x="1488015" y="3430765"/>
                </a:cubicBezTo>
                <a:cubicBezTo>
                  <a:pt x="1488651" y="3479470"/>
                  <a:pt x="1485616" y="3533845"/>
                  <a:pt x="1496593" y="3585226"/>
                </a:cubicBezTo>
                <a:cubicBezTo>
                  <a:pt x="1496593" y="3585226"/>
                  <a:pt x="1492920" y="3590896"/>
                  <a:pt x="1492920" y="3590896"/>
                </a:cubicBezTo>
                <a:cubicBezTo>
                  <a:pt x="1493920" y="3595566"/>
                  <a:pt x="1493920" y="3595566"/>
                  <a:pt x="1494916" y="3600237"/>
                </a:cubicBezTo>
                <a:cubicBezTo>
                  <a:pt x="1491242" y="3605906"/>
                  <a:pt x="1492240" y="3610578"/>
                  <a:pt x="1493239" y="3615248"/>
                </a:cubicBezTo>
                <a:cubicBezTo>
                  <a:pt x="1497910" y="3614251"/>
                  <a:pt x="1497910" y="3614251"/>
                  <a:pt x="1496911" y="3609580"/>
                </a:cubicBezTo>
                <a:cubicBezTo>
                  <a:pt x="1498908" y="3618921"/>
                  <a:pt x="1499906" y="3623594"/>
                  <a:pt x="1495235" y="3624591"/>
                </a:cubicBezTo>
                <a:cubicBezTo>
                  <a:pt x="1496232" y="3629262"/>
                  <a:pt x="1497229" y="3633932"/>
                  <a:pt x="1498229" y="3638603"/>
                </a:cubicBezTo>
                <a:cubicBezTo>
                  <a:pt x="1502899" y="3637605"/>
                  <a:pt x="1502899" y="3637605"/>
                  <a:pt x="1501903" y="3632933"/>
                </a:cubicBezTo>
                <a:cubicBezTo>
                  <a:pt x="1505575" y="3627266"/>
                  <a:pt x="1504577" y="3622595"/>
                  <a:pt x="1504577" y="3622595"/>
                </a:cubicBezTo>
                <a:cubicBezTo>
                  <a:pt x="1502582" y="3613252"/>
                  <a:pt x="1501584" y="3608581"/>
                  <a:pt x="1500585" y="3603911"/>
                </a:cubicBezTo>
                <a:cubicBezTo>
                  <a:pt x="1500585" y="3603911"/>
                  <a:pt x="1504258" y="3598241"/>
                  <a:pt x="1504258" y="3598241"/>
                </a:cubicBezTo>
                <a:cubicBezTo>
                  <a:pt x="1505255" y="3602912"/>
                  <a:pt x="1509927" y="3601915"/>
                  <a:pt x="1508929" y="3597243"/>
                </a:cubicBezTo>
                <a:cubicBezTo>
                  <a:pt x="1508929" y="3597243"/>
                  <a:pt x="1508929" y="3597243"/>
                  <a:pt x="1507930" y="3592574"/>
                </a:cubicBezTo>
                <a:cubicBezTo>
                  <a:pt x="1507930" y="3592574"/>
                  <a:pt x="1506933" y="3587901"/>
                  <a:pt x="1506933" y="3587901"/>
                </a:cubicBezTo>
                <a:cubicBezTo>
                  <a:pt x="1505936" y="3583231"/>
                  <a:pt x="1501265" y="3584228"/>
                  <a:pt x="1500267" y="3579558"/>
                </a:cubicBezTo>
                <a:cubicBezTo>
                  <a:pt x="1500267" y="3579558"/>
                  <a:pt x="1499268" y="3574887"/>
                  <a:pt x="1499268" y="3574887"/>
                </a:cubicBezTo>
                <a:cubicBezTo>
                  <a:pt x="1499268" y="3574887"/>
                  <a:pt x="1498270" y="3570216"/>
                  <a:pt x="1498270" y="3570216"/>
                </a:cubicBezTo>
                <a:cubicBezTo>
                  <a:pt x="1496273" y="3560873"/>
                  <a:pt x="1498950" y="3550533"/>
                  <a:pt x="1497951" y="3545863"/>
                </a:cubicBezTo>
                <a:cubicBezTo>
                  <a:pt x="1496953" y="3541192"/>
                  <a:pt x="1499629" y="3530852"/>
                  <a:pt x="1502303" y="3520512"/>
                </a:cubicBezTo>
                <a:lnTo>
                  <a:pt x="1503052" y="3524015"/>
                </a:lnTo>
                <a:cubicBezTo>
                  <a:pt x="1503302" y="3525183"/>
                  <a:pt x="1503302" y="3525183"/>
                  <a:pt x="1503302" y="3525183"/>
                </a:cubicBezTo>
                <a:cubicBezTo>
                  <a:pt x="1503302" y="3525183"/>
                  <a:pt x="1504300" y="3529853"/>
                  <a:pt x="1504300" y="3529853"/>
                </a:cubicBezTo>
                <a:cubicBezTo>
                  <a:pt x="1504300" y="3529853"/>
                  <a:pt x="1507974" y="3524184"/>
                  <a:pt x="1507974" y="3524184"/>
                </a:cubicBezTo>
                <a:cubicBezTo>
                  <a:pt x="1504979" y="3510172"/>
                  <a:pt x="1504979" y="3510172"/>
                  <a:pt x="1504979" y="3510172"/>
                </a:cubicBezTo>
                <a:cubicBezTo>
                  <a:pt x="1504979" y="3510172"/>
                  <a:pt x="1503981" y="3505501"/>
                  <a:pt x="1502984" y="3500831"/>
                </a:cubicBezTo>
                <a:cubicBezTo>
                  <a:pt x="1511010" y="3469809"/>
                  <a:pt x="1512685" y="3454799"/>
                  <a:pt x="1505701" y="3422101"/>
                </a:cubicBezTo>
                <a:cubicBezTo>
                  <a:pt x="1505701" y="3422101"/>
                  <a:pt x="1504702" y="3417432"/>
                  <a:pt x="1504702" y="3417432"/>
                </a:cubicBezTo>
                <a:cubicBezTo>
                  <a:pt x="1507378" y="3407090"/>
                  <a:pt x="1510053" y="3396751"/>
                  <a:pt x="1513725" y="3391082"/>
                </a:cubicBezTo>
                <a:cubicBezTo>
                  <a:pt x="1506062" y="3378068"/>
                  <a:pt x="1515402" y="3376070"/>
                  <a:pt x="1517081" y="3361059"/>
                </a:cubicBezTo>
                <a:cubicBezTo>
                  <a:pt x="1523110" y="3320699"/>
                  <a:pt x="1522473" y="3271993"/>
                  <a:pt x="1537845" y="3229635"/>
                </a:cubicBezTo>
                <a:lnTo>
                  <a:pt x="1537470" y="3237096"/>
                </a:lnTo>
                <a:lnTo>
                  <a:pt x="1536167" y="3244645"/>
                </a:lnTo>
                <a:cubicBezTo>
                  <a:pt x="1536167" y="3244645"/>
                  <a:pt x="1536836" y="3242059"/>
                  <a:pt x="1537380" y="3238891"/>
                </a:cubicBezTo>
                <a:lnTo>
                  <a:pt x="1537470" y="3237096"/>
                </a:lnTo>
                <a:lnTo>
                  <a:pt x="1547897" y="3176681"/>
                </a:lnTo>
                <a:lnTo>
                  <a:pt x="1545573" y="3277555"/>
                </a:lnTo>
                <a:cubicBezTo>
                  <a:pt x="1546668" y="3464676"/>
                  <a:pt x="1564032" y="3649179"/>
                  <a:pt x="1597367" y="3833692"/>
                </a:cubicBezTo>
                <a:cubicBezTo>
                  <a:pt x="1599024" y="3841449"/>
                  <a:pt x="1600268" y="3847267"/>
                  <a:pt x="1601925" y="3855026"/>
                </a:cubicBezTo>
                <a:cubicBezTo>
                  <a:pt x="1621187" y="3840769"/>
                  <a:pt x="1613581" y="3824145"/>
                  <a:pt x="1610266" y="3808629"/>
                </a:cubicBezTo>
                <a:cubicBezTo>
                  <a:pt x="1558492" y="3537815"/>
                  <a:pt x="1552907" y="3274371"/>
                  <a:pt x="1591906" y="3017877"/>
                </a:cubicBezTo>
                <a:lnTo>
                  <a:pt x="1617063" y="2889971"/>
                </a:lnTo>
                <a:lnTo>
                  <a:pt x="1617864" y="2892622"/>
                </a:lnTo>
                <a:cubicBezTo>
                  <a:pt x="1618030" y="2896252"/>
                  <a:pt x="1618778" y="2899754"/>
                  <a:pt x="1623449" y="2898755"/>
                </a:cubicBezTo>
                <a:cubicBezTo>
                  <a:pt x="1627462" y="2883247"/>
                  <a:pt x="1623709" y="2882826"/>
                  <a:pt x="1621000" y="2881573"/>
                </a:cubicBezTo>
                <a:lnTo>
                  <a:pt x="1619374" y="2878224"/>
                </a:lnTo>
                <a:lnTo>
                  <a:pt x="1620680" y="2871580"/>
                </a:lnTo>
                <a:lnTo>
                  <a:pt x="1624809" y="2859392"/>
                </a:lnTo>
                <a:cubicBezTo>
                  <a:pt x="1624809" y="2859392"/>
                  <a:pt x="1625807" y="2864063"/>
                  <a:pt x="1626805" y="2868734"/>
                </a:cubicBezTo>
                <a:cubicBezTo>
                  <a:pt x="1637504" y="2827374"/>
                  <a:pt x="1654871" y="2794358"/>
                  <a:pt x="1653555" y="2765334"/>
                </a:cubicBezTo>
                <a:cubicBezTo>
                  <a:pt x="1653555" y="2765334"/>
                  <a:pt x="1655550" y="2774676"/>
                  <a:pt x="1659225" y="2769008"/>
                </a:cubicBezTo>
                <a:cubicBezTo>
                  <a:pt x="1653237" y="2740980"/>
                  <a:pt x="1672600" y="2717308"/>
                  <a:pt x="1687292" y="2694632"/>
                </a:cubicBezTo>
                <a:cubicBezTo>
                  <a:pt x="1689650" y="2659938"/>
                  <a:pt x="1703343" y="2632592"/>
                  <a:pt x="1721709" y="2604247"/>
                </a:cubicBezTo>
                <a:cubicBezTo>
                  <a:pt x="1735404" y="2576901"/>
                  <a:pt x="1754767" y="2553227"/>
                  <a:pt x="1765467" y="2511867"/>
                </a:cubicBezTo>
                <a:cubicBezTo>
                  <a:pt x="1770138" y="2510869"/>
                  <a:pt x="1770138" y="2510869"/>
                  <a:pt x="1770138" y="2510869"/>
                </a:cubicBezTo>
                <a:cubicBezTo>
                  <a:pt x="1767464" y="2521209"/>
                  <a:pt x="1767464" y="2521209"/>
                  <a:pt x="1767464" y="2521209"/>
                </a:cubicBezTo>
                <a:cubicBezTo>
                  <a:pt x="1767464" y="2521209"/>
                  <a:pt x="1767464" y="2521209"/>
                  <a:pt x="1772134" y="2520212"/>
                </a:cubicBezTo>
                <a:cubicBezTo>
                  <a:pt x="1771136" y="2515541"/>
                  <a:pt x="1771136" y="2515541"/>
                  <a:pt x="1771136" y="2515541"/>
                </a:cubicBezTo>
                <a:cubicBezTo>
                  <a:pt x="1774810" y="2509871"/>
                  <a:pt x="1774810" y="2509871"/>
                  <a:pt x="1774810" y="2509871"/>
                </a:cubicBezTo>
                <a:cubicBezTo>
                  <a:pt x="1778482" y="2504202"/>
                  <a:pt x="1784831" y="2488195"/>
                  <a:pt x="1792178" y="2476856"/>
                </a:cubicBezTo>
                <a:cubicBezTo>
                  <a:pt x="1791179" y="2472185"/>
                  <a:pt x="1786509" y="2473183"/>
                  <a:pt x="1790180" y="2467514"/>
                </a:cubicBezTo>
                <a:cubicBezTo>
                  <a:pt x="1790180" y="2467514"/>
                  <a:pt x="1789183" y="2462842"/>
                  <a:pt x="1793854" y="2461845"/>
                </a:cubicBezTo>
                <a:cubicBezTo>
                  <a:pt x="1793854" y="2461845"/>
                  <a:pt x="1790180" y="2467514"/>
                  <a:pt x="1795850" y="2471187"/>
                </a:cubicBezTo>
                <a:cubicBezTo>
                  <a:pt x="1798526" y="2460847"/>
                  <a:pt x="1797527" y="2456176"/>
                  <a:pt x="1801201" y="2450507"/>
                </a:cubicBezTo>
                <a:cubicBezTo>
                  <a:pt x="1801201" y="2450507"/>
                  <a:pt x="1801201" y="2450507"/>
                  <a:pt x="1802198" y="2455177"/>
                </a:cubicBezTo>
                <a:cubicBezTo>
                  <a:pt x="1803197" y="2459849"/>
                  <a:pt x="1803197" y="2459849"/>
                  <a:pt x="1803197" y="2459849"/>
                </a:cubicBezTo>
                <a:cubicBezTo>
                  <a:pt x="1803197" y="2459849"/>
                  <a:pt x="1807868" y="2458850"/>
                  <a:pt x="1807868" y="2458850"/>
                </a:cubicBezTo>
                <a:cubicBezTo>
                  <a:pt x="1807868" y="2458850"/>
                  <a:pt x="1806871" y="2454180"/>
                  <a:pt x="1806871" y="2454180"/>
                </a:cubicBezTo>
                <a:cubicBezTo>
                  <a:pt x="1810542" y="2448511"/>
                  <a:pt x="1805872" y="2449510"/>
                  <a:pt x="1804873" y="2444837"/>
                </a:cubicBezTo>
                <a:cubicBezTo>
                  <a:pt x="1803876" y="2440166"/>
                  <a:pt x="1808546" y="2439168"/>
                  <a:pt x="1807549" y="2434499"/>
                </a:cubicBezTo>
                <a:cubicBezTo>
                  <a:pt x="1808546" y="2439168"/>
                  <a:pt x="1813219" y="2438170"/>
                  <a:pt x="1812220" y="2433500"/>
                </a:cubicBezTo>
                <a:cubicBezTo>
                  <a:pt x="1815894" y="2427831"/>
                  <a:pt x="1815894" y="2427831"/>
                  <a:pt x="1815894" y="2427831"/>
                </a:cubicBezTo>
                <a:cubicBezTo>
                  <a:pt x="1815894" y="2427831"/>
                  <a:pt x="1814895" y="2423160"/>
                  <a:pt x="1814895" y="2423160"/>
                </a:cubicBezTo>
                <a:cubicBezTo>
                  <a:pt x="1818568" y="2417492"/>
                  <a:pt x="1817570" y="2412820"/>
                  <a:pt x="1822240" y="2411823"/>
                </a:cubicBezTo>
                <a:lnTo>
                  <a:pt x="1825914" y="2406152"/>
                </a:lnTo>
                <a:lnTo>
                  <a:pt x="1826913" y="2410824"/>
                </a:lnTo>
                <a:cubicBezTo>
                  <a:pt x="1830586" y="2405155"/>
                  <a:pt x="1830586" y="2405155"/>
                  <a:pt x="1830586" y="2405155"/>
                </a:cubicBezTo>
                <a:cubicBezTo>
                  <a:pt x="1829587" y="2400485"/>
                  <a:pt x="1834258" y="2399486"/>
                  <a:pt x="1833261" y="2394815"/>
                </a:cubicBezTo>
                <a:cubicBezTo>
                  <a:pt x="1838929" y="2398489"/>
                  <a:pt x="1841605" y="2388148"/>
                  <a:pt x="1845277" y="2382479"/>
                </a:cubicBezTo>
                <a:cubicBezTo>
                  <a:pt x="1847273" y="2391822"/>
                  <a:pt x="1854620" y="2380483"/>
                  <a:pt x="1851945" y="2390824"/>
                </a:cubicBezTo>
                <a:cubicBezTo>
                  <a:pt x="1861966" y="2369146"/>
                  <a:pt x="1861966" y="2369146"/>
                  <a:pt x="1861966" y="2369146"/>
                </a:cubicBezTo>
                <a:cubicBezTo>
                  <a:pt x="1861966" y="2369146"/>
                  <a:pt x="1866636" y="2368147"/>
                  <a:pt x="1866636" y="2368147"/>
                </a:cubicBezTo>
                <a:cubicBezTo>
                  <a:pt x="1867635" y="2372820"/>
                  <a:pt x="1867635" y="2372820"/>
                  <a:pt x="1867635" y="2372820"/>
                </a:cubicBezTo>
                <a:cubicBezTo>
                  <a:pt x="1863962" y="2378487"/>
                  <a:pt x="1863962" y="2378487"/>
                  <a:pt x="1863962" y="2378487"/>
                </a:cubicBezTo>
                <a:cubicBezTo>
                  <a:pt x="1860289" y="2384157"/>
                  <a:pt x="1860289" y="2384157"/>
                  <a:pt x="1864960" y="2383159"/>
                </a:cubicBezTo>
                <a:cubicBezTo>
                  <a:pt x="1864960" y="2383159"/>
                  <a:pt x="1864960" y="2383159"/>
                  <a:pt x="1869631" y="2382161"/>
                </a:cubicBezTo>
                <a:cubicBezTo>
                  <a:pt x="1868632" y="2377489"/>
                  <a:pt x="1868632" y="2377489"/>
                  <a:pt x="1868632" y="2377489"/>
                </a:cubicBezTo>
                <a:cubicBezTo>
                  <a:pt x="1872306" y="2371821"/>
                  <a:pt x="1872306" y="2371821"/>
                  <a:pt x="1872306" y="2371821"/>
                </a:cubicBezTo>
                <a:cubicBezTo>
                  <a:pt x="1871309" y="2367149"/>
                  <a:pt x="1871309" y="2367149"/>
                  <a:pt x="1870310" y="2362478"/>
                </a:cubicBezTo>
                <a:cubicBezTo>
                  <a:pt x="1870310" y="2362478"/>
                  <a:pt x="1865639" y="2363477"/>
                  <a:pt x="1865639" y="2363477"/>
                </a:cubicBezTo>
                <a:cubicBezTo>
                  <a:pt x="1874662" y="2337128"/>
                  <a:pt x="1874662" y="2337128"/>
                  <a:pt x="1877339" y="2326787"/>
                </a:cubicBezTo>
                <a:cubicBezTo>
                  <a:pt x="1869991" y="2338127"/>
                  <a:pt x="1868993" y="2333455"/>
                  <a:pt x="1864323" y="2334453"/>
                </a:cubicBezTo>
                <a:cubicBezTo>
                  <a:pt x="1867996" y="2328783"/>
                  <a:pt x="1871668" y="2323114"/>
                  <a:pt x="1875342" y="2317445"/>
                </a:cubicBezTo>
                <a:cubicBezTo>
                  <a:pt x="1879015" y="2311777"/>
                  <a:pt x="1882688" y="2306108"/>
                  <a:pt x="1886360" y="2300440"/>
                </a:cubicBezTo>
                <a:cubicBezTo>
                  <a:pt x="1890034" y="2294769"/>
                  <a:pt x="1889037" y="2290099"/>
                  <a:pt x="1893707" y="2289102"/>
                </a:cubicBezTo>
                <a:cubicBezTo>
                  <a:pt x="1893707" y="2289102"/>
                  <a:pt x="1894705" y="2293772"/>
                  <a:pt x="1895703" y="2298443"/>
                </a:cubicBezTo>
                <a:cubicBezTo>
                  <a:pt x="1905725" y="2276764"/>
                  <a:pt x="1905725" y="2276764"/>
                  <a:pt x="1905725" y="2276764"/>
                </a:cubicBezTo>
                <a:cubicBezTo>
                  <a:pt x="1910394" y="2275767"/>
                  <a:pt x="1910394" y="2275767"/>
                  <a:pt x="1910394" y="2275767"/>
                </a:cubicBezTo>
                <a:cubicBezTo>
                  <a:pt x="1911393" y="2280438"/>
                  <a:pt x="1911393" y="2280438"/>
                  <a:pt x="1912391" y="2285110"/>
                </a:cubicBezTo>
                <a:cubicBezTo>
                  <a:pt x="1917063" y="2284111"/>
                  <a:pt x="1917063" y="2284111"/>
                  <a:pt x="1917063" y="2284111"/>
                </a:cubicBezTo>
                <a:cubicBezTo>
                  <a:pt x="1917063" y="2284111"/>
                  <a:pt x="1916065" y="2279441"/>
                  <a:pt x="1916065" y="2279441"/>
                </a:cubicBezTo>
                <a:cubicBezTo>
                  <a:pt x="1920736" y="2278443"/>
                  <a:pt x="1920736" y="2278443"/>
                  <a:pt x="1920736" y="2278443"/>
                </a:cubicBezTo>
                <a:cubicBezTo>
                  <a:pt x="1919737" y="2273771"/>
                  <a:pt x="1919737" y="2273771"/>
                  <a:pt x="1918740" y="2269100"/>
                </a:cubicBezTo>
                <a:cubicBezTo>
                  <a:pt x="1918740" y="2269100"/>
                  <a:pt x="1918740" y="2269100"/>
                  <a:pt x="1922414" y="2263431"/>
                </a:cubicBezTo>
                <a:cubicBezTo>
                  <a:pt x="1922414" y="2263431"/>
                  <a:pt x="1922414" y="2263431"/>
                  <a:pt x="1926085" y="2257763"/>
                </a:cubicBezTo>
                <a:cubicBezTo>
                  <a:pt x="1926085" y="2257763"/>
                  <a:pt x="1930756" y="2256764"/>
                  <a:pt x="1930756" y="2256764"/>
                </a:cubicBezTo>
                <a:cubicBezTo>
                  <a:pt x="1930756" y="2256764"/>
                  <a:pt x="1931755" y="2261436"/>
                  <a:pt x="1931755" y="2261436"/>
                </a:cubicBezTo>
                <a:cubicBezTo>
                  <a:pt x="1928081" y="2267104"/>
                  <a:pt x="1929080" y="2271775"/>
                  <a:pt x="1929080" y="2271775"/>
                </a:cubicBezTo>
                <a:cubicBezTo>
                  <a:pt x="1924410" y="2272774"/>
                  <a:pt x="1925407" y="2277444"/>
                  <a:pt x="1926405" y="2282115"/>
                </a:cubicBezTo>
                <a:cubicBezTo>
                  <a:pt x="1930077" y="2276446"/>
                  <a:pt x="1930077" y="2276446"/>
                  <a:pt x="1934748" y="2275449"/>
                </a:cubicBezTo>
                <a:cubicBezTo>
                  <a:pt x="1937424" y="2265107"/>
                  <a:pt x="1936426" y="2260438"/>
                  <a:pt x="1940099" y="2254769"/>
                </a:cubicBezTo>
                <a:cubicBezTo>
                  <a:pt x="1940099" y="2254769"/>
                  <a:pt x="1939100" y="2250098"/>
                  <a:pt x="1939100" y="2250098"/>
                </a:cubicBezTo>
                <a:cubicBezTo>
                  <a:pt x="1942774" y="2244429"/>
                  <a:pt x="1941777" y="2239758"/>
                  <a:pt x="1940779" y="2235086"/>
                </a:cubicBezTo>
                <a:cubicBezTo>
                  <a:pt x="1945449" y="2234089"/>
                  <a:pt x="1945449" y="2234089"/>
                  <a:pt x="1945449" y="2234089"/>
                </a:cubicBezTo>
                <a:cubicBezTo>
                  <a:pt x="1956468" y="2217082"/>
                  <a:pt x="1975833" y="2193408"/>
                  <a:pt x="1985855" y="2171731"/>
                </a:cubicBezTo>
                <a:cubicBezTo>
                  <a:pt x="1985855" y="2171731"/>
                  <a:pt x="1989527" y="2166061"/>
                  <a:pt x="1989527" y="2166061"/>
                </a:cubicBezTo>
                <a:cubicBezTo>
                  <a:pt x="1989527" y="2166061"/>
                  <a:pt x="1994197" y="2165063"/>
                  <a:pt x="1993200" y="2160392"/>
                </a:cubicBezTo>
                <a:cubicBezTo>
                  <a:pt x="1997871" y="2159393"/>
                  <a:pt x="1996872" y="2154724"/>
                  <a:pt x="2000546" y="2149055"/>
                </a:cubicBezTo>
                <a:cubicBezTo>
                  <a:pt x="2000546" y="2149055"/>
                  <a:pt x="2004219" y="2143386"/>
                  <a:pt x="2004219" y="2143386"/>
                </a:cubicBezTo>
                <a:cubicBezTo>
                  <a:pt x="2007891" y="2137717"/>
                  <a:pt x="2011565" y="2132049"/>
                  <a:pt x="2015238" y="2126379"/>
                </a:cubicBezTo>
                <a:cubicBezTo>
                  <a:pt x="2019909" y="2125381"/>
                  <a:pt x="2023582" y="2119712"/>
                  <a:pt x="2022584" y="2115041"/>
                </a:cubicBezTo>
                <a:cubicBezTo>
                  <a:pt x="2027256" y="2114043"/>
                  <a:pt x="2027256" y="2114043"/>
                  <a:pt x="2027256" y="2114043"/>
                </a:cubicBezTo>
                <a:cubicBezTo>
                  <a:pt x="2030930" y="2108374"/>
                  <a:pt x="2040950" y="2086695"/>
                  <a:pt x="2057639" y="2073362"/>
                </a:cubicBezTo>
                <a:cubicBezTo>
                  <a:pt x="2058976" y="2068192"/>
                  <a:pt x="2064486" y="2059689"/>
                  <a:pt x="2070330" y="2049893"/>
                </a:cubicBezTo>
                <a:lnTo>
                  <a:pt x="2084675" y="2019414"/>
                </a:lnTo>
                <a:lnTo>
                  <a:pt x="2085251" y="2026039"/>
                </a:lnTo>
                <a:cubicBezTo>
                  <a:pt x="2087737" y="2037676"/>
                  <a:pt x="2077757" y="2047919"/>
                  <a:pt x="2069717" y="2057748"/>
                </a:cubicBezTo>
                <a:cubicBezTo>
                  <a:pt x="2017728" y="2127663"/>
                  <a:pt x="1974742" y="2201739"/>
                  <a:pt x="1934524" y="2279281"/>
                </a:cubicBezTo>
                <a:cubicBezTo>
                  <a:pt x="1930361" y="2288281"/>
                  <a:pt x="1909160" y="2302950"/>
                  <a:pt x="1942264" y="2306017"/>
                </a:cubicBezTo>
                <a:cubicBezTo>
                  <a:pt x="1960962" y="2308106"/>
                  <a:pt x="1944468" y="2325825"/>
                  <a:pt x="1939891" y="2332886"/>
                </a:cubicBezTo>
                <a:cubicBezTo>
                  <a:pt x="1849193" y="2506383"/>
                  <a:pt x="1784668" y="2688482"/>
                  <a:pt x="1744379" y="2879600"/>
                </a:cubicBezTo>
                <a:cubicBezTo>
                  <a:pt x="1692415" y="3129990"/>
                  <a:pt x="1689487" y="3382073"/>
                  <a:pt x="1717309" y="3635697"/>
                </a:cubicBezTo>
                <a:cubicBezTo>
                  <a:pt x="1717724" y="3637636"/>
                  <a:pt x="1718552" y="3641516"/>
                  <a:pt x="1724502" y="3650384"/>
                </a:cubicBezTo>
                <a:cubicBezTo>
                  <a:pt x="1752970" y="3536823"/>
                  <a:pt x="1709128" y="3426545"/>
                  <a:pt x="1738840" y="3318804"/>
                </a:cubicBezTo>
                <a:cubicBezTo>
                  <a:pt x="1737957" y="3400107"/>
                  <a:pt x="1779048" y="3478528"/>
                  <a:pt x="1762235" y="3561205"/>
                </a:cubicBezTo>
                <a:cubicBezTo>
                  <a:pt x="1759459" y="3571939"/>
                  <a:pt x="1758032" y="3581877"/>
                  <a:pt x="1759082" y="3591538"/>
                </a:cubicBezTo>
                <a:lnTo>
                  <a:pt x="1769723" y="3617611"/>
                </a:lnTo>
                <a:lnTo>
                  <a:pt x="1769321" y="3612476"/>
                </a:lnTo>
                <a:cubicBezTo>
                  <a:pt x="1768377" y="3343615"/>
                  <a:pt x="1773244" y="3074852"/>
                  <a:pt x="1833782" y="2810787"/>
                </a:cubicBezTo>
                <a:cubicBezTo>
                  <a:pt x="1865196" y="2671762"/>
                  <a:pt x="1915310" y="2539207"/>
                  <a:pt x="1970873" y="2408113"/>
                </a:cubicBezTo>
                <a:cubicBezTo>
                  <a:pt x="1988730" y="2363264"/>
                  <a:pt x="2010672" y="2319508"/>
                  <a:pt x="2031252" y="2275389"/>
                </a:cubicBezTo>
                <a:cubicBezTo>
                  <a:pt x="2040446" y="2257416"/>
                  <a:pt x="2051370" y="2238445"/>
                  <a:pt x="2065646" y="2223293"/>
                </a:cubicBezTo>
                <a:cubicBezTo>
                  <a:pt x="2085835" y="2202426"/>
                  <a:pt x="2098581" y="2176645"/>
                  <a:pt x="2102160" y="2146947"/>
                </a:cubicBezTo>
                <a:cubicBezTo>
                  <a:pt x="2103817" y="2129872"/>
                  <a:pt x="2111187" y="2118708"/>
                  <a:pt x="2129354" y="2116277"/>
                </a:cubicBezTo>
                <a:cubicBezTo>
                  <a:pt x="2150611" y="2113214"/>
                  <a:pt x="2162799" y="2100422"/>
                  <a:pt x="2168272" y="2079992"/>
                </a:cubicBezTo>
                <a:cubicBezTo>
                  <a:pt x="2176666" y="2048665"/>
                  <a:pt x="2195226" y="2022981"/>
                  <a:pt x="2217506" y="1999754"/>
                </a:cubicBezTo>
                <a:cubicBezTo>
                  <a:pt x="2256156" y="1959018"/>
                  <a:pt x="2296168" y="1918645"/>
                  <a:pt x="2332460" y="1875815"/>
                </a:cubicBezTo>
                <a:cubicBezTo>
                  <a:pt x="2437515" y="1750682"/>
                  <a:pt x="2572408" y="1661282"/>
                  <a:pt x="2704943" y="1569790"/>
                </a:cubicBezTo>
                <a:cubicBezTo>
                  <a:pt x="2789027" y="1512030"/>
                  <a:pt x="2871749" y="1453905"/>
                  <a:pt x="2964173" y="1408599"/>
                </a:cubicBezTo>
                <a:cubicBezTo>
                  <a:pt x="2970715" y="1405972"/>
                  <a:pt x="2977624" y="1401982"/>
                  <a:pt x="2984167" y="1399357"/>
                </a:cubicBezTo>
                <a:cubicBezTo>
                  <a:pt x="2995889" y="1393739"/>
                  <a:pt x="3004328" y="1400380"/>
                  <a:pt x="3008948" y="1410376"/>
                </a:cubicBezTo>
                <a:cubicBezTo>
                  <a:pt x="3013203" y="1421736"/>
                  <a:pt x="3003936" y="1423631"/>
                  <a:pt x="2995666" y="1427255"/>
                </a:cubicBezTo>
                <a:cubicBezTo>
                  <a:pt x="2947411" y="1449362"/>
                  <a:pt x="2899789" y="1474555"/>
                  <a:pt x="2856153" y="1506659"/>
                </a:cubicBezTo>
                <a:cubicBezTo>
                  <a:pt x="2848880" y="1512010"/>
                  <a:pt x="2840247" y="1516995"/>
                  <a:pt x="2836329" y="1526166"/>
                </a:cubicBezTo>
                <a:cubicBezTo>
                  <a:pt x="2835965" y="1527527"/>
                  <a:pt x="2833508" y="1531248"/>
                  <a:pt x="2834871" y="1531611"/>
                </a:cubicBezTo>
                <a:cubicBezTo>
                  <a:pt x="2836864" y="1535067"/>
                  <a:pt x="2838957" y="1532707"/>
                  <a:pt x="2839687" y="1529983"/>
                </a:cubicBezTo>
                <a:cubicBezTo>
                  <a:pt x="2929020" y="1485309"/>
                  <a:pt x="3015366" y="1435454"/>
                  <a:pt x="3105334" y="1393869"/>
                </a:cubicBezTo>
                <a:cubicBezTo>
                  <a:pt x="3133597" y="1381004"/>
                  <a:pt x="3161494" y="1369500"/>
                  <a:pt x="3190120" y="1355273"/>
                </a:cubicBezTo>
                <a:cubicBezTo>
                  <a:pt x="3193392" y="1353961"/>
                  <a:pt x="3197253" y="1353171"/>
                  <a:pt x="3200753" y="1351005"/>
                </a:cubicBezTo>
                <a:lnTo>
                  <a:pt x="3205367" y="1344182"/>
                </a:lnTo>
                <a:lnTo>
                  <a:pt x="3191596" y="1347596"/>
                </a:lnTo>
                <a:lnTo>
                  <a:pt x="3208716" y="1339231"/>
                </a:lnTo>
                <a:lnTo>
                  <a:pt x="3209214" y="1338493"/>
                </a:lnTo>
                <a:cubicBezTo>
                  <a:pt x="3157701" y="1350967"/>
                  <a:pt x="3114333" y="1387521"/>
                  <a:pt x="3058956" y="1365383"/>
                </a:cubicBezTo>
                <a:cubicBezTo>
                  <a:pt x="3107759" y="1341234"/>
                  <a:pt x="3157098" y="1319510"/>
                  <a:pt x="3207049" y="1300185"/>
                </a:cubicBezTo>
                <a:lnTo>
                  <a:pt x="3244299" y="1287715"/>
                </a:lnTo>
                <a:lnTo>
                  <a:pt x="3186359" y="1304100"/>
                </a:lnTo>
                <a:cubicBezTo>
                  <a:pt x="3129003" y="1320412"/>
                  <a:pt x="3072475" y="1340600"/>
                  <a:pt x="3018716" y="1364251"/>
                </a:cubicBezTo>
                <a:cubicBezTo>
                  <a:pt x="2962603" y="1386380"/>
                  <a:pt x="2911611" y="1413497"/>
                  <a:pt x="2856327" y="1439503"/>
                </a:cubicBezTo>
                <a:cubicBezTo>
                  <a:pt x="2851074" y="1424403"/>
                  <a:pt x="2869357" y="1424553"/>
                  <a:pt x="2869223" y="1414441"/>
                </a:cubicBezTo>
                <a:cubicBezTo>
                  <a:pt x="2866871" y="1412916"/>
                  <a:pt x="2864517" y="1411392"/>
                  <a:pt x="2862577" y="1411805"/>
                </a:cubicBezTo>
                <a:cubicBezTo>
                  <a:pt x="2823787" y="1420092"/>
                  <a:pt x="2790949" y="1437247"/>
                  <a:pt x="2756585" y="1456757"/>
                </a:cubicBezTo>
                <a:cubicBezTo>
                  <a:pt x="2653905" y="1517224"/>
                  <a:pt x="2556349" y="1582679"/>
                  <a:pt x="2462803" y="1657418"/>
                </a:cubicBezTo>
                <a:cubicBezTo>
                  <a:pt x="2442013" y="1674026"/>
                  <a:pt x="2420397" y="1686755"/>
                  <a:pt x="2392001" y="1686740"/>
                </a:cubicBezTo>
                <a:cubicBezTo>
                  <a:pt x="2365959" y="1688247"/>
                  <a:pt x="2348354" y="1710258"/>
                  <a:pt x="2329505" y="1726455"/>
                </a:cubicBezTo>
                <a:cubicBezTo>
                  <a:pt x="2313151" y="1740088"/>
                  <a:pt x="2296280" y="1751296"/>
                  <a:pt x="2277611" y="1758833"/>
                </a:cubicBezTo>
                <a:lnTo>
                  <a:pt x="2266239" y="1762069"/>
                </a:lnTo>
                <a:lnTo>
                  <a:pt x="2282854" y="1744404"/>
                </a:lnTo>
                <a:cubicBezTo>
                  <a:pt x="2311061" y="1716399"/>
                  <a:pt x="2341603" y="1687893"/>
                  <a:pt x="2374481" y="1658891"/>
                </a:cubicBezTo>
                <a:cubicBezTo>
                  <a:pt x="2407856" y="1632224"/>
                  <a:pt x="2470936" y="1584557"/>
                  <a:pt x="2515332" y="1540883"/>
                </a:cubicBezTo>
                <a:cubicBezTo>
                  <a:pt x="2563719" y="1515893"/>
                  <a:pt x="2608115" y="1472217"/>
                  <a:pt x="2663850" y="1435891"/>
                </a:cubicBezTo>
                <a:cubicBezTo>
                  <a:pt x="2667523" y="1430220"/>
                  <a:pt x="2673191" y="1433894"/>
                  <a:pt x="2681537" y="1427227"/>
                </a:cubicBezTo>
                <a:cubicBezTo>
                  <a:pt x="2776315" y="1367905"/>
                  <a:pt x="2881435" y="1311257"/>
                  <a:pt x="2987551" y="1259281"/>
                </a:cubicBezTo>
                <a:cubicBezTo>
                  <a:pt x="3041109" y="1235627"/>
                  <a:pt x="3095166" y="1214310"/>
                  <a:pt x="3149720" y="1195329"/>
                </a:cubicBezTo>
                <a:lnTo>
                  <a:pt x="3259829" y="1162036"/>
                </a:lnTo>
                <a:lnTo>
                  <a:pt x="3210739" y="1178017"/>
                </a:lnTo>
                <a:cubicBezTo>
                  <a:pt x="3193848" y="1184679"/>
                  <a:pt x="3178247" y="1191675"/>
                  <a:pt x="3169403" y="1196006"/>
                </a:cubicBezTo>
                <a:cubicBezTo>
                  <a:pt x="3164732" y="1197005"/>
                  <a:pt x="3164732" y="1197005"/>
                  <a:pt x="3164732" y="1197005"/>
                </a:cubicBezTo>
                <a:cubicBezTo>
                  <a:pt x="3115346" y="1217324"/>
                  <a:pt x="3083647" y="1228980"/>
                  <a:pt x="3029591" y="1250298"/>
                </a:cubicBezTo>
                <a:cubicBezTo>
                  <a:pt x="3024920" y="1251297"/>
                  <a:pt x="3024920" y="1251297"/>
                  <a:pt x="3024920" y="1251297"/>
                </a:cubicBezTo>
                <a:cubicBezTo>
                  <a:pt x="3025917" y="1255966"/>
                  <a:pt x="3021247" y="1256965"/>
                  <a:pt x="3025917" y="1255966"/>
                </a:cubicBezTo>
                <a:cubicBezTo>
                  <a:pt x="3025917" y="1255966"/>
                  <a:pt x="3030589" y="1254969"/>
                  <a:pt x="3035260" y="1253970"/>
                </a:cubicBezTo>
                <a:cubicBezTo>
                  <a:pt x="3084644" y="1233653"/>
                  <a:pt x="3121016" y="1220997"/>
                  <a:pt x="3165731" y="1201677"/>
                </a:cubicBezTo>
                <a:cubicBezTo>
                  <a:pt x="3166728" y="1206348"/>
                  <a:pt x="3166728" y="1206348"/>
                  <a:pt x="3171401" y="1205351"/>
                </a:cubicBezTo>
                <a:cubicBezTo>
                  <a:pt x="3171401" y="1205351"/>
                  <a:pt x="3176071" y="1204352"/>
                  <a:pt x="3176071" y="1204352"/>
                </a:cubicBezTo>
                <a:cubicBezTo>
                  <a:pt x="3176071" y="1204352"/>
                  <a:pt x="3176071" y="1204352"/>
                  <a:pt x="3175073" y="1199680"/>
                </a:cubicBezTo>
                <a:cubicBezTo>
                  <a:pt x="3215116" y="1181357"/>
                  <a:pt x="3264821" y="1185391"/>
                  <a:pt x="3270170" y="1164711"/>
                </a:cubicBezTo>
                <a:lnTo>
                  <a:pt x="3288855" y="1160719"/>
                </a:lnTo>
                <a:cubicBezTo>
                  <a:pt x="3293525" y="1159721"/>
                  <a:pt x="3298195" y="1158724"/>
                  <a:pt x="3298195" y="1158724"/>
                </a:cubicBezTo>
                <a:cubicBezTo>
                  <a:pt x="3299194" y="1163394"/>
                  <a:pt x="3301190" y="1172736"/>
                  <a:pt x="3297518" y="1178405"/>
                </a:cubicBezTo>
                <a:cubicBezTo>
                  <a:pt x="3292847" y="1179404"/>
                  <a:pt x="3288175" y="1180401"/>
                  <a:pt x="3283504" y="1181399"/>
                </a:cubicBezTo>
                <a:cubicBezTo>
                  <a:pt x="3269491" y="1184393"/>
                  <a:pt x="3261147" y="1191060"/>
                  <a:pt x="3251805" y="1193056"/>
                </a:cubicBezTo>
                <a:cubicBezTo>
                  <a:pt x="3251805" y="1193056"/>
                  <a:pt x="3247133" y="1194053"/>
                  <a:pt x="3247133" y="1194053"/>
                </a:cubicBezTo>
                <a:cubicBezTo>
                  <a:pt x="3243461" y="1199722"/>
                  <a:pt x="3238789" y="1200720"/>
                  <a:pt x="3234118" y="1201718"/>
                </a:cubicBezTo>
                <a:cubicBezTo>
                  <a:pt x="3234118" y="1201718"/>
                  <a:pt x="3229448" y="1202715"/>
                  <a:pt x="3229448" y="1202715"/>
                </a:cubicBezTo>
                <a:cubicBezTo>
                  <a:pt x="3230447" y="1207386"/>
                  <a:pt x="3235117" y="1206389"/>
                  <a:pt x="3235117" y="1206389"/>
                </a:cubicBezTo>
                <a:cubicBezTo>
                  <a:pt x="3244459" y="1204394"/>
                  <a:pt x="3243461" y="1199722"/>
                  <a:pt x="3248132" y="1198724"/>
                </a:cubicBezTo>
                <a:cubicBezTo>
                  <a:pt x="3248132" y="1198724"/>
                  <a:pt x="3248132" y="1198724"/>
                  <a:pt x="3252802" y="1197727"/>
                </a:cubicBezTo>
                <a:cubicBezTo>
                  <a:pt x="3248132" y="1198724"/>
                  <a:pt x="3249131" y="1203396"/>
                  <a:pt x="3249131" y="1203396"/>
                </a:cubicBezTo>
                <a:cubicBezTo>
                  <a:pt x="3249131" y="1203396"/>
                  <a:pt x="3253801" y="1202397"/>
                  <a:pt x="3253801" y="1202397"/>
                </a:cubicBezTo>
                <a:cubicBezTo>
                  <a:pt x="3258472" y="1201400"/>
                  <a:pt x="3263143" y="1200401"/>
                  <a:pt x="3263143" y="1200401"/>
                </a:cubicBezTo>
                <a:cubicBezTo>
                  <a:pt x="3263143" y="1200401"/>
                  <a:pt x="3262146" y="1195729"/>
                  <a:pt x="3262146" y="1195729"/>
                </a:cubicBezTo>
                <a:cubicBezTo>
                  <a:pt x="3266816" y="1194732"/>
                  <a:pt x="3275160" y="1188065"/>
                  <a:pt x="3279831" y="1187067"/>
                </a:cubicBezTo>
                <a:cubicBezTo>
                  <a:pt x="3289174" y="1185071"/>
                  <a:pt x="3293844" y="1184074"/>
                  <a:pt x="3303187" y="1182078"/>
                </a:cubicBezTo>
                <a:cubicBezTo>
                  <a:pt x="3326541" y="1177088"/>
                  <a:pt x="3326541" y="1177088"/>
                  <a:pt x="3326541" y="1177088"/>
                </a:cubicBezTo>
                <a:cubicBezTo>
                  <a:pt x="3331213" y="1176089"/>
                  <a:pt x="3334885" y="1170421"/>
                  <a:pt x="3334885" y="1170421"/>
                </a:cubicBezTo>
                <a:cubicBezTo>
                  <a:pt x="3334885" y="1170421"/>
                  <a:pt x="3330215" y="1171419"/>
                  <a:pt x="3325543" y="1172418"/>
                </a:cubicBezTo>
                <a:cubicBezTo>
                  <a:pt x="3306859" y="1176409"/>
                  <a:pt x="3306859" y="1176409"/>
                  <a:pt x="3306859" y="1176409"/>
                </a:cubicBezTo>
                <a:cubicBezTo>
                  <a:pt x="3309534" y="1166069"/>
                  <a:pt x="3313208" y="1160400"/>
                  <a:pt x="3312209" y="1155729"/>
                </a:cubicBezTo>
                <a:cubicBezTo>
                  <a:pt x="3311211" y="1151058"/>
                  <a:pt x="3311211" y="1151058"/>
                  <a:pt x="3311211" y="1151058"/>
                </a:cubicBezTo>
                <a:cubicBezTo>
                  <a:pt x="3315882" y="1150059"/>
                  <a:pt x="3315882" y="1150059"/>
                  <a:pt x="3320555" y="1149062"/>
                </a:cubicBezTo>
                <a:cubicBezTo>
                  <a:pt x="3324227" y="1143393"/>
                  <a:pt x="3324227" y="1143393"/>
                  <a:pt x="3324227" y="1143393"/>
                </a:cubicBezTo>
                <a:cubicBezTo>
                  <a:pt x="3318557" y="1139720"/>
                  <a:pt x="3318557" y="1139720"/>
                  <a:pt x="3318557" y="1139720"/>
                </a:cubicBezTo>
                <a:cubicBezTo>
                  <a:pt x="3323230" y="1138722"/>
                  <a:pt x="3323230" y="1138722"/>
                  <a:pt x="3323230" y="1138722"/>
                </a:cubicBezTo>
                <a:cubicBezTo>
                  <a:pt x="3342911" y="1139401"/>
                  <a:pt x="3374612" y="1127745"/>
                  <a:pt x="3402637" y="1121757"/>
                </a:cubicBezTo>
                <a:cubicBezTo>
                  <a:pt x="3394293" y="1128423"/>
                  <a:pt x="3346584" y="1133732"/>
                  <a:pt x="3348580" y="1143073"/>
                </a:cubicBezTo>
                <a:lnTo>
                  <a:pt x="3343909" y="1144072"/>
                </a:lnTo>
                <a:cubicBezTo>
                  <a:pt x="3339239" y="1145071"/>
                  <a:pt x="3329895" y="1147066"/>
                  <a:pt x="3325225" y="1148063"/>
                </a:cubicBezTo>
                <a:cubicBezTo>
                  <a:pt x="3321552" y="1153733"/>
                  <a:pt x="3321552" y="1153733"/>
                  <a:pt x="3321552" y="1153733"/>
                </a:cubicBezTo>
                <a:cubicBezTo>
                  <a:pt x="3321552" y="1153733"/>
                  <a:pt x="3327221" y="1157406"/>
                  <a:pt x="3327221" y="1157406"/>
                </a:cubicBezTo>
                <a:cubicBezTo>
                  <a:pt x="3331892" y="1156408"/>
                  <a:pt x="3331892" y="1156408"/>
                  <a:pt x="3331892" y="1156408"/>
                </a:cubicBezTo>
                <a:cubicBezTo>
                  <a:pt x="3331892" y="1156408"/>
                  <a:pt x="3335565" y="1150740"/>
                  <a:pt x="3335565" y="1150740"/>
                </a:cubicBezTo>
                <a:cubicBezTo>
                  <a:pt x="3335565" y="1150740"/>
                  <a:pt x="3340236" y="1149741"/>
                  <a:pt x="3340236" y="1149741"/>
                </a:cubicBezTo>
                <a:cubicBezTo>
                  <a:pt x="3344907" y="1148743"/>
                  <a:pt x="3349577" y="1147746"/>
                  <a:pt x="3358920" y="1145750"/>
                </a:cubicBezTo>
                <a:cubicBezTo>
                  <a:pt x="3377604" y="1141758"/>
                  <a:pt x="3359919" y="1150420"/>
                  <a:pt x="3369260" y="1148425"/>
                </a:cubicBezTo>
                <a:cubicBezTo>
                  <a:pt x="3377604" y="1141758"/>
                  <a:pt x="3398285" y="1147107"/>
                  <a:pt x="3402955" y="1146109"/>
                </a:cubicBezTo>
                <a:cubicBezTo>
                  <a:pt x="3401956" y="1141439"/>
                  <a:pt x="3400959" y="1136768"/>
                  <a:pt x="3405630" y="1135769"/>
                </a:cubicBezTo>
                <a:cubicBezTo>
                  <a:pt x="3411300" y="1139443"/>
                  <a:pt x="3406629" y="1140442"/>
                  <a:pt x="3415970" y="1138446"/>
                </a:cubicBezTo>
                <a:cubicBezTo>
                  <a:pt x="3414971" y="1133775"/>
                  <a:pt x="3428985" y="1130780"/>
                  <a:pt x="3438328" y="1128784"/>
                </a:cubicBezTo>
                <a:cubicBezTo>
                  <a:pt x="3435651" y="1139124"/>
                  <a:pt x="3471025" y="1121798"/>
                  <a:pt x="3471025" y="1121798"/>
                </a:cubicBezTo>
                <a:cubicBezTo>
                  <a:pt x="3474697" y="1116129"/>
                  <a:pt x="3474697" y="1116129"/>
                  <a:pt x="3474697" y="1116129"/>
                </a:cubicBezTo>
                <a:cubicBezTo>
                  <a:pt x="3488711" y="1113136"/>
                  <a:pt x="3476695" y="1125472"/>
                  <a:pt x="3490707" y="1122479"/>
                </a:cubicBezTo>
                <a:cubicBezTo>
                  <a:pt x="3499051" y="1115811"/>
                  <a:pt x="3502725" y="1110142"/>
                  <a:pt x="3526079" y="1105153"/>
                </a:cubicBezTo>
                <a:cubicBezTo>
                  <a:pt x="3540093" y="1102158"/>
                  <a:pt x="3555104" y="1103836"/>
                  <a:pt x="3569117" y="1100842"/>
                </a:cubicBezTo>
                <a:cubicBezTo>
                  <a:pt x="3573788" y="1099844"/>
                  <a:pt x="3578459" y="1098846"/>
                  <a:pt x="3583129" y="1097849"/>
                </a:cubicBezTo>
                <a:cubicBezTo>
                  <a:pt x="3611156" y="1091861"/>
                  <a:pt x="3588799" y="1101522"/>
                  <a:pt x="3613152" y="1101202"/>
                </a:cubicBezTo>
                <a:cubicBezTo>
                  <a:pt x="3629841" y="1087868"/>
                  <a:pt x="3694555" y="1093580"/>
                  <a:pt x="3706573" y="1081242"/>
                </a:cubicBezTo>
                <a:lnTo>
                  <a:pt x="3708908" y="1080744"/>
                </a:lnTo>
                <a:cubicBezTo>
                  <a:pt x="3715914" y="1079247"/>
                  <a:pt x="3725257" y="1077251"/>
                  <a:pt x="3725257" y="1077251"/>
                </a:cubicBezTo>
                <a:cubicBezTo>
                  <a:pt x="3729928" y="1076254"/>
                  <a:pt x="3729928" y="1076254"/>
                  <a:pt x="3729928" y="1076254"/>
                </a:cubicBezTo>
                <a:cubicBezTo>
                  <a:pt x="3729928" y="1076254"/>
                  <a:pt x="3734599" y="1075255"/>
                  <a:pt x="3739269" y="1074258"/>
                </a:cubicBezTo>
                <a:cubicBezTo>
                  <a:pt x="3796321" y="1066953"/>
                  <a:pt x="3829017" y="1059968"/>
                  <a:pt x="3866705" y="1076336"/>
                </a:cubicBezTo>
                <a:cubicBezTo>
                  <a:pt x="3869380" y="1065996"/>
                  <a:pt x="3910740" y="1076699"/>
                  <a:pt x="3919084" y="1070031"/>
                </a:cubicBezTo>
                <a:cubicBezTo>
                  <a:pt x="3908744" y="1067356"/>
                  <a:pt x="3948108" y="1068716"/>
                  <a:pt x="3951782" y="1063046"/>
                </a:cubicBezTo>
                <a:cubicBezTo>
                  <a:pt x="3952779" y="1067717"/>
                  <a:pt x="3948108" y="1068716"/>
                  <a:pt x="3943436" y="1069713"/>
                </a:cubicBezTo>
                <a:cubicBezTo>
                  <a:pt x="3963959" y="1062885"/>
                  <a:pt x="3981973" y="1061480"/>
                  <a:pt x="4000821" y="1061115"/>
                </a:cubicBezTo>
                <a:lnTo>
                  <a:pt x="4059509" y="1058914"/>
                </a:lnTo>
                <a:lnTo>
                  <a:pt x="4065917" y="1060029"/>
                </a:lnTo>
                <a:cubicBezTo>
                  <a:pt x="4072129" y="1060534"/>
                  <a:pt x="4080553" y="1059956"/>
                  <a:pt x="4081891" y="1054786"/>
                </a:cubicBezTo>
                <a:close/>
                <a:moveTo>
                  <a:pt x="3073381" y="1003429"/>
                </a:moveTo>
                <a:lnTo>
                  <a:pt x="3075110" y="1006131"/>
                </a:lnTo>
                <a:cubicBezTo>
                  <a:pt x="3075110" y="1006131"/>
                  <a:pt x="3070439" y="1007129"/>
                  <a:pt x="3070439" y="1007129"/>
                </a:cubicBezTo>
                <a:cubicBezTo>
                  <a:pt x="3065769" y="1008126"/>
                  <a:pt x="3061097" y="1009125"/>
                  <a:pt x="3062096" y="1013796"/>
                </a:cubicBezTo>
                <a:cubicBezTo>
                  <a:pt x="3062096" y="1013796"/>
                  <a:pt x="3062096" y="1013796"/>
                  <a:pt x="3066767" y="1012799"/>
                </a:cubicBezTo>
                <a:cubicBezTo>
                  <a:pt x="3071437" y="1011800"/>
                  <a:pt x="3071437" y="1011800"/>
                  <a:pt x="3071437" y="1011800"/>
                </a:cubicBezTo>
                <a:cubicBezTo>
                  <a:pt x="3038741" y="1018786"/>
                  <a:pt x="2980013" y="1041101"/>
                  <a:pt x="2960649" y="1064775"/>
                </a:cubicBezTo>
                <a:cubicBezTo>
                  <a:pt x="2950141" y="1067019"/>
                  <a:pt x="2938419" y="1070746"/>
                  <a:pt x="2925558" y="1075554"/>
                </a:cubicBezTo>
                <a:lnTo>
                  <a:pt x="2899162" y="1086428"/>
                </a:lnTo>
                <a:lnTo>
                  <a:pt x="2903371" y="1080657"/>
                </a:lnTo>
                <a:cubicBezTo>
                  <a:pt x="2910167" y="1065009"/>
                  <a:pt x="2925269" y="1059755"/>
                  <a:pt x="2939957" y="1052562"/>
                </a:cubicBezTo>
                <a:close/>
                <a:moveTo>
                  <a:pt x="5800514" y="966736"/>
                </a:moveTo>
                <a:lnTo>
                  <a:pt x="5823561" y="985857"/>
                </a:lnTo>
                <a:lnTo>
                  <a:pt x="5812369" y="974867"/>
                </a:lnTo>
                <a:close/>
                <a:moveTo>
                  <a:pt x="4691065" y="966665"/>
                </a:moveTo>
                <a:lnTo>
                  <a:pt x="4697929" y="967981"/>
                </a:lnTo>
                <a:lnTo>
                  <a:pt x="4702739" y="970365"/>
                </a:lnTo>
                <a:close/>
                <a:moveTo>
                  <a:pt x="3242294" y="953477"/>
                </a:moveTo>
                <a:lnTo>
                  <a:pt x="3244945" y="955193"/>
                </a:lnTo>
                <a:cubicBezTo>
                  <a:pt x="3235603" y="957189"/>
                  <a:pt x="3226260" y="959187"/>
                  <a:pt x="3222587" y="964854"/>
                </a:cubicBezTo>
                <a:cubicBezTo>
                  <a:pt x="3217918" y="965853"/>
                  <a:pt x="3208575" y="967849"/>
                  <a:pt x="3203904" y="968846"/>
                </a:cubicBezTo>
                <a:cubicBezTo>
                  <a:pt x="3189891" y="971840"/>
                  <a:pt x="3180549" y="973837"/>
                  <a:pt x="3166536" y="976829"/>
                </a:cubicBezTo>
                <a:cubicBezTo>
                  <a:pt x="3143181" y="981820"/>
                  <a:pt x="3126491" y="995154"/>
                  <a:pt x="3102137" y="995473"/>
                </a:cubicBezTo>
                <a:lnTo>
                  <a:pt x="3102436" y="994324"/>
                </a:lnTo>
                <a:lnTo>
                  <a:pt x="3217427" y="959472"/>
                </a:lnTo>
                <a:close/>
                <a:moveTo>
                  <a:pt x="3376913" y="922116"/>
                </a:moveTo>
                <a:lnTo>
                  <a:pt x="3336954" y="930653"/>
                </a:lnTo>
                <a:lnTo>
                  <a:pt x="3358282" y="925510"/>
                </a:lnTo>
                <a:close/>
                <a:moveTo>
                  <a:pt x="3950309" y="744665"/>
                </a:moveTo>
                <a:cubicBezTo>
                  <a:pt x="4249637" y="736884"/>
                  <a:pt x="4545266" y="777512"/>
                  <a:pt x="4826941" y="861419"/>
                </a:cubicBezTo>
                <a:cubicBezTo>
                  <a:pt x="4817601" y="863415"/>
                  <a:pt x="4811931" y="859742"/>
                  <a:pt x="4812928" y="864412"/>
                </a:cubicBezTo>
                <a:cubicBezTo>
                  <a:pt x="4851613" y="885453"/>
                  <a:pt x="4859958" y="878787"/>
                  <a:pt x="4895649" y="885814"/>
                </a:cubicBezTo>
                <a:cubicBezTo>
                  <a:pt x="4926669" y="893839"/>
                  <a:pt x="4963358" y="905536"/>
                  <a:pt x="4995377" y="918233"/>
                </a:cubicBezTo>
                <a:cubicBezTo>
                  <a:pt x="5002043" y="926578"/>
                  <a:pt x="5044401" y="941949"/>
                  <a:pt x="5053743" y="939953"/>
                </a:cubicBezTo>
                <a:cubicBezTo>
                  <a:pt x="5054740" y="944624"/>
                  <a:pt x="5054740" y="944624"/>
                  <a:pt x="5054740" y="944624"/>
                </a:cubicBezTo>
                <a:cubicBezTo>
                  <a:pt x="5059411" y="943626"/>
                  <a:pt x="5059411" y="943626"/>
                  <a:pt x="5059411" y="943626"/>
                </a:cubicBezTo>
                <a:cubicBezTo>
                  <a:pt x="5060410" y="948297"/>
                  <a:pt x="5060410" y="948297"/>
                  <a:pt x="5065081" y="947300"/>
                </a:cubicBezTo>
                <a:cubicBezTo>
                  <a:pt x="5069751" y="946301"/>
                  <a:pt x="5069751" y="946301"/>
                  <a:pt x="5075420" y="949975"/>
                </a:cubicBezTo>
                <a:cubicBezTo>
                  <a:pt x="5081090" y="953649"/>
                  <a:pt x="5097099" y="959996"/>
                  <a:pt x="5101770" y="958998"/>
                </a:cubicBezTo>
                <a:cubicBezTo>
                  <a:pt x="5129117" y="972692"/>
                  <a:pt x="5156463" y="986386"/>
                  <a:pt x="5187483" y="994412"/>
                </a:cubicBezTo>
                <a:cubicBezTo>
                  <a:pt x="5198821" y="1001757"/>
                  <a:pt x="5210159" y="1009104"/>
                  <a:pt x="5220499" y="1011779"/>
                </a:cubicBezTo>
                <a:cubicBezTo>
                  <a:pt x="5247847" y="1025473"/>
                  <a:pt x="5275193" y="1039168"/>
                  <a:pt x="5296871" y="1049189"/>
                </a:cubicBezTo>
                <a:cubicBezTo>
                  <a:pt x="5296871" y="1049189"/>
                  <a:pt x="5292201" y="1050187"/>
                  <a:pt x="5292201" y="1050187"/>
                </a:cubicBezTo>
                <a:cubicBezTo>
                  <a:pt x="5297869" y="1053861"/>
                  <a:pt x="5303538" y="1057532"/>
                  <a:pt x="5308209" y="1056534"/>
                </a:cubicBezTo>
                <a:cubicBezTo>
                  <a:pt x="5631701" y="1221864"/>
                  <a:pt x="5925129" y="1452227"/>
                  <a:pt x="6165817" y="1732932"/>
                </a:cubicBezTo>
                <a:cubicBezTo>
                  <a:pt x="6298157" y="1895142"/>
                  <a:pt x="6412891" y="2072104"/>
                  <a:pt x="6507308" y="2262564"/>
                </a:cubicBezTo>
                <a:lnTo>
                  <a:pt x="6530564" y="2317112"/>
                </a:lnTo>
                <a:lnTo>
                  <a:pt x="6530564" y="2701060"/>
                </a:lnTo>
                <a:lnTo>
                  <a:pt x="6526175" y="2710932"/>
                </a:lnTo>
                <a:cubicBezTo>
                  <a:pt x="6503179" y="2671888"/>
                  <a:pt x="6478867" y="2603819"/>
                  <a:pt x="6455513" y="2608808"/>
                </a:cubicBezTo>
                <a:cubicBezTo>
                  <a:pt x="6455513" y="2608808"/>
                  <a:pt x="6454515" y="2604137"/>
                  <a:pt x="6454515" y="2604137"/>
                </a:cubicBezTo>
                <a:cubicBezTo>
                  <a:pt x="6454515" y="2604137"/>
                  <a:pt x="6452519" y="2594796"/>
                  <a:pt x="6452519" y="2594796"/>
                </a:cubicBezTo>
                <a:cubicBezTo>
                  <a:pt x="6446850" y="2591122"/>
                  <a:pt x="6445853" y="2586451"/>
                  <a:pt x="6446850" y="2591122"/>
                </a:cubicBezTo>
                <a:cubicBezTo>
                  <a:pt x="6440184" y="2582777"/>
                  <a:pt x="6437191" y="2568765"/>
                  <a:pt x="6421859" y="2542736"/>
                </a:cubicBezTo>
                <a:cubicBezTo>
                  <a:pt x="6415193" y="2534391"/>
                  <a:pt x="6414195" y="2529719"/>
                  <a:pt x="6413197" y="2525048"/>
                </a:cubicBezTo>
                <a:cubicBezTo>
                  <a:pt x="6413197" y="2525048"/>
                  <a:pt x="6407529" y="2521375"/>
                  <a:pt x="6407529" y="2521375"/>
                </a:cubicBezTo>
                <a:cubicBezTo>
                  <a:pt x="6406530" y="2516706"/>
                  <a:pt x="6406530" y="2516706"/>
                  <a:pt x="6406530" y="2516706"/>
                </a:cubicBezTo>
                <a:cubicBezTo>
                  <a:pt x="6405533" y="2512033"/>
                  <a:pt x="6401861" y="2517703"/>
                  <a:pt x="6401861" y="2517703"/>
                </a:cubicBezTo>
                <a:cubicBezTo>
                  <a:pt x="6400861" y="2513032"/>
                  <a:pt x="6400861" y="2513032"/>
                  <a:pt x="6400861" y="2513032"/>
                </a:cubicBezTo>
                <a:cubicBezTo>
                  <a:pt x="6396191" y="2514030"/>
                  <a:pt x="6392199" y="2495345"/>
                  <a:pt x="6387528" y="2496344"/>
                </a:cubicBezTo>
                <a:cubicBezTo>
                  <a:pt x="6397189" y="2518700"/>
                  <a:pt x="6388527" y="2501014"/>
                  <a:pt x="6385850" y="2511354"/>
                </a:cubicBezTo>
                <a:cubicBezTo>
                  <a:pt x="6375192" y="2484326"/>
                  <a:pt x="6383175" y="2521695"/>
                  <a:pt x="6374513" y="2504009"/>
                </a:cubicBezTo>
                <a:cubicBezTo>
                  <a:pt x="6363855" y="2476981"/>
                  <a:pt x="6359182" y="2477980"/>
                  <a:pt x="6360859" y="2462967"/>
                </a:cubicBezTo>
                <a:cubicBezTo>
                  <a:pt x="6346847" y="2465962"/>
                  <a:pt x="6323533" y="2402563"/>
                  <a:pt x="6299541" y="2358847"/>
                </a:cubicBezTo>
                <a:cubicBezTo>
                  <a:pt x="6298543" y="2354175"/>
                  <a:pt x="6291875" y="2345832"/>
                  <a:pt x="6284212" y="2332816"/>
                </a:cubicBezTo>
                <a:cubicBezTo>
                  <a:pt x="6261217" y="2293772"/>
                  <a:pt x="6245888" y="2267742"/>
                  <a:pt x="6231556" y="2246383"/>
                </a:cubicBezTo>
                <a:cubicBezTo>
                  <a:pt x="6224890" y="2238037"/>
                  <a:pt x="6230559" y="2241711"/>
                  <a:pt x="6228563" y="2232369"/>
                </a:cubicBezTo>
                <a:cubicBezTo>
                  <a:pt x="6223891" y="2233367"/>
                  <a:pt x="6218223" y="2229693"/>
                  <a:pt x="6217223" y="2225023"/>
                </a:cubicBezTo>
                <a:cubicBezTo>
                  <a:pt x="6216227" y="2220352"/>
                  <a:pt x="6228563" y="2232369"/>
                  <a:pt x="6220897" y="2219353"/>
                </a:cubicBezTo>
                <a:cubicBezTo>
                  <a:pt x="6201894" y="2198991"/>
                  <a:pt x="6205567" y="2193324"/>
                  <a:pt x="6178901" y="2159947"/>
                </a:cubicBezTo>
                <a:cubicBezTo>
                  <a:pt x="6188241" y="2157951"/>
                  <a:pt x="6188241" y="2157951"/>
                  <a:pt x="6188241" y="2157951"/>
                </a:cubicBezTo>
                <a:cubicBezTo>
                  <a:pt x="6173910" y="2136592"/>
                  <a:pt x="6167243" y="2128248"/>
                  <a:pt x="6171235" y="2146932"/>
                </a:cubicBezTo>
                <a:cubicBezTo>
                  <a:pt x="6158899" y="2134916"/>
                  <a:pt x="6167243" y="2128248"/>
                  <a:pt x="6150235" y="2117229"/>
                </a:cubicBezTo>
                <a:cubicBezTo>
                  <a:pt x="6155904" y="2120903"/>
                  <a:pt x="6154907" y="2116231"/>
                  <a:pt x="6149238" y="2112559"/>
                </a:cubicBezTo>
                <a:cubicBezTo>
                  <a:pt x="6153909" y="2111560"/>
                  <a:pt x="6153909" y="2111560"/>
                  <a:pt x="6153909" y="2111560"/>
                </a:cubicBezTo>
                <a:cubicBezTo>
                  <a:pt x="6159578" y="2115233"/>
                  <a:pt x="6158581" y="2110562"/>
                  <a:pt x="6158581" y="2110562"/>
                </a:cubicBezTo>
                <a:cubicBezTo>
                  <a:pt x="6157582" y="2105892"/>
                  <a:pt x="6157582" y="2105892"/>
                  <a:pt x="6157582" y="2105892"/>
                </a:cubicBezTo>
                <a:cubicBezTo>
                  <a:pt x="6170917" y="2122580"/>
                  <a:pt x="6160257" y="2095550"/>
                  <a:pt x="6147921" y="2083534"/>
                </a:cubicBezTo>
                <a:cubicBezTo>
                  <a:pt x="6152592" y="2082535"/>
                  <a:pt x="6152592" y="2082535"/>
                  <a:pt x="6152592" y="2082535"/>
                </a:cubicBezTo>
                <a:cubicBezTo>
                  <a:pt x="6152592" y="2082535"/>
                  <a:pt x="6152592" y="2082535"/>
                  <a:pt x="6151595" y="2077865"/>
                </a:cubicBezTo>
                <a:cubicBezTo>
                  <a:pt x="6151595" y="2077865"/>
                  <a:pt x="6145926" y="2074193"/>
                  <a:pt x="6145926" y="2074193"/>
                </a:cubicBezTo>
                <a:cubicBezTo>
                  <a:pt x="6131594" y="2052834"/>
                  <a:pt x="6110595" y="2023131"/>
                  <a:pt x="6089597" y="1993426"/>
                </a:cubicBezTo>
                <a:cubicBezTo>
                  <a:pt x="6063927" y="1964722"/>
                  <a:pt x="6038257" y="1936016"/>
                  <a:pt x="6019255" y="1915656"/>
                </a:cubicBezTo>
                <a:cubicBezTo>
                  <a:pt x="6010591" y="1897969"/>
                  <a:pt x="5985919" y="1873934"/>
                  <a:pt x="5960249" y="1845230"/>
                </a:cubicBezTo>
                <a:cubicBezTo>
                  <a:pt x="5940249" y="1820198"/>
                  <a:pt x="5914579" y="1791491"/>
                  <a:pt x="5903921" y="1764465"/>
                </a:cubicBezTo>
                <a:cubicBezTo>
                  <a:pt x="5893581" y="1761789"/>
                  <a:pt x="5881245" y="1749773"/>
                  <a:pt x="5875576" y="1746097"/>
                </a:cubicBezTo>
                <a:cubicBezTo>
                  <a:pt x="5875576" y="1746097"/>
                  <a:pt x="5874577" y="1741428"/>
                  <a:pt x="5874577" y="1741428"/>
                </a:cubicBezTo>
                <a:cubicBezTo>
                  <a:pt x="5868909" y="1737755"/>
                  <a:pt x="5868909" y="1737755"/>
                  <a:pt x="5867911" y="1733084"/>
                </a:cubicBezTo>
                <a:cubicBezTo>
                  <a:pt x="5863240" y="1734081"/>
                  <a:pt x="5863240" y="1734081"/>
                  <a:pt x="5864239" y="1738752"/>
                </a:cubicBezTo>
                <a:cubicBezTo>
                  <a:pt x="5817569" y="1680344"/>
                  <a:pt x="5734213" y="1610238"/>
                  <a:pt x="5653531" y="1529790"/>
                </a:cubicBezTo>
                <a:cubicBezTo>
                  <a:pt x="5653531" y="1529790"/>
                  <a:pt x="5653531" y="1529790"/>
                  <a:pt x="5652531" y="1525119"/>
                </a:cubicBezTo>
                <a:cubicBezTo>
                  <a:pt x="5666545" y="1522125"/>
                  <a:pt x="5664868" y="1537137"/>
                  <a:pt x="5697884" y="1554504"/>
                </a:cubicBezTo>
                <a:cubicBezTo>
                  <a:pt x="5694211" y="1560172"/>
                  <a:pt x="5695209" y="1564844"/>
                  <a:pt x="5701875" y="1573189"/>
                </a:cubicBezTo>
                <a:cubicBezTo>
                  <a:pt x="5707545" y="1576861"/>
                  <a:pt x="5724553" y="1587879"/>
                  <a:pt x="5742557" y="1603571"/>
                </a:cubicBezTo>
                <a:cubicBezTo>
                  <a:pt x="5760562" y="1619260"/>
                  <a:pt x="5778567" y="1634952"/>
                  <a:pt x="5779564" y="1639622"/>
                </a:cubicBezTo>
                <a:cubicBezTo>
                  <a:pt x="5791900" y="1651638"/>
                  <a:pt x="5816573" y="1675674"/>
                  <a:pt x="5840245" y="1695037"/>
                </a:cubicBezTo>
                <a:cubicBezTo>
                  <a:pt x="5859248" y="1715397"/>
                  <a:pt x="5878251" y="1735759"/>
                  <a:pt x="5879249" y="1740430"/>
                </a:cubicBezTo>
                <a:cubicBezTo>
                  <a:pt x="5895259" y="1746778"/>
                  <a:pt x="5917256" y="1781152"/>
                  <a:pt x="5934262" y="1792171"/>
                </a:cubicBezTo>
                <a:cubicBezTo>
                  <a:pt x="5934262" y="1792171"/>
                  <a:pt x="5935261" y="1796841"/>
                  <a:pt x="5935261" y="1796841"/>
                </a:cubicBezTo>
                <a:cubicBezTo>
                  <a:pt x="5936258" y="1801513"/>
                  <a:pt x="5936258" y="1801513"/>
                  <a:pt x="5936258" y="1801513"/>
                </a:cubicBezTo>
                <a:cubicBezTo>
                  <a:pt x="5936258" y="1801513"/>
                  <a:pt x="5940929" y="1800515"/>
                  <a:pt x="5940929" y="1800515"/>
                </a:cubicBezTo>
                <a:cubicBezTo>
                  <a:pt x="5953264" y="1812533"/>
                  <a:pt x="5948594" y="1813530"/>
                  <a:pt x="5955260" y="1821873"/>
                </a:cubicBezTo>
                <a:cubicBezTo>
                  <a:pt x="5955260" y="1821873"/>
                  <a:pt x="5956259" y="1826546"/>
                  <a:pt x="5956259" y="1826546"/>
                </a:cubicBezTo>
                <a:cubicBezTo>
                  <a:pt x="5956259" y="1826546"/>
                  <a:pt x="5961927" y="1830220"/>
                  <a:pt x="5961927" y="1830220"/>
                </a:cubicBezTo>
                <a:cubicBezTo>
                  <a:pt x="5960930" y="1825547"/>
                  <a:pt x="5960930" y="1825547"/>
                  <a:pt x="5960930" y="1825547"/>
                </a:cubicBezTo>
                <a:cubicBezTo>
                  <a:pt x="5979932" y="1845910"/>
                  <a:pt x="5987597" y="1858924"/>
                  <a:pt x="6004605" y="1869943"/>
                </a:cubicBezTo>
                <a:cubicBezTo>
                  <a:pt x="5999933" y="1870942"/>
                  <a:pt x="5999933" y="1870942"/>
                  <a:pt x="5999933" y="1870942"/>
                </a:cubicBezTo>
                <a:lnTo>
                  <a:pt x="6000931" y="1875612"/>
                </a:lnTo>
                <a:cubicBezTo>
                  <a:pt x="6001929" y="1880283"/>
                  <a:pt x="6006601" y="1879284"/>
                  <a:pt x="6006601" y="1879284"/>
                </a:cubicBezTo>
                <a:cubicBezTo>
                  <a:pt x="6006601" y="1879284"/>
                  <a:pt x="6006601" y="1879284"/>
                  <a:pt x="6011271" y="1878287"/>
                </a:cubicBezTo>
                <a:cubicBezTo>
                  <a:pt x="6012269" y="1882958"/>
                  <a:pt x="6012269" y="1882958"/>
                  <a:pt x="6012269" y="1882958"/>
                </a:cubicBezTo>
                <a:cubicBezTo>
                  <a:pt x="6024604" y="1894976"/>
                  <a:pt x="6020931" y="1900645"/>
                  <a:pt x="6027599" y="1908989"/>
                </a:cubicBezTo>
                <a:cubicBezTo>
                  <a:pt x="6032269" y="1907991"/>
                  <a:pt x="6031271" y="1903319"/>
                  <a:pt x="6037939" y="1911662"/>
                </a:cubicBezTo>
                <a:cubicBezTo>
                  <a:pt x="6038936" y="1916334"/>
                  <a:pt x="6043606" y="1915336"/>
                  <a:pt x="6044605" y="1920008"/>
                </a:cubicBezTo>
                <a:cubicBezTo>
                  <a:pt x="6039935" y="1921005"/>
                  <a:pt x="6039935" y="1921005"/>
                  <a:pt x="6040933" y="1925676"/>
                </a:cubicBezTo>
                <a:cubicBezTo>
                  <a:pt x="6040933" y="1925676"/>
                  <a:pt x="6041931" y="1930346"/>
                  <a:pt x="6046601" y="1929349"/>
                </a:cubicBezTo>
                <a:cubicBezTo>
                  <a:pt x="6046601" y="1929349"/>
                  <a:pt x="6047599" y="1934020"/>
                  <a:pt x="6052271" y="1933023"/>
                </a:cubicBezTo>
                <a:cubicBezTo>
                  <a:pt x="6058937" y="1941367"/>
                  <a:pt x="6090275" y="1973745"/>
                  <a:pt x="6084607" y="1970071"/>
                </a:cubicBezTo>
                <a:cubicBezTo>
                  <a:pt x="6092952" y="1963405"/>
                  <a:pt x="6067599" y="1959052"/>
                  <a:pt x="6075945" y="1952386"/>
                </a:cubicBezTo>
                <a:cubicBezTo>
                  <a:pt x="6070275" y="1948713"/>
                  <a:pt x="6064605" y="1945039"/>
                  <a:pt x="6057939" y="1936695"/>
                </a:cubicBezTo>
                <a:cubicBezTo>
                  <a:pt x="6057939" y="1936695"/>
                  <a:pt x="6057939" y="1936695"/>
                  <a:pt x="6056941" y="1932024"/>
                </a:cubicBezTo>
                <a:cubicBezTo>
                  <a:pt x="6056941" y="1932024"/>
                  <a:pt x="6055943" y="1927353"/>
                  <a:pt x="6055943" y="1927353"/>
                </a:cubicBezTo>
                <a:cubicBezTo>
                  <a:pt x="6054946" y="1922683"/>
                  <a:pt x="6049276" y="1919009"/>
                  <a:pt x="6049276" y="1919009"/>
                </a:cubicBezTo>
                <a:cubicBezTo>
                  <a:pt x="6046283" y="1904996"/>
                  <a:pt x="6031271" y="1903319"/>
                  <a:pt x="6017937" y="1886631"/>
                </a:cubicBezTo>
                <a:cubicBezTo>
                  <a:pt x="6022609" y="1885633"/>
                  <a:pt x="6021611" y="1880962"/>
                  <a:pt x="6015942" y="1877290"/>
                </a:cubicBezTo>
                <a:cubicBezTo>
                  <a:pt x="6014943" y="1872617"/>
                  <a:pt x="6014943" y="1872617"/>
                  <a:pt x="6014943" y="1872617"/>
                </a:cubicBezTo>
                <a:cubicBezTo>
                  <a:pt x="6014943" y="1872617"/>
                  <a:pt x="6013945" y="1867947"/>
                  <a:pt x="6012949" y="1863276"/>
                </a:cubicBezTo>
                <a:cubicBezTo>
                  <a:pt x="6008279" y="1864274"/>
                  <a:pt x="6007279" y="1859602"/>
                  <a:pt x="6008279" y="1864274"/>
                </a:cubicBezTo>
                <a:cubicBezTo>
                  <a:pt x="6008279" y="1864274"/>
                  <a:pt x="6003605" y="1865272"/>
                  <a:pt x="6003605" y="1865272"/>
                </a:cubicBezTo>
                <a:cubicBezTo>
                  <a:pt x="6000612" y="1851259"/>
                  <a:pt x="5992267" y="1857927"/>
                  <a:pt x="5985601" y="1849581"/>
                </a:cubicBezTo>
                <a:cubicBezTo>
                  <a:pt x="5977936" y="1836566"/>
                  <a:pt x="5971269" y="1828222"/>
                  <a:pt x="5965600" y="1824550"/>
                </a:cubicBezTo>
                <a:cubicBezTo>
                  <a:pt x="5965600" y="1824550"/>
                  <a:pt x="5964603" y="1819878"/>
                  <a:pt x="5964603" y="1819878"/>
                </a:cubicBezTo>
                <a:cubicBezTo>
                  <a:pt x="5964603" y="1819878"/>
                  <a:pt x="5964603" y="1819878"/>
                  <a:pt x="5963605" y="1815208"/>
                </a:cubicBezTo>
                <a:cubicBezTo>
                  <a:pt x="5952267" y="1807860"/>
                  <a:pt x="5952267" y="1807860"/>
                  <a:pt x="5945599" y="1799518"/>
                </a:cubicBezTo>
                <a:cubicBezTo>
                  <a:pt x="5946598" y="1804188"/>
                  <a:pt x="5946598" y="1804188"/>
                  <a:pt x="5951268" y="1803190"/>
                </a:cubicBezTo>
                <a:cubicBezTo>
                  <a:pt x="5951268" y="1803190"/>
                  <a:pt x="5951268" y="1803190"/>
                  <a:pt x="5950271" y="1798519"/>
                </a:cubicBezTo>
                <a:cubicBezTo>
                  <a:pt x="5950271" y="1798519"/>
                  <a:pt x="5944601" y="1794847"/>
                  <a:pt x="5944601" y="1794847"/>
                </a:cubicBezTo>
                <a:cubicBezTo>
                  <a:pt x="5938933" y="1791173"/>
                  <a:pt x="5938933" y="1791173"/>
                  <a:pt x="5938933" y="1791173"/>
                </a:cubicBezTo>
                <a:cubicBezTo>
                  <a:pt x="5937936" y="1786503"/>
                  <a:pt x="5937936" y="1786503"/>
                  <a:pt x="5931269" y="1778159"/>
                </a:cubicBezTo>
                <a:cubicBezTo>
                  <a:pt x="5932265" y="1782829"/>
                  <a:pt x="5926595" y="1779156"/>
                  <a:pt x="5919929" y="1770811"/>
                </a:cubicBezTo>
                <a:cubicBezTo>
                  <a:pt x="5924601" y="1769814"/>
                  <a:pt x="5925598" y="1774486"/>
                  <a:pt x="5930269" y="1773488"/>
                </a:cubicBezTo>
                <a:cubicBezTo>
                  <a:pt x="5917935" y="1761471"/>
                  <a:pt x="5919929" y="1770811"/>
                  <a:pt x="5913263" y="1762468"/>
                </a:cubicBezTo>
                <a:cubicBezTo>
                  <a:pt x="5905597" y="1749453"/>
                  <a:pt x="5912265" y="1757797"/>
                  <a:pt x="5894260" y="1742107"/>
                </a:cubicBezTo>
                <a:cubicBezTo>
                  <a:pt x="5897933" y="1736438"/>
                  <a:pt x="5903603" y="1740111"/>
                  <a:pt x="5908274" y="1739112"/>
                </a:cubicBezTo>
                <a:cubicBezTo>
                  <a:pt x="5896935" y="1731767"/>
                  <a:pt x="5891267" y="1728094"/>
                  <a:pt x="5885598" y="1724422"/>
                </a:cubicBezTo>
                <a:cubicBezTo>
                  <a:pt x="5890269" y="1723424"/>
                  <a:pt x="5890269" y="1723424"/>
                  <a:pt x="5890269" y="1723424"/>
                </a:cubicBezTo>
                <a:cubicBezTo>
                  <a:pt x="5890269" y="1723424"/>
                  <a:pt x="5890269" y="1723424"/>
                  <a:pt x="5889272" y="1718751"/>
                </a:cubicBezTo>
                <a:cubicBezTo>
                  <a:pt x="5889272" y="1718751"/>
                  <a:pt x="5884601" y="1719750"/>
                  <a:pt x="5883602" y="1715079"/>
                </a:cubicBezTo>
                <a:cubicBezTo>
                  <a:pt x="5877933" y="1711405"/>
                  <a:pt x="5871265" y="1703061"/>
                  <a:pt x="5866595" y="1704060"/>
                </a:cubicBezTo>
                <a:cubicBezTo>
                  <a:pt x="5866595" y="1704060"/>
                  <a:pt x="5860925" y="1700386"/>
                  <a:pt x="5859927" y="1695716"/>
                </a:cubicBezTo>
                <a:cubicBezTo>
                  <a:pt x="5859927" y="1695716"/>
                  <a:pt x="5859927" y="1695716"/>
                  <a:pt x="5854258" y="1692043"/>
                </a:cubicBezTo>
                <a:cubicBezTo>
                  <a:pt x="5854258" y="1692043"/>
                  <a:pt x="5854258" y="1692043"/>
                  <a:pt x="5855257" y="1696713"/>
                </a:cubicBezTo>
                <a:cubicBezTo>
                  <a:pt x="5855257" y="1696713"/>
                  <a:pt x="5855257" y="1696713"/>
                  <a:pt x="5856255" y="1701383"/>
                </a:cubicBezTo>
                <a:cubicBezTo>
                  <a:pt x="5839247" y="1690365"/>
                  <a:pt x="5831582" y="1677350"/>
                  <a:pt x="5824917" y="1669006"/>
                </a:cubicBezTo>
                <a:cubicBezTo>
                  <a:pt x="5829587" y="1668009"/>
                  <a:pt x="5835256" y="1671682"/>
                  <a:pt x="5839927" y="1670683"/>
                </a:cubicBezTo>
                <a:cubicBezTo>
                  <a:pt x="5820924" y="1650321"/>
                  <a:pt x="5801921" y="1629962"/>
                  <a:pt x="5805913" y="1648645"/>
                </a:cubicBezTo>
                <a:cubicBezTo>
                  <a:pt x="5791582" y="1627287"/>
                  <a:pt x="5791582" y="1627287"/>
                  <a:pt x="5774575" y="1616266"/>
                </a:cubicBezTo>
                <a:cubicBezTo>
                  <a:pt x="5774575" y="1616266"/>
                  <a:pt x="5779247" y="1615269"/>
                  <a:pt x="5780245" y="1619939"/>
                </a:cubicBezTo>
                <a:cubicBezTo>
                  <a:pt x="5780245" y="1619939"/>
                  <a:pt x="5784915" y="1618942"/>
                  <a:pt x="5784915" y="1618942"/>
                </a:cubicBezTo>
                <a:cubicBezTo>
                  <a:pt x="5790585" y="1622614"/>
                  <a:pt x="5789585" y="1617944"/>
                  <a:pt x="5789585" y="1617944"/>
                </a:cubicBezTo>
                <a:cubicBezTo>
                  <a:pt x="5788587" y="1613273"/>
                  <a:pt x="5788587" y="1613273"/>
                  <a:pt x="5782919" y="1609599"/>
                </a:cubicBezTo>
                <a:cubicBezTo>
                  <a:pt x="5787589" y="1608602"/>
                  <a:pt x="5787589" y="1608602"/>
                  <a:pt x="5787589" y="1608602"/>
                </a:cubicBezTo>
                <a:cubicBezTo>
                  <a:pt x="5788587" y="1613273"/>
                  <a:pt x="5793259" y="1612274"/>
                  <a:pt x="5793259" y="1612274"/>
                </a:cubicBezTo>
                <a:cubicBezTo>
                  <a:pt x="5794257" y="1616947"/>
                  <a:pt x="5794257" y="1616947"/>
                  <a:pt x="5794257" y="1616947"/>
                </a:cubicBezTo>
                <a:cubicBezTo>
                  <a:pt x="5794257" y="1616947"/>
                  <a:pt x="5799925" y="1620620"/>
                  <a:pt x="5799925" y="1620620"/>
                </a:cubicBezTo>
                <a:cubicBezTo>
                  <a:pt x="5799925" y="1620620"/>
                  <a:pt x="5805595" y="1624292"/>
                  <a:pt x="5805595" y="1624292"/>
                </a:cubicBezTo>
                <a:cubicBezTo>
                  <a:pt x="5849269" y="1668688"/>
                  <a:pt x="5887275" y="1709410"/>
                  <a:pt x="5930950" y="1753805"/>
                </a:cubicBezTo>
                <a:cubicBezTo>
                  <a:pt x="5931947" y="1758476"/>
                  <a:pt x="5931947" y="1758476"/>
                  <a:pt x="5931947" y="1758476"/>
                </a:cubicBezTo>
                <a:cubicBezTo>
                  <a:pt x="5932945" y="1763146"/>
                  <a:pt x="5937615" y="1762149"/>
                  <a:pt x="5937615" y="1762149"/>
                </a:cubicBezTo>
                <a:cubicBezTo>
                  <a:pt x="5954623" y="1773169"/>
                  <a:pt x="5949952" y="1774167"/>
                  <a:pt x="5962289" y="1786184"/>
                </a:cubicBezTo>
                <a:cubicBezTo>
                  <a:pt x="5963285" y="1790854"/>
                  <a:pt x="5964283" y="1795526"/>
                  <a:pt x="5969953" y="1799200"/>
                </a:cubicBezTo>
                <a:cubicBezTo>
                  <a:pt x="5970951" y="1803870"/>
                  <a:pt x="5975622" y="1802871"/>
                  <a:pt x="5975622" y="1802871"/>
                </a:cubicBezTo>
                <a:cubicBezTo>
                  <a:pt x="5987958" y="1814887"/>
                  <a:pt x="5995623" y="1827904"/>
                  <a:pt x="6005963" y="1830579"/>
                </a:cubicBezTo>
                <a:cubicBezTo>
                  <a:pt x="6005963" y="1830579"/>
                  <a:pt x="6011631" y="1834252"/>
                  <a:pt x="6011631" y="1834252"/>
                </a:cubicBezTo>
                <a:cubicBezTo>
                  <a:pt x="6012630" y="1838924"/>
                  <a:pt x="6013627" y="1843594"/>
                  <a:pt x="6014625" y="1848264"/>
                </a:cubicBezTo>
                <a:cubicBezTo>
                  <a:pt x="6019296" y="1847267"/>
                  <a:pt x="6033629" y="1868626"/>
                  <a:pt x="6044965" y="1875972"/>
                </a:cubicBezTo>
                <a:cubicBezTo>
                  <a:pt x="6044965" y="1875972"/>
                  <a:pt x="6045965" y="1880642"/>
                  <a:pt x="6050635" y="1879645"/>
                </a:cubicBezTo>
                <a:cubicBezTo>
                  <a:pt x="6051633" y="1884316"/>
                  <a:pt x="6051633" y="1884316"/>
                  <a:pt x="6051633" y="1884316"/>
                </a:cubicBezTo>
                <a:cubicBezTo>
                  <a:pt x="6079299" y="1922363"/>
                  <a:pt x="6107962" y="1965081"/>
                  <a:pt x="6140299" y="2002132"/>
                </a:cubicBezTo>
                <a:cubicBezTo>
                  <a:pt x="6141296" y="2006801"/>
                  <a:pt x="6146966" y="2010475"/>
                  <a:pt x="6152635" y="2014149"/>
                </a:cubicBezTo>
                <a:cubicBezTo>
                  <a:pt x="6153632" y="2018819"/>
                  <a:pt x="6154629" y="2023491"/>
                  <a:pt x="6155629" y="2028161"/>
                </a:cubicBezTo>
                <a:cubicBezTo>
                  <a:pt x="6154629" y="2023491"/>
                  <a:pt x="6160299" y="2027163"/>
                  <a:pt x="6164971" y="2026165"/>
                </a:cubicBezTo>
                <a:cubicBezTo>
                  <a:pt x="6165969" y="2030835"/>
                  <a:pt x="6171637" y="2034509"/>
                  <a:pt x="6171637" y="2034509"/>
                </a:cubicBezTo>
                <a:cubicBezTo>
                  <a:pt x="6185969" y="2055870"/>
                  <a:pt x="6195630" y="2078225"/>
                  <a:pt x="6208963" y="2094914"/>
                </a:cubicBezTo>
                <a:cubicBezTo>
                  <a:pt x="6208963" y="2094914"/>
                  <a:pt x="6209963" y="2099585"/>
                  <a:pt x="6209963" y="2099585"/>
                </a:cubicBezTo>
                <a:cubicBezTo>
                  <a:pt x="6210959" y="2104255"/>
                  <a:pt x="6210959" y="2104255"/>
                  <a:pt x="6211957" y="2108927"/>
                </a:cubicBezTo>
                <a:cubicBezTo>
                  <a:pt x="6216629" y="2107929"/>
                  <a:pt x="6216629" y="2107929"/>
                  <a:pt x="6216629" y="2107929"/>
                </a:cubicBezTo>
                <a:cubicBezTo>
                  <a:pt x="6236629" y="2132961"/>
                  <a:pt x="6255633" y="2153322"/>
                  <a:pt x="6264295" y="2171008"/>
                </a:cubicBezTo>
                <a:cubicBezTo>
                  <a:pt x="6281303" y="2182027"/>
                  <a:pt x="6299624" y="2222071"/>
                  <a:pt x="6321623" y="2256444"/>
                </a:cubicBezTo>
                <a:cubicBezTo>
                  <a:pt x="6332959" y="2263790"/>
                  <a:pt x="6344617" y="2295490"/>
                  <a:pt x="6351284" y="2303835"/>
                </a:cubicBezTo>
                <a:cubicBezTo>
                  <a:pt x="6351284" y="2303835"/>
                  <a:pt x="6352281" y="2308505"/>
                  <a:pt x="6352281" y="2308505"/>
                </a:cubicBezTo>
                <a:cubicBezTo>
                  <a:pt x="6352281" y="2308505"/>
                  <a:pt x="6353279" y="2313176"/>
                  <a:pt x="6353279" y="2313176"/>
                </a:cubicBezTo>
                <a:cubicBezTo>
                  <a:pt x="6354277" y="2317847"/>
                  <a:pt x="6354277" y="2317847"/>
                  <a:pt x="6354277" y="2317847"/>
                </a:cubicBezTo>
                <a:cubicBezTo>
                  <a:pt x="6359946" y="2321520"/>
                  <a:pt x="6359946" y="2321520"/>
                  <a:pt x="6358947" y="2316850"/>
                </a:cubicBezTo>
                <a:cubicBezTo>
                  <a:pt x="6366612" y="2329865"/>
                  <a:pt x="6364617" y="2320523"/>
                  <a:pt x="6369289" y="2319526"/>
                </a:cubicBezTo>
                <a:cubicBezTo>
                  <a:pt x="6367611" y="2334535"/>
                  <a:pt x="6381625" y="2331542"/>
                  <a:pt x="6385616" y="2350226"/>
                </a:cubicBezTo>
                <a:cubicBezTo>
                  <a:pt x="6389289" y="2344557"/>
                  <a:pt x="6392282" y="2358570"/>
                  <a:pt x="6396955" y="2357572"/>
                </a:cubicBezTo>
                <a:cubicBezTo>
                  <a:pt x="6383619" y="2340883"/>
                  <a:pt x="6371963" y="2309185"/>
                  <a:pt x="6361624" y="2306510"/>
                </a:cubicBezTo>
                <a:cubicBezTo>
                  <a:pt x="6361624" y="2306510"/>
                  <a:pt x="6360625" y="2301837"/>
                  <a:pt x="6359627" y="2297168"/>
                </a:cubicBezTo>
                <a:cubicBezTo>
                  <a:pt x="6359627" y="2297168"/>
                  <a:pt x="6358629" y="2292496"/>
                  <a:pt x="6353959" y="2293494"/>
                </a:cubicBezTo>
                <a:cubicBezTo>
                  <a:pt x="6347971" y="2265469"/>
                  <a:pt x="6328969" y="2245107"/>
                  <a:pt x="6314637" y="2223747"/>
                </a:cubicBezTo>
                <a:cubicBezTo>
                  <a:pt x="6278307" y="2168014"/>
                  <a:pt x="6246649" y="2111283"/>
                  <a:pt x="6212319" y="2064893"/>
                </a:cubicBezTo>
                <a:cubicBezTo>
                  <a:pt x="6184653" y="2026844"/>
                  <a:pt x="6151999" y="1965444"/>
                  <a:pt x="6107325" y="1916375"/>
                </a:cubicBezTo>
                <a:cubicBezTo>
                  <a:pt x="6100658" y="1908032"/>
                  <a:pt x="6090318" y="1905356"/>
                  <a:pt x="6088323" y="1896015"/>
                </a:cubicBezTo>
                <a:cubicBezTo>
                  <a:pt x="6055985" y="1858965"/>
                  <a:pt x="6032992" y="1819921"/>
                  <a:pt x="6007323" y="1791215"/>
                </a:cubicBezTo>
                <a:cubicBezTo>
                  <a:pt x="5983647" y="1771851"/>
                  <a:pt x="5995982" y="1783869"/>
                  <a:pt x="5975983" y="1758836"/>
                </a:cubicBezTo>
                <a:cubicBezTo>
                  <a:pt x="5954985" y="1729134"/>
                  <a:pt x="5930312" y="1705100"/>
                  <a:pt x="5907636" y="1690407"/>
                </a:cubicBezTo>
                <a:cubicBezTo>
                  <a:pt x="5879969" y="1652360"/>
                  <a:pt x="5821285" y="1606287"/>
                  <a:pt x="5789947" y="1573908"/>
                </a:cubicBezTo>
                <a:cubicBezTo>
                  <a:pt x="5777611" y="1561891"/>
                  <a:pt x="5773937" y="1567560"/>
                  <a:pt x="5761602" y="1555544"/>
                </a:cubicBezTo>
                <a:cubicBezTo>
                  <a:pt x="5769945" y="1548876"/>
                  <a:pt x="5746271" y="1529513"/>
                  <a:pt x="5729265" y="1518494"/>
                </a:cubicBezTo>
                <a:cubicBezTo>
                  <a:pt x="5729265" y="1518494"/>
                  <a:pt x="5724593" y="1519493"/>
                  <a:pt x="5718925" y="1515819"/>
                </a:cubicBezTo>
                <a:cubicBezTo>
                  <a:pt x="5701919" y="1504800"/>
                  <a:pt x="5685591" y="1474099"/>
                  <a:pt x="5658243" y="1460405"/>
                </a:cubicBezTo>
                <a:cubicBezTo>
                  <a:pt x="5652575" y="1456732"/>
                  <a:pt x="5648901" y="1462401"/>
                  <a:pt x="5637563" y="1455055"/>
                </a:cubicBezTo>
                <a:cubicBezTo>
                  <a:pt x="5637563" y="1455055"/>
                  <a:pt x="5634569" y="1441042"/>
                  <a:pt x="5624228" y="1438365"/>
                </a:cubicBezTo>
                <a:cubicBezTo>
                  <a:pt x="5575884" y="1394968"/>
                  <a:pt x="5503185" y="1351889"/>
                  <a:pt x="5452165" y="1318832"/>
                </a:cubicBezTo>
                <a:cubicBezTo>
                  <a:pt x="5429489" y="1304140"/>
                  <a:pt x="5405815" y="1284777"/>
                  <a:pt x="5377469" y="1266412"/>
                </a:cubicBezTo>
                <a:cubicBezTo>
                  <a:pt x="5366133" y="1259066"/>
                  <a:pt x="5345452" y="1253715"/>
                  <a:pt x="5334113" y="1246370"/>
                </a:cubicBezTo>
                <a:cubicBezTo>
                  <a:pt x="5334113" y="1246370"/>
                  <a:pt x="5321779" y="1234352"/>
                  <a:pt x="5321779" y="1234352"/>
                </a:cubicBezTo>
                <a:cubicBezTo>
                  <a:pt x="5310439" y="1227007"/>
                  <a:pt x="5305769" y="1228004"/>
                  <a:pt x="5300101" y="1224331"/>
                </a:cubicBezTo>
                <a:cubicBezTo>
                  <a:pt x="5299103" y="1219660"/>
                  <a:pt x="5299103" y="1219660"/>
                  <a:pt x="5299103" y="1219660"/>
                </a:cubicBezTo>
                <a:cubicBezTo>
                  <a:pt x="5313115" y="1216667"/>
                  <a:pt x="5322775" y="1239023"/>
                  <a:pt x="5325451" y="1228683"/>
                </a:cubicBezTo>
                <a:cubicBezTo>
                  <a:pt x="5325451" y="1228683"/>
                  <a:pt x="5325451" y="1228683"/>
                  <a:pt x="5326449" y="1233354"/>
                </a:cubicBezTo>
                <a:cubicBezTo>
                  <a:pt x="5336789" y="1236030"/>
                  <a:pt x="5336789" y="1236030"/>
                  <a:pt x="5336789" y="1236030"/>
                </a:cubicBezTo>
                <a:cubicBezTo>
                  <a:pt x="5336789" y="1236030"/>
                  <a:pt x="5341461" y="1235032"/>
                  <a:pt x="5341461" y="1235032"/>
                </a:cubicBezTo>
                <a:cubicBezTo>
                  <a:pt x="5341461" y="1235032"/>
                  <a:pt x="5342459" y="1239702"/>
                  <a:pt x="5347129" y="1238705"/>
                </a:cubicBezTo>
                <a:cubicBezTo>
                  <a:pt x="5347129" y="1238705"/>
                  <a:pt x="5351799" y="1237706"/>
                  <a:pt x="5351799" y="1237706"/>
                </a:cubicBezTo>
                <a:cubicBezTo>
                  <a:pt x="5368805" y="1248725"/>
                  <a:pt x="5367808" y="1244055"/>
                  <a:pt x="5384815" y="1255074"/>
                </a:cubicBezTo>
                <a:cubicBezTo>
                  <a:pt x="5384815" y="1255074"/>
                  <a:pt x="5390485" y="1258747"/>
                  <a:pt x="5390485" y="1258747"/>
                </a:cubicBezTo>
                <a:cubicBezTo>
                  <a:pt x="5390485" y="1258747"/>
                  <a:pt x="5390485" y="1258747"/>
                  <a:pt x="5395155" y="1257748"/>
                </a:cubicBezTo>
                <a:cubicBezTo>
                  <a:pt x="5395155" y="1257748"/>
                  <a:pt x="5396153" y="1262419"/>
                  <a:pt x="5396153" y="1262419"/>
                </a:cubicBezTo>
                <a:cubicBezTo>
                  <a:pt x="5402821" y="1270763"/>
                  <a:pt x="5376472" y="1261740"/>
                  <a:pt x="5392481" y="1268089"/>
                </a:cubicBezTo>
                <a:cubicBezTo>
                  <a:pt x="5398151" y="1271762"/>
                  <a:pt x="5401823" y="1266093"/>
                  <a:pt x="5416835" y="1267768"/>
                </a:cubicBezTo>
                <a:cubicBezTo>
                  <a:pt x="5424499" y="1280785"/>
                  <a:pt x="5433841" y="1278790"/>
                  <a:pt x="5457515" y="1298152"/>
                </a:cubicBezTo>
                <a:cubicBezTo>
                  <a:pt x="5452843" y="1299151"/>
                  <a:pt x="5452843" y="1299151"/>
                  <a:pt x="5452843" y="1299151"/>
                </a:cubicBezTo>
                <a:cubicBezTo>
                  <a:pt x="5458513" y="1302825"/>
                  <a:pt x="5458513" y="1302825"/>
                  <a:pt x="5458513" y="1302825"/>
                </a:cubicBezTo>
                <a:cubicBezTo>
                  <a:pt x="5460509" y="1312164"/>
                  <a:pt x="5448173" y="1300148"/>
                  <a:pt x="5443501" y="1301145"/>
                </a:cubicBezTo>
                <a:cubicBezTo>
                  <a:pt x="5455837" y="1313163"/>
                  <a:pt x="5460509" y="1312164"/>
                  <a:pt x="5469850" y="1310170"/>
                </a:cubicBezTo>
                <a:cubicBezTo>
                  <a:pt x="5470849" y="1314841"/>
                  <a:pt x="5470849" y="1314841"/>
                  <a:pt x="5476517" y="1318514"/>
                </a:cubicBezTo>
                <a:cubicBezTo>
                  <a:pt x="5477516" y="1323185"/>
                  <a:pt x="5482186" y="1322188"/>
                  <a:pt x="5482186" y="1322188"/>
                </a:cubicBezTo>
                <a:cubicBezTo>
                  <a:pt x="5485860" y="1316519"/>
                  <a:pt x="5485860" y="1316519"/>
                  <a:pt x="5485860" y="1316519"/>
                </a:cubicBezTo>
                <a:cubicBezTo>
                  <a:pt x="5494522" y="1334204"/>
                  <a:pt x="5500870" y="1318194"/>
                  <a:pt x="5519873" y="1338556"/>
                </a:cubicBezTo>
                <a:cubicBezTo>
                  <a:pt x="5525542" y="1342228"/>
                  <a:pt x="5525542" y="1342228"/>
                  <a:pt x="5525542" y="1342228"/>
                </a:cubicBezTo>
                <a:cubicBezTo>
                  <a:pt x="5525542" y="1342228"/>
                  <a:pt x="5530213" y="1341231"/>
                  <a:pt x="5530213" y="1341231"/>
                </a:cubicBezTo>
                <a:cubicBezTo>
                  <a:pt x="5570893" y="1371613"/>
                  <a:pt x="5604908" y="1393651"/>
                  <a:pt x="5637924" y="1411021"/>
                </a:cubicBezTo>
                <a:cubicBezTo>
                  <a:pt x="5633253" y="1412018"/>
                  <a:pt x="5637243" y="1430702"/>
                  <a:pt x="5645589" y="1424035"/>
                </a:cubicBezTo>
                <a:cubicBezTo>
                  <a:pt x="5638921" y="1415691"/>
                  <a:pt x="5649263" y="1418366"/>
                  <a:pt x="5655929" y="1426710"/>
                </a:cubicBezTo>
                <a:cubicBezTo>
                  <a:pt x="5673933" y="1442400"/>
                  <a:pt x="5707947" y="1464437"/>
                  <a:pt x="5738288" y="1492145"/>
                </a:cubicBezTo>
                <a:cubicBezTo>
                  <a:pt x="5767630" y="1515181"/>
                  <a:pt x="5797972" y="1542889"/>
                  <a:pt x="5821645" y="1562252"/>
                </a:cubicBezTo>
                <a:cubicBezTo>
                  <a:pt x="5815977" y="1558580"/>
                  <a:pt x="5824641" y="1576266"/>
                  <a:pt x="5829311" y="1575267"/>
                </a:cubicBezTo>
                <a:cubicBezTo>
                  <a:pt x="5822645" y="1566922"/>
                  <a:pt x="5827315" y="1565925"/>
                  <a:pt x="5832983" y="1569599"/>
                </a:cubicBezTo>
                <a:cubicBezTo>
                  <a:pt x="5834979" y="1578940"/>
                  <a:pt x="5858654" y="1598303"/>
                  <a:pt x="5876659" y="1613995"/>
                </a:cubicBezTo>
                <a:cubicBezTo>
                  <a:pt x="5894663" y="1629684"/>
                  <a:pt x="5911669" y="1640703"/>
                  <a:pt x="5906998" y="1641700"/>
                </a:cubicBezTo>
                <a:cubicBezTo>
                  <a:pt x="5929675" y="1656393"/>
                  <a:pt x="5943009" y="1673082"/>
                  <a:pt x="5956341" y="1689770"/>
                </a:cubicBezTo>
                <a:cubicBezTo>
                  <a:pt x="5975346" y="1710131"/>
                  <a:pt x="5989677" y="1731490"/>
                  <a:pt x="6019021" y="1754527"/>
                </a:cubicBezTo>
                <a:cubicBezTo>
                  <a:pt x="6019021" y="1754527"/>
                  <a:pt x="6020018" y="1759196"/>
                  <a:pt x="6021017" y="1763868"/>
                </a:cubicBezTo>
                <a:cubicBezTo>
                  <a:pt x="6040698" y="1764547"/>
                  <a:pt x="6067685" y="1822276"/>
                  <a:pt x="6085689" y="1837968"/>
                </a:cubicBezTo>
                <a:cubicBezTo>
                  <a:pt x="6091358" y="1841639"/>
                  <a:pt x="6090361" y="1836969"/>
                  <a:pt x="6097027" y="1845313"/>
                </a:cubicBezTo>
                <a:cubicBezTo>
                  <a:pt x="6109363" y="1857330"/>
                  <a:pt x="6112357" y="1871342"/>
                  <a:pt x="6124692" y="1883360"/>
                </a:cubicBezTo>
                <a:cubicBezTo>
                  <a:pt x="6131359" y="1891704"/>
                  <a:pt x="6137029" y="1895377"/>
                  <a:pt x="6148365" y="1902723"/>
                </a:cubicBezTo>
                <a:cubicBezTo>
                  <a:pt x="6168367" y="1927756"/>
                  <a:pt x="6186691" y="1967798"/>
                  <a:pt x="6207689" y="1997502"/>
                </a:cubicBezTo>
                <a:cubicBezTo>
                  <a:pt x="6234356" y="2030879"/>
                  <a:pt x="6265017" y="2082939"/>
                  <a:pt x="6292683" y="2120986"/>
                </a:cubicBezTo>
                <a:cubicBezTo>
                  <a:pt x="6300345" y="2134001"/>
                  <a:pt x="6312681" y="2146017"/>
                  <a:pt x="6319349" y="2154362"/>
                </a:cubicBezTo>
                <a:cubicBezTo>
                  <a:pt x="6319349" y="2154362"/>
                  <a:pt x="6313681" y="2150689"/>
                  <a:pt x="6313681" y="2150689"/>
                </a:cubicBezTo>
                <a:cubicBezTo>
                  <a:pt x="6322344" y="2168375"/>
                  <a:pt x="6335677" y="2185064"/>
                  <a:pt x="6343343" y="2198078"/>
                </a:cubicBezTo>
                <a:cubicBezTo>
                  <a:pt x="6344339" y="2202749"/>
                  <a:pt x="6346335" y="2212090"/>
                  <a:pt x="6346335" y="2212090"/>
                </a:cubicBezTo>
                <a:cubicBezTo>
                  <a:pt x="6370329" y="2255808"/>
                  <a:pt x="6401987" y="2312540"/>
                  <a:pt x="6424979" y="2351584"/>
                </a:cubicBezTo>
                <a:cubicBezTo>
                  <a:pt x="6424979" y="2351584"/>
                  <a:pt x="6424979" y="2351584"/>
                  <a:pt x="6420309" y="2352581"/>
                </a:cubicBezTo>
                <a:cubicBezTo>
                  <a:pt x="6420309" y="2352581"/>
                  <a:pt x="6421307" y="2357252"/>
                  <a:pt x="6421307" y="2357252"/>
                </a:cubicBezTo>
                <a:cubicBezTo>
                  <a:pt x="6421307" y="2357252"/>
                  <a:pt x="6426975" y="2360926"/>
                  <a:pt x="6426975" y="2360926"/>
                </a:cubicBezTo>
                <a:cubicBezTo>
                  <a:pt x="6434641" y="2373942"/>
                  <a:pt x="6450289" y="2424325"/>
                  <a:pt x="6451966" y="2409313"/>
                </a:cubicBezTo>
                <a:cubicBezTo>
                  <a:pt x="6452965" y="2413983"/>
                  <a:pt x="6452965" y="2413983"/>
                  <a:pt x="6452965" y="2413983"/>
                </a:cubicBezTo>
                <a:cubicBezTo>
                  <a:pt x="6453963" y="2418656"/>
                  <a:pt x="6453963" y="2418656"/>
                  <a:pt x="6453963" y="2418656"/>
                </a:cubicBezTo>
                <a:cubicBezTo>
                  <a:pt x="6458633" y="2417657"/>
                  <a:pt x="6458633" y="2417657"/>
                  <a:pt x="6458633" y="2417657"/>
                </a:cubicBezTo>
                <a:cubicBezTo>
                  <a:pt x="6457635" y="2412986"/>
                  <a:pt x="6457635" y="2412986"/>
                  <a:pt x="6457635" y="2412986"/>
                </a:cubicBezTo>
                <a:cubicBezTo>
                  <a:pt x="6465980" y="2406320"/>
                  <a:pt x="6465299" y="2426002"/>
                  <a:pt x="6466299" y="2430673"/>
                </a:cubicBezTo>
                <a:cubicBezTo>
                  <a:pt x="6468972" y="2420333"/>
                  <a:pt x="6484303" y="2446363"/>
                  <a:pt x="6475639" y="2428676"/>
                </a:cubicBezTo>
                <a:cubicBezTo>
                  <a:pt x="6470969" y="2429674"/>
                  <a:pt x="6467975" y="2415661"/>
                  <a:pt x="6467975" y="2415661"/>
                </a:cubicBezTo>
                <a:cubicBezTo>
                  <a:pt x="6474643" y="2424007"/>
                  <a:pt x="6473645" y="2419335"/>
                  <a:pt x="6472646" y="2414663"/>
                </a:cubicBezTo>
                <a:cubicBezTo>
                  <a:pt x="6462306" y="2411989"/>
                  <a:pt x="6458314" y="2393305"/>
                  <a:pt x="6445979" y="2381288"/>
                </a:cubicBezTo>
                <a:cubicBezTo>
                  <a:pt x="6445979" y="2381288"/>
                  <a:pt x="6444981" y="2376615"/>
                  <a:pt x="6443981" y="2371946"/>
                </a:cubicBezTo>
                <a:cubicBezTo>
                  <a:pt x="6443981" y="2371946"/>
                  <a:pt x="6442985" y="2367276"/>
                  <a:pt x="6442985" y="2367276"/>
                </a:cubicBezTo>
                <a:cubicBezTo>
                  <a:pt x="6441987" y="2362603"/>
                  <a:pt x="6441987" y="2362603"/>
                  <a:pt x="6441987" y="2362603"/>
                </a:cubicBezTo>
                <a:cubicBezTo>
                  <a:pt x="6441987" y="2362603"/>
                  <a:pt x="6437315" y="2363602"/>
                  <a:pt x="6437315" y="2363602"/>
                </a:cubicBezTo>
                <a:cubicBezTo>
                  <a:pt x="6436317" y="2358931"/>
                  <a:pt x="6436317" y="2358931"/>
                  <a:pt x="6435319" y="2354259"/>
                </a:cubicBezTo>
                <a:cubicBezTo>
                  <a:pt x="6438993" y="2348590"/>
                  <a:pt x="6440989" y="2357932"/>
                  <a:pt x="6445659" y="2356934"/>
                </a:cubicBezTo>
                <a:cubicBezTo>
                  <a:pt x="6443663" y="2347593"/>
                  <a:pt x="6438993" y="2348590"/>
                  <a:pt x="6437995" y="2343919"/>
                </a:cubicBezTo>
                <a:cubicBezTo>
                  <a:pt x="6437995" y="2343919"/>
                  <a:pt x="6437995" y="2343919"/>
                  <a:pt x="6436996" y="2339248"/>
                </a:cubicBezTo>
                <a:cubicBezTo>
                  <a:pt x="6436996" y="2339248"/>
                  <a:pt x="6435999" y="2334578"/>
                  <a:pt x="6435999" y="2334578"/>
                </a:cubicBezTo>
                <a:cubicBezTo>
                  <a:pt x="6435001" y="2329906"/>
                  <a:pt x="6435001" y="2329906"/>
                  <a:pt x="6435001" y="2329906"/>
                </a:cubicBezTo>
                <a:cubicBezTo>
                  <a:pt x="6426338" y="2312220"/>
                  <a:pt x="6426338" y="2312220"/>
                  <a:pt x="6426338" y="2312220"/>
                </a:cubicBezTo>
                <a:cubicBezTo>
                  <a:pt x="6420669" y="2308548"/>
                  <a:pt x="6420669" y="2308548"/>
                  <a:pt x="6420669" y="2308548"/>
                </a:cubicBezTo>
                <a:cubicBezTo>
                  <a:pt x="6405339" y="2282517"/>
                  <a:pt x="6407335" y="2291860"/>
                  <a:pt x="6396677" y="2264832"/>
                </a:cubicBezTo>
                <a:cubicBezTo>
                  <a:pt x="6395680" y="2260159"/>
                  <a:pt x="6395680" y="2260159"/>
                  <a:pt x="6394681" y="2255488"/>
                </a:cubicBezTo>
                <a:cubicBezTo>
                  <a:pt x="6389013" y="2251817"/>
                  <a:pt x="6389013" y="2251817"/>
                  <a:pt x="6390010" y="2256487"/>
                </a:cubicBezTo>
                <a:cubicBezTo>
                  <a:pt x="6387017" y="2242473"/>
                  <a:pt x="6377355" y="2220118"/>
                  <a:pt x="6367015" y="2217441"/>
                </a:cubicBezTo>
                <a:cubicBezTo>
                  <a:pt x="6373683" y="2225786"/>
                  <a:pt x="6369012" y="2226785"/>
                  <a:pt x="6362345" y="2218440"/>
                </a:cubicBezTo>
                <a:lnTo>
                  <a:pt x="6361347" y="2213768"/>
                </a:lnTo>
                <a:cubicBezTo>
                  <a:pt x="6366017" y="2212771"/>
                  <a:pt x="6366017" y="2212771"/>
                  <a:pt x="6366017" y="2212771"/>
                </a:cubicBezTo>
                <a:cubicBezTo>
                  <a:pt x="6366017" y="2212771"/>
                  <a:pt x="6366017" y="2212771"/>
                  <a:pt x="6365019" y="2208100"/>
                </a:cubicBezTo>
                <a:cubicBezTo>
                  <a:pt x="6365019" y="2208100"/>
                  <a:pt x="6365019" y="2208100"/>
                  <a:pt x="6359351" y="2204426"/>
                </a:cubicBezTo>
                <a:cubicBezTo>
                  <a:pt x="6353364" y="2176401"/>
                  <a:pt x="6305696" y="2113321"/>
                  <a:pt x="6289369" y="2082620"/>
                </a:cubicBezTo>
                <a:cubicBezTo>
                  <a:pt x="6280707" y="2064934"/>
                  <a:pt x="6284379" y="2059265"/>
                  <a:pt x="6272043" y="2047249"/>
                </a:cubicBezTo>
                <a:cubicBezTo>
                  <a:pt x="6270049" y="2037906"/>
                  <a:pt x="6259707" y="2035231"/>
                  <a:pt x="6253041" y="2026887"/>
                </a:cubicBezTo>
                <a:cubicBezTo>
                  <a:pt x="6244378" y="2009200"/>
                  <a:pt x="6241385" y="1995188"/>
                  <a:pt x="6226373" y="1993510"/>
                </a:cubicBezTo>
                <a:cubicBezTo>
                  <a:pt x="6179387" y="1910749"/>
                  <a:pt x="6107048" y="1823635"/>
                  <a:pt x="6037705" y="1750534"/>
                </a:cubicBezTo>
                <a:cubicBezTo>
                  <a:pt x="6041377" y="1744864"/>
                  <a:pt x="6041377" y="1744864"/>
                  <a:pt x="6040378" y="1740194"/>
                </a:cubicBezTo>
                <a:cubicBezTo>
                  <a:pt x="6040378" y="1740194"/>
                  <a:pt x="6041377" y="1744864"/>
                  <a:pt x="6041377" y="1744864"/>
                </a:cubicBezTo>
                <a:cubicBezTo>
                  <a:pt x="6046048" y="1743867"/>
                  <a:pt x="6046048" y="1743867"/>
                  <a:pt x="6046048" y="1743867"/>
                </a:cubicBezTo>
                <a:cubicBezTo>
                  <a:pt x="6046048" y="1743867"/>
                  <a:pt x="6045051" y="1739196"/>
                  <a:pt x="6039381" y="1735524"/>
                </a:cubicBezTo>
                <a:cubicBezTo>
                  <a:pt x="6038383" y="1730853"/>
                  <a:pt x="6043053" y="1729854"/>
                  <a:pt x="6036386" y="1721512"/>
                </a:cubicBezTo>
                <a:cubicBezTo>
                  <a:pt x="6032715" y="1727179"/>
                  <a:pt x="6027046" y="1723507"/>
                  <a:pt x="6014709" y="1711489"/>
                </a:cubicBezTo>
                <a:cubicBezTo>
                  <a:pt x="6013711" y="1706819"/>
                  <a:pt x="6013711" y="1706819"/>
                  <a:pt x="6013711" y="1706819"/>
                </a:cubicBezTo>
                <a:cubicBezTo>
                  <a:pt x="6013711" y="1706819"/>
                  <a:pt x="6009041" y="1707816"/>
                  <a:pt x="6008043" y="1703145"/>
                </a:cubicBezTo>
                <a:cubicBezTo>
                  <a:pt x="6008043" y="1703145"/>
                  <a:pt x="6007045" y="1698475"/>
                  <a:pt x="6007045" y="1698475"/>
                </a:cubicBezTo>
                <a:cubicBezTo>
                  <a:pt x="6002374" y="1699472"/>
                  <a:pt x="6002374" y="1699472"/>
                  <a:pt x="6002374" y="1699472"/>
                </a:cubicBezTo>
                <a:cubicBezTo>
                  <a:pt x="6001375" y="1694802"/>
                  <a:pt x="6001375" y="1694802"/>
                  <a:pt x="5995707" y="1691128"/>
                </a:cubicBezTo>
                <a:cubicBezTo>
                  <a:pt x="5998381" y="1680788"/>
                  <a:pt x="5976703" y="1670768"/>
                  <a:pt x="5981375" y="1669769"/>
                </a:cubicBezTo>
                <a:cubicBezTo>
                  <a:pt x="5981375" y="1669769"/>
                  <a:pt x="5986045" y="1668771"/>
                  <a:pt x="5986045" y="1668771"/>
                </a:cubicBezTo>
                <a:cubicBezTo>
                  <a:pt x="5987045" y="1673440"/>
                  <a:pt x="5991715" y="1672443"/>
                  <a:pt x="5991715" y="1672443"/>
                </a:cubicBezTo>
                <a:cubicBezTo>
                  <a:pt x="5990715" y="1667773"/>
                  <a:pt x="5986045" y="1668771"/>
                  <a:pt x="5985048" y="1664101"/>
                </a:cubicBezTo>
                <a:cubicBezTo>
                  <a:pt x="5985048" y="1664101"/>
                  <a:pt x="5979379" y="1660427"/>
                  <a:pt x="5979379" y="1660427"/>
                </a:cubicBezTo>
                <a:cubicBezTo>
                  <a:pt x="5972712" y="1652083"/>
                  <a:pt x="5966045" y="1643739"/>
                  <a:pt x="5961375" y="1644738"/>
                </a:cubicBezTo>
                <a:cubicBezTo>
                  <a:pt x="5961375" y="1644738"/>
                  <a:pt x="5961375" y="1644738"/>
                  <a:pt x="5960376" y="1640066"/>
                </a:cubicBezTo>
                <a:cubicBezTo>
                  <a:pt x="5960376" y="1640066"/>
                  <a:pt x="5959379" y="1635394"/>
                  <a:pt x="5953710" y="1631721"/>
                </a:cubicBezTo>
                <a:cubicBezTo>
                  <a:pt x="5953710" y="1631721"/>
                  <a:pt x="5949037" y="1632720"/>
                  <a:pt x="5949037" y="1632720"/>
                </a:cubicBezTo>
                <a:cubicBezTo>
                  <a:pt x="5949037" y="1632720"/>
                  <a:pt x="5950036" y="1637390"/>
                  <a:pt x="5950036" y="1637390"/>
                </a:cubicBezTo>
                <a:cubicBezTo>
                  <a:pt x="5949037" y="1632720"/>
                  <a:pt x="5948040" y="1628050"/>
                  <a:pt x="5942371" y="1624375"/>
                </a:cubicBezTo>
                <a:cubicBezTo>
                  <a:pt x="5943369" y="1629047"/>
                  <a:pt x="5938699" y="1630045"/>
                  <a:pt x="5933029" y="1626372"/>
                </a:cubicBezTo>
                <a:cubicBezTo>
                  <a:pt x="5937700" y="1625373"/>
                  <a:pt x="5932031" y="1621701"/>
                  <a:pt x="5931033" y="1617029"/>
                </a:cubicBezTo>
                <a:cubicBezTo>
                  <a:pt x="5925364" y="1613357"/>
                  <a:pt x="5925364" y="1613357"/>
                  <a:pt x="5925364" y="1613357"/>
                </a:cubicBezTo>
                <a:cubicBezTo>
                  <a:pt x="5924365" y="1608686"/>
                  <a:pt x="5924365" y="1608686"/>
                  <a:pt x="5924365" y="1608686"/>
                </a:cubicBezTo>
                <a:cubicBezTo>
                  <a:pt x="5919695" y="1609683"/>
                  <a:pt x="5919695" y="1609683"/>
                  <a:pt x="5919695" y="1609683"/>
                </a:cubicBezTo>
                <a:cubicBezTo>
                  <a:pt x="5919695" y="1609683"/>
                  <a:pt x="5919695" y="1609683"/>
                  <a:pt x="5920694" y="1614354"/>
                </a:cubicBezTo>
                <a:cubicBezTo>
                  <a:pt x="5901691" y="1593994"/>
                  <a:pt x="5882689" y="1573632"/>
                  <a:pt x="5872349" y="1570957"/>
                </a:cubicBezTo>
                <a:cubicBezTo>
                  <a:pt x="5866678" y="1567284"/>
                  <a:pt x="5866678" y="1567284"/>
                  <a:pt x="5865681" y="1562613"/>
                </a:cubicBezTo>
                <a:cubicBezTo>
                  <a:pt x="5860011" y="1558939"/>
                  <a:pt x="5860011" y="1558939"/>
                  <a:pt x="5855341" y="1559936"/>
                </a:cubicBezTo>
                <a:lnTo>
                  <a:pt x="5856125" y="1563605"/>
                </a:lnTo>
                <a:lnTo>
                  <a:pt x="5841049" y="1551621"/>
                </a:lnTo>
                <a:cubicBezTo>
                  <a:pt x="5824309" y="1537567"/>
                  <a:pt x="5816995" y="1529056"/>
                  <a:pt x="5789989" y="1505521"/>
                </a:cubicBezTo>
                <a:cubicBezTo>
                  <a:pt x="5773977" y="1499174"/>
                  <a:pt x="5768311" y="1495498"/>
                  <a:pt x="5763639" y="1496497"/>
                </a:cubicBezTo>
                <a:cubicBezTo>
                  <a:pt x="5762641" y="1491827"/>
                  <a:pt x="5767313" y="1490830"/>
                  <a:pt x="5760645" y="1482484"/>
                </a:cubicBezTo>
                <a:cubicBezTo>
                  <a:pt x="5751305" y="1484481"/>
                  <a:pt x="5748309" y="1470467"/>
                  <a:pt x="5731302" y="1459447"/>
                </a:cubicBezTo>
                <a:cubicBezTo>
                  <a:pt x="5714295" y="1448430"/>
                  <a:pt x="5728629" y="1469789"/>
                  <a:pt x="5710622" y="1454098"/>
                </a:cubicBezTo>
                <a:cubicBezTo>
                  <a:pt x="5726632" y="1460446"/>
                  <a:pt x="5708627" y="1444756"/>
                  <a:pt x="5691620" y="1433737"/>
                </a:cubicBezTo>
                <a:cubicBezTo>
                  <a:pt x="5696290" y="1432738"/>
                  <a:pt x="5696290" y="1432738"/>
                  <a:pt x="5696290" y="1432738"/>
                </a:cubicBezTo>
                <a:cubicBezTo>
                  <a:pt x="5701960" y="1436412"/>
                  <a:pt x="5707630" y="1440085"/>
                  <a:pt x="5706631" y="1435415"/>
                </a:cubicBezTo>
                <a:cubicBezTo>
                  <a:pt x="5706631" y="1435415"/>
                  <a:pt x="5705634" y="1430743"/>
                  <a:pt x="5699964" y="1427069"/>
                </a:cubicBezTo>
                <a:cubicBezTo>
                  <a:pt x="5694295" y="1423397"/>
                  <a:pt x="5694295" y="1423397"/>
                  <a:pt x="5694295" y="1423397"/>
                </a:cubicBezTo>
                <a:cubicBezTo>
                  <a:pt x="5698967" y="1422399"/>
                  <a:pt x="5706631" y="1435415"/>
                  <a:pt x="5710304" y="1429745"/>
                </a:cubicBezTo>
                <a:cubicBezTo>
                  <a:pt x="5698967" y="1422399"/>
                  <a:pt x="5692299" y="1414056"/>
                  <a:pt x="5687628" y="1415053"/>
                </a:cubicBezTo>
                <a:cubicBezTo>
                  <a:pt x="5682958" y="1416052"/>
                  <a:pt x="5682958" y="1416052"/>
                  <a:pt x="5681959" y="1411380"/>
                </a:cubicBezTo>
                <a:cubicBezTo>
                  <a:pt x="5676291" y="1407706"/>
                  <a:pt x="5670621" y="1404035"/>
                  <a:pt x="5665951" y="1405033"/>
                </a:cubicBezTo>
                <a:cubicBezTo>
                  <a:pt x="5665951" y="1405033"/>
                  <a:pt x="5666948" y="1409702"/>
                  <a:pt x="5672618" y="1413376"/>
                </a:cubicBezTo>
                <a:cubicBezTo>
                  <a:pt x="5673615" y="1418048"/>
                  <a:pt x="5673615" y="1418048"/>
                  <a:pt x="5673615" y="1418048"/>
                </a:cubicBezTo>
                <a:cubicBezTo>
                  <a:pt x="5663275" y="1415371"/>
                  <a:pt x="5665271" y="1424714"/>
                  <a:pt x="5656608" y="1407029"/>
                </a:cubicBezTo>
                <a:cubicBezTo>
                  <a:pt x="5652935" y="1412696"/>
                  <a:pt x="5664273" y="1420042"/>
                  <a:pt x="5665271" y="1424714"/>
                </a:cubicBezTo>
                <a:cubicBezTo>
                  <a:pt x="5647267" y="1409023"/>
                  <a:pt x="5650937" y="1403355"/>
                  <a:pt x="5639602" y="1396008"/>
                </a:cubicBezTo>
                <a:cubicBezTo>
                  <a:pt x="5644273" y="1395011"/>
                  <a:pt x="5645271" y="1399681"/>
                  <a:pt x="5645271" y="1399681"/>
                </a:cubicBezTo>
                <a:cubicBezTo>
                  <a:pt x="5650937" y="1403355"/>
                  <a:pt x="5650937" y="1403355"/>
                  <a:pt x="5654611" y="1397686"/>
                </a:cubicBezTo>
                <a:cubicBezTo>
                  <a:pt x="5654611" y="1397686"/>
                  <a:pt x="5648943" y="1394013"/>
                  <a:pt x="5643275" y="1390339"/>
                </a:cubicBezTo>
                <a:cubicBezTo>
                  <a:pt x="5653615" y="1393016"/>
                  <a:pt x="5652617" y="1388343"/>
                  <a:pt x="5642277" y="1385668"/>
                </a:cubicBezTo>
                <a:cubicBezTo>
                  <a:pt x="5641279" y="1380997"/>
                  <a:pt x="5641279" y="1380997"/>
                  <a:pt x="5641279" y="1380997"/>
                </a:cubicBezTo>
                <a:cubicBezTo>
                  <a:pt x="5646947" y="1384671"/>
                  <a:pt x="5645949" y="1379999"/>
                  <a:pt x="5645949" y="1379999"/>
                </a:cubicBezTo>
                <a:cubicBezTo>
                  <a:pt x="5640281" y="1376325"/>
                  <a:pt x="5640281" y="1376325"/>
                  <a:pt x="5635609" y="1377324"/>
                </a:cubicBezTo>
                <a:cubicBezTo>
                  <a:pt x="5634612" y="1372654"/>
                  <a:pt x="5634612" y="1372654"/>
                  <a:pt x="5629939" y="1373652"/>
                </a:cubicBezTo>
                <a:cubicBezTo>
                  <a:pt x="5623273" y="1365308"/>
                  <a:pt x="5623273" y="1365308"/>
                  <a:pt x="5616607" y="1356962"/>
                </a:cubicBezTo>
                <a:cubicBezTo>
                  <a:pt x="5622275" y="1360636"/>
                  <a:pt x="5622275" y="1360636"/>
                  <a:pt x="5622275" y="1360636"/>
                </a:cubicBezTo>
                <a:cubicBezTo>
                  <a:pt x="5627945" y="1364309"/>
                  <a:pt x="5632616" y="1363312"/>
                  <a:pt x="5632616" y="1363312"/>
                </a:cubicBezTo>
                <a:cubicBezTo>
                  <a:pt x="5631617" y="1358640"/>
                  <a:pt x="5625949" y="1354966"/>
                  <a:pt x="5620280" y="1351294"/>
                </a:cubicBezTo>
                <a:cubicBezTo>
                  <a:pt x="5614611" y="1347621"/>
                  <a:pt x="5614611" y="1347621"/>
                  <a:pt x="5614611" y="1347621"/>
                </a:cubicBezTo>
                <a:cubicBezTo>
                  <a:pt x="5608941" y="1343947"/>
                  <a:pt x="5608941" y="1343947"/>
                  <a:pt x="5608941" y="1343947"/>
                </a:cubicBezTo>
                <a:cubicBezTo>
                  <a:pt x="5603273" y="1340275"/>
                  <a:pt x="5598601" y="1341272"/>
                  <a:pt x="5599600" y="1345945"/>
                </a:cubicBezTo>
                <a:cubicBezTo>
                  <a:pt x="5599600" y="1345945"/>
                  <a:pt x="5600599" y="1350615"/>
                  <a:pt x="5606266" y="1354289"/>
                </a:cubicBezTo>
                <a:cubicBezTo>
                  <a:pt x="5606266" y="1354289"/>
                  <a:pt x="5606266" y="1354289"/>
                  <a:pt x="5610937" y="1353291"/>
                </a:cubicBezTo>
                <a:cubicBezTo>
                  <a:pt x="5616607" y="1356962"/>
                  <a:pt x="5616607" y="1356962"/>
                  <a:pt x="5616607" y="1356962"/>
                </a:cubicBezTo>
                <a:cubicBezTo>
                  <a:pt x="5591255" y="1352611"/>
                  <a:pt x="5612933" y="1362633"/>
                  <a:pt x="5625269" y="1374649"/>
                </a:cubicBezTo>
                <a:cubicBezTo>
                  <a:pt x="5619601" y="1370976"/>
                  <a:pt x="5619601" y="1370976"/>
                  <a:pt x="5619601" y="1370976"/>
                </a:cubicBezTo>
                <a:cubicBezTo>
                  <a:pt x="5619601" y="1370976"/>
                  <a:pt x="5620599" y="1375646"/>
                  <a:pt x="5620599" y="1375646"/>
                </a:cubicBezTo>
                <a:cubicBezTo>
                  <a:pt x="5620599" y="1375646"/>
                  <a:pt x="5620599" y="1375646"/>
                  <a:pt x="5621597" y="1380318"/>
                </a:cubicBezTo>
                <a:cubicBezTo>
                  <a:pt x="5626267" y="1379320"/>
                  <a:pt x="5626267" y="1379320"/>
                  <a:pt x="5626267" y="1379320"/>
                </a:cubicBezTo>
                <a:cubicBezTo>
                  <a:pt x="5631935" y="1382993"/>
                  <a:pt x="5631935" y="1382993"/>
                  <a:pt x="5631935" y="1382993"/>
                </a:cubicBezTo>
                <a:cubicBezTo>
                  <a:pt x="5627265" y="1383992"/>
                  <a:pt x="5627265" y="1383992"/>
                  <a:pt x="5627265" y="1383992"/>
                </a:cubicBezTo>
                <a:cubicBezTo>
                  <a:pt x="5627265" y="1383992"/>
                  <a:pt x="5628263" y="1388662"/>
                  <a:pt x="5632935" y="1387664"/>
                </a:cubicBezTo>
                <a:cubicBezTo>
                  <a:pt x="5633931" y="1392336"/>
                  <a:pt x="5633931" y="1392336"/>
                  <a:pt x="5633931" y="1392336"/>
                </a:cubicBezTo>
                <a:cubicBezTo>
                  <a:pt x="5618921" y="1390658"/>
                  <a:pt x="5612255" y="1382314"/>
                  <a:pt x="5594249" y="1366625"/>
                </a:cubicBezTo>
                <a:cubicBezTo>
                  <a:pt x="5598919" y="1365626"/>
                  <a:pt x="5598919" y="1365626"/>
                  <a:pt x="5598919" y="1365626"/>
                </a:cubicBezTo>
                <a:cubicBezTo>
                  <a:pt x="5603592" y="1364627"/>
                  <a:pt x="5603592" y="1364627"/>
                  <a:pt x="5603592" y="1364627"/>
                </a:cubicBezTo>
                <a:cubicBezTo>
                  <a:pt x="5597922" y="1360955"/>
                  <a:pt x="5597922" y="1360955"/>
                  <a:pt x="5597922" y="1360955"/>
                </a:cubicBezTo>
                <a:cubicBezTo>
                  <a:pt x="5593251" y="1361952"/>
                  <a:pt x="5593251" y="1361952"/>
                  <a:pt x="5593251" y="1361952"/>
                </a:cubicBezTo>
                <a:cubicBezTo>
                  <a:pt x="5587582" y="1358280"/>
                  <a:pt x="5587582" y="1358280"/>
                  <a:pt x="5587582" y="1358280"/>
                </a:cubicBezTo>
                <a:cubicBezTo>
                  <a:pt x="5581915" y="1354607"/>
                  <a:pt x="5585586" y="1348938"/>
                  <a:pt x="5574249" y="1341592"/>
                </a:cubicBezTo>
                <a:cubicBezTo>
                  <a:pt x="5573250" y="1336920"/>
                  <a:pt x="5573250" y="1336920"/>
                  <a:pt x="5573250" y="1336920"/>
                </a:cubicBezTo>
                <a:cubicBezTo>
                  <a:pt x="5568580" y="1337918"/>
                  <a:pt x="5567581" y="1333248"/>
                  <a:pt x="5567581" y="1333248"/>
                </a:cubicBezTo>
                <a:cubicBezTo>
                  <a:pt x="5562910" y="1334245"/>
                  <a:pt x="5562910" y="1334245"/>
                  <a:pt x="5562910" y="1334245"/>
                </a:cubicBezTo>
                <a:cubicBezTo>
                  <a:pt x="5563907" y="1338917"/>
                  <a:pt x="5563907" y="1338917"/>
                  <a:pt x="5563907" y="1338917"/>
                </a:cubicBezTo>
                <a:cubicBezTo>
                  <a:pt x="5552570" y="1331570"/>
                  <a:pt x="5549577" y="1317557"/>
                  <a:pt x="5540235" y="1319554"/>
                </a:cubicBezTo>
                <a:cubicBezTo>
                  <a:pt x="5540235" y="1319554"/>
                  <a:pt x="5535564" y="1320551"/>
                  <a:pt x="5534565" y="1315881"/>
                </a:cubicBezTo>
                <a:cubicBezTo>
                  <a:pt x="5534565" y="1315881"/>
                  <a:pt x="5529895" y="1316878"/>
                  <a:pt x="5529895" y="1316878"/>
                </a:cubicBezTo>
                <a:cubicBezTo>
                  <a:pt x="5530893" y="1321550"/>
                  <a:pt x="5530893" y="1321550"/>
                  <a:pt x="5530893" y="1321550"/>
                </a:cubicBezTo>
                <a:cubicBezTo>
                  <a:pt x="5505223" y="1292844"/>
                  <a:pt x="5519555" y="1314203"/>
                  <a:pt x="5510213" y="1316199"/>
                </a:cubicBezTo>
                <a:cubicBezTo>
                  <a:pt x="5501549" y="1298513"/>
                  <a:pt x="5467535" y="1276475"/>
                  <a:pt x="5439193" y="1258110"/>
                </a:cubicBezTo>
                <a:cubicBezTo>
                  <a:pt x="5435519" y="1263778"/>
                  <a:pt x="5435519" y="1263778"/>
                  <a:pt x="5435519" y="1263778"/>
                </a:cubicBezTo>
                <a:cubicBezTo>
                  <a:pt x="5434519" y="1259108"/>
                  <a:pt x="5434519" y="1259108"/>
                  <a:pt x="5434519" y="1259108"/>
                </a:cubicBezTo>
                <a:cubicBezTo>
                  <a:pt x="5434519" y="1259108"/>
                  <a:pt x="5433522" y="1254436"/>
                  <a:pt x="5428851" y="1255434"/>
                </a:cubicBezTo>
                <a:cubicBezTo>
                  <a:pt x="5428851" y="1255434"/>
                  <a:pt x="5429849" y="1260105"/>
                  <a:pt x="5429849" y="1260105"/>
                </a:cubicBezTo>
                <a:cubicBezTo>
                  <a:pt x="5412842" y="1249086"/>
                  <a:pt x="5399507" y="1232398"/>
                  <a:pt x="5392843" y="1224054"/>
                </a:cubicBezTo>
                <a:cubicBezTo>
                  <a:pt x="5389167" y="1229722"/>
                  <a:pt x="5390166" y="1234394"/>
                  <a:pt x="5384497" y="1230720"/>
                </a:cubicBezTo>
                <a:cubicBezTo>
                  <a:pt x="5383499" y="1226050"/>
                  <a:pt x="5383499" y="1226050"/>
                  <a:pt x="5377830" y="1222376"/>
                </a:cubicBezTo>
                <a:cubicBezTo>
                  <a:pt x="5374157" y="1228047"/>
                  <a:pt x="5373160" y="1223374"/>
                  <a:pt x="5366493" y="1215031"/>
                </a:cubicBezTo>
                <a:cubicBezTo>
                  <a:pt x="5366493" y="1215031"/>
                  <a:pt x="5366493" y="1215031"/>
                  <a:pt x="5371164" y="1214034"/>
                </a:cubicBezTo>
                <a:cubicBezTo>
                  <a:pt x="5371164" y="1214034"/>
                  <a:pt x="5371164" y="1214034"/>
                  <a:pt x="5370165" y="1209361"/>
                </a:cubicBezTo>
                <a:cubicBezTo>
                  <a:pt x="5365495" y="1210360"/>
                  <a:pt x="5364497" y="1205689"/>
                  <a:pt x="5359825" y="1206686"/>
                </a:cubicBezTo>
                <a:cubicBezTo>
                  <a:pt x="5359825" y="1206686"/>
                  <a:pt x="5355155" y="1207685"/>
                  <a:pt x="5355155" y="1207685"/>
                </a:cubicBezTo>
                <a:cubicBezTo>
                  <a:pt x="5353159" y="1198342"/>
                  <a:pt x="5305132" y="1179299"/>
                  <a:pt x="5316471" y="1186644"/>
                </a:cubicBezTo>
                <a:cubicBezTo>
                  <a:pt x="5330483" y="1183650"/>
                  <a:pt x="5315790" y="1206325"/>
                  <a:pt x="5328805" y="1198660"/>
                </a:cubicBezTo>
                <a:lnTo>
                  <a:pt x="5339148" y="1201337"/>
                </a:lnTo>
                <a:lnTo>
                  <a:pt x="5339145" y="1201337"/>
                </a:lnTo>
                <a:cubicBezTo>
                  <a:pt x="5334475" y="1202334"/>
                  <a:pt x="5340143" y="1206007"/>
                  <a:pt x="5340143" y="1206007"/>
                </a:cubicBezTo>
                <a:cubicBezTo>
                  <a:pt x="5345813" y="1209681"/>
                  <a:pt x="5345813" y="1209681"/>
                  <a:pt x="5345813" y="1209681"/>
                </a:cubicBezTo>
                <a:cubicBezTo>
                  <a:pt x="5341141" y="1210678"/>
                  <a:pt x="5341141" y="1210678"/>
                  <a:pt x="5341141" y="1210678"/>
                </a:cubicBezTo>
                <a:cubicBezTo>
                  <a:pt x="5340143" y="1206007"/>
                  <a:pt x="5335473" y="1207006"/>
                  <a:pt x="5335473" y="1207006"/>
                </a:cubicBezTo>
                <a:cubicBezTo>
                  <a:pt x="5335473" y="1207006"/>
                  <a:pt x="5336470" y="1211676"/>
                  <a:pt x="5336470" y="1211676"/>
                </a:cubicBezTo>
                <a:cubicBezTo>
                  <a:pt x="5342139" y="1215350"/>
                  <a:pt x="5342139" y="1215350"/>
                  <a:pt x="5342139" y="1215350"/>
                </a:cubicBezTo>
                <a:cubicBezTo>
                  <a:pt x="5347809" y="1219022"/>
                  <a:pt x="5347809" y="1219022"/>
                  <a:pt x="5347809" y="1219022"/>
                </a:cubicBezTo>
                <a:cubicBezTo>
                  <a:pt x="5347809" y="1219022"/>
                  <a:pt x="5337469" y="1216347"/>
                  <a:pt x="5337469" y="1216347"/>
                </a:cubicBezTo>
                <a:cubicBezTo>
                  <a:pt x="5331799" y="1212674"/>
                  <a:pt x="5331799" y="1212674"/>
                  <a:pt x="5331799" y="1212674"/>
                </a:cubicBezTo>
                <a:cubicBezTo>
                  <a:pt x="5326130" y="1209000"/>
                  <a:pt x="5326130" y="1209000"/>
                  <a:pt x="5326130" y="1209000"/>
                </a:cubicBezTo>
                <a:cubicBezTo>
                  <a:pt x="5325133" y="1204330"/>
                  <a:pt x="5319464" y="1200656"/>
                  <a:pt x="5314793" y="1201655"/>
                </a:cubicBezTo>
                <a:cubicBezTo>
                  <a:pt x="5310121" y="1202653"/>
                  <a:pt x="5311119" y="1207324"/>
                  <a:pt x="5316787" y="1210996"/>
                </a:cubicBezTo>
                <a:cubicBezTo>
                  <a:pt x="5316787" y="1210996"/>
                  <a:pt x="5316787" y="1210996"/>
                  <a:pt x="5317786" y="1215668"/>
                </a:cubicBezTo>
                <a:cubicBezTo>
                  <a:pt x="5300780" y="1204649"/>
                  <a:pt x="5314793" y="1201655"/>
                  <a:pt x="5294113" y="1196306"/>
                </a:cubicBezTo>
                <a:cubicBezTo>
                  <a:pt x="5298783" y="1195307"/>
                  <a:pt x="5298783" y="1195307"/>
                  <a:pt x="5298783" y="1195307"/>
                </a:cubicBezTo>
                <a:cubicBezTo>
                  <a:pt x="5298783" y="1195307"/>
                  <a:pt x="5298783" y="1195307"/>
                  <a:pt x="5297785" y="1190636"/>
                </a:cubicBezTo>
                <a:cubicBezTo>
                  <a:pt x="5293114" y="1191633"/>
                  <a:pt x="5293114" y="1191633"/>
                  <a:pt x="5293114" y="1191633"/>
                </a:cubicBezTo>
                <a:cubicBezTo>
                  <a:pt x="5293114" y="1191633"/>
                  <a:pt x="5288443" y="1192631"/>
                  <a:pt x="5288443" y="1192631"/>
                </a:cubicBezTo>
                <a:cubicBezTo>
                  <a:pt x="5282775" y="1188958"/>
                  <a:pt x="5282775" y="1188958"/>
                  <a:pt x="5282775" y="1188958"/>
                </a:cubicBezTo>
                <a:cubicBezTo>
                  <a:pt x="5277105" y="1185286"/>
                  <a:pt x="5277105" y="1185286"/>
                  <a:pt x="5265767" y="1177939"/>
                </a:cubicBezTo>
                <a:cubicBezTo>
                  <a:pt x="5258421" y="1189278"/>
                  <a:pt x="5234748" y="1169914"/>
                  <a:pt x="5237741" y="1183927"/>
                </a:cubicBezTo>
                <a:cubicBezTo>
                  <a:pt x="5247083" y="1181931"/>
                  <a:pt x="5253750" y="1190277"/>
                  <a:pt x="5264090" y="1192949"/>
                </a:cubicBezTo>
                <a:cubicBezTo>
                  <a:pt x="5253750" y="1190277"/>
                  <a:pt x="5253750" y="1190277"/>
                  <a:pt x="5254749" y="1194947"/>
                </a:cubicBezTo>
                <a:cubicBezTo>
                  <a:pt x="5254749" y="1194947"/>
                  <a:pt x="5254749" y="1194947"/>
                  <a:pt x="5255746" y="1199616"/>
                </a:cubicBezTo>
                <a:cubicBezTo>
                  <a:pt x="5243410" y="1187600"/>
                  <a:pt x="5226404" y="1176581"/>
                  <a:pt x="5210394" y="1170233"/>
                </a:cubicBezTo>
                <a:cubicBezTo>
                  <a:pt x="5199057" y="1162887"/>
                  <a:pt x="5182049" y="1151868"/>
                  <a:pt x="5166041" y="1145520"/>
                </a:cubicBezTo>
                <a:cubicBezTo>
                  <a:pt x="5171709" y="1149192"/>
                  <a:pt x="5182049" y="1151868"/>
                  <a:pt x="5175383" y="1143524"/>
                </a:cubicBezTo>
                <a:cubicBezTo>
                  <a:pt x="5154702" y="1138173"/>
                  <a:pt x="5154702" y="1138173"/>
                  <a:pt x="5152707" y="1128832"/>
                </a:cubicBezTo>
                <a:cubicBezTo>
                  <a:pt x="5132025" y="1123480"/>
                  <a:pt x="5124363" y="1110465"/>
                  <a:pt x="5132025" y="1123480"/>
                </a:cubicBezTo>
                <a:cubicBezTo>
                  <a:pt x="5127356" y="1124478"/>
                  <a:pt x="5127356" y="1124478"/>
                  <a:pt x="5122685" y="1125476"/>
                </a:cubicBezTo>
                <a:cubicBezTo>
                  <a:pt x="5095337" y="1111782"/>
                  <a:pt x="5068989" y="1102760"/>
                  <a:pt x="5046313" y="1088067"/>
                </a:cubicBezTo>
                <a:cubicBezTo>
                  <a:pt x="5041643" y="1089066"/>
                  <a:pt x="5035973" y="1085392"/>
                  <a:pt x="5030303" y="1081718"/>
                </a:cubicBezTo>
                <a:cubicBezTo>
                  <a:pt x="5050983" y="1087069"/>
                  <a:pt x="5065997" y="1088746"/>
                  <a:pt x="5086675" y="1094097"/>
                </a:cubicBezTo>
                <a:cubicBezTo>
                  <a:pt x="5086675" y="1094097"/>
                  <a:pt x="5103683" y="1105116"/>
                  <a:pt x="5085676" y="1089426"/>
                </a:cubicBezTo>
                <a:cubicBezTo>
                  <a:pt x="5091346" y="1093098"/>
                  <a:pt x="5101686" y="1095775"/>
                  <a:pt x="5095019" y="1087429"/>
                </a:cubicBezTo>
                <a:cubicBezTo>
                  <a:pt x="5076335" y="1091420"/>
                  <a:pt x="5054656" y="1081400"/>
                  <a:pt x="5029307" y="1077048"/>
                </a:cubicBezTo>
                <a:cubicBezTo>
                  <a:pt x="5033976" y="1076051"/>
                  <a:pt x="5032979" y="1071380"/>
                  <a:pt x="5028309" y="1072377"/>
                </a:cubicBezTo>
                <a:cubicBezTo>
                  <a:pt x="5032979" y="1071380"/>
                  <a:pt x="5032979" y="1071380"/>
                  <a:pt x="5032979" y="1071380"/>
                </a:cubicBezTo>
                <a:cubicBezTo>
                  <a:pt x="5031981" y="1066707"/>
                  <a:pt x="5031981" y="1066707"/>
                  <a:pt x="5027310" y="1067706"/>
                </a:cubicBezTo>
                <a:cubicBezTo>
                  <a:pt x="5026313" y="1063036"/>
                  <a:pt x="5015971" y="1060359"/>
                  <a:pt x="5005631" y="1057685"/>
                </a:cubicBezTo>
                <a:cubicBezTo>
                  <a:pt x="5000961" y="1058683"/>
                  <a:pt x="5000961" y="1058683"/>
                  <a:pt x="5000961" y="1058683"/>
                </a:cubicBezTo>
                <a:cubicBezTo>
                  <a:pt x="4999964" y="1054011"/>
                  <a:pt x="4999964" y="1054011"/>
                  <a:pt x="4995291" y="1055010"/>
                </a:cubicBezTo>
                <a:cubicBezTo>
                  <a:pt x="4989623" y="1051337"/>
                  <a:pt x="4989623" y="1051337"/>
                  <a:pt x="4983954" y="1047662"/>
                </a:cubicBezTo>
                <a:cubicBezTo>
                  <a:pt x="4983954" y="1047662"/>
                  <a:pt x="4982957" y="1042992"/>
                  <a:pt x="4982957" y="1042992"/>
                </a:cubicBezTo>
                <a:cubicBezTo>
                  <a:pt x="4977287" y="1039320"/>
                  <a:pt x="4977287" y="1039320"/>
                  <a:pt x="4977287" y="1039320"/>
                </a:cubicBezTo>
                <a:cubicBezTo>
                  <a:pt x="4973614" y="1044988"/>
                  <a:pt x="4973614" y="1044988"/>
                  <a:pt x="4973614" y="1044988"/>
                </a:cubicBezTo>
                <a:cubicBezTo>
                  <a:pt x="4962277" y="1037643"/>
                  <a:pt x="4952934" y="1039638"/>
                  <a:pt x="4942594" y="1036963"/>
                </a:cubicBezTo>
                <a:cubicBezTo>
                  <a:pt x="4942594" y="1036963"/>
                  <a:pt x="4947265" y="1035964"/>
                  <a:pt x="4947265" y="1035964"/>
                </a:cubicBezTo>
                <a:cubicBezTo>
                  <a:pt x="4947265" y="1035964"/>
                  <a:pt x="4947265" y="1035964"/>
                  <a:pt x="4946267" y="1031294"/>
                </a:cubicBezTo>
                <a:cubicBezTo>
                  <a:pt x="4946267" y="1031294"/>
                  <a:pt x="4941597" y="1032293"/>
                  <a:pt x="4941597" y="1032293"/>
                </a:cubicBezTo>
                <a:cubicBezTo>
                  <a:pt x="4941597" y="1032293"/>
                  <a:pt x="4936925" y="1033290"/>
                  <a:pt x="4936925" y="1033290"/>
                </a:cubicBezTo>
                <a:cubicBezTo>
                  <a:pt x="4945269" y="1026623"/>
                  <a:pt x="4900235" y="1021592"/>
                  <a:pt x="4921914" y="1031612"/>
                </a:cubicBezTo>
                <a:cubicBezTo>
                  <a:pt x="4922913" y="1036284"/>
                  <a:pt x="4927583" y="1035286"/>
                  <a:pt x="4927583" y="1035286"/>
                </a:cubicBezTo>
                <a:cubicBezTo>
                  <a:pt x="4914567" y="1042949"/>
                  <a:pt x="4957604" y="1038641"/>
                  <a:pt x="4973614" y="1044988"/>
                </a:cubicBezTo>
                <a:cubicBezTo>
                  <a:pt x="4968943" y="1045986"/>
                  <a:pt x="4968943" y="1045986"/>
                  <a:pt x="4964271" y="1046983"/>
                </a:cubicBezTo>
                <a:cubicBezTo>
                  <a:pt x="4964271" y="1046983"/>
                  <a:pt x="4965270" y="1051656"/>
                  <a:pt x="4965270" y="1051656"/>
                </a:cubicBezTo>
                <a:cubicBezTo>
                  <a:pt x="4969940" y="1050657"/>
                  <a:pt x="4969940" y="1050657"/>
                  <a:pt x="4969940" y="1050657"/>
                </a:cubicBezTo>
                <a:cubicBezTo>
                  <a:pt x="4970937" y="1055328"/>
                  <a:pt x="4975610" y="1054330"/>
                  <a:pt x="4975610" y="1054330"/>
                </a:cubicBezTo>
                <a:cubicBezTo>
                  <a:pt x="4980281" y="1053332"/>
                  <a:pt x="4980281" y="1053332"/>
                  <a:pt x="4980281" y="1053332"/>
                </a:cubicBezTo>
                <a:cubicBezTo>
                  <a:pt x="5002957" y="1068025"/>
                  <a:pt x="4954930" y="1048979"/>
                  <a:pt x="4976607" y="1059002"/>
                </a:cubicBezTo>
                <a:cubicBezTo>
                  <a:pt x="4966267" y="1056326"/>
                  <a:pt x="4955927" y="1053650"/>
                  <a:pt x="4945587" y="1050975"/>
                </a:cubicBezTo>
                <a:cubicBezTo>
                  <a:pt x="4926745" y="1042790"/>
                  <a:pt x="4906983" y="1036024"/>
                  <a:pt x="4888638" y="1030174"/>
                </a:cubicBezTo>
                <a:lnTo>
                  <a:pt x="4883576" y="1028576"/>
                </a:lnTo>
                <a:lnTo>
                  <a:pt x="4677737" y="918554"/>
                </a:lnTo>
                <a:cubicBezTo>
                  <a:pt x="4618194" y="886663"/>
                  <a:pt x="4554209" y="871943"/>
                  <a:pt x="4486061" y="866223"/>
                </a:cubicBezTo>
                <a:cubicBezTo>
                  <a:pt x="4338547" y="859209"/>
                  <a:pt x="4194645" y="831144"/>
                  <a:pt x="4048372" y="829950"/>
                </a:cubicBezTo>
                <a:cubicBezTo>
                  <a:pt x="3646949" y="830539"/>
                  <a:pt x="3256016" y="889726"/>
                  <a:pt x="2878191" y="1029255"/>
                </a:cubicBezTo>
                <a:cubicBezTo>
                  <a:pt x="2787997" y="1062720"/>
                  <a:pt x="2702509" y="1099236"/>
                  <a:pt x="2628640" y="1161658"/>
                </a:cubicBezTo>
                <a:cubicBezTo>
                  <a:pt x="2511256" y="1257713"/>
                  <a:pt x="2371313" y="1324113"/>
                  <a:pt x="2250745" y="1414763"/>
                </a:cubicBezTo>
                <a:cubicBezTo>
                  <a:pt x="2238411" y="1423482"/>
                  <a:pt x="2220675" y="1435383"/>
                  <a:pt x="2208076" y="1423878"/>
                </a:cubicBezTo>
                <a:cubicBezTo>
                  <a:pt x="2204928" y="1421004"/>
                  <a:pt x="2203060" y="1417600"/>
                  <a:pt x="2202136" y="1413869"/>
                </a:cubicBezTo>
                <a:lnTo>
                  <a:pt x="2202084" y="1411629"/>
                </a:lnTo>
                <a:lnTo>
                  <a:pt x="2206238" y="1407817"/>
                </a:lnTo>
                <a:cubicBezTo>
                  <a:pt x="2380395" y="1260518"/>
                  <a:pt x="2574630" y="1132593"/>
                  <a:pt x="2786866" y="1028640"/>
                </a:cubicBezTo>
                <a:cubicBezTo>
                  <a:pt x="2787863" y="1033311"/>
                  <a:pt x="2787863" y="1033311"/>
                  <a:pt x="2792535" y="1032314"/>
                </a:cubicBezTo>
                <a:cubicBezTo>
                  <a:pt x="2792535" y="1032314"/>
                  <a:pt x="2797204" y="1031315"/>
                  <a:pt x="2797204" y="1031315"/>
                </a:cubicBezTo>
                <a:cubicBezTo>
                  <a:pt x="2792535" y="1032314"/>
                  <a:pt x="2794529" y="1041655"/>
                  <a:pt x="2802875" y="1034988"/>
                </a:cubicBezTo>
                <a:cubicBezTo>
                  <a:pt x="2794529" y="1041655"/>
                  <a:pt x="2794529" y="1041655"/>
                  <a:pt x="2794529" y="1041655"/>
                </a:cubicBezTo>
                <a:cubicBezTo>
                  <a:pt x="2789859" y="1042653"/>
                  <a:pt x="2790857" y="1047324"/>
                  <a:pt x="2795528" y="1046327"/>
                </a:cubicBezTo>
                <a:cubicBezTo>
                  <a:pt x="2795528" y="1046327"/>
                  <a:pt x="2800199" y="1045328"/>
                  <a:pt x="2800199" y="1045328"/>
                </a:cubicBezTo>
                <a:cubicBezTo>
                  <a:pt x="2804871" y="1044330"/>
                  <a:pt x="2804871" y="1044330"/>
                  <a:pt x="2804871" y="1044330"/>
                </a:cubicBezTo>
                <a:cubicBezTo>
                  <a:pt x="2808543" y="1038660"/>
                  <a:pt x="2808543" y="1038660"/>
                  <a:pt x="2808543" y="1038660"/>
                </a:cubicBezTo>
                <a:cubicBezTo>
                  <a:pt x="2813215" y="1037663"/>
                  <a:pt x="2813215" y="1037663"/>
                  <a:pt x="2813215" y="1037663"/>
                </a:cubicBezTo>
                <a:cubicBezTo>
                  <a:pt x="2810539" y="1048003"/>
                  <a:pt x="2815209" y="1047006"/>
                  <a:pt x="2829222" y="1044011"/>
                </a:cubicBezTo>
                <a:cubicBezTo>
                  <a:pt x="2836568" y="1032673"/>
                  <a:pt x="2828224" y="1039341"/>
                  <a:pt x="2830901" y="1029001"/>
                </a:cubicBezTo>
                <a:lnTo>
                  <a:pt x="2826228" y="1029998"/>
                </a:lnTo>
                <a:cubicBezTo>
                  <a:pt x="2830901" y="1029001"/>
                  <a:pt x="2829902" y="1024329"/>
                  <a:pt x="2825231" y="1025328"/>
                </a:cubicBezTo>
                <a:cubicBezTo>
                  <a:pt x="2825231" y="1025328"/>
                  <a:pt x="2815890" y="1027323"/>
                  <a:pt x="2811218" y="1028322"/>
                </a:cubicBezTo>
                <a:cubicBezTo>
                  <a:pt x="2807546" y="1033990"/>
                  <a:pt x="2807546" y="1033990"/>
                  <a:pt x="2807546" y="1033990"/>
                </a:cubicBezTo>
                <a:cubicBezTo>
                  <a:pt x="2806549" y="1029320"/>
                  <a:pt x="2811218" y="1028322"/>
                  <a:pt x="2810219" y="1023650"/>
                </a:cubicBezTo>
                <a:cubicBezTo>
                  <a:pt x="2810219" y="1023650"/>
                  <a:pt x="2814891" y="1022653"/>
                  <a:pt x="2814891" y="1022653"/>
                </a:cubicBezTo>
                <a:cubicBezTo>
                  <a:pt x="2819564" y="1021654"/>
                  <a:pt x="2823235" y="1015986"/>
                  <a:pt x="2823235" y="1015986"/>
                </a:cubicBezTo>
                <a:cubicBezTo>
                  <a:pt x="2823235" y="1015986"/>
                  <a:pt x="2823235" y="1015986"/>
                  <a:pt x="2818565" y="1016983"/>
                </a:cubicBezTo>
                <a:cubicBezTo>
                  <a:pt x="2889309" y="982332"/>
                  <a:pt x="2965723" y="951353"/>
                  <a:pt x="3037465" y="921374"/>
                </a:cubicBezTo>
                <a:cubicBezTo>
                  <a:pt x="3038464" y="926044"/>
                  <a:pt x="3044133" y="929718"/>
                  <a:pt x="3058147" y="926725"/>
                </a:cubicBezTo>
                <a:cubicBezTo>
                  <a:pt x="3057148" y="922053"/>
                  <a:pt x="3051479" y="918379"/>
                  <a:pt x="3046809" y="919377"/>
                </a:cubicBezTo>
                <a:cubicBezTo>
                  <a:pt x="3046809" y="919377"/>
                  <a:pt x="3051479" y="918379"/>
                  <a:pt x="3051479" y="918379"/>
                </a:cubicBezTo>
                <a:cubicBezTo>
                  <a:pt x="3199715" y="863510"/>
                  <a:pt x="3349591" y="822028"/>
                  <a:pt x="3499823" y="793288"/>
                </a:cubicBezTo>
                <a:lnTo>
                  <a:pt x="3644023" y="771778"/>
                </a:lnTo>
                <a:lnTo>
                  <a:pt x="3664087" y="769873"/>
                </a:lnTo>
                <a:cubicBezTo>
                  <a:pt x="3709474" y="766929"/>
                  <a:pt x="3755207" y="765334"/>
                  <a:pt x="3801298" y="765118"/>
                </a:cubicBezTo>
                <a:cubicBezTo>
                  <a:pt x="3825607" y="764994"/>
                  <a:pt x="3838629" y="764240"/>
                  <a:pt x="3849108" y="758706"/>
                </a:cubicBezTo>
                <a:lnTo>
                  <a:pt x="3858639" y="750773"/>
                </a:lnTo>
                <a:close/>
                <a:moveTo>
                  <a:pt x="1876892" y="560831"/>
                </a:moveTo>
                <a:cubicBezTo>
                  <a:pt x="1882274" y="560831"/>
                  <a:pt x="1887657" y="560831"/>
                  <a:pt x="1898421" y="560831"/>
                </a:cubicBezTo>
                <a:cubicBezTo>
                  <a:pt x="1868820" y="611956"/>
                  <a:pt x="1831147" y="646935"/>
                  <a:pt x="1793475" y="681915"/>
                </a:cubicBezTo>
                <a:cubicBezTo>
                  <a:pt x="1330636" y="1093597"/>
                  <a:pt x="988888" y="1588690"/>
                  <a:pt x="776305" y="2172579"/>
                </a:cubicBezTo>
                <a:cubicBezTo>
                  <a:pt x="770924" y="2188723"/>
                  <a:pt x="757469" y="2210249"/>
                  <a:pt x="760159" y="2226393"/>
                </a:cubicBezTo>
                <a:cubicBezTo>
                  <a:pt x="768233" y="2398600"/>
                  <a:pt x="698268" y="2557354"/>
                  <a:pt x="674049" y="2724179"/>
                </a:cubicBezTo>
                <a:cubicBezTo>
                  <a:pt x="652522" y="2874859"/>
                  <a:pt x="622922" y="3022849"/>
                  <a:pt x="622922" y="3181602"/>
                </a:cubicBezTo>
                <a:cubicBezTo>
                  <a:pt x="665977" y="3152004"/>
                  <a:pt x="665977" y="3111643"/>
                  <a:pt x="668667" y="3073973"/>
                </a:cubicBezTo>
                <a:cubicBezTo>
                  <a:pt x="682124" y="2936746"/>
                  <a:pt x="698268" y="2799518"/>
                  <a:pt x="725177" y="2664982"/>
                </a:cubicBezTo>
                <a:cubicBezTo>
                  <a:pt x="835505" y="2102620"/>
                  <a:pt x="1077688" y="1602145"/>
                  <a:pt x="1438272" y="1155483"/>
                </a:cubicBezTo>
                <a:cubicBezTo>
                  <a:pt x="1489400" y="1090906"/>
                  <a:pt x="1562055" y="1047854"/>
                  <a:pt x="1629328" y="999420"/>
                </a:cubicBezTo>
                <a:cubicBezTo>
                  <a:pt x="1653547" y="983276"/>
                  <a:pt x="1675074" y="969822"/>
                  <a:pt x="1669692" y="929461"/>
                </a:cubicBezTo>
                <a:cubicBezTo>
                  <a:pt x="1667001" y="886410"/>
                  <a:pt x="1707365" y="867574"/>
                  <a:pt x="1739655" y="848740"/>
                </a:cubicBezTo>
                <a:cubicBezTo>
                  <a:pt x="1761183" y="837977"/>
                  <a:pt x="1788092" y="835286"/>
                  <a:pt x="1817693" y="837977"/>
                </a:cubicBezTo>
                <a:cubicBezTo>
                  <a:pt x="1782710" y="875647"/>
                  <a:pt x="1750420" y="916008"/>
                  <a:pt x="1715438" y="953679"/>
                </a:cubicBezTo>
                <a:cubicBezTo>
                  <a:pt x="1605109" y="1074761"/>
                  <a:pt x="1494782" y="1198535"/>
                  <a:pt x="1403290" y="1335761"/>
                </a:cubicBezTo>
                <a:cubicBezTo>
                  <a:pt x="1376382" y="1370741"/>
                  <a:pt x="1344091" y="1397649"/>
                  <a:pt x="1352163" y="1448772"/>
                </a:cubicBezTo>
                <a:cubicBezTo>
                  <a:pt x="1357545" y="1478370"/>
                  <a:pt x="1330636" y="1505278"/>
                  <a:pt x="1314489" y="1532185"/>
                </a:cubicBezTo>
                <a:cubicBezTo>
                  <a:pt x="1220307" y="1669413"/>
                  <a:pt x="1144962" y="1817402"/>
                  <a:pt x="1072307" y="1965393"/>
                </a:cubicBezTo>
                <a:cubicBezTo>
                  <a:pt x="1066925" y="1976156"/>
                  <a:pt x="1061543" y="1984227"/>
                  <a:pt x="1069616" y="1997681"/>
                </a:cubicBezTo>
                <a:cubicBezTo>
                  <a:pt x="1091144" y="2003063"/>
                  <a:pt x="1093835" y="1981536"/>
                  <a:pt x="1099217" y="1970774"/>
                </a:cubicBezTo>
                <a:cubicBezTo>
                  <a:pt x="1206853" y="1739372"/>
                  <a:pt x="1344091" y="1529495"/>
                  <a:pt x="1494782" y="1327690"/>
                </a:cubicBezTo>
                <a:cubicBezTo>
                  <a:pt x="1500164" y="1319618"/>
                  <a:pt x="1505545" y="1311545"/>
                  <a:pt x="1510927" y="1303472"/>
                </a:cubicBezTo>
                <a:cubicBezTo>
                  <a:pt x="1519001" y="1292711"/>
                  <a:pt x="1529764" y="1287329"/>
                  <a:pt x="1540528" y="1300782"/>
                </a:cubicBezTo>
                <a:cubicBezTo>
                  <a:pt x="1556672" y="1311545"/>
                  <a:pt x="1548600" y="1319618"/>
                  <a:pt x="1540528" y="1330381"/>
                </a:cubicBezTo>
                <a:cubicBezTo>
                  <a:pt x="1411363" y="1483752"/>
                  <a:pt x="1319872" y="1664031"/>
                  <a:pt x="1217616" y="1836238"/>
                </a:cubicBezTo>
                <a:cubicBezTo>
                  <a:pt x="1212235" y="1847000"/>
                  <a:pt x="1204162" y="1855072"/>
                  <a:pt x="1201472" y="1865836"/>
                </a:cubicBezTo>
                <a:cubicBezTo>
                  <a:pt x="1163799" y="2021897"/>
                  <a:pt x="1077688" y="2159125"/>
                  <a:pt x="1034634" y="2315188"/>
                </a:cubicBezTo>
                <a:cubicBezTo>
                  <a:pt x="945833" y="2646147"/>
                  <a:pt x="897396" y="2977107"/>
                  <a:pt x="886633" y="3316138"/>
                </a:cubicBezTo>
                <a:cubicBezTo>
                  <a:pt x="886633" y="3326902"/>
                  <a:pt x="886633" y="3334975"/>
                  <a:pt x="886633" y="3345737"/>
                </a:cubicBezTo>
                <a:cubicBezTo>
                  <a:pt x="916234" y="3332283"/>
                  <a:pt x="910852" y="3308066"/>
                  <a:pt x="910852" y="3286541"/>
                </a:cubicBezTo>
                <a:lnTo>
                  <a:pt x="912039" y="3267394"/>
                </a:lnTo>
                <a:lnTo>
                  <a:pt x="911945" y="3235898"/>
                </a:lnTo>
                <a:cubicBezTo>
                  <a:pt x="916573" y="3143655"/>
                  <a:pt x="911504" y="3053483"/>
                  <a:pt x="932891" y="2963742"/>
                </a:cubicBezTo>
                <a:cubicBezTo>
                  <a:pt x="934004" y="2959449"/>
                  <a:pt x="934041" y="2954878"/>
                  <a:pt x="935203" y="2950827"/>
                </a:cubicBezTo>
                <a:lnTo>
                  <a:pt x="936942" y="2948948"/>
                </a:lnTo>
                <a:lnTo>
                  <a:pt x="967110" y="2742550"/>
                </a:lnTo>
                <a:cubicBezTo>
                  <a:pt x="1067262" y="2215462"/>
                  <a:pt x="1298344" y="1738698"/>
                  <a:pt x="1653547" y="1308854"/>
                </a:cubicBezTo>
                <a:cubicBezTo>
                  <a:pt x="1782710" y="1152792"/>
                  <a:pt x="1933403" y="1015565"/>
                  <a:pt x="2092167" y="889101"/>
                </a:cubicBezTo>
                <a:cubicBezTo>
                  <a:pt x="2105621" y="878338"/>
                  <a:pt x="2119075" y="867574"/>
                  <a:pt x="2137913" y="856811"/>
                </a:cubicBezTo>
                <a:cubicBezTo>
                  <a:pt x="2148676" y="897172"/>
                  <a:pt x="2127149" y="916008"/>
                  <a:pt x="2108312" y="940224"/>
                </a:cubicBezTo>
                <a:cubicBezTo>
                  <a:pt x="2078713" y="972513"/>
                  <a:pt x="2043730" y="1004802"/>
                  <a:pt x="2046421" y="1055926"/>
                </a:cubicBezTo>
                <a:cubicBezTo>
                  <a:pt x="2046421" y="1072070"/>
                  <a:pt x="2030276" y="1082833"/>
                  <a:pt x="2016821" y="1093597"/>
                </a:cubicBezTo>
                <a:cubicBezTo>
                  <a:pt x="1928020" y="1171627"/>
                  <a:pt x="1849984" y="1257731"/>
                  <a:pt x="1774638" y="1349215"/>
                </a:cubicBezTo>
                <a:cubicBezTo>
                  <a:pt x="1766565" y="1359979"/>
                  <a:pt x="1734274" y="1373431"/>
                  <a:pt x="1777328" y="1386886"/>
                </a:cubicBezTo>
                <a:cubicBezTo>
                  <a:pt x="1801547" y="1394958"/>
                  <a:pt x="1774638" y="1413793"/>
                  <a:pt x="1766565" y="1421865"/>
                </a:cubicBezTo>
                <a:cubicBezTo>
                  <a:pt x="1597036" y="1626361"/>
                  <a:pt x="1459800" y="1849691"/>
                  <a:pt x="1352163" y="2091856"/>
                </a:cubicBezTo>
                <a:cubicBezTo>
                  <a:pt x="1212235" y="2409363"/>
                  <a:pt x="1136890" y="2743013"/>
                  <a:pt x="1101907" y="3087427"/>
                </a:cubicBezTo>
                <a:cubicBezTo>
                  <a:pt x="1101907" y="3088772"/>
                  <a:pt x="1101907" y="3090790"/>
                  <a:pt x="1102580" y="3094154"/>
                </a:cubicBezTo>
                <a:lnTo>
                  <a:pt x="1104570" y="3100406"/>
                </a:lnTo>
                <a:lnTo>
                  <a:pt x="1113843" y="2999101"/>
                </a:lnTo>
                <a:cubicBezTo>
                  <a:pt x="1138226" y="2826084"/>
                  <a:pt x="1179369" y="2655571"/>
                  <a:pt x="1236682" y="2487179"/>
                </a:cubicBezTo>
                <a:cubicBezTo>
                  <a:pt x="1239318" y="2480533"/>
                  <a:pt x="1242783" y="2477764"/>
                  <a:pt x="1249712" y="2472227"/>
                </a:cubicBezTo>
                <a:cubicBezTo>
                  <a:pt x="1202697" y="2647291"/>
                  <a:pt x="1165753" y="2822770"/>
                  <a:pt x="1144152" y="2998820"/>
                </a:cubicBezTo>
                <a:lnTo>
                  <a:pt x="1143877" y="3001792"/>
                </a:lnTo>
                <a:lnTo>
                  <a:pt x="1144625" y="2999599"/>
                </a:lnTo>
                <a:cubicBezTo>
                  <a:pt x="1169853" y="2888481"/>
                  <a:pt x="1167835" y="2773956"/>
                  <a:pt x="1220307" y="2673054"/>
                </a:cubicBezTo>
                <a:cubicBezTo>
                  <a:pt x="1196089" y="2780684"/>
                  <a:pt x="1228380" y="2896384"/>
                  <a:pt x="1182634" y="3001323"/>
                </a:cubicBezTo>
                <a:lnTo>
                  <a:pt x="1177230" y="3017964"/>
                </a:lnTo>
                <a:lnTo>
                  <a:pt x="1193129" y="3023733"/>
                </a:lnTo>
                <a:cubicBezTo>
                  <a:pt x="1206837" y="3030944"/>
                  <a:pt x="1205461" y="3015014"/>
                  <a:pt x="1207684" y="3006427"/>
                </a:cubicBezTo>
                <a:cubicBezTo>
                  <a:pt x="1226207" y="2846324"/>
                  <a:pt x="1272430" y="2692470"/>
                  <a:pt x="1314361" y="2537505"/>
                </a:cubicBezTo>
                <a:cubicBezTo>
                  <a:pt x="1316859" y="2527844"/>
                  <a:pt x="1315153" y="2514521"/>
                  <a:pt x="1324018" y="2510631"/>
                </a:cubicBezTo>
                <a:cubicBezTo>
                  <a:pt x="1326973" y="2509334"/>
                  <a:pt x="1331103" y="2509086"/>
                  <a:pt x="1336954" y="2510369"/>
                </a:cubicBezTo>
                <a:lnTo>
                  <a:pt x="1346335" y="2515455"/>
                </a:lnTo>
                <a:lnTo>
                  <a:pt x="1341475" y="2526822"/>
                </a:lnTo>
                <a:cubicBezTo>
                  <a:pt x="1282033" y="2684987"/>
                  <a:pt x="1236529" y="2849070"/>
                  <a:pt x="1206129" y="3017246"/>
                </a:cubicBezTo>
                <a:lnTo>
                  <a:pt x="1190428" y="3134619"/>
                </a:lnTo>
                <a:lnTo>
                  <a:pt x="1188018" y="3178911"/>
                </a:lnTo>
                <a:cubicBezTo>
                  <a:pt x="1171870" y="3302686"/>
                  <a:pt x="1175907" y="3425785"/>
                  <a:pt x="1189026" y="3548551"/>
                </a:cubicBezTo>
                <a:lnTo>
                  <a:pt x="1205813" y="3671558"/>
                </a:lnTo>
                <a:lnTo>
                  <a:pt x="1210772" y="3356381"/>
                </a:lnTo>
                <a:cubicBezTo>
                  <a:pt x="1228015" y="3130993"/>
                  <a:pt x="1272258" y="2909658"/>
                  <a:pt x="1341421" y="2696971"/>
                </a:cubicBezTo>
                <a:lnTo>
                  <a:pt x="1356818" y="2655264"/>
                </a:lnTo>
                <a:lnTo>
                  <a:pt x="1364300" y="2638368"/>
                </a:lnTo>
                <a:lnTo>
                  <a:pt x="1403642" y="2528432"/>
                </a:lnTo>
                <a:lnTo>
                  <a:pt x="1418816" y="2487337"/>
                </a:lnTo>
                <a:cubicBezTo>
                  <a:pt x="1532878" y="2212122"/>
                  <a:pt x="1690015" y="1955007"/>
                  <a:pt x="1885305" y="1726888"/>
                </a:cubicBezTo>
                <a:lnTo>
                  <a:pt x="1887481" y="1724542"/>
                </a:lnTo>
                <a:lnTo>
                  <a:pt x="1876956" y="1747601"/>
                </a:lnTo>
                <a:cubicBezTo>
                  <a:pt x="1867112" y="1764406"/>
                  <a:pt x="1856228" y="1779912"/>
                  <a:pt x="1845344" y="1795419"/>
                </a:cubicBezTo>
                <a:cubicBezTo>
                  <a:pt x="1575145" y="2163411"/>
                  <a:pt x="1405066" y="2572876"/>
                  <a:pt x="1341756" y="3026454"/>
                </a:cubicBezTo>
                <a:cubicBezTo>
                  <a:pt x="1340364" y="3038918"/>
                  <a:pt x="1333981" y="3056505"/>
                  <a:pt x="1338404" y="3067727"/>
                </a:cubicBezTo>
                <a:cubicBezTo>
                  <a:pt x="1370741" y="3190602"/>
                  <a:pt x="1344761" y="3315799"/>
                  <a:pt x="1352994" y="3439768"/>
                </a:cubicBezTo>
                <a:cubicBezTo>
                  <a:pt x="1360680" y="3551687"/>
                  <a:pt x="1362135" y="3662909"/>
                  <a:pt x="1386580" y="3777331"/>
                </a:cubicBezTo>
                <a:cubicBezTo>
                  <a:pt x="1413055" y="3749368"/>
                  <a:pt x="1406839" y="3720278"/>
                  <a:pt x="1402977" y="3692713"/>
                </a:cubicBezTo>
                <a:cubicBezTo>
                  <a:pt x="1391546" y="3591734"/>
                  <a:pt x="1382050" y="3490340"/>
                  <a:pt x="1380729" y="3389229"/>
                </a:cubicBezTo>
                <a:cubicBezTo>
                  <a:pt x="1373652" y="2966913"/>
                  <a:pt x="1471141" y="2568900"/>
                  <a:pt x="1662254" y="2191442"/>
                </a:cubicBezTo>
                <a:cubicBezTo>
                  <a:pt x="1689160" y="2137024"/>
                  <a:pt x="1734897" y="2094806"/>
                  <a:pt x="1775928" y="2049539"/>
                </a:cubicBezTo>
                <a:cubicBezTo>
                  <a:pt x="1790896" y="2034174"/>
                  <a:pt x="1804341" y="2021163"/>
                  <a:pt x="1794248" y="1992901"/>
                </a:cubicBezTo>
                <a:cubicBezTo>
                  <a:pt x="1785677" y="1962285"/>
                  <a:pt x="1811870" y="1942493"/>
                  <a:pt x="1832245" y="1923946"/>
                </a:cubicBezTo>
                <a:cubicBezTo>
                  <a:pt x="1846103" y="1912874"/>
                  <a:pt x="1865082" y="1906791"/>
                  <a:pt x="1886833" y="1904172"/>
                </a:cubicBezTo>
                <a:cubicBezTo>
                  <a:pt x="1867419" y="1936710"/>
                  <a:pt x="1850361" y="1970773"/>
                  <a:pt x="1830946" y="2003310"/>
                </a:cubicBezTo>
                <a:cubicBezTo>
                  <a:pt x="1770073" y="2107570"/>
                  <a:pt x="1709613" y="2213770"/>
                  <a:pt x="1664800" y="2326766"/>
                </a:cubicBezTo>
                <a:cubicBezTo>
                  <a:pt x="1650792" y="2356122"/>
                  <a:pt x="1631662" y="2380487"/>
                  <a:pt x="1645352" y="2416092"/>
                </a:cubicBezTo>
                <a:cubicBezTo>
                  <a:pt x="1653790" y="2436595"/>
                  <a:pt x="1638537" y="2460134"/>
                  <a:pt x="1631044" y="2482013"/>
                </a:cubicBezTo>
                <a:cubicBezTo>
                  <a:pt x="1584292" y="2595423"/>
                  <a:pt x="1552775" y="2713690"/>
                  <a:pt x="1523196" y="2831542"/>
                </a:cubicBezTo>
                <a:cubicBezTo>
                  <a:pt x="1520975" y="2840128"/>
                  <a:pt x="1518340" y="2846776"/>
                  <a:pt x="1526229" y="2855229"/>
                </a:cubicBezTo>
                <a:lnTo>
                  <a:pt x="1534614" y="2850072"/>
                </a:lnTo>
                <a:lnTo>
                  <a:pt x="1531478" y="2868343"/>
                </a:lnTo>
                <a:lnTo>
                  <a:pt x="1530525" y="2870743"/>
                </a:lnTo>
                <a:lnTo>
                  <a:pt x="1530643" y="2867299"/>
                </a:lnTo>
                <a:cubicBezTo>
                  <a:pt x="1530730" y="2864839"/>
                  <a:pt x="1530230" y="2862503"/>
                  <a:pt x="1527396" y="2860667"/>
                </a:cubicBezTo>
                <a:cubicBezTo>
                  <a:pt x="1527396" y="2860667"/>
                  <a:pt x="1523722" y="2866335"/>
                  <a:pt x="1520049" y="2872005"/>
                </a:cubicBezTo>
                <a:cubicBezTo>
                  <a:pt x="1521048" y="2876676"/>
                  <a:pt x="1521048" y="2876676"/>
                  <a:pt x="1521048" y="2876676"/>
                </a:cubicBezTo>
                <a:cubicBezTo>
                  <a:pt x="1511706" y="2878672"/>
                  <a:pt x="1513382" y="2863661"/>
                  <a:pt x="1521727" y="2856995"/>
                </a:cubicBezTo>
                <a:cubicBezTo>
                  <a:pt x="1513382" y="2863661"/>
                  <a:pt x="1517734" y="2838310"/>
                  <a:pt x="1511385" y="2854318"/>
                </a:cubicBezTo>
                <a:cubicBezTo>
                  <a:pt x="1522725" y="2861665"/>
                  <a:pt x="1494699" y="2867653"/>
                  <a:pt x="1498690" y="2886335"/>
                </a:cubicBezTo>
                <a:cubicBezTo>
                  <a:pt x="1499687" y="2891007"/>
                  <a:pt x="1499687" y="2891007"/>
                  <a:pt x="1499687" y="2891007"/>
                </a:cubicBezTo>
                <a:cubicBezTo>
                  <a:pt x="1499687" y="2891007"/>
                  <a:pt x="1499687" y="2891007"/>
                  <a:pt x="1495017" y="2892005"/>
                </a:cubicBezTo>
                <a:cubicBezTo>
                  <a:pt x="1495017" y="2892005"/>
                  <a:pt x="1496015" y="2896677"/>
                  <a:pt x="1496015" y="2896677"/>
                </a:cubicBezTo>
                <a:cubicBezTo>
                  <a:pt x="1497013" y="2901348"/>
                  <a:pt x="1497013" y="2901348"/>
                  <a:pt x="1497013" y="2901348"/>
                </a:cubicBezTo>
                <a:cubicBezTo>
                  <a:pt x="1496015" y="2896677"/>
                  <a:pt x="1500687" y="2895679"/>
                  <a:pt x="1500687" y="2895679"/>
                </a:cubicBezTo>
                <a:cubicBezTo>
                  <a:pt x="1501683" y="2900350"/>
                  <a:pt x="1499008" y="2910689"/>
                  <a:pt x="1500005" y="2915361"/>
                </a:cubicBezTo>
                <a:cubicBezTo>
                  <a:pt x="1502682" y="2905019"/>
                  <a:pt x="1504677" y="2914363"/>
                  <a:pt x="1504677" y="2914363"/>
                </a:cubicBezTo>
                <a:cubicBezTo>
                  <a:pt x="1508351" y="2908695"/>
                  <a:pt x="1511025" y="2898353"/>
                  <a:pt x="1514701" y="2892685"/>
                </a:cubicBezTo>
                <a:cubicBezTo>
                  <a:pt x="1514701" y="2892685"/>
                  <a:pt x="1514701" y="2892685"/>
                  <a:pt x="1519370" y="2891687"/>
                </a:cubicBezTo>
                <a:cubicBezTo>
                  <a:pt x="1515697" y="2897355"/>
                  <a:pt x="1515697" y="2897355"/>
                  <a:pt x="1515697" y="2897355"/>
                </a:cubicBezTo>
                <a:cubicBezTo>
                  <a:pt x="1516695" y="2902027"/>
                  <a:pt x="1517692" y="2906697"/>
                  <a:pt x="1522365" y="2905700"/>
                </a:cubicBezTo>
                <a:cubicBezTo>
                  <a:pt x="1522365" y="2905700"/>
                  <a:pt x="1526037" y="2900031"/>
                  <a:pt x="1525039" y="2895360"/>
                </a:cubicBezTo>
                <a:cubicBezTo>
                  <a:pt x="1525039" y="2895360"/>
                  <a:pt x="1525039" y="2895360"/>
                  <a:pt x="1524041" y="2890688"/>
                </a:cubicBezTo>
                <a:cubicBezTo>
                  <a:pt x="1527714" y="2885020"/>
                  <a:pt x="1527714" y="2885020"/>
                  <a:pt x="1527714" y="2885020"/>
                </a:cubicBezTo>
                <a:cubicBezTo>
                  <a:pt x="1530708" y="2899032"/>
                  <a:pt x="1523363" y="2910371"/>
                  <a:pt x="1518010" y="2931050"/>
                </a:cubicBezTo>
                <a:cubicBezTo>
                  <a:pt x="1530708" y="2899032"/>
                  <a:pt x="1522684" y="2930053"/>
                  <a:pt x="1529349" y="2938396"/>
                </a:cubicBezTo>
                <a:cubicBezTo>
                  <a:pt x="1529349" y="2938396"/>
                  <a:pt x="1530348" y="2943068"/>
                  <a:pt x="1530348" y="2943068"/>
                </a:cubicBezTo>
                <a:cubicBezTo>
                  <a:pt x="1530348" y="2943068"/>
                  <a:pt x="1529349" y="2938396"/>
                  <a:pt x="1524678" y="2939395"/>
                </a:cubicBezTo>
                <a:cubicBezTo>
                  <a:pt x="1524678" y="2939395"/>
                  <a:pt x="1524678" y="2939395"/>
                  <a:pt x="1523680" y="2934724"/>
                </a:cubicBezTo>
                <a:cubicBezTo>
                  <a:pt x="1523680" y="2934724"/>
                  <a:pt x="1523680" y="2934724"/>
                  <a:pt x="1519008" y="2935721"/>
                </a:cubicBezTo>
                <a:cubicBezTo>
                  <a:pt x="1520006" y="2940394"/>
                  <a:pt x="1516334" y="2946061"/>
                  <a:pt x="1516334" y="2946061"/>
                </a:cubicBezTo>
                <a:cubicBezTo>
                  <a:pt x="1516334" y="2946061"/>
                  <a:pt x="1517333" y="2950732"/>
                  <a:pt x="1517333" y="2950732"/>
                </a:cubicBezTo>
                <a:cubicBezTo>
                  <a:pt x="1513659" y="2956402"/>
                  <a:pt x="1513659" y="2956402"/>
                  <a:pt x="1509986" y="2962070"/>
                </a:cubicBezTo>
                <a:cubicBezTo>
                  <a:pt x="1508989" y="2957400"/>
                  <a:pt x="1508989" y="2957400"/>
                  <a:pt x="1507991" y="2952728"/>
                </a:cubicBezTo>
                <a:cubicBezTo>
                  <a:pt x="1506991" y="2948057"/>
                  <a:pt x="1506991" y="2948057"/>
                  <a:pt x="1503320" y="2953726"/>
                </a:cubicBezTo>
                <a:cubicBezTo>
                  <a:pt x="1503320" y="2953726"/>
                  <a:pt x="1499646" y="2959396"/>
                  <a:pt x="1500643" y="2964066"/>
                </a:cubicBezTo>
                <a:cubicBezTo>
                  <a:pt x="1501642" y="2968737"/>
                  <a:pt x="1501642" y="2968737"/>
                  <a:pt x="1502641" y="2973409"/>
                </a:cubicBezTo>
                <a:cubicBezTo>
                  <a:pt x="1504636" y="2982750"/>
                  <a:pt x="1511303" y="2991095"/>
                  <a:pt x="1514976" y="2985426"/>
                </a:cubicBezTo>
                <a:cubicBezTo>
                  <a:pt x="1515974" y="2990096"/>
                  <a:pt x="1516970" y="2994767"/>
                  <a:pt x="1513299" y="3000436"/>
                </a:cubicBezTo>
                <a:cubicBezTo>
                  <a:pt x="1508946" y="3025786"/>
                  <a:pt x="1499923" y="3052136"/>
                  <a:pt x="1495570" y="3077486"/>
                </a:cubicBezTo>
                <a:cubicBezTo>
                  <a:pt x="1495570" y="3077486"/>
                  <a:pt x="1489902" y="3073814"/>
                  <a:pt x="1489902" y="3073814"/>
                </a:cubicBezTo>
                <a:cubicBezTo>
                  <a:pt x="1489902" y="3073814"/>
                  <a:pt x="1490900" y="3078485"/>
                  <a:pt x="1490900" y="3078485"/>
                </a:cubicBezTo>
                <a:cubicBezTo>
                  <a:pt x="1490900" y="3078485"/>
                  <a:pt x="1486228" y="3079482"/>
                  <a:pt x="1486228" y="3079482"/>
                </a:cubicBezTo>
                <a:cubicBezTo>
                  <a:pt x="1490582" y="3054132"/>
                  <a:pt x="1485230" y="3074812"/>
                  <a:pt x="1480559" y="3075811"/>
                </a:cubicBezTo>
                <a:cubicBezTo>
                  <a:pt x="1482237" y="3060798"/>
                  <a:pt x="1488585" y="3044791"/>
                  <a:pt x="1485591" y="3030777"/>
                </a:cubicBezTo>
                <a:cubicBezTo>
                  <a:pt x="1491260" y="3034450"/>
                  <a:pt x="1491260" y="3034450"/>
                  <a:pt x="1491260" y="3034450"/>
                </a:cubicBezTo>
                <a:cubicBezTo>
                  <a:pt x="1493935" y="3024111"/>
                  <a:pt x="1496610" y="3013770"/>
                  <a:pt x="1496610" y="3013770"/>
                </a:cubicBezTo>
                <a:cubicBezTo>
                  <a:pt x="1493935" y="3024111"/>
                  <a:pt x="1489264" y="3025108"/>
                  <a:pt x="1489264" y="3025108"/>
                </a:cubicBezTo>
                <a:cubicBezTo>
                  <a:pt x="1491939" y="3014767"/>
                  <a:pt x="1486270" y="3011096"/>
                  <a:pt x="1489944" y="3005426"/>
                </a:cubicBezTo>
                <a:cubicBezTo>
                  <a:pt x="1488945" y="3000755"/>
                  <a:pt x="1488945" y="3000755"/>
                  <a:pt x="1488945" y="3000755"/>
                </a:cubicBezTo>
                <a:cubicBezTo>
                  <a:pt x="1488945" y="3000755"/>
                  <a:pt x="1493617" y="2999757"/>
                  <a:pt x="1492619" y="2995087"/>
                </a:cubicBezTo>
                <a:cubicBezTo>
                  <a:pt x="1492619" y="2995087"/>
                  <a:pt x="1492619" y="2995087"/>
                  <a:pt x="1491621" y="2990414"/>
                </a:cubicBezTo>
                <a:cubicBezTo>
                  <a:pt x="1491621" y="2990414"/>
                  <a:pt x="1490623" y="2985745"/>
                  <a:pt x="1490623" y="2985745"/>
                </a:cubicBezTo>
                <a:cubicBezTo>
                  <a:pt x="1482279" y="2992412"/>
                  <a:pt x="1482279" y="2992412"/>
                  <a:pt x="1482279" y="2992412"/>
                </a:cubicBezTo>
                <a:cubicBezTo>
                  <a:pt x="1482279" y="2992412"/>
                  <a:pt x="1478607" y="2998081"/>
                  <a:pt x="1479604" y="3002751"/>
                </a:cubicBezTo>
                <a:lnTo>
                  <a:pt x="1480602" y="3007422"/>
                </a:lnTo>
                <a:cubicBezTo>
                  <a:pt x="1485271" y="3006424"/>
                  <a:pt x="1485271" y="3006424"/>
                  <a:pt x="1485271" y="3006424"/>
                </a:cubicBezTo>
                <a:cubicBezTo>
                  <a:pt x="1483597" y="3021434"/>
                  <a:pt x="1476568" y="3057127"/>
                  <a:pt x="1475889" y="3076809"/>
                </a:cubicBezTo>
                <a:cubicBezTo>
                  <a:pt x="1472215" y="3082477"/>
                  <a:pt x="1472215" y="3082477"/>
                  <a:pt x="1472215" y="3082477"/>
                </a:cubicBezTo>
                <a:cubicBezTo>
                  <a:pt x="1468541" y="3088146"/>
                  <a:pt x="1468541" y="3088146"/>
                  <a:pt x="1469540" y="3092817"/>
                </a:cubicBezTo>
                <a:cubicBezTo>
                  <a:pt x="1474211" y="3091818"/>
                  <a:pt x="1474211" y="3091818"/>
                  <a:pt x="1474211" y="3091818"/>
                </a:cubicBezTo>
                <a:cubicBezTo>
                  <a:pt x="1470538" y="3097487"/>
                  <a:pt x="1468860" y="3112498"/>
                  <a:pt x="1466185" y="3122840"/>
                </a:cubicBezTo>
                <a:cubicBezTo>
                  <a:pt x="1461514" y="3123837"/>
                  <a:pt x="1462511" y="3128508"/>
                  <a:pt x="1463510" y="3133178"/>
                </a:cubicBezTo>
                <a:cubicBezTo>
                  <a:pt x="1464509" y="3137850"/>
                  <a:pt x="1464509" y="3137850"/>
                  <a:pt x="1464509" y="3137850"/>
                </a:cubicBezTo>
                <a:cubicBezTo>
                  <a:pt x="1464509" y="3137850"/>
                  <a:pt x="1464509" y="3137850"/>
                  <a:pt x="1469179" y="3136851"/>
                </a:cubicBezTo>
                <a:cubicBezTo>
                  <a:pt x="1460474" y="3187554"/>
                  <a:pt x="1451452" y="3213902"/>
                  <a:pt x="1458437" y="3246598"/>
                </a:cubicBezTo>
                <a:cubicBezTo>
                  <a:pt x="1458437" y="3246598"/>
                  <a:pt x="1453765" y="3247597"/>
                  <a:pt x="1454763" y="3252269"/>
                </a:cubicBezTo>
                <a:cubicBezTo>
                  <a:pt x="1455762" y="3256940"/>
                  <a:pt x="1455762" y="3256940"/>
                  <a:pt x="1455762" y="3256940"/>
                </a:cubicBezTo>
                <a:cubicBezTo>
                  <a:pt x="1456759" y="3261610"/>
                  <a:pt x="1456759" y="3261610"/>
                  <a:pt x="1456759" y="3261610"/>
                </a:cubicBezTo>
                <a:cubicBezTo>
                  <a:pt x="1452090" y="3262609"/>
                  <a:pt x="1450411" y="3277620"/>
                  <a:pt x="1452407" y="3286961"/>
                </a:cubicBezTo>
                <a:cubicBezTo>
                  <a:pt x="1452407" y="3286961"/>
                  <a:pt x="1453405" y="3291634"/>
                  <a:pt x="1448735" y="3292631"/>
                </a:cubicBezTo>
                <a:cubicBezTo>
                  <a:pt x="1449733" y="3297301"/>
                  <a:pt x="1449733" y="3297301"/>
                  <a:pt x="1450729" y="3301973"/>
                </a:cubicBezTo>
                <a:cubicBezTo>
                  <a:pt x="1450729" y="3301973"/>
                  <a:pt x="1451728" y="3306644"/>
                  <a:pt x="1451728" y="3306644"/>
                </a:cubicBezTo>
                <a:cubicBezTo>
                  <a:pt x="1451728" y="3306644"/>
                  <a:pt x="1451728" y="3306644"/>
                  <a:pt x="1448054" y="3312312"/>
                </a:cubicBezTo>
                <a:cubicBezTo>
                  <a:pt x="1448054" y="3312312"/>
                  <a:pt x="1449053" y="3316984"/>
                  <a:pt x="1449053" y="3316984"/>
                </a:cubicBezTo>
                <a:cubicBezTo>
                  <a:pt x="1455719" y="3325326"/>
                  <a:pt x="1440030" y="3343331"/>
                  <a:pt x="1455040" y="3345009"/>
                </a:cubicBezTo>
                <a:cubicBezTo>
                  <a:pt x="1450369" y="3346008"/>
                  <a:pt x="1450369" y="3346008"/>
                  <a:pt x="1451367" y="3350678"/>
                </a:cubicBezTo>
                <a:cubicBezTo>
                  <a:pt x="1451367" y="3350678"/>
                  <a:pt x="1452366" y="3355351"/>
                  <a:pt x="1452366" y="3355351"/>
                </a:cubicBezTo>
                <a:cubicBezTo>
                  <a:pt x="1453364" y="3360020"/>
                  <a:pt x="1449691" y="3365689"/>
                  <a:pt x="1450688" y="3370360"/>
                </a:cubicBezTo>
                <a:cubicBezTo>
                  <a:pt x="1450688" y="3370360"/>
                  <a:pt x="1450688" y="3370360"/>
                  <a:pt x="1451686" y="3375030"/>
                </a:cubicBezTo>
                <a:cubicBezTo>
                  <a:pt x="1450009" y="3390042"/>
                  <a:pt x="1447334" y="3400383"/>
                  <a:pt x="1445656" y="3415393"/>
                </a:cubicBezTo>
                <a:cubicBezTo>
                  <a:pt x="1446653" y="3420063"/>
                  <a:pt x="1446653" y="3420063"/>
                  <a:pt x="1446653" y="3420063"/>
                </a:cubicBezTo>
                <a:cubicBezTo>
                  <a:pt x="1446653" y="3420063"/>
                  <a:pt x="1446653" y="3420063"/>
                  <a:pt x="1441983" y="3421062"/>
                </a:cubicBezTo>
                <a:cubicBezTo>
                  <a:pt x="1442981" y="3425733"/>
                  <a:pt x="1442981" y="3425733"/>
                  <a:pt x="1442981" y="3425733"/>
                </a:cubicBezTo>
                <a:cubicBezTo>
                  <a:pt x="1443979" y="3430404"/>
                  <a:pt x="1443979" y="3430404"/>
                  <a:pt x="1443979" y="3430404"/>
                </a:cubicBezTo>
                <a:cubicBezTo>
                  <a:pt x="1443979" y="3430404"/>
                  <a:pt x="1448650" y="3429407"/>
                  <a:pt x="1448650" y="3429407"/>
                </a:cubicBezTo>
                <a:cubicBezTo>
                  <a:pt x="1444977" y="3435075"/>
                  <a:pt x="1445976" y="3439745"/>
                  <a:pt x="1446973" y="3444417"/>
                </a:cubicBezTo>
                <a:cubicBezTo>
                  <a:pt x="1446973" y="3444417"/>
                  <a:pt x="1445976" y="3439745"/>
                  <a:pt x="1445976" y="3439745"/>
                </a:cubicBezTo>
                <a:cubicBezTo>
                  <a:pt x="1444296" y="3454757"/>
                  <a:pt x="1444296" y="3454757"/>
                  <a:pt x="1445295" y="3459428"/>
                </a:cubicBezTo>
                <a:cubicBezTo>
                  <a:pt x="1446294" y="3464099"/>
                  <a:pt x="1447291" y="3468769"/>
                  <a:pt x="1448290" y="3473441"/>
                </a:cubicBezTo>
                <a:cubicBezTo>
                  <a:pt x="1448290" y="3473441"/>
                  <a:pt x="1444616" y="3479111"/>
                  <a:pt x="1444616" y="3479111"/>
                </a:cubicBezTo>
                <a:cubicBezTo>
                  <a:pt x="1445615" y="3483781"/>
                  <a:pt x="1445615" y="3483781"/>
                  <a:pt x="1445615" y="3483781"/>
                </a:cubicBezTo>
                <a:cubicBezTo>
                  <a:pt x="1445615" y="3483781"/>
                  <a:pt x="1440943" y="3484778"/>
                  <a:pt x="1441943" y="3489449"/>
                </a:cubicBezTo>
                <a:cubicBezTo>
                  <a:pt x="1441943" y="3489449"/>
                  <a:pt x="1442939" y="3494121"/>
                  <a:pt x="1442939" y="3494121"/>
                </a:cubicBezTo>
                <a:cubicBezTo>
                  <a:pt x="1447611" y="3493123"/>
                  <a:pt x="1447611" y="3493123"/>
                  <a:pt x="1447611" y="3493123"/>
                </a:cubicBezTo>
                <a:cubicBezTo>
                  <a:pt x="1450603" y="3507136"/>
                  <a:pt x="1448928" y="3522147"/>
                  <a:pt x="1456592" y="3535162"/>
                </a:cubicBezTo>
                <a:cubicBezTo>
                  <a:pt x="1455594" y="3530490"/>
                  <a:pt x="1455594" y="3530490"/>
                  <a:pt x="1450922" y="3531488"/>
                </a:cubicBezTo>
                <a:cubicBezTo>
                  <a:pt x="1449926" y="3526818"/>
                  <a:pt x="1449926" y="3526818"/>
                  <a:pt x="1446252" y="3532487"/>
                </a:cubicBezTo>
                <a:cubicBezTo>
                  <a:pt x="1447250" y="3537157"/>
                  <a:pt x="1448249" y="3541828"/>
                  <a:pt x="1448249" y="3541828"/>
                </a:cubicBezTo>
                <a:cubicBezTo>
                  <a:pt x="1449247" y="3546500"/>
                  <a:pt x="1449247" y="3546500"/>
                  <a:pt x="1449247" y="3546500"/>
                </a:cubicBezTo>
                <a:cubicBezTo>
                  <a:pt x="1442897" y="3562510"/>
                  <a:pt x="1459904" y="3573529"/>
                  <a:pt x="1449883" y="3595205"/>
                </a:cubicBezTo>
                <a:cubicBezTo>
                  <a:pt x="1454554" y="3594207"/>
                  <a:pt x="1454554" y="3594207"/>
                  <a:pt x="1454554" y="3594207"/>
                </a:cubicBezTo>
                <a:cubicBezTo>
                  <a:pt x="1449883" y="3595205"/>
                  <a:pt x="1449883" y="3595205"/>
                  <a:pt x="1450880" y="3599876"/>
                </a:cubicBezTo>
                <a:cubicBezTo>
                  <a:pt x="1451878" y="3604549"/>
                  <a:pt x="1451878" y="3604549"/>
                  <a:pt x="1451878" y="3604549"/>
                </a:cubicBezTo>
                <a:cubicBezTo>
                  <a:pt x="1454873" y="3618561"/>
                  <a:pt x="1457866" y="3632574"/>
                  <a:pt x="1457866" y="3632574"/>
                </a:cubicBezTo>
                <a:cubicBezTo>
                  <a:pt x="1456608" y="3643833"/>
                  <a:pt x="1458742" y="3632388"/>
                  <a:pt x="1461993" y="3635813"/>
                </a:cubicBezTo>
                <a:lnTo>
                  <a:pt x="1465432" y="3645315"/>
                </a:lnTo>
                <a:lnTo>
                  <a:pt x="1464828" y="3645610"/>
                </a:lnTo>
                <a:lnTo>
                  <a:pt x="1458859" y="3645794"/>
                </a:lnTo>
                <a:cubicBezTo>
                  <a:pt x="1457357" y="3647335"/>
                  <a:pt x="1456688" y="3649919"/>
                  <a:pt x="1457188" y="3652257"/>
                </a:cubicBezTo>
                <a:cubicBezTo>
                  <a:pt x="1460022" y="3654092"/>
                  <a:pt x="1462528" y="3648673"/>
                  <a:pt x="1464365" y="3645838"/>
                </a:cubicBezTo>
                <a:lnTo>
                  <a:pt x="1464828" y="3645610"/>
                </a:lnTo>
                <a:lnTo>
                  <a:pt x="1465530" y="3645589"/>
                </a:lnTo>
                <a:lnTo>
                  <a:pt x="1465432" y="3645315"/>
                </a:lnTo>
                <a:lnTo>
                  <a:pt x="1466575" y="3644755"/>
                </a:lnTo>
                <a:cubicBezTo>
                  <a:pt x="1467116" y="3645862"/>
                  <a:pt x="1467447" y="3648843"/>
                  <a:pt x="1467526" y="3654930"/>
                </a:cubicBezTo>
                <a:cubicBezTo>
                  <a:pt x="1462856" y="3655929"/>
                  <a:pt x="1462856" y="3655929"/>
                  <a:pt x="1463852" y="3660600"/>
                </a:cubicBezTo>
                <a:cubicBezTo>
                  <a:pt x="1463852" y="3660600"/>
                  <a:pt x="1464851" y="3665270"/>
                  <a:pt x="1464851" y="3665270"/>
                </a:cubicBezTo>
                <a:cubicBezTo>
                  <a:pt x="1461179" y="3670939"/>
                  <a:pt x="1461179" y="3670939"/>
                  <a:pt x="1461179" y="3670939"/>
                </a:cubicBezTo>
                <a:cubicBezTo>
                  <a:pt x="1462178" y="3675610"/>
                  <a:pt x="1462178" y="3675610"/>
                  <a:pt x="1462178" y="3675610"/>
                </a:cubicBezTo>
                <a:cubicBezTo>
                  <a:pt x="1462178" y="3675610"/>
                  <a:pt x="1463175" y="3680282"/>
                  <a:pt x="1464173" y="3684953"/>
                </a:cubicBezTo>
                <a:cubicBezTo>
                  <a:pt x="1464173" y="3684953"/>
                  <a:pt x="1465171" y="3689624"/>
                  <a:pt x="1466168" y="3694296"/>
                </a:cubicBezTo>
                <a:cubicBezTo>
                  <a:pt x="1461498" y="3695293"/>
                  <a:pt x="1462496" y="3699964"/>
                  <a:pt x="1463494" y="3704634"/>
                </a:cubicBezTo>
                <a:cubicBezTo>
                  <a:pt x="1459821" y="3710304"/>
                  <a:pt x="1459821" y="3710304"/>
                  <a:pt x="1460818" y="3714976"/>
                </a:cubicBezTo>
                <a:cubicBezTo>
                  <a:pt x="1460818" y="3714976"/>
                  <a:pt x="1461815" y="3719645"/>
                  <a:pt x="1461815" y="3719645"/>
                </a:cubicBezTo>
                <a:cubicBezTo>
                  <a:pt x="1461815" y="3719645"/>
                  <a:pt x="1462814" y="3724317"/>
                  <a:pt x="1462814" y="3724317"/>
                </a:cubicBezTo>
                <a:cubicBezTo>
                  <a:pt x="1458143" y="3725314"/>
                  <a:pt x="1458143" y="3725314"/>
                  <a:pt x="1458143" y="3725314"/>
                </a:cubicBezTo>
                <a:cubicBezTo>
                  <a:pt x="1458143" y="3725314"/>
                  <a:pt x="1458143" y="3725314"/>
                  <a:pt x="1454470" y="3730983"/>
                </a:cubicBezTo>
                <a:cubicBezTo>
                  <a:pt x="1455467" y="3735654"/>
                  <a:pt x="1455467" y="3735654"/>
                  <a:pt x="1455467" y="3735654"/>
                </a:cubicBezTo>
                <a:cubicBezTo>
                  <a:pt x="1461137" y="3739328"/>
                  <a:pt x="1461137" y="3739328"/>
                  <a:pt x="1461137" y="3739328"/>
                </a:cubicBezTo>
                <a:cubicBezTo>
                  <a:pt x="1462135" y="3743998"/>
                  <a:pt x="1462135" y="3743998"/>
                  <a:pt x="1462135" y="3743998"/>
                </a:cubicBezTo>
                <a:cubicBezTo>
                  <a:pt x="1462135" y="3743998"/>
                  <a:pt x="1463132" y="3748671"/>
                  <a:pt x="1463132" y="3748671"/>
                </a:cubicBezTo>
                <a:cubicBezTo>
                  <a:pt x="1464130" y="3753341"/>
                  <a:pt x="1465128" y="3758012"/>
                  <a:pt x="1466126" y="3762683"/>
                </a:cubicBezTo>
                <a:cubicBezTo>
                  <a:pt x="1463452" y="3773022"/>
                  <a:pt x="1464449" y="3777695"/>
                  <a:pt x="1464449" y="3777695"/>
                </a:cubicBezTo>
                <a:cubicBezTo>
                  <a:pt x="1465447" y="3782365"/>
                  <a:pt x="1465447" y="3782365"/>
                  <a:pt x="1465447" y="3782365"/>
                </a:cubicBezTo>
                <a:cubicBezTo>
                  <a:pt x="1466445" y="3787036"/>
                  <a:pt x="1466445" y="3787036"/>
                  <a:pt x="1467443" y="3791707"/>
                </a:cubicBezTo>
                <a:cubicBezTo>
                  <a:pt x="1467443" y="3791707"/>
                  <a:pt x="1467443" y="3791707"/>
                  <a:pt x="1472113" y="3790710"/>
                </a:cubicBezTo>
                <a:cubicBezTo>
                  <a:pt x="1468442" y="3796379"/>
                  <a:pt x="1468442" y="3796379"/>
                  <a:pt x="1468442" y="3796379"/>
                </a:cubicBezTo>
                <a:cubicBezTo>
                  <a:pt x="1468442" y="3796379"/>
                  <a:pt x="1469439" y="3801048"/>
                  <a:pt x="1470437" y="3805720"/>
                </a:cubicBezTo>
                <a:cubicBezTo>
                  <a:pt x="1475427" y="3829075"/>
                  <a:pt x="1481096" y="3832748"/>
                  <a:pt x="1479418" y="3847759"/>
                </a:cubicBezTo>
                <a:cubicBezTo>
                  <a:pt x="1474748" y="3848756"/>
                  <a:pt x="1475745" y="3853428"/>
                  <a:pt x="1475745" y="3853428"/>
                </a:cubicBezTo>
                <a:cubicBezTo>
                  <a:pt x="1475745" y="3853428"/>
                  <a:pt x="1476743" y="3858097"/>
                  <a:pt x="1476743" y="3858097"/>
                </a:cubicBezTo>
                <a:cubicBezTo>
                  <a:pt x="1481415" y="3857100"/>
                  <a:pt x="1481415" y="3857100"/>
                  <a:pt x="1481415" y="3857100"/>
                </a:cubicBezTo>
                <a:cubicBezTo>
                  <a:pt x="1478739" y="3867441"/>
                  <a:pt x="1480735" y="3876783"/>
                  <a:pt x="1481734" y="3881454"/>
                </a:cubicBezTo>
                <a:cubicBezTo>
                  <a:pt x="1482731" y="3886125"/>
                  <a:pt x="1482731" y="3886125"/>
                  <a:pt x="1482731" y="3886125"/>
                </a:cubicBezTo>
                <a:cubicBezTo>
                  <a:pt x="1483728" y="3890795"/>
                  <a:pt x="1483728" y="3890795"/>
                  <a:pt x="1488400" y="3889796"/>
                </a:cubicBezTo>
                <a:cubicBezTo>
                  <a:pt x="1491393" y="3903810"/>
                  <a:pt x="1493389" y="3913153"/>
                  <a:pt x="1490714" y="3923492"/>
                </a:cubicBezTo>
                <a:cubicBezTo>
                  <a:pt x="1495385" y="3922494"/>
                  <a:pt x="1495385" y="3922494"/>
                  <a:pt x="1495385" y="3922494"/>
                </a:cubicBezTo>
                <a:cubicBezTo>
                  <a:pt x="1499376" y="3941178"/>
                  <a:pt x="1499376" y="3941178"/>
                  <a:pt x="1499376" y="3941178"/>
                </a:cubicBezTo>
                <a:cubicBezTo>
                  <a:pt x="1499376" y="3941178"/>
                  <a:pt x="1499376" y="3941178"/>
                  <a:pt x="1495705" y="3946848"/>
                </a:cubicBezTo>
                <a:cubicBezTo>
                  <a:pt x="1493708" y="3937506"/>
                  <a:pt x="1488039" y="3933833"/>
                  <a:pt x="1485365" y="3944173"/>
                </a:cubicBezTo>
                <a:cubicBezTo>
                  <a:pt x="1493708" y="3937506"/>
                  <a:pt x="1494026" y="3961858"/>
                  <a:pt x="1498697" y="3960861"/>
                </a:cubicBezTo>
                <a:cubicBezTo>
                  <a:pt x="1507679" y="4002900"/>
                  <a:pt x="1505683" y="3993557"/>
                  <a:pt x="1519336" y="4034599"/>
                </a:cubicBezTo>
                <a:cubicBezTo>
                  <a:pt x="1519336" y="4034599"/>
                  <a:pt x="1514664" y="4035598"/>
                  <a:pt x="1514664" y="4035598"/>
                </a:cubicBezTo>
                <a:cubicBezTo>
                  <a:pt x="1515663" y="4040268"/>
                  <a:pt x="1515663" y="4040268"/>
                  <a:pt x="1516661" y="4044938"/>
                </a:cubicBezTo>
                <a:cubicBezTo>
                  <a:pt x="1522649" y="4072964"/>
                  <a:pt x="1524644" y="4082307"/>
                  <a:pt x="1528636" y="4100992"/>
                </a:cubicBezTo>
                <a:cubicBezTo>
                  <a:pt x="1528636" y="4100992"/>
                  <a:pt x="1528636" y="4100992"/>
                  <a:pt x="1529635" y="4105662"/>
                </a:cubicBezTo>
                <a:cubicBezTo>
                  <a:pt x="1529635" y="4105662"/>
                  <a:pt x="1529635" y="4105662"/>
                  <a:pt x="1530632" y="4110333"/>
                </a:cubicBezTo>
                <a:cubicBezTo>
                  <a:pt x="1532945" y="4144028"/>
                  <a:pt x="1535303" y="4109335"/>
                  <a:pt x="1543966" y="4127021"/>
                </a:cubicBezTo>
                <a:cubicBezTo>
                  <a:pt x="1539294" y="4128018"/>
                  <a:pt x="1532945" y="4144028"/>
                  <a:pt x="1541290" y="4137361"/>
                </a:cubicBezTo>
                <a:cubicBezTo>
                  <a:pt x="1542289" y="4142032"/>
                  <a:pt x="1542289" y="4142032"/>
                  <a:pt x="1542289" y="4142032"/>
                </a:cubicBezTo>
                <a:cubicBezTo>
                  <a:pt x="1542289" y="4142032"/>
                  <a:pt x="1542289" y="4142032"/>
                  <a:pt x="1543286" y="4146702"/>
                </a:cubicBezTo>
                <a:cubicBezTo>
                  <a:pt x="1538615" y="4147700"/>
                  <a:pt x="1544284" y="4151374"/>
                  <a:pt x="1544284" y="4151374"/>
                </a:cubicBezTo>
                <a:cubicBezTo>
                  <a:pt x="1548276" y="4170059"/>
                  <a:pt x="1543605" y="4171056"/>
                  <a:pt x="1538933" y="4172054"/>
                </a:cubicBezTo>
                <a:cubicBezTo>
                  <a:pt x="1542925" y="4190739"/>
                  <a:pt x="1553266" y="4193413"/>
                  <a:pt x="1550590" y="4203753"/>
                </a:cubicBezTo>
                <a:cubicBezTo>
                  <a:pt x="1557258" y="4212097"/>
                  <a:pt x="1560251" y="4226111"/>
                  <a:pt x="1569592" y="4224113"/>
                </a:cubicBezTo>
                <a:cubicBezTo>
                  <a:pt x="1566917" y="4234454"/>
                  <a:pt x="1575581" y="4252141"/>
                  <a:pt x="1565241" y="4249466"/>
                </a:cubicBezTo>
                <a:cubicBezTo>
                  <a:pt x="1573903" y="4267151"/>
                  <a:pt x="1574584" y="4247470"/>
                  <a:pt x="1574902" y="4271822"/>
                </a:cubicBezTo>
                <a:cubicBezTo>
                  <a:pt x="1575900" y="4276494"/>
                  <a:pt x="1581569" y="4280167"/>
                  <a:pt x="1587238" y="4283840"/>
                </a:cubicBezTo>
                <a:cubicBezTo>
                  <a:pt x="1575900" y="4276494"/>
                  <a:pt x="1590549" y="4322205"/>
                  <a:pt x="1604882" y="4343564"/>
                </a:cubicBezTo>
                <a:cubicBezTo>
                  <a:pt x="1602208" y="4353904"/>
                  <a:pt x="1601209" y="4349234"/>
                  <a:pt x="1595539" y="4345560"/>
                </a:cubicBezTo>
                <a:cubicBezTo>
                  <a:pt x="1602208" y="4353904"/>
                  <a:pt x="1603205" y="4358574"/>
                  <a:pt x="1607875" y="4357577"/>
                </a:cubicBezTo>
                <a:cubicBezTo>
                  <a:pt x="1599531" y="4364244"/>
                  <a:pt x="1608874" y="4362248"/>
                  <a:pt x="1607196" y="4377259"/>
                </a:cubicBezTo>
                <a:cubicBezTo>
                  <a:pt x="1613863" y="4385603"/>
                  <a:pt x="1610870" y="4371589"/>
                  <a:pt x="1622525" y="4403290"/>
                </a:cubicBezTo>
                <a:lnTo>
                  <a:pt x="1618736" y="4400103"/>
                </a:lnTo>
                <a:lnTo>
                  <a:pt x="1614862" y="4390275"/>
                </a:lnTo>
                <a:cubicBezTo>
                  <a:pt x="1615361" y="4392610"/>
                  <a:pt x="1616110" y="4396114"/>
                  <a:pt x="1617316" y="4398908"/>
                </a:cubicBezTo>
                <a:lnTo>
                  <a:pt x="1618736" y="4400103"/>
                </a:lnTo>
                <a:lnTo>
                  <a:pt x="1625519" y="4417302"/>
                </a:lnTo>
                <a:cubicBezTo>
                  <a:pt x="1619850" y="4413630"/>
                  <a:pt x="1615180" y="4414629"/>
                  <a:pt x="1611506" y="4420296"/>
                </a:cubicBezTo>
                <a:cubicBezTo>
                  <a:pt x="1599849" y="4388597"/>
                  <a:pt x="1596856" y="4374584"/>
                  <a:pt x="1580528" y="4343884"/>
                </a:cubicBezTo>
                <a:cubicBezTo>
                  <a:pt x="1572185" y="4350550"/>
                  <a:pt x="1563522" y="4332863"/>
                  <a:pt x="1553861" y="4310507"/>
                </a:cubicBezTo>
                <a:cubicBezTo>
                  <a:pt x="1547194" y="4302163"/>
                  <a:pt x="1546194" y="4297492"/>
                  <a:pt x="1544200" y="4288151"/>
                </a:cubicBezTo>
                <a:cubicBezTo>
                  <a:pt x="1543202" y="4283479"/>
                  <a:pt x="1541206" y="4274137"/>
                  <a:pt x="1540208" y="4269467"/>
                </a:cubicBezTo>
                <a:cubicBezTo>
                  <a:pt x="1536536" y="4275134"/>
                  <a:pt x="1531226" y="4227428"/>
                  <a:pt x="1526874" y="4252779"/>
                </a:cubicBezTo>
                <a:lnTo>
                  <a:pt x="1519888" y="4220081"/>
                </a:lnTo>
                <a:cubicBezTo>
                  <a:pt x="1513902" y="4192054"/>
                  <a:pt x="1530228" y="4222756"/>
                  <a:pt x="1521566" y="4205070"/>
                </a:cubicBezTo>
                <a:cubicBezTo>
                  <a:pt x="1520568" y="4200398"/>
                  <a:pt x="1519571" y="4195728"/>
                  <a:pt x="1518573" y="4191057"/>
                </a:cubicBezTo>
                <a:cubicBezTo>
                  <a:pt x="1518573" y="4191057"/>
                  <a:pt x="1517576" y="4186384"/>
                  <a:pt x="1517576" y="4186384"/>
                </a:cubicBezTo>
                <a:cubicBezTo>
                  <a:pt x="1517576" y="4186384"/>
                  <a:pt x="1517576" y="4186384"/>
                  <a:pt x="1516577" y="4181714"/>
                </a:cubicBezTo>
                <a:cubicBezTo>
                  <a:pt x="1517576" y="4186384"/>
                  <a:pt x="1517576" y="4186384"/>
                  <a:pt x="1522245" y="4185387"/>
                </a:cubicBezTo>
                <a:cubicBezTo>
                  <a:pt x="1513583" y="4167702"/>
                  <a:pt x="1513583" y="4167702"/>
                  <a:pt x="1513583" y="4167702"/>
                </a:cubicBezTo>
                <a:cubicBezTo>
                  <a:pt x="1517256" y="4162033"/>
                  <a:pt x="1517256" y="4162033"/>
                  <a:pt x="1517256" y="4162033"/>
                </a:cubicBezTo>
                <a:cubicBezTo>
                  <a:pt x="1517256" y="4162033"/>
                  <a:pt x="1517256" y="4162033"/>
                  <a:pt x="1516257" y="4157362"/>
                </a:cubicBezTo>
                <a:cubicBezTo>
                  <a:pt x="1515260" y="4152691"/>
                  <a:pt x="1515260" y="4152691"/>
                  <a:pt x="1515260" y="4152691"/>
                </a:cubicBezTo>
                <a:cubicBezTo>
                  <a:pt x="1514261" y="4148019"/>
                  <a:pt x="1509591" y="4149018"/>
                  <a:pt x="1509591" y="4149018"/>
                </a:cubicBezTo>
                <a:cubicBezTo>
                  <a:pt x="1509271" y="4124666"/>
                  <a:pt x="1504602" y="4125663"/>
                  <a:pt x="1503605" y="4120992"/>
                </a:cubicBezTo>
                <a:cubicBezTo>
                  <a:pt x="1503605" y="4120992"/>
                  <a:pt x="1497934" y="4117319"/>
                  <a:pt x="1497934" y="4117319"/>
                </a:cubicBezTo>
                <a:cubicBezTo>
                  <a:pt x="1494941" y="4103305"/>
                  <a:pt x="1496618" y="4088295"/>
                  <a:pt x="1491948" y="4089292"/>
                </a:cubicBezTo>
                <a:cubicBezTo>
                  <a:pt x="1490948" y="4084621"/>
                  <a:pt x="1490948" y="4084621"/>
                  <a:pt x="1490948" y="4084621"/>
                </a:cubicBezTo>
                <a:cubicBezTo>
                  <a:pt x="1490948" y="4084621"/>
                  <a:pt x="1489951" y="4079950"/>
                  <a:pt x="1489951" y="4079950"/>
                </a:cubicBezTo>
                <a:cubicBezTo>
                  <a:pt x="1486277" y="4085620"/>
                  <a:pt x="1486277" y="4085620"/>
                  <a:pt x="1486277" y="4085620"/>
                </a:cubicBezTo>
                <a:cubicBezTo>
                  <a:pt x="1491629" y="4064938"/>
                  <a:pt x="1478973" y="4028571"/>
                  <a:pt x="1475301" y="4034238"/>
                </a:cubicBezTo>
                <a:cubicBezTo>
                  <a:pt x="1480970" y="4037911"/>
                  <a:pt x="1477297" y="4043581"/>
                  <a:pt x="1478294" y="4048252"/>
                </a:cubicBezTo>
                <a:cubicBezTo>
                  <a:pt x="1476299" y="4038909"/>
                  <a:pt x="1470629" y="4035237"/>
                  <a:pt x="1470629" y="4035237"/>
                </a:cubicBezTo>
                <a:cubicBezTo>
                  <a:pt x="1473623" y="4049251"/>
                  <a:pt x="1473623" y="4049251"/>
                  <a:pt x="1473623" y="4049251"/>
                </a:cubicBezTo>
                <a:cubicBezTo>
                  <a:pt x="1473623" y="4049251"/>
                  <a:pt x="1468953" y="4050248"/>
                  <a:pt x="1467954" y="4045576"/>
                </a:cubicBezTo>
                <a:cubicBezTo>
                  <a:pt x="1464282" y="4051246"/>
                  <a:pt x="1465279" y="4055915"/>
                  <a:pt x="1469951" y="4054918"/>
                </a:cubicBezTo>
                <a:cubicBezTo>
                  <a:pt x="1469951" y="4054918"/>
                  <a:pt x="1469951" y="4054918"/>
                  <a:pt x="1470949" y="4059589"/>
                </a:cubicBezTo>
                <a:cubicBezTo>
                  <a:pt x="1464600" y="4075598"/>
                  <a:pt x="1456256" y="4082266"/>
                  <a:pt x="1463242" y="4114962"/>
                </a:cubicBezTo>
                <a:cubicBezTo>
                  <a:pt x="1464239" y="4119633"/>
                  <a:pt x="1464239" y="4119633"/>
                  <a:pt x="1465238" y="4124305"/>
                </a:cubicBezTo>
                <a:cubicBezTo>
                  <a:pt x="1459568" y="4120631"/>
                  <a:pt x="1459568" y="4120631"/>
                  <a:pt x="1454896" y="4121629"/>
                </a:cubicBezTo>
                <a:cubicBezTo>
                  <a:pt x="1453899" y="4116958"/>
                  <a:pt x="1453899" y="4116958"/>
                  <a:pt x="1452901" y="4112288"/>
                </a:cubicBezTo>
                <a:cubicBezTo>
                  <a:pt x="1448230" y="4113286"/>
                  <a:pt x="1447233" y="4108614"/>
                  <a:pt x="1448230" y="4113286"/>
                </a:cubicBezTo>
                <a:cubicBezTo>
                  <a:pt x="1448230" y="4113286"/>
                  <a:pt x="1449228" y="4117957"/>
                  <a:pt x="1449228" y="4117957"/>
                </a:cubicBezTo>
                <a:cubicBezTo>
                  <a:pt x="1437573" y="4086258"/>
                  <a:pt x="1439250" y="4071246"/>
                  <a:pt x="1426595" y="4034876"/>
                </a:cubicBezTo>
                <a:cubicBezTo>
                  <a:pt x="1432264" y="4038549"/>
                  <a:pt x="1433262" y="4043220"/>
                  <a:pt x="1432264" y="4038549"/>
                </a:cubicBezTo>
                <a:cubicBezTo>
                  <a:pt x="1432264" y="4038549"/>
                  <a:pt x="1435937" y="4032880"/>
                  <a:pt x="1435937" y="4032880"/>
                </a:cubicBezTo>
                <a:lnTo>
                  <a:pt x="1437931" y="4042221"/>
                </a:lnTo>
                <a:cubicBezTo>
                  <a:pt x="1437613" y="4017869"/>
                  <a:pt x="1434620" y="4003856"/>
                  <a:pt x="1426954" y="3990842"/>
                </a:cubicBezTo>
                <a:cubicBezTo>
                  <a:pt x="1426954" y="3990842"/>
                  <a:pt x="1426954" y="3990842"/>
                  <a:pt x="1431626" y="3989844"/>
                </a:cubicBezTo>
                <a:lnTo>
                  <a:pt x="1430629" y="3985172"/>
                </a:lnTo>
                <a:cubicBezTo>
                  <a:pt x="1429630" y="3980499"/>
                  <a:pt x="1429630" y="3980499"/>
                  <a:pt x="1428631" y="3975830"/>
                </a:cubicBezTo>
                <a:cubicBezTo>
                  <a:pt x="1421965" y="3967486"/>
                  <a:pt x="1422644" y="3947804"/>
                  <a:pt x="1421646" y="3943133"/>
                </a:cubicBezTo>
                <a:cubicBezTo>
                  <a:pt x="1421646" y="3943133"/>
                  <a:pt x="1420648" y="3938462"/>
                  <a:pt x="1420648" y="3938462"/>
                </a:cubicBezTo>
                <a:cubicBezTo>
                  <a:pt x="1419652" y="3933790"/>
                  <a:pt x="1419652" y="3933790"/>
                  <a:pt x="1419652" y="3933790"/>
                </a:cubicBezTo>
                <a:cubicBezTo>
                  <a:pt x="1411985" y="3920775"/>
                  <a:pt x="1410669" y="3891751"/>
                  <a:pt x="1405000" y="3888080"/>
                </a:cubicBezTo>
                <a:cubicBezTo>
                  <a:pt x="1405000" y="3888080"/>
                  <a:pt x="1404002" y="3883408"/>
                  <a:pt x="1404002" y="3883408"/>
                </a:cubicBezTo>
                <a:cubicBezTo>
                  <a:pt x="1404002" y="3883408"/>
                  <a:pt x="1403004" y="3878736"/>
                  <a:pt x="1403004" y="3878736"/>
                </a:cubicBezTo>
                <a:cubicBezTo>
                  <a:pt x="1402006" y="3874066"/>
                  <a:pt x="1401007" y="3869395"/>
                  <a:pt x="1401007" y="3869395"/>
                </a:cubicBezTo>
                <a:cubicBezTo>
                  <a:pt x="1396337" y="3870392"/>
                  <a:pt x="1396337" y="3870392"/>
                  <a:pt x="1398335" y="3879735"/>
                </a:cubicBezTo>
                <a:cubicBezTo>
                  <a:pt x="1398335" y="3879735"/>
                  <a:pt x="1393662" y="3880734"/>
                  <a:pt x="1394660" y="3885404"/>
                </a:cubicBezTo>
                <a:cubicBezTo>
                  <a:pt x="1397336" y="3875064"/>
                  <a:pt x="1391667" y="3871391"/>
                  <a:pt x="1390668" y="3866720"/>
                </a:cubicBezTo>
                <a:cubicBezTo>
                  <a:pt x="1395340" y="3865721"/>
                  <a:pt x="1395340" y="3865721"/>
                  <a:pt x="1395340" y="3865721"/>
                </a:cubicBezTo>
                <a:cubicBezTo>
                  <a:pt x="1395340" y="3865721"/>
                  <a:pt x="1394342" y="3861051"/>
                  <a:pt x="1394342" y="3861051"/>
                </a:cubicBezTo>
                <a:cubicBezTo>
                  <a:pt x="1393344" y="3856381"/>
                  <a:pt x="1393344" y="3856381"/>
                  <a:pt x="1393344" y="3856381"/>
                </a:cubicBezTo>
                <a:cubicBezTo>
                  <a:pt x="1388672" y="3857379"/>
                  <a:pt x="1388672" y="3857379"/>
                  <a:pt x="1388672" y="3857379"/>
                </a:cubicBezTo>
                <a:cubicBezTo>
                  <a:pt x="1384681" y="3838693"/>
                  <a:pt x="1390351" y="3842367"/>
                  <a:pt x="1393024" y="3832027"/>
                </a:cubicBezTo>
                <a:cubicBezTo>
                  <a:pt x="1388354" y="3833025"/>
                  <a:pt x="1385361" y="3819012"/>
                  <a:pt x="1380689" y="3820009"/>
                </a:cubicBezTo>
                <a:cubicBezTo>
                  <a:pt x="1388354" y="3833025"/>
                  <a:pt x="1375339" y="3840689"/>
                  <a:pt x="1383004" y="3853705"/>
                </a:cubicBezTo>
                <a:cubicBezTo>
                  <a:pt x="1385679" y="3843366"/>
                  <a:pt x="1386677" y="3848036"/>
                  <a:pt x="1388672" y="3857379"/>
                </a:cubicBezTo>
                <a:cubicBezTo>
                  <a:pt x="1384002" y="3858376"/>
                  <a:pt x="1384002" y="3858376"/>
                  <a:pt x="1384002" y="3858376"/>
                </a:cubicBezTo>
                <a:cubicBezTo>
                  <a:pt x="1384002" y="3858376"/>
                  <a:pt x="1384002" y="3858376"/>
                  <a:pt x="1385000" y="3863047"/>
                </a:cubicBezTo>
                <a:cubicBezTo>
                  <a:pt x="1385000" y="3863047"/>
                  <a:pt x="1385998" y="3867719"/>
                  <a:pt x="1385998" y="3867719"/>
                </a:cubicBezTo>
                <a:cubicBezTo>
                  <a:pt x="1390668" y="3866720"/>
                  <a:pt x="1390668" y="3866720"/>
                  <a:pt x="1390668" y="3866720"/>
                </a:cubicBezTo>
                <a:cubicBezTo>
                  <a:pt x="1393503" y="3868555"/>
                  <a:pt x="1393334" y="3873478"/>
                  <a:pt x="1393163" y="3878397"/>
                </a:cubicBezTo>
                <a:lnTo>
                  <a:pt x="1394660" y="3885404"/>
                </a:lnTo>
                <a:lnTo>
                  <a:pt x="1395658" y="3890075"/>
                </a:lnTo>
                <a:cubicBezTo>
                  <a:pt x="1390987" y="3891074"/>
                  <a:pt x="1390987" y="3891074"/>
                  <a:pt x="1390987" y="3891074"/>
                </a:cubicBezTo>
                <a:cubicBezTo>
                  <a:pt x="1390987" y="3891074"/>
                  <a:pt x="1390987" y="3891074"/>
                  <a:pt x="1391984" y="3895744"/>
                </a:cubicBezTo>
                <a:cubicBezTo>
                  <a:pt x="1392983" y="3900415"/>
                  <a:pt x="1392983" y="3900415"/>
                  <a:pt x="1392983" y="3900415"/>
                </a:cubicBezTo>
                <a:cubicBezTo>
                  <a:pt x="1396296" y="3938780"/>
                  <a:pt x="1411944" y="3989163"/>
                  <a:pt x="1420606" y="4006850"/>
                </a:cubicBezTo>
                <a:cubicBezTo>
                  <a:pt x="1420606" y="4006850"/>
                  <a:pt x="1420606" y="4006850"/>
                  <a:pt x="1415936" y="4007847"/>
                </a:cubicBezTo>
                <a:cubicBezTo>
                  <a:pt x="1415936" y="4007847"/>
                  <a:pt x="1416933" y="4012520"/>
                  <a:pt x="1417931" y="4017190"/>
                </a:cubicBezTo>
                <a:cubicBezTo>
                  <a:pt x="1427591" y="4039547"/>
                  <a:pt x="1420924" y="4031202"/>
                  <a:pt x="1421923" y="4035875"/>
                </a:cubicBezTo>
                <a:cubicBezTo>
                  <a:pt x="1429588" y="4048889"/>
                  <a:pt x="1442562" y="4109612"/>
                  <a:pt x="1437890" y="4110609"/>
                </a:cubicBezTo>
                <a:cubicBezTo>
                  <a:pt x="1447551" y="4132968"/>
                  <a:pt x="1443877" y="4138635"/>
                  <a:pt x="1458528" y="4184349"/>
                </a:cubicBezTo>
                <a:cubicBezTo>
                  <a:pt x="1461522" y="4198361"/>
                  <a:pt x="1459845" y="4213371"/>
                  <a:pt x="1462839" y="4227385"/>
                </a:cubicBezTo>
                <a:cubicBezTo>
                  <a:pt x="1460164" y="4237725"/>
                  <a:pt x="1454494" y="4234052"/>
                  <a:pt x="1456490" y="4243395"/>
                </a:cubicBezTo>
                <a:cubicBezTo>
                  <a:pt x="1453136" y="4273416"/>
                  <a:pt x="1466788" y="4314457"/>
                  <a:pt x="1468105" y="4343482"/>
                </a:cubicBezTo>
                <a:cubicBezTo>
                  <a:pt x="1469102" y="4348152"/>
                  <a:pt x="1462436" y="4339808"/>
                  <a:pt x="1461439" y="4335137"/>
                </a:cubicBezTo>
                <a:cubicBezTo>
                  <a:pt x="1459761" y="4350148"/>
                  <a:pt x="1471736" y="4406199"/>
                  <a:pt x="1454730" y="4395182"/>
                </a:cubicBezTo>
                <a:cubicBezTo>
                  <a:pt x="1448063" y="4386836"/>
                  <a:pt x="1448063" y="4386836"/>
                  <a:pt x="1448063" y="4386836"/>
                </a:cubicBezTo>
                <a:cubicBezTo>
                  <a:pt x="1450058" y="4396179"/>
                  <a:pt x="1450058" y="4396179"/>
                  <a:pt x="1450058" y="4396179"/>
                </a:cubicBezTo>
                <a:cubicBezTo>
                  <a:pt x="1437723" y="4384161"/>
                  <a:pt x="1432733" y="4360806"/>
                  <a:pt x="1422075" y="4333778"/>
                </a:cubicBezTo>
                <a:cubicBezTo>
                  <a:pt x="1419080" y="4319766"/>
                  <a:pt x="1416086" y="4305753"/>
                  <a:pt x="1413412" y="4316093"/>
                </a:cubicBezTo>
                <a:cubicBezTo>
                  <a:pt x="1412414" y="4311422"/>
                  <a:pt x="1412414" y="4311422"/>
                  <a:pt x="1412414" y="4311422"/>
                </a:cubicBezTo>
                <a:cubicBezTo>
                  <a:pt x="1407741" y="4312421"/>
                  <a:pt x="1407741" y="4312421"/>
                  <a:pt x="1407741" y="4312421"/>
                </a:cubicBezTo>
                <a:cubicBezTo>
                  <a:pt x="1398400" y="4314415"/>
                  <a:pt x="1404748" y="4298407"/>
                  <a:pt x="1402752" y="4289064"/>
                </a:cubicBezTo>
                <a:cubicBezTo>
                  <a:pt x="1400078" y="4299405"/>
                  <a:pt x="1390415" y="4277046"/>
                  <a:pt x="1393410" y="4291060"/>
                </a:cubicBezTo>
                <a:cubicBezTo>
                  <a:pt x="1399079" y="4294733"/>
                  <a:pt x="1401076" y="4304075"/>
                  <a:pt x="1396404" y="4305073"/>
                </a:cubicBezTo>
                <a:cubicBezTo>
                  <a:pt x="1402074" y="4308745"/>
                  <a:pt x="1404069" y="4318088"/>
                  <a:pt x="1407063" y="4332102"/>
                </a:cubicBezTo>
                <a:cubicBezTo>
                  <a:pt x="1396043" y="4349108"/>
                  <a:pt x="1404346" y="4410830"/>
                  <a:pt x="1419993" y="4461213"/>
                </a:cubicBezTo>
                <a:cubicBezTo>
                  <a:pt x="1416321" y="4466881"/>
                  <a:pt x="1416321" y="4466881"/>
                  <a:pt x="1412648" y="4472550"/>
                </a:cubicBezTo>
                <a:cubicBezTo>
                  <a:pt x="1406978" y="4468877"/>
                  <a:pt x="1405981" y="4464205"/>
                  <a:pt x="1404983" y="4459535"/>
                </a:cubicBezTo>
                <a:cubicBezTo>
                  <a:pt x="1404983" y="4459535"/>
                  <a:pt x="1403985" y="4454865"/>
                  <a:pt x="1403985" y="4454865"/>
                </a:cubicBezTo>
                <a:cubicBezTo>
                  <a:pt x="1403985" y="4454865"/>
                  <a:pt x="1398316" y="4451189"/>
                  <a:pt x="1398316" y="4451189"/>
                </a:cubicBezTo>
                <a:cubicBezTo>
                  <a:pt x="1398316" y="4451189"/>
                  <a:pt x="1398316" y="4451189"/>
                  <a:pt x="1399315" y="4455862"/>
                </a:cubicBezTo>
                <a:cubicBezTo>
                  <a:pt x="1399315" y="4455862"/>
                  <a:pt x="1400312" y="4460533"/>
                  <a:pt x="1400312" y="4460533"/>
                </a:cubicBezTo>
                <a:cubicBezTo>
                  <a:pt x="1400312" y="4460533"/>
                  <a:pt x="1394644" y="4456859"/>
                  <a:pt x="1393645" y="4452188"/>
                </a:cubicBezTo>
                <a:cubicBezTo>
                  <a:pt x="1391649" y="4442847"/>
                  <a:pt x="1390651" y="4438176"/>
                  <a:pt x="1388655" y="4428834"/>
                </a:cubicBezTo>
                <a:lnTo>
                  <a:pt x="1396421" y="4442316"/>
                </a:lnTo>
                <a:lnTo>
                  <a:pt x="1397319" y="4446519"/>
                </a:lnTo>
                <a:cubicBezTo>
                  <a:pt x="1403485" y="4452529"/>
                  <a:pt x="1401820" y="4450442"/>
                  <a:pt x="1398362" y="4445687"/>
                </a:cubicBezTo>
                <a:lnTo>
                  <a:pt x="1396421" y="4442316"/>
                </a:lnTo>
                <a:lnTo>
                  <a:pt x="1394700" y="4434259"/>
                </a:lnTo>
                <a:cubicBezTo>
                  <a:pt x="1394325" y="4432507"/>
                  <a:pt x="1394325" y="4432507"/>
                  <a:pt x="1394325" y="4432507"/>
                </a:cubicBezTo>
                <a:cubicBezTo>
                  <a:pt x="1394325" y="4432507"/>
                  <a:pt x="1398995" y="4431508"/>
                  <a:pt x="1398995" y="4431508"/>
                </a:cubicBezTo>
                <a:cubicBezTo>
                  <a:pt x="1398995" y="4431508"/>
                  <a:pt x="1398995" y="4431508"/>
                  <a:pt x="1397996" y="4426838"/>
                </a:cubicBezTo>
                <a:cubicBezTo>
                  <a:pt x="1397996" y="4426838"/>
                  <a:pt x="1397000" y="4422167"/>
                  <a:pt x="1397000" y="4422167"/>
                </a:cubicBezTo>
                <a:cubicBezTo>
                  <a:pt x="1393327" y="4427837"/>
                  <a:pt x="1392329" y="4423164"/>
                  <a:pt x="1392329" y="4423164"/>
                </a:cubicBezTo>
                <a:cubicBezTo>
                  <a:pt x="1391330" y="4418493"/>
                  <a:pt x="1390333" y="4413823"/>
                  <a:pt x="1385662" y="4414822"/>
                </a:cubicBezTo>
                <a:cubicBezTo>
                  <a:pt x="1384664" y="4410150"/>
                  <a:pt x="1384664" y="4410150"/>
                  <a:pt x="1384664" y="4410150"/>
                </a:cubicBezTo>
                <a:cubicBezTo>
                  <a:pt x="1389336" y="4409152"/>
                  <a:pt x="1388338" y="4404480"/>
                  <a:pt x="1383666" y="4405478"/>
                </a:cubicBezTo>
                <a:cubicBezTo>
                  <a:pt x="1382668" y="4400808"/>
                  <a:pt x="1380424" y="4390299"/>
                  <a:pt x="1378801" y="4382708"/>
                </a:cubicBezTo>
                <a:lnTo>
                  <a:pt x="1377677" y="4377453"/>
                </a:lnTo>
                <a:cubicBezTo>
                  <a:pt x="1379673" y="4386795"/>
                  <a:pt x="1377996" y="4401807"/>
                  <a:pt x="1377996" y="4401807"/>
                </a:cubicBezTo>
                <a:cubicBezTo>
                  <a:pt x="1375004" y="4387793"/>
                  <a:pt x="1367339" y="4374777"/>
                  <a:pt x="1364344" y="4360763"/>
                </a:cubicBezTo>
                <a:cubicBezTo>
                  <a:pt x="1357100" y="4343998"/>
                  <a:pt x="1355467" y="4353504"/>
                  <a:pt x="1349899" y="4354235"/>
                </a:cubicBezTo>
                <a:lnTo>
                  <a:pt x="1345078" y="4351907"/>
                </a:lnTo>
                <a:lnTo>
                  <a:pt x="1348800" y="4372250"/>
                </a:lnTo>
                <a:cubicBezTo>
                  <a:pt x="1354182" y="4389739"/>
                  <a:pt x="1362927" y="4405884"/>
                  <a:pt x="1379072" y="4419338"/>
                </a:cubicBezTo>
                <a:cubicBezTo>
                  <a:pt x="1389836" y="4430100"/>
                  <a:pt x="1387145" y="4440864"/>
                  <a:pt x="1389836" y="4454318"/>
                </a:cubicBezTo>
                <a:cubicBezTo>
                  <a:pt x="1389836" y="4481225"/>
                  <a:pt x="1395218" y="4505441"/>
                  <a:pt x="1411363" y="4524275"/>
                </a:cubicBezTo>
                <a:cubicBezTo>
                  <a:pt x="1451727" y="4567327"/>
                  <a:pt x="1482001" y="4616433"/>
                  <a:pt x="1509583" y="4667558"/>
                </a:cubicBezTo>
                <a:lnTo>
                  <a:pt x="1577273" y="4795718"/>
                </a:lnTo>
                <a:lnTo>
                  <a:pt x="1579917" y="4798245"/>
                </a:lnTo>
                <a:cubicBezTo>
                  <a:pt x="1584587" y="4797247"/>
                  <a:pt x="1580594" y="4778563"/>
                  <a:pt x="1576604" y="4759879"/>
                </a:cubicBezTo>
                <a:cubicBezTo>
                  <a:pt x="1609577" y="4845636"/>
                  <a:pt x="1674569" y="4944085"/>
                  <a:pt x="1731897" y="5029523"/>
                </a:cubicBezTo>
                <a:lnTo>
                  <a:pt x="1728521" y="5034733"/>
                </a:lnTo>
                <a:lnTo>
                  <a:pt x="1864742" y="5210497"/>
                </a:lnTo>
                <a:lnTo>
                  <a:pt x="1960966" y="5314141"/>
                </a:lnTo>
                <a:lnTo>
                  <a:pt x="1964240" y="5316895"/>
                </a:lnTo>
                <a:lnTo>
                  <a:pt x="1966833" y="5320459"/>
                </a:lnTo>
                <a:lnTo>
                  <a:pt x="2003292" y="5359731"/>
                </a:lnTo>
                <a:lnTo>
                  <a:pt x="2005134" y="5358985"/>
                </a:lnTo>
                <a:cubicBezTo>
                  <a:pt x="2006603" y="5359434"/>
                  <a:pt x="2009083" y="5361041"/>
                  <a:pt x="2013584" y="5364962"/>
                </a:cubicBezTo>
                <a:cubicBezTo>
                  <a:pt x="2007915" y="5361289"/>
                  <a:pt x="2008414" y="5363625"/>
                  <a:pt x="2011996" y="5368965"/>
                </a:cubicBezTo>
                <a:lnTo>
                  <a:pt x="2012621" y="5369779"/>
                </a:lnTo>
                <a:lnTo>
                  <a:pt x="2021956" y="5379834"/>
                </a:lnTo>
                <a:lnTo>
                  <a:pt x="2059336" y="5413704"/>
                </a:lnTo>
                <a:lnTo>
                  <a:pt x="2059384" y="5410736"/>
                </a:lnTo>
                <a:cubicBezTo>
                  <a:pt x="2056760" y="5407022"/>
                  <a:pt x="2053427" y="5402851"/>
                  <a:pt x="2055262" y="5400017"/>
                </a:cubicBezTo>
                <a:cubicBezTo>
                  <a:pt x="2064764" y="5410196"/>
                  <a:pt x="2067179" y="5415787"/>
                  <a:pt x="2068636" y="5419749"/>
                </a:cubicBezTo>
                <a:lnTo>
                  <a:pt x="2074568" y="5427506"/>
                </a:lnTo>
                <a:lnTo>
                  <a:pt x="2093075" y="5444275"/>
                </a:lnTo>
                <a:lnTo>
                  <a:pt x="2096976" y="5446663"/>
                </a:lnTo>
                <a:lnTo>
                  <a:pt x="2101272" y="5451702"/>
                </a:lnTo>
                <a:lnTo>
                  <a:pt x="2190614" y="5532655"/>
                </a:lnTo>
                <a:lnTo>
                  <a:pt x="2190957" y="5532205"/>
                </a:lnTo>
                <a:lnTo>
                  <a:pt x="2192913" y="5534621"/>
                </a:lnTo>
                <a:lnTo>
                  <a:pt x="2345065" y="5651238"/>
                </a:lnTo>
                <a:lnTo>
                  <a:pt x="2345801" y="5651144"/>
                </a:lnTo>
                <a:cubicBezTo>
                  <a:pt x="2348510" y="5652397"/>
                  <a:pt x="2351344" y="5654233"/>
                  <a:pt x="2353680" y="5653734"/>
                </a:cubicBezTo>
                <a:cubicBezTo>
                  <a:pt x="2353680" y="5653734"/>
                  <a:pt x="2354677" y="5658406"/>
                  <a:pt x="2354677" y="5658406"/>
                </a:cubicBezTo>
                <a:lnTo>
                  <a:pt x="2354729" y="5658644"/>
                </a:lnTo>
                <a:lnTo>
                  <a:pt x="2365695" y="5667049"/>
                </a:lnTo>
                <a:lnTo>
                  <a:pt x="2371685" y="5669425"/>
                </a:lnTo>
                <a:cubicBezTo>
                  <a:pt x="2371685" y="5669425"/>
                  <a:pt x="2376356" y="5668427"/>
                  <a:pt x="2370688" y="5664753"/>
                </a:cubicBezTo>
                <a:cubicBezTo>
                  <a:pt x="2369689" y="5660084"/>
                  <a:pt x="2369689" y="5660084"/>
                  <a:pt x="2369689" y="5660084"/>
                </a:cubicBezTo>
                <a:cubicBezTo>
                  <a:pt x="2386696" y="5671101"/>
                  <a:pt x="2367015" y="5670422"/>
                  <a:pt x="2387695" y="5675773"/>
                </a:cubicBezTo>
                <a:cubicBezTo>
                  <a:pt x="2388692" y="5680444"/>
                  <a:pt x="2388692" y="5680444"/>
                  <a:pt x="2388692" y="5680444"/>
                </a:cubicBezTo>
                <a:cubicBezTo>
                  <a:pt x="2389690" y="5685115"/>
                  <a:pt x="2389690" y="5685115"/>
                  <a:pt x="2394361" y="5684116"/>
                </a:cubicBezTo>
                <a:cubicBezTo>
                  <a:pt x="2400030" y="5687790"/>
                  <a:pt x="2400030" y="5687790"/>
                  <a:pt x="2400030" y="5687790"/>
                </a:cubicBezTo>
                <a:cubicBezTo>
                  <a:pt x="2402865" y="5689627"/>
                  <a:pt x="2404282" y="5690545"/>
                  <a:pt x="2405825" y="5692047"/>
                </a:cubicBezTo>
                <a:lnTo>
                  <a:pt x="2409797" y="5696759"/>
                </a:lnTo>
                <a:lnTo>
                  <a:pt x="2414794" y="5700011"/>
                </a:lnTo>
                <a:lnTo>
                  <a:pt x="2432881" y="5701530"/>
                </a:lnTo>
                <a:cubicBezTo>
                  <a:pt x="2440053" y="5703661"/>
                  <a:pt x="2445223" y="5704998"/>
                  <a:pt x="2441390" y="5698491"/>
                </a:cubicBezTo>
                <a:cubicBezTo>
                  <a:pt x="2439054" y="5698990"/>
                  <a:pt x="2435053" y="5697402"/>
                  <a:pt x="2430801" y="5694648"/>
                </a:cubicBezTo>
                <a:lnTo>
                  <a:pt x="2423109" y="5687744"/>
                </a:lnTo>
                <a:lnTo>
                  <a:pt x="2429054" y="5686473"/>
                </a:lnTo>
                <a:cubicBezTo>
                  <a:pt x="2457400" y="5704839"/>
                  <a:pt x="2485743" y="5723205"/>
                  <a:pt x="2503749" y="5738894"/>
                </a:cubicBezTo>
                <a:cubicBezTo>
                  <a:pt x="2504747" y="5743565"/>
                  <a:pt x="2509419" y="5742568"/>
                  <a:pt x="2509419" y="5742568"/>
                </a:cubicBezTo>
                <a:cubicBezTo>
                  <a:pt x="2527423" y="5758257"/>
                  <a:pt x="2493408" y="5736220"/>
                  <a:pt x="2500075" y="5744562"/>
                </a:cubicBezTo>
                <a:cubicBezTo>
                  <a:pt x="2521754" y="5754584"/>
                  <a:pt x="2517083" y="5755583"/>
                  <a:pt x="2519077" y="5764924"/>
                </a:cubicBezTo>
                <a:cubicBezTo>
                  <a:pt x="2539757" y="5770275"/>
                  <a:pt x="2548422" y="5787961"/>
                  <a:pt x="2540756" y="5774946"/>
                </a:cubicBezTo>
                <a:cubicBezTo>
                  <a:pt x="2545427" y="5773948"/>
                  <a:pt x="2545427" y="5773948"/>
                  <a:pt x="2545427" y="5773948"/>
                </a:cubicBezTo>
                <a:cubicBezTo>
                  <a:pt x="2550097" y="5772950"/>
                  <a:pt x="2550097" y="5772950"/>
                  <a:pt x="2550097" y="5772950"/>
                </a:cubicBezTo>
                <a:cubicBezTo>
                  <a:pt x="2555767" y="5776622"/>
                  <a:pt x="2566107" y="5779297"/>
                  <a:pt x="2572773" y="5787641"/>
                </a:cubicBezTo>
                <a:cubicBezTo>
                  <a:pt x="2571776" y="5782971"/>
                  <a:pt x="2576447" y="5781973"/>
                  <a:pt x="2582118" y="5785645"/>
                </a:cubicBezTo>
                <a:cubicBezTo>
                  <a:pt x="2602796" y="5790996"/>
                  <a:pt x="2623796" y="5820700"/>
                  <a:pt x="2650143" y="5829723"/>
                </a:cubicBezTo>
                <a:cubicBezTo>
                  <a:pt x="2656810" y="5838067"/>
                  <a:pt x="2660484" y="5832397"/>
                  <a:pt x="2670824" y="5835072"/>
                </a:cubicBezTo>
                <a:cubicBezTo>
                  <a:pt x="2670824" y="5835072"/>
                  <a:pt x="2677490" y="5843417"/>
                  <a:pt x="2684158" y="5851761"/>
                </a:cubicBezTo>
                <a:cubicBezTo>
                  <a:pt x="2739850" y="5883820"/>
                  <a:pt x="2819895" y="5915562"/>
                  <a:pt x="2874588" y="5942950"/>
                </a:cubicBezTo>
                <a:cubicBezTo>
                  <a:pt x="2901935" y="5956644"/>
                  <a:pt x="2923613" y="5966665"/>
                  <a:pt x="2956629" y="5984033"/>
                </a:cubicBezTo>
                <a:cubicBezTo>
                  <a:pt x="2966969" y="5986708"/>
                  <a:pt x="2992320" y="5991060"/>
                  <a:pt x="3003657" y="5998405"/>
                </a:cubicBezTo>
                <a:cubicBezTo>
                  <a:pt x="3003657" y="5998405"/>
                  <a:pt x="3010325" y="6006750"/>
                  <a:pt x="3010325" y="6006750"/>
                </a:cubicBezTo>
                <a:cubicBezTo>
                  <a:pt x="3036674" y="6015773"/>
                  <a:pt x="3035676" y="6011102"/>
                  <a:pt x="3052682" y="6022121"/>
                </a:cubicBezTo>
                <a:cubicBezTo>
                  <a:pt x="3041345" y="6014776"/>
                  <a:pt x="3101709" y="6045837"/>
                  <a:pt x="3132727" y="6053863"/>
                </a:cubicBezTo>
                <a:cubicBezTo>
                  <a:pt x="3181752" y="6077579"/>
                  <a:pt x="3248465" y="6092630"/>
                  <a:pt x="3306831" y="6114351"/>
                </a:cubicBezTo>
                <a:cubicBezTo>
                  <a:pt x="3332182" y="6118703"/>
                  <a:pt x="3368871" y="6130401"/>
                  <a:pt x="3409233" y="6136431"/>
                </a:cubicBezTo>
                <a:cubicBezTo>
                  <a:pt x="3450593" y="6147132"/>
                  <a:pt x="3495627" y="6152162"/>
                  <a:pt x="3520977" y="6156515"/>
                </a:cubicBezTo>
                <a:cubicBezTo>
                  <a:pt x="3591361" y="6165899"/>
                  <a:pt x="3648729" y="6182948"/>
                  <a:pt x="3704103" y="6190654"/>
                </a:cubicBezTo>
                <a:cubicBezTo>
                  <a:pt x="3743467" y="6192014"/>
                  <a:pt x="3797843" y="6195048"/>
                  <a:pt x="3841878" y="6195409"/>
                </a:cubicBezTo>
                <a:cubicBezTo>
                  <a:pt x="3868226" y="6204433"/>
                  <a:pt x="3901921" y="6202118"/>
                  <a:pt x="3935617" y="6199803"/>
                </a:cubicBezTo>
                <a:cubicBezTo>
                  <a:pt x="3952624" y="6210822"/>
                  <a:pt x="4001331" y="6210186"/>
                  <a:pt x="4050037" y="6209548"/>
                </a:cubicBezTo>
                <a:cubicBezTo>
                  <a:pt x="4098742" y="6208910"/>
                  <a:pt x="4147449" y="6208274"/>
                  <a:pt x="4164456" y="6219291"/>
                </a:cubicBezTo>
                <a:cubicBezTo>
                  <a:pt x="4178470" y="6216298"/>
                  <a:pt x="4202823" y="6215980"/>
                  <a:pt x="4208491" y="6219652"/>
                </a:cubicBezTo>
                <a:cubicBezTo>
                  <a:pt x="4220508" y="6207318"/>
                  <a:pt x="4273885" y="6205681"/>
                  <a:pt x="4280553" y="6214026"/>
                </a:cubicBezTo>
                <a:cubicBezTo>
                  <a:pt x="4285225" y="6213027"/>
                  <a:pt x="4294565" y="6211031"/>
                  <a:pt x="4299237" y="6210033"/>
                </a:cubicBezTo>
                <a:cubicBezTo>
                  <a:pt x="4302232" y="6224047"/>
                  <a:pt x="4342273" y="6205722"/>
                  <a:pt x="4376966" y="6208079"/>
                </a:cubicBezTo>
                <a:cubicBezTo>
                  <a:pt x="4381639" y="6207082"/>
                  <a:pt x="4381639" y="6207082"/>
                  <a:pt x="4381639" y="6207082"/>
                </a:cubicBezTo>
                <a:cubicBezTo>
                  <a:pt x="4381639" y="6207082"/>
                  <a:pt x="4382636" y="6211752"/>
                  <a:pt x="4382636" y="6211752"/>
                </a:cubicBezTo>
                <a:cubicBezTo>
                  <a:pt x="4387307" y="6210754"/>
                  <a:pt x="4387307" y="6210754"/>
                  <a:pt x="4391979" y="6209755"/>
                </a:cubicBezTo>
                <a:cubicBezTo>
                  <a:pt x="4391979" y="6209755"/>
                  <a:pt x="4391979" y="6209755"/>
                  <a:pt x="4390980" y="6205086"/>
                </a:cubicBezTo>
                <a:cubicBezTo>
                  <a:pt x="4390980" y="6205086"/>
                  <a:pt x="4386310" y="6206084"/>
                  <a:pt x="4386310" y="6206084"/>
                </a:cubicBezTo>
                <a:cubicBezTo>
                  <a:pt x="4395651" y="6204087"/>
                  <a:pt x="4409664" y="6201093"/>
                  <a:pt x="4408667" y="6196422"/>
                </a:cubicBezTo>
                <a:cubicBezTo>
                  <a:pt x="4490071" y="6188798"/>
                  <a:pt x="4570475" y="6176505"/>
                  <a:pt x="4653556" y="6153870"/>
                </a:cubicBezTo>
                <a:cubicBezTo>
                  <a:pt x="4685257" y="6142215"/>
                  <a:pt x="4708611" y="6137225"/>
                  <a:pt x="4745978" y="6129242"/>
                </a:cubicBezTo>
                <a:cubicBezTo>
                  <a:pt x="4787019" y="6115589"/>
                  <a:pt x="4845748" y="6093274"/>
                  <a:pt x="4900802" y="6076627"/>
                </a:cubicBezTo>
                <a:cubicBezTo>
                  <a:pt x="4959529" y="6054313"/>
                  <a:pt x="5013586" y="6032994"/>
                  <a:pt x="5058301" y="6013674"/>
                </a:cubicBezTo>
                <a:cubicBezTo>
                  <a:pt x="5094672" y="6001018"/>
                  <a:pt x="5112357" y="5992356"/>
                  <a:pt x="5152401" y="5974033"/>
                </a:cubicBezTo>
                <a:cubicBezTo>
                  <a:pt x="5160745" y="5967365"/>
                  <a:pt x="5174758" y="5964372"/>
                  <a:pt x="5184101" y="5962374"/>
                </a:cubicBezTo>
                <a:cubicBezTo>
                  <a:pt x="5206457" y="5952716"/>
                  <a:pt x="5222147" y="5934711"/>
                  <a:pt x="5245504" y="5929720"/>
                </a:cubicBezTo>
                <a:cubicBezTo>
                  <a:pt x="5245504" y="5929720"/>
                  <a:pt x="5246501" y="5934392"/>
                  <a:pt x="5246501" y="5934392"/>
                </a:cubicBezTo>
                <a:cubicBezTo>
                  <a:pt x="5241830" y="5935389"/>
                  <a:pt x="5247499" y="5939063"/>
                  <a:pt x="5251173" y="5933393"/>
                </a:cubicBezTo>
                <a:cubicBezTo>
                  <a:pt x="5255843" y="5932396"/>
                  <a:pt x="5260514" y="5931398"/>
                  <a:pt x="5260514" y="5931398"/>
                </a:cubicBezTo>
                <a:cubicBezTo>
                  <a:pt x="5259517" y="5926727"/>
                  <a:pt x="5264188" y="5925730"/>
                  <a:pt x="5264188" y="5925730"/>
                </a:cubicBezTo>
                <a:cubicBezTo>
                  <a:pt x="5265185" y="5930400"/>
                  <a:pt x="5269857" y="5929401"/>
                  <a:pt x="5274527" y="5928403"/>
                </a:cubicBezTo>
                <a:cubicBezTo>
                  <a:pt x="5278201" y="5922735"/>
                  <a:pt x="5273529" y="5923733"/>
                  <a:pt x="5272531" y="5919062"/>
                </a:cubicBezTo>
                <a:cubicBezTo>
                  <a:pt x="5272531" y="5919062"/>
                  <a:pt x="5277203" y="5918063"/>
                  <a:pt x="5277203" y="5918063"/>
                </a:cubicBezTo>
                <a:cubicBezTo>
                  <a:pt x="5281873" y="5917066"/>
                  <a:pt x="5285546" y="5911397"/>
                  <a:pt x="5285546" y="5911397"/>
                </a:cubicBezTo>
                <a:cubicBezTo>
                  <a:pt x="5284549" y="5906727"/>
                  <a:pt x="5279879" y="5907725"/>
                  <a:pt x="5275207" y="5908722"/>
                </a:cubicBezTo>
                <a:cubicBezTo>
                  <a:pt x="5276205" y="5913393"/>
                  <a:pt x="5276205" y="5913393"/>
                  <a:pt x="5276205" y="5913393"/>
                </a:cubicBezTo>
                <a:cubicBezTo>
                  <a:pt x="5270536" y="5909721"/>
                  <a:pt x="5270536" y="5909721"/>
                  <a:pt x="5270536" y="5909721"/>
                </a:cubicBezTo>
                <a:cubicBezTo>
                  <a:pt x="5306907" y="5897065"/>
                  <a:pt x="5359965" y="5871077"/>
                  <a:pt x="5379329" y="5847404"/>
                </a:cubicBezTo>
                <a:cubicBezTo>
                  <a:pt x="5419372" y="5829081"/>
                  <a:pt x="5475105" y="5792750"/>
                  <a:pt x="5542857" y="5744086"/>
                </a:cubicBezTo>
                <a:cubicBezTo>
                  <a:pt x="5543855" y="5748759"/>
                  <a:pt x="5543855" y="5748759"/>
                  <a:pt x="5543855" y="5748759"/>
                </a:cubicBezTo>
                <a:cubicBezTo>
                  <a:pt x="5543855" y="5748759"/>
                  <a:pt x="5539183" y="5749756"/>
                  <a:pt x="5539183" y="5749756"/>
                </a:cubicBezTo>
                <a:cubicBezTo>
                  <a:pt x="5535510" y="5755425"/>
                  <a:pt x="5530840" y="5756424"/>
                  <a:pt x="5536507" y="5760095"/>
                </a:cubicBezTo>
                <a:cubicBezTo>
                  <a:pt x="5536507" y="5760095"/>
                  <a:pt x="5541179" y="5759098"/>
                  <a:pt x="5544853" y="5753429"/>
                </a:cubicBezTo>
                <a:cubicBezTo>
                  <a:pt x="5549523" y="5752432"/>
                  <a:pt x="5549523" y="5752432"/>
                  <a:pt x="5553195" y="5746762"/>
                </a:cubicBezTo>
                <a:cubicBezTo>
                  <a:pt x="5554194" y="5751434"/>
                  <a:pt x="5558865" y="5750436"/>
                  <a:pt x="5568208" y="5748439"/>
                </a:cubicBezTo>
                <a:cubicBezTo>
                  <a:pt x="5567709" y="5746105"/>
                  <a:pt x="5567209" y="5743768"/>
                  <a:pt x="5565793" y="5742849"/>
                </a:cubicBezTo>
                <a:lnTo>
                  <a:pt x="5563150" y="5743821"/>
                </a:lnTo>
                <a:lnTo>
                  <a:pt x="5569884" y="5733428"/>
                </a:lnTo>
                <a:cubicBezTo>
                  <a:pt x="5565213" y="5734427"/>
                  <a:pt x="5560543" y="5735424"/>
                  <a:pt x="5555871" y="5736423"/>
                </a:cubicBezTo>
                <a:cubicBezTo>
                  <a:pt x="5566891" y="5719416"/>
                  <a:pt x="5574237" y="5708077"/>
                  <a:pt x="5595597" y="5693746"/>
                </a:cubicBezTo>
                <a:cubicBezTo>
                  <a:pt x="5591923" y="5699415"/>
                  <a:pt x="5596594" y="5698416"/>
                  <a:pt x="5601265" y="5697419"/>
                </a:cubicBezTo>
                <a:cubicBezTo>
                  <a:pt x="5622624" y="5683088"/>
                  <a:pt x="5640990" y="5654743"/>
                  <a:pt x="5654005" y="5647078"/>
                </a:cubicBezTo>
                <a:cubicBezTo>
                  <a:pt x="5654005" y="5647078"/>
                  <a:pt x="5655003" y="5651750"/>
                  <a:pt x="5650333" y="5652747"/>
                </a:cubicBezTo>
                <a:cubicBezTo>
                  <a:pt x="5680037" y="5631749"/>
                  <a:pt x="5698401" y="5603403"/>
                  <a:pt x="5713411" y="5605080"/>
                </a:cubicBezTo>
                <a:cubicBezTo>
                  <a:pt x="5708741" y="5606079"/>
                  <a:pt x="5712413" y="5600409"/>
                  <a:pt x="5717085" y="5599412"/>
                </a:cubicBezTo>
                <a:cubicBezTo>
                  <a:pt x="5723434" y="5583402"/>
                  <a:pt x="5703073" y="5602405"/>
                  <a:pt x="5698401" y="5603403"/>
                </a:cubicBezTo>
                <a:cubicBezTo>
                  <a:pt x="5723434" y="5583402"/>
                  <a:pt x="5732775" y="5581407"/>
                  <a:pt x="5739123" y="5565397"/>
                </a:cubicBezTo>
                <a:cubicBezTo>
                  <a:pt x="5744793" y="5569071"/>
                  <a:pt x="5737447" y="5580410"/>
                  <a:pt x="5749465" y="5568074"/>
                </a:cubicBezTo>
                <a:cubicBezTo>
                  <a:pt x="5752140" y="5557732"/>
                  <a:pt x="5748466" y="5563402"/>
                  <a:pt x="5755813" y="5552065"/>
                </a:cubicBezTo>
                <a:cubicBezTo>
                  <a:pt x="5754813" y="5547394"/>
                  <a:pt x="5759485" y="5546395"/>
                  <a:pt x="5759485" y="5546395"/>
                </a:cubicBezTo>
                <a:cubicBezTo>
                  <a:pt x="5763159" y="5540726"/>
                  <a:pt x="5767829" y="5539729"/>
                  <a:pt x="5766831" y="5535057"/>
                </a:cubicBezTo>
                <a:cubicBezTo>
                  <a:pt x="5765834" y="5530386"/>
                  <a:pt x="5761163" y="5531383"/>
                  <a:pt x="5757489" y="5537052"/>
                </a:cubicBezTo>
                <a:cubicBezTo>
                  <a:pt x="5757489" y="5537052"/>
                  <a:pt x="5757489" y="5537052"/>
                  <a:pt x="5752817" y="5538051"/>
                </a:cubicBezTo>
                <a:cubicBezTo>
                  <a:pt x="5789869" y="5505714"/>
                  <a:pt x="5796216" y="5489707"/>
                  <a:pt x="5840612" y="5446031"/>
                </a:cubicBezTo>
                <a:cubicBezTo>
                  <a:pt x="5861292" y="5451381"/>
                  <a:pt x="5844285" y="5440361"/>
                  <a:pt x="5875984" y="5428705"/>
                </a:cubicBezTo>
                <a:cubicBezTo>
                  <a:pt x="5876981" y="5433377"/>
                  <a:pt x="5876981" y="5433377"/>
                  <a:pt x="5876981" y="5433377"/>
                </a:cubicBezTo>
                <a:cubicBezTo>
                  <a:pt x="5873309" y="5439045"/>
                  <a:pt x="5877980" y="5438048"/>
                  <a:pt x="5881654" y="5432378"/>
                </a:cubicBezTo>
                <a:cubicBezTo>
                  <a:pt x="5886325" y="5431380"/>
                  <a:pt x="5889997" y="5425712"/>
                  <a:pt x="5888999" y="5421040"/>
                </a:cubicBezTo>
                <a:cubicBezTo>
                  <a:pt x="5892673" y="5415372"/>
                  <a:pt x="5892673" y="5415372"/>
                  <a:pt x="5892673" y="5415372"/>
                </a:cubicBezTo>
                <a:cubicBezTo>
                  <a:pt x="5901015" y="5408706"/>
                  <a:pt x="5900018" y="5404034"/>
                  <a:pt x="5894349" y="5400360"/>
                </a:cubicBezTo>
                <a:cubicBezTo>
                  <a:pt x="5903692" y="5398364"/>
                  <a:pt x="5906367" y="5388024"/>
                  <a:pt x="5910040" y="5382356"/>
                </a:cubicBezTo>
                <a:cubicBezTo>
                  <a:pt x="5901696" y="5389023"/>
                  <a:pt x="5893352" y="5395689"/>
                  <a:pt x="5885009" y="5402357"/>
                </a:cubicBezTo>
                <a:cubicBezTo>
                  <a:pt x="5886005" y="5407028"/>
                  <a:pt x="5887003" y="5411699"/>
                  <a:pt x="5887003" y="5411699"/>
                </a:cubicBezTo>
                <a:cubicBezTo>
                  <a:pt x="5887003" y="5411699"/>
                  <a:pt x="5882333" y="5412697"/>
                  <a:pt x="5883331" y="5417368"/>
                </a:cubicBezTo>
                <a:cubicBezTo>
                  <a:pt x="5883331" y="5417368"/>
                  <a:pt x="5878661" y="5418365"/>
                  <a:pt x="5878661" y="5418365"/>
                </a:cubicBezTo>
                <a:cubicBezTo>
                  <a:pt x="5873988" y="5419363"/>
                  <a:pt x="5874987" y="5424035"/>
                  <a:pt x="5875984" y="5428705"/>
                </a:cubicBezTo>
                <a:cubicBezTo>
                  <a:pt x="5850633" y="5424354"/>
                  <a:pt x="5823605" y="5435012"/>
                  <a:pt x="5797893" y="5474694"/>
                </a:cubicBezTo>
                <a:cubicBezTo>
                  <a:pt x="5793223" y="5475693"/>
                  <a:pt x="5789550" y="5481361"/>
                  <a:pt x="5788553" y="5476691"/>
                </a:cubicBezTo>
                <a:cubicBezTo>
                  <a:pt x="5793223" y="5475693"/>
                  <a:pt x="5792224" y="5471021"/>
                  <a:pt x="5787554" y="5472019"/>
                </a:cubicBezTo>
                <a:cubicBezTo>
                  <a:pt x="5787554" y="5472019"/>
                  <a:pt x="5787554" y="5472019"/>
                  <a:pt x="5783880" y="5477689"/>
                </a:cubicBezTo>
                <a:cubicBezTo>
                  <a:pt x="5783880" y="5477689"/>
                  <a:pt x="5779209" y="5478686"/>
                  <a:pt x="5779209" y="5478686"/>
                </a:cubicBezTo>
                <a:cubicBezTo>
                  <a:pt x="5787893" y="5462179"/>
                  <a:pt x="5797326" y="5449175"/>
                  <a:pt x="5809467" y="5437421"/>
                </a:cubicBezTo>
                <a:lnTo>
                  <a:pt x="5851753" y="5406742"/>
                </a:lnTo>
                <a:lnTo>
                  <a:pt x="5852311" y="5409342"/>
                </a:lnTo>
                <a:cubicBezTo>
                  <a:pt x="5856982" y="5408343"/>
                  <a:pt x="5856982" y="5408343"/>
                  <a:pt x="5855983" y="5403674"/>
                </a:cubicBezTo>
                <a:cubicBezTo>
                  <a:pt x="5865325" y="5401676"/>
                  <a:pt x="5864329" y="5397006"/>
                  <a:pt x="5872672" y="5390339"/>
                </a:cubicBezTo>
                <a:cubicBezTo>
                  <a:pt x="5872672" y="5390339"/>
                  <a:pt x="5873671" y="5395010"/>
                  <a:pt x="5868998" y="5396009"/>
                </a:cubicBezTo>
                <a:cubicBezTo>
                  <a:pt x="5868998" y="5396009"/>
                  <a:pt x="5873671" y="5395010"/>
                  <a:pt x="5873671" y="5395010"/>
                </a:cubicBezTo>
                <a:cubicBezTo>
                  <a:pt x="5873671" y="5395010"/>
                  <a:pt x="5877343" y="5389341"/>
                  <a:pt x="5877343" y="5389341"/>
                </a:cubicBezTo>
                <a:cubicBezTo>
                  <a:pt x="5902375" y="5369340"/>
                  <a:pt x="5925731" y="5364351"/>
                  <a:pt x="5944096" y="5336008"/>
                </a:cubicBezTo>
                <a:cubicBezTo>
                  <a:pt x="5936751" y="5347345"/>
                  <a:pt x="5945093" y="5340677"/>
                  <a:pt x="5954436" y="5338681"/>
                </a:cubicBezTo>
                <a:cubicBezTo>
                  <a:pt x="5943417" y="5355687"/>
                  <a:pt x="5929403" y="5358682"/>
                  <a:pt x="5936071" y="5367026"/>
                </a:cubicBezTo>
                <a:cubicBezTo>
                  <a:pt x="5959106" y="5337683"/>
                  <a:pt x="5974798" y="5319679"/>
                  <a:pt x="6011847" y="5287342"/>
                </a:cubicBezTo>
                <a:cubicBezTo>
                  <a:pt x="6012845" y="5292014"/>
                  <a:pt x="6016519" y="5286345"/>
                  <a:pt x="6021190" y="5285346"/>
                </a:cubicBezTo>
                <a:cubicBezTo>
                  <a:pt x="6024863" y="5279677"/>
                  <a:pt x="6028537" y="5274009"/>
                  <a:pt x="6023863" y="5275006"/>
                </a:cubicBezTo>
                <a:cubicBezTo>
                  <a:pt x="6032207" y="5268340"/>
                  <a:pt x="6034884" y="5257999"/>
                  <a:pt x="6041233" y="5241991"/>
                </a:cubicBezTo>
                <a:cubicBezTo>
                  <a:pt x="6046901" y="5245664"/>
                  <a:pt x="6039554" y="5257001"/>
                  <a:pt x="6047899" y="5250335"/>
                </a:cubicBezTo>
                <a:cubicBezTo>
                  <a:pt x="6046901" y="5245664"/>
                  <a:pt x="6055246" y="5238997"/>
                  <a:pt x="6054247" y="5234325"/>
                </a:cubicBezTo>
                <a:cubicBezTo>
                  <a:pt x="6054247" y="5234325"/>
                  <a:pt x="6058919" y="5233328"/>
                  <a:pt x="6057920" y="5228658"/>
                </a:cubicBezTo>
                <a:cubicBezTo>
                  <a:pt x="6062591" y="5227659"/>
                  <a:pt x="6062591" y="5227659"/>
                  <a:pt x="6062591" y="5227659"/>
                </a:cubicBezTo>
                <a:cubicBezTo>
                  <a:pt x="6061593" y="5222988"/>
                  <a:pt x="6061593" y="5222988"/>
                  <a:pt x="6061593" y="5222988"/>
                </a:cubicBezTo>
                <a:cubicBezTo>
                  <a:pt x="6057920" y="5228658"/>
                  <a:pt x="6057920" y="5228658"/>
                  <a:pt x="6057920" y="5228658"/>
                </a:cubicBezTo>
                <a:cubicBezTo>
                  <a:pt x="6053250" y="5229655"/>
                  <a:pt x="6053250" y="5229655"/>
                  <a:pt x="6053250" y="5229655"/>
                </a:cubicBezTo>
                <a:cubicBezTo>
                  <a:pt x="6068941" y="5211651"/>
                  <a:pt x="6068941" y="5211651"/>
                  <a:pt x="6068941" y="5211651"/>
                </a:cubicBezTo>
                <a:cubicBezTo>
                  <a:pt x="6065267" y="5217319"/>
                  <a:pt x="6066265" y="5221991"/>
                  <a:pt x="6069937" y="5216321"/>
                </a:cubicBezTo>
                <a:cubicBezTo>
                  <a:pt x="6103993" y="5169972"/>
                  <a:pt x="6125712" y="5111605"/>
                  <a:pt x="6153103" y="5056910"/>
                </a:cubicBezTo>
                <a:cubicBezTo>
                  <a:pt x="6174822" y="4998546"/>
                  <a:pt x="6197539" y="4944849"/>
                  <a:pt x="6220259" y="4891153"/>
                </a:cubicBezTo>
                <a:cubicBezTo>
                  <a:pt x="6229601" y="4889157"/>
                  <a:pt x="6230598" y="4893829"/>
                  <a:pt x="6232593" y="4903170"/>
                </a:cubicBezTo>
                <a:cubicBezTo>
                  <a:pt x="6246968" y="4856141"/>
                  <a:pt x="6259665" y="4824124"/>
                  <a:pt x="6266691" y="4788433"/>
                </a:cubicBezTo>
                <a:cubicBezTo>
                  <a:pt x="6272541" y="4770088"/>
                  <a:pt x="6277222" y="4751993"/>
                  <a:pt x="6282822" y="4732481"/>
                </a:cubicBezTo>
                <a:lnTo>
                  <a:pt x="6302855" y="4672815"/>
                </a:lnTo>
                <a:lnTo>
                  <a:pt x="6305460" y="4672697"/>
                </a:lnTo>
                <a:cubicBezTo>
                  <a:pt x="6305460" y="4672697"/>
                  <a:pt x="6310131" y="4671699"/>
                  <a:pt x="6313804" y="4666031"/>
                </a:cubicBezTo>
                <a:cubicBezTo>
                  <a:pt x="6318475" y="4665033"/>
                  <a:pt x="6318475" y="4665033"/>
                  <a:pt x="6318475" y="4665033"/>
                </a:cubicBezTo>
                <a:cubicBezTo>
                  <a:pt x="6321151" y="4654692"/>
                  <a:pt x="6328497" y="4643354"/>
                  <a:pt x="6322827" y="4639682"/>
                </a:cubicBezTo>
                <a:cubicBezTo>
                  <a:pt x="6327499" y="4638683"/>
                  <a:pt x="6331173" y="4633014"/>
                  <a:pt x="6330175" y="4628345"/>
                </a:cubicBezTo>
                <a:cubicBezTo>
                  <a:pt x="6333847" y="4622674"/>
                  <a:pt x="6329177" y="4623672"/>
                  <a:pt x="6329177" y="4623672"/>
                </a:cubicBezTo>
                <a:cubicBezTo>
                  <a:pt x="6324505" y="4624671"/>
                  <a:pt x="6324505" y="4624671"/>
                  <a:pt x="6324505" y="4624671"/>
                </a:cubicBezTo>
                <a:cubicBezTo>
                  <a:pt x="6338199" y="4597325"/>
                  <a:pt x="6335206" y="4583312"/>
                  <a:pt x="6348900" y="4555965"/>
                </a:cubicBezTo>
                <a:cubicBezTo>
                  <a:pt x="6334887" y="4558958"/>
                  <a:pt x="6346904" y="4546622"/>
                  <a:pt x="6345907" y="4541951"/>
                </a:cubicBezTo>
                <a:cubicBezTo>
                  <a:pt x="6339557" y="4557959"/>
                  <a:pt x="6337561" y="4548618"/>
                  <a:pt x="6330216" y="4559955"/>
                </a:cubicBezTo>
                <a:cubicBezTo>
                  <a:pt x="6327541" y="4570295"/>
                  <a:pt x="6338559" y="4553288"/>
                  <a:pt x="6336883" y="4568299"/>
                </a:cubicBezTo>
                <a:cubicBezTo>
                  <a:pt x="6324866" y="4580635"/>
                  <a:pt x="6323189" y="4595647"/>
                  <a:pt x="6314844" y="4602314"/>
                </a:cubicBezTo>
                <a:cubicBezTo>
                  <a:pt x="6318517" y="4596645"/>
                  <a:pt x="6322191" y="4590975"/>
                  <a:pt x="6321192" y="4586304"/>
                </a:cubicBezTo>
                <a:cubicBezTo>
                  <a:pt x="6307497" y="4613651"/>
                  <a:pt x="6290131" y="4646668"/>
                  <a:pt x="6273761" y="4684354"/>
                </a:cubicBezTo>
                <a:cubicBezTo>
                  <a:pt x="6257391" y="4722041"/>
                  <a:pt x="6241021" y="4759728"/>
                  <a:pt x="6228327" y="4791746"/>
                </a:cubicBezTo>
                <a:cubicBezTo>
                  <a:pt x="6227328" y="4787073"/>
                  <a:pt x="6222657" y="4788072"/>
                  <a:pt x="6218983" y="4793740"/>
                </a:cubicBezTo>
                <a:cubicBezTo>
                  <a:pt x="6201617" y="4826756"/>
                  <a:pt x="6187921" y="4854104"/>
                  <a:pt x="6164885" y="4883446"/>
                </a:cubicBezTo>
                <a:cubicBezTo>
                  <a:pt x="6171551" y="4891790"/>
                  <a:pt x="6150193" y="4906124"/>
                  <a:pt x="6142846" y="4917459"/>
                </a:cubicBezTo>
                <a:cubicBezTo>
                  <a:pt x="6139172" y="4923130"/>
                  <a:pt x="6144842" y="4926804"/>
                  <a:pt x="6136497" y="4933470"/>
                </a:cubicBezTo>
                <a:cubicBezTo>
                  <a:pt x="6137495" y="4938141"/>
                  <a:pt x="6124481" y="4945806"/>
                  <a:pt x="6117135" y="4957143"/>
                </a:cubicBezTo>
                <a:cubicBezTo>
                  <a:pt x="6106115" y="4974149"/>
                  <a:pt x="6096093" y="4995828"/>
                  <a:pt x="6085074" y="5012834"/>
                </a:cubicBezTo>
                <a:cubicBezTo>
                  <a:pt x="6070383" y="5035511"/>
                  <a:pt x="6071379" y="5040181"/>
                  <a:pt x="6052017" y="5063855"/>
                </a:cubicBezTo>
                <a:cubicBezTo>
                  <a:pt x="6019957" y="5119547"/>
                  <a:pt x="5963543" y="5175556"/>
                  <a:pt x="5949849" y="5202903"/>
                </a:cubicBezTo>
                <a:cubicBezTo>
                  <a:pt x="5935836" y="5205898"/>
                  <a:pt x="5926811" y="5232245"/>
                  <a:pt x="5919467" y="5243586"/>
                </a:cubicBezTo>
                <a:cubicBezTo>
                  <a:pt x="5922141" y="5233244"/>
                  <a:pt x="5918469" y="5238913"/>
                  <a:pt x="5913797" y="5239912"/>
                </a:cubicBezTo>
                <a:cubicBezTo>
                  <a:pt x="5888085" y="5279594"/>
                  <a:pt x="5840696" y="5309255"/>
                  <a:pt x="5798296" y="5362272"/>
                </a:cubicBezTo>
                <a:cubicBezTo>
                  <a:pt x="5783605" y="5384947"/>
                  <a:pt x="5795621" y="5372612"/>
                  <a:pt x="5770589" y="5392612"/>
                </a:cubicBezTo>
                <a:cubicBezTo>
                  <a:pt x="5753900" y="5405947"/>
                  <a:pt x="5742883" y="5422953"/>
                  <a:pt x="5726193" y="5436286"/>
                </a:cubicBezTo>
                <a:cubicBezTo>
                  <a:pt x="5668782" y="5487625"/>
                  <a:pt x="5610372" y="5534294"/>
                  <a:pt x="5560309" y="5574296"/>
                </a:cubicBezTo>
                <a:cubicBezTo>
                  <a:pt x="5539947" y="5593298"/>
                  <a:pt x="5522261" y="5601962"/>
                  <a:pt x="5511241" y="5618968"/>
                </a:cubicBezTo>
                <a:cubicBezTo>
                  <a:pt x="5506569" y="5619967"/>
                  <a:pt x="5506569" y="5619967"/>
                  <a:pt x="5501899" y="5620964"/>
                </a:cubicBezTo>
                <a:cubicBezTo>
                  <a:pt x="5497229" y="5621963"/>
                  <a:pt x="5483216" y="5624956"/>
                  <a:pt x="5462853" y="5643958"/>
                </a:cubicBezTo>
                <a:cubicBezTo>
                  <a:pt x="5454509" y="5650624"/>
                  <a:pt x="5442491" y="5662962"/>
                  <a:pt x="5434147" y="5669628"/>
                </a:cubicBezTo>
                <a:cubicBezTo>
                  <a:pt x="5395101" y="5692624"/>
                  <a:pt x="5346715" y="5717613"/>
                  <a:pt x="5335695" y="5734620"/>
                </a:cubicBezTo>
                <a:cubicBezTo>
                  <a:pt x="5342043" y="5718611"/>
                  <a:pt x="5291979" y="5758613"/>
                  <a:pt x="5279961" y="5770948"/>
                </a:cubicBezTo>
                <a:cubicBezTo>
                  <a:pt x="5260279" y="5770269"/>
                  <a:pt x="5232571" y="5800610"/>
                  <a:pt x="5196201" y="5813264"/>
                </a:cubicBezTo>
                <a:cubicBezTo>
                  <a:pt x="5191531" y="5814263"/>
                  <a:pt x="5198197" y="5822607"/>
                  <a:pt x="5184185" y="5825600"/>
                </a:cubicBezTo>
                <a:cubicBezTo>
                  <a:pt x="5173845" y="5822925"/>
                  <a:pt x="5143143" y="5839253"/>
                  <a:pt x="5148811" y="5842926"/>
                </a:cubicBezTo>
                <a:cubicBezTo>
                  <a:pt x="5132803" y="5836578"/>
                  <a:pt x="5108769" y="5861249"/>
                  <a:pt x="5098429" y="5858574"/>
                </a:cubicBezTo>
                <a:cubicBezTo>
                  <a:pt x="5100425" y="5867915"/>
                  <a:pt x="5096752" y="5873584"/>
                  <a:pt x="5093078" y="5879254"/>
                </a:cubicBezTo>
                <a:cubicBezTo>
                  <a:pt x="5084733" y="5885921"/>
                  <a:pt x="5080063" y="5886918"/>
                  <a:pt x="5071717" y="5893584"/>
                </a:cubicBezTo>
                <a:cubicBezTo>
                  <a:pt x="5041017" y="5909914"/>
                  <a:pt x="4999977" y="5923566"/>
                  <a:pt x="4963607" y="5936220"/>
                </a:cubicBezTo>
                <a:cubicBezTo>
                  <a:pt x="4954263" y="5938216"/>
                  <a:pt x="4943924" y="5935541"/>
                  <a:pt x="4943924" y="5935541"/>
                </a:cubicBezTo>
                <a:cubicBezTo>
                  <a:pt x="4940250" y="5941210"/>
                  <a:pt x="4935579" y="5942209"/>
                  <a:pt x="4931907" y="5947877"/>
                </a:cubicBezTo>
                <a:cubicBezTo>
                  <a:pt x="4927236" y="5948876"/>
                  <a:pt x="4927236" y="5948876"/>
                  <a:pt x="4927236" y="5948876"/>
                </a:cubicBezTo>
                <a:cubicBezTo>
                  <a:pt x="4892542" y="5946518"/>
                  <a:pt x="4848827" y="5970511"/>
                  <a:pt x="4813453" y="5987836"/>
                </a:cubicBezTo>
                <a:cubicBezTo>
                  <a:pt x="4812455" y="5983165"/>
                  <a:pt x="4812455" y="5983165"/>
                  <a:pt x="4812455" y="5983165"/>
                </a:cubicBezTo>
                <a:cubicBezTo>
                  <a:pt x="4797445" y="5981489"/>
                  <a:pt x="4796766" y="6001171"/>
                  <a:pt x="4789099" y="5988156"/>
                </a:cubicBezTo>
                <a:cubicBezTo>
                  <a:pt x="4765746" y="5993144"/>
                  <a:pt x="4781755" y="5999492"/>
                  <a:pt x="4763071" y="6003484"/>
                </a:cubicBezTo>
                <a:cubicBezTo>
                  <a:pt x="4762072" y="5998814"/>
                  <a:pt x="4752731" y="6000810"/>
                  <a:pt x="4747061" y="5997136"/>
                </a:cubicBezTo>
                <a:cubicBezTo>
                  <a:pt x="4730373" y="6010470"/>
                  <a:pt x="4711689" y="6014462"/>
                  <a:pt x="4687335" y="6014782"/>
                </a:cubicBezTo>
                <a:cubicBezTo>
                  <a:pt x="4680987" y="6030790"/>
                  <a:pt x="4650965" y="6027436"/>
                  <a:pt x="4642621" y="6034102"/>
                </a:cubicBezTo>
                <a:cubicBezTo>
                  <a:pt x="4641623" y="6029431"/>
                  <a:pt x="4636952" y="6030429"/>
                  <a:pt x="4636952" y="6030429"/>
                </a:cubicBezTo>
                <a:cubicBezTo>
                  <a:pt x="4610921" y="6045759"/>
                  <a:pt x="4586569" y="6046077"/>
                  <a:pt x="4563214" y="6051067"/>
                </a:cubicBezTo>
                <a:cubicBezTo>
                  <a:pt x="4558541" y="6052066"/>
                  <a:pt x="4553871" y="6053063"/>
                  <a:pt x="4553871" y="6053063"/>
                </a:cubicBezTo>
                <a:cubicBezTo>
                  <a:pt x="4552873" y="6048393"/>
                  <a:pt x="4552873" y="6048393"/>
                  <a:pt x="4552873" y="6048393"/>
                </a:cubicBezTo>
                <a:cubicBezTo>
                  <a:pt x="4551875" y="6043722"/>
                  <a:pt x="4547205" y="6044719"/>
                  <a:pt x="4547205" y="6044719"/>
                </a:cubicBezTo>
                <a:cubicBezTo>
                  <a:pt x="4542534" y="6045718"/>
                  <a:pt x="4543531" y="6050388"/>
                  <a:pt x="4543531" y="6050388"/>
                </a:cubicBezTo>
                <a:cubicBezTo>
                  <a:pt x="4528521" y="6048711"/>
                  <a:pt x="4517502" y="6065717"/>
                  <a:pt x="4494145" y="6070708"/>
                </a:cubicBezTo>
                <a:cubicBezTo>
                  <a:pt x="4511832" y="6062045"/>
                  <a:pt x="4481809" y="6058690"/>
                  <a:pt x="4478137" y="6064359"/>
                </a:cubicBezTo>
                <a:cubicBezTo>
                  <a:pt x="4487478" y="6062363"/>
                  <a:pt x="4488477" y="6067034"/>
                  <a:pt x="4479134" y="6069030"/>
                </a:cubicBezTo>
                <a:cubicBezTo>
                  <a:pt x="4482808" y="6063362"/>
                  <a:pt x="4464125" y="6067353"/>
                  <a:pt x="4459453" y="6068351"/>
                </a:cubicBezTo>
                <a:cubicBezTo>
                  <a:pt x="4461447" y="6077694"/>
                  <a:pt x="4450111" y="6070346"/>
                  <a:pt x="4432425" y="6079010"/>
                </a:cubicBezTo>
                <a:cubicBezTo>
                  <a:pt x="4444441" y="6066673"/>
                  <a:pt x="4417414" y="6077333"/>
                  <a:pt x="4404399" y="6084998"/>
                </a:cubicBezTo>
                <a:cubicBezTo>
                  <a:pt x="4399727" y="6085995"/>
                  <a:pt x="4399727" y="6085995"/>
                  <a:pt x="4394059" y="6082323"/>
                </a:cubicBezTo>
                <a:cubicBezTo>
                  <a:pt x="4389386" y="6083320"/>
                  <a:pt x="4384716" y="6084319"/>
                  <a:pt x="4379047" y="6080645"/>
                </a:cubicBezTo>
                <a:cubicBezTo>
                  <a:pt x="4379047" y="6080645"/>
                  <a:pt x="4374376" y="6081644"/>
                  <a:pt x="4374376" y="6081644"/>
                </a:cubicBezTo>
                <a:cubicBezTo>
                  <a:pt x="4345352" y="6082961"/>
                  <a:pt x="4318323" y="6093619"/>
                  <a:pt x="4292971" y="6089266"/>
                </a:cubicBezTo>
                <a:cubicBezTo>
                  <a:pt x="4266943" y="6104597"/>
                  <a:pt x="4215243" y="6091221"/>
                  <a:pt x="4193882" y="6105553"/>
                </a:cubicBezTo>
                <a:cubicBezTo>
                  <a:pt x="4189212" y="6106550"/>
                  <a:pt x="4189212" y="6106550"/>
                  <a:pt x="4184541" y="6107549"/>
                </a:cubicBezTo>
                <a:cubicBezTo>
                  <a:pt x="4183543" y="6102876"/>
                  <a:pt x="4183543" y="6102876"/>
                  <a:pt x="4178872" y="6103875"/>
                </a:cubicBezTo>
                <a:cubicBezTo>
                  <a:pt x="4178872" y="6103875"/>
                  <a:pt x="4174201" y="6104874"/>
                  <a:pt x="4174201" y="6104874"/>
                </a:cubicBezTo>
                <a:cubicBezTo>
                  <a:pt x="4168532" y="6101200"/>
                  <a:pt x="4149847" y="6105192"/>
                  <a:pt x="4146175" y="6110861"/>
                </a:cubicBezTo>
                <a:cubicBezTo>
                  <a:pt x="4146175" y="6110861"/>
                  <a:pt x="4141503" y="6111859"/>
                  <a:pt x="4141503" y="6111859"/>
                </a:cubicBezTo>
                <a:cubicBezTo>
                  <a:pt x="4135835" y="6108185"/>
                  <a:pt x="4135835" y="6108185"/>
                  <a:pt x="4135835" y="6108185"/>
                </a:cubicBezTo>
                <a:cubicBezTo>
                  <a:pt x="4131163" y="6109183"/>
                  <a:pt x="4131163" y="6109183"/>
                  <a:pt x="4131163" y="6109183"/>
                </a:cubicBezTo>
                <a:cubicBezTo>
                  <a:pt x="4117151" y="6112178"/>
                  <a:pt x="4102139" y="6110500"/>
                  <a:pt x="4092798" y="6112497"/>
                </a:cubicBezTo>
                <a:cubicBezTo>
                  <a:pt x="4092798" y="6112497"/>
                  <a:pt x="4087129" y="6108823"/>
                  <a:pt x="4082458" y="6109821"/>
                </a:cubicBezTo>
                <a:cubicBezTo>
                  <a:pt x="4083455" y="6114492"/>
                  <a:pt x="4058104" y="6110139"/>
                  <a:pt x="4052435" y="6106468"/>
                </a:cubicBezTo>
                <a:cubicBezTo>
                  <a:pt x="4053433" y="6111138"/>
                  <a:pt x="4053433" y="6111138"/>
                  <a:pt x="4053433" y="6111138"/>
                </a:cubicBezTo>
                <a:cubicBezTo>
                  <a:pt x="4048763" y="6112135"/>
                  <a:pt x="4048763" y="6112135"/>
                  <a:pt x="4043093" y="6108462"/>
                </a:cubicBezTo>
                <a:cubicBezTo>
                  <a:pt x="4050100" y="6106966"/>
                  <a:pt x="4051017" y="6105549"/>
                  <a:pt x="4049935" y="6103338"/>
                </a:cubicBezTo>
                <a:lnTo>
                  <a:pt x="4045742" y="6095312"/>
                </a:lnTo>
                <a:lnTo>
                  <a:pt x="4059782" y="6095129"/>
                </a:lnTo>
                <a:cubicBezTo>
                  <a:pt x="4093477" y="6092815"/>
                  <a:pt x="4160866" y="6088185"/>
                  <a:pt x="4208575" y="6082877"/>
                </a:cubicBezTo>
                <a:cubicBezTo>
                  <a:pt x="4337687" y="6069945"/>
                  <a:pt x="4461129" y="6053340"/>
                  <a:pt x="4574233" y="6034059"/>
                </a:cubicBezTo>
                <a:cubicBezTo>
                  <a:pt x="4590921" y="6020727"/>
                  <a:pt x="4639627" y="6020089"/>
                  <a:pt x="4653639" y="6017096"/>
                </a:cubicBezTo>
                <a:cubicBezTo>
                  <a:pt x="4653639" y="6017096"/>
                  <a:pt x="4661985" y="6010429"/>
                  <a:pt x="4666657" y="6009430"/>
                </a:cubicBezTo>
                <a:cubicBezTo>
                  <a:pt x="4666657" y="6009430"/>
                  <a:pt x="4666657" y="6009430"/>
                  <a:pt x="4671326" y="6008432"/>
                </a:cubicBezTo>
                <a:cubicBezTo>
                  <a:pt x="4671326" y="6008432"/>
                  <a:pt x="4671326" y="6008432"/>
                  <a:pt x="4680669" y="6006436"/>
                </a:cubicBezTo>
                <a:cubicBezTo>
                  <a:pt x="4707697" y="5995778"/>
                  <a:pt x="4741392" y="5993462"/>
                  <a:pt x="4777762" y="5980809"/>
                </a:cubicBezTo>
                <a:cubicBezTo>
                  <a:pt x="4810460" y="5973824"/>
                  <a:pt x="4872861" y="5945840"/>
                  <a:pt x="4917575" y="5926517"/>
                </a:cubicBezTo>
                <a:cubicBezTo>
                  <a:pt x="4957619" y="5908194"/>
                  <a:pt x="5003331" y="5893543"/>
                  <a:pt x="5024691" y="5879212"/>
                </a:cubicBezTo>
                <a:cubicBezTo>
                  <a:pt x="5042377" y="5870549"/>
                  <a:pt x="5031038" y="5863204"/>
                  <a:pt x="5063735" y="5856218"/>
                </a:cubicBezTo>
                <a:cubicBezTo>
                  <a:pt x="5064733" y="5860888"/>
                  <a:pt x="5069405" y="5859891"/>
                  <a:pt x="5078746" y="5857895"/>
                </a:cubicBezTo>
                <a:cubicBezTo>
                  <a:pt x="5082420" y="5852226"/>
                  <a:pt x="5081423" y="5847555"/>
                  <a:pt x="5094437" y="5839890"/>
                </a:cubicBezTo>
                <a:cubicBezTo>
                  <a:pt x="5103779" y="5837894"/>
                  <a:pt x="5117791" y="5834899"/>
                  <a:pt x="5130807" y="5827235"/>
                </a:cubicBezTo>
                <a:cubicBezTo>
                  <a:pt x="5174523" y="5803242"/>
                  <a:pt x="5227582" y="5777255"/>
                  <a:pt x="5253613" y="5761925"/>
                </a:cubicBezTo>
                <a:cubicBezTo>
                  <a:pt x="5266627" y="5754260"/>
                  <a:pt x="5265629" y="5749589"/>
                  <a:pt x="5273974" y="5742921"/>
                </a:cubicBezTo>
                <a:cubicBezTo>
                  <a:pt x="5310345" y="5730267"/>
                  <a:pt x="5356737" y="5695935"/>
                  <a:pt x="5398457" y="5662600"/>
                </a:cubicBezTo>
                <a:cubicBezTo>
                  <a:pt x="5441175" y="5633938"/>
                  <a:pt x="5478225" y="5601601"/>
                  <a:pt x="5508927" y="5585273"/>
                </a:cubicBezTo>
                <a:cubicBezTo>
                  <a:pt x="5503258" y="5581600"/>
                  <a:pt x="5507928" y="5580601"/>
                  <a:pt x="5516272" y="5573935"/>
                </a:cubicBezTo>
                <a:cubicBezTo>
                  <a:pt x="5512598" y="5579604"/>
                  <a:pt x="5513597" y="5584275"/>
                  <a:pt x="5517271" y="5578605"/>
                </a:cubicBezTo>
                <a:cubicBezTo>
                  <a:pt x="5520943" y="5572937"/>
                  <a:pt x="5576677" y="5536610"/>
                  <a:pt x="5566338" y="5533934"/>
                </a:cubicBezTo>
                <a:cubicBezTo>
                  <a:pt x="5586699" y="5514930"/>
                  <a:pt x="5597039" y="5517607"/>
                  <a:pt x="5597039" y="5517607"/>
                </a:cubicBezTo>
                <a:cubicBezTo>
                  <a:pt x="5612731" y="5499602"/>
                  <a:pt x="5596041" y="5512935"/>
                  <a:pt x="5590371" y="5509261"/>
                </a:cubicBezTo>
                <a:cubicBezTo>
                  <a:pt x="5610733" y="5490259"/>
                  <a:pt x="5610733" y="5490259"/>
                  <a:pt x="5610733" y="5490259"/>
                </a:cubicBezTo>
                <a:cubicBezTo>
                  <a:pt x="5604385" y="5506268"/>
                  <a:pt x="5621073" y="5492935"/>
                  <a:pt x="5625744" y="5491937"/>
                </a:cubicBezTo>
                <a:cubicBezTo>
                  <a:pt x="5639440" y="5464590"/>
                  <a:pt x="5687825" y="5439599"/>
                  <a:pt x="5718210" y="5398918"/>
                </a:cubicBezTo>
                <a:cubicBezTo>
                  <a:pt x="5722880" y="5397921"/>
                  <a:pt x="5721883" y="5393250"/>
                  <a:pt x="5726553" y="5392252"/>
                </a:cubicBezTo>
                <a:cubicBezTo>
                  <a:pt x="5731224" y="5391254"/>
                  <a:pt x="5730227" y="5386582"/>
                  <a:pt x="5730227" y="5386582"/>
                </a:cubicBezTo>
                <a:cubicBezTo>
                  <a:pt x="5733899" y="5380915"/>
                  <a:pt x="5729229" y="5381912"/>
                  <a:pt x="5725555" y="5387581"/>
                </a:cubicBezTo>
                <a:cubicBezTo>
                  <a:pt x="5725555" y="5387581"/>
                  <a:pt x="5725555" y="5387581"/>
                  <a:pt x="5720884" y="5388578"/>
                </a:cubicBezTo>
                <a:cubicBezTo>
                  <a:pt x="5760609" y="5345901"/>
                  <a:pt x="5786639" y="5330572"/>
                  <a:pt x="5821693" y="5288895"/>
                </a:cubicBezTo>
                <a:cubicBezTo>
                  <a:pt x="5827363" y="5292568"/>
                  <a:pt x="5831035" y="5286898"/>
                  <a:pt x="5836704" y="5290572"/>
                </a:cubicBezTo>
                <a:cubicBezTo>
                  <a:pt x="5883775" y="5236557"/>
                  <a:pt x="5935517" y="5181544"/>
                  <a:pt x="5981591" y="5122858"/>
                </a:cubicBezTo>
                <a:cubicBezTo>
                  <a:pt x="6032334" y="5063177"/>
                  <a:pt x="6077409" y="4999820"/>
                  <a:pt x="6118812" y="4942132"/>
                </a:cubicBezTo>
                <a:cubicBezTo>
                  <a:pt x="6104798" y="4945127"/>
                  <a:pt x="6093101" y="4981814"/>
                  <a:pt x="6076412" y="4995149"/>
                </a:cubicBezTo>
                <a:cubicBezTo>
                  <a:pt x="6077409" y="4999820"/>
                  <a:pt x="6068067" y="5001815"/>
                  <a:pt x="6063397" y="5002813"/>
                </a:cubicBezTo>
                <a:cubicBezTo>
                  <a:pt x="6036685" y="5037826"/>
                  <a:pt x="6002631" y="5084175"/>
                  <a:pt x="5966579" y="5121182"/>
                </a:cubicBezTo>
                <a:cubicBezTo>
                  <a:pt x="5927851" y="5168529"/>
                  <a:pt x="5885453" y="5221546"/>
                  <a:pt x="5844729" y="5259552"/>
                </a:cubicBezTo>
                <a:cubicBezTo>
                  <a:pt x="5840058" y="5260549"/>
                  <a:pt x="5827043" y="5268214"/>
                  <a:pt x="5827043" y="5268214"/>
                </a:cubicBezTo>
                <a:cubicBezTo>
                  <a:pt x="5803009" y="5292886"/>
                  <a:pt x="5779973" y="5322229"/>
                  <a:pt x="5759611" y="5341232"/>
                </a:cubicBezTo>
                <a:cubicBezTo>
                  <a:pt x="5754940" y="5342230"/>
                  <a:pt x="5758613" y="5336560"/>
                  <a:pt x="5750269" y="5343228"/>
                </a:cubicBezTo>
                <a:cubicBezTo>
                  <a:pt x="5754940" y="5342230"/>
                  <a:pt x="5751266" y="5347898"/>
                  <a:pt x="5752265" y="5352569"/>
                </a:cubicBezTo>
                <a:cubicBezTo>
                  <a:pt x="5719885" y="5383909"/>
                  <a:pt x="5685513" y="5405904"/>
                  <a:pt x="5656807" y="5431574"/>
                </a:cubicBezTo>
                <a:cubicBezTo>
                  <a:pt x="5660479" y="5425905"/>
                  <a:pt x="5665151" y="5424908"/>
                  <a:pt x="5668823" y="5419239"/>
                </a:cubicBezTo>
                <a:cubicBezTo>
                  <a:pt x="5688186" y="5395564"/>
                  <a:pt x="5708548" y="5376562"/>
                  <a:pt x="5700204" y="5383229"/>
                </a:cubicBezTo>
                <a:cubicBezTo>
                  <a:pt x="5720565" y="5364226"/>
                  <a:pt x="5743601" y="5334884"/>
                  <a:pt x="5759291" y="5316879"/>
                </a:cubicBezTo>
                <a:cubicBezTo>
                  <a:pt x="5762965" y="5311210"/>
                  <a:pt x="5762965" y="5311210"/>
                  <a:pt x="5767637" y="5310212"/>
                </a:cubicBezTo>
                <a:cubicBezTo>
                  <a:pt x="5764961" y="5320552"/>
                  <a:pt x="5774982" y="5298873"/>
                  <a:pt x="5776978" y="5308215"/>
                </a:cubicBezTo>
                <a:cubicBezTo>
                  <a:pt x="5784325" y="5296878"/>
                  <a:pt x="5791671" y="5285539"/>
                  <a:pt x="5795344" y="5279871"/>
                </a:cubicBezTo>
                <a:cubicBezTo>
                  <a:pt x="5807361" y="5267535"/>
                  <a:pt x="5815704" y="5260867"/>
                  <a:pt x="5823052" y="5249530"/>
                </a:cubicBezTo>
                <a:cubicBezTo>
                  <a:pt x="5843414" y="5230528"/>
                  <a:pt x="5868445" y="5210527"/>
                  <a:pt x="5876789" y="5203859"/>
                </a:cubicBezTo>
                <a:cubicBezTo>
                  <a:pt x="5872119" y="5204858"/>
                  <a:pt x="5875791" y="5199189"/>
                  <a:pt x="5875791" y="5199189"/>
                </a:cubicBezTo>
                <a:cubicBezTo>
                  <a:pt x="5879465" y="5193519"/>
                  <a:pt x="5883139" y="5187851"/>
                  <a:pt x="5891483" y="5181185"/>
                </a:cubicBezTo>
                <a:cubicBezTo>
                  <a:pt x="5891483" y="5181185"/>
                  <a:pt x="5896154" y="5180186"/>
                  <a:pt x="5895155" y="5175515"/>
                </a:cubicBezTo>
                <a:cubicBezTo>
                  <a:pt x="5907171" y="5163179"/>
                  <a:pt x="5919189" y="5150844"/>
                  <a:pt x="5926536" y="5139505"/>
                </a:cubicBezTo>
                <a:cubicBezTo>
                  <a:pt x="5938553" y="5127170"/>
                  <a:pt x="5951567" y="5119504"/>
                  <a:pt x="5942227" y="5121500"/>
                </a:cubicBezTo>
                <a:cubicBezTo>
                  <a:pt x="5953245" y="5104494"/>
                  <a:pt x="5968936" y="5086488"/>
                  <a:pt x="5989296" y="5067486"/>
                </a:cubicBezTo>
                <a:cubicBezTo>
                  <a:pt x="5992970" y="5061817"/>
                  <a:pt x="6000317" y="5050480"/>
                  <a:pt x="6008661" y="5043813"/>
                </a:cubicBezTo>
                <a:cubicBezTo>
                  <a:pt x="6008661" y="5043813"/>
                  <a:pt x="6013332" y="5042815"/>
                  <a:pt x="6013332" y="5042815"/>
                </a:cubicBezTo>
                <a:cubicBezTo>
                  <a:pt x="6012333" y="5038142"/>
                  <a:pt x="6017005" y="5037145"/>
                  <a:pt x="6017005" y="5037145"/>
                </a:cubicBezTo>
                <a:cubicBezTo>
                  <a:pt x="6016007" y="5032475"/>
                  <a:pt x="6016007" y="5032475"/>
                  <a:pt x="6016007" y="5032475"/>
                </a:cubicBezTo>
                <a:cubicBezTo>
                  <a:pt x="6016007" y="5032475"/>
                  <a:pt x="6016007" y="5032475"/>
                  <a:pt x="6020679" y="5031478"/>
                </a:cubicBezTo>
                <a:cubicBezTo>
                  <a:pt x="6047387" y="4996466"/>
                  <a:pt x="6074096" y="4961453"/>
                  <a:pt x="6092463" y="4933109"/>
                </a:cubicBezTo>
                <a:cubicBezTo>
                  <a:pt x="6097135" y="4932111"/>
                  <a:pt x="6101805" y="4931113"/>
                  <a:pt x="6100805" y="4926443"/>
                </a:cubicBezTo>
                <a:cubicBezTo>
                  <a:pt x="6105477" y="4925444"/>
                  <a:pt x="6105477" y="4925444"/>
                  <a:pt x="6105477" y="4925444"/>
                </a:cubicBezTo>
                <a:cubicBezTo>
                  <a:pt x="6105477" y="4925444"/>
                  <a:pt x="6110149" y="4924445"/>
                  <a:pt x="6109151" y="4919775"/>
                </a:cubicBezTo>
                <a:cubicBezTo>
                  <a:pt x="6108152" y="4915104"/>
                  <a:pt x="6108152" y="4915104"/>
                  <a:pt x="6108152" y="4915104"/>
                </a:cubicBezTo>
                <a:cubicBezTo>
                  <a:pt x="6119173" y="4898096"/>
                  <a:pt x="6145882" y="4863086"/>
                  <a:pt x="6132867" y="4870749"/>
                </a:cubicBezTo>
                <a:cubicBezTo>
                  <a:pt x="6132867" y="4870749"/>
                  <a:pt x="6132867" y="4870749"/>
                  <a:pt x="6136541" y="4865082"/>
                </a:cubicBezTo>
                <a:cubicBezTo>
                  <a:pt x="6141211" y="4864083"/>
                  <a:pt x="6139215" y="4854742"/>
                  <a:pt x="6139215" y="4854742"/>
                </a:cubicBezTo>
                <a:lnTo>
                  <a:pt x="6130068" y="4856695"/>
                </a:lnTo>
                <a:lnTo>
                  <a:pt x="6137803" y="4845276"/>
                </a:lnTo>
                <a:lnTo>
                  <a:pt x="6138892" y="4830440"/>
                </a:lnTo>
                <a:lnTo>
                  <a:pt x="6138972" y="4830325"/>
                </a:lnTo>
                <a:lnTo>
                  <a:pt x="6153373" y="4818137"/>
                </a:lnTo>
                <a:cubicBezTo>
                  <a:pt x="6156921" y="4811884"/>
                  <a:pt x="6160097" y="4803880"/>
                  <a:pt x="6165606" y="4795377"/>
                </a:cubicBezTo>
                <a:cubicBezTo>
                  <a:pt x="6165606" y="4795377"/>
                  <a:pt x="6170277" y="4794378"/>
                  <a:pt x="6170277" y="4794378"/>
                </a:cubicBezTo>
                <a:cubicBezTo>
                  <a:pt x="6169280" y="4789708"/>
                  <a:pt x="6173950" y="4788710"/>
                  <a:pt x="6169280" y="4789708"/>
                </a:cubicBezTo>
                <a:cubicBezTo>
                  <a:pt x="6169280" y="4789708"/>
                  <a:pt x="6169280" y="4789708"/>
                  <a:pt x="6168281" y="4785037"/>
                </a:cubicBezTo>
                <a:cubicBezTo>
                  <a:pt x="6171954" y="4779368"/>
                  <a:pt x="6176625" y="4778371"/>
                  <a:pt x="6181297" y="4777372"/>
                </a:cubicBezTo>
                <a:cubicBezTo>
                  <a:pt x="6177623" y="4783041"/>
                  <a:pt x="6177623" y="4783041"/>
                  <a:pt x="6177623" y="4783041"/>
                </a:cubicBezTo>
                <a:cubicBezTo>
                  <a:pt x="6173950" y="4788710"/>
                  <a:pt x="6174949" y="4793381"/>
                  <a:pt x="6174949" y="4793381"/>
                </a:cubicBezTo>
                <a:cubicBezTo>
                  <a:pt x="6179619" y="4792384"/>
                  <a:pt x="6184290" y="4791385"/>
                  <a:pt x="6183293" y="4786714"/>
                </a:cubicBezTo>
                <a:cubicBezTo>
                  <a:pt x="6187964" y="4785716"/>
                  <a:pt x="6187964" y="4785716"/>
                  <a:pt x="6187964" y="4785716"/>
                </a:cubicBezTo>
                <a:cubicBezTo>
                  <a:pt x="6188961" y="4790387"/>
                  <a:pt x="6168599" y="4809391"/>
                  <a:pt x="6174269" y="4813062"/>
                </a:cubicBezTo>
                <a:cubicBezTo>
                  <a:pt x="6206328" y="4757371"/>
                  <a:pt x="6251403" y="4694016"/>
                  <a:pt x="6287136" y="4632654"/>
                </a:cubicBezTo>
                <a:cubicBezTo>
                  <a:pt x="6290809" y="4626985"/>
                  <a:pt x="6293485" y="4616645"/>
                  <a:pt x="6297159" y="4610975"/>
                </a:cubicBezTo>
                <a:cubicBezTo>
                  <a:pt x="6296160" y="4606305"/>
                  <a:pt x="6297159" y="4610975"/>
                  <a:pt x="6300830" y="4605308"/>
                </a:cubicBezTo>
                <a:cubicBezTo>
                  <a:pt x="6329219" y="4555284"/>
                  <a:pt x="6359283" y="4490251"/>
                  <a:pt x="6383677" y="4421545"/>
                </a:cubicBezTo>
                <a:cubicBezTo>
                  <a:pt x="6387351" y="4415875"/>
                  <a:pt x="6392021" y="4414877"/>
                  <a:pt x="6391023" y="4410207"/>
                </a:cubicBezTo>
                <a:cubicBezTo>
                  <a:pt x="6392021" y="4414877"/>
                  <a:pt x="6393019" y="4419549"/>
                  <a:pt x="6384674" y="4426216"/>
                </a:cubicBezTo>
                <a:cubicBezTo>
                  <a:pt x="6389347" y="4425217"/>
                  <a:pt x="6390344" y="4429887"/>
                  <a:pt x="6386671" y="4435557"/>
                </a:cubicBezTo>
                <a:cubicBezTo>
                  <a:pt x="6381003" y="4431885"/>
                  <a:pt x="6380323" y="4451566"/>
                  <a:pt x="6381321" y="4456237"/>
                </a:cubicBezTo>
                <a:cubicBezTo>
                  <a:pt x="6381321" y="4456237"/>
                  <a:pt x="6376649" y="4457235"/>
                  <a:pt x="6377647" y="4461907"/>
                </a:cubicBezTo>
                <a:cubicBezTo>
                  <a:pt x="6377647" y="4461907"/>
                  <a:pt x="6378645" y="4466577"/>
                  <a:pt x="6378645" y="4466577"/>
                </a:cubicBezTo>
                <a:cubicBezTo>
                  <a:pt x="6376968" y="4481587"/>
                  <a:pt x="6365269" y="4518277"/>
                  <a:pt x="6368942" y="4512608"/>
                </a:cubicBezTo>
                <a:cubicBezTo>
                  <a:pt x="6367945" y="4507937"/>
                  <a:pt x="6372616" y="4506940"/>
                  <a:pt x="6371617" y="4502267"/>
                </a:cubicBezTo>
                <a:cubicBezTo>
                  <a:pt x="6372616" y="4506940"/>
                  <a:pt x="6373613" y="4511611"/>
                  <a:pt x="6373613" y="4511611"/>
                </a:cubicBezTo>
                <a:cubicBezTo>
                  <a:pt x="6373613" y="4511611"/>
                  <a:pt x="6378285" y="4510612"/>
                  <a:pt x="6381957" y="4504944"/>
                </a:cubicBezTo>
                <a:cubicBezTo>
                  <a:pt x="6381957" y="4504944"/>
                  <a:pt x="6381957" y="4504944"/>
                  <a:pt x="6382956" y="4509615"/>
                </a:cubicBezTo>
                <a:cubicBezTo>
                  <a:pt x="6382956" y="4509615"/>
                  <a:pt x="6378285" y="4510612"/>
                  <a:pt x="6379282" y="4515282"/>
                </a:cubicBezTo>
                <a:cubicBezTo>
                  <a:pt x="6379282" y="4515282"/>
                  <a:pt x="6379282" y="4515282"/>
                  <a:pt x="6380281" y="4519954"/>
                </a:cubicBezTo>
                <a:cubicBezTo>
                  <a:pt x="6373933" y="4535964"/>
                  <a:pt x="6371258" y="4546302"/>
                  <a:pt x="6372255" y="4550974"/>
                </a:cubicBezTo>
                <a:cubicBezTo>
                  <a:pt x="6373253" y="4555646"/>
                  <a:pt x="6373253" y="4555646"/>
                  <a:pt x="6373253" y="4555646"/>
                </a:cubicBezTo>
                <a:cubicBezTo>
                  <a:pt x="6373253" y="4555646"/>
                  <a:pt x="6373253" y="4555646"/>
                  <a:pt x="6376927" y="4549976"/>
                </a:cubicBezTo>
                <a:cubicBezTo>
                  <a:pt x="6373253" y="4555646"/>
                  <a:pt x="6377924" y="4554648"/>
                  <a:pt x="6381598" y="4548979"/>
                </a:cubicBezTo>
                <a:cubicBezTo>
                  <a:pt x="6365227" y="4586665"/>
                  <a:pt x="6360875" y="4612016"/>
                  <a:pt x="6352849" y="4643036"/>
                </a:cubicBezTo>
                <a:cubicBezTo>
                  <a:pt x="6343827" y="4669385"/>
                  <a:pt x="6334803" y="4695734"/>
                  <a:pt x="6318434" y="4733420"/>
                </a:cubicBezTo>
                <a:cubicBezTo>
                  <a:pt x="6322107" y="4727751"/>
                  <a:pt x="6323104" y="4732422"/>
                  <a:pt x="6319431" y="4738091"/>
                </a:cubicBezTo>
                <a:cubicBezTo>
                  <a:pt x="6319431" y="4738091"/>
                  <a:pt x="6319431" y="4738091"/>
                  <a:pt x="6314760" y="4739090"/>
                </a:cubicBezTo>
                <a:cubicBezTo>
                  <a:pt x="6314760" y="4739090"/>
                  <a:pt x="6315757" y="4743761"/>
                  <a:pt x="6315757" y="4743761"/>
                </a:cubicBezTo>
                <a:cubicBezTo>
                  <a:pt x="6312085" y="4749430"/>
                  <a:pt x="6312085" y="4749430"/>
                  <a:pt x="6312085" y="4749430"/>
                </a:cubicBezTo>
                <a:cubicBezTo>
                  <a:pt x="6305737" y="4765438"/>
                  <a:pt x="6305737" y="4765438"/>
                  <a:pt x="6305737" y="4765438"/>
                </a:cubicBezTo>
                <a:cubicBezTo>
                  <a:pt x="6310409" y="4764441"/>
                  <a:pt x="6306735" y="4770110"/>
                  <a:pt x="6307733" y="4774781"/>
                </a:cubicBezTo>
                <a:cubicBezTo>
                  <a:pt x="6315079" y="4763444"/>
                  <a:pt x="6310409" y="4764441"/>
                  <a:pt x="6313083" y="4754099"/>
                </a:cubicBezTo>
                <a:cubicBezTo>
                  <a:pt x="6313083" y="4754099"/>
                  <a:pt x="6317755" y="4753102"/>
                  <a:pt x="6317755" y="4753102"/>
                </a:cubicBezTo>
                <a:cubicBezTo>
                  <a:pt x="6317755" y="4753102"/>
                  <a:pt x="6317755" y="4753102"/>
                  <a:pt x="6318753" y="4757773"/>
                </a:cubicBezTo>
                <a:cubicBezTo>
                  <a:pt x="6323424" y="4756776"/>
                  <a:pt x="6322425" y="4752103"/>
                  <a:pt x="6322425" y="4752103"/>
                </a:cubicBezTo>
                <a:cubicBezTo>
                  <a:pt x="6322425" y="4752103"/>
                  <a:pt x="6321427" y="4747433"/>
                  <a:pt x="6321427" y="4747433"/>
                </a:cubicBezTo>
                <a:cubicBezTo>
                  <a:pt x="6325101" y="4741765"/>
                  <a:pt x="6325101" y="4741765"/>
                  <a:pt x="6325101" y="4741765"/>
                </a:cubicBezTo>
                <a:cubicBezTo>
                  <a:pt x="6328773" y="4736096"/>
                  <a:pt x="6325779" y="4722082"/>
                  <a:pt x="6331449" y="4725756"/>
                </a:cubicBezTo>
                <a:cubicBezTo>
                  <a:pt x="6339792" y="4719089"/>
                  <a:pt x="6325779" y="4722082"/>
                  <a:pt x="6329453" y="4716413"/>
                </a:cubicBezTo>
                <a:cubicBezTo>
                  <a:pt x="6333126" y="4710745"/>
                  <a:pt x="6334123" y="4715415"/>
                  <a:pt x="6338795" y="4714417"/>
                </a:cubicBezTo>
                <a:cubicBezTo>
                  <a:pt x="6341470" y="4704079"/>
                  <a:pt x="6345823" y="4678727"/>
                  <a:pt x="6345823" y="4678727"/>
                </a:cubicBezTo>
                <a:cubicBezTo>
                  <a:pt x="6351173" y="4658048"/>
                  <a:pt x="6368540" y="4625031"/>
                  <a:pt x="6371215" y="4614691"/>
                </a:cubicBezTo>
                <a:cubicBezTo>
                  <a:pt x="6374889" y="4609023"/>
                  <a:pt x="6371215" y="4614691"/>
                  <a:pt x="6366544" y="4615689"/>
                </a:cubicBezTo>
                <a:cubicBezTo>
                  <a:pt x="6371215" y="4614691"/>
                  <a:pt x="6373891" y="4604351"/>
                  <a:pt x="6373891" y="4604351"/>
                </a:cubicBezTo>
                <a:cubicBezTo>
                  <a:pt x="6373891" y="4604351"/>
                  <a:pt x="6371895" y="4595009"/>
                  <a:pt x="6371895" y="4595009"/>
                </a:cubicBezTo>
                <a:cubicBezTo>
                  <a:pt x="6375569" y="4589342"/>
                  <a:pt x="6377565" y="4598681"/>
                  <a:pt x="6376566" y="4594011"/>
                </a:cubicBezTo>
                <a:cubicBezTo>
                  <a:pt x="6384909" y="4587344"/>
                  <a:pt x="6373573" y="4579997"/>
                  <a:pt x="6383911" y="4582674"/>
                </a:cubicBezTo>
                <a:cubicBezTo>
                  <a:pt x="6384591" y="4562991"/>
                  <a:pt x="6390621" y="4522630"/>
                  <a:pt x="6402637" y="4510294"/>
                </a:cubicBezTo>
                <a:cubicBezTo>
                  <a:pt x="6403635" y="4514964"/>
                  <a:pt x="6398965" y="4515963"/>
                  <a:pt x="6393296" y="4512289"/>
                </a:cubicBezTo>
                <a:cubicBezTo>
                  <a:pt x="6409665" y="4474603"/>
                  <a:pt x="6426715" y="4417234"/>
                  <a:pt x="6427395" y="4397552"/>
                </a:cubicBezTo>
                <a:cubicBezTo>
                  <a:pt x="6430069" y="4387213"/>
                  <a:pt x="6456460" y="4327847"/>
                  <a:pt x="6451471" y="4304493"/>
                </a:cubicBezTo>
                <a:cubicBezTo>
                  <a:pt x="6454145" y="4294152"/>
                  <a:pt x="6451471" y="4304493"/>
                  <a:pt x="6456141" y="4303494"/>
                </a:cubicBezTo>
                <a:cubicBezTo>
                  <a:pt x="6453148" y="4289482"/>
                  <a:pt x="6465844" y="4257463"/>
                  <a:pt x="6472191" y="4241454"/>
                </a:cubicBezTo>
                <a:cubicBezTo>
                  <a:pt x="6472191" y="4241454"/>
                  <a:pt x="6469517" y="4251796"/>
                  <a:pt x="6475185" y="4255467"/>
                </a:cubicBezTo>
                <a:cubicBezTo>
                  <a:pt x="6477543" y="4220774"/>
                  <a:pt x="6474867" y="4231114"/>
                  <a:pt x="6466523" y="4237782"/>
                </a:cubicBezTo>
                <a:cubicBezTo>
                  <a:pt x="6477223" y="4196422"/>
                  <a:pt x="6476227" y="4191750"/>
                  <a:pt x="6490918" y="4169076"/>
                </a:cubicBezTo>
                <a:cubicBezTo>
                  <a:pt x="6490918" y="4169076"/>
                  <a:pt x="6494591" y="4163407"/>
                  <a:pt x="6494591" y="4163407"/>
                </a:cubicBezTo>
                <a:cubicBezTo>
                  <a:pt x="6494591" y="4163407"/>
                  <a:pt x="6494591" y="4163407"/>
                  <a:pt x="6493593" y="4158734"/>
                </a:cubicBezTo>
                <a:cubicBezTo>
                  <a:pt x="6493593" y="4158734"/>
                  <a:pt x="6488922" y="4159733"/>
                  <a:pt x="6488922" y="4159733"/>
                </a:cubicBezTo>
                <a:cubicBezTo>
                  <a:pt x="6488922" y="4159733"/>
                  <a:pt x="6487925" y="4155062"/>
                  <a:pt x="6491597" y="4149395"/>
                </a:cubicBezTo>
                <a:cubicBezTo>
                  <a:pt x="6491597" y="4149395"/>
                  <a:pt x="6491597" y="4149395"/>
                  <a:pt x="6492596" y="4154064"/>
                </a:cubicBezTo>
                <a:cubicBezTo>
                  <a:pt x="6492596" y="4154064"/>
                  <a:pt x="6492596" y="4154064"/>
                  <a:pt x="6497267" y="4153066"/>
                </a:cubicBezTo>
                <a:cubicBezTo>
                  <a:pt x="6496270" y="4148396"/>
                  <a:pt x="6496270" y="4148396"/>
                  <a:pt x="6495271" y="4143724"/>
                </a:cubicBezTo>
                <a:cubicBezTo>
                  <a:pt x="6498943" y="4138054"/>
                  <a:pt x="6498943" y="4138054"/>
                  <a:pt x="6498943" y="4138054"/>
                </a:cubicBezTo>
                <a:cubicBezTo>
                  <a:pt x="6502617" y="4132387"/>
                  <a:pt x="6506969" y="4107034"/>
                  <a:pt x="6495950" y="4124042"/>
                </a:cubicBezTo>
                <a:cubicBezTo>
                  <a:pt x="6499623" y="4118375"/>
                  <a:pt x="6499623" y="4118375"/>
                  <a:pt x="6498625" y="4113702"/>
                </a:cubicBezTo>
                <a:cubicBezTo>
                  <a:pt x="6498625" y="4113702"/>
                  <a:pt x="6493954" y="4114701"/>
                  <a:pt x="6494951" y="4119372"/>
                </a:cubicBezTo>
                <a:cubicBezTo>
                  <a:pt x="6494951" y="4119372"/>
                  <a:pt x="6490281" y="4120369"/>
                  <a:pt x="6491279" y="4125039"/>
                </a:cubicBezTo>
                <a:cubicBezTo>
                  <a:pt x="6490281" y="4120369"/>
                  <a:pt x="6489284" y="4115698"/>
                  <a:pt x="6489284" y="4115698"/>
                </a:cubicBezTo>
                <a:cubicBezTo>
                  <a:pt x="6492955" y="4110029"/>
                  <a:pt x="6495632" y="4099689"/>
                  <a:pt x="6497309" y="4084679"/>
                </a:cubicBezTo>
                <a:cubicBezTo>
                  <a:pt x="6502659" y="4063998"/>
                  <a:pt x="6508009" y="4043318"/>
                  <a:pt x="6509686" y="4028308"/>
                </a:cubicBezTo>
                <a:cubicBezTo>
                  <a:pt x="6508689" y="4023635"/>
                  <a:pt x="6513359" y="4022638"/>
                  <a:pt x="6513359" y="4022638"/>
                </a:cubicBezTo>
                <a:cubicBezTo>
                  <a:pt x="6513359" y="4022638"/>
                  <a:pt x="6512361" y="4017968"/>
                  <a:pt x="6512361" y="4017968"/>
                </a:cubicBezTo>
                <a:cubicBezTo>
                  <a:pt x="6510365" y="4008625"/>
                  <a:pt x="6513040" y="3998285"/>
                  <a:pt x="6516714" y="3992617"/>
                </a:cubicBezTo>
                <a:cubicBezTo>
                  <a:pt x="6515717" y="3987947"/>
                  <a:pt x="6518391" y="3977605"/>
                  <a:pt x="6517393" y="3972936"/>
                </a:cubicBezTo>
                <a:cubicBezTo>
                  <a:pt x="6520069" y="3962596"/>
                  <a:pt x="6526416" y="3946585"/>
                  <a:pt x="6529091" y="3936247"/>
                </a:cubicBezTo>
                <a:lnTo>
                  <a:pt x="6530564" y="3935932"/>
                </a:lnTo>
                <a:lnTo>
                  <a:pt x="6530564" y="4704434"/>
                </a:lnTo>
                <a:lnTo>
                  <a:pt x="6484646" y="4808415"/>
                </a:lnTo>
                <a:cubicBezTo>
                  <a:pt x="6268425" y="5225199"/>
                  <a:pt x="5948779" y="5586542"/>
                  <a:pt x="5551795" y="5854513"/>
                </a:cubicBezTo>
                <a:cubicBezTo>
                  <a:pt x="5551795" y="5854513"/>
                  <a:pt x="5551795" y="5854513"/>
                  <a:pt x="5547125" y="5855512"/>
                </a:cubicBezTo>
                <a:cubicBezTo>
                  <a:pt x="5547125" y="5855512"/>
                  <a:pt x="5542455" y="5856509"/>
                  <a:pt x="5542455" y="5856509"/>
                </a:cubicBezTo>
                <a:cubicBezTo>
                  <a:pt x="5550799" y="5849843"/>
                  <a:pt x="5545129" y="5846171"/>
                  <a:pt x="5536785" y="5852838"/>
                </a:cubicBezTo>
                <a:cubicBezTo>
                  <a:pt x="5545129" y="5846171"/>
                  <a:pt x="5545129" y="5846171"/>
                  <a:pt x="5545129" y="5846171"/>
                </a:cubicBezTo>
                <a:cubicBezTo>
                  <a:pt x="5548802" y="5840501"/>
                  <a:pt x="5548802" y="5840501"/>
                  <a:pt x="5543133" y="5836827"/>
                </a:cubicBezTo>
                <a:cubicBezTo>
                  <a:pt x="5543133" y="5836827"/>
                  <a:pt x="5538462" y="5837825"/>
                  <a:pt x="5534788" y="5843494"/>
                </a:cubicBezTo>
                <a:cubicBezTo>
                  <a:pt x="5531117" y="5849164"/>
                  <a:pt x="5531117" y="5849164"/>
                  <a:pt x="5531117" y="5849164"/>
                </a:cubicBezTo>
                <a:cubicBezTo>
                  <a:pt x="5526445" y="5850162"/>
                  <a:pt x="5526445" y="5850162"/>
                  <a:pt x="5526445" y="5850162"/>
                </a:cubicBezTo>
                <a:cubicBezTo>
                  <a:pt x="5524449" y="5840819"/>
                  <a:pt x="5519777" y="5841818"/>
                  <a:pt x="5511435" y="5848485"/>
                </a:cubicBezTo>
                <a:cubicBezTo>
                  <a:pt x="5504088" y="5859824"/>
                  <a:pt x="5512432" y="5853156"/>
                  <a:pt x="5509757" y="5863495"/>
                </a:cubicBezTo>
                <a:cubicBezTo>
                  <a:pt x="5518102" y="5856829"/>
                  <a:pt x="5518102" y="5856829"/>
                  <a:pt x="5518102" y="5856829"/>
                </a:cubicBezTo>
                <a:cubicBezTo>
                  <a:pt x="5514428" y="5862498"/>
                  <a:pt x="5509757" y="5863495"/>
                  <a:pt x="5515425" y="5867169"/>
                </a:cubicBezTo>
                <a:cubicBezTo>
                  <a:pt x="5520097" y="5866172"/>
                  <a:pt x="5524768" y="5865173"/>
                  <a:pt x="5528441" y="5859504"/>
                </a:cubicBezTo>
                <a:cubicBezTo>
                  <a:pt x="5532115" y="5853836"/>
                  <a:pt x="5532115" y="5853836"/>
                  <a:pt x="5532115" y="5853836"/>
                </a:cubicBezTo>
                <a:cubicBezTo>
                  <a:pt x="5533112" y="5858505"/>
                  <a:pt x="5528441" y="5859504"/>
                  <a:pt x="5529439" y="5864176"/>
                </a:cubicBezTo>
                <a:cubicBezTo>
                  <a:pt x="5524768" y="5865173"/>
                  <a:pt x="5524768" y="5865173"/>
                  <a:pt x="5524768" y="5865173"/>
                </a:cubicBezTo>
                <a:cubicBezTo>
                  <a:pt x="5521095" y="5870842"/>
                  <a:pt x="5521095" y="5870842"/>
                  <a:pt x="5521095" y="5870842"/>
                </a:cubicBezTo>
                <a:cubicBezTo>
                  <a:pt x="5522093" y="5875511"/>
                  <a:pt x="5522093" y="5875511"/>
                  <a:pt x="5522093" y="5875511"/>
                </a:cubicBezTo>
                <a:lnTo>
                  <a:pt x="5336527" y="5986393"/>
                </a:lnTo>
                <a:lnTo>
                  <a:pt x="5474406" y="5921652"/>
                </a:lnTo>
                <a:cubicBezTo>
                  <a:pt x="5567705" y="5872762"/>
                  <a:pt x="5657473" y="5820388"/>
                  <a:pt x="5743583" y="5764408"/>
                </a:cubicBezTo>
                <a:lnTo>
                  <a:pt x="5973095" y="5598350"/>
                </a:lnTo>
                <a:lnTo>
                  <a:pt x="5987645" y="5585565"/>
                </a:lnTo>
                <a:cubicBezTo>
                  <a:pt x="6143280" y="5433873"/>
                  <a:pt x="6280077" y="5265447"/>
                  <a:pt x="6396010" y="5084383"/>
                </a:cubicBezTo>
                <a:lnTo>
                  <a:pt x="6530564" y="4845456"/>
                </a:lnTo>
                <a:lnTo>
                  <a:pt x="6530564" y="6858000"/>
                </a:lnTo>
                <a:lnTo>
                  <a:pt x="1733020" y="6858000"/>
                </a:lnTo>
                <a:lnTo>
                  <a:pt x="1622264" y="6769480"/>
                </a:lnTo>
                <a:cubicBezTo>
                  <a:pt x="1563232" y="6720248"/>
                  <a:pt x="1504873" y="6670133"/>
                  <a:pt x="1446345" y="6620355"/>
                </a:cubicBezTo>
                <a:cubicBezTo>
                  <a:pt x="1298344" y="6493891"/>
                  <a:pt x="1150344" y="6370116"/>
                  <a:pt x="1021180" y="6222127"/>
                </a:cubicBezTo>
                <a:cubicBezTo>
                  <a:pt x="1013107" y="6211364"/>
                  <a:pt x="1002343" y="6200600"/>
                  <a:pt x="994270" y="6189838"/>
                </a:cubicBezTo>
                <a:cubicBezTo>
                  <a:pt x="978124" y="6171003"/>
                  <a:pt x="986197" y="6152168"/>
                  <a:pt x="1002343" y="6138714"/>
                </a:cubicBezTo>
                <a:cubicBezTo>
                  <a:pt x="1021180" y="6125260"/>
                  <a:pt x="1029252" y="6141405"/>
                  <a:pt x="1040015" y="6154859"/>
                </a:cubicBezTo>
                <a:cubicBezTo>
                  <a:pt x="1104598" y="6232889"/>
                  <a:pt x="1174562" y="6308230"/>
                  <a:pt x="1255290" y="6372807"/>
                </a:cubicBezTo>
                <a:cubicBezTo>
                  <a:pt x="1268744" y="6383571"/>
                  <a:pt x="1282199" y="6397023"/>
                  <a:pt x="1301035" y="6399714"/>
                </a:cubicBezTo>
                <a:cubicBezTo>
                  <a:pt x="1303727" y="6399714"/>
                  <a:pt x="1311799" y="6402405"/>
                  <a:pt x="1311799" y="6399714"/>
                </a:cubicBezTo>
                <a:cubicBezTo>
                  <a:pt x="1317181" y="6394332"/>
                  <a:pt x="1311799" y="6391643"/>
                  <a:pt x="1306417" y="6391643"/>
                </a:cubicBezTo>
                <a:cubicBezTo>
                  <a:pt x="1179943" y="6249034"/>
                  <a:pt x="1045399" y="6114498"/>
                  <a:pt x="924306" y="5969198"/>
                </a:cubicBezTo>
                <a:cubicBezTo>
                  <a:pt x="886633" y="5923455"/>
                  <a:pt x="851652" y="5877714"/>
                  <a:pt x="811288" y="5831971"/>
                </a:cubicBezTo>
                <a:cubicBezTo>
                  <a:pt x="803214" y="5821207"/>
                  <a:pt x="797832" y="5805064"/>
                  <a:pt x="770924" y="5805064"/>
                </a:cubicBezTo>
                <a:cubicBezTo>
                  <a:pt x="819360" y="5893857"/>
                  <a:pt x="908161" y="5955744"/>
                  <a:pt x="894705" y="6068755"/>
                </a:cubicBezTo>
                <a:cubicBezTo>
                  <a:pt x="620231" y="5756630"/>
                  <a:pt x="413030" y="5409527"/>
                  <a:pt x="267721" y="5019370"/>
                </a:cubicBezTo>
                <a:cubicBezTo>
                  <a:pt x="305392" y="5027443"/>
                  <a:pt x="313466" y="5059732"/>
                  <a:pt x="326921" y="5086639"/>
                </a:cubicBezTo>
                <a:cubicBezTo>
                  <a:pt x="340375" y="5116237"/>
                  <a:pt x="353829" y="5143144"/>
                  <a:pt x="375357" y="5167361"/>
                </a:cubicBezTo>
                <a:cubicBezTo>
                  <a:pt x="407649" y="5245391"/>
                  <a:pt x="445320" y="5320732"/>
                  <a:pt x="493757" y="5385309"/>
                </a:cubicBezTo>
                <a:cubicBezTo>
                  <a:pt x="499140" y="5382619"/>
                  <a:pt x="504522" y="5379928"/>
                  <a:pt x="509903" y="5377237"/>
                </a:cubicBezTo>
                <a:cubicBezTo>
                  <a:pt x="469539" y="5304588"/>
                  <a:pt x="429175" y="5231938"/>
                  <a:pt x="386121" y="5159289"/>
                </a:cubicBezTo>
                <a:cubicBezTo>
                  <a:pt x="270411" y="4863307"/>
                  <a:pt x="154701" y="4567327"/>
                  <a:pt x="87429" y="4255203"/>
                </a:cubicBezTo>
                <a:cubicBezTo>
                  <a:pt x="-47118" y="3606738"/>
                  <a:pt x="-25592" y="2966343"/>
                  <a:pt x="146628" y="2328641"/>
                </a:cubicBezTo>
                <a:cubicBezTo>
                  <a:pt x="178920" y="2207559"/>
                  <a:pt x="197757" y="2086475"/>
                  <a:pt x="251574" y="1973465"/>
                </a:cubicBezTo>
                <a:cubicBezTo>
                  <a:pt x="256956" y="1962702"/>
                  <a:pt x="256956" y="1949248"/>
                  <a:pt x="273102" y="1946557"/>
                </a:cubicBezTo>
                <a:cubicBezTo>
                  <a:pt x="286557" y="1949248"/>
                  <a:pt x="283866" y="1960011"/>
                  <a:pt x="281175" y="1965393"/>
                </a:cubicBezTo>
                <a:cubicBezTo>
                  <a:pt x="152011" y="2344786"/>
                  <a:pt x="103574" y="2737632"/>
                  <a:pt x="65900" y="3133169"/>
                </a:cubicBezTo>
                <a:cubicBezTo>
                  <a:pt x="44375" y="3340355"/>
                  <a:pt x="65900" y="3547541"/>
                  <a:pt x="76665" y="3754727"/>
                </a:cubicBezTo>
                <a:cubicBezTo>
                  <a:pt x="79356" y="3778943"/>
                  <a:pt x="79356" y="3805852"/>
                  <a:pt x="79356" y="3830068"/>
                </a:cubicBezTo>
                <a:cubicBezTo>
                  <a:pt x="82047" y="3843522"/>
                  <a:pt x="71283" y="3862357"/>
                  <a:pt x="95501" y="3862357"/>
                </a:cubicBezTo>
                <a:cubicBezTo>
                  <a:pt x="119719" y="3862357"/>
                  <a:pt x="117029" y="3846212"/>
                  <a:pt x="117029" y="3827377"/>
                </a:cubicBezTo>
                <a:cubicBezTo>
                  <a:pt x="106264" y="3730511"/>
                  <a:pt x="98192" y="3630954"/>
                  <a:pt x="95501" y="3534088"/>
                </a:cubicBezTo>
                <a:cubicBezTo>
                  <a:pt x="79356" y="2724179"/>
                  <a:pt x="256956" y="1968083"/>
                  <a:pt x="711722" y="1290020"/>
                </a:cubicBezTo>
                <a:cubicBezTo>
                  <a:pt x="714413" y="1284638"/>
                  <a:pt x="717104" y="1276565"/>
                  <a:pt x="722486" y="1273875"/>
                </a:cubicBezTo>
                <a:cubicBezTo>
                  <a:pt x="725177" y="1271184"/>
                  <a:pt x="730558" y="1271184"/>
                  <a:pt x="741323" y="1268493"/>
                </a:cubicBezTo>
                <a:cubicBezTo>
                  <a:pt x="717104" y="1319618"/>
                  <a:pt x="698268" y="1365360"/>
                  <a:pt x="671359" y="1411102"/>
                </a:cubicBezTo>
                <a:cubicBezTo>
                  <a:pt x="472230" y="1752825"/>
                  <a:pt x="356520" y="2129527"/>
                  <a:pt x="238121" y="2506229"/>
                </a:cubicBezTo>
                <a:cubicBezTo>
                  <a:pt x="224666" y="2549281"/>
                  <a:pt x="224666" y="2595023"/>
                  <a:pt x="219284" y="2638075"/>
                </a:cubicBezTo>
                <a:cubicBezTo>
                  <a:pt x="219284" y="2648838"/>
                  <a:pt x="211210" y="2664982"/>
                  <a:pt x="230049" y="2667673"/>
                </a:cubicBezTo>
                <a:cubicBezTo>
                  <a:pt x="243502" y="2670363"/>
                  <a:pt x="251574" y="2659600"/>
                  <a:pt x="259647" y="2648838"/>
                </a:cubicBezTo>
                <a:cubicBezTo>
                  <a:pt x="267721" y="2635384"/>
                  <a:pt x="278485" y="2619240"/>
                  <a:pt x="289247" y="2608477"/>
                </a:cubicBezTo>
                <a:cubicBezTo>
                  <a:pt x="251574" y="2915220"/>
                  <a:pt x="216594" y="3219272"/>
                  <a:pt x="240811" y="3528707"/>
                </a:cubicBezTo>
                <a:cubicBezTo>
                  <a:pt x="238121" y="3577139"/>
                  <a:pt x="243502" y="3625573"/>
                  <a:pt x="256956" y="3674006"/>
                </a:cubicBezTo>
                <a:cubicBezTo>
                  <a:pt x="256956" y="3625573"/>
                  <a:pt x="265030" y="3577139"/>
                  <a:pt x="251574" y="3528707"/>
                </a:cubicBezTo>
                <a:cubicBezTo>
                  <a:pt x="248883" y="3273087"/>
                  <a:pt x="262337" y="3017468"/>
                  <a:pt x="302703" y="2764539"/>
                </a:cubicBezTo>
                <a:cubicBezTo>
                  <a:pt x="378048" y="2285589"/>
                  <a:pt x="542194" y="1841620"/>
                  <a:pt x="789760" y="1427247"/>
                </a:cubicBezTo>
                <a:cubicBezTo>
                  <a:pt x="795141" y="1419174"/>
                  <a:pt x="800523" y="1416484"/>
                  <a:pt x="811288" y="1411102"/>
                </a:cubicBezTo>
                <a:cubicBezTo>
                  <a:pt x="512594" y="1994990"/>
                  <a:pt x="308084" y="2603095"/>
                  <a:pt x="329611" y="3267706"/>
                </a:cubicBezTo>
                <a:cubicBezTo>
                  <a:pt x="351139" y="3184293"/>
                  <a:pt x="348447" y="3100880"/>
                  <a:pt x="353829" y="3017468"/>
                </a:cubicBezTo>
                <a:cubicBezTo>
                  <a:pt x="372667" y="2799518"/>
                  <a:pt x="410340" y="2584261"/>
                  <a:pt x="480303" y="2377074"/>
                </a:cubicBezTo>
                <a:cubicBezTo>
                  <a:pt x="504522" y="2301734"/>
                  <a:pt x="509903" y="2221011"/>
                  <a:pt x="536812" y="2148363"/>
                </a:cubicBezTo>
                <a:cubicBezTo>
                  <a:pt x="542194" y="2132218"/>
                  <a:pt x="542194" y="2091856"/>
                  <a:pt x="579867" y="2126836"/>
                </a:cubicBezTo>
                <a:cubicBezTo>
                  <a:pt x="596013" y="2140290"/>
                  <a:pt x="598704" y="2118763"/>
                  <a:pt x="604086" y="2108002"/>
                </a:cubicBezTo>
                <a:cubicBezTo>
                  <a:pt x="674049" y="1900815"/>
                  <a:pt x="778996" y="1709773"/>
                  <a:pt x="878561" y="1516040"/>
                </a:cubicBezTo>
                <a:cubicBezTo>
                  <a:pt x="886633" y="1499897"/>
                  <a:pt x="886633" y="1472988"/>
                  <a:pt x="916234" y="1486443"/>
                </a:cubicBezTo>
                <a:cubicBezTo>
                  <a:pt x="943142" y="1499897"/>
                  <a:pt x="929688" y="1521422"/>
                  <a:pt x="921615" y="1537567"/>
                </a:cubicBezTo>
                <a:cubicBezTo>
                  <a:pt x="883942" y="1607525"/>
                  <a:pt x="840887" y="1672104"/>
                  <a:pt x="813979" y="1747443"/>
                </a:cubicBezTo>
                <a:cubicBezTo>
                  <a:pt x="811288" y="1752825"/>
                  <a:pt x="803214" y="1758206"/>
                  <a:pt x="811288" y="1763588"/>
                </a:cubicBezTo>
                <a:cubicBezTo>
                  <a:pt x="819360" y="1771660"/>
                  <a:pt x="819360" y="1760897"/>
                  <a:pt x="822051" y="1755515"/>
                </a:cubicBezTo>
                <a:cubicBezTo>
                  <a:pt x="867797" y="1739372"/>
                  <a:pt x="892015" y="1701701"/>
                  <a:pt x="916234" y="1664031"/>
                </a:cubicBezTo>
                <a:cubicBezTo>
                  <a:pt x="1056161" y="1413793"/>
                  <a:pt x="1214926" y="1174318"/>
                  <a:pt x="1408672" y="961751"/>
                </a:cubicBezTo>
                <a:cubicBezTo>
                  <a:pt x="1543218" y="819142"/>
                  <a:pt x="1688528" y="687297"/>
                  <a:pt x="1849984" y="576976"/>
                </a:cubicBezTo>
                <a:cubicBezTo>
                  <a:pt x="1858057" y="571595"/>
                  <a:pt x="1868820" y="566213"/>
                  <a:pt x="1876892" y="560831"/>
                </a:cubicBezTo>
                <a:close/>
                <a:moveTo>
                  <a:pt x="3989439" y="394434"/>
                </a:moveTo>
                <a:lnTo>
                  <a:pt x="4081738" y="396538"/>
                </a:lnTo>
                <a:lnTo>
                  <a:pt x="4080500" y="396329"/>
                </a:lnTo>
                <a:lnTo>
                  <a:pt x="4071877" y="395619"/>
                </a:lnTo>
                <a:close/>
                <a:moveTo>
                  <a:pt x="3502109" y="0"/>
                </a:moveTo>
                <a:lnTo>
                  <a:pt x="4589616" y="0"/>
                </a:lnTo>
                <a:lnTo>
                  <a:pt x="4634080" y="6163"/>
                </a:lnTo>
                <a:cubicBezTo>
                  <a:pt x="4763917" y="27562"/>
                  <a:pt x="4893418" y="55647"/>
                  <a:pt x="5022582" y="89954"/>
                </a:cubicBezTo>
                <a:cubicBezTo>
                  <a:pt x="5157129" y="127624"/>
                  <a:pt x="5286293" y="173367"/>
                  <a:pt x="5418149" y="216418"/>
                </a:cubicBezTo>
                <a:cubicBezTo>
                  <a:pt x="5455822" y="227181"/>
                  <a:pt x="5488112" y="248706"/>
                  <a:pt x="5515022" y="278306"/>
                </a:cubicBezTo>
                <a:cubicBezTo>
                  <a:pt x="5560767" y="324047"/>
                  <a:pt x="5614586" y="348265"/>
                  <a:pt x="5679169" y="353645"/>
                </a:cubicBezTo>
                <a:cubicBezTo>
                  <a:pt x="5778733" y="361717"/>
                  <a:pt x="5859459" y="402079"/>
                  <a:pt x="5910587" y="496254"/>
                </a:cubicBezTo>
                <a:cubicBezTo>
                  <a:pt x="5915970" y="509708"/>
                  <a:pt x="5926733" y="523161"/>
                  <a:pt x="5940187" y="531233"/>
                </a:cubicBezTo>
                <a:cubicBezTo>
                  <a:pt x="6074734" y="622718"/>
                  <a:pt x="6185061" y="741111"/>
                  <a:pt x="6314226" y="835286"/>
                </a:cubicBezTo>
                <a:cubicBezTo>
                  <a:pt x="6341136" y="854122"/>
                  <a:pt x="6362663" y="872956"/>
                  <a:pt x="6400336" y="878338"/>
                </a:cubicBezTo>
                <a:cubicBezTo>
                  <a:pt x="6386881" y="837977"/>
                  <a:pt x="6357281" y="813761"/>
                  <a:pt x="6330373" y="786854"/>
                </a:cubicBezTo>
                <a:cubicBezTo>
                  <a:pt x="6265789" y="730347"/>
                  <a:pt x="6209281" y="684606"/>
                  <a:pt x="6136625" y="638863"/>
                </a:cubicBezTo>
                <a:cubicBezTo>
                  <a:pt x="6120479" y="628100"/>
                  <a:pt x="6125861" y="633481"/>
                  <a:pt x="6096262" y="593120"/>
                </a:cubicBezTo>
                <a:cubicBezTo>
                  <a:pt x="6107025" y="579667"/>
                  <a:pt x="6088188" y="566213"/>
                  <a:pt x="6077425" y="555450"/>
                </a:cubicBezTo>
                <a:cubicBezTo>
                  <a:pt x="5985933" y="477420"/>
                  <a:pt x="5894442" y="399388"/>
                  <a:pt x="5800259" y="321356"/>
                </a:cubicBezTo>
                <a:cubicBezTo>
                  <a:pt x="5730296" y="262161"/>
                  <a:pt x="5649568" y="224490"/>
                  <a:pt x="5560767" y="197583"/>
                </a:cubicBezTo>
                <a:cubicBezTo>
                  <a:pt x="5367021" y="146459"/>
                  <a:pt x="5184038" y="68429"/>
                  <a:pt x="4990292" y="25376"/>
                </a:cubicBezTo>
                <a:lnTo>
                  <a:pt x="4858639" y="0"/>
                </a:lnTo>
                <a:lnTo>
                  <a:pt x="5574004" y="0"/>
                </a:lnTo>
                <a:lnTo>
                  <a:pt x="5574348" y="150"/>
                </a:lnTo>
                <a:cubicBezTo>
                  <a:pt x="5595749" y="7886"/>
                  <a:pt x="5617949" y="13940"/>
                  <a:pt x="5641495" y="17304"/>
                </a:cubicBezTo>
                <a:cubicBezTo>
                  <a:pt x="5659658" y="19322"/>
                  <a:pt x="5680850" y="27395"/>
                  <a:pt x="5693716" y="15413"/>
                </a:cubicBezTo>
                <a:lnTo>
                  <a:pt x="5701308" y="0"/>
                </a:lnTo>
                <a:lnTo>
                  <a:pt x="5893094" y="0"/>
                </a:lnTo>
                <a:lnTo>
                  <a:pt x="5928120" y="15497"/>
                </a:lnTo>
                <a:cubicBezTo>
                  <a:pt x="5964574" y="32440"/>
                  <a:pt x="6000734" y="49593"/>
                  <a:pt x="6037061" y="65738"/>
                </a:cubicBezTo>
                <a:cubicBezTo>
                  <a:pt x="6123171" y="111479"/>
                  <a:pt x="6195826" y="176056"/>
                  <a:pt x="6287317" y="211037"/>
                </a:cubicBezTo>
                <a:cubicBezTo>
                  <a:pt x="6217353" y="143769"/>
                  <a:pt x="6133934" y="103408"/>
                  <a:pt x="6050517" y="54974"/>
                </a:cubicBezTo>
                <a:cubicBezTo>
                  <a:pt x="6022935" y="36139"/>
                  <a:pt x="5994343" y="18986"/>
                  <a:pt x="5964995" y="3094"/>
                </a:cubicBezTo>
                <a:lnTo>
                  <a:pt x="5958708" y="0"/>
                </a:lnTo>
                <a:lnTo>
                  <a:pt x="6034737" y="0"/>
                </a:lnTo>
                <a:lnTo>
                  <a:pt x="6100298" y="33785"/>
                </a:lnTo>
                <a:cubicBezTo>
                  <a:pt x="6179007" y="78518"/>
                  <a:pt x="6256371" y="126279"/>
                  <a:pt x="6333063" y="176056"/>
                </a:cubicBezTo>
                <a:cubicBezTo>
                  <a:pt x="6335754" y="178747"/>
                  <a:pt x="6341136" y="178747"/>
                  <a:pt x="6349209" y="178747"/>
                </a:cubicBezTo>
                <a:cubicBezTo>
                  <a:pt x="6362663" y="143769"/>
                  <a:pt x="6354590" y="122243"/>
                  <a:pt x="6319607" y="100717"/>
                </a:cubicBezTo>
                <a:lnTo>
                  <a:pt x="6159296" y="0"/>
                </a:lnTo>
                <a:lnTo>
                  <a:pt x="6494412" y="0"/>
                </a:lnTo>
                <a:lnTo>
                  <a:pt x="6530564" y="24963"/>
                </a:lnTo>
                <a:lnTo>
                  <a:pt x="6530564" y="2283869"/>
                </a:lnTo>
                <a:lnTo>
                  <a:pt x="6452592" y="2135053"/>
                </a:lnTo>
                <a:cubicBezTo>
                  <a:pt x="6368738" y="1991179"/>
                  <a:pt x="6272827" y="1856596"/>
                  <a:pt x="6165817" y="1732932"/>
                </a:cubicBezTo>
                <a:cubicBezTo>
                  <a:pt x="6052481" y="1591083"/>
                  <a:pt x="5916785" y="1458895"/>
                  <a:pt x="5773745" y="1338044"/>
                </a:cubicBezTo>
                <a:cubicBezTo>
                  <a:pt x="5779413" y="1341717"/>
                  <a:pt x="5779413" y="1341717"/>
                  <a:pt x="5784085" y="1340719"/>
                </a:cubicBezTo>
                <a:cubicBezTo>
                  <a:pt x="5771750" y="1328702"/>
                  <a:pt x="5742407" y="1305666"/>
                  <a:pt x="5718731" y="1286303"/>
                </a:cubicBezTo>
                <a:cubicBezTo>
                  <a:pt x="5701725" y="1275284"/>
                  <a:pt x="5689388" y="1263266"/>
                  <a:pt x="5679049" y="1260591"/>
                </a:cubicBezTo>
                <a:cubicBezTo>
                  <a:pt x="5639367" y="1234880"/>
                  <a:pt x="5598685" y="1204498"/>
                  <a:pt x="5559003" y="1178786"/>
                </a:cubicBezTo>
                <a:cubicBezTo>
                  <a:pt x="5546667" y="1166769"/>
                  <a:pt x="5529659" y="1155750"/>
                  <a:pt x="5513651" y="1149403"/>
                </a:cubicBezTo>
                <a:cubicBezTo>
                  <a:pt x="5382265" y="1060250"/>
                  <a:pt x="5239864" y="988106"/>
                  <a:pt x="5089115" y="922629"/>
                </a:cubicBezTo>
                <a:cubicBezTo>
                  <a:pt x="5136145" y="937001"/>
                  <a:pt x="5183173" y="951374"/>
                  <a:pt x="5219861" y="963072"/>
                </a:cubicBezTo>
                <a:cubicBezTo>
                  <a:pt x="5221858" y="972417"/>
                  <a:pt x="5242538" y="977766"/>
                  <a:pt x="5243535" y="982437"/>
                </a:cubicBezTo>
                <a:cubicBezTo>
                  <a:pt x="5285894" y="997808"/>
                  <a:pt x="5335917" y="1026195"/>
                  <a:pt x="5376279" y="1032223"/>
                </a:cubicBezTo>
                <a:cubicBezTo>
                  <a:pt x="5359273" y="1021205"/>
                  <a:pt x="5336597" y="1006512"/>
                  <a:pt x="5339271" y="996174"/>
                </a:cubicBezTo>
                <a:cubicBezTo>
                  <a:pt x="5311925" y="982478"/>
                  <a:pt x="5246891" y="952416"/>
                  <a:pt x="5227209" y="951735"/>
                </a:cubicBezTo>
                <a:cubicBezTo>
                  <a:pt x="5215871" y="944390"/>
                  <a:pt x="5209205" y="936045"/>
                  <a:pt x="5203535" y="932372"/>
                </a:cubicBezTo>
                <a:cubicBezTo>
                  <a:pt x="5171517" y="919677"/>
                  <a:pt x="5146165" y="915324"/>
                  <a:pt x="5115146" y="907298"/>
                </a:cubicBezTo>
                <a:cubicBezTo>
                  <a:pt x="5093467" y="897276"/>
                  <a:pt x="5054783" y="876237"/>
                  <a:pt x="5028434" y="867212"/>
                </a:cubicBezTo>
                <a:cubicBezTo>
                  <a:pt x="5018094" y="864537"/>
                  <a:pt x="5014421" y="870207"/>
                  <a:pt x="5004080" y="867531"/>
                </a:cubicBezTo>
                <a:cubicBezTo>
                  <a:pt x="4993741" y="864858"/>
                  <a:pt x="4975737" y="849166"/>
                  <a:pt x="4965395" y="846491"/>
                </a:cubicBezTo>
                <a:cubicBezTo>
                  <a:pt x="4933378" y="833794"/>
                  <a:pt x="4919364" y="836789"/>
                  <a:pt x="4917369" y="827446"/>
                </a:cubicBezTo>
                <a:cubicBezTo>
                  <a:pt x="4897687" y="826767"/>
                  <a:pt x="4866667" y="818742"/>
                  <a:pt x="4859320" y="830080"/>
                </a:cubicBezTo>
                <a:cubicBezTo>
                  <a:pt x="4879003" y="830759"/>
                  <a:pt x="4875330" y="836428"/>
                  <a:pt x="4876327" y="841099"/>
                </a:cubicBezTo>
                <a:cubicBezTo>
                  <a:pt x="4413385" y="686027"/>
                  <a:pt x="3907001" y="647686"/>
                  <a:pt x="3393185" y="757460"/>
                </a:cubicBezTo>
                <a:lnTo>
                  <a:pt x="3342975" y="770687"/>
                </a:lnTo>
                <a:lnTo>
                  <a:pt x="3291917" y="780409"/>
                </a:lnTo>
                <a:cubicBezTo>
                  <a:pt x="2973092" y="853467"/>
                  <a:pt x="2679548" y="994128"/>
                  <a:pt x="2400079" y="1173988"/>
                </a:cubicBezTo>
                <a:cubicBezTo>
                  <a:pt x="2357675" y="1203326"/>
                  <a:pt x="2312502" y="1229200"/>
                  <a:pt x="2269683" y="1256599"/>
                </a:cubicBezTo>
                <a:cubicBezTo>
                  <a:pt x="2262754" y="1262135"/>
                  <a:pt x="2257068" y="1273490"/>
                  <a:pt x="2246824" y="1263510"/>
                </a:cubicBezTo>
                <a:cubicBezTo>
                  <a:pt x="2236994" y="1255472"/>
                  <a:pt x="2238801" y="1244946"/>
                  <a:pt x="2244901" y="1235531"/>
                </a:cubicBezTo>
                <a:cubicBezTo>
                  <a:pt x="2258628" y="1214348"/>
                  <a:pt x="2277477" y="1198153"/>
                  <a:pt x="2297569" y="1187778"/>
                </a:cubicBezTo>
                <a:cubicBezTo>
                  <a:pt x="2412582" y="1118591"/>
                  <a:pt x="2522339" y="1034306"/>
                  <a:pt x="2654790" y="989786"/>
                </a:cubicBezTo>
                <a:cubicBezTo>
                  <a:pt x="2640950" y="972465"/>
                  <a:pt x="2621271" y="984780"/>
                  <a:pt x="2604795" y="974104"/>
                </a:cubicBezTo>
                <a:cubicBezTo>
                  <a:pt x="2642906" y="943655"/>
                  <a:pt x="2685444" y="924427"/>
                  <a:pt x="2728393" y="907142"/>
                </a:cubicBezTo>
                <a:cubicBezTo>
                  <a:pt x="3024345" y="783076"/>
                  <a:pt x="3326509" y="688101"/>
                  <a:pt x="3647056" y="660175"/>
                </a:cubicBezTo>
                <a:cubicBezTo>
                  <a:pt x="3872435" y="642443"/>
                  <a:pt x="4096551" y="647286"/>
                  <a:pt x="4318016" y="687170"/>
                </a:cubicBezTo>
                <a:cubicBezTo>
                  <a:pt x="4385465" y="699121"/>
                  <a:pt x="4446533" y="728661"/>
                  <a:pt x="4516487" y="723856"/>
                </a:cubicBezTo>
                <a:cubicBezTo>
                  <a:pt x="4534357" y="722064"/>
                  <a:pt x="4557763" y="727203"/>
                  <a:pt x="4557781" y="698810"/>
                </a:cubicBezTo>
                <a:cubicBezTo>
                  <a:pt x="4559739" y="670001"/>
                  <a:pt x="4535353" y="679267"/>
                  <a:pt x="4518180" y="674824"/>
                </a:cubicBezTo>
                <a:cubicBezTo>
                  <a:pt x="4497541" y="673149"/>
                  <a:pt x="4471499" y="674658"/>
                  <a:pt x="4454063" y="649993"/>
                </a:cubicBezTo>
                <a:cubicBezTo>
                  <a:pt x="4579151" y="637464"/>
                  <a:pt x="4694375" y="673682"/>
                  <a:pt x="4809052" y="697851"/>
                </a:cubicBezTo>
                <a:cubicBezTo>
                  <a:pt x="4878159" y="717561"/>
                  <a:pt x="4940470" y="752918"/>
                  <a:pt x="5011799" y="764041"/>
                </a:cubicBezTo>
                <a:cubicBezTo>
                  <a:pt x="4951013" y="726331"/>
                  <a:pt x="4884674" y="710086"/>
                  <a:pt x="4817092" y="688021"/>
                </a:cubicBezTo>
                <a:cubicBezTo>
                  <a:pt x="4725971" y="650709"/>
                  <a:pt x="4627357" y="635277"/>
                  <a:pt x="4528741" y="619842"/>
                </a:cubicBezTo>
                <a:cubicBezTo>
                  <a:pt x="4260185" y="577853"/>
                  <a:pt x="3989536" y="554560"/>
                  <a:pt x="3716648" y="568249"/>
                </a:cubicBezTo>
                <a:cubicBezTo>
                  <a:pt x="3682848" y="571413"/>
                  <a:pt x="3645865" y="569175"/>
                  <a:pt x="3612199" y="582452"/>
                </a:cubicBezTo>
                <a:cubicBezTo>
                  <a:pt x="3616756" y="603785"/>
                  <a:pt x="3633383" y="596177"/>
                  <a:pt x="3645435" y="595629"/>
                </a:cubicBezTo>
                <a:cubicBezTo>
                  <a:pt x="3875105" y="579008"/>
                  <a:pt x="4105457" y="584547"/>
                  <a:pt x="4335789" y="618481"/>
                </a:cubicBezTo>
                <a:cubicBezTo>
                  <a:pt x="4348253" y="619874"/>
                  <a:pt x="4371114" y="612962"/>
                  <a:pt x="4369439" y="633599"/>
                </a:cubicBezTo>
                <a:cubicBezTo>
                  <a:pt x="4367764" y="654235"/>
                  <a:pt x="4345187" y="652975"/>
                  <a:pt x="4330367" y="650057"/>
                </a:cubicBezTo>
                <a:cubicBezTo>
                  <a:pt x="4257512" y="641288"/>
                  <a:pt x="4184940" y="624346"/>
                  <a:pt x="4109450" y="622223"/>
                </a:cubicBezTo>
                <a:cubicBezTo>
                  <a:pt x="3783385" y="614827"/>
                  <a:pt x="3459524" y="627237"/>
                  <a:pt x="3144894" y="720819"/>
                </a:cubicBezTo>
                <a:cubicBezTo>
                  <a:pt x="2900781" y="793251"/>
                  <a:pt x="2670360" y="901288"/>
                  <a:pt x="2449900" y="1027476"/>
                </a:cubicBezTo>
                <a:cubicBezTo>
                  <a:pt x="2404727" y="1053349"/>
                  <a:pt x="2357614" y="1079638"/>
                  <a:pt x="2308845" y="1098169"/>
                </a:cubicBezTo>
                <a:cubicBezTo>
                  <a:pt x="2636030" y="864009"/>
                  <a:pt x="2999184" y="703280"/>
                  <a:pt x="3399136" y="619861"/>
                </a:cubicBezTo>
                <a:cubicBezTo>
                  <a:pt x="3380587" y="599489"/>
                  <a:pt x="3359384" y="614158"/>
                  <a:pt x="3330855" y="604030"/>
                </a:cubicBezTo>
                <a:cubicBezTo>
                  <a:pt x="3400677" y="589112"/>
                  <a:pt x="3460803" y="576266"/>
                  <a:pt x="3520230" y="569654"/>
                </a:cubicBezTo>
                <a:cubicBezTo>
                  <a:pt x="3609580" y="560703"/>
                  <a:pt x="3699343" y="553695"/>
                  <a:pt x="3790217" y="542392"/>
                </a:cubicBezTo>
                <a:cubicBezTo>
                  <a:pt x="3796450" y="543088"/>
                  <a:pt x="3811685" y="547944"/>
                  <a:pt x="3810723" y="533954"/>
                </a:cubicBezTo>
                <a:cubicBezTo>
                  <a:pt x="3812117" y="521489"/>
                  <a:pt x="3798540" y="524390"/>
                  <a:pt x="3790368" y="524109"/>
                </a:cubicBezTo>
                <a:cubicBezTo>
                  <a:pt x="3677198" y="525980"/>
                  <a:pt x="3566249" y="519265"/>
                  <a:pt x="3455830" y="552995"/>
                </a:cubicBezTo>
                <a:cubicBezTo>
                  <a:pt x="3431446" y="562261"/>
                  <a:pt x="3401392" y="554486"/>
                  <a:pt x="3373410" y="556409"/>
                </a:cubicBezTo>
                <a:cubicBezTo>
                  <a:pt x="3256777" y="561047"/>
                  <a:pt x="3151198" y="607938"/>
                  <a:pt x="3041191" y="643608"/>
                </a:cubicBezTo>
                <a:cubicBezTo>
                  <a:pt x="2797211" y="726152"/>
                  <a:pt x="2563608" y="828785"/>
                  <a:pt x="2341622" y="957326"/>
                </a:cubicBezTo>
                <a:cubicBezTo>
                  <a:pt x="2202226" y="1035776"/>
                  <a:pt x="2083448" y="1144297"/>
                  <a:pt x="1953599" y="1238958"/>
                </a:cubicBezTo>
                <a:cubicBezTo>
                  <a:pt x="1942791" y="1245322"/>
                  <a:pt x="1930456" y="1254041"/>
                  <a:pt x="1914658" y="1265528"/>
                </a:cubicBezTo>
                <a:cubicBezTo>
                  <a:pt x="1915373" y="1230902"/>
                  <a:pt x="1930211" y="1205424"/>
                  <a:pt x="1953768" y="1192281"/>
                </a:cubicBezTo>
                <a:cubicBezTo>
                  <a:pt x="2070022" y="1128914"/>
                  <a:pt x="2162889" y="1032014"/>
                  <a:pt x="2273195" y="959778"/>
                </a:cubicBezTo>
                <a:cubicBezTo>
                  <a:pt x="2628081" y="731867"/>
                  <a:pt x="3011588" y="580986"/>
                  <a:pt x="3429259" y="514058"/>
                </a:cubicBezTo>
                <a:cubicBezTo>
                  <a:pt x="3602008" y="487291"/>
                  <a:pt x="3774041" y="495152"/>
                  <a:pt x="3947467" y="490544"/>
                </a:cubicBezTo>
                <a:cubicBezTo>
                  <a:pt x="4168684" y="481812"/>
                  <a:pt x="4386005" y="502302"/>
                  <a:pt x="4596509" y="566835"/>
                </a:cubicBezTo>
                <a:cubicBezTo>
                  <a:pt x="4616037" y="572801"/>
                  <a:pt x="4636260" y="572538"/>
                  <a:pt x="4640121" y="600103"/>
                </a:cubicBezTo>
                <a:cubicBezTo>
                  <a:pt x="4639840" y="608275"/>
                  <a:pt x="4648842" y="612435"/>
                  <a:pt x="4657014" y="612717"/>
                </a:cubicBezTo>
                <a:cubicBezTo>
                  <a:pt x="4786923" y="641743"/>
                  <a:pt x="4913502" y="683647"/>
                  <a:pt x="5039385" y="731785"/>
                </a:cubicBezTo>
                <a:cubicBezTo>
                  <a:pt x="5041737" y="733309"/>
                  <a:pt x="5045617" y="732481"/>
                  <a:pt x="5051435" y="731238"/>
                </a:cubicBezTo>
                <a:cubicBezTo>
                  <a:pt x="5055747" y="703956"/>
                  <a:pt x="5046613" y="689683"/>
                  <a:pt x="5018085" y="679555"/>
                </a:cubicBezTo>
                <a:cubicBezTo>
                  <a:pt x="4824207" y="607415"/>
                  <a:pt x="4631439" y="530982"/>
                  <a:pt x="4427845" y="489308"/>
                </a:cubicBezTo>
                <a:lnTo>
                  <a:pt x="4310509" y="471335"/>
                </a:lnTo>
                <a:lnTo>
                  <a:pt x="4176892" y="462604"/>
                </a:lnTo>
                <a:cubicBezTo>
                  <a:pt x="4103169" y="460013"/>
                  <a:pt x="4028959" y="459592"/>
                  <a:pt x="3954287" y="461274"/>
                </a:cubicBezTo>
                <a:cubicBezTo>
                  <a:pt x="3873558" y="461274"/>
                  <a:pt x="3790139" y="463965"/>
                  <a:pt x="3706721" y="469347"/>
                </a:cubicBezTo>
                <a:lnTo>
                  <a:pt x="3819638" y="441228"/>
                </a:lnTo>
                <a:lnTo>
                  <a:pt x="3678438" y="446944"/>
                </a:lnTo>
                <a:cubicBezTo>
                  <a:pt x="3595111" y="454417"/>
                  <a:pt x="3511778" y="466010"/>
                  <a:pt x="3428450" y="481785"/>
                </a:cubicBezTo>
                <a:cubicBezTo>
                  <a:pt x="3241428" y="517687"/>
                  <a:pt x="3054409" y="553586"/>
                  <a:pt x="2876370" y="622042"/>
                </a:cubicBezTo>
                <a:cubicBezTo>
                  <a:pt x="2807509" y="650949"/>
                  <a:pt x="2731736" y="656997"/>
                  <a:pt x="2659974" y="672328"/>
                </a:cubicBezTo>
                <a:cubicBezTo>
                  <a:pt x="2772757" y="625926"/>
                  <a:pt x="2886957" y="583784"/>
                  <a:pt x="3002779" y="546873"/>
                </a:cubicBezTo>
                <a:lnTo>
                  <a:pt x="3243522" y="482631"/>
                </a:lnTo>
                <a:lnTo>
                  <a:pt x="3245900" y="478428"/>
                </a:lnTo>
                <a:cubicBezTo>
                  <a:pt x="3251955" y="475401"/>
                  <a:pt x="3258682" y="473383"/>
                  <a:pt x="3260028" y="466656"/>
                </a:cubicBezTo>
                <a:cubicBezTo>
                  <a:pt x="3257337" y="463965"/>
                  <a:pt x="3254646" y="461274"/>
                  <a:pt x="3251955" y="461274"/>
                </a:cubicBezTo>
                <a:cubicBezTo>
                  <a:pt x="3198135" y="461274"/>
                  <a:pt x="3149699" y="474729"/>
                  <a:pt x="3098571" y="490872"/>
                </a:cubicBezTo>
                <a:cubicBezTo>
                  <a:pt x="2945189" y="541997"/>
                  <a:pt x="2797189" y="601193"/>
                  <a:pt x="2651879" y="673842"/>
                </a:cubicBezTo>
                <a:cubicBezTo>
                  <a:pt x="2619588" y="689986"/>
                  <a:pt x="2587296" y="700749"/>
                  <a:pt x="2549624" y="692677"/>
                </a:cubicBezTo>
                <a:cubicBezTo>
                  <a:pt x="2514642" y="687297"/>
                  <a:pt x="2485041" y="711513"/>
                  <a:pt x="2455442" y="727656"/>
                </a:cubicBezTo>
                <a:cubicBezTo>
                  <a:pt x="2404315" y="754563"/>
                  <a:pt x="2353186" y="768018"/>
                  <a:pt x="2291295" y="751874"/>
                </a:cubicBezTo>
                <a:cubicBezTo>
                  <a:pt x="2751443" y="469347"/>
                  <a:pt x="3235809" y="278306"/>
                  <a:pt x="3763231" y="200274"/>
                </a:cubicBezTo>
                <a:cubicBezTo>
                  <a:pt x="3354210" y="248706"/>
                  <a:pt x="2947880" y="307904"/>
                  <a:pt x="2579224" y="507017"/>
                </a:cubicBezTo>
                <a:cubicBezTo>
                  <a:pt x="2888680" y="294449"/>
                  <a:pt x="3243881" y="211037"/>
                  <a:pt x="3604465" y="146459"/>
                </a:cubicBezTo>
                <a:cubicBezTo>
                  <a:pt x="3967741" y="81881"/>
                  <a:pt x="4331015" y="111479"/>
                  <a:pt x="4702363" y="165295"/>
                </a:cubicBezTo>
                <a:cubicBezTo>
                  <a:pt x="4680835" y="135697"/>
                  <a:pt x="4653927" y="135697"/>
                  <a:pt x="4632399" y="133006"/>
                </a:cubicBezTo>
                <a:cubicBezTo>
                  <a:pt x="4374071" y="95336"/>
                  <a:pt x="4115741" y="71119"/>
                  <a:pt x="3854723" y="89954"/>
                </a:cubicBezTo>
                <a:cubicBezTo>
                  <a:pt x="3822431" y="92645"/>
                  <a:pt x="3790139" y="95336"/>
                  <a:pt x="3763231" y="76501"/>
                </a:cubicBezTo>
                <a:cubicBezTo>
                  <a:pt x="3749775" y="68429"/>
                  <a:pt x="3739012" y="68429"/>
                  <a:pt x="3728249" y="73810"/>
                </a:cubicBezTo>
                <a:cubicBezTo>
                  <a:pt x="3609847" y="124933"/>
                  <a:pt x="3480684" y="133006"/>
                  <a:pt x="3356901" y="157222"/>
                </a:cubicBezTo>
                <a:cubicBezTo>
                  <a:pt x="3106645" y="205656"/>
                  <a:pt x="2867152" y="283686"/>
                  <a:pt x="2633042" y="383243"/>
                </a:cubicBezTo>
                <a:cubicBezTo>
                  <a:pt x="2614206" y="391315"/>
                  <a:pt x="2595370" y="404770"/>
                  <a:pt x="2565769" y="396697"/>
                </a:cubicBezTo>
                <a:cubicBezTo>
                  <a:pt x="2748752" y="283686"/>
                  <a:pt x="2950571" y="229872"/>
                  <a:pt x="3141627" y="151840"/>
                </a:cubicBezTo>
                <a:cubicBezTo>
                  <a:pt x="3012463" y="165295"/>
                  <a:pt x="2896753" y="237944"/>
                  <a:pt x="2756825" y="229872"/>
                </a:cubicBezTo>
                <a:cubicBezTo>
                  <a:pt x="2789116" y="192202"/>
                  <a:pt x="2824099" y="178747"/>
                  <a:pt x="2861770" y="170676"/>
                </a:cubicBezTo>
                <a:cubicBezTo>
                  <a:pt x="2950571" y="154531"/>
                  <a:pt x="3036681" y="135697"/>
                  <a:pt x="3120100" y="103408"/>
                </a:cubicBezTo>
                <a:cubicBezTo>
                  <a:pt x="3184681" y="76501"/>
                  <a:pt x="3251955" y="89954"/>
                  <a:pt x="3319228" y="76501"/>
                </a:cubicBezTo>
                <a:cubicBezTo>
                  <a:pt x="3351519" y="71119"/>
                  <a:pt x="3381119" y="65738"/>
                  <a:pt x="3399956" y="33449"/>
                </a:cubicBezTo>
                <a:cubicBezTo>
                  <a:pt x="3413410" y="14613"/>
                  <a:pt x="3434938" y="11922"/>
                  <a:pt x="3456465" y="6542"/>
                </a:cubicBezTo>
                <a:close/>
                <a:moveTo>
                  <a:pt x="2942330" y="0"/>
                </a:moveTo>
                <a:lnTo>
                  <a:pt x="3174123" y="0"/>
                </a:lnTo>
                <a:lnTo>
                  <a:pt x="3100717" y="23190"/>
                </a:lnTo>
                <a:cubicBezTo>
                  <a:pt x="3070822" y="34458"/>
                  <a:pt x="3041390" y="47575"/>
                  <a:pt x="3012463" y="63047"/>
                </a:cubicBezTo>
                <a:cubicBezTo>
                  <a:pt x="2829480" y="157222"/>
                  <a:pt x="2624969" y="205656"/>
                  <a:pt x="2439295" y="291759"/>
                </a:cubicBezTo>
                <a:cubicBezTo>
                  <a:pt x="2420460" y="299831"/>
                  <a:pt x="2393550" y="310594"/>
                  <a:pt x="2380096" y="291759"/>
                </a:cubicBezTo>
                <a:cubicBezTo>
                  <a:pt x="2366641" y="272924"/>
                  <a:pt x="2382786" y="248706"/>
                  <a:pt x="2396241" y="229872"/>
                </a:cubicBezTo>
                <a:cubicBezTo>
                  <a:pt x="2409696" y="211037"/>
                  <a:pt x="2431223" y="197583"/>
                  <a:pt x="2452751" y="189511"/>
                </a:cubicBezTo>
                <a:cubicBezTo>
                  <a:pt x="2580570" y="142423"/>
                  <a:pt x="2707043" y="89281"/>
                  <a:pt x="2834861" y="39503"/>
                </a:cubicBezTo>
                <a:close/>
                <a:moveTo>
                  <a:pt x="2576296" y="0"/>
                </a:moveTo>
                <a:lnTo>
                  <a:pt x="2746997" y="0"/>
                </a:lnTo>
                <a:lnTo>
                  <a:pt x="2705697" y="14613"/>
                </a:lnTo>
                <a:cubicBezTo>
                  <a:pt x="2641116" y="41521"/>
                  <a:pt x="2573842" y="63047"/>
                  <a:pt x="2509260" y="87263"/>
                </a:cubicBezTo>
                <a:cubicBezTo>
                  <a:pt x="2498497" y="92645"/>
                  <a:pt x="2487732" y="106099"/>
                  <a:pt x="2476969" y="89954"/>
                </a:cubicBezTo>
                <a:cubicBezTo>
                  <a:pt x="2466205" y="76501"/>
                  <a:pt x="2471587" y="63047"/>
                  <a:pt x="2482350" y="52283"/>
                </a:cubicBezTo>
                <a:cubicBezTo>
                  <a:pt x="2506569" y="28067"/>
                  <a:pt x="2536169" y="11922"/>
                  <a:pt x="2565769" y="385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63113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607066" cy="6858000"/>
          </a:xfrm>
          <a:custGeom>
            <a:avLst/>
            <a:gdLst>
              <a:gd name="connsiteX0" fmla="*/ 0 w 5508104"/>
              <a:gd name="connsiteY0" fmla="*/ 0 h 5143500"/>
              <a:gd name="connsiteX1" fmla="*/ 5508104 w 5508104"/>
              <a:gd name="connsiteY1" fmla="*/ 0 h 5143500"/>
              <a:gd name="connsiteX2" fmla="*/ 5508104 w 5508104"/>
              <a:gd name="connsiteY2" fmla="*/ 5143500 h 5143500"/>
              <a:gd name="connsiteX3" fmla="*/ 0 w 5508104"/>
              <a:gd name="connsiteY3" fmla="*/ 5143500 h 5143500"/>
              <a:gd name="connsiteX4" fmla="*/ 0 w 5508104"/>
              <a:gd name="connsiteY4" fmla="*/ 0 h 5143500"/>
              <a:gd name="connsiteX0" fmla="*/ 0 w 5508104"/>
              <a:gd name="connsiteY0" fmla="*/ 0 h 5143500"/>
              <a:gd name="connsiteX1" fmla="*/ 3984104 w 5508104"/>
              <a:gd name="connsiteY1" fmla="*/ 0 h 5143500"/>
              <a:gd name="connsiteX2" fmla="*/ 5508104 w 5508104"/>
              <a:gd name="connsiteY2" fmla="*/ 5143500 h 5143500"/>
              <a:gd name="connsiteX3" fmla="*/ 0 w 5508104"/>
              <a:gd name="connsiteY3" fmla="*/ 5143500 h 5143500"/>
              <a:gd name="connsiteX4" fmla="*/ 0 w 5508104"/>
              <a:gd name="connsiteY4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8104" h="5143500">
                <a:moveTo>
                  <a:pt x="0" y="0"/>
                </a:moveTo>
                <a:lnTo>
                  <a:pt x="3984104" y="0"/>
                </a:lnTo>
                <a:lnTo>
                  <a:pt x="5508104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D6ACE53-5154-4C55-8500-95143444EFB0}"/>
              </a:ext>
            </a:extLst>
          </p:cNvPr>
          <p:cNvSpPr/>
          <p:nvPr userDrawn="1"/>
        </p:nvSpPr>
        <p:spPr>
          <a:xfrm>
            <a:off x="5119106" y="550565"/>
            <a:ext cx="7072894" cy="1440160"/>
          </a:xfrm>
          <a:custGeom>
            <a:avLst/>
            <a:gdLst>
              <a:gd name="connsiteX0" fmla="*/ 0 w 7072894"/>
              <a:gd name="connsiteY0" fmla="*/ 0 h 1440160"/>
              <a:gd name="connsiteX1" fmla="*/ 7072894 w 7072894"/>
              <a:gd name="connsiteY1" fmla="*/ 0 h 1440160"/>
              <a:gd name="connsiteX2" fmla="*/ 7072894 w 7072894"/>
              <a:gd name="connsiteY2" fmla="*/ 1440160 h 1440160"/>
              <a:gd name="connsiteX3" fmla="*/ 396468 w 7072894"/>
              <a:gd name="connsiteY3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2894" h="1440160">
                <a:moveTo>
                  <a:pt x="0" y="0"/>
                </a:moveTo>
                <a:lnTo>
                  <a:pt x="7072894" y="0"/>
                </a:lnTo>
                <a:lnTo>
                  <a:pt x="7072894" y="1440160"/>
                </a:lnTo>
                <a:lnTo>
                  <a:pt x="396468" y="144016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42D1770-5C5E-4316-A3B1-5DF43E354FDA}"/>
              </a:ext>
            </a:extLst>
          </p:cNvPr>
          <p:cNvSpPr/>
          <p:nvPr userDrawn="1"/>
        </p:nvSpPr>
        <p:spPr>
          <a:xfrm>
            <a:off x="5284478" y="550565"/>
            <a:ext cx="6907523" cy="1440160"/>
          </a:xfrm>
          <a:custGeom>
            <a:avLst/>
            <a:gdLst>
              <a:gd name="connsiteX0" fmla="*/ 0 w 6907523"/>
              <a:gd name="connsiteY0" fmla="*/ 0 h 1440160"/>
              <a:gd name="connsiteX1" fmla="*/ 6907523 w 6907523"/>
              <a:gd name="connsiteY1" fmla="*/ 0 h 1440160"/>
              <a:gd name="connsiteX2" fmla="*/ 6907523 w 6907523"/>
              <a:gd name="connsiteY2" fmla="*/ 1440160 h 1440160"/>
              <a:gd name="connsiteX3" fmla="*/ 396511 w 6907523"/>
              <a:gd name="connsiteY3" fmla="*/ 1440160 h 144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7523" h="1440160">
                <a:moveTo>
                  <a:pt x="0" y="0"/>
                </a:moveTo>
                <a:lnTo>
                  <a:pt x="6907523" y="0"/>
                </a:lnTo>
                <a:lnTo>
                  <a:pt x="6907523" y="1440160"/>
                </a:lnTo>
                <a:lnTo>
                  <a:pt x="396511" y="1440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sz="18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394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273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ree photos of Business">
            <a:extLst>
              <a:ext uri="{FF2B5EF4-FFF2-40B4-BE49-F238E27FC236}">
                <a16:creationId xmlns:a16="http://schemas.microsoft.com/office/drawing/2014/main" id="{EDF1D56F-7168-43AD-8520-6555829463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882489" cy="685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 userDrawn="1"/>
        </p:nvSpPr>
        <p:spPr>
          <a:xfrm>
            <a:off x="3880884" y="0"/>
            <a:ext cx="831111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9650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6539023"/>
            <a:ext cx="12192000" cy="3189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id="{D938C880-3B0C-4410-8F33-C49D85A8557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773" y="1688177"/>
            <a:ext cx="36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그림 개체 틀 2">
            <a:extLst>
              <a:ext uri="{FF2B5EF4-FFF2-40B4-BE49-F238E27FC236}">
                <a16:creationId xmlns:a16="http://schemas.microsoft.com/office/drawing/2014/main" id="{16E7E0CE-0C9A-40BB-B0F7-2B823614357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97925" y="1688177"/>
            <a:ext cx="36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그림 개체 틀 2">
            <a:extLst>
              <a:ext uri="{FF2B5EF4-FFF2-40B4-BE49-F238E27FC236}">
                <a16:creationId xmlns:a16="http://schemas.microsoft.com/office/drawing/2014/main" id="{31890AE5-E6D5-45A5-BE9F-FE4351901B8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1773" y="3848177"/>
            <a:ext cx="36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그림 개체 틀 2">
            <a:extLst>
              <a:ext uri="{FF2B5EF4-FFF2-40B4-BE49-F238E27FC236}">
                <a16:creationId xmlns:a16="http://schemas.microsoft.com/office/drawing/2014/main" id="{D399BCC8-1C6B-40A5-8B14-648634FB39E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97925" y="3848177"/>
            <a:ext cx="36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BD4DB7B0-4E77-4EF9-B54A-8430BF3FE370}"/>
              </a:ext>
            </a:extLst>
          </p:cNvPr>
          <p:cNvSpPr/>
          <p:nvPr userDrawn="1"/>
        </p:nvSpPr>
        <p:spPr>
          <a:xfrm>
            <a:off x="7890229" y="1688177"/>
            <a:ext cx="4301771" cy="43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C416B7FA-BD8B-4BBF-9976-B9A42B5B6BB4}"/>
              </a:ext>
            </a:extLst>
          </p:cNvPr>
          <p:cNvSpPr/>
          <p:nvPr userDrawn="1"/>
        </p:nvSpPr>
        <p:spPr>
          <a:xfrm>
            <a:off x="0" y="1688177"/>
            <a:ext cx="705394" cy="43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>
              <a:latin typeface="+mn-lt"/>
            </a:endParaRPr>
          </a:p>
        </p:txBody>
      </p:sp>
      <p:sp>
        <p:nvSpPr>
          <p:cNvPr id="18" name="Freeform 5"/>
          <p:cNvSpPr>
            <a:spLocks/>
          </p:cNvSpPr>
          <p:nvPr userDrawn="1"/>
        </p:nvSpPr>
        <p:spPr bwMode="auto">
          <a:xfrm>
            <a:off x="3175" y="209550"/>
            <a:ext cx="10734675" cy="873125"/>
          </a:xfrm>
          <a:custGeom>
            <a:avLst/>
            <a:gdLst>
              <a:gd name="T0" fmla="*/ 6762 w 6762"/>
              <a:gd name="T1" fmla="*/ 550 h 550"/>
              <a:gd name="T2" fmla="*/ 0 w 6762"/>
              <a:gd name="T3" fmla="*/ 550 h 550"/>
              <a:gd name="T4" fmla="*/ 0 w 6762"/>
              <a:gd name="T5" fmla="*/ 0 h 550"/>
              <a:gd name="T6" fmla="*/ 6762 w 6762"/>
              <a:gd name="T7" fmla="*/ 0 h 550"/>
              <a:gd name="T8" fmla="*/ 6503 w 6762"/>
              <a:gd name="T9" fmla="*/ 275 h 550"/>
              <a:gd name="T10" fmla="*/ 6762 w 6762"/>
              <a:gd name="T11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62" h="550">
                <a:moveTo>
                  <a:pt x="6762" y="550"/>
                </a:moveTo>
                <a:lnTo>
                  <a:pt x="0" y="550"/>
                </a:lnTo>
                <a:lnTo>
                  <a:pt x="0" y="0"/>
                </a:lnTo>
                <a:lnTo>
                  <a:pt x="6762" y="0"/>
                </a:lnTo>
                <a:lnTo>
                  <a:pt x="6503" y="275"/>
                </a:lnTo>
                <a:lnTo>
                  <a:pt x="6762" y="5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s-PE">
              <a:solidFill>
                <a:schemeClr val="lt1"/>
              </a:solidFill>
            </a:endParaRPr>
          </a:p>
        </p:txBody>
      </p:sp>
      <p:sp>
        <p:nvSpPr>
          <p:cNvPr id="19" name="Freeform 6"/>
          <p:cNvSpPr>
            <a:spLocks/>
          </p:cNvSpPr>
          <p:nvPr userDrawn="1"/>
        </p:nvSpPr>
        <p:spPr bwMode="auto">
          <a:xfrm>
            <a:off x="10737850" y="209550"/>
            <a:ext cx="1450975" cy="873125"/>
          </a:xfrm>
          <a:custGeom>
            <a:avLst/>
            <a:gdLst>
              <a:gd name="T0" fmla="*/ 259 w 914"/>
              <a:gd name="T1" fmla="*/ 550 h 550"/>
              <a:gd name="T2" fmla="*/ 914 w 914"/>
              <a:gd name="T3" fmla="*/ 550 h 550"/>
              <a:gd name="T4" fmla="*/ 914 w 914"/>
              <a:gd name="T5" fmla="*/ 0 h 550"/>
              <a:gd name="T6" fmla="*/ 259 w 914"/>
              <a:gd name="T7" fmla="*/ 0 h 550"/>
              <a:gd name="T8" fmla="*/ 0 w 914"/>
              <a:gd name="T9" fmla="*/ 275 h 550"/>
              <a:gd name="T10" fmla="*/ 259 w 914"/>
              <a:gd name="T11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4" h="550">
                <a:moveTo>
                  <a:pt x="259" y="550"/>
                </a:moveTo>
                <a:lnTo>
                  <a:pt x="914" y="550"/>
                </a:lnTo>
                <a:lnTo>
                  <a:pt x="914" y="0"/>
                </a:lnTo>
                <a:lnTo>
                  <a:pt x="259" y="0"/>
                </a:lnTo>
                <a:lnTo>
                  <a:pt x="0" y="275"/>
                </a:lnTo>
                <a:lnTo>
                  <a:pt x="259" y="5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s-PE">
              <a:solidFill>
                <a:schemeClr val="lt1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C86A8269-EFBA-4B46-3E36-5CECF572CD6A}"/>
              </a:ext>
            </a:extLst>
          </p:cNvPr>
          <p:cNvGrpSpPr/>
          <p:nvPr userDrawn="1"/>
        </p:nvGrpSpPr>
        <p:grpSpPr>
          <a:xfrm>
            <a:off x="11212513" y="371476"/>
            <a:ext cx="889000" cy="611186"/>
            <a:chOff x="11212513" y="371476"/>
            <a:chExt cx="889000" cy="611186"/>
          </a:xfrm>
        </p:grpSpPr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7CB576C8-22C4-49FF-93CB-6857EDD441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12513" y="536575"/>
              <a:ext cx="388937" cy="446087"/>
            </a:xfrm>
            <a:custGeom>
              <a:avLst/>
              <a:gdLst>
                <a:gd name="T0" fmla="*/ 212 w 212"/>
                <a:gd name="T1" fmla="*/ 217 h 242"/>
                <a:gd name="T2" fmla="*/ 26 w 212"/>
                <a:gd name="T3" fmla="*/ 242 h 242"/>
                <a:gd name="T4" fmla="*/ 1 w 212"/>
                <a:gd name="T5" fmla="*/ 25 h 242"/>
                <a:gd name="T6" fmla="*/ 187 w 212"/>
                <a:gd name="T7" fmla="*/ 0 h 242"/>
                <a:gd name="T8" fmla="*/ 212 w 212"/>
                <a:gd name="T9" fmla="*/ 121 h 242"/>
                <a:gd name="T10" fmla="*/ 177 w 212"/>
                <a:gd name="T11" fmla="*/ 70 h 242"/>
                <a:gd name="T12" fmla="*/ 178 w 212"/>
                <a:gd name="T13" fmla="*/ 20 h 242"/>
                <a:gd name="T14" fmla="*/ 19 w 212"/>
                <a:gd name="T15" fmla="*/ 49 h 242"/>
                <a:gd name="T16" fmla="*/ 107 w 212"/>
                <a:gd name="T17" fmla="*/ 70 h 242"/>
                <a:gd name="T18" fmla="*/ 161 w 212"/>
                <a:gd name="T19" fmla="*/ 221 h 242"/>
                <a:gd name="T20" fmla="*/ 197 w 212"/>
                <a:gd name="T21" fmla="*/ 138 h 242"/>
                <a:gd name="T22" fmla="*/ 138 w 212"/>
                <a:gd name="T23" fmla="*/ 221 h 242"/>
                <a:gd name="T24" fmla="*/ 102 w 212"/>
                <a:gd name="T25" fmla="*/ 185 h 242"/>
                <a:gd name="T26" fmla="*/ 138 w 212"/>
                <a:gd name="T27" fmla="*/ 221 h 242"/>
                <a:gd name="T28" fmla="*/ 94 w 212"/>
                <a:gd name="T29" fmla="*/ 221 h 242"/>
                <a:gd name="T30" fmla="*/ 59 w 212"/>
                <a:gd name="T31" fmla="*/ 184 h 242"/>
                <a:gd name="T32" fmla="*/ 139 w 212"/>
                <a:gd name="T33" fmla="*/ 139 h 242"/>
                <a:gd name="T34" fmla="*/ 102 w 212"/>
                <a:gd name="T35" fmla="*/ 173 h 242"/>
                <a:gd name="T36" fmla="*/ 139 w 212"/>
                <a:gd name="T37" fmla="*/ 139 h 242"/>
                <a:gd name="T38" fmla="*/ 16 w 212"/>
                <a:gd name="T39" fmla="*/ 184 h 242"/>
                <a:gd name="T40" fmla="*/ 51 w 212"/>
                <a:gd name="T41" fmla="*/ 221 h 242"/>
                <a:gd name="T42" fmla="*/ 138 w 212"/>
                <a:gd name="T43" fmla="*/ 127 h 242"/>
                <a:gd name="T44" fmla="*/ 102 w 212"/>
                <a:gd name="T45" fmla="*/ 91 h 242"/>
                <a:gd name="T46" fmla="*/ 138 w 212"/>
                <a:gd name="T47" fmla="*/ 127 h 242"/>
                <a:gd name="T48" fmla="*/ 197 w 212"/>
                <a:gd name="T49" fmla="*/ 126 h 242"/>
                <a:gd name="T50" fmla="*/ 160 w 212"/>
                <a:gd name="T51" fmla="*/ 92 h 242"/>
                <a:gd name="T52" fmla="*/ 50 w 212"/>
                <a:gd name="T53" fmla="*/ 174 h 242"/>
                <a:gd name="T54" fmla="*/ 16 w 212"/>
                <a:gd name="T55" fmla="*/ 139 h 242"/>
                <a:gd name="T56" fmla="*/ 50 w 212"/>
                <a:gd name="T57" fmla="*/ 174 h 242"/>
                <a:gd name="T58" fmla="*/ 94 w 212"/>
                <a:gd name="T59" fmla="*/ 139 h 242"/>
                <a:gd name="T60" fmla="*/ 59 w 212"/>
                <a:gd name="T61" fmla="*/ 173 h 242"/>
                <a:gd name="T62" fmla="*/ 16 w 212"/>
                <a:gd name="T63" fmla="*/ 91 h 242"/>
                <a:gd name="T64" fmla="*/ 50 w 212"/>
                <a:gd name="T65" fmla="*/ 126 h 242"/>
                <a:gd name="T66" fmla="*/ 16 w 212"/>
                <a:gd name="T67" fmla="*/ 91 h 242"/>
                <a:gd name="T68" fmla="*/ 59 w 212"/>
                <a:gd name="T69" fmla="*/ 92 h 242"/>
                <a:gd name="T70" fmla="*/ 95 w 212"/>
                <a:gd name="T71" fmla="*/ 12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2" h="242">
                  <a:moveTo>
                    <a:pt x="212" y="121"/>
                  </a:moveTo>
                  <a:cubicBezTo>
                    <a:pt x="212" y="153"/>
                    <a:pt x="211" y="185"/>
                    <a:pt x="212" y="217"/>
                  </a:cubicBezTo>
                  <a:cubicBezTo>
                    <a:pt x="212" y="235"/>
                    <a:pt x="205" y="242"/>
                    <a:pt x="187" y="242"/>
                  </a:cubicBezTo>
                  <a:cubicBezTo>
                    <a:pt x="133" y="242"/>
                    <a:pt x="80" y="242"/>
                    <a:pt x="26" y="242"/>
                  </a:cubicBezTo>
                  <a:cubicBezTo>
                    <a:pt x="7" y="242"/>
                    <a:pt x="1" y="234"/>
                    <a:pt x="1" y="217"/>
                  </a:cubicBezTo>
                  <a:cubicBezTo>
                    <a:pt x="1" y="153"/>
                    <a:pt x="1" y="89"/>
                    <a:pt x="1" y="25"/>
                  </a:cubicBezTo>
                  <a:cubicBezTo>
                    <a:pt x="0" y="8"/>
                    <a:pt x="8" y="0"/>
                    <a:pt x="26" y="0"/>
                  </a:cubicBezTo>
                  <a:cubicBezTo>
                    <a:pt x="80" y="0"/>
                    <a:pt x="133" y="0"/>
                    <a:pt x="187" y="0"/>
                  </a:cubicBezTo>
                  <a:cubicBezTo>
                    <a:pt x="205" y="0"/>
                    <a:pt x="212" y="7"/>
                    <a:pt x="212" y="25"/>
                  </a:cubicBezTo>
                  <a:cubicBezTo>
                    <a:pt x="211" y="57"/>
                    <a:pt x="212" y="89"/>
                    <a:pt x="212" y="121"/>
                  </a:cubicBezTo>
                  <a:close/>
                  <a:moveTo>
                    <a:pt x="107" y="70"/>
                  </a:moveTo>
                  <a:cubicBezTo>
                    <a:pt x="130" y="70"/>
                    <a:pt x="154" y="70"/>
                    <a:pt x="177" y="70"/>
                  </a:cubicBezTo>
                  <a:cubicBezTo>
                    <a:pt x="194" y="71"/>
                    <a:pt x="196" y="60"/>
                    <a:pt x="195" y="46"/>
                  </a:cubicBezTo>
                  <a:cubicBezTo>
                    <a:pt x="195" y="33"/>
                    <a:pt x="197" y="20"/>
                    <a:pt x="178" y="20"/>
                  </a:cubicBezTo>
                  <a:cubicBezTo>
                    <a:pt x="130" y="20"/>
                    <a:pt x="83" y="19"/>
                    <a:pt x="36" y="20"/>
                  </a:cubicBezTo>
                  <a:cubicBezTo>
                    <a:pt x="14" y="20"/>
                    <a:pt x="20" y="36"/>
                    <a:pt x="19" y="49"/>
                  </a:cubicBezTo>
                  <a:cubicBezTo>
                    <a:pt x="18" y="62"/>
                    <a:pt x="21" y="71"/>
                    <a:pt x="37" y="70"/>
                  </a:cubicBezTo>
                  <a:cubicBezTo>
                    <a:pt x="60" y="70"/>
                    <a:pt x="84" y="70"/>
                    <a:pt x="107" y="70"/>
                  </a:cubicBezTo>
                  <a:close/>
                  <a:moveTo>
                    <a:pt x="161" y="138"/>
                  </a:moveTo>
                  <a:cubicBezTo>
                    <a:pt x="161" y="167"/>
                    <a:pt x="161" y="194"/>
                    <a:pt x="161" y="221"/>
                  </a:cubicBezTo>
                  <a:cubicBezTo>
                    <a:pt x="174" y="221"/>
                    <a:pt x="185" y="221"/>
                    <a:pt x="197" y="221"/>
                  </a:cubicBezTo>
                  <a:cubicBezTo>
                    <a:pt x="197" y="192"/>
                    <a:pt x="197" y="165"/>
                    <a:pt x="197" y="138"/>
                  </a:cubicBezTo>
                  <a:cubicBezTo>
                    <a:pt x="184" y="138"/>
                    <a:pt x="173" y="138"/>
                    <a:pt x="161" y="138"/>
                  </a:cubicBezTo>
                  <a:close/>
                  <a:moveTo>
                    <a:pt x="138" y="221"/>
                  </a:moveTo>
                  <a:cubicBezTo>
                    <a:pt x="138" y="208"/>
                    <a:pt x="138" y="196"/>
                    <a:pt x="138" y="185"/>
                  </a:cubicBezTo>
                  <a:cubicBezTo>
                    <a:pt x="125" y="185"/>
                    <a:pt x="113" y="185"/>
                    <a:pt x="102" y="185"/>
                  </a:cubicBezTo>
                  <a:cubicBezTo>
                    <a:pt x="102" y="198"/>
                    <a:pt x="102" y="209"/>
                    <a:pt x="102" y="221"/>
                  </a:cubicBezTo>
                  <a:cubicBezTo>
                    <a:pt x="114" y="221"/>
                    <a:pt x="125" y="221"/>
                    <a:pt x="138" y="221"/>
                  </a:cubicBezTo>
                  <a:close/>
                  <a:moveTo>
                    <a:pt x="59" y="221"/>
                  </a:moveTo>
                  <a:cubicBezTo>
                    <a:pt x="72" y="221"/>
                    <a:pt x="83" y="221"/>
                    <a:pt x="94" y="221"/>
                  </a:cubicBezTo>
                  <a:cubicBezTo>
                    <a:pt x="94" y="207"/>
                    <a:pt x="94" y="196"/>
                    <a:pt x="94" y="184"/>
                  </a:cubicBezTo>
                  <a:cubicBezTo>
                    <a:pt x="82" y="184"/>
                    <a:pt x="71" y="184"/>
                    <a:pt x="59" y="184"/>
                  </a:cubicBezTo>
                  <a:cubicBezTo>
                    <a:pt x="59" y="196"/>
                    <a:pt x="59" y="208"/>
                    <a:pt x="59" y="221"/>
                  </a:cubicBezTo>
                  <a:close/>
                  <a:moveTo>
                    <a:pt x="139" y="139"/>
                  </a:moveTo>
                  <a:cubicBezTo>
                    <a:pt x="126" y="139"/>
                    <a:pt x="114" y="139"/>
                    <a:pt x="102" y="139"/>
                  </a:cubicBezTo>
                  <a:cubicBezTo>
                    <a:pt x="102" y="151"/>
                    <a:pt x="102" y="162"/>
                    <a:pt x="102" y="173"/>
                  </a:cubicBezTo>
                  <a:cubicBezTo>
                    <a:pt x="115" y="173"/>
                    <a:pt x="126" y="173"/>
                    <a:pt x="139" y="173"/>
                  </a:cubicBezTo>
                  <a:cubicBezTo>
                    <a:pt x="139" y="161"/>
                    <a:pt x="139" y="150"/>
                    <a:pt x="139" y="139"/>
                  </a:cubicBezTo>
                  <a:close/>
                  <a:moveTo>
                    <a:pt x="51" y="184"/>
                  </a:moveTo>
                  <a:cubicBezTo>
                    <a:pt x="38" y="184"/>
                    <a:pt x="27" y="184"/>
                    <a:pt x="16" y="184"/>
                  </a:cubicBezTo>
                  <a:cubicBezTo>
                    <a:pt x="16" y="197"/>
                    <a:pt x="16" y="209"/>
                    <a:pt x="16" y="221"/>
                  </a:cubicBezTo>
                  <a:cubicBezTo>
                    <a:pt x="28" y="221"/>
                    <a:pt x="39" y="221"/>
                    <a:pt x="51" y="221"/>
                  </a:cubicBezTo>
                  <a:cubicBezTo>
                    <a:pt x="51" y="208"/>
                    <a:pt x="51" y="197"/>
                    <a:pt x="51" y="184"/>
                  </a:cubicBezTo>
                  <a:close/>
                  <a:moveTo>
                    <a:pt x="138" y="127"/>
                  </a:moveTo>
                  <a:cubicBezTo>
                    <a:pt x="138" y="113"/>
                    <a:pt x="138" y="103"/>
                    <a:pt x="138" y="91"/>
                  </a:cubicBezTo>
                  <a:cubicBezTo>
                    <a:pt x="126" y="91"/>
                    <a:pt x="114" y="91"/>
                    <a:pt x="102" y="91"/>
                  </a:cubicBezTo>
                  <a:cubicBezTo>
                    <a:pt x="102" y="103"/>
                    <a:pt x="102" y="115"/>
                    <a:pt x="102" y="127"/>
                  </a:cubicBezTo>
                  <a:cubicBezTo>
                    <a:pt x="115" y="127"/>
                    <a:pt x="126" y="127"/>
                    <a:pt x="138" y="127"/>
                  </a:cubicBezTo>
                  <a:close/>
                  <a:moveTo>
                    <a:pt x="160" y="126"/>
                  </a:moveTo>
                  <a:cubicBezTo>
                    <a:pt x="173" y="126"/>
                    <a:pt x="185" y="126"/>
                    <a:pt x="197" y="126"/>
                  </a:cubicBezTo>
                  <a:cubicBezTo>
                    <a:pt x="197" y="114"/>
                    <a:pt x="197" y="103"/>
                    <a:pt x="197" y="92"/>
                  </a:cubicBezTo>
                  <a:cubicBezTo>
                    <a:pt x="184" y="92"/>
                    <a:pt x="172" y="92"/>
                    <a:pt x="160" y="92"/>
                  </a:cubicBezTo>
                  <a:cubicBezTo>
                    <a:pt x="160" y="104"/>
                    <a:pt x="160" y="114"/>
                    <a:pt x="160" y="126"/>
                  </a:cubicBezTo>
                  <a:close/>
                  <a:moveTo>
                    <a:pt x="50" y="174"/>
                  </a:moveTo>
                  <a:cubicBezTo>
                    <a:pt x="50" y="161"/>
                    <a:pt x="50" y="150"/>
                    <a:pt x="50" y="139"/>
                  </a:cubicBezTo>
                  <a:cubicBezTo>
                    <a:pt x="38" y="139"/>
                    <a:pt x="27" y="139"/>
                    <a:pt x="16" y="139"/>
                  </a:cubicBezTo>
                  <a:cubicBezTo>
                    <a:pt x="16" y="152"/>
                    <a:pt x="16" y="162"/>
                    <a:pt x="16" y="174"/>
                  </a:cubicBezTo>
                  <a:cubicBezTo>
                    <a:pt x="28" y="174"/>
                    <a:pt x="38" y="174"/>
                    <a:pt x="50" y="174"/>
                  </a:cubicBezTo>
                  <a:close/>
                  <a:moveTo>
                    <a:pt x="94" y="173"/>
                  </a:moveTo>
                  <a:cubicBezTo>
                    <a:pt x="94" y="160"/>
                    <a:pt x="94" y="149"/>
                    <a:pt x="94" y="139"/>
                  </a:cubicBezTo>
                  <a:cubicBezTo>
                    <a:pt x="82" y="139"/>
                    <a:pt x="70" y="139"/>
                    <a:pt x="59" y="139"/>
                  </a:cubicBezTo>
                  <a:cubicBezTo>
                    <a:pt x="59" y="151"/>
                    <a:pt x="59" y="162"/>
                    <a:pt x="59" y="173"/>
                  </a:cubicBezTo>
                  <a:cubicBezTo>
                    <a:pt x="72" y="173"/>
                    <a:pt x="83" y="173"/>
                    <a:pt x="94" y="173"/>
                  </a:cubicBezTo>
                  <a:close/>
                  <a:moveTo>
                    <a:pt x="16" y="91"/>
                  </a:moveTo>
                  <a:cubicBezTo>
                    <a:pt x="16" y="104"/>
                    <a:pt x="16" y="114"/>
                    <a:pt x="16" y="126"/>
                  </a:cubicBezTo>
                  <a:cubicBezTo>
                    <a:pt x="28" y="126"/>
                    <a:pt x="39" y="126"/>
                    <a:pt x="50" y="126"/>
                  </a:cubicBezTo>
                  <a:cubicBezTo>
                    <a:pt x="50" y="114"/>
                    <a:pt x="50" y="103"/>
                    <a:pt x="50" y="91"/>
                  </a:cubicBezTo>
                  <a:cubicBezTo>
                    <a:pt x="38" y="91"/>
                    <a:pt x="28" y="91"/>
                    <a:pt x="16" y="91"/>
                  </a:cubicBezTo>
                  <a:close/>
                  <a:moveTo>
                    <a:pt x="95" y="92"/>
                  </a:moveTo>
                  <a:cubicBezTo>
                    <a:pt x="82" y="92"/>
                    <a:pt x="70" y="92"/>
                    <a:pt x="59" y="92"/>
                  </a:cubicBezTo>
                  <a:cubicBezTo>
                    <a:pt x="59" y="104"/>
                    <a:pt x="59" y="115"/>
                    <a:pt x="59" y="126"/>
                  </a:cubicBezTo>
                  <a:cubicBezTo>
                    <a:pt x="72" y="126"/>
                    <a:pt x="83" y="126"/>
                    <a:pt x="95" y="126"/>
                  </a:cubicBezTo>
                  <a:cubicBezTo>
                    <a:pt x="95" y="114"/>
                    <a:pt x="95" y="103"/>
                    <a:pt x="95" y="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B3B5ED07-292B-4044-AB09-E44C7F47B3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31575" y="371476"/>
              <a:ext cx="735012" cy="484187"/>
            </a:xfrm>
            <a:custGeom>
              <a:avLst/>
              <a:gdLst>
                <a:gd name="T0" fmla="*/ 383 w 401"/>
                <a:gd name="T1" fmla="*/ 263 h 263"/>
                <a:gd name="T2" fmla="*/ 383 w 401"/>
                <a:gd name="T3" fmla="*/ 118 h 263"/>
                <a:gd name="T4" fmla="*/ 383 w 401"/>
                <a:gd name="T5" fmla="*/ 38 h 263"/>
                <a:gd name="T6" fmla="*/ 366 w 401"/>
                <a:gd name="T7" fmla="*/ 20 h 263"/>
                <a:gd name="T8" fmla="*/ 36 w 401"/>
                <a:gd name="T9" fmla="*/ 20 h 263"/>
                <a:gd name="T10" fmla="*/ 19 w 401"/>
                <a:gd name="T11" fmla="*/ 37 h 263"/>
                <a:gd name="T12" fmla="*/ 19 w 401"/>
                <a:gd name="T13" fmla="*/ 64 h 263"/>
                <a:gd name="T14" fmla="*/ 1 w 401"/>
                <a:gd name="T15" fmla="*/ 54 h 263"/>
                <a:gd name="T16" fmla="*/ 3 w 401"/>
                <a:gd name="T17" fmla="*/ 22 h 263"/>
                <a:gd name="T18" fmla="*/ 33 w 401"/>
                <a:gd name="T19" fmla="*/ 1 h 263"/>
                <a:gd name="T20" fmla="*/ 370 w 401"/>
                <a:gd name="T21" fmla="*/ 1 h 263"/>
                <a:gd name="T22" fmla="*/ 400 w 401"/>
                <a:gd name="T23" fmla="*/ 29 h 263"/>
                <a:gd name="T24" fmla="*/ 401 w 401"/>
                <a:gd name="T25" fmla="*/ 263 h 263"/>
                <a:gd name="T26" fmla="*/ 383 w 401"/>
                <a:gd name="T27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1" h="263">
                  <a:moveTo>
                    <a:pt x="383" y="263"/>
                  </a:moveTo>
                  <a:cubicBezTo>
                    <a:pt x="383" y="215"/>
                    <a:pt x="383" y="166"/>
                    <a:pt x="383" y="118"/>
                  </a:cubicBezTo>
                  <a:cubicBezTo>
                    <a:pt x="383" y="91"/>
                    <a:pt x="382" y="64"/>
                    <a:pt x="383" y="38"/>
                  </a:cubicBezTo>
                  <a:cubicBezTo>
                    <a:pt x="383" y="25"/>
                    <a:pt x="379" y="20"/>
                    <a:pt x="366" y="20"/>
                  </a:cubicBezTo>
                  <a:cubicBezTo>
                    <a:pt x="256" y="20"/>
                    <a:pt x="146" y="20"/>
                    <a:pt x="36" y="20"/>
                  </a:cubicBezTo>
                  <a:cubicBezTo>
                    <a:pt x="23" y="20"/>
                    <a:pt x="18" y="25"/>
                    <a:pt x="19" y="37"/>
                  </a:cubicBezTo>
                  <a:cubicBezTo>
                    <a:pt x="19" y="46"/>
                    <a:pt x="19" y="55"/>
                    <a:pt x="19" y="64"/>
                  </a:cubicBezTo>
                  <a:cubicBezTo>
                    <a:pt x="7" y="69"/>
                    <a:pt x="0" y="68"/>
                    <a:pt x="1" y="54"/>
                  </a:cubicBezTo>
                  <a:cubicBezTo>
                    <a:pt x="2" y="43"/>
                    <a:pt x="0" y="32"/>
                    <a:pt x="3" y="22"/>
                  </a:cubicBezTo>
                  <a:cubicBezTo>
                    <a:pt x="6" y="6"/>
                    <a:pt x="18" y="1"/>
                    <a:pt x="33" y="1"/>
                  </a:cubicBezTo>
                  <a:cubicBezTo>
                    <a:pt x="145" y="1"/>
                    <a:pt x="258" y="0"/>
                    <a:pt x="370" y="1"/>
                  </a:cubicBezTo>
                  <a:cubicBezTo>
                    <a:pt x="388" y="1"/>
                    <a:pt x="400" y="11"/>
                    <a:pt x="400" y="29"/>
                  </a:cubicBezTo>
                  <a:cubicBezTo>
                    <a:pt x="401" y="107"/>
                    <a:pt x="401" y="185"/>
                    <a:pt x="401" y="263"/>
                  </a:cubicBezTo>
                  <a:cubicBezTo>
                    <a:pt x="394" y="263"/>
                    <a:pt x="389" y="263"/>
                    <a:pt x="383" y="2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6E980973-9333-41EE-BE9B-97D71BC32A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44313" y="879475"/>
              <a:ext cx="457200" cy="76200"/>
            </a:xfrm>
            <a:custGeom>
              <a:avLst/>
              <a:gdLst>
                <a:gd name="T0" fmla="*/ 0 w 249"/>
                <a:gd name="T1" fmla="*/ 40 h 41"/>
                <a:gd name="T2" fmla="*/ 0 w 249"/>
                <a:gd name="T3" fmla="*/ 12 h 41"/>
                <a:gd name="T4" fmla="*/ 108 w 249"/>
                <a:gd name="T5" fmla="*/ 12 h 41"/>
                <a:gd name="T6" fmla="*/ 136 w 249"/>
                <a:gd name="T7" fmla="*/ 4 h 41"/>
                <a:gd name="T8" fmla="*/ 150 w 249"/>
                <a:gd name="T9" fmla="*/ 0 h 41"/>
                <a:gd name="T10" fmla="*/ 226 w 249"/>
                <a:gd name="T11" fmla="*/ 0 h 41"/>
                <a:gd name="T12" fmla="*/ 249 w 249"/>
                <a:gd name="T13" fmla="*/ 21 h 41"/>
                <a:gd name="T14" fmla="*/ 226 w 249"/>
                <a:gd name="T15" fmla="*/ 40 h 41"/>
                <a:gd name="T16" fmla="*/ 0 w 249"/>
                <a:gd name="T17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9" h="41">
                  <a:moveTo>
                    <a:pt x="0" y="40"/>
                  </a:moveTo>
                  <a:cubicBezTo>
                    <a:pt x="0" y="30"/>
                    <a:pt x="0" y="23"/>
                    <a:pt x="0" y="12"/>
                  </a:cubicBezTo>
                  <a:cubicBezTo>
                    <a:pt x="37" y="12"/>
                    <a:pt x="72" y="13"/>
                    <a:pt x="108" y="12"/>
                  </a:cubicBezTo>
                  <a:cubicBezTo>
                    <a:pt x="117" y="12"/>
                    <a:pt x="126" y="7"/>
                    <a:pt x="136" y="4"/>
                  </a:cubicBezTo>
                  <a:cubicBezTo>
                    <a:pt x="140" y="3"/>
                    <a:pt x="145" y="0"/>
                    <a:pt x="150" y="0"/>
                  </a:cubicBezTo>
                  <a:cubicBezTo>
                    <a:pt x="175" y="0"/>
                    <a:pt x="201" y="0"/>
                    <a:pt x="226" y="0"/>
                  </a:cubicBezTo>
                  <a:cubicBezTo>
                    <a:pt x="241" y="0"/>
                    <a:pt x="249" y="7"/>
                    <a:pt x="249" y="21"/>
                  </a:cubicBezTo>
                  <a:cubicBezTo>
                    <a:pt x="248" y="35"/>
                    <a:pt x="239" y="41"/>
                    <a:pt x="226" y="40"/>
                  </a:cubicBezTo>
                  <a:cubicBezTo>
                    <a:pt x="151" y="40"/>
                    <a:pt x="77" y="40"/>
                    <a:pt x="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743A2D82-62F3-4198-BDC4-DBE00FE36BA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687175" y="500063"/>
              <a:ext cx="285750" cy="285750"/>
            </a:xfrm>
            <a:custGeom>
              <a:avLst/>
              <a:gdLst>
                <a:gd name="T0" fmla="*/ 78 w 156"/>
                <a:gd name="T1" fmla="*/ 155 h 155"/>
                <a:gd name="T2" fmla="*/ 0 w 156"/>
                <a:gd name="T3" fmla="*/ 78 h 155"/>
                <a:gd name="T4" fmla="*/ 79 w 156"/>
                <a:gd name="T5" fmla="*/ 0 h 155"/>
                <a:gd name="T6" fmla="*/ 156 w 156"/>
                <a:gd name="T7" fmla="*/ 78 h 155"/>
                <a:gd name="T8" fmla="*/ 78 w 156"/>
                <a:gd name="T9" fmla="*/ 155 h 155"/>
                <a:gd name="T10" fmla="*/ 77 w 156"/>
                <a:gd name="T11" fmla="*/ 14 h 155"/>
                <a:gd name="T12" fmla="*/ 12 w 156"/>
                <a:gd name="T13" fmla="*/ 78 h 155"/>
                <a:gd name="T14" fmla="*/ 78 w 156"/>
                <a:gd name="T15" fmla="*/ 142 h 155"/>
                <a:gd name="T16" fmla="*/ 141 w 156"/>
                <a:gd name="T17" fmla="*/ 79 h 155"/>
                <a:gd name="T18" fmla="*/ 77 w 156"/>
                <a:gd name="T19" fmla="*/ 1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5">
                  <a:moveTo>
                    <a:pt x="78" y="155"/>
                  </a:moveTo>
                  <a:cubicBezTo>
                    <a:pt x="33" y="155"/>
                    <a:pt x="0" y="123"/>
                    <a:pt x="0" y="78"/>
                  </a:cubicBezTo>
                  <a:cubicBezTo>
                    <a:pt x="0" y="33"/>
                    <a:pt x="34" y="0"/>
                    <a:pt x="79" y="0"/>
                  </a:cubicBezTo>
                  <a:cubicBezTo>
                    <a:pt x="121" y="1"/>
                    <a:pt x="156" y="36"/>
                    <a:pt x="156" y="78"/>
                  </a:cubicBezTo>
                  <a:cubicBezTo>
                    <a:pt x="155" y="121"/>
                    <a:pt x="121" y="155"/>
                    <a:pt x="78" y="155"/>
                  </a:cubicBezTo>
                  <a:close/>
                  <a:moveTo>
                    <a:pt x="77" y="14"/>
                  </a:moveTo>
                  <a:cubicBezTo>
                    <a:pt x="41" y="14"/>
                    <a:pt x="12" y="43"/>
                    <a:pt x="12" y="78"/>
                  </a:cubicBezTo>
                  <a:cubicBezTo>
                    <a:pt x="13" y="114"/>
                    <a:pt x="42" y="143"/>
                    <a:pt x="78" y="142"/>
                  </a:cubicBezTo>
                  <a:cubicBezTo>
                    <a:pt x="113" y="142"/>
                    <a:pt x="141" y="114"/>
                    <a:pt x="141" y="79"/>
                  </a:cubicBezTo>
                  <a:cubicBezTo>
                    <a:pt x="141" y="42"/>
                    <a:pt x="114" y="14"/>
                    <a:pt x="7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8666FC70-7924-4E4C-8D3F-F70EF7994D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82425" y="577850"/>
              <a:ext cx="92075" cy="136525"/>
            </a:xfrm>
            <a:custGeom>
              <a:avLst/>
              <a:gdLst>
                <a:gd name="T0" fmla="*/ 39 w 50"/>
                <a:gd name="T1" fmla="*/ 34 h 74"/>
                <a:gd name="T2" fmla="*/ 16 w 50"/>
                <a:gd name="T3" fmla="*/ 28 h 74"/>
                <a:gd name="T4" fmla="*/ 13 w 50"/>
                <a:gd name="T5" fmla="*/ 22 h 74"/>
                <a:gd name="T6" fmla="*/ 26 w 50"/>
                <a:gd name="T7" fmla="*/ 18 h 74"/>
                <a:gd name="T8" fmla="*/ 37 w 50"/>
                <a:gd name="T9" fmla="*/ 23 h 74"/>
                <a:gd name="T10" fmla="*/ 47 w 50"/>
                <a:gd name="T11" fmla="*/ 16 h 74"/>
                <a:gd name="T12" fmla="*/ 37 w 50"/>
                <a:gd name="T13" fmla="*/ 8 h 74"/>
                <a:gd name="T14" fmla="*/ 31 w 50"/>
                <a:gd name="T15" fmla="*/ 6 h 74"/>
                <a:gd name="T16" fmla="*/ 30 w 50"/>
                <a:gd name="T17" fmla="*/ 0 h 74"/>
                <a:gd name="T18" fmla="*/ 19 w 50"/>
                <a:gd name="T19" fmla="*/ 1 h 74"/>
                <a:gd name="T20" fmla="*/ 18 w 50"/>
                <a:gd name="T21" fmla="*/ 7 h 74"/>
                <a:gd name="T22" fmla="*/ 2 w 50"/>
                <a:gd name="T23" fmla="*/ 16 h 74"/>
                <a:gd name="T24" fmla="*/ 5 w 50"/>
                <a:gd name="T25" fmla="*/ 36 h 74"/>
                <a:gd name="T26" fmla="*/ 19 w 50"/>
                <a:gd name="T27" fmla="*/ 42 h 74"/>
                <a:gd name="T28" fmla="*/ 20 w 50"/>
                <a:gd name="T29" fmla="*/ 42 h 74"/>
                <a:gd name="T30" fmla="*/ 22 w 50"/>
                <a:gd name="T31" fmla="*/ 43 h 74"/>
                <a:gd name="T32" fmla="*/ 22 w 50"/>
                <a:gd name="T33" fmla="*/ 43 h 74"/>
                <a:gd name="T34" fmla="*/ 25 w 50"/>
                <a:gd name="T35" fmla="*/ 43 h 74"/>
                <a:gd name="T36" fmla="*/ 25 w 50"/>
                <a:gd name="T37" fmla="*/ 43 h 74"/>
                <a:gd name="T38" fmla="*/ 30 w 50"/>
                <a:gd name="T39" fmla="*/ 44 h 74"/>
                <a:gd name="T40" fmla="*/ 37 w 50"/>
                <a:gd name="T41" fmla="*/ 50 h 74"/>
                <a:gd name="T42" fmla="*/ 30 w 50"/>
                <a:gd name="T43" fmla="*/ 55 h 74"/>
                <a:gd name="T44" fmla="*/ 13 w 50"/>
                <a:gd name="T45" fmla="*/ 51 h 74"/>
                <a:gd name="T46" fmla="*/ 9 w 50"/>
                <a:gd name="T47" fmla="*/ 54 h 74"/>
                <a:gd name="T48" fmla="*/ 3 w 50"/>
                <a:gd name="T49" fmla="*/ 57 h 74"/>
                <a:gd name="T50" fmla="*/ 9 w 50"/>
                <a:gd name="T51" fmla="*/ 64 h 74"/>
                <a:gd name="T52" fmla="*/ 19 w 50"/>
                <a:gd name="T53" fmla="*/ 68 h 74"/>
                <a:gd name="T54" fmla="*/ 19 w 50"/>
                <a:gd name="T55" fmla="*/ 74 h 74"/>
                <a:gd name="T56" fmla="*/ 31 w 50"/>
                <a:gd name="T57" fmla="*/ 73 h 74"/>
                <a:gd name="T58" fmla="*/ 32 w 50"/>
                <a:gd name="T59" fmla="*/ 67 h 74"/>
                <a:gd name="T60" fmla="*/ 48 w 50"/>
                <a:gd name="T61" fmla="*/ 57 h 74"/>
                <a:gd name="T62" fmla="*/ 47 w 50"/>
                <a:gd name="T6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74">
                  <a:moveTo>
                    <a:pt x="47" y="40"/>
                  </a:moveTo>
                  <a:cubicBezTo>
                    <a:pt x="45" y="37"/>
                    <a:pt x="42" y="35"/>
                    <a:pt x="39" y="34"/>
                  </a:cubicBezTo>
                  <a:cubicBezTo>
                    <a:pt x="35" y="32"/>
                    <a:pt x="31" y="31"/>
                    <a:pt x="27" y="31"/>
                  </a:cubicBezTo>
                  <a:cubicBezTo>
                    <a:pt x="23" y="31"/>
                    <a:pt x="19" y="30"/>
                    <a:pt x="16" y="28"/>
                  </a:cubicBezTo>
                  <a:cubicBezTo>
                    <a:pt x="15" y="28"/>
                    <a:pt x="14" y="28"/>
                    <a:pt x="14" y="28"/>
                  </a:cubicBezTo>
                  <a:cubicBezTo>
                    <a:pt x="12" y="26"/>
                    <a:pt x="12" y="24"/>
                    <a:pt x="13" y="22"/>
                  </a:cubicBezTo>
                  <a:cubicBezTo>
                    <a:pt x="14" y="20"/>
                    <a:pt x="16" y="20"/>
                    <a:pt x="17" y="19"/>
                  </a:cubicBezTo>
                  <a:cubicBezTo>
                    <a:pt x="20" y="19"/>
                    <a:pt x="23" y="18"/>
                    <a:pt x="26" y="18"/>
                  </a:cubicBezTo>
                  <a:cubicBezTo>
                    <a:pt x="30" y="19"/>
                    <a:pt x="34" y="20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0" y="20"/>
                    <a:pt x="44" y="18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6" y="15"/>
                    <a:pt x="45" y="14"/>
                    <a:pt x="44" y="13"/>
                  </a:cubicBezTo>
                  <a:cubicBezTo>
                    <a:pt x="42" y="11"/>
                    <a:pt x="39" y="9"/>
                    <a:pt x="37" y="8"/>
                  </a:cubicBezTo>
                  <a:cubicBezTo>
                    <a:pt x="35" y="8"/>
                    <a:pt x="33" y="7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7" y="0"/>
                    <a:pt x="23" y="0"/>
                    <a:pt x="19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9" y="2"/>
                    <a:pt x="19" y="4"/>
                    <a:pt x="19" y="6"/>
                  </a:cubicBezTo>
                  <a:cubicBezTo>
                    <a:pt x="19" y="6"/>
                    <a:pt x="19" y="6"/>
                    <a:pt x="18" y="7"/>
                  </a:cubicBezTo>
                  <a:cubicBezTo>
                    <a:pt x="16" y="7"/>
                    <a:pt x="13" y="8"/>
                    <a:pt x="11" y="9"/>
                  </a:cubicBezTo>
                  <a:cubicBezTo>
                    <a:pt x="7" y="10"/>
                    <a:pt x="4" y="13"/>
                    <a:pt x="2" y="16"/>
                  </a:cubicBezTo>
                  <a:cubicBezTo>
                    <a:pt x="0" y="19"/>
                    <a:pt x="0" y="23"/>
                    <a:pt x="0" y="26"/>
                  </a:cubicBezTo>
                  <a:cubicBezTo>
                    <a:pt x="1" y="30"/>
                    <a:pt x="2" y="34"/>
                    <a:pt x="5" y="36"/>
                  </a:cubicBezTo>
                  <a:cubicBezTo>
                    <a:pt x="8" y="39"/>
                    <a:pt x="10" y="40"/>
                    <a:pt x="14" y="41"/>
                  </a:cubicBezTo>
                  <a:cubicBezTo>
                    <a:pt x="15" y="41"/>
                    <a:pt x="17" y="42"/>
                    <a:pt x="19" y="42"/>
                  </a:cubicBezTo>
                  <a:cubicBezTo>
                    <a:pt x="19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4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7" y="43"/>
                    <a:pt x="28" y="44"/>
                    <a:pt x="29" y="44"/>
                  </a:cubicBezTo>
                  <a:cubicBezTo>
                    <a:pt x="29" y="44"/>
                    <a:pt x="30" y="44"/>
                    <a:pt x="30" y="44"/>
                  </a:cubicBezTo>
                  <a:cubicBezTo>
                    <a:pt x="32" y="45"/>
                    <a:pt x="33" y="45"/>
                    <a:pt x="34" y="45"/>
                  </a:cubicBezTo>
                  <a:cubicBezTo>
                    <a:pt x="36" y="46"/>
                    <a:pt x="37" y="47"/>
                    <a:pt x="37" y="50"/>
                  </a:cubicBezTo>
                  <a:cubicBezTo>
                    <a:pt x="37" y="52"/>
                    <a:pt x="36" y="53"/>
                    <a:pt x="34" y="54"/>
                  </a:cubicBezTo>
                  <a:cubicBezTo>
                    <a:pt x="33" y="54"/>
                    <a:pt x="32" y="55"/>
                    <a:pt x="30" y="55"/>
                  </a:cubicBezTo>
                  <a:cubicBezTo>
                    <a:pt x="28" y="55"/>
                    <a:pt x="25" y="56"/>
                    <a:pt x="22" y="55"/>
                  </a:cubicBezTo>
                  <a:cubicBezTo>
                    <a:pt x="19" y="55"/>
                    <a:pt x="16" y="53"/>
                    <a:pt x="13" y="51"/>
                  </a:cubicBezTo>
                  <a:cubicBezTo>
                    <a:pt x="13" y="51"/>
                    <a:pt x="13" y="51"/>
                    <a:pt x="12" y="51"/>
                  </a:cubicBezTo>
                  <a:cubicBezTo>
                    <a:pt x="11" y="52"/>
                    <a:pt x="10" y="53"/>
                    <a:pt x="9" y="54"/>
                  </a:cubicBezTo>
                  <a:cubicBezTo>
                    <a:pt x="9" y="54"/>
                    <a:pt x="8" y="54"/>
                    <a:pt x="8" y="54"/>
                  </a:cubicBezTo>
                  <a:cubicBezTo>
                    <a:pt x="7" y="55"/>
                    <a:pt x="5" y="56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5" y="60"/>
                    <a:pt x="7" y="62"/>
                    <a:pt x="9" y="64"/>
                  </a:cubicBezTo>
                  <a:cubicBezTo>
                    <a:pt x="12" y="65"/>
                    <a:pt x="15" y="66"/>
                    <a:pt x="18" y="67"/>
                  </a:cubicBezTo>
                  <a:cubicBezTo>
                    <a:pt x="19" y="67"/>
                    <a:pt x="19" y="67"/>
                    <a:pt x="19" y="68"/>
                  </a:cubicBezTo>
                  <a:cubicBezTo>
                    <a:pt x="19" y="70"/>
                    <a:pt x="19" y="71"/>
                    <a:pt x="19" y="73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23" y="74"/>
                    <a:pt x="27" y="74"/>
                    <a:pt x="31" y="74"/>
                  </a:cubicBezTo>
                  <a:cubicBezTo>
                    <a:pt x="31" y="74"/>
                    <a:pt x="31" y="74"/>
                    <a:pt x="31" y="73"/>
                  </a:cubicBezTo>
                  <a:cubicBezTo>
                    <a:pt x="31" y="72"/>
                    <a:pt x="31" y="70"/>
                    <a:pt x="31" y="68"/>
                  </a:cubicBezTo>
                  <a:cubicBezTo>
                    <a:pt x="31" y="68"/>
                    <a:pt x="31" y="68"/>
                    <a:pt x="32" y="67"/>
                  </a:cubicBezTo>
                  <a:cubicBezTo>
                    <a:pt x="34" y="67"/>
                    <a:pt x="37" y="66"/>
                    <a:pt x="40" y="65"/>
                  </a:cubicBezTo>
                  <a:cubicBezTo>
                    <a:pt x="43" y="63"/>
                    <a:pt x="46" y="61"/>
                    <a:pt x="48" y="57"/>
                  </a:cubicBezTo>
                  <a:cubicBezTo>
                    <a:pt x="49" y="55"/>
                    <a:pt x="49" y="53"/>
                    <a:pt x="49" y="50"/>
                  </a:cubicBezTo>
                  <a:cubicBezTo>
                    <a:pt x="50" y="47"/>
                    <a:pt x="49" y="43"/>
                    <a:pt x="47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303130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865867" y="883367"/>
            <a:ext cx="4811200" cy="4811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6024367" y="1763067"/>
            <a:ext cx="5168800" cy="25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6499567" y="4565067"/>
            <a:ext cx="4218400" cy="97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6558843"/>
            <a:ext cx="12192000" cy="299289"/>
          </a:xfrm>
          <a:prstGeom prst="rect">
            <a:avLst/>
          </a:prstGeom>
          <a:solidFill>
            <a:srgbClr val="3282B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" name="Diagrama de flujo: decisión 5">
            <a:extLst>
              <a:ext uri="{FF2B5EF4-FFF2-40B4-BE49-F238E27FC236}">
                <a16:creationId xmlns:a16="http://schemas.microsoft.com/office/drawing/2014/main" id="{A47D1BEB-E84E-4E77-9549-BE7669BD1658}"/>
              </a:ext>
            </a:extLst>
          </p:cNvPr>
          <p:cNvSpPr/>
          <p:nvPr userDrawn="1"/>
        </p:nvSpPr>
        <p:spPr>
          <a:xfrm>
            <a:off x="11286538" y="65209"/>
            <a:ext cx="742165" cy="792300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6A69AFF2-98DB-4461-9CCA-7A67945243B0}"/>
              </a:ext>
            </a:extLst>
          </p:cNvPr>
          <p:cNvSpPr>
            <a:spLocks/>
          </p:cNvSpPr>
          <p:nvPr userDrawn="1"/>
        </p:nvSpPr>
        <p:spPr bwMode="auto">
          <a:xfrm>
            <a:off x="11523575" y="270422"/>
            <a:ext cx="268089" cy="393076"/>
          </a:xfrm>
          <a:custGeom>
            <a:avLst/>
            <a:gdLst>
              <a:gd name="T0" fmla="*/ 66 w 85"/>
              <a:gd name="T1" fmla="*/ 58 h 126"/>
              <a:gd name="T2" fmla="*/ 26 w 85"/>
              <a:gd name="T3" fmla="*/ 49 h 126"/>
              <a:gd name="T4" fmla="*/ 22 w 85"/>
              <a:gd name="T5" fmla="*/ 37 h 126"/>
              <a:gd name="T6" fmla="*/ 45 w 85"/>
              <a:gd name="T7" fmla="*/ 32 h 126"/>
              <a:gd name="T8" fmla="*/ 63 w 85"/>
              <a:gd name="T9" fmla="*/ 39 h 126"/>
              <a:gd name="T10" fmla="*/ 80 w 85"/>
              <a:gd name="T11" fmla="*/ 27 h 126"/>
              <a:gd name="T12" fmla="*/ 62 w 85"/>
              <a:gd name="T13" fmla="*/ 15 h 126"/>
              <a:gd name="T14" fmla="*/ 53 w 85"/>
              <a:gd name="T15" fmla="*/ 10 h 126"/>
              <a:gd name="T16" fmla="*/ 52 w 85"/>
              <a:gd name="T17" fmla="*/ 0 h 126"/>
              <a:gd name="T18" fmla="*/ 32 w 85"/>
              <a:gd name="T19" fmla="*/ 1 h 126"/>
              <a:gd name="T20" fmla="*/ 31 w 85"/>
              <a:gd name="T21" fmla="*/ 11 h 126"/>
              <a:gd name="T22" fmla="*/ 3 w 85"/>
              <a:gd name="T23" fmla="*/ 28 h 126"/>
              <a:gd name="T24" fmla="*/ 9 w 85"/>
              <a:gd name="T25" fmla="*/ 63 h 126"/>
              <a:gd name="T26" fmla="*/ 33 w 85"/>
              <a:gd name="T27" fmla="*/ 72 h 126"/>
              <a:gd name="T28" fmla="*/ 35 w 85"/>
              <a:gd name="T29" fmla="*/ 73 h 126"/>
              <a:gd name="T30" fmla="*/ 37 w 85"/>
              <a:gd name="T31" fmla="*/ 73 h 126"/>
              <a:gd name="T32" fmla="*/ 38 w 85"/>
              <a:gd name="T33" fmla="*/ 73 h 126"/>
              <a:gd name="T34" fmla="*/ 42 w 85"/>
              <a:gd name="T35" fmla="*/ 74 h 126"/>
              <a:gd name="T36" fmla="*/ 43 w 85"/>
              <a:gd name="T37" fmla="*/ 74 h 126"/>
              <a:gd name="T38" fmla="*/ 52 w 85"/>
              <a:gd name="T39" fmla="*/ 76 h 126"/>
              <a:gd name="T40" fmla="*/ 63 w 85"/>
              <a:gd name="T41" fmla="*/ 85 h 126"/>
              <a:gd name="T42" fmla="*/ 52 w 85"/>
              <a:gd name="T43" fmla="*/ 94 h 126"/>
              <a:gd name="T44" fmla="*/ 22 w 85"/>
              <a:gd name="T45" fmla="*/ 88 h 126"/>
              <a:gd name="T46" fmla="*/ 15 w 85"/>
              <a:gd name="T47" fmla="*/ 92 h 126"/>
              <a:gd name="T48" fmla="*/ 5 w 85"/>
              <a:gd name="T49" fmla="*/ 99 h 126"/>
              <a:gd name="T50" fmla="*/ 15 w 85"/>
              <a:gd name="T51" fmla="*/ 109 h 126"/>
              <a:gd name="T52" fmla="*/ 32 w 85"/>
              <a:gd name="T53" fmla="*/ 116 h 126"/>
              <a:gd name="T54" fmla="*/ 33 w 85"/>
              <a:gd name="T55" fmla="*/ 126 h 126"/>
              <a:gd name="T56" fmla="*/ 53 w 85"/>
              <a:gd name="T57" fmla="*/ 126 h 126"/>
              <a:gd name="T58" fmla="*/ 54 w 85"/>
              <a:gd name="T59" fmla="*/ 116 h 126"/>
              <a:gd name="T60" fmla="*/ 82 w 85"/>
              <a:gd name="T61" fmla="*/ 98 h 126"/>
              <a:gd name="T62" fmla="*/ 80 w 85"/>
              <a:gd name="T63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5" h="126">
                <a:moveTo>
                  <a:pt x="80" y="69"/>
                </a:moveTo>
                <a:cubicBezTo>
                  <a:pt x="77" y="64"/>
                  <a:pt x="72" y="61"/>
                  <a:pt x="66" y="58"/>
                </a:cubicBezTo>
                <a:cubicBezTo>
                  <a:pt x="60" y="55"/>
                  <a:pt x="53" y="54"/>
                  <a:pt x="47" y="53"/>
                </a:cubicBezTo>
                <a:cubicBezTo>
                  <a:pt x="40" y="52"/>
                  <a:pt x="33" y="51"/>
                  <a:pt x="26" y="49"/>
                </a:cubicBezTo>
                <a:cubicBezTo>
                  <a:pt x="25" y="49"/>
                  <a:pt x="25" y="48"/>
                  <a:pt x="24" y="48"/>
                </a:cubicBezTo>
                <a:cubicBezTo>
                  <a:pt x="21" y="46"/>
                  <a:pt x="20" y="41"/>
                  <a:pt x="22" y="37"/>
                </a:cubicBezTo>
                <a:cubicBezTo>
                  <a:pt x="24" y="35"/>
                  <a:pt x="26" y="34"/>
                  <a:pt x="29" y="33"/>
                </a:cubicBezTo>
                <a:cubicBezTo>
                  <a:pt x="34" y="32"/>
                  <a:pt x="40" y="31"/>
                  <a:pt x="45" y="32"/>
                </a:cubicBezTo>
                <a:cubicBezTo>
                  <a:pt x="51" y="32"/>
                  <a:pt x="57" y="35"/>
                  <a:pt x="62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9" y="35"/>
                  <a:pt x="75" y="31"/>
                  <a:pt x="80" y="28"/>
                </a:cubicBezTo>
                <a:cubicBezTo>
                  <a:pt x="81" y="27"/>
                  <a:pt x="81" y="27"/>
                  <a:pt x="80" y="27"/>
                </a:cubicBezTo>
                <a:cubicBezTo>
                  <a:pt x="79" y="25"/>
                  <a:pt x="77" y="24"/>
                  <a:pt x="75" y="22"/>
                </a:cubicBezTo>
                <a:cubicBezTo>
                  <a:pt x="71" y="19"/>
                  <a:pt x="67" y="16"/>
                  <a:pt x="62" y="15"/>
                </a:cubicBezTo>
                <a:cubicBezTo>
                  <a:pt x="59" y="13"/>
                  <a:pt x="56" y="12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3" y="7"/>
                  <a:pt x="53" y="4"/>
                  <a:pt x="53" y="1"/>
                </a:cubicBezTo>
                <a:cubicBezTo>
                  <a:pt x="53" y="0"/>
                  <a:pt x="53" y="0"/>
                  <a:pt x="52" y="0"/>
                </a:cubicBezTo>
                <a:cubicBezTo>
                  <a:pt x="45" y="0"/>
                  <a:pt x="39" y="0"/>
                  <a:pt x="33" y="0"/>
                </a:cubicBezTo>
                <a:cubicBezTo>
                  <a:pt x="32" y="0"/>
                  <a:pt x="32" y="1"/>
                  <a:pt x="32" y="1"/>
                </a:cubicBezTo>
                <a:cubicBezTo>
                  <a:pt x="32" y="4"/>
                  <a:pt x="32" y="7"/>
                  <a:pt x="32" y="10"/>
                </a:cubicBezTo>
                <a:cubicBezTo>
                  <a:pt x="32" y="11"/>
                  <a:pt x="32" y="11"/>
                  <a:pt x="31" y="11"/>
                </a:cubicBezTo>
                <a:cubicBezTo>
                  <a:pt x="26" y="12"/>
                  <a:pt x="22" y="13"/>
                  <a:pt x="18" y="15"/>
                </a:cubicBezTo>
                <a:cubicBezTo>
                  <a:pt x="12" y="18"/>
                  <a:pt x="7" y="22"/>
                  <a:pt x="3" y="28"/>
                </a:cubicBezTo>
                <a:cubicBezTo>
                  <a:pt x="1" y="33"/>
                  <a:pt x="0" y="39"/>
                  <a:pt x="0" y="45"/>
                </a:cubicBezTo>
                <a:cubicBezTo>
                  <a:pt x="1" y="52"/>
                  <a:pt x="4" y="58"/>
                  <a:pt x="9" y="63"/>
                </a:cubicBezTo>
                <a:cubicBezTo>
                  <a:pt x="13" y="66"/>
                  <a:pt x="18" y="69"/>
                  <a:pt x="23" y="70"/>
                </a:cubicBezTo>
                <a:cubicBezTo>
                  <a:pt x="26" y="71"/>
                  <a:pt x="29" y="72"/>
                  <a:pt x="33" y="72"/>
                </a:cubicBezTo>
                <a:cubicBezTo>
                  <a:pt x="33" y="72"/>
                  <a:pt x="34" y="72"/>
                  <a:pt x="34" y="73"/>
                </a:cubicBezTo>
                <a:cubicBezTo>
                  <a:pt x="34" y="73"/>
                  <a:pt x="35" y="73"/>
                  <a:pt x="35" y="73"/>
                </a:cubicBezTo>
                <a:cubicBezTo>
                  <a:pt x="35" y="73"/>
                  <a:pt x="36" y="73"/>
                  <a:pt x="36" y="73"/>
                </a:cubicBezTo>
                <a:cubicBezTo>
                  <a:pt x="36" y="73"/>
                  <a:pt x="37" y="73"/>
                  <a:pt x="37" y="73"/>
                </a:cubicBezTo>
                <a:cubicBezTo>
                  <a:pt x="37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40" y="73"/>
                  <a:pt x="41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3" y="74"/>
                  <a:pt x="43" y="74"/>
                </a:cubicBezTo>
                <a:cubicBezTo>
                  <a:pt x="45" y="75"/>
                  <a:pt x="47" y="75"/>
                  <a:pt x="49" y="75"/>
                </a:cubicBezTo>
                <a:cubicBezTo>
                  <a:pt x="50" y="76"/>
                  <a:pt x="51" y="76"/>
                  <a:pt x="52" y="76"/>
                </a:cubicBezTo>
                <a:cubicBezTo>
                  <a:pt x="54" y="77"/>
                  <a:pt x="56" y="77"/>
                  <a:pt x="58" y="78"/>
                </a:cubicBezTo>
                <a:cubicBezTo>
                  <a:pt x="62" y="79"/>
                  <a:pt x="63" y="81"/>
                  <a:pt x="63" y="85"/>
                </a:cubicBezTo>
                <a:cubicBezTo>
                  <a:pt x="63" y="89"/>
                  <a:pt x="61" y="92"/>
                  <a:pt x="58" y="93"/>
                </a:cubicBezTo>
                <a:cubicBezTo>
                  <a:pt x="56" y="93"/>
                  <a:pt x="54" y="94"/>
                  <a:pt x="52" y="94"/>
                </a:cubicBezTo>
                <a:cubicBezTo>
                  <a:pt x="47" y="95"/>
                  <a:pt x="42" y="95"/>
                  <a:pt x="38" y="95"/>
                </a:cubicBezTo>
                <a:cubicBezTo>
                  <a:pt x="32" y="94"/>
                  <a:pt x="27" y="92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19" y="89"/>
                  <a:pt x="17" y="91"/>
                  <a:pt x="15" y="92"/>
                </a:cubicBezTo>
                <a:cubicBezTo>
                  <a:pt x="15" y="92"/>
                  <a:pt x="14" y="93"/>
                  <a:pt x="14" y="93"/>
                </a:cubicBezTo>
                <a:cubicBezTo>
                  <a:pt x="11" y="95"/>
                  <a:pt x="8" y="97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8" y="103"/>
                  <a:pt x="11" y="106"/>
                  <a:pt x="15" y="109"/>
                </a:cubicBezTo>
                <a:cubicBezTo>
                  <a:pt x="20" y="112"/>
                  <a:pt x="26" y="114"/>
                  <a:pt x="31" y="115"/>
                </a:cubicBezTo>
                <a:cubicBezTo>
                  <a:pt x="32" y="115"/>
                  <a:pt x="32" y="115"/>
                  <a:pt x="32" y="116"/>
                </a:cubicBezTo>
                <a:cubicBezTo>
                  <a:pt x="32" y="119"/>
                  <a:pt x="32" y="122"/>
                  <a:pt x="32" y="126"/>
                </a:cubicBezTo>
                <a:cubicBezTo>
                  <a:pt x="32" y="126"/>
                  <a:pt x="32" y="126"/>
                  <a:pt x="33" y="126"/>
                </a:cubicBezTo>
                <a:cubicBezTo>
                  <a:pt x="39" y="126"/>
                  <a:pt x="46" y="126"/>
                  <a:pt x="52" y="126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3" y="123"/>
                  <a:pt x="53" y="120"/>
                  <a:pt x="53" y="117"/>
                </a:cubicBezTo>
                <a:cubicBezTo>
                  <a:pt x="53" y="116"/>
                  <a:pt x="53" y="116"/>
                  <a:pt x="54" y="116"/>
                </a:cubicBezTo>
                <a:cubicBezTo>
                  <a:pt x="59" y="114"/>
                  <a:pt x="63" y="113"/>
                  <a:pt x="68" y="111"/>
                </a:cubicBezTo>
                <a:cubicBezTo>
                  <a:pt x="74" y="108"/>
                  <a:pt x="79" y="104"/>
                  <a:pt x="82" y="98"/>
                </a:cubicBezTo>
                <a:cubicBezTo>
                  <a:pt x="84" y="94"/>
                  <a:pt x="84" y="90"/>
                  <a:pt x="84" y="86"/>
                </a:cubicBezTo>
                <a:cubicBezTo>
                  <a:pt x="85" y="80"/>
                  <a:pt x="84" y="75"/>
                  <a:pt x="80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03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1125900" y="7464"/>
            <a:ext cx="4736800" cy="152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125900" y="2050767"/>
            <a:ext cx="6892000" cy="451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507987">
              <a:spcBef>
                <a:spcPts val="800"/>
              </a:spcBef>
              <a:spcAft>
                <a:spcPts val="0"/>
              </a:spcAft>
              <a:buSzPts val="2400"/>
              <a:buChar char="▹"/>
              <a:defRPr sz="3200"/>
            </a:lvl1pPr>
            <a:lvl2pPr marL="1219170" lvl="1" indent="-507987">
              <a:spcBef>
                <a:spcPts val="0"/>
              </a:spcBef>
              <a:spcAft>
                <a:spcPts val="0"/>
              </a:spcAft>
              <a:buSzPts val="2400"/>
              <a:buChar char="▸"/>
              <a:defRPr/>
            </a:lvl2pPr>
            <a:lvl3pPr marL="1828754" lvl="2" indent="-507987">
              <a:spcBef>
                <a:spcPts val="0"/>
              </a:spcBef>
              <a:spcAft>
                <a:spcPts val="0"/>
              </a:spcAft>
              <a:buSzPts val="2400"/>
              <a:buChar char="⬩"/>
              <a:defRPr/>
            </a:lvl3pPr>
            <a:lvl4pPr marL="2438339" lvl="3" indent="-507987">
              <a:spcBef>
                <a:spcPts val="0"/>
              </a:spcBef>
              <a:spcAft>
                <a:spcPts val="0"/>
              </a:spcAft>
              <a:buSzPts val="2400"/>
              <a:buChar char="⬞"/>
              <a:defRPr sz="3200"/>
            </a:lvl4pPr>
            <a:lvl5pPr marL="3047924" lvl="4" indent="-507987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5pPr>
            <a:lvl6pPr marL="3657509" lvl="5" indent="-507987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6pPr>
            <a:lvl7pPr marL="4267093" lvl="6" indent="-507987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3200"/>
            </a:lvl7pPr>
            <a:lvl8pPr marL="4876678" lvl="7" indent="-507987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8pPr>
            <a:lvl9pPr marL="5486263" lvl="8" indent="-507987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00055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1_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1317424" y="131809"/>
            <a:ext cx="9559077" cy="86572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69504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"/>
          <p:cNvSpPr txBox="1">
            <a:spLocks noGrp="1"/>
          </p:cNvSpPr>
          <p:nvPr>
            <p:ph type="title"/>
          </p:nvPr>
        </p:nvSpPr>
        <p:spPr>
          <a:xfrm>
            <a:off x="950967" y="516133"/>
            <a:ext cx="7717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70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563" y="0"/>
            <a:ext cx="10032437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4406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92595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736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1B174B9-DDA6-43AC-94FF-E49E8A4C9EE5}"/>
              </a:ext>
            </a:extLst>
          </p:cNvPr>
          <p:cNvSpPr/>
          <p:nvPr userDrawn="1"/>
        </p:nvSpPr>
        <p:spPr>
          <a:xfrm>
            <a:off x="2" y="1"/>
            <a:ext cx="8641787" cy="6858000"/>
          </a:xfrm>
          <a:custGeom>
            <a:avLst/>
            <a:gdLst>
              <a:gd name="connsiteX0" fmla="*/ 0 w 8641787"/>
              <a:gd name="connsiteY0" fmla="*/ 0 h 6858000"/>
              <a:gd name="connsiteX1" fmla="*/ 6012887 w 8641787"/>
              <a:gd name="connsiteY1" fmla="*/ 0 h 6858000"/>
              <a:gd name="connsiteX2" fmla="*/ 8641787 w 8641787"/>
              <a:gd name="connsiteY2" fmla="*/ 6858000 h 6858000"/>
              <a:gd name="connsiteX3" fmla="*/ 0 w 864178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41787" h="6858000">
                <a:moveTo>
                  <a:pt x="0" y="0"/>
                </a:moveTo>
                <a:lnTo>
                  <a:pt x="6012887" y="0"/>
                </a:lnTo>
                <a:lnTo>
                  <a:pt x="86417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AFFB5B8-275F-4541-94CB-C7A723310F6D}"/>
              </a:ext>
            </a:extLst>
          </p:cNvPr>
          <p:cNvSpPr/>
          <p:nvPr userDrawn="1"/>
        </p:nvSpPr>
        <p:spPr>
          <a:xfrm rot="20330711">
            <a:off x="7416424" y="-293215"/>
            <a:ext cx="234813" cy="7444430"/>
          </a:xfrm>
          <a:custGeom>
            <a:avLst/>
            <a:gdLst>
              <a:gd name="connsiteX0" fmla="*/ 0 w 234813"/>
              <a:gd name="connsiteY0" fmla="*/ 0 h 7444430"/>
              <a:gd name="connsiteX1" fmla="*/ 234813 w 234813"/>
              <a:gd name="connsiteY1" fmla="*/ 90866 h 7444430"/>
              <a:gd name="connsiteX2" fmla="*/ 234813 w 234813"/>
              <a:gd name="connsiteY2" fmla="*/ 7444430 h 7444430"/>
              <a:gd name="connsiteX3" fmla="*/ 0 w 234813"/>
              <a:gd name="connsiteY3" fmla="*/ 7353565 h 744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813" h="7444430">
                <a:moveTo>
                  <a:pt x="0" y="0"/>
                </a:moveTo>
                <a:lnTo>
                  <a:pt x="234813" y="90866"/>
                </a:lnTo>
                <a:lnTo>
                  <a:pt x="234813" y="7444430"/>
                </a:lnTo>
                <a:lnTo>
                  <a:pt x="0" y="735356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A91EB93-1A80-4108-9845-8CEBD98D597C}"/>
              </a:ext>
            </a:extLst>
          </p:cNvPr>
          <p:cNvSpPr/>
          <p:nvPr userDrawn="1"/>
        </p:nvSpPr>
        <p:spPr>
          <a:xfrm rot="20330711">
            <a:off x="8020265" y="-134683"/>
            <a:ext cx="234813" cy="2739613"/>
          </a:xfrm>
          <a:custGeom>
            <a:avLst/>
            <a:gdLst>
              <a:gd name="connsiteX0" fmla="*/ 0 w 234813"/>
              <a:gd name="connsiteY0" fmla="*/ 0 h 2739613"/>
              <a:gd name="connsiteX1" fmla="*/ 234813 w 234813"/>
              <a:gd name="connsiteY1" fmla="*/ 90866 h 2739613"/>
              <a:gd name="connsiteX2" fmla="*/ 234813 w 234813"/>
              <a:gd name="connsiteY2" fmla="*/ 2739613 h 2739613"/>
              <a:gd name="connsiteX3" fmla="*/ 0 w 234813"/>
              <a:gd name="connsiteY3" fmla="*/ 2648748 h 273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813" h="2739613">
                <a:moveTo>
                  <a:pt x="0" y="0"/>
                </a:moveTo>
                <a:lnTo>
                  <a:pt x="234813" y="90866"/>
                </a:lnTo>
                <a:lnTo>
                  <a:pt x="234813" y="2739613"/>
                </a:lnTo>
                <a:lnTo>
                  <a:pt x="0" y="264874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3E07247-868E-438C-BD34-0D0EC28772B4}"/>
              </a:ext>
            </a:extLst>
          </p:cNvPr>
          <p:cNvSpPr/>
          <p:nvPr userDrawn="1"/>
        </p:nvSpPr>
        <p:spPr>
          <a:xfrm rot="20330711" flipH="1" flipV="1">
            <a:off x="10369955" y="4253071"/>
            <a:ext cx="234813" cy="2739613"/>
          </a:xfrm>
          <a:custGeom>
            <a:avLst/>
            <a:gdLst>
              <a:gd name="connsiteX0" fmla="*/ 0 w 234813"/>
              <a:gd name="connsiteY0" fmla="*/ 0 h 2739613"/>
              <a:gd name="connsiteX1" fmla="*/ 234813 w 234813"/>
              <a:gd name="connsiteY1" fmla="*/ 90866 h 2739613"/>
              <a:gd name="connsiteX2" fmla="*/ 234813 w 234813"/>
              <a:gd name="connsiteY2" fmla="*/ 2739613 h 2739613"/>
              <a:gd name="connsiteX3" fmla="*/ 0 w 234813"/>
              <a:gd name="connsiteY3" fmla="*/ 2648748 h 273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813" h="2739613">
                <a:moveTo>
                  <a:pt x="0" y="0"/>
                </a:moveTo>
                <a:lnTo>
                  <a:pt x="234813" y="90866"/>
                </a:lnTo>
                <a:lnTo>
                  <a:pt x="234813" y="2739613"/>
                </a:lnTo>
                <a:lnTo>
                  <a:pt x="0" y="264874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448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54307DC-3A91-4E71-94CE-72BBCE41F715}"/>
              </a:ext>
            </a:extLst>
          </p:cNvPr>
          <p:cNvGrpSpPr/>
          <p:nvPr userDrawn="1"/>
        </p:nvGrpSpPr>
        <p:grpSpPr>
          <a:xfrm rot="10800000">
            <a:off x="323529" y="255315"/>
            <a:ext cx="11595131" cy="892632"/>
            <a:chOff x="323529" y="255315"/>
            <a:chExt cx="11595131" cy="892632"/>
          </a:xfrm>
        </p:grpSpPr>
        <p:sp>
          <p:nvSpPr>
            <p:cNvPr id="9" name="Arrow: Chevron 8">
              <a:extLst>
                <a:ext uri="{FF2B5EF4-FFF2-40B4-BE49-F238E27FC236}">
                  <a16:creationId xmlns:a16="http://schemas.microsoft.com/office/drawing/2014/main" id="{26A4517D-D57D-4C7C-A103-09506C56E3A5}"/>
                </a:ext>
              </a:extLst>
            </p:cNvPr>
            <p:cNvSpPr/>
            <p:nvPr userDrawn="1"/>
          </p:nvSpPr>
          <p:spPr>
            <a:xfrm flipH="1">
              <a:off x="323529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rgbClr val="3282B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R="0" lv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09B59339-1F03-41BC-83FB-F8C70E4D19FF}"/>
                </a:ext>
              </a:extLst>
            </p:cNvPr>
            <p:cNvSpPr/>
            <p:nvPr userDrawn="1"/>
          </p:nvSpPr>
          <p:spPr>
            <a:xfrm flipH="1">
              <a:off x="780371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rgbClr val="3282B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R="0" lv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16ACF6C-9C3D-4933-B6CC-7CFA45A380C5}"/>
                </a:ext>
              </a:extLst>
            </p:cNvPr>
            <p:cNvSpPr/>
            <p:nvPr userDrawn="1"/>
          </p:nvSpPr>
          <p:spPr>
            <a:xfrm flipH="1">
              <a:off x="1219197" y="255315"/>
              <a:ext cx="9752245" cy="892632"/>
            </a:xfrm>
            <a:custGeom>
              <a:avLst/>
              <a:gdLst>
                <a:gd name="connsiteX0" fmla="*/ 9363075 w 9752245"/>
                <a:gd name="connsiteY0" fmla="*/ 0 h 892632"/>
                <a:gd name="connsiteX1" fmla="*/ 0 w 9752245"/>
                <a:gd name="connsiteY1" fmla="*/ 0 h 892632"/>
                <a:gd name="connsiteX2" fmla="*/ 389170 w 9752245"/>
                <a:gd name="connsiteY2" fmla="*/ 446316 h 892632"/>
                <a:gd name="connsiteX3" fmla="*/ 0 w 9752245"/>
                <a:gd name="connsiteY3" fmla="*/ 892632 h 892632"/>
                <a:gd name="connsiteX4" fmla="*/ 9363075 w 9752245"/>
                <a:gd name="connsiteY4" fmla="*/ 892632 h 892632"/>
                <a:gd name="connsiteX5" fmla="*/ 9752245 w 9752245"/>
                <a:gd name="connsiteY5" fmla="*/ 446316 h 89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2245" h="892632">
                  <a:moveTo>
                    <a:pt x="9363075" y="0"/>
                  </a:moveTo>
                  <a:lnTo>
                    <a:pt x="0" y="0"/>
                  </a:lnTo>
                  <a:lnTo>
                    <a:pt x="389170" y="446316"/>
                  </a:lnTo>
                  <a:lnTo>
                    <a:pt x="0" y="892632"/>
                  </a:lnTo>
                  <a:lnTo>
                    <a:pt x="9363075" y="892632"/>
                  </a:lnTo>
                  <a:lnTo>
                    <a:pt x="9752245" y="446316"/>
                  </a:lnTo>
                  <a:close/>
                </a:path>
              </a:pathLst>
            </a:custGeom>
            <a:solidFill>
              <a:srgbClr val="3282B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R="0" lv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3" name="Arrow: Chevron 12">
              <a:extLst>
                <a:ext uri="{FF2B5EF4-FFF2-40B4-BE49-F238E27FC236}">
                  <a16:creationId xmlns:a16="http://schemas.microsoft.com/office/drawing/2014/main" id="{CEC84844-21F9-4A8F-ACE6-0BEE7523A078}"/>
                </a:ext>
              </a:extLst>
            </p:cNvPr>
            <p:cNvSpPr/>
            <p:nvPr userDrawn="1"/>
          </p:nvSpPr>
          <p:spPr>
            <a:xfrm flipH="1">
              <a:off x="10782943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rgbClr val="3282B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R="0" lv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6F23DCF8-13A9-4A90-B4A8-F86366E5B6E9}"/>
                </a:ext>
              </a:extLst>
            </p:cNvPr>
            <p:cNvSpPr/>
            <p:nvPr userDrawn="1"/>
          </p:nvSpPr>
          <p:spPr>
            <a:xfrm flipH="1">
              <a:off x="11239785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rgbClr val="3282B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R="0" lvl="0" indent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</p:grp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991584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 userDrawn="1"/>
        </p:nvSpPr>
        <p:spPr bwMode="auto">
          <a:xfrm>
            <a:off x="3175" y="107950"/>
            <a:ext cx="10734675" cy="873125"/>
          </a:xfrm>
          <a:custGeom>
            <a:avLst/>
            <a:gdLst>
              <a:gd name="T0" fmla="*/ 6762 w 6762"/>
              <a:gd name="T1" fmla="*/ 550 h 550"/>
              <a:gd name="T2" fmla="*/ 0 w 6762"/>
              <a:gd name="T3" fmla="*/ 550 h 550"/>
              <a:gd name="T4" fmla="*/ 0 w 6762"/>
              <a:gd name="T5" fmla="*/ 0 h 550"/>
              <a:gd name="T6" fmla="*/ 6762 w 6762"/>
              <a:gd name="T7" fmla="*/ 0 h 550"/>
              <a:gd name="T8" fmla="*/ 6503 w 6762"/>
              <a:gd name="T9" fmla="*/ 275 h 550"/>
              <a:gd name="T10" fmla="*/ 6762 w 6762"/>
              <a:gd name="T11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62" h="550">
                <a:moveTo>
                  <a:pt x="6762" y="550"/>
                </a:moveTo>
                <a:lnTo>
                  <a:pt x="0" y="550"/>
                </a:lnTo>
                <a:lnTo>
                  <a:pt x="0" y="0"/>
                </a:lnTo>
                <a:lnTo>
                  <a:pt x="6762" y="0"/>
                </a:lnTo>
                <a:lnTo>
                  <a:pt x="6503" y="275"/>
                </a:lnTo>
                <a:lnTo>
                  <a:pt x="6762" y="550"/>
                </a:lnTo>
                <a:close/>
              </a:path>
            </a:pathLst>
          </a:custGeom>
          <a:solidFill>
            <a:srgbClr val="3282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7" name="Freeform 6"/>
          <p:cNvSpPr>
            <a:spLocks/>
          </p:cNvSpPr>
          <p:nvPr userDrawn="1"/>
        </p:nvSpPr>
        <p:spPr bwMode="auto">
          <a:xfrm>
            <a:off x="10737850" y="107950"/>
            <a:ext cx="1450975" cy="873125"/>
          </a:xfrm>
          <a:custGeom>
            <a:avLst/>
            <a:gdLst>
              <a:gd name="T0" fmla="*/ 259 w 914"/>
              <a:gd name="T1" fmla="*/ 550 h 550"/>
              <a:gd name="T2" fmla="*/ 914 w 914"/>
              <a:gd name="T3" fmla="*/ 550 h 550"/>
              <a:gd name="T4" fmla="*/ 914 w 914"/>
              <a:gd name="T5" fmla="*/ 0 h 550"/>
              <a:gd name="T6" fmla="*/ 259 w 914"/>
              <a:gd name="T7" fmla="*/ 0 h 550"/>
              <a:gd name="T8" fmla="*/ 0 w 914"/>
              <a:gd name="T9" fmla="*/ 275 h 550"/>
              <a:gd name="T10" fmla="*/ 259 w 914"/>
              <a:gd name="T11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14" h="550">
                <a:moveTo>
                  <a:pt x="259" y="550"/>
                </a:moveTo>
                <a:lnTo>
                  <a:pt x="914" y="550"/>
                </a:lnTo>
                <a:lnTo>
                  <a:pt x="914" y="0"/>
                </a:lnTo>
                <a:lnTo>
                  <a:pt x="259" y="0"/>
                </a:lnTo>
                <a:lnTo>
                  <a:pt x="0" y="275"/>
                </a:lnTo>
                <a:lnTo>
                  <a:pt x="259" y="550"/>
                </a:lnTo>
                <a:close/>
              </a:path>
            </a:pathLst>
          </a:custGeom>
          <a:solidFill>
            <a:srgbClr val="3282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8" name="Freeform 7"/>
          <p:cNvSpPr>
            <a:spLocks/>
          </p:cNvSpPr>
          <p:nvPr userDrawn="1"/>
        </p:nvSpPr>
        <p:spPr bwMode="auto">
          <a:xfrm>
            <a:off x="10028238" y="5745163"/>
            <a:ext cx="2160588" cy="1008063"/>
          </a:xfrm>
          <a:custGeom>
            <a:avLst/>
            <a:gdLst>
              <a:gd name="T0" fmla="*/ 384 w 1361"/>
              <a:gd name="T1" fmla="*/ 635 h 635"/>
              <a:gd name="T2" fmla="*/ 1361 w 1361"/>
              <a:gd name="T3" fmla="*/ 635 h 635"/>
              <a:gd name="T4" fmla="*/ 1361 w 1361"/>
              <a:gd name="T5" fmla="*/ 0 h 635"/>
              <a:gd name="T6" fmla="*/ 384 w 1361"/>
              <a:gd name="T7" fmla="*/ 0 h 635"/>
              <a:gd name="T8" fmla="*/ 0 w 1361"/>
              <a:gd name="T9" fmla="*/ 410 h 635"/>
              <a:gd name="T10" fmla="*/ 384 w 1361"/>
              <a:gd name="T11" fmla="*/ 635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1" h="635">
                <a:moveTo>
                  <a:pt x="384" y="635"/>
                </a:moveTo>
                <a:lnTo>
                  <a:pt x="1361" y="635"/>
                </a:lnTo>
                <a:lnTo>
                  <a:pt x="1361" y="0"/>
                </a:lnTo>
                <a:lnTo>
                  <a:pt x="384" y="0"/>
                </a:lnTo>
                <a:lnTo>
                  <a:pt x="0" y="410"/>
                </a:lnTo>
                <a:lnTo>
                  <a:pt x="384" y="635"/>
                </a:lnTo>
                <a:close/>
              </a:path>
            </a:pathLst>
          </a:custGeom>
          <a:solidFill>
            <a:srgbClr val="3282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22" name="Rectangle 8"/>
          <p:cNvSpPr>
            <a:spLocks noChangeArrowheads="1"/>
          </p:cNvSpPr>
          <p:nvPr userDrawn="1"/>
        </p:nvSpPr>
        <p:spPr bwMode="auto">
          <a:xfrm>
            <a:off x="3175" y="6396039"/>
            <a:ext cx="10734675" cy="357188"/>
          </a:xfrm>
          <a:prstGeom prst="rect">
            <a:avLst/>
          </a:prstGeom>
          <a:solidFill>
            <a:srgbClr val="3282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R="0" lvl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09401" y="237909"/>
            <a:ext cx="4211799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93357593-5534-9A8A-4D3A-0FC0165B64E2}"/>
              </a:ext>
            </a:extLst>
          </p:cNvPr>
          <p:cNvGrpSpPr/>
          <p:nvPr userDrawn="1"/>
        </p:nvGrpSpPr>
        <p:grpSpPr>
          <a:xfrm>
            <a:off x="11256963" y="207963"/>
            <a:ext cx="627062" cy="677863"/>
            <a:chOff x="11256963" y="207963"/>
            <a:chExt cx="627062" cy="677863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00288A6-8A0F-4137-90B9-B89073DD61A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256963" y="427038"/>
              <a:ext cx="358775" cy="411163"/>
            </a:xfrm>
            <a:custGeom>
              <a:avLst/>
              <a:gdLst>
                <a:gd name="T0" fmla="*/ 235 w 235"/>
                <a:gd name="T1" fmla="*/ 242 h 269"/>
                <a:gd name="T2" fmla="*/ 27 w 235"/>
                <a:gd name="T3" fmla="*/ 269 h 269"/>
                <a:gd name="T4" fmla="*/ 0 w 235"/>
                <a:gd name="T5" fmla="*/ 25 h 269"/>
                <a:gd name="T6" fmla="*/ 211 w 235"/>
                <a:gd name="T7" fmla="*/ 0 h 269"/>
                <a:gd name="T8" fmla="*/ 235 w 235"/>
                <a:gd name="T9" fmla="*/ 134 h 269"/>
                <a:gd name="T10" fmla="*/ 196 w 235"/>
                <a:gd name="T11" fmla="*/ 77 h 269"/>
                <a:gd name="T12" fmla="*/ 196 w 235"/>
                <a:gd name="T13" fmla="*/ 21 h 269"/>
                <a:gd name="T14" fmla="*/ 19 w 235"/>
                <a:gd name="T15" fmla="*/ 53 h 269"/>
                <a:gd name="T16" fmla="*/ 118 w 235"/>
                <a:gd name="T17" fmla="*/ 77 h 269"/>
                <a:gd name="T18" fmla="*/ 217 w 235"/>
                <a:gd name="T19" fmla="*/ 244 h 269"/>
                <a:gd name="T20" fmla="*/ 178 w 235"/>
                <a:gd name="T21" fmla="*/ 153 h 269"/>
                <a:gd name="T22" fmla="*/ 112 w 235"/>
                <a:gd name="T23" fmla="*/ 101 h 269"/>
                <a:gd name="T24" fmla="*/ 153 w 235"/>
                <a:gd name="T25" fmla="*/ 140 h 269"/>
                <a:gd name="T26" fmla="*/ 112 w 235"/>
                <a:gd name="T27" fmla="*/ 101 h 269"/>
                <a:gd name="T28" fmla="*/ 56 w 235"/>
                <a:gd name="T29" fmla="*/ 153 h 269"/>
                <a:gd name="T30" fmla="*/ 16 w 235"/>
                <a:gd name="T31" fmla="*/ 192 h 269"/>
                <a:gd name="T32" fmla="*/ 105 w 235"/>
                <a:gd name="T33" fmla="*/ 153 h 269"/>
                <a:gd name="T34" fmla="*/ 64 w 235"/>
                <a:gd name="T35" fmla="*/ 192 h 269"/>
                <a:gd name="T36" fmla="*/ 105 w 235"/>
                <a:gd name="T37" fmla="*/ 153 h 269"/>
                <a:gd name="T38" fmla="*/ 153 w 235"/>
                <a:gd name="T39" fmla="*/ 153 h 269"/>
                <a:gd name="T40" fmla="*/ 112 w 235"/>
                <a:gd name="T41" fmla="*/ 193 h 269"/>
                <a:gd name="T42" fmla="*/ 57 w 235"/>
                <a:gd name="T43" fmla="*/ 140 h 269"/>
                <a:gd name="T44" fmla="*/ 16 w 235"/>
                <a:gd name="T45" fmla="*/ 101 h 269"/>
                <a:gd name="T46" fmla="*/ 57 w 235"/>
                <a:gd name="T47" fmla="*/ 140 h 269"/>
                <a:gd name="T48" fmla="*/ 105 w 235"/>
                <a:gd name="T49" fmla="*/ 102 h 269"/>
                <a:gd name="T50" fmla="*/ 64 w 235"/>
                <a:gd name="T51" fmla="*/ 140 h 269"/>
                <a:gd name="T52" fmla="*/ 16 w 235"/>
                <a:gd name="T53" fmla="*/ 205 h 269"/>
                <a:gd name="T54" fmla="*/ 57 w 235"/>
                <a:gd name="T55" fmla="*/ 244 h 269"/>
                <a:gd name="T56" fmla="*/ 16 w 235"/>
                <a:gd name="T57" fmla="*/ 205 h 269"/>
                <a:gd name="T58" fmla="*/ 64 w 235"/>
                <a:gd name="T59" fmla="*/ 205 h 269"/>
                <a:gd name="T60" fmla="*/ 105 w 235"/>
                <a:gd name="T61" fmla="*/ 244 h 269"/>
                <a:gd name="T62" fmla="*/ 112 w 235"/>
                <a:gd name="T63" fmla="*/ 205 h 269"/>
                <a:gd name="T64" fmla="*/ 153 w 235"/>
                <a:gd name="T65" fmla="*/ 244 h 269"/>
                <a:gd name="T66" fmla="*/ 112 w 235"/>
                <a:gd name="T67" fmla="*/ 205 h 269"/>
                <a:gd name="T68" fmla="*/ 179 w 235"/>
                <a:gd name="T69" fmla="*/ 101 h 269"/>
                <a:gd name="T70" fmla="*/ 218 w 235"/>
                <a:gd name="T71" fmla="*/ 14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69">
                  <a:moveTo>
                    <a:pt x="235" y="134"/>
                  </a:moveTo>
                  <a:cubicBezTo>
                    <a:pt x="235" y="170"/>
                    <a:pt x="234" y="206"/>
                    <a:pt x="235" y="242"/>
                  </a:cubicBezTo>
                  <a:cubicBezTo>
                    <a:pt x="235" y="260"/>
                    <a:pt x="229" y="269"/>
                    <a:pt x="209" y="269"/>
                  </a:cubicBezTo>
                  <a:cubicBezTo>
                    <a:pt x="149" y="268"/>
                    <a:pt x="88" y="268"/>
                    <a:pt x="27" y="269"/>
                  </a:cubicBezTo>
                  <a:cubicBezTo>
                    <a:pt x="9" y="269"/>
                    <a:pt x="0" y="262"/>
                    <a:pt x="0" y="243"/>
                  </a:cubicBezTo>
                  <a:cubicBezTo>
                    <a:pt x="0" y="170"/>
                    <a:pt x="1" y="98"/>
                    <a:pt x="0" y="25"/>
                  </a:cubicBezTo>
                  <a:cubicBezTo>
                    <a:pt x="0" y="8"/>
                    <a:pt x="7" y="0"/>
                    <a:pt x="25" y="0"/>
                  </a:cubicBezTo>
                  <a:cubicBezTo>
                    <a:pt x="87" y="0"/>
                    <a:pt x="149" y="0"/>
                    <a:pt x="211" y="0"/>
                  </a:cubicBezTo>
                  <a:cubicBezTo>
                    <a:pt x="229" y="0"/>
                    <a:pt x="235" y="8"/>
                    <a:pt x="235" y="24"/>
                  </a:cubicBezTo>
                  <a:cubicBezTo>
                    <a:pt x="234" y="61"/>
                    <a:pt x="235" y="98"/>
                    <a:pt x="235" y="134"/>
                  </a:cubicBezTo>
                  <a:close/>
                  <a:moveTo>
                    <a:pt x="118" y="77"/>
                  </a:moveTo>
                  <a:cubicBezTo>
                    <a:pt x="144" y="77"/>
                    <a:pt x="170" y="76"/>
                    <a:pt x="196" y="77"/>
                  </a:cubicBezTo>
                  <a:cubicBezTo>
                    <a:pt x="215" y="78"/>
                    <a:pt x="216" y="67"/>
                    <a:pt x="216" y="53"/>
                  </a:cubicBezTo>
                  <a:cubicBezTo>
                    <a:pt x="215" y="38"/>
                    <a:pt x="219" y="21"/>
                    <a:pt x="196" y="21"/>
                  </a:cubicBezTo>
                  <a:cubicBezTo>
                    <a:pt x="144" y="21"/>
                    <a:pt x="91" y="21"/>
                    <a:pt x="38" y="21"/>
                  </a:cubicBezTo>
                  <a:cubicBezTo>
                    <a:pt x="16" y="21"/>
                    <a:pt x="19" y="38"/>
                    <a:pt x="19" y="53"/>
                  </a:cubicBezTo>
                  <a:cubicBezTo>
                    <a:pt x="18" y="68"/>
                    <a:pt x="23" y="77"/>
                    <a:pt x="40" y="77"/>
                  </a:cubicBezTo>
                  <a:cubicBezTo>
                    <a:pt x="66" y="76"/>
                    <a:pt x="92" y="77"/>
                    <a:pt x="118" y="77"/>
                  </a:cubicBezTo>
                  <a:close/>
                  <a:moveTo>
                    <a:pt x="178" y="244"/>
                  </a:moveTo>
                  <a:cubicBezTo>
                    <a:pt x="193" y="244"/>
                    <a:pt x="205" y="244"/>
                    <a:pt x="217" y="244"/>
                  </a:cubicBezTo>
                  <a:cubicBezTo>
                    <a:pt x="217" y="213"/>
                    <a:pt x="217" y="183"/>
                    <a:pt x="217" y="153"/>
                  </a:cubicBezTo>
                  <a:cubicBezTo>
                    <a:pt x="203" y="153"/>
                    <a:pt x="191" y="153"/>
                    <a:pt x="178" y="153"/>
                  </a:cubicBezTo>
                  <a:cubicBezTo>
                    <a:pt x="178" y="184"/>
                    <a:pt x="178" y="213"/>
                    <a:pt x="178" y="244"/>
                  </a:cubicBezTo>
                  <a:close/>
                  <a:moveTo>
                    <a:pt x="112" y="101"/>
                  </a:moveTo>
                  <a:cubicBezTo>
                    <a:pt x="112" y="115"/>
                    <a:pt x="112" y="127"/>
                    <a:pt x="112" y="140"/>
                  </a:cubicBezTo>
                  <a:cubicBezTo>
                    <a:pt x="127" y="140"/>
                    <a:pt x="140" y="140"/>
                    <a:pt x="153" y="140"/>
                  </a:cubicBezTo>
                  <a:cubicBezTo>
                    <a:pt x="153" y="126"/>
                    <a:pt x="153" y="114"/>
                    <a:pt x="153" y="101"/>
                  </a:cubicBezTo>
                  <a:cubicBezTo>
                    <a:pt x="139" y="101"/>
                    <a:pt x="126" y="101"/>
                    <a:pt x="112" y="101"/>
                  </a:cubicBezTo>
                  <a:close/>
                  <a:moveTo>
                    <a:pt x="56" y="192"/>
                  </a:moveTo>
                  <a:cubicBezTo>
                    <a:pt x="56" y="178"/>
                    <a:pt x="56" y="166"/>
                    <a:pt x="56" y="153"/>
                  </a:cubicBezTo>
                  <a:cubicBezTo>
                    <a:pt x="42" y="153"/>
                    <a:pt x="29" y="153"/>
                    <a:pt x="16" y="153"/>
                  </a:cubicBezTo>
                  <a:cubicBezTo>
                    <a:pt x="16" y="167"/>
                    <a:pt x="16" y="179"/>
                    <a:pt x="16" y="192"/>
                  </a:cubicBezTo>
                  <a:cubicBezTo>
                    <a:pt x="30" y="192"/>
                    <a:pt x="43" y="192"/>
                    <a:pt x="56" y="192"/>
                  </a:cubicBezTo>
                  <a:close/>
                  <a:moveTo>
                    <a:pt x="105" y="153"/>
                  </a:moveTo>
                  <a:cubicBezTo>
                    <a:pt x="90" y="153"/>
                    <a:pt x="77" y="153"/>
                    <a:pt x="64" y="153"/>
                  </a:cubicBezTo>
                  <a:cubicBezTo>
                    <a:pt x="64" y="167"/>
                    <a:pt x="64" y="180"/>
                    <a:pt x="64" y="192"/>
                  </a:cubicBezTo>
                  <a:cubicBezTo>
                    <a:pt x="78" y="192"/>
                    <a:pt x="91" y="192"/>
                    <a:pt x="105" y="192"/>
                  </a:cubicBezTo>
                  <a:cubicBezTo>
                    <a:pt x="105" y="179"/>
                    <a:pt x="105" y="167"/>
                    <a:pt x="105" y="153"/>
                  </a:cubicBezTo>
                  <a:close/>
                  <a:moveTo>
                    <a:pt x="153" y="193"/>
                  </a:moveTo>
                  <a:cubicBezTo>
                    <a:pt x="153" y="179"/>
                    <a:pt x="153" y="166"/>
                    <a:pt x="153" y="153"/>
                  </a:cubicBezTo>
                  <a:cubicBezTo>
                    <a:pt x="139" y="153"/>
                    <a:pt x="125" y="153"/>
                    <a:pt x="112" y="153"/>
                  </a:cubicBezTo>
                  <a:cubicBezTo>
                    <a:pt x="112" y="167"/>
                    <a:pt x="112" y="179"/>
                    <a:pt x="112" y="193"/>
                  </a:cubicBezTo>
                  <a:cubicBezTo>
                    <a:pt x="126" y="193"/>
                    <a:pt x="139" y="193"/>
                    <a:pt x="153" y="193"/>
                  </a:cubicBezTo>
                  <a:close/>
                  <a:moveTo>
                    <a:pt x="57" y="140"/>
                  </a:moveTo>
                  <a:cubicBezTo>
                    <a:pt x="57" y="126"/>
                    <a:pt x="57" y="114"/>
                    <a:pt x="57" y="101"/>
                  </a:cubicBezTo>
                  <a:cubicBezTo>
                    <a:pt x="42" y="101"/>
                    <a:pt x="29" y="101"/>
                    <a:pt x="16" y="101"/>
                  </a:cubicBezTo>
                  <a:cubicBezTo>
                    <a:pt x="16" y="115"/>
                    <a:pt x="16" y="128"/>
                    <a:pt x="16" y="140"/>
                  </a:cubicBezTo>
                  <a:cubicBezTo>
                    <a:pt x="30" y="140"/>
                    <a:pt x="42" y="140"/>
                    <a:pt x="57" y="140"/>
                  </a:cubicBezTo>
                  <a:close/>
                  <a:moveTo>
                    <a:pt x="105" y="140"/>
                  </a:moveTo>
                  <a:cubicBezTo>
                    <a:pt x="105" y="126"/>
                    <a:pt x="105" y="114"/>
                    <a:pt x="105" y="102"/>
                  </a:cubicBezTo>
                  <a:cubicBezTo>
                    <a:pt x="90" y="102"/>
                    <a:pt x="77" y="102"/>
                    <a:pt x="64" y="102"/>
                  </a:cubicBezTo>
                  <a:cubicBezTo>
                    <a:pt x="64" y="115"/>
                    <a:pt x="64" y="128"/>
                    <a:pt x="64" y="140"/>
                  </a:cubicBezTo>
                  <a:cubicBezTo>
                    <a:pt x="78" y="140"/>
                    <a:pt x="91" y="140"/>
                    <a:pt x="105" y="140"/>
                  </a:cubicBezTo>
                  <a:close/>
                  <a:moveTo>
                    <a:pt x="16" y="205"/>
                  </a:moveTo>
                  <a:cubicBezTo>
                    <a:pt x="16" y="219"/>
                    <a:pt x="16" y="232"/>
                    <a:pt x="16" y="244"/>
                  </a:cubicBezTo>
                  <a:cubicBezTo>
                    <a:pt x="30" y="244"/>
                    <a:pt x="43" y="244"/>
                    <a:pt x="57" y="244"/>
                  </a:cubicBezTo>
                  <a:cubicBezTo>
                    <a:pt x="57" y="230"/>
                    <a:pt x="57" y="218"/>
                    <a:pt x="57" y="205"/>
                  </a:cubicBezTo>
                  <a:cubicBezTo>
                    <a:pt x="42" y="205"/>
                    <a:pt x="29" y="205"/>
                    <a:pt x="16" y="205"/>
                  </a:cubicBezTo>
                  <a:close/>
                  <a:moveTo>
                    <a:pt x="105" y="205"/>
                  </a:moveTo>
                  <a:cubicBezTo>
                    <a:pt x="90" y="205"/>
                    <a:pt x="77" y="205"/>
                    <a:pt x="64" y="205"/>
                  </a:cubicBezTo>
                  <a:cubicBezTo>
                    <a:pt x="64" y="219"/>
                    <a:pt x="64" y="232"/>
                    <a:pt x="64" y="244"/>
                  </a:cubicBezTo>
                  <a:cubicBezTo>
                    <a:pt x="79" y="244"/>
                    <a:pt x="91" y="244"/>
                    <a:pt x="105" y="244"/>
                  </a:cubicBezTo>
                  <a:cubicBezTo>
                    <a:pt x="105" y="231"/>
                    <a:pt x="105" y="218"/>
                    <a:pt x="105" y="205"/>
                  </a:cubicBezTo>
                  <a:close/>
                  <a:moveTo>
                    <a:pt x="112" y="205"/>
                  </a:moveTo>
                  <a:cubicBezTo>
                    <a:pt x="112" y="219"/>
                    <a:pt x="112" y="231"/>
                    <a:pt x="112" y="244"/>
                  </a:cubicBezTo>
                  <a:cubicBezTo>
                    <a:pt x="127" y="244"/>
                    <a:pt x="140" y="244"/>
                    <a:pt x="153" y="244"/>
                  </a:cubicBezTo>
                  <a:cubicBezTo>
                    <a:pt x="153" y="230"/>
                    <a:pt x="153" y="218"/>
                    <a:pt x="153" y="205"/>
                  </a:cubicBezTo>
                  <a:cubicBezTo>
                    <a:pt x="139" y="205"/>
                    <a:pt x="126" y="205"/>
                    <a:pt x="112" y="205"/>
                  </a:cubicBezTo>
                  <a:close/>
                  <a:moveTo>
                    <a:pt x="218" y="101"/>
                  </a:moveTo>
                  <a:cubicBezTo>
                    <a:pt x="204" y="101"/>
                    <a:pt x="192" y="101"/>
                    <a:pt x="179" y="101"/>
                  </a:cubicBezTo>
                  <a:cubicBezTo>
                    <a:pt x="179" y="115"/>
                    <a:pt x="179" y="128"/>
                    <a:pt x="179" y="140"/>
                  </a:cubicBezTo>
                  <a:cubicBezTo>
                    <a:pt x="193" y="140"/>
                    <a:pt x="205" y="140"/>
                    <a:pt x="218" y="140"/>
                  </a:cubicBezTo>
                  <a:cubicBezTo>
                    <a:pt x="218" y="126"/>
                    <a:pt x="218" y="114"/>
                    <a:pt x="218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FCB76250-9A9C-42B3-96BD-1642C1471F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385550" y="207963"/>
              <a:ext cx="498475" cy="677863"/>
            </a:xfrm>
            <a:custGeom>
              <a:avLst/>
              <a:gdLst>
                <a:gd name="T0" fmla="*/ 22 w 327"/>
                <a:gd name="T1" fmla="*/ 22 h 444"/>
                <a:gd name="T2" fmla="*/ 22 w 327"/>
                <a:gd name="T3" fmla="*/ 119 h 444"/>
                <a:gd name="T4" fmla="*/ 0 w 327"/>
                <a:gd name="T5" fmla="*/ 120 h 444"/>
                <a:gd name="T6" fmla="*/ 0 w 327"/>
                <a:gd name="T7" fmla="*/ 13 h 444"/>
                <a:gd name="T8" fmla="*/ 20 w 327"/>
                <a:gd name="T9" fmla="*/ 0 h 444"/>
                <a:gd name="T10" fmla="*/ 170 w 327"/>
                <a:gd name="T11" fmla="*/ 0 h 444"/>
                <a:gd name="T12" fmla="*/ 308 w 327"/>
                <a:gd name="T13" fmla="*/ 0 h 444"/>
                <a:gd name="T14" fmla="*/ 327 w 327"/>
                <a:gd name="T15" fmla="*/ 20 h 444"/>
                <a:gd name="T16" fmla="*/ 326 w 327"/>
                <a:gd name="T17" fmla="*/ 357 h 444"/>
                <a:gd name="T18" fmla="*/ 314 w 327"/>
                <a:gd name="T19" fmla="*/ 382 h 444"/>
                <a:gd name="T20" fmla="*/ 308 w 327"/>
                <a:gd name="T21" fmla="*/ 387 h 444"/>
                <a:gd name="T22" fmla="*/ 136 w 327"/>
                <a:gd name="T23" fmla="*/ 439 h 444"/>
                <a:gd name="T24" fmla="*/ 135 w 327"/>
                <a:gd name="T25" fmla="*/ 434 h 444"/>
                <a:gd name="T26" fmla="*/ 219 w 327"/>
                <a:gd name="T27" fmla="*/ 413 h 444"/>
                <a:gd name="T28" fmla="*/ 219 w 327"/>
                <a:gd name="T29" fmla="*/ 383 h 444"/>
                <a:gd name="T30" fmla="*/ 244 w 327"/>
                <a:gd name="T31" fmla="*/ 357 h 444"/>
                <a:gd name="T32" fmla="*/ 305 w 327"/>
                <a:gd name="T33" fmla="*/ 356 h 444"/>
                <a:gd name="T34" fmla="*/ 305 w 327"/>
                <a:gd name="T35" fmla="*/ 22 h 444"/>
                <a:gd name="T36" fmla="*/ 22 w 327"/>
                <a:gd name="T37" fmla="*/ 22 h 444"/>
                <a:gd name="T38" fmla="*/ 281 w 327"/>
                <a:gd name="T39" fmla="*/ 381 h 444"/>
                <a:gd name="T40" fmla="*/ 279 w 327"/>
                <a:gd name="T41" fmla="*/ 377 h 444"/>
                <a:gd name="T42" fmla="*/ 243 w 327"/>
                <a:gd name="T43" fmla="*/ 379 h 444"/>
                <a:gd name="T44" fmla="*/ 243 w 327"/>
                <a:gd name="T45" fmla="*/ 410 h 444"/>
                <a:gd name="T46" fmla="*/ 281 w 327"/>
                <a:gd name="T47" fmla="*/ 381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7" h="444">
                  <a:moveTo>
                    <a:pt x="22" y="22"/>
                  </a:moveTo>
                  <a:cubicBezTo>
                    <a:pt x="22" y="55"/>
                    <a:pt x="22" y="86"/>
                    <a:pt x="22" y="119"/>
                  </a:cubicBezTo>
                  <a:cubicBezTo>
                    <a:pt x="15" y="119"/>
                    <a:pt x="9" y="120"/>
                    <a:pt x="0" y="120"/>
                  </a:cubicBezTo>
                  <a:cubicBezTo>
                    <a:pt x="0" y="84"/>
                    <a:pt x="0" y="49"/>
                    <a:pt x="0" y="13"/>
                  </a:cubicBezTo>
                  <a:cubicBezTo>
                    <a:pt x="0" y="0"/>
                    <a:pt x="10" y="0"/>
                    <a:pt x="20" y="0"/>
                  </a:cubicBezTo>
                  <a:cubicBezTo>
                    <a:pt x="70" y="0"/>
                    <a:pt x="120" y="0"/>
                    <a:pt x="170" y="0"/>
                  </a:cubicBezTo>
                  <a:cubicBezTo>
                    <a:pt x="216" y="0"/>
                    <a:pt x="262" y="1"/>
                    <a:pt x="308" y="0"/>
                  </a:cubicBezTo>
                  <a:cubicBezTo>
                    <a:pt x="323" y="0"/>
                    <a:pt x="327" y="5"/>
                    <a:pt x="327" y="20"/>
                  </a:cubicBezTo>
                  <a:cubicBezTo>
                    <a:pt x="327" y="132"/>
                    <a:pt x="327" y="245"/>
                    <a:pt x="326" y="357"/>
                  </a:cubicBezTo>
                  <a:cubicBezTo>
                    <a:pt x="326" y="366"/>
                    <a:pt x="319" y="374"/>
                    <a:pt x="314" y="382"/>
                  </a:cubicBezTo>
                  <a:cubicBezTo>
                    <a:pt x="313" y="384"/>
                    <a:pt x="310" y="386"/>
                    <a:pt x="308" y="387"/>
                  </a:cubicBezTo>
                  <a:cubicBezTo>
                    <a:pt x="233" y="444"/>
                    <a:pt x="233" y="444"/>
                    <a:pt x="136" y="439"/>
                  </a:cubicBezTo>
                  <a:cubicBezTo>
                    <a:pt x="136" y="438"/>
                    <a:pt x="135" y="436"/>
                    <a:pt x="135" y="434"/>
                  </a:cubicBezTo>
                  <a:cubicBezTo>
                    <a:pt x="162" y="427"/>
                    <a:pt x="188" y="421"/>
                    <a:pt x="219" y="413"/>
                  </a:cubicBezTo>
                  <a:cubicBezTo>
                    <a:pt x="219" y="406"/>
                    <a:pt x="219" y="395"/>
                    <a:pt x="219" y="383"/>
                  </a:cubicBezTo>
                  <a:cubicBezTo>
                    <a:pt x="219" y="358"/>
                    <a:pt x="220" y="357"/>
                    <a:pt x="244" y="357"/>
                  </a:cubicBezTo>
                  <a:cubicBezTo>
                    <a:pt x="264" y="356"/>
                    <a:pt x="284" y="356"/>
                    <a:pt x="305" y="356"/>
                  </a:cubicBezTo>
                  <a:cubicBezTo>
                    <a:pt x="305" y="245"/>
                    <a:pt x="305" y="134"/>
                    <a:pt x="305" y="22"/>
                  </a:cubicBezTo>
                  <a:cubicBezTo>
                    <a:pt x="212" y="22"/>
                    <a:pt x="118" y="22"/>
                    <a:pt x="22" y="22"/>
                  </a:cubicBezTo>
                  <a:close/>
                  <a:moveTo>
                    <a:pt x="281" y="381"/>
                  </a:moveTo>
                  <a:cubicBezTo>
                    <a:pt x="280" y="379"/>
                    <a:pt x="280" y="378"/>
                    <a:pt x="279" y="377"/>
                  </a:cubicBezTo>
                  <a:cubicBezTo>
                    <a:pt x="267" y="378"/>
                    <a:pt x="255" y="378"/>
                    <a:pt x="243" y="379"/>
                  </a:cubicBezTo>
                  <a:cubicBezTo>
                    <a:pt x="243" y="390"/>
                    <a:pt x="243" y="399"/>
                    <a:pt x="243" y="410"/>
                  </a:cubicBezTo>
                  <a:cubicBezTo>
                    <a:pt x="258" y="399"/>
                    <a:pt x="269" y="390"/>
                    <a:pt x="281" y="3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5FF8E9A0-09C4-4DFD-8BB3-7717134817E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91938" y="285751"/>
              <a:ext cx="130175" cy="192088"/>
            </a:xfrm>
            <a:custGeom>
              <a:avLst/>
              <a:gdLst>
                <a:gd name="T0" fmla="*/ 66 w 85"/>
                <a:gd name="T1" fmla="*/ 58 h 126"/>
                <a:gd name="T2" fmla="*/ 26 w 85"/>
                <a:gd name="T3" fmla="*/ 49 h 126"/>
                <a:gd name="T4" fmla="*/ 22 w 85"/>
                <a:gd name="T5" fmla="*/ 37 h 126"/>
                <a:gd name="T6" fmla="*/ 45 w 85"/>
                <a:gd name="T7" fmla="*/ 32 h 126"/>
                <a:gd name="T8" fmla="*/ 63 w 85"/>
                <a:gd name="T9" fmla="*/ 39 h 126"/>
                <a:gd name="T10" fmla="*/ 80 w 85"/>
                <a:gd name="T11" fmla="*/ 27 h 126"/>
                <a:gd name="T12" fmla="*/ 62 w 85"/>
                <a:gd name="T13" fmla="*/ 15 h 126"/>
                <a:gd name="T14" fmla="*/ 53 w 85"/>
                <a:gd name="T15" fmla="*/ 10 h 126"/>
                <a:gd name="T16" fmla="*/ 52 w 85"/>
                <a:gd name="T17" fmla="*/ 0 h 126"/>
                <a:gd name="T18" fmla="*/ 32 w 85"/>
                <a:gd name="T19" fmla="*/ 1 h 126"/>
                <a:gd name="T20" fmla="*/ 31 w 85"/>
                <a:gd name="T21" fmla="*/ 11 h 126"/>
                <a:gd name="T22" fmla="*/ 3 w 85"/>
                <a:gd name="T23" fmla="*/ 28 h 126"/>
                <a:gd name="T24" fmla="*/ 9 w 85"/>
                <a:gd name="T25" fmla="*/ 63 h 126"/>
                <a:gd name="T26" fmla="*/ 33 w 85"/>
                <a:gd name="T27" fmla="*/ 72 h 126"/>
                <a:gd name="T28" fmla="*/ 35 w 85"/>
                <a:gd name="T29" fmla="*/ 73 h 126"/>
                <a:gd name="T30" fmla="*/ 37 w 85"/>
                <a:gd name="T31" fmla="*/ 73 h 126"/>
                <a:gd name="T32" fmla="*/ 38 w 85"/>
                <a:gd name="T33" fmla="*/ 73 h 126"/>
                <a:gd name="T34" fmla="*/ 42 w 85"/>
                <a:gd name="T35" fmla="*/ 74 h 126"/>
                <a:gd name="T36" fmla="*/ 43 w 85"/>
                <a:gd name="T37" fmla="*/ 74 h 126"/>
                <a:gd name="T38" fmla="*/ 52 w 85"/>
                <a:gd name="T39" fmla="*/ 76 h 126"/>
                <a:gd name="T40" fmla="*/ 63 w 85"/>
                <a:gd name="T41" fmla="*/ 85 h 126"/>
                <a:gd name="T42" fmla="*/ 52 w 85"/>
                <a:gd name="T43" fmla="*/ 94 h 126"/>
                <a:gd name="T44" fmla="*/ 22 w 85"/>
                <a:gd name="T45" fmla="*/ 88 h 126"/>
                <a:gd name="T46" fmla="*/ 15 w 85"/>
                <a:gd name="T47" fmla="*/ 92 h 126"/>
                <a:gd name="T48" fmla="*/ 5 w 85"/>
                <a:gd name="T49" fmla="*/ 99 h 126"/>
                <a:gd name="T50" fmla="*/ 15 w 85"/>
                <a:gd name="T51" fmla="*/ 109 h 126"/>
                <a:gd name="T52" fmla="*/ 32 w 85"/>
                <a:gd name="T53" fmla="*/ 116 h 126"/>
                <a:gd name="T54" fmla="*/ 33 w 85"/>
                <a:gd name="T55" fmla="*/ 126 h 126"/>
                <a:gd name="T56" fmla="*/ 53 w 85"/>
                <a:gd name="T57" fmla="*/ 126 h 126"/>
                <a:gd name="T58" fmla="*/ 54 w 85"/>
                <a:gd name="T59" fmla="*/ 116 h 126"/>
                <a:gd name="T60" fmla="*/ 82 w 85"/>
                <a:gd name="T61" fmla="*/ 98 h 126"/>
                <a:gd name="T62" fmla="*/ 80 w 85"/>
                <a:gd name="T63" fmla="*/ 6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126">
                  <a:moveTo>
                    <a:pt x="80" y="69"/>
                  </a:moveTo>
                  <a:cubicBezTo>
                    <a:pt x="77" y="64"/>
                    <a:pt x="72" y="61"/>
                    <a:pt x="66" y="58"/>
                  </a:cubicBezTo>
                  <a:cubicBezTo>
                    <a:pt x="60" y="55"/>
                    <a:pt x="53" y="54"/>
                    <a:pt x="47" y="53"/>
                  </a:cubicBezTo>
                  <a:cubicBezTo>
                    <a:pt x="40" y="52"/>
                    <a:pt x="33" y="51"/>
                    <a:pt x="26" y="49"/>
                  </a:cubicBezTo>
                  <a:cubicBezTo>
                    <a:pt x="25" y="49"/>
                    <a:pt x="25" y="48"/>
                    <a:pt x="24" y="48"/>
                  </a:cubicBezTo>
                  <a:cubicBezTo>
                    <a:pt x="21" y="46"/>
                    <a:pt x="20" y="41"/>
                    <a:pt x="22" y="37"/>
                  </a:cubicBezTo>
                  <a:cubicBezTo>
                    <a:pt x="24" y="35"/>
                    <a:pt x="26" y="34"/>
                    <a:pt x="29" y="33"/>
                  </a:cubicBezTo>
                  <a:cubicBezTo>
                    <a:pt x="34" y="32"/>
                    <a:pt x="40" y="31"/>
                    <a:pt x="45" y="32"/>
                  </a:cubicBezTo>
                  <a:cubicBezTo>
                    <a:pt x="51" y="32"/>
                    <a:pt x="57" y="35"/>
                    <a:pt x="62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9" y="35"/>
                    <a:pt x="75" y="31"/>
                    <a:pt x="80" y="28"/>
                  </a:cubicBezTo>
                  <a:cubicBezTo>
                    <a:pt x="81" y="27"/>
                    <a:pt x="81" y="27"/>
                    <a:pt x="80" y="27"/>
                  </a:cubicBezTo>
                  <a:cubicBezTo>
                    <a:pt x="79" y="25"/>
                    <a:pt x="77" y="24"/>
                    <a:pt x="75" y="22"/>
                  </a:cubicBezTo>
                  <a:cubicBezTo>
                    <a:pt x="71" y="19"/>
                    <a:pt x="67" y="16"/>
                    <a:pt x="62" y="15"/>
                  </a:cubicBezTo>
                  <a:cubicBezTo>
                    <a:pt x="59" y="13"/>
                    <a:pt x="56" y="12"/>
                    <a:pt x="53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7"/>
                    <a:pt x="53" y="4"/>
                    <a:pt x="53" y="1"/>
                  </a:cubicBezTo>
                  <a:cubicBezTo>
                    <a:pt x="53" y="0"/>
                    <a:pt x="53" y="0"/>
                    <a:pt x="52" y="0"/>
                  </a:cubicBezTo>
                  <a:cubicBezTo>
                    <a:pt x="45" y="0"/>
                    <a:pt x="39" y="0"/>
                    <a:pt x="33" y="0"/>
                  </a:cubicBezTo>
                  <a:cubicBezTo>
                    <a:pt x="32" y="0"/>
                    <a:pt x="32" y="1"/>
                    <a:pt x="32" y="1"/>
                  </a:cubicBezTo>
                  <a:cubicBezTo>
                    <a:pt x="32" y="4"/>
                    <a:pt x="32" y="7"/>
                    <a:pt x="32" y="10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26" y="12"/>
                    <a:pt x="22" y="13"/>
                    <a:pt x="18" y="15"/>
                  </a:cubicBezTo>
                  <a:cubicBezTo>
                    <a:pt x="12" y="18"/>
                    <a:pt x="7" y="22"/>
                    <a:pt x="3" y="28"/>
                  </a:cubicBezTo>
                  <a:cubicBezTo>
                    <a:pt x="1" y="33"/>
                    <a:pt x="0" y="39"/>
                    <a:pt x="0" y="45"/>
                  </a:cubicBezTo>
                  <a:cubicBezTo>
                    <a:pt x="1" y="52"/>
                    <a:pt x="4" y="58"/>
                    <a:pt x="9" y="63"/>
                  </a:cubicBezTo>
                  <a:cubicBezTo>
                    <a:pt x="13" y="66"/>
                    <a:pt x="18" y="69"/>
                    <a:pt x="23" y="70"/>
                  </a:cubicBezTo>
                  <a:cubicBezTo>
                    <a:pt x="26" y="71"/>
                    <a:pt x="29" y="72"/>
                    <a:pt x="33" y="72"/>
                  </a:cubicBezTo>
                  <a:cubicBezTo>
                    <a:pt x="33" y="72"/>
                    <a:pt x="34" y="72"/>
                    <a:pt x="34" y="73"/>
                  </a:cubicBezTo>
                  <a:cubicBezTo>
                    <a:pt x="34" y="73"/>
                    <a:pt x="35" y="73"/>
                    <a:pt x="35" y="73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7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40" y="73"/>
                    <a:pt x="41" y="74"/>
                    <a:pt x="42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74"/>
                    <a:pt x="43" y="74"/>
                    <a:pt x="43" y="74"/>
                  </a:cubicBezTo>
                  <a:cubicBezTo>
                    <a:pt x="45" y="75"/>
                    <a:pt x="47" y="75"/>
                    <a:pt x="49" y="75"/>
                  </a:cubicBezTo>
                  <a:cubicBezTo>
                    <a:pt x="50" y="76"/>
                    <a:pt x="51" y="76"/>
                    <a:pt x="52" y="76"/>
                  </a:cubicBezTo>
                  <a:cubicBezTo>
                    <a:pt x="54" y="77"/>
                    <a:pt x="56" y="77"/>
                    <a:pt x="58" y="78"/>
                  </a:cubicBezTo>
                  <a:cubicBezTo>
                    <a:pt x="62" y="79"/>
                    <a:pt x="63" y="81"/>
                    <a:pt x="63" y="85"/>
                  </a:cubicBezTo>
                  <a:cubicBezTo>
                    <a:pt x="63" y="89"/>
                    <a:pt x="61" y="92"/>
                    <a:pt x="58" y="93"/>
                  </a:cubicBezTo>
                  <a:cubicBezTo>
                    <a:pt x="56" y="93"/>
                    <a:pt x="54" y="94"/>
                    <a:pt x="52" y="94"/>
                  </a:cubicBezTo>
                  <a:cubicBezTo>
                    <a:pt x="47" y="95"/>
                    <a:pt x="42" y="95"/>
                    <a:pt x="38" y="95"/>
                  </a:cubicBezTo>
                  <a:cubicBezTo>
                    <a:pt x="32" y="94"/>
                    <a:pt x="27" y="92"/>
                    <a:pt x="22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19" y="89"/>
                    <a:pt x="17" y="91"/>
                    <a:pt x="15" y="92"/>
                  </a:cubicBezTo>
                  <a:cubicBezTo>
                    <a:pt x="15" y="92"/>
                    <a:pt x="14" y="93"/>
                    <a:pt x="14" y="93"/>
                  </a:cubicBezTo>
                  <a:cubicBezTo>
                    <a:pt x="11" y="95"/>
                    <a:pt x="8" y="97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8" y="103"/>
                    <a:pt x="11" y="106"/>
                    <a:pt x="15" y="109"/>
                  </a:cubicBezTo>
                  <a:cubicBezTo>
                    <a:pt x="20" y="112"/>
                    <a:pt x="26" y="114"/>
                    <a:pt x="31" y="115"/>
                  </a:cubicBezTo>
                  <a:cubicBezTo>
                    <a:pt x="32" y="115"/>
                    <a:pt x="32" y="115"/>
                    <a:pt x="32" y="116"/>
                  </a:cubicBezTo>
                  <a:cubicBezTo>
                    <a:pt x="32" y="119"/>
                    <a:pt x="32" y="122"/>
                    <a:pt x="32" y="126"/>
                  </a:cubicBezTo>
                  <a:cubicBezTo>
                    <a:pt x="32" y="126"/>
                    <a:pt x="32" y="126"/>
                    <a:pt x="33" y="126"/>
                  </a:cubicBezTo>
                  <a:cubicBezTo>
                    <a:pt x="39" y="126"/>
                    <a:pt x="46" y="126"/>
                    <a:pt x="52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23"/>
                    <a:pt x="53" y="120"/>
                    <a:pt x="53" y="117"/>
                  </a:cubicBezTo>
                  <a:cubicBezTo>
                    <a:pt x="53" y="116"/>
                    <a:pt x="53" y="116"/>
                    <a:pt x="54" y="116"/>
                  </a:cubicBezTo>
                  <a:cubicBezTo>
                    <a:pt x="59" y="114"/>
                    <a:pt x="63" y="113"/>
                    <a:pt x="68" y="111"/>
                  </a:cubicBezTo>
                  <a:cubicBezTo>
                    <a:pt x="74" y="108"/>
                    <a:pt x="79" y="104"/>
                    <a:pt x="82" y="98"/>
                  </a:cubicBezTo>
                  <a:cubicBezTo>
                    <a:pt x="84" y="94"/>
                    <a:pt x="84" y="90"/>
                    <a:pt x="84" y="86"/>
                  </a:cubicBezTo>
                  <a:cubicBezTo>
                    <a:pt x="85" y="80"/>
                    <a:pt x="84" y="75"/>
                    <a:pt x="80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16516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806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807C618-E5BF-4CE4-BC2D-EC6E0C739711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687337" y="1254229"/>
            <a:ext cx="11504663" cy="299555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1676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47B1519-FB0F-4532-9389-9EF70CB06407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903131" y="1820285"/>
            <a:ext cx="2496277" cy="42343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AF9D1D2-2D5A-405E-97F9-9C9635A49B57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525365" y="1820285"/>
            <a:ext cx="2496277" cy="42343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BC95C37A-10E8-4B14-8A77-5AB61D3E5C64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147599" y="1820285"/>
            <a:ext cx="2496277" cy="42343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1318EB2-DC6C-4ACB-9E9B-97BA44EA18F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769832" y="1820285"/>
            <a:ext cx="2496277" cy="423436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 </a:t>
            </a:r>
            <a:endParaRPr lang="ko-KR" alt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D6023EF-D0E1-4555-8EBF-7CCD43B03DE7}"/>
              </a:ext>
            </a:extLst>
          </p:cNvPr>
          <p:cNvGrpSpPr/>
          <p:nvPr userDrawn="1"/>
        </p:nvGrpSpPr>
        <p:grpSpPr>
          <a:xfrm>
            <a:off x="323529" y="255315"/>
            <a:ext cx="11595131" cy="892632"/>
            <a:chOff x="323529" y="255315"/>
            <a:chExt cx="11595131" cy="892632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7747440C-1C45-4372-95B1-611334EB2164}"/>
                </a:ext>
              </a:extLst>
            </p:cNvPr>
            <p:cNvSpPr/>
            <p:nvPr userDrawn="1"/>
          </p:nvSpPr>
          <p:spPr>
            <a:xfrm flipH="1">
              <a:off x="323529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DE2EEEA5-AC6C-4E8F-B6F8-A1CADE13001F}"/>
                </a:ext>
              </a:extLst>
            </p:cNvPr>
            <p:cNvSpPr/>
            <p:nvPr userDrawn="1"/>
          </p:nvSpPr>
          <p:spPr>
            <a:xfrm flipH="1">
              <a:off x="780371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735951D-951B-4E13-9A16-4553DB6654EE}"/>
                </a:ext>
              </a:extLst>
            </p:cNvPr>
            <p:cNvSpPr/>
            <p:nvPr userDrawn="1"/>
          </p:nvSpPr>
          <p:spPr>
            <a:xfrm flipH="1">
              <a:off x="1219197" y="255315"/>
              <a:ext cx="9752245" cy="892632"/>
            </a:xfrm>
            <a:custGeom>
              <a:avLst/>
              <a:gdLst>
                <a:gd name="connsiteX0" fmla="*/ 9363075 w 9752245"/>
                <a:gd name="connsiteY0" fmla="*/ 0 h 892632"/>
                <a:gd name="connsiteX1" fmla="*/ 0 w 9752245"/>
                <a:gd name="connsiteY1" fmla="*/ 0 h 892632"/>
                <a:gd name="connsiteX2" fmla="*/ 389170 w 9752245"/>
                <a:gd name="connsiteY2" fmla="*/ 446316 h 892632"/>
                <a:gd name="connsiteX3" fmla="*/ 0 w 9752245"/>
                <a:gd name="connsiteY3" fmla="*/ 892632 h 892632"/>
                <a:gd name="connsiteX4" fmla="*/ 9363075 w 9752245"/>
                <a:gd name="connsiteY4" fmla="*/ 892632 h 892632"/>
                <a:gd name="connsiteX5" fmla="*/ 9752245 w 9752245"/>
                <a:gd name="connsiteY5" fmla="*/ 446316 h 89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2245" h="892632">
                  <a:moveTo>
                    <a:pt x="9363075" y="0"/>
                  </a:moveTo>
                  <a:lnTo>
                    <a:pt x="0" y="0"/>
                  </a:lnTo>
                  <a:lnTo>
                    <a:pt x="389170" y="446316"/>
                  </a:lnTo>
                  <a:lnTo>
                    <a:pt x="0" y="892632"/>
                  </a:lnTo>
                  <a:lnTo>
                    <a:pt x="9363075" y="892632"/>
                  </a:lnTo>
                  <a:lnTo>
                    <a:pt x="9752245" y="446316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Arrow: Chevron 14">
              <a:extLst>
                <a:ext uri="{FF2B5EF4-FFF2-40B4-BE49-F238E27FC236}">
                  <a16:creationId xmlns:a16="http://schemas.microsoft.com/office/drawing/2014/main" id="{423970C8-39A4-4CE7-A2B2-12916D7EBC06}"/>
                </a:ext>
              </a:extLst>
            </p:cNvPr>
            <p:cNvSpPr/>
            <p:nvPr userDrawn="1"/>
          </p:nvSpPr>
          <p:spPr>
            <a:xfrm flipH="1">
              <a:off x="10782943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37684DFF-C5DF-4D65-BE50-8F29DFC9CF7B}"/>
                </a:ext>
              </a:extLst>
            </p:cNvPr>
            <p:cNvSpPr/>
            <p:nvPr userDrawn="1"/>
          </p:nvSpPr>
          <p:spPr>
            <a:xfrm flipH="1">
              <a:off x="11239785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08949351-4749-4A1B-A985-C7EA94F646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9629829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D6023EF-D0E1-4555-8EBF-7CCD43B03DE7}"/>
              </a:ext>
            </a:extLst>
          </p:cNvPr>
          <p:cNvGrpSpPr/>
          <p:nvPr userDrawn="1"/>
        </p:nvGrpSpPr>
        <p:grpSpPr>
          <a:xfrm>
            <a:off x="323529" y="255315"/>
            <a:ext cx="11595131" cy="892632"/>
            <a:chOff x="323529" y="255315"/>
            <a:chExt cx="11595131" cy="892632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7747440C-1C45-4372-95B1-611334EB2164}"/>
                </a:ext>
              </a:extLst>
            </p:cNvPr>
            <p:cNvSpPr/>
            <p:nvPr userDrawn="1"/>
          </p:nvSpPr>
          <p:spPr>
            <a:xfrm flipH="1">
              <a:off x="323529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DE2EEEA5-AC6C-4E8F-B6F8-A1CADE13001F}"/>
                </a:ext>
              </a:extLst>
            </p:cNvPr>
            <p:cNvSpPr/>
            <p:nvPr userDrawn="1"/>
          </p:nvSpPr>
          <p:spPr>
            <a:xfrm flipH="1">
              <a:off x="780371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735951D-951B-4E13-9A16-4553DB6654EE}"/>
                </a:ext>
              </a:extLst>
            </p:cNvPr>
            <p:cNvSpPr/>
            <p:nvPr userDrawn="1"/>
          </p:nvSpPr>
          <p:spPr>
            <a:xfrm flipH="1">
              <a:off x="1219197" y="255315"/>
              <a:ext cx="9752245" cy="892632"/>
            </a:xfrm>
            <a:custGeom>
              <a:avLst/>
              <a:gdLst>
                <a:gd name="connsiteX0" fmla="*/ 9363075 w 9752245"/>
                <a:gd name="connsiteY0" fmla="*/ 0 h 892632"/>
                <a:gd name="connsiteX1" fmla="*/ 0 w 9752245"/>
                <a:gd name="connsiteY1" fmla="*/ 0 h 892632"/>
                <a:gd name="connsiteX2" fmla="*/ 389170 w 9752245"/>
                <a:gd name="connsiteY2" fmla="*/ 446316 h 892632"/>
                <a:gd name="connsiteX3" fmla="*/ 0 w 9752245"/>
                <a:gd name="connsiteY3" fmla="*/ 892632 h 892632"/>
                <a:gd name="connsiteX4" fmla="*/ 9363075 w 9752245"/>
                <a:gd name="connsiteY4" fmla="*/ 892632 h 892632"/>
                <a:gd name="connsiteX5" fmla="*/ 9752245 w 9752245"/>
                <a:gd name="connsiteY5" fmla="*/ 446316 h 892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752245" h="892632">
                  <a:moveTo>
                    <a:pt x="9363075" y="0"/>
                  </a:moveTo>
                  <a:lnTo>
                    <a:pt x="0" y="0"/>
                  </a:lnTo>
                  <a:lnTo>
                    <a:pt x="389170" y="446316"/>
                  </a:lnTo>
                  <a:lnTo>
                    <a:pt x="0" y="892632"/>
                  </a:lnTo>
                  <a:lnTo>
                    <a:pt x="9363075" y="892632"/>
                  </a:lnTo>
                  <a:lnTo>
                    <a:pt x="9752245" y="446316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" name="Arrow: Chevron 14">
              <a:extLst>
                <a:ext uri="{FF2B5EF4-FFF2-40B4-BE49-F238E27FC236}">
                  <a16:creationId xmlns:a16="http://schemas.microsoft.com/office/drawing/2014/main" id="{423970C8-39A4-4CE7-A2B2-12916D7EBC06}"/>
                </a:ext>
              </a:extLst>
            </p:cNvPr>
            <p:cNvSpPr/>
            <p:nvPr userDrawn="1"/>
          </p:nvSpPr>
          <p:spPr>
            <a:xfrm flipH="1">
              <a:off x="10782943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37684DFF-C5DF-4D65-BE50-8F29DFC9CF7B}"/>
                </a:ext>
              </a:extLst>
            </p:cNvPr>
            <p:cNvSpPr/>
            <p:nvPr userDrawn="1"/>
          </p:nvSpPr>
          <p:spPr>
            <a:xfrm flipH="1">
              <a:off x="11239785" y="255315"/>
              <a:ext cx="678875" cy="892632"/>
            </a:xfrm>
            <a:prstGeom prst="chevron">
              <a:avLst>
                <a:gd name="adj" fmla="val 56521"/>
              </a:avLst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08949351-4749-4A1B-A985-C7EA94F646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C6AD309-23D4-44C0-9D64-79E7FAD671D2}"/>
              </a:ext>
            </a:extLst>
          </p:cNvPr>
          <p:cNvSpPr/>
          <p:nvPr userDrawn="1"/>
        </p:nvSpPr>
        <p:spPr>
          <a:xfrm>
            <a:off x="3066222" y="4026571"/>
            <a:ext cx="44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그림 개체 틀 2">
            <a:extLst>
              <a:ext uri="{FF2B5EF4-FFF2-40B4-BE49-F238E27FC236}">
                <a16:creationId xmlns:a16="http://schemas.microsoft.com/office/drawing/2014/main" id="{79679C48-5407-4D3E-91E0-1EF95FB7325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7145771" y="4018025"/>
            <a:ext cx="4320000" cy="2124000"/>
          </a:xfrm>
          <a:custGeom>
            <a:avLst/>
            <a:gdLst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5063"/>
              <a:gd name="connsiteY0" fmla="*/ 0 h 1385171"/>
              <a:gd name="connsiteX1" fmla="*/ 3474149 w 3475063"/>
              <a:gd name="connsiteY1" fmla="*/ 0 h 1385171"/>
              <a:gd name="connsiteX2" fmla="*/ 3475063 w 3475063"/>
              <a:gd name="connsiteY2" fmla="*/ 422426 h 1385171"/>
              <a:gd name="connsiteX3" fmla="*/ 3474149 w 3475063"/>
              <a:gd name="connsiteY3" fmla="*/ 1385171 h 1385171"/>
              <a:gd name="connsiteX4" fmla="*/ 0 w 3475063"/>
              <a:gd name="connsiteY4" fmla="*/ 1385171 h 1385171"/>
              <a:gd name="connsiteX5" fmla="*/ 0 w 3475063"/>
              <a:gd name="connsiteY5" fmla="*/ 0 h 1385171"/>
              <a:gd name="connsiteX0" fmla="*/ 0 w 3728608"/>
              <a:gd name="connsiteY0" fmla="*/ 0 h 1385171"/>
              <a:gd name="connsiteX1" fmla="*/ 3474149 w 3728608"/>
              <a:gd name="connsiteY1" fmla="*/ 0 h 1385171"/>
              <a:gd name="connsiteX2" fmla="*/ 3475063 w 3728608"/>
              <a:gd name="connsiteY2" fmla="*/ 422426 h 1385171"/>
              <a:gd name="connsiteX3" fmla="*/ 3465538 w 3728608"/>
              <a:gd name="connsiteY3" fmla="*/ 822476 h 1385171"/>
              <a:gd name="connsiteX4" fmla="*/ 3474149 w 3728608"/>
              <a:gd name="connsiteY4" fmla="*/ 1385171 h 1385171"/>
              <a:gd name="connsiteX5" fmla="*/ 0 w 3728608"/>
              <a:gd name="connsiteY5" fmla="*/ 1385171 h 1385171"/>
              <a:gd name="connsiteX6" fmla="*/ 0 w 3728608"/>
              <a:gd name="connsiteY6" fmla="*/ 0 h 1385171"/>
              <a:gd name="connsiteX0" fmla="*/ 0 w 3475615"/>
              <a:gd name="connsiteY0" fmla="*/ 0 h 1385171"/>
              <a:gd name="connsiteX1" fmla="*/ 3474149 w 3475615"/>
              <a:gd name="connsiteY1" fmla="*/ 0 h 1385171"/>
              <a:gd name="connsiteX2" fmla="*/ 3475063 w 3475615"/>
              <a:gd name="connsiteY2" fmla="*/ 422426 h 1385171"/>
              <a:gd name="connsiteX3" fmla="*/ 3465538 w 3475615"/>
              <a:gd name="connsiteY3" fmla="*/ 822476 h 1385171"/>
              <a:gd name="connsiteX4" fmla="*/ 3474149 w 3475615"/>
              <a:gd name="connsiteY4" fmla="*/ 1385171 h 1385171"/>
              <a:gd name="connsiteX5" fmla="*/ 0 w 3475615"/>
              <a:gd name="connsiteY5" fmla="*/ 1385171 h 1385171"/>
              <a:gd name="connsiteX6" fmla="*/ 0 w 3475615"/>
              <a:gd name="connsiteY6" fmla="*/ 0 h 1385171"/>
              <a:gd name="connsiteX0" fmla="*/ 0 w 3475739"/>
              <a:gd name="connsiteY0" fmla="*/ 0 h 1385171"/>
              <a:gd name="connsiteX1" fmla="*/ 3474149 w 3475739"/>
              <a:gd name="connsiteY1" fmla="*/ 0 h 1385171"/>
              <a:gd name="connsiteX2" fmla="*/ 3475063 w 3475739"/>
              <a:gd name="connsiteY2" fmla="*/ 422426 h 1385171"/>
              <a:gd name="connsiteX3" fmla="*/ 3456013 w 3475739"/>
              <a:gd name="connsiteY3" fmla="*/ 698651 h 1385171"/>
              <a:gd name="connsiteX4" fmla="*/ 3465538 w 3475739"/>
              <a:gd name="connsiteY4" fmla="*/ 822476 h 1385171"/>
              <a:gd name="connsiteX5" fmla="*/ 3474149 w 3475739"/>
              <a:gd name="connsiteY5" fmla="*/ 1385171 h 1385171"/>
              <a:gd name="connsiteX6" fmla="*/ 0 w 3475739"/>
              <a:gd name="connsiteY6" fmla="*/ 1385171 h 1385171"/>
              <a:gd name="connsiteX7" fmla="*/ 0 w 3475739"/>
              <a:gd name="connsiteY7" fmla="*/ 0 h 1385171"/>
              <a:gd name="connsiteX0" fmla="*/ 0 w 3684621"/>
              <a:gd name="connsiteY0" fmla="*/ 0 h 1385171"/>
              <a:gd name="connsiteX1" fmla="*/ 3474149 w 3684621"/>
              <a:gd name="connsiteY1" fmla="*/ 0 h 1385171"/>
              <a:gd name="connsiteX2" fmla="*/ 3475063 w 3684621"/>
              <a:gd name="connsiteY2" fmla="*/ 422426 h 1385171"/>
              <a:gd name="connsiteX3" fmla="*/ 3684613 w 3684621"/>
              <a:gd name="connsiteY3" fmla="*/ 717701 h 1385171"/>
              <a:gd name="connsiteX4" fmla="*/ 3465538 w 3684621"/>
              <a:gd name="connsiteY4" fmla="*/ 822476 h 1385171"/>
              <a:gd name="connsiteX5" fmla="*/ 3474149 w 3684621"/>
              <a:gd name="connsiteY5" fmla="*/ 1385171 h 1385171"/>
              <a:gd name="connsiteX6" fmla="*/ 0 w 3684621"/>
              <a:gd name="connsiteY6" fmla="*/ 1385171 h 1385171"/>
              <a:gd name="connsiteX7" fmla="*/ 0 w 3684621"/>
              <a:gd name="connsiteY7" fmla="*/ 0 h 1385171"/>
              <a:gd name="connsiteX0" fmla="*/ 0 w 3684621"/>
              <a:gd name="connsiteY0" fmla="*/ 0 h 1385171"/>
              <a:gd name="connsiteX1" fmla="*/ 3474149 w 3684621"/>
              <a:gd name="connsiteY1" fmla="*/ 0 h 1385171"/>
              <a:gd name="connsiteX2" fmla="*/ 3475063 w 3684621"/>
              <a:gd name="connsiteY2" fmla="*/ 422426 h 1385171"/>
              <a:gd name="connsiteX3" fmla="*/ 3684613 w 3684621"/>
              <a:gd name="connsiteY3" fmla="*/ 717701 h 1385171"/>
              <a:gd name="connsiteX4" fmla="*/ 3484588 w 3684621"/>
              <a:gd name="connsiteY4" fmla="*/ 946301 h 1385171"/>
              <a:gd name="connsiteX5" fmla="*/ 3474149 w 3684621"/>
              <a:gd name="connsiteY5" fmla="*/ 1385171 h 1385171"/>
              <a:gd name="connsiteX6" fmla="*/ 0 w 3684621"/>
              <a:gd name="connsiteY6" fmla="*/ 1385171 h 1385171"/>
              <a:gd name="connsiteX7" fmla="*/ 0 w 3684621"/>
              <a:gd name="connsiteY7" fmla="*/ 0 h 1385171"/>
              <a:gd name="connsiteX0" fmla="*/ 0 w 3694146"/>
              <a:gd name="connsiteY0" fmla="*/ 0 h 1385171"/>
              <a:gd name="connsiteX1" fmla="*/ 3474149 w 3694146"/>
              <a:gd name="connsiteY1" fmla="*/ 0 h 1385171"/>
              <a:gd name="connsiteX2" fmla="*/ 3475063 w 3694146"/>
              <a:gd name="connsiteY2" fmla="*/ 422426 h 1385171"/>
              <a:gd name="connsiteX3" fmla="*/ 3694138 w 3694146"/>
              <a:gd name="connsiteY3" fmla="*/ 679601 h 1385171"/>
              <a:gd name="connsiteX4" fmla="*/ 3484588 w 3694146"/>
              <a:gd name="connsiteY4" fmla="*/ 946301 h 1385171"/>
              <a:gd name="connsiteX5" fmla="*/ 3474149 w 3694146"/>
              <a:gd name="connsiteY5" fmla="*/ 1385171 h 1385171"/>
              <a:gd name="connsiteX6" fmla="*/ 0 w 3694146"/>
              <a:gd name="connsiteY6" fmla="*/ 1385171 h 1385171"/>
              <a:gd name="connsiteX7" fmla="*/ 0 w 3694146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75063 w 3694138"/>
              <a:gd name="connsiteY2" fmla="*/ 422426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75063 w 3694138"/>
              <a:gd name="connsiteY2" fmla="*/ 422426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472220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703192"/>
              <a:gd name="connsiteY0" fmla="*/ 0 h 1385171"/>
              <a:gd name="connsiteX1" fmla="*/ 3474149 w 3703192"/>
              <a:gd name="connsiteY1" fmla="*/ 0 h 1385171"/>
              <a:gd name="connsiteX2" fmla="*/ 3484116 w 3703192"/>
              <a:gd name="connsiteY2" fmla="*/ 558228 h 1385171"/>
              <a:gd name="connsiteX3" fmla="*/ 3703192 w 3703192"/>
              <a:gd name="connsiteY3" fmla="*/ 684128 h 1385171"/>
              <a:gd name="connsiteX4" fmla="*/ 3484588 w 3703192"/>
              <a:gd name="connsiteY4" fmla="*/ 833132 h 1385171"/>
              <a:gd name="connsiteX5" fmla="*/ 3474149 w 3703192"/>
              <a:gd name="connsiteY5" fmla="*/ 1385171 h 1385171"/>
              <a:gd name="connsiteX6" fmla="*/ 0 w 3703192"/>
              <a:gd name="connsiteY6" fmla="*/ 1385171 h 1385171"/>
              <a:gd name="connsiteX7" fmla="*/ 0 w 3703192"/>
              <a:gd name="connsiteY7" fmla="*/ 0 h 1385171"/>
              <a:gd name="connsiteX0" fmla="*/ 0 w 3529685"/>
              <a:gd name="connsiteY0" fmla="*/ 0 h 1385171"/>
              <a:gd name="connsiteX1" fmla="*/ 3474149 w 3529685"/>
              <a:gd name="connsiteY1" fmla="*/ 0 h 1385171"/>
              <a:gd name="connsiteX2" fmla="*/ 3484116 w 3529685"/>
              <a:gd name="connsiteY2" fmla="*/ 558228 h 1385171"/>
              <a:gd name="connsiteX3" fmla="*/ 3244740 w 3529685"/>
              <a:gd name="connsiteY3" fmla="*/ 690668 h 1385171"/>
              <a:gd name="connsiteX4" fmla="*/ 3484588 w 3529685"/>
              <a:gd name="connsiteY4" fmla="*/ 833132 h 1385171"/>
              <a:gd name="connsiteX5" fmla="*/ 3474149 w 3529685"/>
              <a:gd name="connsiteY5" fmla="*/ 1385171 h 1385171"/>
              <a:gd name="connsiteX6" fmla="*/ 0 w 3529685"/>
              <a:gd name="connsiteY6" fmla="*/ 1385171 h 1385171"/>
              <a:gd name="connsiteX7" fmla="*/ 0 w 3529685"/>
              <a:gd name="connsiteY7" fmla="*/ 0 h 1385171"/>
              <a:gd name="connsiteX0" fmla="*/ 0 w 3529685"/>
              <a:gd name="connsiteY0" fmla="*/ 0 h 1385171"/>
              <a:gd name="connsiteX1" fmla="*/ 3474149 w 3529685"/>
              <a:gd name="connsiteY1" fmla="*/ 0 h 1385171"/>
              <a:gd name="connsiteX2" fmla="*/ 3484116 w 3529685"/>
              <a:gd name="connsiteY2" fmla="*/ 558228 h 1385171"/>
              <a:gd name="connsiteX3" fmla="*/ 3244740 w 3529685"/>
              <a:gd name="connsiteY3" fmla="*/ 690668 h 1385171"/>
              <a:gd name="connsiteX4" fmla="*/ 3484588 w 3529685"/>
              <a:gd name="connsiteY4" fmla="*/ 833132 h 1385171"/>
              <a:gd name="connsiteX5" fmla="*/ 3474149 w 3529685"/>
              <a:gd name="connsiteY5" fmla="*/ 1385171 h 1385171"/>
              <a:gd name="connsiteX6" fmla="*/ 0 w 3529685"/>
              <a:gd name="connsiteY6" fmla="*/ 1385171 h 1385171"/>
              <a:gd name="connsiteX7" fmla="*/ 0 w 3529685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116"/>
              <a:gd name="connsiteY0" fmla="*/ 0 h 1385171"/>
              <a:gd name="connsiteX1" fmla="*/ 3474149 w 3484116"/>
              <a:gd name="connsiteY1" fmla="*/ 0 h 1385171"/>
              <a:gd name="connsiteX2" fmla="*/ 3484116 w 3484116"/>
              <a:gd name="connsiteY2" fmla="*/ 558228 h 1385171"/>
              <a:gd name="connsiteX3" fmla="*/ 3244740 w 3484116"/>
              <a:gd name="connsiteY3" fmla="*/ 690668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44740 w 3484116"/>
              <a:gd name="connsiteY3" fmla="*/ 690668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23670 w 3484116"/>
              <a:gd name="connsiteY3" fmla="*/ 696347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16646 w 3484116"/>
              <a:gd name="connsiteY3" fmla="*/ 696347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23670 w 3484116"/>
              <a:gd name="connsiteY3" fmla="*/ 696347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23670 w 3484116"/>
              <a:gd name="connsiteY3" fmla="*/ 696347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09623 w 3484116"/>
              <a:gd name="connsiteY3" fmla="*/ 702026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09623 w 3484116"/>
              <a:gd name="connsiteY3" fmla="*/ 702026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09623 w 3484116"/>
              <a:gd name="connsiteY3" fmla="*/ 702026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2 w 3484116"/>
              <a:gd name="connsiteY1" fmla="*/ 0 h 1385171"/>
              <a:gd name="connsiteX2" fmla="*/ 3484116 w 3484116"/>
              <a:gd name="connsiteY2" fmla="*/ 558228 h 1385171"/>
              <a:gd name="connsiteX3" fmla="*/ 3209623 w 3484116"/>
              <a:gd name="connsiteY3" fmla="*/ 702026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116" h="1385171">
                <a:moveTo>
                  <a:pt x="0" y="0"/>
                </a:moveTo>
                <a:lnTo>
                  <a:pt x="3481172" y="0"/>
                </a:lnTo>
                <a:cubicBezTo>
                  <a:pt x="3481477" y="140809"/>
                  <a:pt x="3483811" y="417419"/>
                  <a:pt x="3484116" y="558228"/>
                </a:cubicBezTo>
                <a:cubicBezTo>
                  <a:pt x="3241294" y="690823"/>
                  <a:pt x="3392809" y="595682"/>
                  <a:pt x="3209623" y="702026"/>
                </a:cubicBezTo>
                <a:cubicBezTo>
                  <a:pt x="3342466" y="770912"/>
                  <a:pt x="3354142" y="760160"/>
                  <a:pt x="3476995" y="833132"/>
                </a:cubicBezTo>
                <a:cubicBezTo>
                  <a:pt x="3478430" y="947552"/>
                  <a:pt x="3480239" y="853239"/>
                  <a:pt x="3474149" y="1385171"/>
                </a:cubicBezTo>
                <a:lnTo>
                  <a:pt x="0" y="138517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1AA56D-9F51-4548-8A03-959C9407DEA4}"/>
              </a:ext>
            </a:extLst>
          </p:cNvPr>
          <p:cNvSpPr/>
          <p:nvPr userDrawn="1"/>
        </p:nvSpPr>
        <p:spPr>
          <a:xfrm>
            <a:off x="3066222" y="1892511"/>
            <a:ext cx="4464000" cy="212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0" name="그림 개체 틀 2">
            <a:extLst>
              <a:ext uri="{FF2B5EF4-FFF2-40B4-BE49-F238E27FC236}">
                <a16:creationId xmlns:a16="http://schemas.microsoft.com/office/drawing/2014/main" id="{1B2421DD-6580-439F-A896-99B266F0E8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flipH="1">
            <a:off x="7145771" y="1892511"/>
            <a:ext cx="4320000" cy="2124000"/>
          </a:xfrm>
          <a:custGeom>
            <a:avLst/>
            <a:gdLst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4149"/>
              <a:gd name="connsiteY0" fmla="*/ 0 h 1385171"/>
              <a:gd name="connsiteX1" fmla="*/ 3474149 w 3474149"/>
              <a:gd name="connsiteY1" fmla="*/ 0 h 1385171"/>
              <a:gd name="connsiteX2" fmla="*/ 3474149 w 3474149"/>
              <a:gd name="connsiteY2" fmla="*/ 1385171 h 1385171"/>
              <a:gd name="connsiteX3" fmla="*/ 0 w 3474149"/>
              <a:gd name="connsiteY3" fmla="*/ 1385171 h 1385171"/>
              <a:gd name="connsiteX4" fmla="*/ 0 w 3474149"/>
              <a:gd name="connsiteY4" fmla="*/ 0 h 1385171"/>
              <a:gd name="connsiteX0" fmla="*/ 0 w 3475063"/>
              <a:gd name="connsiteY0" fmla="*/ 0 h 1385171"/>
              <a:gd name="connsiteX1" fmla="*/ 3474149 w 3475063"/>
              <a:gd name="connsiteY1" fmla="*/ 0 h 1385171"/>
              <a:gd name="connsiteX2" fmla="*/ 3475063 w 3475063"/>
              <a:gd name="connsiteY2" fmla="*/ 422426 h 1385171"/>
              <a:gd name="connsiteX3" fmla="*/ 3474149 w 3475063"/>
              <a:gd name="connsiteY3" fmla="*/ 1385171 h 1385171"/>
              <a:gd name="connsiteX4" fmla="*/ 0 w 3475063"/>
              <a:gd name="connsiteY4" fmla="*/ 1385171 h 1385171"/>
              <a:gd name="connsiteX5" fmla="*/ 0 w 3475063"/>
              <a:gd name="connsiteY5" fmla="*/ 0 h 1385171"/>
              <a:gd name="connsiteX0" fmla="*/ 0 w 3728608"/>
              <a:gd name="connsiteY0" fmla="*/ 0 h 1385171"/>
              <a:gd name="connsiteX1" fmla="*/ 3474149 w 3728608"/>
              <a:gd name="connsiteY1" fmla="*/ 0 h 1385171"/>
              <a:gd name="connsiteX2" fmla="*/ 3475063 w 3728608"/>
              <a:gd name="connsiteY2" fmla="*/ 422426 h 1385171"/>
              <a:gd name="connsiteX3" fmla="*/ 3465538 w 3728608"/>
              <a:gd name="connsiteY3" fmla="*/ 822476 h 1385171"/>
              <a:gd name="connsiteX4" fmla="*/ 3474149 w 3728608"/>
              <a:gd name="connsiteY4" fmla="*/ 1385171 h 1385171"/>
              <a:gd name="connsiteX5" fmla="*/ 0 w 3728608"/>
              <a:gd name="connsiteY5" fmla="*/ 1385171 h 1385171"/>
              <a:gd name="connsiteX6" fmla="*/ 0 w 3728608"/>
              <a:gd name="connsiteY6" fmla="*/ 0 h 1385171"/>
              <a:gd name="connsiteX0" fmla="*/ 0 w 3475615"/>
              <a:gd name="connsiteY0" fmla="*/ 0 h 1385171"/>
              <a:gd name="connsiteX1" fmla="*/ 3474149 w 3475615"/>
              <a:gd name="connsiteY1" fmla="*/ 0 h 1385171"/>
              <a:gd name="connsiteX2" fmla="*/ 3475063 w 3475615"/>
              <a:gd name="connsiteY2" fmla="*/ 422426 h 1385171"/>
              <a:gd name="connsiteX3" fmla="*/ 3465538 w 3475615"/>
              <a:gd name="connsiteY3" fmla="*/ 822476 h 1385171"/>
              <a:gd name="connsiteX4" fmla="*/ 3474149 w 3475615"/>
              <a:gd name="connsiteY4" fmla="*/ 1385171 h 1385171"/>
              <a:gd name="connsiteX5" fmla="*/ 0 w 3475615"/>
              <a:gd name="connsiteY5" fmla="*/ 1385171 h 1385171"/>
              <a:gd name="connsiteX6" fmla="*/ 0 w 3475615"/>
              <a:gd name="connsiteY6" fmla="*/ 0 h 1385171"/>
              <a:gd name="connsiteX0" fmla="*/ 0 w 3475739"/>
              <a:gd name="connsiteY0" fmla="*/ 0 h 1385171"/>
              <a:gd name="connsiteX1" fmla="*/ 3474149 w 3475739"/>
              <a:gd name="connsiteY1" fmla="*/ 0 h 1385171"/>
              <a:gd name="connsiteX2" fmla="*/ 3475063 w 3475739"/>
              <a:gd name="connsiteY2" fmla="*/ 422426 h 1385171"/>
              <a:gd name="connsiteX3" fmla="*/ 3456013 w 3475739"/>
              <a:gd name="connsiteY3" fmla="*/ 698651 h 1385171"/>
              <a:gd name="connsiteX4" fmla="*/ 3465538 w 3475739"/>
              <a:gd name="connsiteY4" fmla="*/ 822476 h 1385171"/>
              <a:gd name="connsiteX5" fmla="*/ 3474149 w 3475739"/>
              <a:gd name="connsiteY5" fmla="*/ 1385171 h 1385171"/>
              <a:gd name="connsiteX6" fmla="*/ 0 w 3475739"/>
              <a:gd name="connsiteY6" fmla="*/ 1385171 h 1385171"/>
              <a:gd name="connsiteX7" fmla="*/ 0 w 3475739"/>
              <a:gd name="connsiteY7" fmla="*/ 0 h 1385171"/>
              <a:gd name="connsiteX0" fmla="*/ 0 w 3684621"/>
              <a:gd name="connsiteY0" fmla="*/ 0 h 1385171"/>
              <a:gd name="connsiteX1" fmla="*/ 3474149 w 3684621"/>
              <a:gd name="connsiteY1" fmla="*/ 0 h 1385171"/>
              <a:gd name="connsiteX2" fmla="*/ 3475063 w 3684621"/>
              <a:gd name="connsiteY2" fmla="*/ 422426 h 1385171"/>
              <a:gd name="connsiteX3" fmla="*/ 3684613 w 3684621"/>
              <a:gd name="connsiteY3" fmla="*/ 717701 h 1385171"/>
              <a:gd name="connsiteX4" fmla="*/ 3465538 w 3684621"/>
              <a:gd name="connsiteY4" fmla="*/ 822476 h 1385171"/>
              <a:gd name="connsiteX5" fmla="*/ 3474149 w 3684621"/>
              <a:gd name="connsiteY5" fmla="*/ 1385171 h 1385171"/>
              <a:gd name="connsiteX6" fmla="*/ 0 w 3684621"/>
              <a:gd name="connsiteY6" fmla="*/ 1385171 h 1385171"/>
              <a:gd name="connsiteX7" fmla="*/ 0 w 3684621"/>
              <a:gd name="connsiteY7" fmla="*/ 0 h 1385171"/>
              <a:gd name="connsiteX0" fmla="*/ 0 w 3684621"/>
              <a:gd name="connsiteY0" fmla="*/ 0 h 1385171"/>
              <a:gd name="connsiteX1" fmla="*/ 3474149 w 3684621"/>
              <a:gd name="connsiteY1" fmla="*/ 0 h 1385171"/>
              <a:gd name="connsiteX2" fmla="*/ 3475063 w 3684621"/>
              <a:gd name="connsiteY2" fmla="*/ 422426 h 1385171"/>
              <a:gd name="connsiteX3" fmla="*/ 3684613 w 3684621"/>
              <a:gd name="connsiteY3" fmla="*/ 717701 h 1385171"/>
              <a:gd name="connsiteX4" fmla="*/ 3484588 w 3684621"/>
              <a:gd name="connsiteY4" fmla="*/ 946301 h 1385171"/>
              <a:gd name="connsiteX5" fmla="*/ 3474149 w 3684621"/>
              <a:gd name="connsiteY5" fmla="*/ 1385171 h 1385171"/>
              <a:gd name="connsiteX6" fmla="*/ 0 w 3684621"/>
              <a:gd name="connsiteY6" fmla="*/ 1385171 h 1385171"/>
              <a:gd name="connsiteX7" fmla="*/ 0 w 3684621"/>
              <a:gd name="connsiteY7" fmla="*/ 0 h 1385171"/>
              <a:gd name="connsiteX0" fmla="*/ 0 w 3694146"/>
              <a:gd name="connsiteY0" fmla="*/ 0 h 1385171"/>
              <a:gd name="connsiteX1" fmla="*/ 3474149 w 3694146"/>
              <a:gd name="connsiteY1" fmla="*/ 0 h 1385171"/>
              <a:gd name="connsiteX2" fmla="*/ 3475063 w 3694146"/>
              <a:gd name="connsiteY2" fmla="*/ 422426 h 1385171"/>
              <a:gd name="connsiteX3" fmla="*/ 3694138 w 3694146"/>
              <a:gd name="connsiteY3" fmla="*/ 679601 h 1385171"/>
              <a:gd name="connsiteX4" fmla="*/ 3484588 w 3694146"/>
              <a:gd name="connsiteY4" fmla="*/ 946301 h 1385171"/>
              <a:gd name="connsiteX5" fmla="*/ 3474149 w 3694146"/>
              <a:gd name="connsiteY5" fmla="*/ 1385171 h 1385171"/>
              <a:gd name="connsiteX6" fmla="*/ 0 w 3694146"/>
              <a:gd name="connsiteY6" fmla="*/ 1385171 h 1385171"/>
              <a:gd name="connsiteX7" fmla="*/ 0 w 3694146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75063 w 3694138"/>
              <a:gd name="connsiteY2" fmla="*/ 422426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75063 w 3694138"/>
              <a:gd name="connsiteY2" fmla="*/ 422426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472220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946301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694138"/>
              <a:gd name="connsiteY0" fmla="*/ 0 h 1385171"/>
              <a:gd name="connsiteX1" fmla="*/ 3474149 w 3694138"/>
              <a:gd name="connsiteY1" fmla="*/ 0 h 1385171"/>
              <a:gd name="connsiteX2" fmla="*/ 3484116 w 3694138"/>
              <a:gd name="connsiteY2" fmla="*/ 558228 h 1385171"/>
              <a:gd name="connsiteX3" fmla="*/ 3694138 w 3694138"/>
              <a:gd name="connsiteY3" fmla="*/ 679601 h 1385171"/>
              <a:gd name="connsiteX4" fmla="*/ 3484588 w 3694138"/>
              <a:gd name="connsiteY4" fmla="*/ 833132 h 1385171"/>
              <a:gd name="connsiteX5" fmla="*/ 3474149 w 3694138"/>
              <a:gd name="connsiteY5" fmla="*/ 1385171 h 1385171"/>
              <a:gd name="connsiteX6" fmla="*/ 0 w 3694138"/>
              <a:gd name="connsiteY6" fmla="*/ 1385171 h 1385171"/>
              <a:gd name="connsiteX7" fmla="*/ 0 w 3694138"/>
              <a:gd name="connsiteY7" fmla="*/ 0 h 1385171"/>
              <a:gd name="connsiteX0" fmla="*/ 0 w 3703192"/>
              <a:gd name="connsiteY0" fmla="*/ 0 h 1385171"/>
              <a:gd name="connsiteX1" fmla="*/ 3474149 w 3703192"/>
              <a:gd name="connsiteY1" fmla="*/ 0 h 1385171"/>
              <a:gd name="connsiteX2" fmla="*/ 3484116 w 3703192"/>
              <a:gd name="connsiteY2" fmla="*/ 558228 h 1385171"/>
              <a:gd name="connsiteX3" fmla="*/ 3703192 w 3703192"/>
              <a:gd name="connsiteY3" fmla="*/ 684128 h 1385171"/>
              <a:gd name="connsiteX4" fmla="*/ 3484588 w 3703192"/>
              <a:gd name="connsiteY4" fmla="*/ 833132 h 1385171"/>
              <a:gd name="connsiteX5" fmla="*/ 3474149 w 3703192"/>
              <a:gd name="connsiteY5" fmla="*/ 1385171 h 1385171"/>
              <a:gd name="connsiteX6" fmla="*/ 0 w 3703192"/>
              <a:gd name="connsiteY6" fmla="*/ 1385171 h 1385171"/>
              <a:gd name="connsiteX7" fmla="*/ 0 w 3703192"/>
              <a:gd name="connsiteY7" fmla="*/ 0 h 1385171"/>
              <a:gd name="connsiteX0" fmla="*/ 0 w 3529685"/>
              <a:gd name="connsiteY0" fmla="*/ 0 h 1385171"/>
              <a:gd name="connsiteX1" fmla="*/ 3474149 w 3529685"/>
              <a:gd name="connsiteY1" fmla="*/ 0 h 1385171"/>
              <a:gd name="connsiteX2" fmla="*/ 3484116 w 3529685"/>
              <a:gd name="connsiteY2" fmla="*/ 558228 h 1385171"/>
              <a:gd name="connsiteX3" fmla="*/ 3244740 w 3529685"/>
              <a:gd name="connsiteY3" fmla="*/ 690668 h 1385171"/>
              <a:gd name="connsiteX4" fmla="*/ 3484588 w 3529685"/>
              <a:gd name="connsiteY4" fmla="*/ 833132 h 1385171"/>
              <a:gd name="connsiteX5" fmla="*/ 3474149 w 3529685"/>
              <a:gd name="connsiteY5" fmla="*/ 1385171 h 1385171"/>
              <a:gd name="connsiteX6" fmla="*/ 0 w 3529685"/>
              <a:gd name="connsiteY6" fmla="*/ 1385171 h 1385171"/>
              <a:gd name="connsiteX7" fmla="*/ 0 w 3529685"/>
              <a:gd name="connsiteY7" fmla="*/ 0 h 1385171"/>
              <a:gd name="connsiteX0" fmla="*/ 0 w 3529685"/>
              <a:gd name="connsiteY0" fmla="*/ 0 h 1385171"/>
              <a:gd name="connsiteX1" fmla="*/ 3474149 w 3529685"/>
              <a:gd name="connsiteY1" fmla="*/ 0 h 1385171"/>
              <a:gd name="connsiteX2" fmla="*/ 3484116 w 3529685"/>
              <a:gd name="connsiteY2" fmla="*/ 558228 h 1385171"/>
              <a:gd name="connsiteX3" fmla="*/ 3244740 w 3529685"/>
              <a:gd name="connsiteY3" fmla="*/ 690668 h 1385171"/>
              <a:gd name="connsiteX4" fmla="*/ 3484588 w 3529685"/>
              <a:gd name="connsiteY4" fmla="*/ 833132 h 1385171"/>
              <a:gd name="connsiteX5" fmla="*/ 3474149 w 3529685"/>
              <a:gd name="connsiteY5" fmla="*/ 1385171 h 1385171"/>
              <a:gd name="connsiteX6" fmla="*/ 0 w 3529685"/>
              <a:gd name="connsiteY6" fmla="*/ 1385171 h 1385171"/>
              <a:gd name="connsiteX7" fmla="*/ 0 w 3529685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809"/>
              <a:gd name="connsiteY0" fmla="*/ 0 h 1385171"/>
              <a:gd name="connsiteX1" fmla="*/ 3474149 w 3484809"/>
              <a:gd name="connsiteY1" fmla="*/ 0 h 1385171"/>
              <a:gd name="connsiteX2" fmla="*/ 3484116 w 3484809"/>
              <a:gd name="connsiteY2" fmla="*/ 558228 h 1385171"/>
              <a:gd name="connsiteX3" fmla="*/ 3244740 w 3484809"/>
              <a:gd name="connsiteY3" fmla="*/ 690668 h 1385171"/>
              <a:gd name="connsiteX4" fmla="*/ 3484588 w 3484809"/>
              <a:gd name="connsiteY4" fmla="*/ 833132 h 1385171"/>
              <a:gd name="connsiteX5" fmla="*/ 3474149 w 3484809"/>
              <a:gd name="connsiteY5" fmla="*/ 1385171 h 1385171"/>
              <a:gd name="connsiteX6" fmla="*/ 0 w 3484809"/>
              <a:gd name="connsiteY6" fmla="*/ 1385171 h 1385171"/>
              <a:gd name="connsiteX7" fmla="*/ 0 w 3484809"/>
              <a:gd name="connsiteY7" fmla="*/ 0 h 1385171"/>
              <a:gd name="connsiteX0" fmla="*/ 0 w 3484116"/>
              <a:gd name="connsiteY0" fmla="*/ 0 h 1385171"/>
              <a:gd name="connsiteX1" fmla="*/ 3474149 w 3484116"/>
              <a:gd name="connsiteY1" fmla="*/ 0 h 1385171"/>
              <a:gd name="connsiteX2" fmla="*/ 3484116 w 3484116"/>
              <a:gd name="connsiteY2" fmla="*/ 558228 h 1385171"/>
              <a:gd name="connsiteX3" fmla="*/ 3244740 w 3484116"/>
              <a:gd name="connsiteY3" fmla="*/ 690668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85171"/>
              <a:gd name="connsiteX1" fmla="*/ 3481173 w 3484116"/>
              <a:gd name="connsiteY1" fmla="*/ 0 h 1385171"/>
              <a:gd name="connsiteX2" fmla="*/ 3484116 w 3484116"/>
              <a:gd name="connsiteY2" fmla="*/ 558228 h 1385171"/>
              <a:gd name="connsiteX3" fmla="*/ 3244740 w 3484116"/>
              <a:gd name="connsiteY3" fmla="*/ 690668 h 1385171"/>
              <a:gd name="connsiteX4" fmla="*/ 3476995 w 3484116"/>
              <a:gd name="connsiteY4" fmla="*/ 833132 h 1385171"/>
              <a:gd name="connsiteX5" fmla="*/ 3474149 w 3484116"/>
              <a:gd name="connsiteY5" fmla="*/ 1385171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44740 w 3484116"/>
              <a:gd name="connsiteY3" fmla="*/ 690668 h 1396530"/>
              <a:gd name="connsiteX4" fmla="*/ 3476995 w 3484116"/>
              <a:gd name="connsiteY4" fmla="*/ 833132 h 1396530"/>
              <a:gd name="connsiteX5" fmla="*/ 3396890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44740 w 3484116"/>
              <a:gd name="connsiteY3" fmla="*/ 690668 h 1396530"/>
              <a:gd name="connsiteX4" fmla="*/ 3476995 w 3484116"/>
              <a:gd name="connsiteY4" fmla="*/ 833132 h 1396530"/>
              <a:gd name="connsiteX5" fmla="*/ 3467126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44740 w 3484116"/>
              <a:gd name="connsiteY3" fmla="*/ 690668 h 1396530"/>
              <a:gd name="connsiteX4" fmla="*/ 3476995 w 3484116"/>
              <a:gd name="connsiteY4" fmla="*/ 833132 h 1396530"/>
              <a:gd name="connsiteX5" fmla="*/ 3474149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23669 w 3484116"/>
              <a:gd name="connsiteY3" fmla="*/ 690668 h 1396530"/>
              <a:gd name="connsiteX4" fmla="*/ 3476995 w 3484116"/>
              <a:gd name="connsiteY4" fmla="*/ 833132 h 1396530"/>
              <a:gd name="connsiteX5" fmla="*/ 3474149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23669 w 3484116"/>
              <a:gd name="connsiteY3" fmla="*/ 690668 h 1396530"/>
              <a:gd name="connsiteX4" fmla="*/ 3476995 w 3484116"/>
              <a:gd name="connsiteY4" fmla="*/ 833132 h 1396530"/>
              <a:gd name="connsiteX5" fmla="*/ 3481172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23669 w 3484116"/>
              <a:gd name="connsiteY3" fmla="*/ 690668 h 1396530"/>
              <a:gd name="connsiteX4" fmla="*/ 3476995 w 3484116"/>
              <a:gd name="connsiteY4" fmla="*/ 833132 h 1396530"/>
              <a:gd name="connsiteX5" fmla="*/ 3481172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6530"/>
              <a:gd name="connsiteX1" fmla="*/ 3481173 w 3484116"/>
              <a:gd name="connsiteY1" fmla="*/ 0 h 1396530"/>
              <a:gd name="connsiteX2" fmla="*/ 3484116 w 3484116"/>
              <a:gd name="connsiteY2" fmla="*/ 558228 h 1396530"/>
              <a:gd name="connsiteX3" fmla="*/ 3223669 w 3484116"/>
              <a:gd name="connsiteY3" fmla="*/ 690668 h 1396530"/>
              <a:gd name="connsiteX4" fmla="*/ 3476995 w 3484116"/>
              <a:gd name="connsiteY4" fmla="*/ 838811 h 1396530"/>
              <a:gd name="connsiteX5" fmla="*/ 3481172 w 3484116"/>
              <a:gd name="connsiteY5" fmla="*/ 1396530 h 1396530"/>
              <a:gd name="connsiteX6" fmla="*/ 0 w 3484116"/>
              <a:gd name="connsiteY6" fmla="*/ 1385171 h 1396530"/>
              <a:gd name="connsiteX7" fmla="*/ 0 w 3484116"/>
              <a:gd name="connsiteY7" fmla="*/ 0 h 1396530"/>
              <a:gd name="connsiteX0" fmla="*/ 0 w 3484116"/>
              <a:gd name="connsiteY0" fmla="*/ 0 h 1390850"/>
              <a:gd name="connsiteX1" fmla="*/ 3481173 w 3484116"/>
              <a:gd name="connsiteY1" fmla="*/ 0 h 1390850"/>
              <a:gd name="connsiteX2" fmla="*/ 3484116 w 3484116"/>
              <a:gd name="connsiteY2" fmla="*/ 558228 h 1390850"/>
              <a:gd name="connsiteX3" fmla="*/ 3223669 w 3484116"/>
              <a:gd name="connsiteY3" fmla="*/ 690668 h 1390850"/>
              <a:gd name="connsiteX4" fmla="*/ 3476995 w 3484116"/>
              <a:gd name="connsiteY4" fmla="*/ 838811 h 1390850"/>
              <a:gd name="connsiteX5" fmla="*/ 3481172 w 3484116"/>
              <a:gd name="connsiteY5" fmla="*/ 1390850 h 1390850"/>
              <a:gd name="connsiteX6" fmla="*/ 0 w 3484116"/>
              <a:gd name="connsiteY6" fmla="*/ 1385171 h 1390850"/>
              <a:gd name="connsiteX7" fmla="*/ 0 w 3484116"/>
              <a:gd name="connsiteY7" fmla="*/ 0 h 1390850"/>
              <a:gd name="connsiteX0" fmla="*/ 0 w 3484116"/>
              <a:gd name="connsiteY0" fmla="*/ 0 h 1385171"/>
              <a:gd name="connsiteX1" fmla="*/ 3481173 w 3484116"/>
              <a:gd name="connsiteY1" fmla="*/ 0 h 1385171"/>
              <a:gd name="connsiteX2" fmla="*/ 3484116 w 3484116"/>
              <a:gd name="connsiteY2" fmla="*/ 558228 h 1385171"/>
              <a:gd name="connsiteX3" fmla="*/ 3223669 w 3484116"/>
              <a:gd name="connsiteY3" fmla="*/ 690668 h 1385171"/>
              <a:gd name="connsiteX4" fmla="*/ 3476995 w 3484116"/>
              <a:gd name="connsiteY4" fmla="*/ 838811 h 1385171"/>
              <a:gd name="connsiteX5" fmla="*/ 3481172 w 3484116"/>
              <a:gd name="connsiteY5" fmla="*/ 1385170 h 1385171"/>
              <a:gd name="connsiteX6" fmla="*/ 0 w 3484116"/>
              <a:gd name="connsiteY6" fmla="*/ 1385171 h 1385171"/>
              <a:gd name="connsiteX7" fmla="*/ 0 w 3484116"/>
              <a:gd name="connsiteY7" fmla="*/ 0 h 1385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4116" h="1385171">
                <a:moveTo>
                  <a:pt x="0" y="0"/>
                </a:moveTo>
                <a:lnTo>
                  <a:pt x="3481173" y="0"/>
                </a:lnTo>
                <a:cubicBezTo>
                  <a:pt x="3481478" y="140809"/>
                  <a:pt x="3483811" y="417419"/>
                  <a:pt x="3484116" y="558228"/>
                </a:cubicBezTo>
                <a:cubicBezTo>
                  <a:pt x="3241294" y="690823"/>
                  <a:pt x="3463042" y="555927"/>
                  <a:pt x="3223669" y="690668"/>
                </a:cubicBezTo>
                <a:cubicBezTo>
                  <a:pt x="3461864" y="833385"/>
                  <a:pt x="3241765" y="697687"/>
                  <a:pt x="3476995" y="838811"/>
                </a:cubicBezTo>
                <a:cubicBezTo>
                  <a:pt x="3478430" y="953231"/>
                  <a:pt x="3487262" y="853238"/>
                  <a:pt x="3481172" y="1385170"/>
                </a:cubicBezTo>
                <a:lnTo>
                  <a:pt x="0" y="138517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1" name="자유형: 도형 22">
            <a:extLst>
              <a:ext uri="{FF2B5EF4-FFF2-40B4-BE49-F238E27FC236}">
                <a16:creationId xmlns:a16="http://schemas.microsoft.com/office/drawing/2014/main" id="{3F52A6B3-42BE-4E2C-864F-4B3C4819524C}"/>
              </a:ext>
            </a:extLst>
          </p:cNvPr>
          <p:cNvSpPr/>
          <p:nvPr userDrawn="1"/>
        </p:nvSpPr>
        <p:spPr>
          <a:xfrm>
            <a:off x="726229" y="1892511"/>
            <a:ext cx="2702277" cy="2124000"/>
          </a:xfrm>
          <a:custGeom>
            <a:avLst/>
            <a:gdLst>
              <a:gd name="connsiteX0" fmla="*/ 0 w 2702277"/>
              <a:gd name="connsiteY0" fmla="*/ 0 h 2124000"/>
              <a:gd name="connsiteX1" fmla="*/ 2340000 w 2702277"/>
              <a:gd name="connsiteY1" fmla="*/ 0 h 2124000"/>
              <a:gd name="connsiteX2" fmla="*/ 2340000 w 2702277"/>
              <a:gd name="connsiteY2" fmla="*/ 851880 h 2124000"/>
              <a:gd name="connsiteX3" fmla="*/ 2702277 w 2702277"/>
              <a:gd name="connsiteY3" fmla="*/ 1062001 h 2124000"/>
              <a:gd name="connsiteX4" fmla="*/ 2340000 w 2702277"/>
              <a:gd name="connsiteY4" fmla="*/ 1272121 h 2124000"/>
              <a:gd name="connsiteX5" fmla="*/ 2340000 w 2702277"/>
              <a:gd name="connsiteY5" fmla="*/ 2124000 h 2124000"/>
              <a:gd name="connsiteX6" fmla="*/ 0 w 2702277"/>
              <a:gd name="connsiteY6" fmla="*/ 2124000 h 21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2277" h="2124000">
                <a:moveTo>
                  <a:pt x="0" y="0"/>
                </a:moveTo>
                <a:lnTo>
                  <a:pt x="2340000" y="0"/>
                </a:lnTo>
                <a:lnTo>
                  <a:pt x="2340000" y="851880"/>
                </a:lnTo>
                <a:lnTo>
                  <a:pt x="2702277" y="1062001"/>
                </a:lnTo>
                <a:lnTo>
                  <a:pt x="2340000" y="1272121"/>
                </a:lnTo>
                <a:lnTo>
                  <a:pt x="2340000" y="2124000"/>
                </a:lnTo>
                <a:lnTo>
                  <a:pt x="0" y="2124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자유형: 도형 23">
            <a:extLst>
              <a:ext uri="{FF2B5EF4-FFF2-40B4-BE49-F238E27FC236}">
                <a16:creationId xmlns:a16="http://schemas.microsoft.com/office/drawing/2014/main" id="{45949401-E889-46F8-B56F-6D2C1A69C625}"/>
              </a:ext>
            </a:extLst>
          </p:cNvPr>
          <p:cNvSpPr/>
          <p:nvPr userDrawn="1"/>
        </p:nvSpPr>
        <p:spPr>
          <a:xfrm>
            <a:off x="726229" y="4026571"/>
            <a:ext cx="2702277" cy="2124000"/>
          </a:xfrm>
          <a:custGeom>
            <a:avLst/>
            <a:gdLst>
              <a:gd name="connsiteX0" fmla="*/ 0 w 2702277"/>
              <a:gd name="connsiteY0" fmla="*/ 0 h 2124000"/>
              <a:gd name="connsiteX1" fmla="*/ 2340000 w 2702277"/>
              <a:gd name="connsiteY1" fmla="*/ 0 h 2124000"/>
              <a:gd name="connsiteX2" fmla="*/ 2340000 w 2702277"/>
              <a:gd name="connsiteY2" fmla="*/ 851880 h 2124000"/>
              <a:gd name="connsiteX3" fmla="*/ 2702277 w 2702277"/>
              <a:gd name="connsiteY3" fmla="*/ 1062001 h 2124000"/>
              <a:gd name="connsiteX4" fmla="*/ 2340000 w 2702277"/>
              <a:gd name="connsiteY4" fmla="*/ 1272121 h 2124000"/>
              <a:gd name="connsiteX5" fmla="*/ 2340000 w 2702277"/>
              <a:gd name="connsiteY5" fmla="*/ 2124000 h 2124000"/>
              <a:gd name="connsiteX6" fmla="*/ 0 w 2702277"/>
              <a:gd name="connsiteY6" fmla="*/ 2124000 h 21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2277" h="2124000">
                <a:moveTo>
                  <a:pt x="0" y="0"/>
                </a:moveTo>
                <a:lnTo>
                  <a:pt x="2340000" y="0"/>
                </a:lnTo>
                <a:lnTo>
                  <a:pt x="2340000" y="851880"/>
                </a:lnTo>
                <a:lnTo>
                  <a:pt x="2702277" y="1062001"/>
                </a:lnTo>
                <a:lnTo>
                  <a:pt x="2340000" y="1272121"/>
                </a:lnTo>
                <a:lnTo>
                  <a:pt x="2340000" y="2124000"/>
                </a:lnTo>
                <a:lnTo>
                  <a:pt x="0" y="212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400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562080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ko-KR" altLang="en-US" sz="1351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400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400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pPr defTabSz="914400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400"/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400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pPr defTabSz="914400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3394366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3880884" y="0"/>
            <a:ext cx="831111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492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 userDrawn="1"/>
        </p:nvSpPr>
        <p:spPr>
          <a:xfrm>
            <a:off x="0" y="227675"/>
            <a:ext cx="10768264" cy="898628"/>
          </a:xfrm>
          <a:custGeom>
            <a:avLst/>
            <a:gdLst>
              <a:gd name="connsiteX0" fmla="*/ 0 w 10768264"/>
              <a:gd name="connsiteY0" fmla="*/ 0 h 898628"/>
              <a:gd name="connsiteX1" fmla="*/ 10318950 w 10768264"/>
              <a:gd name="connsiteY1" fmla="*/ 0 h 898628"/>
              <a:gd name="connsiteX2" fmla="*/ 10768264 w 10768264"/>
              <a:gd name="connsiteY2" fmla="*/ 449314 h 898628"/>
              <a:gd name="connsiteX3" fmla="*/ 10768263 w 10768264"/>
              <a:gd name="connsiteY3" fmla="*/ 449314 h 898628"/>
              <a:gd name="connsiteX4" fmla="*/ 10318949 w 10768264"/>
              <a:gd name="connsiteY4" fmla="*/ 898628 h 898628"/>
              <a:gd name="connsiteX5" fmla="*/ 0 w 10768264"/>
              <a:gd name="connsiteY5" fmla="*/ 898627 h 89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68264" h="898628">
                <a:moveTo>
                  <a:pt x="0" y="0"/>
                </a:moveTo>
                <a:lnTo>
                  <a:pt x="10318950" y="0"/>
                </a:lnTo>
                <a:cubicBezTo>
                  <a:pt x="10567099" y="0"/>
                  <a:pt x="10768264" y="201165"/>
                  <a:pt x="10768264" y="449314"/>
                </a:cubicBezTo>
                <a:lnTo>
                  <a:pt x="10768263" y="449314"/>
                </a:lnTo>
                <a:cubicBezTo>
                  <a:pt x="10768263" y="697463"/>
                  <a:pt x="10567098" y="898628"/>
                  <a:pt x="10318949" y="898628"/>
                </a:cubicBezTo>
                <a:lnTo>
                  <a:pt x="0" y="8986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6539023"/>
            <a:ext cx="12192000" cy="3189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reeform 14"/>
          <p:cNvSpPr/>
          <p:nvPr userDrawn="1"/>
        </p:nvSpPr>
        <p:spPr>
          <a:xfrm>
            <a:off x="11417960" y="227676"/>
            <a:ext cx="774040" cy="898626"/>
          </a:xfrm>
          <a:custGeom>
            <a:avLst/>
            <a:gdLst>
              <a:gd name="connsiteX0" fmla="*/ 449314 w 774040"/>
              <a:gd name="connsiteY0" fmla="*/ 0 h 898626"/>
              <a:gd name="connsiteX1" fmla="*/ 774040 w 774040"/>
              <a:gd name="connsiteY1" fmla="*/ 0 h 898626"/>
              <a:gd name="connsiteX2" fmla="*/ 774040 w 774040"/>
              <a:gd name="connsiteY2" fmla="*/ 898626 h 898626"/>
              <a:gd name="connsiteX3" fmla="*/ 449314 w 774040"/>
              <a:gd name="connsiteY3" fmla="*/ 898626 h 898626"/>
              <a:gd name="connsiteX4" fmla="*/ 9128 w 774040"/>
              <a:gd name="connsiteY4" fmla="*/ 539865 h 898626"/>
              <a:gd name="connsiteX5" fmla="*/ 0 w 774040"/>
              <a:gd name="connsiteY5" fmla="*/ 449314 h 898626"/>
              <a:gd name="connsiteX6" fmla="*/ 9128 w 774040"/>
              <a:gd name="connsiteY6" fmla="*/ 358762 h 898626"/>
              <a:gd name="connsiteX7" fmla="*/ 449314 w 774040"/>
              <a:gd name="connsiteY7" fmla="*/ 0 h 89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040" h="898626">
                <a:moveTo>
                  <a:pt x="449314" y="0"/>
                </a:moveTo>
                <a:lnTo>
                  <a:pt x="774040" y="0"/>
                </a:lnTo>
                <a:lnTo>
                  <a:pt x="774040" y="898626"/>
                </a:lnTo>
                <a:lnTo>
                  <a:pt x="449314" y="898626"/>
                </a:lnTo>
                <a:cubicBezTo>
                  <a:pt x="232184" y="898626"/>
                  <a:pt x="51026" y="744609"/>
                  <a:pt x="9128" y="539865"/>
                </a:cubicBezTo>
                <a:lnTo>
                  <a:pt x="0" y="449314"/>
                </a:lnTo>
                <a:lnTo>
                  <a:pt x="9128" y="358762"/>
                </a:lnTo>
                <a:cubicBezTo>
                  <a:pt x="51026" y="154017"/>
                  <a:pt x="232184" y="0"/>
                  <a:pt x="4493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369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072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0" y="227675"/>
            <a:ext cx="10768264" cy="898628"/>
          </a:xfrm>
          <a:custGeom>
            <a:avLst/>
            <a:gdLst>
              <a:gd name="connsiteX0" fmla="*/ 0 w 10768264"/>
              <a:gd name="connsiteY0" fmla="*/ 0 h 898628"/>
              <a:gd name="connsiteX1" fmla="*/ 10318950 w 10768264"/>
              <a:gd name="connsiteY1" fmla="*/ 0 h 898628"/>
              <a:gd name="connsiteX2" fmla="*/ 10768264 w 10768264"/>
              <a:gd name="connsiteY2" fmla="*/ 449314 h 898628"/>
              <a:gd name="connsiteX3" fmla="*/ 10768263 w 10768264"/>
              <a:gd name="connsiteY3" fmla="*/ 449314 h 898628"/>
              <a:gd name="connsiteX4" fmla="*/ 10318949 w 10768264"/>
              <a:gd name="connsiteY4" fmla="*/ 898628 h 898628"/>
              <a:gd name="connsiteX5" fmla="*/ 0 w 10768264"/>
              <a:gd name="connsiteY5" fmla="*/ 898627 h 89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68264" h="898628">
                <a:moveTo>
                  <a:pt x="0" y="0"/>
                </a:moveTo>
                <a:lnTo>
                  <a:pt x="10318950" y="0"/>
                </a:lnTo>
                <a:cubicBezTo>
                  <a:pt x="10567099" y="0"/>
                  <a:pt x="10768264" y="201165"/>
                  <a:pt x="10768264" y="449314"/>
                </a:cubicBezTo>
                <a:lnTo>
                  <a:pt x="10768263" y="449314"/>
                </a:lnTo>
                <a:cubicBezTo>
                  <a:pt x="10768263" y="697463"/>
                  <a:pt x="10567098" y="898628"/>
                  <a:pt x="10318949" y="898628"/>
                </a:cubicBezTo>
                <a:lnTo>
                  <a:pt x="0" y="8986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reeform 3"/>
          <p:cNvSpPr/>
          <p:nvPr userDrawn="1"/>
        </p:nvSpPr>
        <p:spPr>
          <a:xfrm>
            <a:off x="11417960" y="227676"/>
            <a:ext cx="774040" cy="898626"/>
          </a:xfrm>
          <a:custGeom>
            <a:avLst/>
            <a:gdLst>
              <a:gd name="connsiteX0" fmla="*/ 449314 w 774040"/>
              <a:gd name="connsiteY0" fmla="*/ 0 h 898626"/>
              <a:gd name="connsiteX1" fmla="*/ 774040 w 774040"/>
              <a:gd name="connsiteY1" fmla="*/ 0 h 898626"/>
              <a:gd name="connsiteX2" fmla="*/ 774040 w 774040"/>
              <a:gd name="connsiteY2" fmla="*/ 898626 h 898626"/>
              <a:gd name="connsiteX3" fmla="*/ 449314 w 774040"/>
              <a:gd name="connsiteY3" fmla="*/ 898626 h 898626"/>
              <a:gd name="connsiteX4" fmla="*/ 9128 w 774040"/>
              <a:gd name="connsiteY4" fmla="*/ 539865 h 898626"/>
              <a:gd name="connsiteX5" fmla="*/ 0 w 774040"/>
              <a:gd name="connsiteY5" fmla="*/ 449314 h 898626"/>
              <a:gd name="connsiteX6" fmla="*/ 9128 w 774040"/>
              <a:gd name="connsiteY6" fmla="*/ 358762 h 898626"/>
              <a:gd name="connsiteX7" fmla="*/ 449314 w 774040"/>
              <a:gd name="connsiteY7" fmla="*/ 0 h 89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040" h="898626">
                <a:moveTo>
                  <a:pt x="449314" y="0"/>
                </a:moveTo>
                <a:lnTo>
                  <a:pt x="774040" y="0"/>
                </a:lnTo>
                <a:lnTo>
                  <a:pt x="774040" y="898626"/>
                </a:lnTo>
                <a:lnTo>
                  <a:pt x="449314" y="898626"/>
                </a:lnTo>
                <a:cubicBezTo>
                  <a:pt x="232184" y="898626"/>
                  <a:pt x="51026" y="744609"/>
                  <a:pt x="9128" y="539865"/>
                </a:cubicBezTo>
                <a:lnTo>
                  <a:pt x="0" y="449314"/>
                </a:lnTo>
                <a:lnTo>
                  <a:pt x="9128" y="358762"/>
                </a:lnTo>
                <a:cubicBezTo>
                  <a:pt x="51026" y="154017"/>
                  <a:pt x="232184" y="0"/>
                  <a:pt x="4493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629805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5017163" y="0"/>
            <a:ext cx="2189748" cy="1684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9158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615070" y="378662"/>
            <a:ext cx="828165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742227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72140" y="378662"/>
            <a:ext cx="11524585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020519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296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 userDrawn="1"/>
        </p:nvSpPr>
        <p:spPr>
          <a:xfrm>
            <a:off x="0" y="227675"/>
            <a:ext cx="10768264" cy="898628"/>
          </a:xfrm>
          <a:custGeom>
            <a:avLst/>
            <a:gdLst>
              <a:gd name="connsiteX0" fmla="*/ 0 w 10768264"/>
              <a:gd name="connsiteY0" fmla="*/ 0 h 898628"/>
              <a:gd name="connsiteX1" fmla="*/ 10318950 w 10768264"/>
              <a:gd name="connsiteY1" fmla="*/ 0 h 898628"/>
              <a:gd name="connsiteX2" fmla="*/ 10768264 w 10768264"/>
              <a:gd name="connsiteY2" fmla="*/ 449314 h 898628"/>
              <a:gd name="connsiteX3" fmla="*/ 10768263 w 10768264"/>
              <a:gd name="connsiteY3" fmla="*/ 449314 h 898628"/>
              <a:gd name="connsiteX4" fmla="*/ 10318949 w 10768264"/>
              <a:gd name="connsiteY4" fmla="*/ 898628 h 898628"/>
              <a:gd name="connsiteX5" fmla="*/ 0 w 10768264"/>
              <a:gd name="connsiteY5" fmla="*/ 898627 h 89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68264" h="898628">
                <a:moveTo>
                  <a:pt x="0" y="0"/>
                </a:moveTo>
                <a:lnTo>
                  <a:pt x="10318950" y="0"/>
                </a:lnTo>
                <a:cubicBezTo>
                  <a:pt x="10567099" y="0"/>
                  <a:pt x="10768264" y="201165"/>
                  <a:pt x="10768264" y="449314"/>
                </a:cubicBezTo>
                <a:lnTo>
                  <a:pt x="10768263" y="449314"/>
                </a:lnTo>
                <a:cubicBezTo>
                  <a:pt x="10768263" y="697463"/>
                  <a:pt x="10567098" y="898628"/>
                  <a:pt x="10318949" y="898628"/>
                </a:cubicBezTo>
                <a:lnTo>
                  <a:pt x="0" y="8986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6539023"/>
            <a:ext cx="12192000" cy="3189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reeform 14"/>
          <p:cNvSpPr/>
          <p:nvPr userDrawn="1"/>
        </p:nvSpPr>
        <p:spPr>
          <a:xfrm>
            <a:off x="11417960" y="227676"/>
            <a:ext cx="774040" cy="898626"/>
          </a:xfrm>
          <a:custGeom>
            <a:avLst/>
            <a:gdLst>
              <a:gd name="connsiteX0" fmla="*/ 449314 w 774040"/>
              <a:gd name="connsiteY0" fmla="*/ 0 h 898626"/>
              <a:gd name="connsiteX1" fmla="*/ 774040 w 774040"/>
              <a:gd name="connsiteY1" fmla="*/ 0 h 898626"/>
              <a:gd name="connsiteX2" fmla="*/ 774040 w 774040"/>
              <a:gd name="connsiteY2" fmla="*/ 898626 h 898626"/>
              <a:gd name="connsiteX3" fmla="*/ 449314 w 774040"/>
              <a:gd name="connsiteY3" fmla="*/ 898626 h 898626"/>
              <a:gd name="connsiteX4" fmla="*/ 9128 w 774040"/>
              <a:gd name="connsiteY4" fmla="*/ 539865 h 898626"/>
              <a:gd name="connsiteX5" fmla="*/ 0 w 774040"/>
              <a:gd name="connsiteY5" fmla="*/ 449314 h 898626"/>
              <a:gd name="connsiteX6" fmla="*/ 9128 w 774040"/>
              <a:gd name="connsiteY6" fmla="*/ 358762 h 898626"/>
              <a:gd name="connsiteX7" fmla="*/ 449314 w 774040"/>
              <a:gd name="connsiteY7" fmla="*/ 0 h 89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040" h="898626">
                <a:moveTo>
                  <a:pt x="449314" y="0"/>
                </a:moveTo>
                <a:lnTo>
                  <a:pt x="774040" y="0"/>
                </a:lnTo>
                <a:lnTo>
                  <a:pt x="774040" y="898626"/>
                </a:lnTo>
                <a:lnTo>
                  <a:pt x="449314" y="898626"/>
                </a:lnTo>
                <a:cubicBezTo>
                  <a:pt x="232184" y="898626"/>
                  <a:pt x="51026" y="744609"/>
                  <a:pt x="9128" y="539865"/>
                </a:cubicBezTo>
                <a:lnTo>
                  <a:pt x="0" y="449314"/>
                </a:lnTo>
                <a:lnTo>
                  <a:pt x="9128" y="358762"/>
                </a:lnTo>
                <a:cubicBezTo>
                  <a:pt x="51026" y="154017"/>
                  <a:pt x="232184" y="0"/>
                  <a:pt x="4493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B6985C44-FB11-49F8-B921-62351225F7BD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731350" y="1802878"/>
            <a:ext cx="5256000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12371A0D-BDC7-4E1D-9E50-3BF3218F8602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731350" y="4044896"/>
            <a:ext cx="5256000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653442D2-8B8F-4281-9AD6-910E6986D13F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6193638" y="1802878"/>
            <a:ext cx="5256000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그림 개체 틀 2">
            <a:extLst>
              <a:ext uri="{FF2B5EF4-FFF2-40B4-BE49-F238E27FC236}">
                <a16:creationId xmlns:a16="http://schemas.microsoft.com/office/drawing/2014/main" id="{F1B3073D-178B-400E-BA2D-BFB9674F4D01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6193638" y="4044896"/>
            <a:ext cx="5256000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2837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 userDrawn="1"/>
        </p:nvSpPr>
        <p:spPr>
          <a:xfrm>
            <a:off x="0" y="227675"/>
            <a:ext cx="10768264" cy="898628"/>
          </a:xfrm>
          <a:custGeom>
            <a:avLst/>
            <a:gdLst>
              <a:gd name="connsiteX0" fmla="*/ 0 w 10768264"/>
              <a:gd name="connsiteY0" fmla="*/ 0 h 898628"/>
              <a:gd name="connsiteX1" fmla="*/ 10318950 w 10768264"/>
              <a:gd name="connsiteY1" fmla="*/ 0 h 898628"/>
              <a:gd name="connsiteX2" fmla="*/ 10768264 w 10768264"/>
              <a:gd name="connsiteY2" fmla="*/ 449314 h 898628"/>
              <a:gd name="connsiteX3" fmla="*/ 10768263 w 10768264"/>
              <a:gd name="connsiteY3" fmla="*/ 449314 h 898628"/>
              <a:gd name="connsiteX4" fmla="*/ 10318949 w 10768264"/>
              <a:gd name="connsiteY4" fmla="*/ 898628 h 898628"/>
              <a:gd name="connsiteX5" fmla="*/ 0 w 10768264"/>
              <a:gd name="connsiteY5" fmla="*/ 898627 h 89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68264" h="898628">
                <a:moveTo>
                  <a:pt x="0" y="0"/>
                </a:moveTo>
                <a:lnTo>
                  <a:pt x="10318950" y="0"/>
                </a:lnTo>
                <a:cubicBezTo>
                  <a:pt x="10567099" y="0"/>
                  <a:pt x="10768264" y="201165"/>
                  <a:pt x="10768264" y="449314"/>
                </a:cubicBezTo>
                <a:lnTo>
                  <a:pt x="10768263" y="449314"/>
                </a:lnTo>
                <a:cubicBezTo>
                  <a:pt x="10768263" y="697463"/>
                  <a:pt x="10567098" y="898628"/>
                  <a:pt x="10318949" y="898628"/>
                </a:cubicBezTo>
                <a:lnTo>
                  <a:pt x="0" y="8986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6539023"/>
            <a:ext cx="12192000" cy="3189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reeform 14"/>
          <p:cNvSpPr/>
          <p:nvPr userDrawn="1"/>
        </p:nvSpPr>
        <p:spPr>
          <a:xfrm>
            <a:off x="11417960" y="227676"/>
            <a:ext cx="774040" cy="898626"/>
          </a:xfrm>
          <a:custGeom>
            <a:avLst/>
            <a:gdLst>
              <a:gd name="connsiteX0" fmla="*/ 449314 w 774040"/>
              <a:gd name="connsiteY0" fmla="*/ 0 h 898626"/>
              <a:gd name="connsiteX1" fmla="*/ 774040 w 774040"/>
              <a:gd name="connsiteY1" fmla="*/ 0 h 898626"/>
              <a:gd name="connsiteX2" fmla="*/ 774040 w 774040"/>
              <a:gd name="connsiteY2" fmla="*/ 898626 h 898626"/>
              <a:gd name="connsiteX3" fmla="*/ 449314 w 774040"/>
              <a:gd name="connsiteY3" fmla="*/ 898626 h 898626"/>
              <a:gd name="connsiteX4" fmla="*/ 9128 w 774040"/>
              <a:gd name="connsiteY4" fmla="*/ 539865 h 898626"/>
              <a:gd name="connsiteX5" fmla="*/ 0 w 774040"/>
              <a:gd name="connsiteY5" fmla="*/ 449314 h 898626"/>
              <a:gd name="connsiteX6" fmla="*/ 9128 w 774040"/>
              <a:gd name="connsiteY6" fmla="*/ 358762 h 898626"/>
              <a:gd name="connsiteX7" fmla="*/ 449314 w 774040"/>
              <a:gd name="connsiteY7" fmla="*/ 0 h 89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040" h="898626">
                <a:moveTo>
                  <a:pt x="449314" y="0"/>
                </a:moveTo>
                <a:lnTo>
                  <a:pt x="774040" y="0"/>
                </a:lnTo>
                <a:lnTo>
                  <a:pt x="774040" y="898626"/>
                </a:lnTo>
                <a:lnTo>
                  <a:pt x="449314" y="898626"/>
                </a:lnTo>
                <a:cubicBezTo>
                  <a:pt x="232184" y="898626"/>
                  <a:pt x="51026" y="744609"/>
                  <a:pt x="9128" y="539865"/>
                </a:cubicBezTo>
                <a:lnTo>
                  <a:pt x="0" y="449314"/>
                </a:lnTo>
                <a:lnTo>
                  <a:pt x="9128" y="358762"/>
                </a:lnTo>
                <a:cubicBezTo>
                  <a:pt x="51026" y="154017"/>
                  <a:pt x="232184" y="0"/>
                  <a:pt x="4493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id="{D938C880-3B0C-4410-8F33-C49D85A8557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01773" y="1688177"/>
            <a:ext cx="36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그림 개체 틀 2">
            <a:extLst>
              <a:ext uri="{FF2B5EF4-FFF2-40B4-BE49-F238E27FC236}">
                <a16:creationId xmlns:a16="http://schemas.microsoft.com/office/drawing/2014/main" id="{16E7E0CE-0C9A-40BB-B0F7-2B823614357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297925" y="1688177"/>
            <a:ext cx="36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그림 개체 틀 2">
            <a:extLst>
              <a:ext uri="{FF2B5EF4-FFF2-40B4-BE49-F238E27FC236}">
                <a16:creationId xmlns:a16="http://schemas.microsoft.com/office/drawing/2014/main" id="{31890AE5-E6D5-45A5-BE9F-FE4351901B8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1773" y="3848177"/>
            <a:ext cx="36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그림 개체 틀 2">
            <a:extLst>
              <a:ext uri="{FF2B5EF4-FFF2-40B4-BE49-F238E27FC236}">
                <a16:creationId xmlns:a16="http://schemas.microsoft.com/office/drawing/2014/main" id="{D399BCC8-1C6B-40A5-8B14-648634FB39E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297925" y="3848177"/>
            <a:ext cx="36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BD4DB7B0-4E77-4EF9-B54A-8430BF3FE370}"/>
              </a:ext>
            </a:extLst>
          </p:cNvPr>
          <p:cNvSpPr/>
          <p:nvPr userDrawn="1"/>
        </p:nvSpPr>
        <p:spPr>
          <a:xfrm>
            <a:off x="7890229" y="1688177"/>
            <a:ext cx="4301771" cy="43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C416B7FA-BD8B-4BBF-9976-B9A42B5B6BB4}"/>
              </a:ext>
            </a:extLst>
          </p:cNvPr>
          <p:cNvSpPr/>
          <p:nvPr userDrawn="1"/>
        </p:nvSpPr>
        <p:spPr>
          <a:xfrm>
            <a:off x="0" y="1688177"/>
            <a:ext cx="705394" cy="43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896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/>
          <p:nvPr userDrawn="1"/>
        </p:nvSpPr>
        <p:spPr>
          <a:xfrm>
            <a:off x="0" y="227675"/>
            <a:ext cx="10768264" cy="898628"/>
          </a:xfrm>
          <a:custGeom>
            <a:avLst/>
            <a:gdLst>
              <a:gd name="connsiteX0" fmla="*/ 0 w 10768264"/>
              <a:gd name="connsiteY0" fmla="*/ 0 h 898628"/>
              <a:gd name="connsiteX1" fmla="*/ 10318950 w 10768264"/>
              <a:gd name="connsiteY1" fmla="*/ 0 h 898628"/>
              <a:gd name="connsiteX2" fmla="*/ 10768264 w 10768264"/>
              <a:gd name="connsiteY2" fmla="*/ 449314 h 898628"/>
              <a:gd name="connsiteX3" fmla="*/ 10768263 w 10768264"/>
              <a:gd name="connsiteY3" fmla="*/ 449314 h 898628"/>
              <a:gd name="connsiteX4" fmla="*/ 10318949 w 10768264"/>
              <a:gd name="connsiteY4" fmla="*/ 898628 h 898628"/>
              <a:gd name="connsiteX5" fmla="*/ 0 w 10768264"/>
              <a:gd name="connsiteY5" fmla="*/ 898627 h 89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68264" h="898628">
                <a:moveTo>
                  <a:pt x="0" y="0"/>
                </a:moveTo>
                <a:lnTo>
                  <a:pt x="10318950" y="0"/>
                </a:lnTo>
                <a:cubicBezTo>
                  <a:pt x="10567099" y="0"/>
                  <a:pt x="10768264" y="201165"/>
                  <a:pt x="10768264" y="449314"/>
                </a:cubicBezTo>
                <a:lnTo>
                  <a:pt x="10768263" y="449314"/>
                </a:lnTo>
                <a:cubicBezTo>
                  <a:pt x="10768263" y="697463"/>
                  <a:pt x="10567098" y="898628"/>
                  <a:pt x="10318949" y="898628"/>
                </a:cubicBezTo>
                <a:lnTo>
                  <a:pt x="0" y="8986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0" y="6539023"/>
            <a:ext cx="12192000" cy="3189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Freeform 14"/>
          <p:cNvSpPr/>
          <p:nvPr userDrawn="1"/>
        </p:nvSpPr>
        <p:spPr>
          <a:xfrm>
            <a:off x="11417960" y="227676"/>
            <a:ext cx="774040" cy="898626"/>
          </a:xfrm>
          <a:custGeom>
            <a:avLst/>
            <a:gdLst>
              <a:gd name="connsiteX0" fmla="*/ 449314 w 774040"/>
              <a:gd name="connsiteY0" fmla="*/ 0 h 898626"/>
              <a:gd name="connsiteX1" fmla="*/ 774040 w 774040"/>
              <a:gd name="connsiteY1" fmla="*/ 0 h 898626"/>
              <a:gd name="connsiteX2" fmla="*/ 774040 w 774040"/>
              <a:gd name="connsiteY2" fmla="*/ 898626 h 898626"/>
              <a:gd name="connsiteX3" fmla="*/ 449314 w 774040"/>
              <a:gd name="connsiteY3" fmla="*/ 898626 h 898626"/>
              <a:gd name="connsiteX4" fmla="*/ 9128 w 774040"/>
              <a:gd name="connsiteY4" fmla="*/ 539865 h 898626"/>
              <a:gd name="connsiteX5" fmla="*/ 0 w 774040"/>
              <a:gd name="connsiteY5" fmla="*/ 449314 h 898626"/>
              <a:gd name="connsiteX6" fmla="*/ 9128 w 774040"/>
              <a:gd name="connsiteY6" fmla="*/ 358762 h 898626"/>
              <a:gd name="connsiteX7" fmla="*/ 449314 w 774040"/>
              <a:gd name="connsiteY7" fmla="*/ 0 h 89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040" h="898626">
                <a:moveTo>
                  <a:pt x="449314" y="0"/>
                </a:moveTo>
                <a:lnTo>
                  <a:pt x="774040" y="0"/>
                </a:lnTo>
                <a:lnTo>
                  <a:pt x="774040" y="898626"/>
                </a:lnTo>
                <a:lnTo>
                  <a:pt x="449314" y="898626"/>
                </a:lnTo>
                <a:cubicBezTo>
                  <a:pt x="232184" y="898626"/>
                  <a:pt x="51026" y="744609"/>
                  <a:pt x="9128" y="539865"/>
                </a:cubicBezTo>
                <a:lnTo>
                  <a:pt x="0" y="449314"/>
                </a:lnTo>
                <a:lnTo>
                  <a:pt x="9128" y="358762"/>
                </a:lnTo>
                <a:cubicBezTo>
                  <a:pt x="51026" y="154017"/>
                  <a:pt x="232184" y="0"/>
                  <a:pt x="4493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9AA8CCD-7512-42CB-8E24-AA61FF42AAD3}"/>
              </a:ext>
            </a:extLst>
          </p:cNvPr>
          <p:cNvSpPr/>
          <p:nvPr userDrawn="1"/>
        </p:nvSpPr>
        <p:spPr>
          <a:xfrm>
            <a:off x="741585" y="1741187"/>
            <a:ext cx="5220000" cy="432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gradFill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17000"/>
                  </a:schemeClr>
                </a:gs>
              </a:gsLst>
              <a:lin ang="7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342900" algn="ctr" defTabSz="914377">
              <a:spcBef>
                <a:spcPct val="20000"/>
              </a:spcBef>
              <a:buFont typeface="Arial" pitchFamily="34" charset="0"/>
              <a:buChar char="•"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BF700971-C0BA-4906-8964-6DC2A26E238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7596" y="1849187"/>
            <a:ext cx="2688299" cy="410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gradFill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17000"/>
                  </a:schemeClr>
                </a:gs>
              </a:gsLst>
              <a:lin ang="7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</a:p>
          <a:p>
            <a:pPr marL="0" lvl="0" algn="ctr"/>
            <a:endParaRPr lang="en-US" altLang="ko-KR" dirty="0"/>
          </a:p>
          <a:p>
            <a:pPr marL="0" lvl="0" algn="ctr"/>
            <a:endParaRPr lang="ko-KR" altLang="en-US" dirty="0"/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7BBBAC7E-ECE4-4AE1-BF8C-EE676CB7D597}"/>
              </a:ext>
            </a:extLst>
          </p:cNvPr>
          <p:cNvSpPr/>
          <p:nvPr userDrawn="1"/>
        </p:nvSpPr>
        <p:spPr>
          <a:xfrm>
            <a:off x="6231114" y="1741187"/>
            <a:ext cx="5220000" cy="432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gradFill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17000"/>
                  </a:schemeClr>
                </a:gs>
              </a:gsLst>
              <a:lin ang="7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indent="-342900" algn="ctr" defTabSz="914377">
              <a:spcBef>
                <a:spcPct val="20000"/>
              </a:spcBef>
              <a:buFont typeface="Arial" pitchFamily="34" charset="0"/>
              <a:buChar char="•"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그림 개체 틀 2">
            <a:extLst>
              <a:ext uri="{FF2B5EF4-FFF2-40B4-BE49-F238E27FC236}">
                <a16:creationId xmlns:a16="http://schemas.microsoft.com/office/drawing/2014/main" id="{C0804652-F7BE-4333-8BBF-96110F6286F2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6327124" y="1849187"/>
            <a:ext cx="2688299" cy="410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gradFill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17000"/>
                  </a:schemeClr>
                </a:gs>
              </a:gsLst>
              <a:lin ang="7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</a:p>
          <a:p>
            <a:pPr marL="0" lvl="0" algn="ctr"/>
            <a:endParaRPr lang="en-US" altLang="ko-KR" dirty="0"/>
          </a:p>
          <a:p>
            <a:pPr marL="0" lvl="0"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76708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1CD54D7A-E723-42D4-A74C-882945CC7DF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5017163" y="0"/>
            <a:ext cx="2189748" cy="1684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26C830F3-94D1-4E67-A2FA-782F45531ACD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1002211" y="1876465"/>
            <a:ext cx="2078162" cy="22469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4C2C75E7-FCF2-4127-9F32-9FBBF6AAA769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06506" y="1876465"/>
            <a:ext cx="2078162" cy="22469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0E5386D7-9C95-44AD-AF2E-88754B99A084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410801" y="1876465"/>
            <a:ext cx="2078162" cy="22469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id="{A435D15B-668D-4CB0-8B2C-9C727769CBA8}"/>
              </a:ext>
            </a:extLst>
          </p:cNvPr>
          <p:cNvSpPr/>
          <p:nvPr userDrawn="1"/>
        </p:nvSpPr>
        <p:spPr>
          <a:xfrm>
            <a:off x="909159" y="1792203"/>
            <a:ext cx="2264266" cy="241550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A12218F4-CC5A-40BF-B528-B0BDE65DAB5A}"/>
              </a:ext>
            </a:extLst>
          </p:cNvPr>
          <p:cNvSpPr/>
          <p:nvPr userDrawn="1"/>
        </p:nvSpPr>
        <p:spPr>
          <a:xfrm>
            <a:off x="3613454" y="1792203"/>
            <a:ext cx="2264266" cy="2415505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9" name="Rectangle 8">
            <a:extLst>
              <a:ext uri="{FF2B5EF4-FFF2-40B4-BE49-F238E27FC236}">
                <a16:creationId xmlns:a16="http://schemas.microsoft.com/office/drawing/2014/main" id="{A11319DD-0E26-463C-8A29-C7993FFCBA76}"/>
              </a:ext>
            </a:extLst>
          </p:cNvPr>
          <p:cNvSpPr/>
          <p:nvPr userDrawn="1"/>
        </p:nvSpPr>
        <p:spPr>
          <a:xfrm>
            <a:off x="6317749" y="1792203"/>
            <a:ext cx="2264266" cy="2415505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B63E350A-0D0E-4235-A355-EAA3D40D0D4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9115096" y="1876465"/>
            <a:ext cx="2078162" cy="22469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1" name="Rectangle 11">
            <a:extLst>
              <a:ext uri="{FF2B5EF4-FFF2-40B4-BE49-F238E27FC236}">
                <a16:creationId xmlns:a16="http://schemas.microsoft.com/office/drawing/2014/main" id="{100EE76A-0416-4CE9-9336-7711B39880A9}"/>
              </a:ext>
            </a:extLst>
          </p:cNvPr>
          <p:cNvSpPr/>
          <p:nvPr userDrawn="1"/>
        </p:nvSpPr>
        <p:spPr>
          <a:xfrm>
            <a:off x="9022044" y="1792203"/>
            <a:ext cx="2264266" cy="2415505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218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C670D5AB-725A-48A6-9103-3AD03CA8FC5D}"/>
              </a:ext>
            </a:extLst>
          </p:cNvPr>
          <p:cNvSpPr/>
          <p:nvPr userDrawn="1"/>
        </p:nvSpPr>
        <p:spPr>
          <a:xfrm>
            <a:off x="4367808" y="0"/>
            <a:ext cx="7824192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1901228" y="542273"/>
            <a:ext cx="4200812" cy="57770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24058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8738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&amp;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3"/>
            <a:ext cx="12192000" cy="3501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501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3599723" y="-1"/>
            <a:ext cx="3840427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3599723" y="2286525"/>
            <a:ext cx="3840427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3599723" y="4573050"/>
            <a:ext cx="3840427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90D05B47-D6F4-42B9-82AB-7E6E4FAC6E83}"/>
              </a:ext>
            </a:extLst>
          </p:cNvPr>
          <p:cNvSpPr/>
          <p:nvPr userDrawn="1"/>
        </p:nvSpPr>
        <p:spPr>
          <a:xfrm>
            <a:off x="1" y="1"/>
            <a:ext cx="3624940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437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: 도형 6">
            <a:extLst>
              <a:ext uri="{FF2B5EF4-FFF2-40B4-BE49-F238E27FC236}">
                <a16:creationId xmlns:a16="http://schemas.microsoft.com/office/drawing/2014/main" id="{0801F0EB-C7D9-452C-BD3B-5547160F4F4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3675" y="116326"/>
            <a:ext cx="11344648" cy="4394715"/>
          </a:xfrm>
          <a:custGeom>
            <a:avLst/>
            <a:gdLst>
              <a:gd name="connsiteX0" fmla="*/ 2548701 w 11344648"/>
              <a:gd name="connsiteY0" fmla="*/ 3727225 h 4394715"/>
              <a:gd name="connsiteX1" fmla="*/ 2543437 w 11344648"/>
              <a:gd name="connsiteY1" fmla="*/ 3741627 h 4394715"/>
              <a:gd name="connsiteX2" fmla="*/ 2546502 w 11344648"/>
              <a:gd name="connsiteY2" fmla="*/ 3741513 h 4394715"/>
              <a:gd name="connsiteX3" fmla="*/ 2552529 w 11344648"/>
              <a:gd name="connsiteY3" fmla="*/ 3736740 h 4394715"/>
              <a:gd name="connsiteX4" fmla="*/ 2552807 w 11344648"/>
              <a:gd name="connsiteY4" fmla="*/ 3729517 h 4394715"/>
              <a:gd name="connsiteX5" fmla="*/ 3489536 w 11344648"/>
              <a:gd name="connsiteY5" fmla="*/ 3675733 h 4394715"/>
              <a:gd name="connsiteX6" fmla="*/ 3489940 w 11344648"/>
              <a:gd name="connsiteY6" fmla="*/ 3680445 h 4394715"/>
              <a:gd name="connsiteX7" fmla="*/ 3488012 w 11344648"/>
              <a:gd name="connsiteY7" fmla="*/ 3679962 h 4394715"/>
              <a:gd name="connsiteX8" fmla="*/ 8727799 w 11344648"/>
              <a:gd name="connsiteY8" fmla="*/ 3555188 h 4394715"/>
              <a:gd name="connsiteX9" fmla="*/ 8728812 w 11344648"/>
              <a:gd name="connsiteY9" fmla="*/ 3557916 h 4394715"/>
              <a:gd name="connsiteX10" fmla="*/ 8849779 w 11344648"/>
              <a:gd name="connsiteY10" fmla="*/ 3555188 h 4394715"/>
              <a:gd name="connsiteX11" fmla="*/ 11204478 w 11344648"/>
              <a:gd name="connsiteY11" fmla="*/ 1869956 h 4394715"/>
              <a:gd name="connsiteX12" fmla="*/ 11200650 w 11344648"/>
              <a:gd name="connsiteY12" fmla="*/ 1873345 h 4394715"/>
              <a:gd name="connsiteX13" fmla="*/ 11201065 w 11344648"/>
              <a:gd name="connsiteY13" fmla="*/ 1876580 h 4394715"/>
              <a:gd name="connsiteX14" fmla="*/ 11216568 w 11344648"/>
              <a:gd name="connsiteY14" fmla="*/ 1855332 h 4394715"/>
              <a:gd name="connsiteX15" fmla="*/ 11215174 w 11344648"/>
              <a:gd name="connsiteY15" fmla="*/ 1857863 h 4394715"/>
              <a:gd name="connsiteX16" fmla="*/ 11216368 w 11344648"/>
              <a:gd name="connsiteY16" fmla="*/ 1857063 h 4394715"/>
              <a:gd name="connsiteX17" fmla="*/ 11225597 w 11344648"/>
              <a:gd name="connsiteY17" fmla="*/ 1777782 h 4394715"/>
              <a:gd name="connsiteX18" fmla="*/ 11224894 w 11344648"/>
              <a:gd name="connsiteY18" fmla="*/ 1779664 h 4394715"/>
              <a:gd name="connsiteX19" fmla="*/ 11210401 w 11344648"/>
              <a:gd name="connsiteY19" fmla="*/ 1823563 h 4394715"/>
              <a:gd name="connsiteX20" fmla="*/ 11213184 w 11344648"/>
              <a:gd name="connsiteY20" fmla="*/ 1836637 h 4394715"/>
              <a:gd name="connsiteX21" fmla="*/ 11218167 w 11344648"/>
              <a:gd name="connsiteY21" fmla="*/ 1841482 h 4394715"/>
              <a:gd name="connsiteX22" fmla="*/ 11223434 w 11344648"/>
              <a:gd name="connsiteY22" fmla="*/ 1795866 h 4394715"/>
              <a:gd name="connsiteX23" fmla="*/ 414820 w 11344648"/>
              <a:gd name="connsiteY23" fmla="*/ 1091422 h 4394715"/>
              <a:gd name="connsiteX24" fmla="*/ 413128 w 11344648"/>
              <a:gd name="connsiteY24" fmla="*/ 1099358 h 4394715"/>
              <a:gd name="connsiteX25" fmla="*/ 414764 w 11344648"/>
              <a:gd name="connsiteY25" fmla="*/ 1114886 h 4394715"/>
              <a:gd name="connsiteX26" fmla="*/ 399672 w 11344648"/>
              <a:gd name="connsiteY26" fmla="*/ 1158563 h 4394715"/>
              <a:gd name="connsiteX27" fmla="*/ 389372 w 11344648"/>
              <a:gd name="connsiteY27" fmla="*/ 1185314 h 4394715"/>
              <a:gd name="connsiteX28" fmla="*/ 397738 w 11344648"/>
              <a:gd name="connsiteY28" fmla="*/ 1179725 h 4394715"/>
              <a:gd name="connsiteX29" fmla="*/ 411048 w 11344648"/>
              <a:gd name="connsiteY29" fmla="*/ 1173706 h 4394715"/>
              <a:gd name="connsiteX30" fmla="*/ 414915 w 11344648"/>
              <a:gd name="connsiteY30" fmla="*/ 1158746 h 4394715"/>
              <a:gd name="connsiteX31" fmla="*/ 435281 w 11344648"/>
              <a:gd name="connsiteY31" fmla="*/ 1111568 h 4394715"/>
              <a:gd name="connsiteX32" fmla="*/ 443202 w 11344648"/>
              <a:gd name="connsiteY32" fmla="*/ 1104045 h 4394715"/>
              <a:gd name="connsiteX33" fmla="*/ 439149 w 11344648"/>
              <a:gd name="connsiteY33" fmla="*/ 1096609 h 4394715"/>
              <a:gd name="connsiteX34" fmla="*/ 418563 w 11344648"/>
              <a:gd name="connsiteY34" fmla="*/ 1093301 h 4394715"/>
              <a:gd name="connsiteX35" fmla="*/ 419170 w 11344648"/>
              <a:gd name="connsiteY35" fmla="*/ 1071663 h 4394715"/>
              <a:gd name="connsiteX36" fmla="*/ 418824 w 11344648"/>
              <a:gd name="connsiteY36" fmla="*/ 1072648 h 4394715"/>
              <a:gd name="connsiteX37" fmla="*/ 417695 w 11344648"/>
              <a:gd name="connsiteY37" fmla="*/ 1077947 h 4394715"/>
              <a:gd name="connsiteX38" fmla="*/ 420594 w 11344648"/>
              <a:gd name="connsiteY38" fmla="*/ 1073596 h 4394715"/>
              <a:gd name="connsiteX39" fmla="*/ 6381668 w 11344648"/>
              <a:gd name="connsiteY39" fmla="*/ 24 h 4394715"/>
              <a:gd name="connsiteX40" fmla="*/ 6399420 w 11344648"/>
              <a:gd name="connsiteY40" fmla="*/ 17312 h 4394715"/>
              <a:gd name="connsiteX41" fmla="*/ 6412188 w 11344648"/>
              <a:gd name="connsiteY41" fmla="*/ 29504 h 4394715"/>
              <a:gd name="connsiteX42" fmla="*/ 6453597 w 11344648"/>
              <a:gd name="connsiteY42" fmla="*/ 74450 h 4394715"/>
              <a:gd name="connsiteX43" fmla="*/ 6392979 w 11344648"/>
              <a:gd name="connsiteY43" fmla="*/ 207597 h 4394715"/>
              <a:gd name="connsiteX44" fmla="*/ 6372157 w 11344648"/>
              <a:gd name="connsiteY44" fmla="*/ 240426 h 4394715"/>
              <a:gd name="connsiteX45" fmla="*/ 6313510 w 11344648"/>
              <a:gd name="connsiteY45" fmla="*/ 401133 h 4394715"/>
              <a:gd name="connsiteX46" fmla="*/ 6310529 w 11344648"/>
              <a:gd name="connsiteY46" fmla="*/ 482086 h 4394715"/>
              <a:gd name="connsiteX47" fmla="*/ 6306711 w 11344648"/>
              <a:gd name="connsiteY47" fmla="*/ 516285 h 4394715"/>
              <a:gd name="connsiteX48" fmla="*/ 6308143 w 11344648"/>
              <a:gd name="connsiteY48" fmla="*/ 527564 h 4394715"/>
              <a:gd name="connsiteX49" fmla="*/ 6320375 w 11344648"/>
              <a:gd name="connsiteY49" fmla="*/ 523475 h 4394715"/>
              <a:gd name="connsiteX50" fmla="*/ 6383619 w 11344648"/>
              <a:gd name="connsiteY50" fmla="*/ 427077 h 4394715"/>
              <a:gd name="connsiteX51" fmla="*/ 6444594 w 11344648"/>
              <a:gd name="connsiteY51" fmla="*/ 272648 h 4394715"/>
              <a:gd name="connsiteX52" fmla="*/ 6447159 w 11344648"/>
              <a:gd name="connsiteY52" fmla="*/ 264735 h 4394715"/>
              <a:gd name="connsiteX53" fmla="*/ 6480870 w 11344648"/>
              <a:gd name="connsiteY53" fmla="*/ 237003 h 4394715"/>
              <a:gd name="connsiteX54" fmla="*/ 6497279 w 11344648"/>
              <a:gd name="connsiteY54" fmla="*/ 273846 h 4394715"/>
              <a:gd name="connsiteX55" fmla="*/ 6480873 w 11344648"/>
              <a:gd name="connsiteY55" fmla="*/ 333419 h 4394715"/>
              <a:gd name="connsiteX56" fmla="*/ 6435588 w 11344648"/>
              <a:gd name="connsiteY56" fmla="*/ 470844 h 4394715"/>
              <a:gd name="connsiteX57" fmla="*/ 6447882 w 11344648"/>
              <a:gd name="connsiteY57" fmla="*/ 511415 h 4394715"/>
              <a:gd name="connsiteX58" fmla="*/ 6482309 w 11344648"/>
              <a:gd name="connsiteY58" fmla="*/ 537532 h 4394715"/>
              <a:gd name="connsiteX59" fmla="*/ 6497287 w 11344648"/>
              <a:gd name="connsiteY59" fmla="*/ 563096 h 4394715"/>
              <a:gd name="connsiteX60" fmla="*/ 6477596 w 11344648"/>
              <a:gd name="connsiteY60" fmla="*/ 576735 h 4394715"/>
              <a:gd name="connsiteX61" fmla="*/ 6454804 w 11344648"/>
              <a:gd name="connsiteY61" fmla="*/ 582003 h 4394715"/>
              <a:gd name="connsiteX62" fmla="*/ 6461248 w 11344648"/>
              <a:gd name="connsiteY62" fmla="*/ 584551 h 4394715"/>
              <a:gd name="connsiteX63" fmla="*/ 6478076 w 11344648"/>
              <a:gd name="connsiteY63" fmla="*/ 644771 h 4394715"/>
              <a:gd name="connsiteX64" fmla="*/ 6446811 w 11344648"/>
              <a:gd name="connsiteY64" fmla="*/ 671686 h 4394715"/>
              <a:gd name="connsiteX65" fmla="*/ 6449766 w 11344648"/>
              <a:gd name="connsiteY65" fmla="*/ 713027 h 4394715"/>
              <a:gd name="connsiteX66" fmla="*/ 6459341 w 11344648"/>
              <a:gd name="connsiteY66" fmla="*/ 749199 h 4394715"/>
              <a:gd name="connsiteX67" fmla="*/ 6476263 w 11344648"/>
              <a:gd name="connsiteY67" fmla="*/ 732304 h 4394715"/>
              <a:gd name="connsiteX68" fmla="*/ 6514734 w 11344648"/>
              <a:gd name="connsiteY68" fmla="*/ 695605 h 4394715"/>
              <a:gd name="connsiteX69" fmla="*/ 6513863 w 11344648"/>
              <a:gd name="connsiteY69" fmla="*/ 693325 h 4394715"/>
              <a:gd name="connsiteX70" fmla="*/ 6497588 w 11344648"/>
              <a:gd name="connsiteY70" fmla="*/ 689984 h 4394715"/>
              <a:gd name="connsiteX71" fmla="*/ 6493709 w 11344648"/>
              <a:gd name="connsiteY71" fmla="*/ 679522 h 4394715"/>
              <a:gd name="connsiteX72" fmla="*/ 6519783 w 11344648"/>
              <a:gd name="connsiteY72" fmla="*/ 671981 h 4394715"/>
              <a:gd name="connsiteX73" fmla="*/ 6529762 w 11344648"/>
              <a:gd name="connsiteY73" fmla="*/ 672941 h 4394715"/>
              <a:gd name="connsiteX74" fmla="*/ 6545931 w 11344648"/>
              <a:gd name="connsiteY74" fmla="*/ 623991 h 4394715"/>
              <a:gd name="connsiteX75" fmla="*/ 6608656 w 11344648"/>
              <a:gd name="connsiteY75" fmla="*/ 551410 h 4394715"/>
              <a:gd name="connsiteX76" fmla="*/ 6670450 w 11344648"/>
              <a:gd name="connsiteY76" fmla="*/ 568960 h 4394715"/>
              <a:gd name="connsiteX77" fmla="*/ 6707562 w 11344648"/>
              <a:gd name="connsiteY77" fmla="*/ 578477 h 4394715"/>
              <a:gd name="connsiteX78" fmla="*/ 6702225 w 11344648"/>
              <a:gd name="connsiteY78" fmla="*/ 600980 h 4394715"/>
              <a:gd name="connsiteX79" fmla="*/ 6700620 w 11344648"/>
              <a:gd name="connsiteY79" fmla="*/ 614208 h 4394715"/>
              <a:gd name="connsiteX80" fmla="*/ 6738061 w 11344648"/>
              <a:gd name="connsiteY80" fmla="*/ 678372 h 4394715"/>
              <a:gd name="connsiteX81" fmla="*/ 6747824 w 11344648"/>
              <a:gd name="connsiteY81" fmla="*/ 691107 h 4394715"/>
              <a:gd name="connsiteX82" fmla="*/ 6779090 w 11344648"/>
              <a:gd name="connsiteY82" fmla="*/ 673547 h 4394715"/>
              <a:gd name="connsiteX83" fmla="*/ 6823460 w 11344648"/>
              <a:gd name="connsiteY83" fmla="*/ 734372 h 4394715"/>
              <a:gd name="connsiteX84" fmla="*/ 6813818 w 11344648"/>
              <a:gd name="connsiteY84" fmla="*/ 846142 h 4394715"/>
              <a:gd name="connsiteX85" fmla="*/ 6823220 w 11344648"/>
              <a:gd name="connsiteY85" fmla="*/ 869014 h 4394715"/>
              <a:gd name="connsiteX86" fmla="*/ 6857858 w 11344648"/>
              <a:gd name="connsiteY86" fmla="*/ 852320 h 4394715"/>
              <a:gd name="connsiteX87" fmla="*/ 6874398 w 11344648"/>
              <a:gd name="connsiteY87" fmla="*/ 801997 h 4394715"/>
              <a:gd name="connsiteX88" fmla="*/ 6905348 w 11344648"/>
              <a:gd name="connsiteY88" fmla="*/ 697397 h 4394715"/>
              <a:gd name="connsiteX89" fmla="*/ 6909083 w 11344648"/>
              <a:gd name="connsiteY89" fmla="*/ 688124 h 4394715"/>
              <a:gd name="connsiteX90" fmla="*/ 6943211 w 11344648"/>
              <a:gd name="connsiteY90" fmla="*/ 621851 h 4394715"/>
              <a:gd name="connsiteX91" fmla="*/ 7026119 w 11344648"/>
              <a:gd name="connsiteY91" fmla="*/ 300385 h 4394715"/>
              <a:gd name="connsiteX92" fmla="*/ 7047262 w 11344648"/>
              <a:gd name="connsiteY92" fmla="*/ 280230 h 4394715"/>
              <a:gd name="connsiteX93" fmla="*/ 7064836 w 11344648"/>
              <a:gd name="connsiteY93" fmla="*/ 296672 h 4394715"/>
              <a:gd name="connsiteX94" fmla="*/ 7083100 w 11344648"/>
              <a:gd name="connsiteY94" fmla="*/ 357624 h 4394715"/>
              <a:gd name="connsiteX95" fmla="*/ 7088573 w 11344648"/>
              <a:gd name="connsiteY95" fmla="*/ 427231 h 4394715"/>
              <a:gd name="connsiteX96" fmla="*/ 7084990 w 11344648"/>
              <a:gd name="connsiteY96" fmla="*/ 496221 h 4394715"/>
              <a:gd name="connsiteX97" fmla="*/ 7132928 w 11344648"/>
              <a:gd name="connsiteY97" fmla="*/ 520449 h 4394715"/>
              <a:gd name="connsiteX98" fmla="*/ 7153352 w 11344648"/>
              <a:gd name="connsiteY98" fmla="*/ 520571 h 4394715"/>
              <a:gd name="connsiteX99" fmla="*/ 7143755 w 11344648"/>
              <a:gd name="connsiteY99" fmla="*/ 535162 h 4394715"/>
              <a:gd name="connsiteX100" fmla="*/ 7139827 w 11344648"/>
              <a:gd name="connsiteY100" fmla="*/ 581896 h 4394715"/>
              <a:gd name="connsiteX101" fmla="*/ 7179789 w 11344648"/>
              <a:gd name="connsiteY101" fmla="*/ 575093 h 4394715"/>
              <a:gd name="connsiteX102" fmla="*/ 7213557 w 11344648"/>
              <a:gd name="connsiteY102" fmla="*/ 518958 h 4394715"/>
              <a:gd name="connsiteX103" fmla="*/ 7221026 w 11344648"/>
              <a:gd name="connsiteY103" fmla="*/ 500412 h 4394715"/>
              <a:gd name="connsiteX104" fmla="*/ 7234340 w 11344648"/>
              <a:gd name="connsiteY104" fmla="*/ 508942 h 4394715"/>
              <a:gd name="connsiteX105" fmla="*/ 7257073 w 11344648"/>
              <a:gd name="connsiteY105" fmla="*/ 507952 h 4394715"/>
              <a:gd name="connsiteX106" fmla="*/ 7321942 w 11344648"/>
              <a:gd name="connsiteY106" fmla="*/ 406932 h 4394715"/>
              <a:gd name="connsiteX107" fmla="*/ 7329188 w 11344648"/>
              <a:gd name="connsiteY107" fmla="*/ 382654 h 4394715"/>
              <a:gd name="connsiteX108" fmla="*/ 7337828 w 11344648"/>
              <a:gd name="connsiteY108" fmla="*/ 364616 h 4394715"/>
              <a:gd name="connsiteX109" fmla="*/ 7354652 w 11344648"/>
              <a:gd name="connsiteY109" fmla="*/ 298496 h 4394715"/>
              <a:gd name="connsiteX110" fmla="*/ 7348394 w 11344648"/>
              <a:gd name="connsiteY110" fmla="*/ 292609 h 4394715"/>
              <a:gd name="connsiteX111" fmla="*/ 7355523 w 11344648"/>
              <a:gd name="connsiteY111" fmla="*/ 286525 h 4394715"/>
              <a:gd name="connsiteX112" fmla="*/ 7357262 w 11344648"/>
              <a:gd name="connsiteY112" fmla="*/ 262584 h 4394715"/>
              <a:gd name="connsiteX113" fmla="*/ 7363521 w 11344648"/>
              <a:gd name="connsiteY113" fmla="*/ 268471 h 4394715"/>
              <a:gd name="connsiteX114" fmla="*/ 7365806 w 11344648"/>
              <a:gd name="connsiteY114" fmla="*/ 271418 h 4394715"/>
              <a:gd name="connsiteX115" fmla="*/ 7362652 w 11344648"/>
              <a:gd name="connsiteY115" fmla="*/ 280442 h 4394715"/>
              <a:gd name="connsiteX116" fmla="*/ 7368106 w 11344648"/>
              <a:gd name="connsiteY116" fmla="*/ 274384 h 4394715"/>
              <a:gd name="connsiteX117" fmla="*/ 7365806 w 11344648"/>
              <a:gd name="connsiteY117" fmla="*/ 271418 h 4394715"/>
              <a:gd name="connsiteX118" fmla="*/ 7370169 w 11344648"/>
              <a:gd name="connsiteY118" fmla="*/ 258939 h 4394715"/>
              <a:gd name="connsiteX119" fmla="*/ 7388385 w 11344648"/>
              <a:gd name="connsiteY119" fmla="*/ 202340 h 4394715"/>
              <a:gd name="connsiteX120" fmla="*/ 7419456 w 11344648"/>
              <a:gd name="connsiteY120" fmla="*/ 370051 h 4394715"/>
              <a:gd name="connsiteX121" fmla="*/ 7418425 w 11344648"/>
              <a:gd name="connsiteY121" fmla="*/ 398485 h 4394715"/>
              <a:gd name="connsiteX122" fmla="*/ 7426893 w 11344648"/>
              <a:gd name="connsiteY122" fmla="*/ 423613 h 4394715"/>
              <a:gd name="connsiteX123" fmla="*/ 7442129 w 11344648"/>
              <a:gd name="connsiteY123" fmla="*/ 505954 h 4394715"/>
              <a:gd name="connsiteX124" fmla="*/ 7493830 w 11344648"/>
              <a:gd name="connsiteY124" fmla="*/ 456123 h 4394715"/>
              <a:gd name="connsiteX125" fmla="*/ 7521362 w 11344648"/>
              <a:gd name="connsiteY125" fmla="*/ 447837 h 4394715"/>
              <a:gd name="connsiteX126" fmla="*/ 7543719 w 11344648"/>
              <a:gd name="connsiteY126" fmla="*/ 489377 h 4394715"/>
              <a:gd name="connsiteX127" fmla="*/ 7563227 w 11344648"/>
              <a:gd name="connsiteY127" fmla="*/ 547238 h 4394715"/>
              <a:gd name="connsiteX128" fmla="*/ 7574056 w 11344648"/>
              <a:gd name="connsiteY128" fmla="*/ 561949 h 4394715"/>
              <a:gd name="connsiteX129" fmla="*/ 7591644 w 11344648"/>
              <a:gd name="connsiteY129" fmla="*/ 545999 h 4394715"/>
              <a:gd name="connsiteX130" fmla="*/ 7598047 w 11344648"/>
              <a:gd name="connsiteY130" fmla="*/ 525475 h 4394715"/>
              <a:gd name="connsiteX131" fmla="*/ 7642162 w 11344648"/>
              <a:gd name="connsiteY131" fmla="*/ 369686 h 4394715"/>
              <a:gd name="connsiteX132" fmla="*/ 7699188 w 11344648"/>
              <a:gd name="connsiteY132" fmla="*/ 329746 h 4394715"/>
              <a:gd name="connsiteX133" fmla="*/ 7729210 w 11344648"/>
              <a:gd name="connsiteY133" fmla="*/ 315277 h 4394715"/>
              <a:gd name="connsiteX134" fmla="*/ 7735253 w 11344648"/>
              <a:gd name="connsiteY134" fmla="*/ 304891 h 4394715"/>
              <a:gd name="connsiteX135" fmla="*/ 7786761 w 11344648"/>
              <a:gd name="connsiteY135" fmla="*/ 292523 h 4394715"/>
              <a:gd name="connsiteX136" fmla="*/ 7789939 w 11344648"/>
              <a:gd name="connsiteY136" fmla="*/ 330849 h 4394715"/>
              <a:gd name="connsiteX137" fmla="*/ 7761809 w 11344648"/>
              <a:gd name="connsiteY137" fmla="*/ 483916 h 4394715"/>
              <a:gd name="connsiteX138" fmla="*/ 7782576 w 11344648"/>
              <a:gd name="connsiteY138" fmla="*/ 506292 h 4394715"/>
              <a:gd name="connsiteX139" fmla="*/ 7804784 w 11344648"/>
              <a:gd name="connsiteY139" fmla="*/ 488116 h 4394715"/>
              <a:gd name="connsiteX140" fmla="*/ 7831985 w 11344648"/>
              <a:gd name="connsiteY140" fmla="*/ 425181 h 4394715"/>
              <a:gd name="connsiteX141" fmla="*/ 7859696 w 11344648"/>
              <a:gd name="connsiteY141" fmla="*/ 411826 h 4394715"/>
              <a:gd name="connsiteX142" fmla="*/ 7852049 w 11344648"/>
              <a:gd name="connsiteY142" fmla="*/ 435441 h 4394715"/>
              <a:gd name="connsiteX143" fmla="*/ 7842452 w 11344648"/>
              <a:gd name="connsiteY143" fmla="*/ 450031 h 4394715"/>
              <a:gd name="connsiteX144" fmla="*/ 7875291 w 11344648"/>
              <a:gd name="connsiteY144" fmla="*/ 484029 h 4394715"/>
              <a:gd name="connsiteX145" fmla="*/ 7893045 w 11344648"/>
              <a:gd name="connsiteY145" fmla="*/ 495402 h 4394715"/>
              <a:gd name="connsiteX146" fmla="*/ 7884109 w 11344648"/>
              <a:gd name="connsiteY146" fmla="*/ 619287 h 4394715"/>
              <a:gd name="connsiteX147" fmla="*/ 7856464 w 11344648"/>
              <a:gd name="connsiteY147" fmla="*/ 682747 h 4394715"/>
              <a:gd name="connsiteX148" fmla="*/ 7844945 w 11344648"/>
              <a:gd name="connsiteY148" fmla="*/ 739961 h 4394715"/>
              <a:gd name="connsiteX149" fmla="*/ 7894683 w 11344648"/>
              <a:gd name="connsiteY149" fmla="*/ 636581 h 4394715"/>
              <a:gd name="connsiteX150" fmla="*/ 7918980 w 11344648"/>
              <a:gd name="connsiteY150" fmla="*/ 602894 h 4394715"/>
              <a:gd name="connsiteX151" fmla="*/ 7941483 w 11344648"/>
              <a:gd name="connsiteY151" fmla="*/ 595370 h 4394715"/>
              <a:gd name="connsiteX152" fmla="*/ 7955802 w 11344648"/>
              <a:gd name="connsiteY152" fmla="*/ 590582 h 4394715"/>
              <a:gd name="connsiteX153" fmla="*/ 7993640 w 11344648"/>
              <a:gd name="connsiteY153" fmla="*/ 580144 h 4394715"/>
              <a:gd name="connsiteX154" fmla="*/ 7996643 w 11344648"/>
              <a:gd name="connsiteY154" fmla="*/ 583384 h 4394715"/>
              <a:gd name="connsiteX155" fmla="*/ 8020545 w 11344648"/>
              <a:gd name="connsiteY155" fmla="*/ 498017 h 4394715"/>
              <a:gd name="connsiteX156" fmla="*/ 8074419 w 11344648"/>
              <a:gd name="connsiteY156" fmla="*/ 372163 h 4394715"/>
              <a:gd name="connsiteX157" fmla="*/ 8106361 w 11344648"/>
              <a:gd name="connsiteY157" fmla="*/ 380748 h 4394715"/>
              <a:gd name="connsiteX158" fmla="*/ 8124073 w 11344648"/>
              <a:gd name="connsiteY158" fmla="*/ 357942 h 4394715"/>
              <a:gd name="connsiteX159" fmla="*/ 8127321 w 11344648"/>
              <a:gd name="connsiteY159" fmla="*/ 376357 h 4394715"/>
              <a:gd name="connsiteX160" fmla="*/ 8125077 w 11344648"/>
              <a:gd name="connsiteY160" fmla="*/ 388283 h 4394715"/>
              <a:gd name="connsiteX161" fmla="*/ 8126082 w 11344648"/>
              <a:gd name="connsiteY161" fmla="*/ 418625 h 4394715"/>
              <a:gd name="connsiteX162" fmla="*/ 8112856 w 11344648"/>
              <a:gd name="connsiteY162" fmla="*/ 417577 h 4394715"/>
              <a:gd name="connsiteX163" fmla="*/ 8102878 w 11344648"/>
              <a:gd name="connsiteY163" fmla="*/ 434943 h 4394715"/>
              <a:gd name="connsiteX164" fmla="*/ 8099631 w 11344648"/>
              <a:gd name="connsiteY164" fmla="*/ 416528 h 4394715"/>
              <a:gd name="connsiteX165" fmla="*/ 8101874 w 11344648"/>
              <a:gd name="connsiteY165" fmla="*/ 404601 h 4394715"/>
              <a:gd name="connsiteX166" fmla="*/ 8056237 w 11344648"/>
              <a:gd name="connsiteY166" fmla="*/ 540187 h 4394715"/>
              <a:gd name="connsiteX167" fmla="*/ 8030627 w 11344648"/>
              <a:gd name="connsiteY167" fmla="*/ 601140 h 4394715"/>
              <a:gd name="connsiteX168" fmla="*/ 8033101 w 11344648"/>
              <a:gd name="connsiteY168" fmla="*/ 601795 h 4394715"/>
              <a:gd name="connsiteX169" fmla="*/ 8044314 w 11344648"/>
              <a:gd name="connsiteY169" fmla="*/ 649482 h 4394715"/>
              <a:gd name="connsiteX170" fmla="*/ 8042070 w 11344648"/>
              <a:gd name="connsiteY170" fmla="*/ 662031 h 4394715"/>
              <a:gd name="connsiteX171" fmla="*/ 8042563 w 11344648"/>
              <a:gd name="connsiteY171" fmla="*/ 669453 h 4394715"/>
              <a:gd name="connsiteX172" fmla="*/ 8047077 w 11344648"/>
              <a:gd name="connsiteY172" fmla="*/ 660010 h 4394715"/>
              <a:gd name="connsiteX173" fmla="*/ 8100953 w 11344648"/>
              <a:gd name="connsiteY173" fmla="*/ 616917 h 4394715"/>
              <a:gd name="connsiteX174" fmla="*/ 8119967 w 11344648"/>
              <a:gd name="connsiteY174" fmla="*/ 592806 h 4394715"/>
              <a:gd name="connsiteX175" fmla="*/ 8129693 w 11344648"/>
              <a:gd name="connsiteY175" fmla="*/ 570166 h 4394715"/>
              <a:gd name="connsiteX176" fmla="*/ 8121984 w 11344648"/>
              <a:gd name="connsiteY176" fmla="*/ 566732 h 4394715"/>
              <a:gd name="connsiteX177" fmla="*/ 8114711 w 11344648"/>
              <a:gd name="connsiteY177" fmla="*/ 535489 h 4394715"/>
              <a:gd name="connsiteX178" fmla="*/ 8122344 w 11344648"/>
              <a:gd name="connsiteY178" fmla="*/ 525071 h 4394715"/>
              <a:gd name="connsiteX179" fmla="*/ 8128281 w 11344648"/>
              <a:gd name="connsiteY179" fmla="*/ 534884 h 4394715"/>
              <a:gd name="connsiteX180" fmla="*/ 8134769 w 11344648"/>
              <a:gd name="connsiteY180" fmla="*/ 552381 h 4394715"/>
              <a:gd name="connsiteX181" fmla="*/ 8142502 w 11344648"/>
              <a:gd name="connsiteY181" fmla="*/ 536029 h 4394715"/>
              <a:gd name="connsiteX182" fmla="*/ 8133369 w 11344648"/>
              <a:gd name="connsiteY182" fmla="*/ 474189 h 4394715"/>
              <a:gd name="connsiteX183" fmla="*/ 8164851 w 11344648"/>
              <a:gd name="connsiteY183" fmla="*/ 416470 h 4394715"/>
              <a:gd name="connsiteX184" fmla="*/ 8175927 w 11344648"/>
              <a:gd name="connsiteY184" fmla="*/ 402933 h 4394715"/>
              <a:gd name="connsiteX185" fmla="*/ 8207009 w 11344648"/>
              <a:gd name="connsiteY185" fmla="*/ 368944 h 4394715"/>
              <a:gd name="connsiteX186" fmla="*/ 8238343 w 11344648"/>
              <a:gd name="connsiteY186" fmla="*/ 380591 h 4394715"/>
              <a:gd name="connsiteX187" fmla="*/ 8246015 w 11344648"/>
              <a:gd name="connsiteY187" fmla="*/ 387513 h 4394715"/>
              <a:gd name="connsiteX188" fmla="*/ 8249241 w 11344648"/>
              <a:gd name="connsiteY188" fmla="*/ 383831 h 4394715"/>
              <a:gd name="connsiteX189" fmla="*/ 8269602 w 11344648"/>
              <a:gd name="connsiteY189" fmla="*/ 373706 h 4394715"/>
              <a:gd name="connsiteX190" fmla="*/ 8297118 w 11344648"/>
              <a:gd name="connsiteY190" fmla="*/ 397812 h 4394715"/>
              <a:gd name="connsiteX191" fmla="*/ 8288181 w 11344648"/>
              <a:gd name="connsiteY191" fmla="*/ 521698 h 4394715"/>
              <a:gd name="connsiteX192" fmla="*/ 8370099 w 11344648"/>
              <a:gd name="connsiteY192" fmla="*/ 419936 h 4394715"/>
              <a:gd name="connsiteX193" fmla="*/ 8386624 w 11344648"/>
              <a:gd name="connsiteY193" fmla="*/ 402008 h 4394715"/>
              <a:gd name="connsiteX194" fmla="*/ 8397451 w 11344648"/>
              <a:gd name="connsiteY194" fmla="*/ 416719 h 4394715"/>
              <a:gd name="connsiteX195" fmla="*/ 8420889 w 11344648"/>
              <a:gd name="connsiteY195" fmla="*/ 427845 h 4394715"/>
              <a:gd name="connsiteX196" fmla="*/ 8431909 w 11344648"/>
              <a:gd name="connsiteY196" fmla="*/ 405093 h 4394715"/>
              <a:gd name="connsiteX197" fmla="*/ 8446664 w 11344648"/>
              <a:gd name="connsiteY197" fmla="*/ 373071 h 4394715"/>
              <a:gd name="connsiteX198" fmla="*/ 8495504 w 11344648"/>
              <a:gd name="connsiteY198" fmla="*/ 371954 h 4394715"/>
              <a:gd name="connsiteX199" fmla="*/ 8470626 w 11344648"/>
              <a:gd name="connsiteY199" fmla="*/ 401381 h 4394715"/>
              <a:gd name="connsiteX200" fmla="*/ 8457837 w 11344648"/>
              <a:gd name="connsiteY200" fmla="*/ 410037 h 4394715"/>
              <a:gd name="connsiteX201" fmla="*/ 8486251 w 11344648"/>
              <a:gd name="connsiteY201" fmla="*/ 408798 h 4394715"/>
              <a:gd name="connsiteX202" fmla="*/ 8502581 w 11344648"/>
              <a:gd name="connsiteY202" fmla="*/ 428330 h 4394715"/>
              <a:gd name="connsiteX203" fmla="*/ 8502041 w 11344648"/>
              <a:gd name="connsiteY203" fmla="*/ 443539 h 4394715"/>
              <a:gd name="connsiteX204" fmla="*/ 8535211 w 11344648"/>
              <a:gd name="connsiteY204" fmla="*/ 532184 h 4394715"/>
              <a:gd name="connsiteX205" fmla="*/ 8557897 w 11344648"/>
              <a:gd name="connsiteY205" fmla="*/ 628372 h 4394715"/>
              <a:gd name="connsiteX206" fmla="*/ 8561616 w 11344648"/>
              <a:gd name="connsiteY206" fmla="*/ 651492 h 4394715"/>
              <a:gd name="connsiteX207" fmla="*/ 8558530 w 11344648"/>
              <a:gd name="connsiteY207" fmla="*/ 684591 h 4394715"/>
              <a:gd name="connsiteX208" fmla="*/ 8567647 w 11344648"/>
              <a:gd name="connsiteY208" fmla="*/ 696722 h 4394715"/>
              <a:gd name="connsiteX209" fmla="*/ 8607362 w 11344648"/>
              <a:gd name="connsiteY209" fmla="*/ 673612 h 4394715"/>
              <a:gd name="connsiteX210" fmla="*/ 8680802 w 11344648"/>
              <a:gd name="connsiteY210" fmla="*/ 580233 h 4394715"/>
              <a:gd name="connsiteX211" fmla="*/ 8707944 w 11344648"/>
              <a:gd name="connsiteY211" fmla="*/ 579025 h 4394715"/>
              <a:gd name="connsiteX212" fmla="*/ 8720017 w 11344648"/>
              <a:gd name="connsiteY212" fmla="*/ 586786 h 4394715"/>
              <a:gd name="connsiteX213" fmla="*/ 8742272 w 11344648"/>
              <a:gd name="connsiteY213" fmla="*/ 634407 h 4394715"/>
              <a:gd name="connsiteX214" fmla="*/ 8669131 w 11344648"/>
              <a:gd name="connsiteY214" fmla="*/ 709989 h 4394715"/>
              <a:gd name="connsiteX215" fmla="*/ 8662695 w 11344648"/>
              <a:gd name="connsiteY215" fmla="*/ 729839 h 4394715"/>
              <a:gd name="connsiteX216" fmla="*/ 8632460 w 11344648"/>
              <a:gd name="connsiteY216" fmla="*/ 753712 h 4394715"/>
              <a:gd name="connsiteX217" fmla="*/ 8622537 w 11344648"/>
              <a:gd name="connsiteY217" fmla="*/ 754080 h 4394715"/>
              <a:gd name="connsiteX218" fmla="*/ 8619272 w 11344648"/>
              <a:gd name="connsiteY218" fmla="*/ 756666 h 4394715"/>
              <a:gd name="connsiteX219" fmla="*/ 8625256 w 11344648"/>
              <a:gd name="connsiteY219" fmla="*/ 760951 h 4394715"/>
              <a:gd name="connsiteX220" fmla="*/ 8623323 w 11344648"/>
              <a:gd name="connsiteY220" fmla="*/ 771190 h 4394715"/>
              <a:gd name="connsiteX221" fmla="*/ 8632735 w 11344648"/>
              <a:gd name="connsiteY221" fmla="*/ 777709 h 4394715"/>
              <a:gd name="connsiteX222" fmla="*/ 8626474 w 11344648"/>
              <a:gd name="connsiteY222" fmla="*/ 787178 h 4394715"/>
              <a:gd name="connsiteX223" fmla="*/ 8621500 w 11344648"/>
              <a:gd name="connsiteY223" fmla="*/ 793651 h 4394715"/>
              <a:gd name="connsiteX224" fmla="*/ 8629034 w 11344648"/>
              <a:gd name="connsiteY224" fmla="*/ 798366 h 4394715"/>
              <a:gd name="connsiteX225" fmla="*/ 8635499 w 11344648"/>
              <a:gd name="connsiteY225" fmla="*/ 801436 h 4394715"/>
              <a:gd name="connsiteX226" fmla="*/ 8636403 w 11344648"/>
              <a:gd name="connsiteY226" fmla="*/ 801555 h 4394715"/>
              <a:gd name="connsiteX227" fmla="*/ 8636227 w 11344648"/>
              <a:gd name="connsiteY227" fmla="*/ 801781 h 4394715"/>
              <a:gd name="connsiteX228" fmla="*/ 8636847 w 11344648"/>
              <a:gd name="connsiteY228" fmla="*/ 802075 h 4394715"/>
              <a:gd name="connsiteX229" fmla="*/ 8647298 w 11344648"/>
              <a:gd name="connsiteY229" fmla="*/ 859319 h 4394715"/>
              <a:gd name="connsiteX230" fmla="*/ 8649384 w 11344648"/>
              <a:gd name="connsiteY230" fmla="*/ 862447 h 4394715"/>
              <a:gd name="connsiteX231" fmla="*/ 8661251 w 11344648"/>
              <a:gd name="connsiteY231" fmla="*/ 856175 h 4394715"/>
              <a:gd name="connsiteX232" fmla="*/ 8696525 w 11344648"/>
              <a:gd name="connsiteY232" fmla="*/ 814885 h 4394715"/>
              <a:gd name="connsiteX233" fmla="*/ 8739831 w 11344648"/>
              <a:gd name="connsiteY233" fmla="*/ 739445 h 4394715"/>
              <a:gd name="connsiteX234" fmla="*/ 8800349 w 11344648"/>
              <a:gd name="connsiteY234" fmla="*/ 648421 h 4394715"/>
              <a:gd name="connsiteX235" fmla="*/ 8817462 w 11344648"/>
              <a:gd name="connsiteY235" fmla="*/ 638766 h 4394715"/>
              <a:gd name="connsiteX236" fmla="*/ 8827988 w 11344648"/>
              <a:gd name="connsiteY236" fmla="*/ 617548 h 4394715"/>
              <a:gd name="connsiteX237" fmla="*/ 8832279 w 11344648"/>
              <a:gd name="connsiteY237" fmla="*/ 604315 h 4394715"/>
              <a:gd name="connsiteX238" fmla="*/ 8898187 w 11344648"/>
              <a:gd name="connsiteY238" fmla="*/ 515420 h 4394715"/>
              <a:gd name="connsiteX239" fmla="*/ 8987840 w 11344648"/>
              <a:gd name="connsiteY239" fmla="*/ 385157 h 4394715"/>
              <a:gd name="connsiteX240" fmla="*/ 9005802 w 11344648"/>
              <a:gd name="connsiteY240" fmla="*/ 365386 h 4394715"/>
              <a:gd name="connsiteX241" fmla="*/ 9032645 w 11344648"/>
              <a:gd name="connsiteY241" fmla="*/ 381975 h 4394715"/>
              <a:gd name="connsiteX242" fmla="*/ 9060935 w 11344648"/>
              <a:gd name="connsiteY242" fmla="*/ 433478 h 4394715"/>
              <a:gd name="connsiteX243" fmla="*/ 9045171 w 11344648"/>
              <a:gd name="connsiteY243" fmla="*/ 483977 h 4394715"/>
              <a:gd name="connsiteX244" fmla="*/ 9032049 w 11344648"/>
              <a:gd name="connsiteY244" fmla="*/ 498196 h 4394715"/>
              <a:gd name="connsiteX245" fmla="*/ 8997524 w 11344648"/>
              <a:gd name="connsiteY245" fmla="*/ 535302 h 4394715"/>
              <a:gd name="connsiteX246" fmla="*/ 9003911 w 11344648"/>
              <a:gd name="connsiteY246" fmla="*/ 558731 h 4394715"/>
              <a:gd name="connsiteX247" fmla="*/ 9010498 w 11344648"/>
              <a:gd name="connsiteY247" fmla="*/ 570295 h 4394715"/>
              <a:gd name="connsiteX248" fmla="*/ 8993484 w 11344648"/>
              <a:gd name="connsiteY248" fmla="*/ 574016 h 4394715"/>
              <a:gd name="connsiteX249" fmla="*/ 8966043 w 11344648"/>
              <a:gd name="connsiteY249" fmla="*/ 593023 h 4394715"/>
              <a:gd name="connsiteX250" fmla="*/ 8930322 w 11344648"/>
              <a:gd name="connsiteY250" fmla="*/ 701321 h 4394715"/>
              <a:gd name="connsiteX251" fmla="*/ 8920694 w 11344648"/>
              <a:gd name="connsiteY251" fmla="*/ 749768 h 4394715"/>
              <a:gd name="connsiteX252" fmla="*/ 8928028 w 11344648"/>
              <a:gd name="connsiteY252" fmla="*/ 757149 h 4394715"/>
              <a:gd name="connsiteX253" fmla="*/ 8953873 w 11344648"/>
              <a:gd name="connsiteY253" fmla="*/ 752441 h 4394715"/>
              <a:gd name="connsiteX254" fmla="*/ 8959561 w 11344648"/>
              <a:gd name="connsiteY254" fmla="*/ 736774 h 4394715"/>
              <a:gd name="connsiteX255" fmla="*/ 8963401 w 11344648"/>
              <a:gd name="connsiteY255" fmla="*/ 709927 h 4394715"/>
              <a:gd name="connsiteX256" fmla="*/ 9025217 w 11344648"/>
              <a:gd name="connsiteY256" fmla="*/ 622400 h 4394715"/>
              <a:gd name="connsiteX257" fmla="*/ 9046421 w 11344648"/>
              <a:gd name="connsiteY257" fmla="*/ 611377 h 4394715"/>
              <a:gd name="connsiteX258" fmla="*/ 9079351 w 11344648"/>
              <a:gd name="connsiteY258" fmla="*/ 588570 h 4394715"/>
              <a:gd name="connsiteX259" fmla="*/ 9127049 w 11344648"/>
              <a:gd name="connsiteY259" fmla="*/ 574589 h 4394715"/>
              <a:gd name="connsiteX260" fmla="*/ 9141368 w 11344648"/>
              <a:gd name="connsiteY260" fmla="*/ 569802 h 4394715"/>
              <a:gd name="connsiteX261" fmla="*/ 9184474 w 11344648"/>
              <a:gd name="connsiteY261" fmla="*/ 506229 h 4394715"/>
              <a:gd name="connsiteX262" fmla="*/ 9266046 w 11344648"/>
              <a:gd name="connsiteY262" fmla="*/ 372768 h 4394715"/>
              <a:gd name="connsiteX263" fmla="*/ 9329259 w 11344648"/>
              <a:gd name="connsiteY263" fmla="*/ 282808 h 4394715"/>
              <a:gd name="connsiteX264" fmla="*/ 9337840 w 11344648"/>
              <a:gd name="connsiteY264" fmla="*/ 256341 h 4394715"/>
              <a:gd name="connsiteX265" fmla="*/ 9362037 w 11344648"/>
              <a:gd name="connsiteY265" fmla="*/ 228587 h 4394715"/>
              <a:gd name="connsiteX266" fmla="*/ 9371716 w 11344648"/>
              <a:gd name="connsiteY266" fmla="*/ 217485 h 4394715"/>
              <a:gd name="connsiteX267" fmla="*/ 9382742 w 11344648"/>
              <a:gd name="connsiteY267" fmla="*/ 166604 h 4394715"/>
              <a:gd name="connsiteX268" fmla="*/ 9404994 w 11344648"/>
              <a:gd name="connsiteY268" fmla="*/ 133601 h 4394715"/>
              <a:gd name="connsiteX269" fmla="*/ 9425374 w 11344648"/>
              <a:gd name="connsiteY269" fmla="*/ 121133 h 4394715"/>
              <a:gd name="connsiteX270" fmla="*/ 9440218 w 11344648"/>
              <a:gd name="connsiteY270" fmla="*/ 135589 h 4394715"/>
              <a:gd name="connsiteX271" fmla="*/ 9450895 w 11344648"/>
              <a:gd name="connsiteY271" fmla="*/ 145785 h 4394715"/>
              <a:gd name="connsiteX272" fmla="*/ 9485522 w 11344648"/>
              <a:gd name="connsiteY272" fmla="*/ 183368 h 4394715"/>
              <a:gd name="connsiteX273" fmla="*/ 9434832 w 11344648"/>
              <a:gd name="connsiteY273" fmla="*/ 294707 h 4394715"/>
              <a:gd name="connsiteX274" fmla="*/ 9417421 w 11344648"/>
              <a:gd name="connsiteY274" fmla="*/ 322158 h 4394715"/>
              <a:gd name="connsiteX275" fmla="*/ 9368380 w 11344648"/>
              <a:gd name="connsiteY275" fmla="*/ 456542 h 4394715"/>
              <a:gd name="connsiteX276" fmla="*/ 9365887 w 11344648"/>
              <a:gd name="connsiteY276" fmla="*/ 524235 h 4394715"/>
              <a:gd name="connsiteX277" fmla="*/ 9362695 w 11344648"/>
              <a:gd name="connsiteY277" fmla="*/ 552832 h 4394715"/>
              <a:gd name="connsiteX278" fmla="*/ 9363892 w 11344648"/>
              <a:gd name="connsiteY278" fmla="*/ 562264 h 4394715"/>
              <a:gd name="connsiteX279" fmla="*/ 9374121 w 11344648"/>
              <a:gd name="connsiteY279" fmla="*/ 558845 h 4394715"/>
              <a:gd name="connsiteX280" fmla="*/ 9427005 w 11344648"/>
              <a:gd name="connsiteY280" fmla="*/ 478236 h 4394715"/>
              <a:gd name="connsiteX281" fmla="*/ 9477993 w 11344648"/>
              <a:gd name="connsiteY281" fmla="*/ 349101 h 4394715"/>
              <a:gd name="connsiteX282" fmla="*/ 9480138 w 11344648"/>
              <a:gd name="connsiteY282" fmla="*/ 342486 h 4394715"/>
              <a:gd name="connsiteX283" fmla="*/ 9508327 w 11344648"/>
              <a:gd name="connsiteY283" fmla="*/ 319295 h 4394715"/>
              <a:gd name="connsiteX284" fmla="*/ 9522049 w 11344648"/>
              <a:gd name="connsiteY284" fmla="*/ 350104 h 4394715"/>
              <a:gd name="connsiteX285" fmla="*/ 9508330 w 11344648"/>
              <a:gd name="connsiteY285" fmla="*/ 399919 h 4394715"/>
              <a:gd name="connsiteX286" fmla="*/ 9470463 w 11344648"/>
              <a:gd name="connsiteY286" fmla="*/ 514834 h 4394715"/>
              <a:gd name="connsiteX287" fmla="*/ 9480743 w 11344648"/>
              <a:gd name="connsiteY287" fmla="*/ 548761 h 4394715"/>
              <a:gd name="connsiteX288" fmla="*/ 9509530 w 11344648"/>
              <a:gd name="connsiteY288" fmla="*/ 570599 h 4394715"/>
              <a:gd name="connsiteX289" fmla="*/ 9522055 w 11344648"/>
              <a:gd name="connsiteY289" fmla="*/ 591976 h 4394715"/>
              <a:gd name="connsiteX290" fmla="*/ 9505589 w 11344648"/>
              <a:gd name="connsiteY290" fmla="*/ 603381 h 4394715"/>
              <a:gd name="connsiteX291" fmla="*/ 9486531 w 11344648"/>
              <a:gd name="connsiteY291" fmla="*/ 607786 h 4394715"/>
              <a:gd name="connsiteX292" fmla="*/ 9491920 w 11344648"/>
              <a:gd name="connsiteY292" fmla="*/ 609917 h 4394715"/>
              <a:gd name="connsiteX293" fmla="*/ 9505991 w 11344648"/>
              <a:gd name="connsiteY293" fmla="*/ 660273 h 4394715"/>
              <a:gd name="connsiteX294" fmla="*/ 9479847 w 11344648"/>
              <a:gd name="connsiteY294" fmla="*/ 682780 h 4394715"/>
              <a:gd name="connsiteX295" fmla="*/ 9482318 w 11344648"/>
              <a:gd name="connsiteY295" fmla="*/ 717350 h 4394715"/>
              <a:gd name="connsiteX296" fmla="*/ 9490325 w 11344648"/>
              <a:gd name="connsiteY296" fmla="*/ 747595 h 4394715"/>
              <a:gd name="connsiteX297" fmla="*/ 9504475 w 11344648"/>
              <a:gd name="connsiteY297" fmla="*/ 733468 h 4394715"/>
              <a:gd name="connsiteX298" fmla="*/ 9534365 w 11344648"/>
              <a:gd name="connsiteY298" fmla="*/ 704955 h 4394715"/>
              <a:gd name="connsiteX299" fmla="*/ 9522307 w 11344648"/>
              <a:gd name="connsiteY299" fmla="*/ 698081 h 4394715"/>
              <a:gd name="connsiteX300" fmla="*/ 9519063 w 11344648"/>
              <a:gd name="connsiteY300" fmla="*/ 689332 h 4394715"/>
              <a:gd name="connsiteX301" fmla="*/ 9540867 w 11344648"/>
              <a:gd name="connsiteY301" fmla="*/ 683027 h 4394715"/>
              <a:gd name="connsiteX302" fmla="*/ 9549211 w 11344648"/>
              <a:gd name="connsiteY302" fmla="*/ 683829 h 4394715"/>
              <a:gd name="connsiteX303" fmla="*/ 9562731 w 11344648"/>
              <a:gd name="connsiteY303" fmla="*/ 642896 h 4394715"/>
              <a:gd name="connsiteX304" fmla="*/ 9615182 w 11344648"/>
              <a:gd name="connsiteY304" fmla="*/ 582204 h 4394715"/>
              <a:gd name="connsiteX305" fmla="*/ 9666855 w 11344648"/>
              <a:gd name="connsiteY305" fmla="*/ 596880 h 4394715"/>
              <a:gd name="connsiteX306" fmla="*/ 9697888 w 11344648"/>
              <a:gd name="connsiteY306" fmla="*/ 604838 h 4394715"/>
              <a:gd name="connsiteX307" fmla="*/ 9693426 w 11344648"/>
              <a:gd name="connsiteY307" fmla="*/ 623655 h 4394715"/>
              <a:gd name="connsiteX308" fmla="*/ 9692084 w 11344648"/>
              <a:gd name="connsiteY308" fmla="*/ 634717 h 4394715"/>
              <a:gd name="connsiteX309" fmla="*/ 9723392 w 11344648"/>
              <a:gd name="connsiteY309" fmla="*/ 688371 h 4394715"/>
              <a:gd name="connsiteX310" fmla="*/ 9731556 w 11344648"/>
              <a:gd name="connsiteY310" fmla="*/ 699020 h 4394715"/>
              <a:gd name="connsiteX311" fmla="*/ 9757700 w 11344648"/>
              <a:gd name="connsiteY311" fmla="*/ 684336 h 4394715"/>
              <a:gd name="connsiteX312" fmla="*/ 9794802 w 11344648"/>
              <a:gd name="connsiteY312" fmla="*/ 735199 h 4394715"/>
              <a:gd name="connsiteX313" fmla="*/ 9786740 w 11344648"/>
              <a:gd name="connsiteY313" fmla="*/ 828660 h 4394715"/>
              <a:gd name="connsiteX314" fmla="*/ 9794602 w 11344648"/>
              <a:gd name="connsiteY314" fmla="*/ 847786 h 4394715"/>
              <a:gd name="connsiteX315" fmla="*/ 9823567 w 11344648"/>
              <a:gd name="connsiteY315" fmla="*/ 833826 h 4394715"/>
              <a:gd name="connsiteX316" fmla="*/ 9837397 w 11344648"/>
              <a:gd name="connsiteY316" fmla="*/ 791747 h 4394715"/>
              <a:gd name="connsiteX317" fmla="*/ 9863278 w 11344648"/>
              <a:gd name="connsiteY317" fmla="*/ 704279 h 4394715"/>
              <a:gd name="connsiteX318" fmla="*/ 9866401 w 11344648"/>
              <a:gd name="connsiteY318" fmla="*/ 696524 h 4394715"/>
              <a:gd name="connsiteX319" fmla="*/ 9894939 w 11344648"/>
              <a:gd name="connsiteY319" fmla="*/ 641107 h 4394715"/>
              <a:gd name="connsiteX320" fmla="*/ 9964267 w 11344648"/>
              <a:gd name="connsiteY320" fmla="*/ 372297 h 4394715"/>
              <a:gd name="connsiteX321" fmla="*/ 9981947 w 11344648"/>
              <a:gd name="connsiteY321" fmla="*/ 355442 h 4394715"/>
              <a:gd name="connsiteX322" fmla="*/ 9996643 w 11344648"/>
              <a:gd name="connsiteY322" fmla="*/ 369191 h 4394715"/>
              <a:gd name="connsiteX323" fmla="*/ 10011914 w 11344648"/>
              <a:gd name="connsiteY323" fmla="*/ 420160 h 4394715"/>
              <a:gd name="connsiteX324" fmla="*/ 10016492 w 11344648"/>
              <a:gd name="connsiteY324" fmla="*/ 478365 h 4394715"/>
              <a:gd name="connsiteX325" fmla="*/ 10013495 w 11344648"/>
              <a:gd name="connsiteY325" fmla="*/ 536055 h 4394715"/>
              <a:gd name="connsiteX326" fmla="*/ 10053581 w 11344648"/>
              <a:gd name="connsiteY326" fmla="*/ 556315 h 4394715"/>
              <a:gd name="connsiteX327" fmla="*/ 10070660 w 11344648"/>
              <a:gd name="connsiteY327" fmla="*/ 556417 h 4394715"/>
              <a:gd name="connsiteX328" fmla="*/ 10062635 w 11344648"/>
              <a:gd name="connsiteY328" fmla="*/ 568617 h 4394715"/>
              <a:gd name="connsiteX329" fmla="*/ 10059350 w 11344648"/>
              <a:gd name="connsiteY329" fmla="*/ 607697 h 4394715"/>
              <a:gd name="connsiteX330" fmla="*/ 10092767 w 11344648"/>
              <a:gd name="connsiteY330" fmla="*/ 602008 h 4394715"/>
              <a:gd name="connsiteX331" fmla="*/ 10121004 w 11344648"/>
              <a:gd name="connsiteY331" fmla="*/ 555068 h 4394715"/>
              <a:gd name="connsiteX332" fmla="*/ 10127249 w 11344648"/>
              <a:gd name="connsiteY332" fmla="*/ 539560 h 4394715"/>
              <a:gd name="connsiteX333" fmla="*/ 10138383 w 11344648"/>
              <a:gd name="connsiteY333" fmla="*/ 546693 h 4394715"/>
              <a:gd name="connsiteX334" fmla="*/ 10157391 w 11344648"/>
              <a:gd name="connsiteY334" fmla="*/ 545864 h 4394715"/>
              <a:gd name="connsiteX335" fmla="*/ 10211635 w 11344648"/>
              <a:gd name="connsiteY335" fmla="*/ 461391 h 4394715"/>
              <a:gd name="connsiteX336" fmla="*/ 10217695 w 11344648"/>
              <a:gd name="connsiteY336" fmla="*/ 441090 h 4394715"/>
              <a:gd name="connsiteX337" fmla="*/ 10224920 w 11344648"/>
              <a:gd name="connsiteY337" fmla="*/ 426007 h 4394715"/>
              <a:gd name="connsiteX338" fmla="*/ 10238988 w 11344648"/>
              <a:gd name="connsiteY338" fmla="*/ 370717 h 4394715"/>
              <a:gd name="connsiteX339" fmla="*/ 10233755 w 11344648"/>
              <a:gd name="connsiteY339" fmla="*/ 365793 h 4394715"/>
              <a:gd name="connsiteX340" fmla="*/ 10239716 w 11344648"/>
              <a:gd name="connsiteY340" fmla="*/ 360706 h 4394715"/>
              <a:gd name="connsiteX341" fmla="*/ 10241170 w 11344648"/>
              <a:gd name="connsiteY341" fmla="*/ 340687 h 4394715"/>
              <a:gd name="connsiteX342" fmla="*/ 10246404 w 11344648"/>
              <a:gd name="connsiteY342" fmla="*/ 345609 h 4394715"/>
              <a:gd name="connsiteX343" fmla="*/ 10248315 w 11344648"/>
              <a:gd name="connsiteY343" fmla="*/ 348074 h 4394715"/>
              <a:gd name="connsiteX344" fmla="*/ 10245677 w 11344648"/>
              <a:gd name="connsiteY344" fmla="*/ 355620 h 4394715"/>
              <a:gd name="connsiteX345" fmla="*/ 10250238 w 11344648"/>
              <a:gd name="connsiteY345" fmla="*/ 350554 h 4394715"/>
              <a:gd name="connsiteX346" fmla="*/ 10248315 w 11344648"/>
              <a:gd name="connsiteY346" fmla="*/ 348074 h 4394715"/>
              <a:gd name="connsiteX347" fmla="*/ 10251963 w 11344648"/>
              <a:gd name="connsiteY347" fmla="*/ 337639 h 4394715"/>
              <a:gd name="connsiteX348" fmla="*/ 10267196 w 11344648"/>
              <a:gd name="connsiteY348" fmla="*/ 290311 h 4394715"/>
              <a:gd name="connsiteX349" fmla="*/ 10293177 w 11344648"/>
              <a:gd name="connsiteY349" fmla="*/ 430551 h 4394715"/>
              <a:gd name="connsiteX350" fmla="*/ 10292315 w 11344648"/>
              <a:gd name="connsiteY350" fmla="*/ 454327 h 4394715"/>
              <a:gd name="connsiteX351" fmla="*/ 10299396 w 11344648"/>
              <a:gd name="connsiteY351" fmla="*/ 475340 h 4394715"/>
              <a:gd name="connsiteX352" fmla="*/ 10312136 w 11344648"/>
              <a:gd name="connsiteY352" fmla="*/ 544194 h 4394715"/>
              <a:gd name="connsiteX353" fmla="*/ 10355369 w 11344648"/>
              <a:gd name="connsiteY353" fmla="*/ 502525 h 4394715"/>
              <a:gd name="connsiteX354" fmla="*/ 10378391 w 11344648"/>
              <a:gd name="connsiteY354" fmla="*/ 495596 h 4394715"/>
              <a:gd name="connsiteX355" fmla="*/ 10397086 w 11344648"/>
              <a:gd name="connsiteY355" fmla="*/ 530332 h 4394715"/>
              <a:gd name="connsiteX356" fmla="*/ 10413399 w 11344648"/>
              <a:gd name="connsiteY356" fmla="*/ 578716 h 4394715"/>
              <a:gd name="connsiteX357" fmla="*/ 10422454 w 11344648"/>
              <a:gd name="connsiteY357" fmla="*/ 591018 h 4394715"/>
              <a:gd name="connsiteX358" fmla="*/ 10437161 w 11344648"/>
              <a:gd name="connsiteY358" fmla="*/ 577680 h 4394715"/>
              <a:gd name="connsiteX359" fmla="*/ 10442515 w 11344648"/>
              <a:gd name="connsiteY359" fmla="*/ 560518 h 4394715"/>
              <a:gd name="connsiteX360" fmla="*/ 10479405 w 11344648"/>
              <a:gd name="connsiteY360" fmla="*/ 430246 h 4394715"/>
              <a:gd name="connsiteX361" fmla="*/ 10527090 w 11344648"/>
              <a:gd name="connsiteY361" fmla="*/ 396848 h 4394715"/>
              <a:gd name="connsiteX362" fmla="*/ 10552194 w 11344648"/>
              <a:gd name="connsiteY362" fmla="*/ 384748 h 4394715"/>
              <a:gd name="connsiteX363" fmla="*/ 10557248 w 11344648"/>
              <a:gd name="connsiteY363" fmla="*/ 376064 h 4394715"/>
              <a:gd name="connsiteX364" fmla="*/ 10600319 w 11344648"/>
              <a:gd name="connsiteY364" fmla="*/ 365721 h 4394715"/>
              <a:gd name="connsiteX365" fmla="*/ 10602977 w 11344648"/>
              <a:gd name="connsiteY365" fmla="*/ 397770 h 4394715"/>
              <a:gd name="connsiteX366" fmla="*/ 10579454 w 11344648"/>
              <a:gd name="connsiteY366" fmla="*/ 525765 h 4394715"/>
              <a:gd name="connsiteX367" fmla="*/ 10596820 w 11344648"/>
              <a:gd name="connsiteY367" fmla="*/ 544477 h 4394715"/>
              <a:gd name="connsiteX368" fmla="*/ 10615390 w 11344648"/>
              <a:gd name="connsiteY368" fmla="*/ 529277 h 4394715"/>
              <a:gd name="connsiteX369" fmla="*/ 10638135 w 11344648"/>
              <a:gd name="connsiteY369" fmla="*/ 476651 h 4394715"/>
              <a:gd name="connsiteX370" fmla="*/ 10661308 w 11344648"/>
              <a:gd name="connsiteY370" fmla="*/ 465484 h 4394715"/>
              <a:gd name="connsiteX371" fmla="*/ 10654913 w 11344648"/>
              <a:gd name="connsiteY371" fmla="*/ 485231 h 4394715"/>
              <a:gd name="connsiteX372" fmla="*/ 10646888 w 11344648"/>
              <a:gd name="connsiteY372" fmla="*/ 497432 h 4394715"/>
              <a:gd name="connsiteX373" fmla="*/ 10674348 w 11344648"/>
              <a:gd name="connsiteY373" fmla="*/ 525861 h 4394715"/>
              <a:gd name="connsiteX374" fmla="*/ 10689195 w 11344648"/>
              <a:gd name="connsiteY374" fmla="*/ 535370 h 4394715"/>
              <a:gd name="connsiteX375" fmla="*/ 10681722 w 11344648"/>
              <a:gd name="connsiteY375" fmla="*/ 638963 h 4394715"/>
              <a:gd name="connsiteX376" fmla="*/ 10647515 w 11344648"/>
              <a:gd name="connsiteY376" fmla="*/ 747109 h 4394715"/>
              <a:gd name="connsiteX377" fmla="*/ 10622362 w 11344648"/>
              <a:gd name="connsiteY377" fmla="*/ 867556 h 4394715"/>
              <a:gd name="connsiteX378" fmla="*/ 10616117 w 11344648"/>
              <a:gd name="connsiteY378" fmla="*/ 883065 h 4394715"/>
              <a:gd name="connsiteX379" fmla="*/ 10588768 w 11344648"/>
              <a:gd name="connsiteY379" fmla="*/ 941573 h 4394715"/>
              <a:gd name="connsiteX380" fmla="*/ 10640673 w 11344648"/>
              <a:gd name="connsiteY380" fmla="*/ 941573 h 4394715"/>
              <a:gd name="connsiteX381" fmla="*/ 10653159 w 11344648"/>
              <a:gd name="connsiteY381" fmla="*/ 893169 h 4394715"/>
              <a:gd name="connsiteX382" fmla="*/ 10700504 w 11344648"/>
              <a:gd name="connsiteY382" fmla="*/ 790642 h 4394715"/>
              <a:gd name="connsiteX383" fmla="*/ 10714279 w 11344648"/>
              <a:gd name="connsiteY383" fmla="*/ 806917 h 4394715"/>
              <a:gd name="connsiteX384" fmla="*/ 10770164 w 11344648"/>
              <a:gd name="connsiteY384" fmla="*/ 629152 h 4394715"/>
              <a:gd name="connsiteX385" fmla="*/ 10840860 w 11344648"/>
              <a:gd name="connsiteY385" fmla="*/ 432317 h 4394715"/>
              <a:gd name="connsiteX386" fmla="*/ 10867570 w 11344648"/>
              <a:gd name="connsiteY386" fmla="*/ 439496 h 4394715"/>
              <a:gd name="connsiteX387" fmla="*/ 10882381 w 11344648"/>
              <a:gd name="connsiteY387" fmla="*/ 420426 h 4394715"/>
              <a:gd name="connsiteX388" fmla="*/ 10885097 w 11344648"/>
              <a:gd name="connsiteY388" fmla="*/ 435824 h 4394715"/>
              <a:gd name="connsiteX389" fmla="*/ 10883221 w 11344648"/>
              <a:gd name="connsiteY389" fmla="*/ 445797 h 4394715"/>
              <a:gd name="connsiteX390" fmla="*/ 10884060 w 11344648"/>
              <a:gd name="connsiteY390" fmla="*/ 471169 h 4394715"/>
              <a:gd name="connsiteX391" fmla="*/ 10873001 w 11344648"/>
              <a:gd name="connsiteY391" fmla="*/ 470292 h 4394715"/>
              <a:gd name="connsiteX392" fmla="*/ 10864658 w 11344648"/>
              <a:gd name="connsiteY392" fmla="*/ 484814 h 4394715"/>
              <a:gd name="connsiteX393" fmla="*/ 10861942 w 11344648"/>
              <a:gd name="connsiteY393" fmla="*/ 469416 h 4394715"/>
              <a:gd name="connsiteX394" fmla="*/ 10863818 w 11344648"/>
              <a:gd name="connsiteY394" fmla="*/ 459443 h 4394715"/>
              <a:gd name="connsiteX395" fmla="*/ 10825656 w 11344648"/>
              <a:gd name="connsiteY395" fmla="*/ 572820 h 4394715"/>
              <a:gd name="connsiteX396" fmla="*/ 10765180 w 11344648"/>
              <a:gd name="connsiteY396" fmla="*/ 745160 h 4394715"/>
              <a:gd name="connsiteX397" fmla="*/ 10727214 w 11344648"/>
              <a:gd name="connsiteY397" fmla="*/ 797821 h 4394715"/>
              <a:gd name="connsiteX398" fmla="*/ 10725142 w 11344648"/>
              <a:gd name="connsiteY398" fmla="*/ 868510 h 4394715"/>
              <a:gd name="connsiteX399" fmla="*/ 10705672 w 11344648"/>
              <a:gd name="connsiteY399" fmla="*/ 903026 h 4394715"/>
              <a:gd name="connsiteX400" fmla="*/ 10700974 w 11344648"/>
              <a:gd name="connsiteY400" fmla="*/ 914735 h 4394715"/>
              <a:gd name="connsiteX401" fmla="*/ 10746604 w 11344648"/>
              <a:gd name="connsiteY401" fmla="*/ 829550 h 4394715"/>
              <a:gd name="connsiteX402" fmla="*/ 10794547 w 11344648"/>
              <a:gd name="connsiteY402" fmla="*/ 722075 h 4394715"/>
              <a:gd name="connsiteX403" fmla="*/ 10863048 w 11344648"/>
              <a:gd name="connsiteY403" fmla="*/ 636982 h 4394715"/>
              <a:gd name="connsiteX404" fmla="*/ 10878948 w 11344648"/>
              <a:gd name="connsiteY404" fmla="*/ 616820 h 4394715"/>
              <a:gd name="connsiteX405" fmla="*/ 10933642 w 11344648"/>
              <a:gd name="connsiteY405" fmla="*/ 519632 h 4394715"/>
              <a:gd name="connsiteX406" fmla="*/ 10974808 w 11344648"/>
              <a:gd name="connsiteY406" fmla="*/ 456045 h 4394715"/>
              <a:gd name="connsiteX407" fmla="*/ 11004073 w 11344648"/>
              <a:gd name="connsiteY407" fmla="*/ 433607 h 4394715"/>
              <a:gd name="connsiteX408" fmla="*/ 11027082 w 11344648"/>
              <a:gd name="connsiteY408" fmla="*/ 453766 h 4394715"/>
              <a:gd name="connsiteX409" fmla="*/ 11019609 w 11344648"/>
              <a:gd name="connsiteY409" fmla="*/ 557359 h 4394715"/>
              <a:gd name="connsiteX410" fmla="*/ 11088109 w 11344648"/>
              <a:gd name="connsiteY410" fmla="*/ 472266 h 4394715"/>
              <a:gd name="connsiteX411" fmla="*/ 11101927 w 11344648"/>
              <a:gd name="connsiteY411" fmla="*/ 457273 h 4394715"/>
              <a:gd name="connsiteX412" fmla="*/ 11110981 w 11344648"/>
              <a:gd name="connsiteY412" fmla="*/ 469575 h 4394715"/>
              <a:gd name="connsiteX413" fmla="*/ 11130580 w 11344648"/>
              <a:gd name="connsiteY413" fmla="*/ 478879 h 4394715"/>
              <a:gd name="connsiteX414" fmla="*/ 11139795 w 11344648"/>
              <a:gd name="connsiteY414" fmla="*/ 459853 h 4394715"/>
              <a:gd name="connsiteX415" fmla="*/ 11152133 w 11344648"/>
              <a:gd name="connsiteY415" fmla="*/ 433076 h 4394715"/>
              <a:gd name="connsiteX416" fmla="*/ 11192973 w 11344648"/>
              <a:gd name="connsiteY416" fmla="*/ 432141 h 4394715"/>
              <a:gd name="connsiteX417" fmla="*/ 11172170 w 11344648"/>
              <a:gd name="connsiteY417" fmla="*/ 456750 h 4394715"/>
              <a:gd name="connsiteX418" fmla="*/ 11161476 w 11344648"/>
              <a:gd name="connsiteY418" fmla="*/ 463988 h 4394715"/>
              <a:gd name="connsiteX419" fmla="*/ 11185236 w 11344648"/>
              <a:gd name="connsiteY419" fmla="*/ 462952 h 4394715"/>
              <a:gd name="connsiteX420" fmla="*/ 11198891 w 11344648"/>
              <a:gd name="connsiteY420" fmla="*/ 479284 h 4394715"/>
              <a:gd name="connsiteX421" fmla="*/ 11198440 w 11344648"/>
              <a:gd name="connsiteY421" fmla="*/ 492002 h 4394715"/>
              <a:gd name="connsiteX422" fmla="*/ 11226177 w 11344648"/>
              <a:gd name="connsiteY422" fmla="*/ 566127 h 4394715"/>
              <a:gd name="connsiteX423" fmla="*/ 11245147 w 11344648"/>
              <a:gd name="connsiteY423" fmla="*/ 646560 h 4394715"/>
              <a:gd name="connsiteX424" fmla="*/ 11248256 w 11344648"/>
              <a:gd name="connsiteY424" fmla="*/ 665893 h 4394715"/>
              <a:gd name="connsiteX425" fmla="*/ 11260558 w 11344648"/>
              <a:gd name="connsiteY425" fmla="*/ 720376 h 4394715"/>
              <a:gd name="connsiteX426" fmla="*/ 11287128 w 11344648"/>
              <a:gd name="connsiteY426" fmla="*/ 747151 h 4394715"/>
              <a:gd name="connsiteX427" fmla="*/ 11298552 w 11344648"/>
              <a:gd name="connsiteY427" fmla="*/ 772893 h 4394715"/>
              <a:gd name="connsiteX428" fmla="*/ 11304632 w 11344648"/>
              <a:gd name="connsiteY428" fmla="*/ 788710 h 4394715"/>
              <a:gd name="connsiteX429" fmla="*/ 11311165 w 11344648"/>
              <a:gd name="connsiteY429" fmla="*/ 791812 h 4394715"/>
              <a:gd name="connsiteX430" fmla="*/ 11319904 w 11344648"/>
              <a:gd name="connsiteY430" fmla="*/ 839678 h 4394715"/>
              <a:gd name="connsiteX431" fmla="*/ 11332519 w 11344648"/>
              <a:gd name="connsiteY431" fmla="*/ 858598 h 4394715"/>
              <a:gd name="connsiteX432" fmla="*/ 11332493 w 11344648"/>
              <a:gd name="connsiteY432" fmla="*/ 912772 h 4394715"/>
              <a:gd name="connsiteX433" fmla="*/ 11295779 w 11344648"/>
              <a:gd name="connsiteY433" fmla="*/ 984629 h 4394715"/>
              <a:gd name="connsiteX434" fmla="*/ 11293548 w 11344648"/>
              <a:gd name="connsiteY434" fmla="*/ 994037 h 4394715"/>
              <a:gd name="connsiteX435" fmla="*/ 11277748 w 11344648"/>
              <a:gd name="connsiteY435" fmla="*/ 1118309 h 4394715"/>
              <a:gd name="connsiteX436" fmla="*/ 11258828 w 11344648"/>
              <a:gd name="connsiteY436" fmla="*/ 1250335 h 4394715"/>
              <a:gd name="connsiteX437" fmla="*/ 11217912 w 11344648"/>
              <a:gd name="connsiteY437" fmla="*/ 1413793 h 4394715"/>
              <a:gd name="connsiteX438" fmla="*/ 11203129 w 11344648"/>
              <a:gd name="connsiteY438" fmla="*/ 1589654 h 4394715"/>
              <a:gd name="connsiteX439" fmla="*/ 11224645 w 11344648"/>
              <a:gd name="connsiteY439" fmla="*/ 1625114 h 4394715"/>
              <a:gd name="connsiteX440" fmla="*/ 11226658 w 11344648"/>
              <a:gd name="connsiteY440" fmla="*/ 1626877 h 4394715"/>
              <a:gd name="connsiteX441" fmla="*/ 11227409 w 11344648"/>
              <a:gd name="connsiteY441" fmla="*/ 1617352 h 4394715"/>
              <a:gd name="connsiteX442" fmla="*/ 11218245 w 11344648"/>
              <a:gd name="connsiteY442" fmla="*/ 1599105 h 4394715"/>
              <a:gd name="connsiteX443" fmla="*/ 11234229 w 11344648"/>
              <a:gd name="connsiteY443" fmla="*/ 1545067 h 4394715"/>
              <a:gd name="connsiteX444" fmla="*/ 11240543 w 11344648"/>
              <a:gd name="connsiteY444" fmla="*/ 1517225 h 4394715"/>
              <a:gd name="connsiteX445" fmla="*/ 11234407 w 11344648"/>
              <a:gd name="connsiteY445" fmla="*/ 1404657 h 4394715"/>
              <a:gd name="connsiteX446" fmla="*/ 11244680 w 11344648"/>
              <a:gd name="connsiteY446" fmla="*/ 1376250 h 4394715"/>
              <a:gd name="connsiteX447" fmla="*/ 11270732 w 11344648"/>
              <a:gd name="connsiteY447" fmla="*/ 1425001 h 4394715"/>
              <a:gd name="connsiteX448" fmla="*/ 11290469 w 11344648"/>
              <a:gd name="connsiteY448" fmla="*/ 1501596 h 4394715"/>
              <a:gd name="connsiteX449" fmla="*/ 11287282 w 11344648"/>
              <a:gd name="connsiteY449" fmla="*/ 1555226 h 4394715"/>
              <a:gd name="connsiteX450" fmla="*/ 11279135 w 11344648"/>
              <a:gd name="connsiteY450" fmla="*/ 1593877 h 4394715"/>
              <a:gd name="connsiteX451" fmla="*/ 11278955 w 11344648"/>
              <a:gd name="connsiteY451" fmla="*/ 1596796 h 4394715"/>
              <a:gd name="connsiteX452" fmla="*/ 11279408 w 11344648"/>
              <a:gd name="connsiteY452" fmla="*/ 1602048 h 4394715"/>
              <a:gd name="connsiteX453" fmla="*/ 11278587 w 11344648"/>
              <a:gd name="connsiteY453" fmla="*/ 1602801 h 4394715"/>
              <a:gd name="connsiteX454" fmla="*/ 11278354 w 11344648"/>
              <a:gd name="connsiteY454" fmla="*/ 1606597 h 4394715"/>
              <a:gd name="connsiteX455" fmla="*/ 11280039 w 11344648"/>
              <a:gd name="connsiteY455" fmla="*/ 1609388 h 4394715"/>
              <a:gd name="connsiteX456" fmla="*/ 11279408 w 11344648"/>
              <a:gd name="connsiteY456" fmla="*/ 1602048 h 4394715"/>
              <a:gd name="connsiteX457" fmla="*/ 11281838 w 11344648"/>
              <a:gd name="connsiteY457" fmla="*/ 1599822 h 4394715"/>
              <a:gd name="connsiteX458" fmla="*/ 11288041 w 11344648"/>
              <a:gd name="connsiteY458" fmla="*/ 1595461 h 4394715"/>
              <a:gd name="connsiteX459" fmla="*/ 11284442 w 11344648"/>
              <a:gd name="connsiteY459" fmla="*/ 1614590 h 4394715"/>
              <a:gd name="connsiteX460" fmla="*/ 11288847 w 11344648"/>
              <a:gd name="connsiteY460" fmla="*/ 1619793 h 4394715"/>
              <a:gd name="connsiteX461" fmla="*/ 11282644 w 11344648"/>
              <a:gd name="connsiteY461" fmla="*/ 1624155 h 4394715"/>
              <a:gd name="connsiteX462" fmla="*/ 11244863 w 11344648"/>
              <a:gd name="connsiteY462" fmla="*/ 1825019 h 4394715"/>
              <a:gd name="connsiteX463" fmla="*/ 11225702 w 11344648"/>
              <a:gd name="connsiteY463" fmla="*/ 1983219 h 4394715"/>
              <a:gd name="connsiteX464" fmla="*/ 11225044 w 11344648"/>
              <a:gd name="connsiteY464" fmla="*/ 1986289 h 4394715"/>
              <a:gd name="connsiteX465" fmla="*/ 11207068 w 11344648"/>
              <a:gd name="connsiteY465" fmla="*/ 1984383 h 4394715"/>
              <a:gd name="connsiteX466" fmla="*/ 11203431 w 11344648"/>
              <a:gd name="connsiteY466" fmla="*/ 2015541 h 4394715"/>
              <a:gd name="connsiteX467" fmla="*/ 11206501 w 11344648"/>
              <a:gd name="connsiteY467" fmla="*/ 2069745 h 4394715"/>
              <a:gd name="connsiteX468" fmla="*/ 11204235 w 11344648"/>
              <a:gd name="connsiteY468" fmla="*/ 2092079 h 4394715"/>
              <a:gd name="connsiteX469" fmla="*/ 11041740 w 11344648"/>
              <a:gd name="connsiteY469" fmla="*/ 2738415 h 4394715"/>
              <a:gd name="connsiteX470" fmla="*/ 11004772 w 11344648"/>
              <a:gd name="connsiteY470" fmla="*/ 2881830 h 4394715"/>
              <a:gd name="connsiteX471" fmla="*/ 10976645 w 11344648"/>
              <a:gd name="connsiteY471" fmla="*/ 2951122 h 4394715"/>
              <a:gd name="connsiteX472" fmla="*/ 10944661 w 11344648"/>
              <a:gd name="connsiteY472" fmla="*/ 3019448 h 4394715"/>
              <a:gd name="connsiteX473" fmla="*/ 10807223 w 11344648"/>
              <a:gd name="connsiteY473" fmla="*/ 3542286 h 4394715"/>
              <a:gd name="connsiteX474" fmla="*/ 10798946 w 11344648"/>
              <a:gd name="connsiteY474" fmla="*/ 3578381 h 4394715"/>
              <a:gd name="connsiteX475" fmla="*/ 10766848 w 11344648"/>
              <a:gd name="connsiteY475" fmla="*/ 3654312 h 4394715"/>
              <a:gd name="connsiteX476" fmla="*/ 10717168 w 11344648"/>
              <a:gd name="connsiteY476" fmla="*/ 3741106 h 4394715"/>
              <a:gd name="connsiteX477" fmla="*/ 10733482 w 11344648"/>
              <a:gd name="connsiteY477" fmla="*/ 3554347 h 4394715"/>
              <a:gd name="connsiteX478" fmla="*/ 10642639 w 11344648"/>
              <a:gd name="connsiteY478" fmla="*/ 3806407 h 4394715"/>
              <a:gd name="connsiteX479" fmla="*/ 10653858 w 11344648"/>
              <a:gd name="connsiteY479" fmla="*/ 3702344 h 4394715"/>
              <a:gd name="connsiteX480" fmla="*/ 10617451 w 11344648"/>
              <a:gd name="connsiteY480" fmla="*/ 3568696 h 4394715"/>
              <a:gd name="connsiteX481" fmla="*/ 10602075 w 11344648"/>
              <a:gd name="connsiteY481" fmla="*/ 3566185 h 4394715"/>
              <a:gd name="connsiteX482" fmla="*/ 10574468 w 11344648"/>
              <a:gd name="connsiteY482" fmla="*/ 3590234 h 4394715"/>
              <a:gd name="connsiteX483" fmla="*/ 10567385 w 11344648"/>
              <a:gd name="connsiteY483" fmla="*/ 3608334 h 4394715"/>
              <a:gd name="connsiteX484" fmla="*/ 10545084 w 11344648"/>
              <a:gd name="connsiteY484" fmla="*/ 3684616 h 4394715"/>
              <a:gd name="connsiteX485" fmla="*/ 10468350 w 11344648"/>
              <a:gd name="connsiteY485" fmla="*/ 3731902 h 4394715"/>
              <a:gd name="connsiteX486" fmla="*/ 10432775 w 11344648"/>
              <a:gd name="connsiteY486" fmla="*/ 3710367 h 4394715"/>
              <a:gd name="connsiteX487" fmla="*/ 10418953 w 11344648"/>
              <a:gd name="connsiteY487" fmla="*/ 3604867 h 4394715"/>
              <a:gd name="connsiteX488" fmla="*/ 10419630 w 11344648"/>
              <a:gd name="connsiteY488" fmla="*/ 3601551 h 4394715"/>
              <a:gd name="connsiteX489" fmla="*/ 10409293 w 11344648"/>
              <a:gd name="connsiteY489" fmla="*/ 3631533 h 4394715"/>
              <a:gd name="connsiteX490" fmla="*/ 10378743 w 11344648"/>
              <a:gd name="connsiteY490" fmla="*/ 3717394 h 4394715"/>
              <a:gd name="connsiteX491" fmla="*/ 10405304 w 11344648"/>
              <a:gd name="connsiteY491" fmla="*/ 3589843 h 4394715"/>
              <a:gd name="connsiteX492" fmla="*/ 10402331 w 11344648"/>
              <a:gd name="connsiteY492" fmla="*/ 3590267 h 4394715"/>
              <a:gd name="connsiteX493" fmla="*/ 10393955 w 11344648"/>
              <a:gd name="connsiteY493" fmla="*/ 3599458 h 4394715"/>
              <a:gd name="connsiteX494" fmla="*/ 10369908 w 11344648"/>
              <a:gd name="connsiteY494" fmla="*/ 3658625 h 4394715"/>
              <a:gd name="connsiteX495" fmla="*/ 10274668 w 11344648"/>
              <a:gd name="connsiteY495" fmla="*/ 3879247 h 4394715"/>
              <a:gd name="connsiteX496" fmla="*/ 10250371 w 11344648"/>
              <a:gd name="connsiteY496" fmla="*/ 3912936 h 4394715"/>
              <a:gd name="connsiteX497" fmla="*/ 10227868 w 11344648"/>
              <a:gd name="connsiteY497" fmla="*/ 3920458 h 4394715"/>
              <a:gd name="connsiteX498" fmla="*/ 10213549 w 11344648"/>
              <a:gd name="connsiteY498" fmla="*/ 3925246 h 4394715"/>
              <a:gd name="connsiteX499" fmla="*/ 10164754 w 11344648"/>
              <a:gd name="connsiteY499" fmla="*/ 3923861 h 4394715"/>
              <a:gd name="connsiteX500" fmla="*/ 10158716 w 11344648"/>
              <a:gd name="connsiteY500" fmla="*/ 3919980 h 4394715"/>
              <a:gd name="connsiteX501" fmla="*/ 10125037 w 11344648"/>
              <a:gd name="connsiteY501" fmla="*/ 3866347 h 4394715"/>
              <a:gd name="connsiteX502" fmla="*/ 10127281 w 11344648"/>
              <a:gd name="connsiteY502" fmla="*/ 3853798 h 4394715"/>
              <a:gd name="connsiteX503" fmla="*/ 10084373 w 11344648"/>
              <a:gd name="connsiteY503" fmla="*/ 3824882 h 4394715"/>
              <a:gd name="connsiteX504" fmla="*/ 10080930 w 11344648"/>
              <a:gd name="connsiteY504" fmla="*/ 3828000 h 4394715"/>
              <a:gd name="connsiteX505" fmla="*/ 10044609 w 11344648"/>
              <a:gd name="connsiteY505" fmla="*/ 3891271 h 4394715"/>
              <a:gd name="connsiteX506" fmla="*/ 10017419 w 11344648"/>
              <a:gd name="connsiteY506" fmla="*/ 3935758 h 4394715"/>
              <a:gd name="connsiteX507" fmla="*/ 10054641 w 11344648"/>
              <a:gd name="connsiteY507" fmla="*/ 3980340 h 4394715"/>
              <a:gd name="connsiteX508" fmla="*/ 10047007 w 11344648"/>
              <a:gd name="connsiteY508" fmla="*/ 3990758 h 4394715"/>
              <a:gd name="connsiteX509" fmla="*/ 10041070 w 11344648"/>
              <a:gd name="connsiteY509" fmla="*/ 3980945 h 4394715"/>
              <a:gd name="connsiteX510" fmla="*/ 10034583 w 11344648"/>
              <a:gd name="connsiteY510" fmla="*/ 3963448 h 4394715"/>
              <a:gd name="connsiteX511" fmla="*/ 10026849 w 11344648"/>
              <a:gd name="connsiteY511" fmla="*/ 3979799 h 4394715"/>
              <a:gd name="connsiteX512" fmla="*/ 10035982 w 11344648"/>
              <a:gd name="connsiteY512" fmla="*/ 4041640 h 4394715"/>
              <a:gd name="connsiteX513" fmla="*/ 10004500 w 11344648"/>
              <a:gd name="connsiteY513" fmla="*/ 4099359 h 4394715"/>
              <a:gd name="connsiteX514" fmla="*/ 9993424 w 11344648"/>
              <a:gd name="connsiteY514" fmla="*/ 4112895 h 4394715"/>
              <a:gd name="connsiteX515" fmla="*/ 9962342 w 11344648"/>
              <a:gd name="connsiteY515" fmla="*/ 4146884 h 4394715"/>
              <a:gd name="connsiteX516" fmla="*/ 9905960 w 11344648"/>
              <a:gd name="connsiteY516" fmla="*/ 4112641 h 4394715"/>
              <a:gd name="connsiteX517" fmla="*/ 9896079 w 11344648"/>
              <a:gd name="connsiteY517" fmla="*/ 3974359 h 4394715"/>
              <a:gd name="connsiteX518" fmla="*/ 9915437 w 11344648"/>
              <a:gd name="connsiteY518" fmla="*/ 3952155 h 4394715"/>
              <a:gd name="connsiteX519" fmla="*/ 9930006 w 11344648"/>
              <a:gd name="connsiteY519" fmla="*/ 3972848 h 4394715"/>
              <a:gd name="connsiteX520" fmla="*/ 9934996 w 11344648"/>
              <a:gd name="connsiteY520" fmla="*/ 3998710 h 4394715"/>
              <a:gd name="connsiteX521" fmla="*/ 9956497 w 11344648"/>
              <a:gd name="connsiteY521" fmla="*/ 3889266 h 4394715"/>
              <a:gd name="connsiteX522" fmla="*/ 9939535 w 11344648"/>
              <a:gd name="connsiteY522" fmla="*/ 3930333 h 4394715"/>
              <a:gd name="connsiteX523" fmla="*/ 9927811 w 11344648"/>
              <a:gd name="connsiteY523" fmla="*/ 3942119 h 4394715"/>
              <a:gd name="connsiteX524" fmla="*/ 9906905 w 11344648"/>
              <a:gd name="connsiteY524" fmla="*/ 3935344 h 4394715"/>
              <a:gd name="connsiteX525" fmla="*/ 9913889 w 11344648"/>
              <a:gd name="connsiteY525" fmla="*/ 3923175 h 4394715"/>
              <a:gd name="connsiteX526" fmla="*/ 9916235 w 11344648"/>
              <a:gd name="connsiteY526" fmla="*/ 3904694 h 4394715"/>
              <a:gd name="connsiteX527" fmla="*/ 9899270 w 11344648"/>
              <a:gd name="connsiteY527" fmla="*/ 3865138 h 4394715"/>
              <a:gd name="connsiteX528" fmla="*/ 9913040 w 11344648"/>
              <a:gd name="connsiteY528" fmla="*/ 3852669 h 4394715"/>
              <a:gd name="connsiteX529" fmla="*/ 9920024 w 11344648"/>
              <a:gd name="connsiteY529" fmla="*/ 3840500 h 4394715"/>
              <a:gd name="connsiteX530" fmla="*/ 9881954 w 11344648"/>
              <a:gd name="connsiteY530" fmla="*/ 3806033 h 4394715"/>
              <a:gd name="connsiteX531" fmla="*/ 9877215 w 11344648"/>
              <a:gd name="connsiteY531" fmla="*/ 3805652 h 4394715"/>
              <a:gd name="connsiteX532" fmla="*/ 9882304 w 11344648"/>
              <a:gd name="connsiteY532" fmla="*/ 3825581 h 4394715"/>
              <a:gd name="connsiteX533" fmla="*/ 9875968 w 11344648"/>
              <a:gd name="connsiteY533" fmla="*/ 3839498 h 4394715"/>
              <a:gd name="connsiteX534" fmla="*/ 9864542 w 11344648"/>
              <a:gd name="connsiteY534" fmla="*/ 3833486 h 4394715"/>
              <a:gd name="connsiteX535" fmla="*/ 9848076 w 11344648"/>
              <a:gd name="connsiteY535" fmla="*/ 3764266 h 4394715"/>
              <a:gd name="connsiteX536" fmla="*/ 9809161 w 11344648"/>
              <a:gd name="connsiteY536" fmla="*/ 3820539 h 4394715"/>
              <a:gd name="connsiteX537" fmla="*/ 9808960 w 11344648"/>
              <a:gd name="connsiteY537" fmla="*/ 3832403 h 4394715"/>
              <a:gd name="connsiteX538" fmla="*/ 9803324 w 11344648"/>
              <a:gd name="connsiteY538" fmla="*/ 3885416 h 4394715"/>
              <a:gd name="connsiteX539" fmla="*/ 9739463 w 11344648"/>
              <a:gd name="connsiteY539" fmla="*/ 3973626 h 4394715"/>
              <a:gd name="connsiteX540" fmla="*/ 9706185 w 11344648"/>
              <a:gd name="connsiteY540" fmla="*/ 3976886 h 4394715"/>
              <a:gd name="connsiteX541" fmla="*/ 9659033 w 11344648"/>
              <a:gd name="connsiteY541" fmla="*/ 3917926 h 4394715"/>
              <a:gd name="connsiteX542" fmla="*/ 9629596 w 11344648"/>
              <a:gd name="connsiteY542" fmla="*/ 3894338 h 4394715"/>
              <a:gd name="connsiteX543" fmla="*/ 9609937 w 11344648"/>
              <a:gd name="connsiteY543" fmla="*/ 3853715 h 4394715"/>
              <a:gd name="connsiteX544" fmla="*/ 9601704 w 11344648"/>
              <a:gd name="connsiteY544" fmla="*/ 3819106 h 4394715"/>
              <a:gd name="connsiteX545" fmla="*/ 9561989 w 11344648"/>
              <a:gd name="connsiteY545" fmla="*/ 3842216 h 4394715"/>
              <a:gd name="connsiteX546" fmla="*/ 9488549 w 11344648"/>
              <a:gd name="connsiteY546" fmla="*/ 3935595 h 4394715"/>
              <a:gd name="connsiteX547" fmla="*/ 9461407 w 11344648"/>
              <a:gd name="connsiteY547" fmla="*/ 3936804 h 4394715"/>
              <a:gd name="connsiteX548" fmla="*/ 9449334 w 11344648"/>
              <a:gd name="connsiteY548" fmla="*/ 3929043 h 4394715"/>
              <a:gd name="connsiteX549" fmla="*/ 9427079 w 11344648"/>
              <a:gd name="connsiteY549" fmla="*/ 3881422 h 4394715"/>
              <a:gd name="connsiteX550" fmla="*/ 9500220 w 11344648"/>
              <a:gd name="connsiteY550" fmla="*/ 3805840 h 4394715"/>
              <a:gd name="connsiteX551" fmla="*/ 9506656 w 11344648"/>
              <a:gd name="connsiteY551" fmla="*/ 3785990 h 4394715"/>
              <a:gd name="connsiteX552" fmla="*/ 9536891 w 11344648"/>
              <a:gd name="connsiteY552" fmla="*/ 3762117 h 4394715"/>
              <a:gd name="connsiteX553" fmla="*/ 9553256 w 11344648"/>
              <a:gd name="connsiteY553" fmla="*/ 3756646 h 4394715"/>
              <a:gd name="connsiteX554" fmla="*/ 9546669 w 11344648"/>
              <a:gd name="connsiteY554" fmla="*/ 3745083 h 4394715"/>
              <a:gd name="connsiteX555" fmla="*/ 9542877 w 11344648"/>
              <a:gd name="connsiteY555" fmla="*/ 3728652 h 4394715"/>
              <a:gd name="connsiteX556" fmla="*/ 9532948 w 11344648"/>
              <a:gd name="connsiteY556" fmla="*/ 3714273 h 4394715"/>
              <a:gd name="connsiteX557" fmla="*/ 9555299 w 11344648"/>
              <a:gd name="connsiteY557" fmla="*/ 3675337 h 4394715"/>
              <a:gd name="connsiteX558" fmla="*/ 9548913 w 11344648"/>
              <a:gd name="connsiteY558" fmla="*/ 3651909 h 4394715"/>
              <a:gd name="connsiteX559" fmla="*/ 9508100 w 11344648"/>
              <a:gd name="connsiteY559" fmla="*/ 3659654 h 4394715"/>
              <a:gd name="connsiteX560" fmla="*/ 9472826 w 11344648"/>
              <a:gd name="connsiteY560" fmla="*/ 3700943 h 4394715"/>
              <a:gd name="connsiteX561" fmla="*/ 9470481 w 11344648"/>
              <a:gd name="connsiteY561" fmla="*/ 3705682 h 4394715"/>
              <a:gd name="connsiteX562" fmla="*/ 9466944 w 11344648"/>
              <a:gd name="connsiteY562" fmla="*/ 3717985 h 4394715"/>
              <a:gd name="connsiteX563" fmla="*/ 9465299 w 11344648"/>
              <a:gd name="connsiteY563" fmla="*/ 3716151 h 4394715"/>
              <a:gd name="connsiteX564" fmla="*/ 9453437 w 11344648"/>
              <a:gd name="connsiteY564" fmla="*/ 3740119 h 4394715"/>
              <a:gd name="connsiteX565" fmla="*/ 9429520 w 11344648"/>
              <a:gd name="connsiteY565" fmla="*/ 3776383 h 4394715"/>
              <a:gd name="connsiteX566" fmla="*/ 9369002 w 11344648"/>
              <a:gd name="connsiteY566" fmla="*/ 3867408 h 4394715"/>
              <a:gd name="connsiteX567" fmla="*/ 9351889 w 11344648"/>
              <a:gd name="connsiteY567" fmla="*/ 3877063 h 4394715"/>
              <a:gd name="connsiteX568" fmla="*/ 9341363 w 11344648"/>
              <a:gd name="connsiteY568" fmla="*/ 3898281 h 4394715"/>
              <a:gd name="connsiteX569" fmla="*/ 9337072 w 11344648"/>
              <a:gd name="connsiteY569" fmla="*/ 3911514 h 4394715"/>
              <a:gd name="connsiteX570" fmla="*/ 9271164 w 11344648"/>
              <a:gd name="connsiteY570" fmla="*/ 4000409 h 4394715"/>
              <a:gd name="connsiteX571" fmla="*/ 9181511 w 11344648"/>
              <a:gd name="connsiteY571" fmla="*/ 4130671 h 4394715"/>
              <a:gd name="connsiteX572" fmla="*/ 9163549 w 11344648"/>
              <a:gd name="connsiteY572" fmla="*/ 4150443 h 4394715"/>
              <a:gd name="connsiteX573" fmla="*/ 9136706 w 11344648"/>
              <a:gd name="connsiteY573" fmla="*/ 4133853 h 4394715"/>
              <a:gd name="connsiteX574" fmla="*/ 9108416 w 11344648"/>
              <a:gd name="connsiteY574" fmla="*/ 4082351 h 4394715"/>
              <a:gd name="connsiteX575" fmla="*/ 9124180 w 11344648"/>
              <a:gd name="connsiteY575" fmla="*/ 4031851 h 4394715"/>
              <a:gd name="connsiteX576" fmla="*/ 9137302 w 11344648"/>
              <a:gd name="connsiteY576" fmla="*/ 4017634 h 4394715"/>
              <a:gd name="connsiteX577" fmla="*/ 9171827 w 11344648"/>
              <a:gd name="connsiteY577" fmla="*/ 3980526 h 4394715"/>
              <a:gd name="connsiteX578" fmla="*/ 9165440 w 11344648"/>
              <a:gd name="connsiteY578" fmla="*/ 3957098 h 4394715"/>
              <a:gd name="connsiteX579" fmla="*/ 9158853 w 11344648"/>
              <a:gd name="connsiteY579" fmla="*/ 3945534 h 4394715"/>
              <a:gd name="connsiteX580" fmla="*/ 9175867 w 11344648"/>
              <a:gd name="connsiteY580" fmla="*/ 3941813 h 4394715"/>
              <a:gd name="connsiteX581" fmla="*/ 9203308 w 11344648"/>
              <a:gd name="connsiteY581" fmla="*/ 3922806 h 4394715"/>
              <a:gd name="connsiteX582" fmla="*/ 9239029 w 11344648"/>
              <a:gd name="connsiteY582" fmla="*/ 3814507 h 4394715"/>
              <a:gd name="connsiteX583" fmla="*/ 9248657 w 11344648"/>
              <a:gd name="connsiteY583" fmla="*/ 3766060 h 4394715"/>
              <a:gd name="connsiteX584" fmla="*/ 9241323 w 11344648"/>
              <a:gd name="connsiteY584" fmla="*/ 3758680 h 4394715"/>
              <a:gd name="connsiteX585" fmla="*/ 9215478 w 11344648"/>
              <a:gd name="connsiteY585" fmla="*/ 3763387 h 4394715"/>
              <a:gd name="connsiteX586" fmla="*/ 9209790 w 11344648"/>
              <a:gd name="connsiteY586" fmla="*/ 3779055 h 4394715"/>
              <a:gd name="connsiteX587" fmla="*/ 9205950 w 11344648"/>
              <a:gd name="connsiteY587" fmla="*/ 3805902 h 4394715"/>
              <a:gd name="connsiteX588" fmla="*/ 9144134 w 11344648"/>
              <a:gd name="connsiteY588" fmla="*/ 3893429 h 4394715"/>
              <a:gd name="connsiteX589" fmla="*/ 9122930 w 11344648"/>
              <a:gd name="connsiteY589" fmla="*/ 3904451 h 4394715"/>
              <a:gd name="connsiteX590" fmla="*/ 9090000 w 11344648"/>
              <a:gd name="connsiteY590" fmla="*/ 3927259 h 4394715"/>
              <a:gd name="connsiteX591" fmla="*/ 9042302 w 11344648"/>
              <a:gd name="connsiteY591" fmla="*/ 3941239 h 4394715"/>
              <a:gd name="connsiteX592" fmla="*/ 9027983 w 11344648"/>
              <a:gd name="connsiteY592" fmla="*/ 3946027 h 4394715"/>
              <a:gd name="connsiteX593" fmla="*/ 8984877 w 11344648"/>
              <a:gd name="connsiteY593" fmla="*/ 4009600 h 4394715"/>
              <a:gd name="connsiteX594" fmla="*/ 8903305 w 11344648"/>
              <a:gd name="connsiteY594" fmla="*/ 4143060 h 4394715"/>
              <a:gd name="connsiteX595" fmla="*/ 8840092 w 11344648"/>
              <a:gd name="connsiteY595" fmla="*/ 4233022 h 4394715"/>
              <a:gd name="connsiteX596" fmla="*/ 8831511 w 11344648"/>
              <a:gd name="connsiteY596" fmla="*/ 4259488 h 4394715"/>
              <a:gd name="connsiteX597" fmla="*/ 8807314 w 11344648"/>
              <a:gd name="connsiteY597" fmla="*/ 4287242 h 4394715"/>
              <a:gd name="connsiteX598" fmla="*/ 8797635 w 11344648"/>
              <a:gd name="connsiteY598" fmla="*/ 4298344 h 4394715"/>
              <a:gd name="connsiteX599" fmla="*/ 8786609 w 11344648"/>
              <a:gd name="connsiteY599" fmla="*/ 4349225 h 4394715"/>
              <a:gd name="connsiteX600" fmla="*/ 8764357 w 11344648"/>
              <a:gd name="connsiteY600" fmla="*/ 4382228 h 4394715"/>
              <a:gd name="connsiteX601" fmla="*/ 8743977 w 11344648"/>
              <a:gd name="connsiteY601" fmla="*/ 4394696 h 4394715"/>
              <a:gd name="connsiteX602" fmla="*/ 8729133 w 11344648"/>
              <a:gd name="connsiteY602" fmla="*/ 4380240 h 4394715"/>
              <a:gd name="connsiteX603" fmla="*/ 8718456 w 11344648"/>
              <a:gd name="connsiteY603" fmla="*/ 4370045 h 4394715"/>
              <a:gd name="connsiteX604" fmla="*/ 8683829 w 11344648"/>
              <a:gd name="connsiteY604" fmla="*/ 4332461 h 4394715"/>
              <a:gd name="connsiteX605" fmla="*/ 8734519 w 11344648"/>
              <a:gd name="connsiteY605" fmla="*/ 4221122 h 4394715"/>
              <a:gd name="connsiteX606" fmla="*/ 8751930 w 11344648"/>
              <a:gd name="connsiteY606" fmla="*/ 4193671 h 4394715"/>
              <a:gd name="connsiteX607" fmla="*/ 8800971 w 11344648"/>
              <a:gd name="connsiteY607" fmla="*/ 4059287 h 4394715"/>
              <a:gd name="connsiteX608" fmla="*/ 8803464 w 11344648"/>
              <a:gd name="connsiteY608" fmla="*/ 3991593 h 4394715"/>
              <a:gd name="connsiteX609" fmla="*/ 8806656 w 11344648"/>
              <a:gd name="connsiteY609" fmla="*/ 3962997 h 4394715"/>
              <a:gd name="connsiteX610" fmla="*/ 8805459 w 11344648"/>
              <a:gd name="connsiteY610" fmla="*/ 3953565 h 4394715"/>
              <a:gd name="connsiteX611" fmla="*/ 8795230 w 11344648"/>
              <a:gd name="connsiteY611" fmla="*/ 3956984 h 4394715"/>
              <a:gd name="connsiteX612" fmla="*/ 8742346 w 11344648"/>
              <a:gd name="connsiteY612" fmla="*/ 4037592 h 4394715"/>
              <a:gd name="connsiteX613" fmla="*/ 8691358 w 11344648"/>
              <a:gd name="connsiteY613" fmla="*/ 4166727 h 4394715"/>
              <a:gd name="connsiteX614" fmla="*/ 8689213 w 11344648"/>
              <a:gd name="connsiteY614" fmla="*/ 4173343 h 4394715"/>
              <a:gd name="connsiteX615" fmla="*/ 8661024 w 11344648"/>
              <a:gd name="connsiteY615" fmla="*/ 4196533 h 4394715"/>
              <a:gd name="connsiteX616" fmla="*/ 8647302 w 11344648"/>
              <a:gd name="connsiteY616" fmla="*/ 4165725 h 4394715"/>
              <a:gd name="connsiteX617" fmla="*/ 8661021 w 11344648"/>
              <a:gd name="connsiteY617" fmla="*/ 4115909 h 4394715"/>
              <a:gd name="connsiteX618" fmla="*/ 8698888 w 11344648"/>
              <a:gd name="connsiteY618" fmla="*/ 4000994 h 4394715"/>
              <a:gd name="connsiteX619" fmla="*/ 8688608 w 11344648"/>
              <a:gd name="connsiteY619" fmla="*/ 3967068 h 4394715"/>
              <a:gd name="connsiteX620" fmla="*/ 8659821 w 11344648"/>
              <a:gd name="connsiteY620" fmla="*/ 3945230 h 4394715"/>
              <a:gd name="connsiteX621" fmla="*/ 8647296 w 11344648"/>
              <a:gd name="connsiteY621" fmla="*/ 3923852 h 4394715"/>
              <a:gd name="connsiteX622" fmla="*/ 8663762 w 11344648"/>
              <a:gd name="connsiteY622" fmla="*/ 3912448 h 4394715"/>
              <a:gd name="connsiteX623" fmla="*/ 8682820 w 11344648"/>
              <a:gd name="connsiteY623" fmla="*/ 3908043 h 4394715"/>
              <a:gd name="connsiteX624" fmla="*/ 8677431 w 11344648"/>
              <a:gd name="connsiteY624" fmla="*/ 3905912 h 4394715"/>
              <a:gd name="connsiteX625" fmla="*/ 8663360 w 11344648"/>
              <a:gd name="connsiteY625" fmla="*/ 3855556 h 4394715"/>
              <a:gd name="connsiteX626" fmla="*/ 8689504 w 11344648"/>
              <a:gd name="connsiteY626" fmla="*/ 3833049 h 4394715"/>
              <a:gd name="connsiteX627" fmla="*/ 8687033 w 11344648"/>
              <a:gd name="connsiteY627" fmla="*/ 3798480 h 4394715"/>
              <a:gd name="connsiteX628" fmla="*/ 8679026 w 11344648"/>
              <a:gd name="connsiteY628" fmla="*/ 3768233 h 4394715"/>
              <a:gd name="connsiteX629" fmla="*/ 8664876 w 11344648"/>
              <a:gd name="connsiteY629" fmla="*/ 3782360 h 4394715"/>
              <a:gd name="connsiteX630" fmla="*/ 8634986 w 11344648"/>
              <a:gd name="connsiteY630" fmla="*/ 3810873 h 4394715"/>
              <a:gd name="connsiteX631" fmla="*/ 8647044 w 11344648"/>
              <a:gd name="connsiteY631" fmla="*/ 3817748 h 4394715"/>
              <a:gd name="connsiteX632" fmla="*/ 8650288 w 11344648"/>
              <a:gd name="connsiteY632" fmla="*/ 3826496 h 4394715"/>
              <a:gd name="connsiteX633" fmla="*/ 8628484 w 11344648"/>
              <a:gd name="connsiteY633" fmla="*/ 3832803 h 4394715"/>
              <a:gd name="connsiteX634" fmla="*/ 8620140 w 11344648"/>
              <a:gd name="connsiteY634" fmla="*/ 3831999 h 4394715"/>
              <a:gd name="connsiteX635" fmla="*/ 8606620 w 11344648"/>
              <a:gd name="connsiteY635" fmla="*/ 3872932 h 4394715"/>
              <a:gd name="connsiteX636" fmla="*/ 8554169 w 11344648"/>
              <a:gd name="connsiteY636" fmla="*/ 3933624 h 4394715"/>
              <a:gd name="connsiteX637" fmla="*/ 8502496 w 11344648"/>
              <a:gd name="connsiteY637" fmla="*/ 3918948 h 4394715"/>
              <a:gd name="connsiteX638" fmla="*/ 8471463 w 11344648"/>
              <a:gd name="connsiteY638" fmla="*/ 3910990 h 4394715"/>
              <a:gd name="connsiteX639" fmla="*/ 8475925 w 11344648"/>
              <a:gd name="connsiteY639" fmla="*/ 3892174 h 4394715"/>
              <a:gd name="connsiteX640" fmla="*/ 8477267 w 11344648"/>
              <a:gd name="connsiteY640" fmla="*/ 3881113 h 4394715"/>
              <a:gd name="connsiteX641" fmla="*/ 8445959 w 11344648"/>
              <a:gd name="connsiteY641" fmla="*/ 3827457 h 4394715"/>
              <a:gd name="connsiteX642" fmla="*/ 8437795 w 11344648"/>
              <a:gd name="connsiteY642" fmla="*/ 3816808 h 4394715"/>
              <a:gd name="connsiteX643" fmla="*/ 8411651 w 11344648"/>
              <a:gd name="connsiteY643" fmla="*/ 3831493 h 4394715"/>
              <a:gd name="connsiteX644" fmla="*/ 8374549 w 11344648"/>
              <a:gd name="connsiteY644" fmla="*/ 3780630 h 4394715"/>
              <a:gd name="connsiteX645" fmla="*/ 8382611 w 11344648"/>
              <a:gd name="connsiteY645" fmla="*/ 3687168 h 4394715"/>
              <a:gd name="connsiteX646" fmla="*/ 8374749 w 11344648"/>
              <a:gd name="connsiteY646" fmla="*/ 3668042 h 4394715"/>
              <a:gd name="connsiteX647" fmla="*/ 8345784 w 11344648"/>
              <a:gd name="connsiteY647" fmla="*/ 3682002 h 4394715"/>
              <a:gd name="connsiteX648" fmla="*/ 8331954 w 11344648"/>
              <a:gd name="connsiteY648" fmla="*/ 3724082 h 4394715"/>
              <a:gd name="connsiteX649" fmla="*/ 8306073 w 11344648"/>
              <a:gd name="connsiteY649" fmla="*/ 3811549 h 4394715"/>
              <a:gd name="connsiteX650" fmla="*/ 8302950 w 11344648"/>
              <a:gd name="connsiteY650" fmla="*/ 3819304 h 4394715"/>
              <a:gd name="connsiteX651" fmla="*/ 8274412 w 11344648"/>
              <a:gd name="connsiteY651" fmla="*/ 3874721 h 4394715"/>
              <a:gd name="connsiteX652" fmla="*/ 8205084 w 11344648"/>
              <a:gd name="connsiteY652" fmla="*/ 4143532 h 4394715"/>
              <a:gd name="connsiteX653" fmla="*/ 8187404 w 11344648"/>
              <a:gd name="connsiteY653" fmla="*/ 4160386 h 4394715"/>
              <a:gd name="connsiteX654" fmla="*/ 8172708 w 11344648"/>
              <a:gd name="connsiteY654" fmla="*/ 4146637 h 4394715"/>
              <a:gd name="connsiteX655" fmla="*/ 8157437 w 11344648"/>
              <a:gd name="connsiteY655" fmla="*/ 4095668 h 4394715"/>
              <a:gd name="connsiteX656" fmla="*/ 8152860 w 11344648"/>
              <a:gd name="connsiteY656" fmla="*/ 4037463 h 4394715"/>
              <a:gd name="connsiteX657" fmla="*/ 8155856 w 11344648"/>
              <a:gd name="connsiteY657" fmla="*/ 3979774 h 4394715"/>
              <a:gd name="connsiteX658" fmla="*/ 8115770 w 11344648"/>
              <a:gd name="connsiteY658" fmla="*/ 3959513 h 4394715"/>
              <a:gd name="connsiteX659" fmla="*/ 8098691 w 11344648"/>
              <a:gd name="connsiteY659" fmla="*/ 3959412 h 4394715"/>
              <a:gd name="connsiteX660" fmla="*/ 8106716 w 11344648"/>
              <a:gd name="connsiteY660" fmla="*/ 3947211 h 4394715"/>
              <a:gd name="connsiteX661" fmla="*/ 8110001 w 11344648"/>
              <a:gd name="connsiteY661" fmla="*/ 3908131 h 4394715"/>
              <a:gd name="connsiteX662" fmla="*/ 8076585 w 11344648"/>
              <a:gd name="connsiteY662" fmla="*/ 3913820 h 4394715"/>
              <a:gd name="connsiteX663" fmla="*/ 8048348 w 11344648"/>
              <a:gd name="connsiteY663" fmla="*/ 3960760 h 4394715"/>
              <a:gd name="connsiteX664" fmla="*/ 8042103 w 11344648"/>
              <a:gd name="connsiteY664" fmla="*/ 3976268 h 4394715"/>
              <a:gd name="connsiteX665" fmla="*/ 8030969 w 11344648"/>
              <a:gd name="connsiteY665" fmla="*/ 3969136 h 4394715"/>
              <a:gd name="connsiteX666" fmla="*/ 8011960 w 11344648"/>
              <a:gd name="connsiteY666" fmla="*/ 3969964 h 4394715"/>
              <a:gd name="connsiteX667" fmla="*/ 7957716 w 11344648"/>
              <a:gd name="connsiteY667" fmla="*/ 4054438 h 4394715"/>
              <a:gd name="connsiteX668" fmla="*/ 7951657 w 11344648"/>
              <a:gd name="connsiteY668" fmla="*/ 4074739 h 4394715"/>
              <a:gd name="connsiteX669" fmla="*/ 7944432 w 11344648"/>
              <a:gd name="connsiteY669" fmla="*/ 4089822 h 4394715"/>
              <a:gd name="connsiteX670" fmla="*/ 7930363 w 11344648"/>
              <a:gd name="connsiteY670" fmla="*/ 4145113 h 4394715"/>
              <a:gd name="connsiteX671" fmla="*/ 7935596 w 11344648"/>
              <a:gd name="connsiteY671" fmla="*/ 4150035 h 4394715"/>
              <a:gd name="connsiteX672" fmla="*/ 7929635 w 11344648"/>
              <a:gd name="connsiteY672" fmla="*/ 4155122 h 4394715"/>
              <a:gd name="connsiteX673" fmla="*/ 7928181 w 11344648"/>
              <a:gd name="connsiteY673" fmla="*/ 4175142 h 4394715"/>
              <a:gd name="connsiteX674" fmla="*/ 7922947 w 11344648"/>
              <a:gd name="connsiteY674" fmla="*/ 4170219 h 4394715"/>
              <a:gd name="connsiteX675" fmla="*/ 7921036 w 11344648"/>
              <a:gd name="connsiteY675" fmla="*/ 4167754 h 4394715"/>
              <a:gd name="connsiteX676" fmla="*/ 7923674 w 11344648"/>
              <a:gd name="connsiteY676" fmla="*/ 4160208 h 4394715"/>
              <a:gd name="connsiteX677" fmla="*/ 7919113 w 11344648"/>
              <a:gd name="connsiteY677" fmla="*/ 4165275 h 4394715"/>
              <a:gd name="connsiteX678" fmla="*/ 7921036 w 11344648"/>
              <a:gd name="connsiteY678" fmla="*/ 4167754 h 4394715"/>
              <a:gd name="connsiteX679" fmla="*/ 7917388 w 11344648"/>
              <a:gd name="connsiteY679" fmla="*/ 4178190 h 4394715"/>
              <a:gd name="connsiteX680" fmla="*/ 7902156 w 11344648"/>
              <a:gd name="connsiteY680" fmla="*/ 4225519 h 4394715"/>
              <a:gd name="connsiteX681" fmla="*/ 7876174 w 11344648"/>
              <a:gd name="connsiteY681" fmla="*/ 4085277 h 4394715"/>
              <a:gd name="connsiteX682" fmla="*/ 7877036 w 11344648"/>
              <a:gd name="connsiteY682" fmla="*/ 4061502 h 4394715"/>
              <a:gd name="connsiteX683" fmla="*/ 7869956 w 11344648"/>
              <a:gd name="connsiteY683" fmla="*/ 4040488 h 4394715"/>
              <a:gd name="connsiteX684" fmla="*/ 7857215 w 11344648"/>
              <a:gd name="connsiteY684" fmla="*/ 3971635 h 4394715"/>
              <a:gd name="connsiteX685" fmla="*/ 7813982 w 11344648"/>
              <a:gd name="connsiteY685" fmla="*/ 4013304 h 4394715"/>
              <a:gd name="connsiteX686" fmla="*/ 7790960 w 11344648"/>
              <a:gd name="connsiteY686" fmla="*/ 4020232 h 4394715"/>
              <a:gd name="connsiteX687" fmla="*/ 7772265 w 11344648"/>
              <a:gd name="connsiteY687" fmla="*/ 3985496 h 4394715"/>
              <a:gd name="connsiteX688" fmla="*/ 7755952 w 11344648"/>
              <a:gd name="connsiteY688" fmla="*/ 3937113 h 4394715"/>
              <a:gd name="connsiteX689" fmla="*/ 7746897 w 11344648"/>
              <a:gd name="connsiteY689" fmla="*/ 3924811 h 4394715"/>
              <a:gd name="connsiteX690" fmla="*/ 7732190 w 11344648"/>
              <a:gd name="connsiteY690" fmla="*/ 3938149 h 4394715"/>
              <a:gd name="connsiteX691" fmla="*/ 7726836 w 11344648"/>
              <a:gd name="connsiteY691" fmla="*/ 3955311 h 4394715"/>
              <a:gd name="connsiteX692" fmla="*/ 7689946 w 11344648"/>
              <a:gd name="connsiteY692" fmla="*/ 4085582 h 4394715"/>
              <a:gd name="connsiteX693" fmla="*/ 7642261 w 11344648"/>
              <a:gd name="connsiteY693" fmla="*/ 4118981 h 4394715"/>
              <a:gd name="connsiteX694" fmla="*/ 7617157 w 11344648"/>
              <a:gd name="connsiteY694" fmla="*/ 4131080 h 4394715"/>
              <a:gd name="connsiteX695" fmla="*/ 7612104 w 11344648"/>
              <a:gd name="connsiteY695" fmla="*/ 4139765 h 4394715"/>
              <a:gd name="connsiteX696" fmla="*/ 7569032 w 11344648"/>
              <a:gd name="connsiteY696" fmla="*/ 4150107 h 4394715"/>
              <a:gd name="connsiteX697" fmla="*/ 7566375 w 11344648"/>
              <a:gd name="connsiteY697" fmla="*/ 4118058 h 4394715"/>
              <a:gd name="connsiteX698" fmla="*/ 7589897 w 11344648"/>
              <a:gd name="connsiteY698" fmla="*/ 3990063 h 4394715"/>
              <a:gd name="connsiteX699" fmla="*/ 7572531 w 11344648"/>
              <a:gd name="connsiteY699" fmla="*/ 3971351 h 4394715"/>
              <a:gd name="connsiteX700" fmla="*/ 7553961 w 11344648"/>
              <a:gd name="connsiteY700" fmla="*/ 3986551 h 4394715"/>
              <a:gd name="connsiteX701" fmla="*/ 7531216 w 11344648"/>
              <a:gd name="connsiteY701" fmla="*/ 4039178 h 4394715"/>
              <a:gd name="connsiteX702" fmla="*/ 7508044 w 11344648"/>
              <a:gd name="connsiteY702" fmla="*/ 4050346 h 4394715"/>
              <a:gd name="connsiteX703" fmla="*/ 7514438 w 11344648"/>
              <a:gd name="connsiteY703" fmla="*/ 4030598 h 4394715"/>
              <a:gd name="connsiteX704" fmla="*/ 7522463 w 11344648"/>
              <a:gd name="connsiteY704" fmla="*/ 4018397 h 4394715"/>
              <a:gd name="connsiteX705" fmla="*/ 7495003 w 11344648"/>
              <a:gd name="connsiteY705" fmla="*/ 3989968 h 4394715"/>
              <a:gd name="connsiteX706" fmla="*/ 7480157 w 11344648"/>
              <a:gd name="connsiteY706" fmla="*/ 3980458 h 4394715"/>
              <a:gd name="connsiteX707" fmla="*/ 7487630 w 11344648"/>
              <a:gd name="connsiteY707" fmla="*/ 3876865 h 4394715"/>
              <a:gd name="connsiteX708" fmla="*/ 7521836 w 11344648"/>
              <a:gd name="connsiteY708" fmla="*/ 3768719 h 4394715"/>
              <a:gd name="connsiteX709" fmla="*/ 7546990 w 11344648"/>
              <a:gd name="connsiteY709" fmla="*/ 3648272 h 4394715"/>
              <a:gd name="connsiteX710" fmla="*/ 7553234 w 11344648"/>
              <a:gd name="connsiteY710" fmla="*/ 3632763 h 4394715"/>
              <a:gd name="connsiteX711" fmla="*/ 7589497 w 11344648"/>
              <a:gd name="connsiteY711" fmla="*/ 3555188 h 4394715"/>
              <a:gd name="connsiteX712" fmla="*/ 7539338 w 11344648"/>
              <a:gd name="connsiteY712" fmla="*/ 3555188 h 4394715"/>
              <a:gd name="connsiteX713" fmla="*/ 7532620 w 11344648"/>
              <a:gd name="connsiteY713" fmla="*/ 3571871 h 4394715"/>
              <a:gd name="connsiteX714" fmla="*/ 7529097 w 11344648"/>
              <a:gd name="connsiteY714" fmla="*/ 3572631 h 4394715"/>
              <a:gd name="connsiteX715" fmla="*/ 7516192 w 11344648"/>
              <a:gd name="connsiteY715" fmla="*/ 3622660 h 4394715"/>
              <a:gd name="connsiteX716" fmla="*/ 7468848 w 11344648"/>
              <a:gd name="connsiteY716" fmla="*/ 3725186 h 4394715"/>
              <a:gd name="connsiteX717" fmla="*/ 7455073 w 11344648"/>
              <a:gd name="connsiteY717" fmla="*/ 3708911 h 4394715"/>
              <a:gd name="connsiteX718" fmla="*/ 7399187 w 11344648"/>
              <a:gd name="connsiteY718" fmla="*/ 3886676 h 4394715"/>
              <a:gd name="connsiteX719" fmla="*/ 7328491 w 11344648"/>
              <a:gd name="connsiteY719" fmla="*/ 4083511 h 4394715"/>
              <a:gd name="connsiteX720" fmla="*/ 7301781 w 11344648"/>
              <a:gd name="connsiteY720" fmla="*/ 4076333 h 4394715"/>
              <a:gd name="connsiteX721" fmla="*/ 7286971 w 11344648"/>
              <a:gd name="connsiteY721" fmla="*/ 4095403 h 4394715"/>
              <a:gd name="connsiteX722" fmla="*/ 7284254 w 11344648"/>
              <a:gd name="connsiteY722" fmla="*/ 4080004 h 4394715"/>
              <a:gd name="connsiteX723" fmla="*/ 7286130 w 11344648"/>
              <a:gd name="connsiteY723" fmla="*/ 4070031 h 4394715"/>
              <a:gd name="connsiteX724" fmla="*/ 7285291 w 11344648"/>
              <a:gd name="connsiteY724" fmla="*/ 4044659 h 4394715"/>
              <a:gd name="connsiteX725" fmla="*/ 7296350 w 11344648"/>
              <a:gd name="connsiteY725" fmla="*/ 4045536 h 4394715"/>
              <a:gd name="connsiteX726" fmla="*/ 7304694 w 11344648"/>
              <a:gd name="connsiteY726" fmla="*/ 4031015 h 4394715"/>
              <a:gd name="connsiteX727" fmla="*/ 7307409 w 11344648"/>
              <a:gd name="connsiteY727" fmla="*/ 4046412 h 4394715"/>
              <a:gd name="connsiteX728" fmla="*/ 7305533 w 11344648"/>
              <a:gd name="connsiteY728" fmla="*/ 4056386 h 4394715"/>
              <a:gd name="connsiteX729" fmla="*/ 7343695 w 11344648"/>
              <a:gd name="connsiteY729" fmla="*/ 3943008 h 4394715"/>
              <a:gd name="connsiteX730" fmla="*/ 7404171 w 11344648"/>
              <a:gd name="connsiteY730" fmla="*/ 3770669 h 4394715"/>
              <a:gd name="connsiteX731" fmla="*/ 7442137 w 11344648"/>
              <a:gd name="connsiteY731" fmla="*/ 3718008 h 4394715"/>
              <a:gd name="connsiteX732" fmla="*/ 7444209 w 11344648"/>
              <a:gd name="connsiteY732" fmla="*/ 3647318 h 4394715"/>
              <a:gd name="connsiteX733" fmla="*/ 7463679 w 11344648"/>
              <a:gd name="connsiteY733" fmla="*/ 3612803 h 4394715"/>
              <a:gd name="connsiteX734" fmla="*/ 7468377 w 11344648"/>
              <a:gd name="connsiteY734" fmla="*/ 3601093 h 4394715"/>
              <a:gd name="connsiteX735" fmla="*/ 7422748 w 11344648"/>
              <a:gd name="connsiteY735" fmla="*/ 3686279 h 4394715"/>
              <a:gd name="connsiteX736" fmla="*/ 7374804 w 11344648"/>
              <a:gd name="connsiteY736" fmla="*/ 3793753 h 4394715"/>
              <a:gd name="connsiteX737" fmla="*/ 7306304 w 11344648"/>
              <a:gd name="connsiteY737" fmla="*/ 3878846 h 4394715"/>
              <a:gd name="connsiteX738" fmla="*/ 7290404 w 11344648"/>
              <a:gd name="connsiteY738" fmla="*/ 3899009 h 4394715"/>
              <a:gd name="connsiteX739" fmla="*/ 7235709 w 11344648"/>
              <a:gd name="connsiteY739" fmla="*/ 3996196 h 4394715"/>
              <a:gd name="connsiteX740" fmla="*/ 7194544 w 11344648"/>
              <a:gd name="connsiteY740" fmla="*/ 4059784 h 4394715"/>
              <a:gd name="connsiteX741" fmla="*/ 7165278 w 11344648"/>
              <a:gd name="connsiteY741" fmla="*/ 4082221 h 4394715"/>
              <a:gd name="connsiteX742" fmla="*/ 7142269 w 11344648"/>
              <a:gd name="connsiteY742" fmla="*/ 4062063 h 4394715"/>
              <a:gd name="connsiteX743" fmla="*/ 7149742 w 11344648"/>
              <a:gd name="connsiteY743" fmla="*/ 3958470 h 4394715"/>
              <a:gd name="connsiteX744" fmla="*/ 7081242 w 11344648"/>
              <a:gd name="connsiteY744" fmla="*/ 4043564 h 4394715"/>
              <a:gd name="connsiteX745" fmla="*/ 7067424 w 11344648"/>
              <a:gd name="connsiteY745" fmla="*/ 4058555 h 4394715"/>
              <a:gd name="connsiteX746" fmla="*/ 7058371 w 11344648"/>
              <a:gd name="connsiteY746" fmla="*/ 4046253 h 4394715"/>
              <a:gd name="connsiteX747" fmla="*/ 7038772 w 11344648"/>
              <a:gd name="connsiteY747" fmla="*/ 4036950 h 4394715"/>
              <a:gd name="connsiteX748" fmla="*/ 7029556 w 11344648"/>
              <a:gd name="connsiteY748" fmla="*/ 4055975 h 4394715"/>
              <a:gd name="connsiteX749" fmla="*/ 7017218 w 11344648"/>
              <a:gd name="connsiteY749" fmla="*/ 4082752 h 4394715"/>
              <a:gd name="connsiteX750" fmla="*/ 6976378 w 11344648"/>
              <a:gd name="connsiteY750" fmla="*/ 4083687 h 4394715"/>
              <a:gd name="connsiteX751" fmla="*/ 6997181 w 11344648"/>
              <a:gd name="connsiteY751" fmla="*/ 4059078 h 4394715"/>
              <a:gd name="connsiteX752" fmla="*/ 7007876 w 11344648"/>
              <a:gd name="connsiteY752" fmla="*/ 4051841 h 4394715"/>
              <a:gd name="connsiteX753" fmla="*/ 6984116 w 11344648"/>
              <a:gd name="connsiteY753" fmla="*/ 4052877 h 4394715"/>
              <a:gd name="connsiteX754" fmla="*/ 6970460 w 11344648"/>
              <a:gd name="connsiteY754" fmla="*/ 4036544 h 4394715"/>
              <a:gd name="connsiteX755" fmla="*/ 6970911 w 11344648"/>
              <a:gd name="connsiteY755" fmla="*/ 4023827 h 4394715"/>
              <a:gd name="connsiteX756" fmla="*/ 6943174 w 11344648"/>
              <a:gd name="connsiteY756" fmla="*/ 3949702 h 4394715"/>
              <a:gd name="connsiteX757" fmla="*/ 6924205 w 11344648"/>
              <a:gd name="connsiteY757" fmla="*/ 3869269 h 4394715"/>
              <a:gd name="connsiteX758" fmla="*/ 6921095 w 11344648"/>
              <a:gd name="connsiteY758" fmla="*/ 3849936 h 4394715"/>
              <a:gd name="connsiteX759" fmla="*/ 6908793 w 11344648"/>
              <a:gd name="connsiteY759" fmla="*/ 3795453 h 4394715"/>
              <a:gd name="connsiteX760" fmla="*/ 6882223 w 11344648"/>
              <a:gd name="connsiteY760" fmla="*/ 3768677 h 4394715"/>
              <a:gd name="connsiteX761" fmla="*/ 6870800 w 11344648"/>
              <a:gd name="connsiteY761" fmla="*/ 3742936 h 4394715"/>
              <a:gd name="connsiteX762" fmla="*/ 6864720 w 11344648"/>
              <a:gd name="connsiteY762" fmla="*/ 3727118 h 4394715"/>
              <a:gd name="connsiteX763" fmla="*/ 6858186 w 11344648"/>
              <a:gd name="connsiteY763" fmla="*/ 3724017 h 4394715"/>
              <a:gd name="connsiteX764" fmla="*/ 6858156 w 11344648"/>
              <a:gd name="connsiteY764" fmla="*/ 3722228 h 4394715"/>
              <a:gd name="connsiteX765" fmla="*/ 6853710 w 11344648"/>
              <a:gd name="connsiteY765" fmla="*/ 3733822 h 4394715"/>
              <a:gd name="connsiteX766" fmla="*/ 6803113 w 11344648"/>
              <a:gd name="connsiteY766" fmla="*/ 3838985 h 4394715"/>
              <a:gd name="connsiteX767" fmla="*/ 6779665 w 11344648"/>
              <a:gd name="connsiteY767" fmla="*/ 3871497 h 4394715"/>
              <a:gd name="connsiteX768" fmla="*/ 6757948 w 11344648"/>
              <a:gd name="connsiteY768" fmla="*/ 3878757 h 4394715"/>
              <a:gd name="connsiteX769" fmla="*/ 6744129 w 11344648"/>
              <a:gd name="connsiteY769" fmla="*/ 3883377 h 4394715"/>
              <a:gd name="connsiteX770" fmla="*/ 6697038 w 11344648"/>
              <a:gd name="connsiteY770" fmla="*/ 3882040 h 4394715"/>
              <a:gd name="connsiteX771" fmla="*/ 6691212 w 11344648"/>
              <a:gd name="connsiteY771" fmla="*/ 3878296 h 4394715"/>
              <a:gd name="connsiteX772" fmla="*/ 6658709 w 11344648"/>
              <a:gd name="connsiteY772" fmla="*/ 3826535 h 4394715"/>
              <a:gd name="connsiteX773" fmla="*/ 6660875 w 11344648"/>
              <a:gd name="connsiteY773" fmla="*/ 3814424 h 4394715"/>
              <a:gd name="connsiteX774" fmla="*/ 6619465 w 11344648"/>
              <a:gd name="connsiteY774" fmla="*/ 3786519 h 4394715"/>
              <a:gd name="connsiteX775" fmla="*/ 6616143 w 11344648"/>
              <a:gd name="connsiteY775" fmla="*/ 3789527 h 4394715"/>
              <a:gd name="connsiteX776" fmla="*/ 6581091 w 11344648"/>
              <a:gd name="connsiteY776" fmla="*/ 3850588 h 4394715"/>
              <a:gd name="connsiteX777" fmla="*/ 6554850 w 11344648"/>
              <a:gd name="connsiteY777" fmla="*/ 3893521 h 4394715"/>
              <a:gd name="connsiteX778" fmla="*/ 6590771 w 11344648"/>
              <a:gd name="connsiteY778" fmla="*/ 3936547 h 4394715"/>
              <a:gd name="connsiteX779" fmla="*/ 6583404 w 11344648"/>
              <a:gd name="connsiteY779" fmla="*/ 3946600 h 4394715"/>
              <a:gd name="connsiteX780" fmla="*/ 6577675 w 11344648"/>
              <a:gd name="connsiteY780" fmla="*/ 3937130 h 4394715"/>
              <a:gd name="connsiteX781" fmla="*/ 6571414 w 11344648"/>
              <a:gd name="connsiteY781" fmla="*/ 3920245 h 4394715"/>
              <a:gd name="connsiteX782" fmla="*/ 6563951 w 11344648"/>
              <a:gd name="connsiteY782" fmla="*/ 3936024 h 4394715"/>
              <a:gd name="connsiteX783" fmla="*/ 6572765 w 11344648"/>
              <a:gd name="connsiteY783" fmla="*/ 3995705 h 4394715"/>
              <a:gd name="connsiteX784" fmla="*/ 6542382 w 11344648"/>
              <a:gd name="connsiteY784" fmla="*/ 4051408 h 4394715"/>
              <a:gd name="connsiteX785" fmla="*/ 6531693 w 11344648"/>
              <a:gd name="connsiteY785" fmla="*/ 4064472 h 4394715"/>
              <a:gd name="connsiteX786" fmla="*/ 6501697 w 11344648"/>
              <a:gd name="connsiteY786" fmla="*/ 4097274 h 4394715"/>
              <a:gd name="connsiteX787" fmla="*/ 6447285 w 11344648"/>
              <a:gd name="connsiteY787" fmla="*/ 4064226 h 4394715"/>
              <a:gd name="connsiteX788" fmla="*/ 6437748 w 11344648"/>
              <a:gd name="connsiteY788" fmla="*/ 3930775 h 4394715"/>
              <a:gd name="connsiteX789" fmla="*/ 6456430 w 11344648"/>
              <a:gd name="connsiteY789" fmla="*/ 3909346 h 4394715"/>
              <a:gd name="connsiteX790" fmla="*/ 6470490 w 11344648"/>
              <a:gd name="connsiteY790" fmla="*/ 3929317 h 4394715"/>
              <a:gd name="connsiteX791" fmla="*/ 6475306 w 11344648"/>
              <a:gd name="connsiteY791" fmla="*/ 3954275 h 4394715"/>
              <a:gd name="connsiteX792" fmla="*/ 6496056 w 11344648"/>
              <a:gd name="connsiteY792" fmla="*/ 3848654 h 4394715"/>
              <a:gd name="connsiteX793" fmla="*/ 6479687 w 11344648"/>
              <a:gd name="connsiteY793" fmla="*/ 3888286 h 4394715"/>
              <a:gd name="connsiteX794" fmla="*/ 6468372 w 11344648"/>
              <a:gd name="connsiteY794" fmla="*/ 3899660 h 4394715"/>
              <a:gd name="connsiteX795" fmla="*/ 6448196 w 11344648"/>
              <a:gd name="connsiteY795" fmla="*/ 3893122 h 4394715"/>
              <a:gd name="connsiteX796" fmla="*/ 6454936 w 11344648"/>
              <a:gd name="connsiteY796" fmla="*/ 3881379 h 4394715"/>
              <a:gd name="connsiteX797" fmla="*/ 6457200 w 11344648"/>
              <a:gd name="connsiteY797" fmla="*/ 3863543 h 4394715"/>
              <a:gd name="connsiteX798" fmla="*/ 6440827 w 11344648"/>
              <a:gd name="connsiteY798" fmla="*/ 3825369 h 4394715"/>
              <a:gd name="connsiteX799" fmla="*/ 6454117 w 11344648"/>
              <a:gd name="connsiteY799" fmla="*/ 3813334 h 4394715"/>
              <a:gd name="connsiteX800" fmla="*/ 6460857 w 11344648"/>
              <a:gd name="connsiteY800" fmla="*/ 3801591 h 4394715"/>
              <a:gd name="connsiteX801" fmla="*/ 6424117 w 11344648"/>
              <a:gd name="connsiteY801" fmla="*/ 3768328 h 4394715"/>
              <a:gd name="connsiteX802" fmla="*/ 6419543 w 11344648"/>
              <a:gd name="connsiteY802" fmla="*/ 3767960 h 4394715"/>
              <a:gd name="connsiteX803" fmla="*/ 6424454 w 11344648"/>
              <a:gd name="connsiteY803" fmla="*/ 3787194 h 4394715"/>
              <a:gd name="connsiteX804" fmla="*/ 6418340 w 11344648"/>
              <a:gd name="connsiteY804" fmla="*/ 3800623 h 4394715"/>
              <a:gd name="connsiteX805" fmla="*/ 6407313 w 11344648"/>
              <a:gd name="connsiteY805" fmla="*/ 3794822 h 4394715"/>
              <a:gd name="connsiteX806" fmla="*/ 6391422 w 11344648"/>
              <a:gd name="connsiteY806" fmla="*/ 3728020 h 4394715"/>
              <a:gd name="connsiteX807" fmla="*/ 6353867 w 11344648"/>
              <a:gd name="connsiteY807" fmla="*/ 3782326 h 4394715"/>
              <a:gd name="connsiteX808" fmla="*/ 6353673 w 11344648"/>
              <a:gd name="connsiteY808" fmla="*/ 3793778 h 4394715"/>
              <a:gd name="connsiteX809" fmla="*/ 6348233 w 11344648"/>
              <a:gd name="connsiteY809" fmla="*/ 3844938 h 4394715"/>
              <a:gd name="connsiteX810" fmla="*/ 6286603 w 11344648"/>
              <a:gd name="connsiteY810" fmla="*/ 3930067 h 4394715"/>
              <a:gd name="connsiteX811" fmla="*/ 6254487 w 11344648"/>
              <a:gd name="connsiteY811" fmla="*/ 3933214 h 4394715"/>
              <a:gd name="connsiteX812" fmla="*/ 6208983 w 11344648"/>
              <a:gd name="connsiteY812" fmla="*/ 3876313 h 4394715"/>
              <a:gd name="connsiteX813" fmla="*/ 6180574 w 11344648"/>
              <a:gd name="connsiteY813" fmla="*/ 3853549 h 4394715"/>
              <a:gd name="connsiteX814" fmla="*/ 6161601 w 11344648"/>
              <a:gd name="connsiteY814" fmla="*/ 3814345 h 4394715"/>
              <a:gd name="connsiteX815" fmla="*/ 6153656 w 11344648"/>
              <a:gd name="connsiteY815" fmla="*/ 3780945 h 4394715"/>
              <a:gd name="connsiteX816" fmla="*/ 6115328 w 11344648"/>
              <a:gd name="connsiteY816" fmla="*/ 3803247 h 4394715"/>
              <a:gd name="connsiteX817" fmla="*/ 6044453 w 11344648"/>
              <a:gd name="connsiteY817" fmla="*/ 3893364 h 4394715"/>
              <a:gd name="connsiteX818" fmla="*/ 6018260 w 11344648"/>
              <a:gd name="connsiteY818" fmla="*/ 3894531 h 4394715"/>
              <a:gd name="connsiteX819" fmla="*/ 6006608 w 11344648"/>
              <a:gd name="connsiteY819" fmla="*/ 3887041 h 4394715"/>
              <a:gd name="connsiteX820" fmla="*/ 5985130 w 11344648"/>
              <a:gd name="connsiteY820" fmla="*/ 3841084 h 4394715"/>
              <a:gd name="connsiteX821" fmla="*/ 6055716 w 11344648"/>
              <a:gd name="connsiteY821" fmla="*/ 3768142 h 4394715"/>
              <a:gd name="connsiteX822" fmla="*/ 6061928 w 11344648"/>
              <a:gd name="connsiteY822" fmla="*/ 3748985 h 4394715"/>
              <a:gd name="connsiteX823" fmla="*/ 6091106 w 11344648"/>
              <a:gd name="connsiteY823" fmla="*/ 3725946 h 4394715"/>
              <a:gd name="connsiteX824" fmla="*/ 6106900 w 11344648"/>
              <a:gd name="connsiteY824" fmla="*/ 3720666 h 4394715"/>
              <a:gd name="connsiteX825" fmla="*/ 6100544 w 11344648"/>
              <a:gd name="connsiteY825" fmla="*/ 3709507 h 4394715"/>
              <a:gd name="connsiteX826" fmla="*/ 6096884 w 11344648"/>
              <a:gd name="connsiteY826" fmla="*/ 3693649 h 4394715"/>
              <a:gd name="connsiteX827" fmla="*/ 6087302 w 11344648"/>
              <a:gd name="connsiteY827" fmla="*/ 3679773 h 4394715"/>
              <a:gd name="connsiteX828" fmla="*/ 6108872 w 11344648"/>
              <a:gd name="connsiteY828" fmla="*/ 3642197 h 4394715"/>
              <a:gd name="connsiteX829" fmla="*/ 6102709 w 11344648"/>
              <a:gd name="connsiteY829" fmla="*/ 3619587 h 4394715"/>
              <a:gd name="connsiteX830" fmla="*/ 6063321 w 11344648"/>
              <a:gd name="connsiteY830" fmla="*/ 3627061 h 4394715"/>
              <a:gd name="connsiteX831" fmla="*/ 6029279 w 11344648"/>
              <a:gd name="connsiteY831" fmla="*/ 3666909 h 4394715"/>
              <a:gd name="connsiteX832" fmla="*/ 5987486 w 11344648"/>
              <a:gd name="connsiteY832" fmla="*/ 3739714 h 4394715"/>
              <a:gd name="connsiteX833" fmla="*/ 5929082 w 11344648"/>
              <a:gd name="connsiteY833" fmla="*/ 3827558 h 4394715"/>
              <a:gd name="connsiteX834" fmla="*/ 5912567 w 11344648"/>
              <a:gd name="connsiteY834" fmla="*/ 3836877 h 4394715"/>
              <a:gd name="connsiteX835" fmla="*/ 5902408 w 11344648"/>
              <a:gd name="connsiteY835" fmla="*/ 3857354 h 4394715"/>
              <a:gd name="connsiteX836" fmla="*/ 5898268 w 11344648"/>
              <a:gd name="connsiteY836" fmla="*/ 3870125 h 4394715"/>
              <a:gd name="connsiteX837" fmla="*/ 5834662 w 11344648"/>
              <a:gd name="connsiteY837" fmla="*/ 3955914 h 4394715"/>
              <a:gd name="connsiteX838" fmla="*/ 5748140 w 11344648"/>
              <a:gd name="connsiteY838" fmla="*/ 4081627 h 4394715"/>
              <a:gd name="connsiteX839" fmla="*/ 5730805 w 11344648"/>
              <a:gd name="connsiteY839" fmla="*/ 4100708 h 4394715"/>
              <a:gd name="connsiteX840" fmla="*/ 5704900 w 11344648"/>
              <a:gd name="connsiteY840" fmla="*/ 4084698 h 4394715"/>
              <a:gd name="connsiteX841" fmla="*/ 5677598 w 11344648"/>
              <a:gd name="connsiteY841" fmla="*/ 4034995 h 4394715"/>
              <a:gd name="connsiteX842" fmla="*/ 5692812 w 11344648"/>
              <a:gd name="connsiteY842" fmla="*/ 3986259 h 4394715"/>
              <a:gd name="connsiteX843" fmla="*/ 5705475 w 11344648"/>
              <a:gd name="connsiteY843" fmla="*/ 3972537 h 4394715"/>
              <a:gd name="connsiteX844" fmla="*/ 5738794 w 11344648"/>
              <a:gd name="connsiteY844" fmla="*/ 3936726 h 4394715"/>
              <a:gd name="connsiteX845" fmla="*/ 5732631 w 11344648"/>
              <a:gd name="connsiteY845" fmla="*/ 3914116 h 4394715"/>
              <a:gd name="connsiteX846" fmla="*/ 5726274 w 11344648"/>
              <a:gd name="connsiteY846" fmla="*/ 3902956 h 4394715"/>
              <a:gd name="connsiteX847" fmla="*/ 5742693 w 11344648"/>
              <a:gd name="connsiteY847" fmla="*/ 3899365 h 4394715"/>
              <a:gd name="connsiteX848" fmla="*/ 5769176 w 11344648"/>
              <a:gd name="connsiteY848" fmla="*/ 3881022 h 4394715"/>
              <a:gd name="connsiteX849" fmla="*/ 5803649 w 11344648"/>
              <a:gd name="connsiteY849" fmla="*/ 3776506 h 4394715"/>
              <a:gd name="connsiteX850" fmla="*/ 5812941 w 11344648"/>
              <a:gd name="connsiteY850" fmla="*/ 3729751 h 4394715"/>
              <a:gd name="connsiteX851" fmla="*/ 5805863 w 11344648"/>
              <a:gd name="connsiteY851" fmla="*/ 3722629 h 4394715"/>
              <a:gd name="connsiteX852" fmla="*/ 5780920 w 11344648"/>
              <a:gd name="connsiteY852" fmla="*/ 3727172 h 4394715"/>
              <a:gd name="connsiteX853" fmla="*/ 5775431 w 11344648"/>
              <a:gd name="connsiteY853" fmla="*/ 3742292 h 4394715"/>
              <a:gd name="connsiteX854" fmla="*/ 5771725 w 11344648"/>
              <a:gd name="connsiteY854" fmla="*/ 3768201 h 4394715"/>
              <a:gd name="connsiteX855" fmla="*/ 5712069 w 11344648"/>
              <a:gd name="connsiteY855" fmla="*/ 3852671 h 4394715"/>
              <a:gd name="connsiteX856" fmla="*/ 5691605 w 11344648"/>
              <a:gd name="connsiteY856" fmla="*/ 3863308 h 4394715"/>
              <a:gd name="connsiteX857" fmla="*/ 5659825 w 11344648"/>
              <a:gd name="connsiteY857" fmla="*/ 3885320 h 4394715"/>
              <a:gd name="connsiteX858" fmla="*/ 5613794 w 11344648"/>
              <a:gd name="connsiteY858" fmla="*/ 3898811 h 4394715"/>
              <a:gd name="connsiteX859" fmla="*/ 5599976 w 11344648"/>
              <a:gd name="connsiteY859" fmla="*/ 3903432 h 4394715"/>
              <a:gd name="connsiteX860" fmla="*/ 5558375 w 11344648"/>
              <a:gd name="connsiteY860" fmla="*/ 3964784 h 4394715"/>
              <a:gd name="connsiteX861" fmla="*/ 5479652 w 11344648"/>
              <a:gd name="connsiteY861" fmla="*/ 4093584 h 4394715"/>
              <a:gd name="connsiteX862" fmla="*/ 5418647 w 11344648"/>
              <a:gd name="connsiteY862" fmla="*/ 4180402 h 4394715"/>
              <a:gd name="connsiteX863" fmla="*/ 5410366 w 11344648"/>
              <a:gd name="connsiteY863" fmla="*/ 4205944 h 4394715"/>
              <a:gd name="connsiteX864" fmla="*/ 5387013 w 11344648"/>
              <a:gd name="connsiteY864" fmla="*/ 4232729 h 4394715"/>
              <a:gd name="connsiteX865" fmla="*/ 5377673 w 11344648"/>
              <a:gd name="connsiteY865" fmla="*/ 4243443 h 4394715"/>
              <a:gd name="connsiteX866" fmla="*/ 5367032 w 11344648"/>
              <a:gd name="connsiteY866" fmla="*/ 4292546 h 4394715"/>
              <a:gd name="connsiteX867" fmla="*/ 5345558 w 11344648"/>
              <a:gd name="connsiteY867" fmla="*/ 4324396 h 4394715"/>
              <a:gd name="connsiteX868" fmla="*/ 5325890 w 11344648"/>
              <a:gd name="connsiteY868" fmla="*/ 4336429 h 4394715"/>
              <a:gd name="connsiteX869" fmla="*/ 5311563 w 11344648"/>
              <a:gd name="connsiteY869" fmla="*/ 4322478 h 4394715"/>
              <a:gd name="connsiteX870" fmla="*/ 5301259 w 11344648"/>
              <a:gd name="connsiteY870" fmla="*/ 4312639 h 4394715"/>
              <a:gd name="connsiteX871" fmla="*/ 5267842 w 11344648"/>
              <a:gd name="connsiteY871" fmla="*/ 4276368 h 4394715"/>
              <a:gd name="connsiteX872" fmla="*/ 5316761 w 11344648"/>
              <a:gd name="connsiteY872" fmla="*/ 4168918 h 4394715"/>
              <a:gd name="connsiteX873" fmla="*/ 5333564 w 11344648"/>
              <a:gd name="connsiteY873" fmla="*/ 4142425 h 4394715"/>
              <a:gd name="connsiteX874" fmla="*/ 5380892 w 11344648"/>
              <a:gd name="connsiteY874" fmla="*/ 4012735 h 4394715"/>
              <a:gd name="connsiteX875" fmla="*/ 5383298 w 11344648"/>
              <a:gd name="connsiteY875" fmla="*/ 3947406 h 4394715"/>
              <a:gd name="connsiteX876" fmla="*/ 5386380 w 11344648"/>
              <a:gd name="connsiteY876" fmla="*/ 3919808 h 4394715"/>
              <a:gd name="connsiteX877" fmla="*/ 5385224 w 11344648"/>
              <a:gd name="connsiteY877" fmla="*/ 3910707 h 4394715"/>
              <a:gd name="connsiteX878" fmla="*/ 5375352 w 11344648"/>
              <a:gd name="connsiteY878" fmla="*/ 3914006 h 4394715"/>
              <a:gd name="connsiteX879" fmla="*/ 5324315 w 11344648"/>
              <a:gd name="connsiteY879" fmla="*/ 3991799 h 4394715"/>
              <a:gd name="connsiteX880" fmla="*/ 5275109 w 11344648"/>
              <a:gd name="connsiteY880" fmla="*/ 4116423 h 4394715"/>
              <a:gd name="connsiteX881" fmla="*/ 5273038 w 11344648"/>
              <a:gd name="connsiteY881" fmla="*/ 4122808 h 4394715"/>
              <a:gd name="connsiteX882" fmla="*/ 5245834 w 11344648"/>
              <a:gd name="connsiteY882" fmla="*/ 4145188 h 4394715"/>
              <a:gd name="connsiteX883" fmla="*/ 5232591 w 11344648"/>
              <a:gd name="connsiteY883" fmla="*/ 4115456 h 4394715"/>
              <a:gd name="connsiteX884" fmla="*/ 5245831 w 11344648"/>
              <a:gd name="connsiteY884" fmla="*/ 4067381 h 4394715"/>
              <a:gd name="connsiteX885" fmla="*/ 5282376 w 11344648"/>
              <a:gd name="connsiteY885" fmla="*/ 3956479 h 4394715"/>
              <a:gd name="connsiteX886" fmla="*/ 5272454 w 11344648"/>
              <a:gd name="connsiteY886" fmla="*/ 3923738 h 4394715"/>
              <a:gd name="connsiteX887" fmla="*/ 5244672 w 11344648"/>
              <a:gd name="connsiteY887" fmla="*/ 3902662 h 4394715"/>
              <a:gd name="connsiteX888" fmla="*/ 5232585 w 11344648"/>
              <a:gd name="connsiteY888" fmla="*/ 3882032 h 4394715"/>
              <a:gd name="connsiteX889" fmla="*/ 5248476 w 11344648"/>
              <a:gd name="connsiteY889" fmla="*/ 3871026 h 4394715"/>
              <a:gd name="connsiteX890" fmla="*/ 5266868 w 11344648"/>
              <a:gd name="connsiteY890" fmla="*/ 3866774 h 4394715"/>
              <a:gd name="connsiteX891" fmla="*/ 5261668 w 11344648"/>
              <a:gd name="connsiteY891" fmla="*/ 3864718 h 4394715"/>
              <a:gd name="connsiteX892" fmla="*/ 5248088 w 11344648"/>
              <a:gd name="connsiteY892" fmla="*/ 3816121 h 4394715"/>
              <a:gd name="connsiteX893" fmla="*/ 5273319 w 11344648"/>
              <a:gd name="connsiteY893" fmla="*/ 3794400 h 4394715"/>
              <a:gd name="connsiteX894" fmla="*/ 5270935 w 11344648"/>
              <a:gd name="connsiteY894" fmla="*/ 3761038 h 4394715"/>
              <a:gd name="connsiteX895" fmla="*/ 5263208 w 11344648"/>
              <a:gd name="connsiteY895" fmla="*/ 3731848 h 4394715"/>
              <a:gd name="connsiteX896" fmla="*/ 5249551 w 11344648"/>
              <a:gd name="connsiteY896" fmla="*/ 3745483 h 4394715"/>
              <a:gd name="connsiteX897" fmla="*/ 5220706 w 11344648"/>
              <a:gd name="connsiteY897" fmla="*/ 3772999 h 4394715"/>
              <a:gd name="connsiteX898" fmla="*/ 5232342 w 11344648"/>
              <a:gd name="connsiteY898" fmla="*/ 3779634 h 4394715"/>
              <a:gd name="connsiteX899" fmla="*/ 5235472 w 11344648"/>
              <a:gd name="connsiteY899" fmla="*/ 3788076 h 4394715"/>
              <a:gd name="connsiteX900" fmla="*/ 5214431 w 11344648"/>
              <a:gd name="connsiteY900" fmla="*/ 3794162 h 4394715"/>
              <a:gd name="connsiteX901" fmla="*/ 5206379 w 11344648"/>
              <a:gd name="connsiteY901" fmla="*/ 3793388 h 4394715"/>
              <a:gd name="connsiteX902" fmla="*/ 5193330 w 11344648"/>
              <a:gd name="connsiteY902" fmla="*/ 3832891 h 4394715"/>
              <a:gd name="connsiteX903" fmla="*/ 5142713 w 11344648"/>
              <a:gd name="connsiteY903" fmla="*/ 3891463 h 4394715"/>
              <a:gd name="connsiteX904" fmla="*/ 5092844 w 11344648"/>
              <a:gd name="connsiteY904" fmla="*/ 3877300 h 4394715"/>
              <a:gd name="connsiteX905" fmla="*/ 5062895 w 11344648"/>
              <a:gd name="connsiteY905" fmla="*/ 3869619 h 4394715"/>
              <a:gd name="connsiteX906" fmla="*/ 5067201 w 11344648"/>
              <a:gd name="connsiteY906" fmla="*/ 3851461 h 4394715"/>
              <a:gd name="connsiteX907" fmla="*/ 5068496 w 11344648"/>
              <a:gd name="connsiteY907" fmla="*/ 3840785 h 4394715"/>
              <a:gd name="connsiteX908" fmla="*/ 5038281 w 11344648"/>
              <a:gd name="connsiteY908" fmla="*/ 3789005 h 4394715"/>
              <a:gd name="connsiteX909" fmla="*/ 5030403 w 11344648"/>
              <a:gd name="connsiteY909" fmla="*/ 3778728 h 4394715"/>
              <a:gd name="connsiteX910" fmla="*/ 5005172 w 11344648"/>
              <a:gd name="connsiteY910" fmla="*/ 3792899 h 4394715"/>
              <a:gd name="connsiteX911" fmla="*/ 4969366 w 11344648"/>
              <a:gd name="connsiteY911" fmla="*/ 3743813 h 4394715"/>
              <a:gd name="connsiteX912" fmla="*/ 4977147 w 11344648"/>
              <a:gd name="connsiteY912" fmla="*/ 3653615 h 4394715"/>
              <a:gd name="connsiteX913" fmla="*/ 4969559 w 11344648"/>
              <a:gd name="connsiteY913" fmla="*/ 3635158 h 4394715"/>
              <a:gd name="connsiteX914" fmla="*/ 4941606 w 11344648"/>
              <a:gd name="connsiteY914" fmla="*/ 3648630 h 4394715"/>
              <a:gd name="connsiteX915" fmla="*/ 4928259 w 11344648"/>
              <a:gd name="connsiteY915" fmla="*/ 3689240 h 4394715"/>
              <a:gd name="connsiteX916" fmla="*/ 4903281 w 11344648"/>
              <a:gd name="connsiteY916" fmla="*/ 3773652 h 4394715"/>
              <a:gd name="connsiteX917" fmla="*/ 4900268 w 11344648"/>
              <a:gd name="connsiteY917" fmla="*/ 3781135 h 4394715"/>
              <a:gd name="connsiteX918" fmla="*/ 4872728 w 11344648"/>
              <a:gd name="connsiteY918" fmla="*/ 3834617 h 4394715"/>
              <a:gd name="connsiteX919" fmla="*/ 4805820 w 11344648"/>
              <a:gd name="connsiteY919" fmla="*/ 4094039 h 4394715"/>
              <a:gd name="connsiteX920" fmla="*/ 4788758 w 11344648"/>
              <a:gd name="connsiteY920" fmla="*/ 4110304 h 4394715"/>
              <a:gd name="connsiteX921" fmla="*/ 4774575 w 11344648"/>
              <a:gd name="connsiteY921" fmla="*/ 4097036 h 4394715"/>
              <a:gd name="connsiteX922" fmla="*/ 4759837 w 11344648"/>
              <a:gd name="connsiteY922" fmla="*/ 4047847 h 4394715"/>
              <a:gd name="connsiteX923" fmla="*/ 4755421 w 11344648"/>
              <a:gd name="connsiteY923" fmla="*/ 3991675 h 4394715"/>
              <a:gd name="connsiteX924" fmla="*/ 4758312 w 11344648"/>
              <a:gd name="connsiteY924" fmla="*/ 3936000 h 4394715"/>
              <a:gd name="connsiteX925" fmla="*/ 4719625 w 11344648"/>
              <a:gd name="connsiteY925" fmla="*/ 3916447 h 4394715"/>
              <a:gd name="connsiteX926" fmla="*/ 4703143 w 11344648"/>
              <a:gd name="connsiteY926" fmla="*/ 3916350 h 4394715"/>
              <a:gd name="connsiteX927" fmla="*/ 4710888 w 11344648"/>
              <a:gd name="connsiteY927" fmla="*/ 3904575 h 4394715"/>
              <a:gd name="connsiteX928" fmla="*/ 4714058 w 11344648"/>
              <a:gd name="connsiteY928" fmla="*/ 3866860 h 4394715"/>
              <a:gd name="connsiteX929" fmla="*/ 4681809 w 11344648"/>
              <a:gd name="connsiteY929" fmla="*/ 3872351 h 4394715"/>
              <a:gd name="connsiteX930" fmla="*/ 4654558 w 11344648"/>
              <a:gd name="connsiteY930" fmla="*/ 3917651 h 4394715"/>
              <a:gd name="connsiteX931" fmla="*/ 4648532 w 11344648"/>
              <a:gd name="connsiteY931" fmla="*/ 3932618 h 4394715"/>
              <a:gd name="connsiteX932" fmla="*/ 4637787 w 11344648"/>
              <a:gd name="connsiteY932" fmla="*/ 3925734 h 4394715"/>
              <a:gd name="connsiteX933" fmla="*/ 4619441 w 11344648"/>
              <a:gd name="connsiteY933" fmla="*/ 3926534 h 4394715"/>
              <a:gd name="connsiteX934" fmla="*/ 4567094 w 11344648"/>
              <a:gd name="connsiteY934" fmla="*/ 4008057 h 4394715"/>
              <a:gd name="connsiteX935" fmla="*/ 4561245 w 11344648"/>
              <a:gd name="connsiteY935" fmla="*/ 4027649 h 4394715"/>
              <a:gd name="connsiteX936" fmla="*/ 4554272 w 11344648"/>
              <a:gd name="connsiteY936" fmla="*/ 4042205 h 4394715"/>
              <a:gd name="connsiteX937" fmla="*/ 4540695 w 11344648"/>
              <a:gd name="connsiteY937" fmla="*/ 4095564 h 4394715"/>
              <a:gd name="connsiteX938" fmla="*/ 4545745 w 11344648"/>
              <a:gd name="connsiteY938" fmla="*/ 4100315 h 4394715"/>
              <a:gd name="connsiteX939" fmla="*/ 4539993 w 11344648"/>
              <a:gd name="connsiteY939" fmla="*/ 4105225 h 4394715"/>
              <a:gd name="connsiteX940" fmla="*/ 4538589 w 11344648"/>
              <a:gd name="connsiteY940" fmla="*/ 4124544 h 4394715"/>
              <a:gd name="connsiteX941" fmla="*/ 4533539 w 11344648"/>
              <a:gd name="connsiteY941" fmla="*/ 4119793 h 4394715"/>
              <a:gd name="connsiteX942" fmla="*/ 4531695 w 11344648"/>
              <a:gd name="connsiteY942" fmla="*/ 4117415 h 4394715"/>
              <a:gd name="connsiteX943" fmla="*/ 4534239 w 11344648"/>
              <a:gd name="connsiteY943" fmla="*/ 4110133 h 4394715"/>
              <a:gd name="connsiteX944" fmla="*/ 4529838 w 11344648"/>
              <a:gd name="connsiteY944" fmla="*/ 4115022 h 4394715"/>
              <a:gd name="connsiteX945" fmla="*/ 4531695 w 11344648"/>
              <a:gd name="connsiteY945" fmla="*/ 4117415 h 4394715"/>
              <a:gd name="connsiteX946" fmla="*/ 4528173 w 11344648"/>
              <a:gd name="connsiteY946" fmla="*/ 4127486 h 4394715"/>
              <a:gd name="connsiteX947" fmla="*/ 4513473 w 11344648"/>
              <a:gd name="connsiteY947" fmla="*/ 4173161 h 4394715"/>
              <a:gd name="connsiteX948" fmla="*/ 4488399 w 11344648"/>
              <a:gd name="connsiteY948" fmla="*/ 4037819 h 4394715"/>
              <a:gd name="connsiteX949" fmla="*/ 4489230 w 11344648"/>
              <a:gd name="connsiteY949" fmla="*/ 4014874 h 4394715"/>
              <a:gd name="connsiteX950" fmla="*/ 4482397 w 11344648"/>
              <a:gd name="connsiteY950" fmla="*/ 3994594 h 4394715"/>
              <a:gd name="connsiteX951" fmla="*/ 4470103 w 11344648"/>
              <a:gd name="connsiteY951" fmla="*/ 3928145 h 4394715"/>
              <a:gd name="connsiteX952" fmla="*/ 4428379 w 11344648"/>
              <a:gd name="connsiteY952" fmla="*/ 3968360 h 4394715"/>
              <a:gd name="connsiteX953" fmla="*/ 4406161 w 11344648"/>
              <a:gd name="connsiteY953" fmla="*/ 3975045 h 4394715"/>
              <a:gd name="connsiteX954" fmla="*/ 4388120 w 11344648"/>
              <a:gd name="connsiteY954" fmla="*/ 3941524 h 4394715"/>
              <a:gd name="connsiteX955" fmla="*/ 4372376 w 11344648"/>
              <a:gd name="connsiteY955" fmla="*/ 3894830 h 4394715"/>
              <a:gd name="connsiteX956" fmla="*/ 4363637 w 11344648"/>
              <a:gd name="connsiteY956" fmla="*/ 3882957 h 4394715"/>
              <a:gd name="connsiteX957" fmla="*/ 4349444 w 11344648"/>
              <a:gd name="connsiteY957" fmla="*/ 3895830 h 4394715"/>
              <a:gd name="connsiteX958" fmla="*/ 4344277 w 11344648"/>
              <a:gd name="connsiteY958" fmla="*/ 3912392 h 4394715"/>
              <a:gd name="connsiteX959" fmla="*/ 4308675 w 11344648"/>
              <a:gd name="connsiteY959" fmla="*/ 4038113 h 4394715"/>
              <a:gd name="connsiteX960" fmla="*/ 4262656 w 11344648"/>
              <a:gd name="connsiteY960" fmla="*/ 4070345 h 4394715"/>
              <a:gd name="connsiteX961" fmla="*/ 4238430 w 11344648"/>
              <a:gd name="connsiteY961" fmla="*/ 4082022 h 4394715"/>
              <a:gd name="connsiteX962" fmla="*/ 4233552 w 11344648"/>
              <a:gd name="connsiteY962" fmla="*/ 4090403 h 4394715"/>
              <a:gd name="connsiteX963" fmla="*/ 4191985 w 11344648"/>
              <a:gd name="connsiteY963" fmla="*/ 4100384 h 4394715"/>
              <a:gd name="connsiteX964" fmla="*/ 4189421 w 11344648"/>
              <a:gd name="connsiteY964" fmla="*/ 4069454 h 4394715"/>
              <a:gd name="connsiteX965" fmla="*/ 4212122 w 11344648"/>
              <a:gd name="connsiteY965" fmla="*/ 3945930 h 4394715"/>
              <a:gd name="connsiteX966" fmla="*/ 4195362 w 11344648"/>
              <a:gd name="connsiteY966" fmla="*/ 3927872 h 4394715"/>
              <a:gd name="connsiteX967" fmla="*/ 4177440 w 11344648"/>
              <a:gd name="connsiteY967" fmla="*/ 3942541 h 4394715"/>
              <a:gd name="connsiteX968" fmla="*/ 4155489 w 11344648"/>
              <a:gd name="connsiteY968" fmla="*/ 3993329 h 4394715"/>
              <a:gd name="connsiteX969" fmla="*/ 4133127 w 11344648"/>
              <a:gd name="connsiteY969" fmla="*/ 4004107 h 4394715"/>
              <a:gd name="connsiteX970" fmla="*/ 4139297 w 11344648"/>
              <a:gd name="connsiteY970" fmla="*/ 3985049 h 4394715"/>
              <a:gd name="connsiteX971" fmla="*/ 4147043 w 11344648"/>
              <a:gd name="connsiteY971" fmla="*/ 3973275 h 4394715"/>
              <a:gd name="connsiteX972" fmla="*/ 4120542 w 11344648"/>
              <a:gd name="connsiteY972" fmla="*/ 3945838 h 4394715"/>
              <a:gd name="connsiteX973" fmla="*/ 4106214 w 11344648"/>
              <a:gd name="connsiteY973" fmla="*/ 3936661 h 4394715"/>
              <a:gd name="connsiteX974" fmla="*/ 4113426 w 11344648"/>
              <a:gd name="connsiteY974" fmla="*/ 3836686 h 4394715"/>
              <a:gd name="connsiteX975" fmla="*/ 4146437 w 11344648"/>
              <a:gd name="connsiteY975" fmla="*/ 3732319 h 4394715"/>
              <a:gd name="connsiteX976" fmla="*/ 4170712 w 11344648"/>
              <a:gd name="connsiteY976" fmla="*/ 3616078 h 4394715"/>
              <a:gd name="connsiteX977" fmla="*/ 4176739 w 11344648"/>
              <a:gd name="connsiteY977" fmla="*/ 3601110 h 4394715"/>
              <a:gd name="connsiteX978" fmla="*/ 4198205 w 11344648"/>
              <a:gd name="connsiteY978" fmla="*/ 3555188 h 4394715"/>
              <a:gd name="connsiteX979" fmla="*/ 4150322 w 11344648"/>
              <a:gd name="connsiteY979" fmla="*/ 3555188 h 4394715"/>
              <a:gd name="connsiteX980" fmla="*/ 4140991 w 11344648"/>
              <a:gd name="connsiteY980" fmla="*/ 3591360 h 4394715"/>
              <a:gd name="connsiteX981" fmla="*/ 4095301 w 11344648"/>
              <a:gd name="connsiteY981" fmla="*/ 3690305 h 4394715"/>
              <a:gd name="connsiteX982" fmla="*/ 4082006 w 11344648"/>
              <a:gd name="connsiteY982" fmla="*/ 3674599 h 4394715"/>
              <a:gd name="connsiteX983" fmla="*/ 4028074 w 11344648"/>
              <a:gd name="connsiteY983" fmla="*/ 3846155 h 4394715"/>
              <a:gd name="connsiteX984" fmla="*/ 3959847 w 11344648"/>
              <a:gd name="connsiteY984" fmla="*/ 4036115 h 4394715"/>
              <a:gd name="connsiteX985" fmla="*/ 3934071 w 11344648"/>
              <a:gd name="connsiteY985" fmla="*/ 4029187 h 4394715"/>
              <a:gd name="connsiteX986" fmla="*/ 3919779 w 11344648"/>
              <a:gd name="connsiteY986" fmla="*/ 4047590 h 4394715"/>
              <a:gd name="connsiteX987" fmla="*/ 3917156 w 11344648"/>
              <a:gd name="connsiteY987" fmla="*/ 4032730 h 4394715"/>
              <a:gd name="connsiteX988" fmla="*/ 3918968 w 11344648"/>
              <a:gd name="connsiteY988" fmla="*/ 4023105 h 4394715"/>
              <a:gd name="connsiteX989" fmla="*/ 3918157 w 11344648"/>
              <a:gd name="connsiteY989" fmla="*/ 3998619 h 4394715"/>
              <a:gd name="connsiteX990" fmla="*/ 3928829 w 11344648"/>
              <a:gd name="connsiteY990" fmla="*/ 3999466 h 4394715"/>
              <a:gd name="connsiteX991" fmla="*/ 3936881 w 11344648"/>
              <a:gd name="connsiteY991" fmla="*/ 3985452 h 4394715"/>
              <a:gd name="connsiteX992" fmla="*/ 3939502 w 11344648"/>
              <a:gd name="connsiteY992" fmla="*/ 4000312 h 4394715"/>
              <a:gd name="connsiteX993" fmla="*/ 3937691 w 11344648"/>
              <a:gd name="connsiteY993" fmla="*/ 4009937 h 4394715"/>
              <a:gd name="connsiteX994" fmla="*/ 3974518 w 11344648"/>
              <a:gd name="connsiteY994" fmla="*/ 3900519 h 4394715"/>
              <a:gd name="connsiteX995" fmla="*/ 4032883 w 11344648"/>
              <a:gd name="connsiteY995" fmla="*/ 3734200 h 4394715"/>
              <a:gd name="connsiteX996" fmla="*/ 4069522 w 11344648"/>
              <a:gd name="connsiteY996" fmla="*/ 3683377 h 4394715"/>
              <a:gd name="connsiteX997" fmla="*/ 4071522 w 11344648"/>
              <a:gd name="connsiteY997" fmla="*/ 3615158 h 4394715"/>
              <a:gd name="connsiteX998" fmla="*/ 4090312 w 11344648"/>
              <a:gd name="connsiteY998" fmla="*/ 3581847 h 4394715"/>
              <a:gd name="connsiteX999" fmla="*/ 4094847 w 11344648"/>
              <a:gd name="connsiteY999" fmla="*/ 3570547 h 4394715"/>
              <a:gd name="connsiteX1000" fmla="*/ 4050810 w 11344648"/>
              <a:gd name="connsiteY1000" fmla="*/ 3652757 h 4394715"/>
              <a:gd name="connsiteX1001" fmla="*/ 4004542 w 11344648"/>
              <a:gd name="connsiteY1001" fmla="*/ 3756478 h 4394715"/>
              <a:gd name="connsiteX1002" fmla="*/ 3938435 w 11344648"/>
              <a:gd name="connsiteY1002" fmla="*/ 3838598 h 4394715"/>
              <a:gd name="connsiteX1003" fmla="*/ 3923090 w 11344648"/>
              <a:gd name="connsiteY1003" fmla="*/ 3858056 h 4394715"/>
              <a:gd name="connsiteX1004" fmla="*/ 3870308 w 11344648"/>
              <a:gd name="connsiteY1004" fmla="*/ 3951849 h 4394715"/>
              <a:gd name="connsiteX1005" fmla="*/ 3830579 w 11344648"/>
              <a:gd name="connsiteY1005" fmla="*/ 4013216 h 4394715"/>
              <a:gd name="connsiteX1006" fmla="*/ 3802336 w 11344648"/>
              <a:gd name="connsiteY1006" fmla="*/ 4034869 h 4394715"/>
              <a:gd name="connsiteX1007" fmla="*/ 3780130 w 11344648"/>
              <a:gd name="connsiteY1007" fmla="*/ 4015415 h 4394715"/>
              <a:gd name="connsiteX1008" fmla="*/ 3787342 w 11344648"/>
              <a:gd name="connsiteY1008" fmla="*/ 3915440 h 4394715"/>
              <a:gd name="connsiteX1009" fmla="*/ 3721234 w 11344648"/>
              <a:gd name="connsiteY1009" fmla="*/ 3997562 h 4394715"/>
              <a:gd name="connsiteX1010" fmla="*/ 3707899 w 11344648"/>
              <a:gd name="connsiteY1010" fmla="*/ 4012030 h 4394715"/>
              <a:gd name="connsiteX1011" fmla="*/ 3699162 w 11344648"/>
              <a:gd name="connsiteY1011" fmla="*/ 4000158 h 4394715"/>
              <a:gd name="connsiteX1012" fmla="*/ 3680248 w 11344648"/>
              <a:gd name="connsiteY1012" fmla="*/ 3991180 h 4394715"/>
              <a:gd name="connsiteX1013" fmla="*/ 3671354 w 11344648"/>
              <a:gd name="connsiteY1013" fmla="*/ 4009540 h 4394715"/>
              <a:gd name="connsiteX1014" fmla="*/ 3659448 w 11344648"/>
              <a:gd name="connsiteY1014" fmla="*/ 4035382 h 4394715"/>
              <a:gd name="connsiteX1015" fmla="*/ 3620033 w 11344648"/>
              <a:gd name="connsiteY1015" fmla="*/ 4036284 h 4394715"/>
              <a:gd name="connsiteX1016" fmla="*/ 3640110 w 11344648"/>
              <a:gd name="connsiteY1016" fmla="*/ 4012535 h 4394715"/>
              <a:gd name="connsiteX1017" fmla="*/ 3650431 w 11344648"/>
              <a:gd name="connsiteY1017" fmla="*/ 4005550 h 4394715"/>
              <a:gd name="connsiteX1018" fmla="*/ 3627501 w 11344648"/>
              <a:gd name="connsiteY1018" fmla="*/ 4006550 h 4394715"/>
              <a:gd name="connsiteX1019" fmla="*/ 3614322 w 11344648"/>
              <a:gd name="connsiteY1019" fmla="*/ 3990787 h 4394715"/>
              <a:gd name="connsiteX1020" fmla="*/ 3614758 w 11344648"/>
              <a:gd name="connsiteY1020" fmla="*/ 3978514 h 4394715"/>
              <a:gd name="connsiteX1021" fmla="*/ 3587990 w 11344648"/>
              <a:gd name="connsiteY1021" fmla="*/ 3906978 h 4394715"/>
              <a:gd name="connsiteX1022" fmla="*/ 3569683 w 11344648"/>
              <a:gd name="connsiteY1022" fmla="*/ 3829355 h 4394715"/>
              <a:gd name="connsiteX1023" fmla="*/ 3566681 w 11344648"/>
              <a:gd name="connsiteY1023" fmla="*/ 3810698 h 4394715"/>
              <a:gd name="connsiteX1024" fmla="*/ 3554809 w 11344648"/>
              <a:gd name="connsiteY1024" fmla="*/ 3758118 h 4394715"/>
              <a:gd name="connsiteX1025" fmla="*/ 3529168 w 11344648"/>
              <a:gd name="connsiteY1025" fmla="*/ 3732277 h 4394715"/>
              <a:gd name="connsiteX1026" fmla="*/ 3518143 w 11344648"/>
              <a:gd name="connsiteY1026" fmla="*/ 3707435 h 4394715"/>
              <a:gd name="connsiteX1027" fmla="*/ 3512275 w 11344648"/>
              <a:gd name="connsiteY1027" fmla="*/ 3692170 h 4394715"/>
              <a:gd name="connsiteX1028" fmla="*/ 3505970 w 11344648"/>
              <a:gd name="connsiteY1028" fmla="*/ 3689177 h 4394715"/>
              <a:gd name="connsiteX1029" fmla="*/ 3505569 w 11344648"/>
              <a:gd name="connsiteY1029" fmla="*/ 3664994 h 4394715"/>
              <a:gd name="connsiteX1030" fmla="*/ 3499450 w 11344648"/>
              <a:gd name="connsiteY1030" fmla="*/ 3648227 h 4394715"/>
              <a:gd name="connsiteX1031" fmla="*/ 3489536 w 11344648"/>
              <a:gd name="connsiteY1031" fmla="*/ 3675733 h 4394715"/>
              <a:gd name="connsiteX1032" fmla="*/ 3488832 w 11344648"/>
              <a:gd name="connsiteY1032" fmla="*/ 3667523 h 4394715"/>
              <a:gd name="connsiteX1033" fmla="*/ 3476214 w 11344648"/>
              <a:gd name="connsiteY1033" fmla="*/ 3692274 h 4394715"/>
              <a:gd name="connsiteX1034" fmla="*/ 3419622 w 11344648"/>
              <a:gd name="connsiteY1034" fmla="*/ 3853675 h 4394715"/>
              <a:gd name="connsiteX1035" fmla="*/ 3449839 w 11344648"/>
              <a:gd name="connsiteY1035" fmla="*/ 3708568 h 4394715"/>
              <a:gd name="connsiteX1036" fmla="*/ 3450841 w 11344648"/>
              <a:gd name="connsiteY1036" fmla="*/ 3703758 h 4394715"/>
              <a:gd name="connsiteX1037" fmla="*/ 3434861 w 11344648"/>
              <a:gd name="connsiteY1037" fmla="*/ 3713029 h 4394715"/>
              <a:gd name="connsiteX1038" fmla="*/ 3433038 w 11344648"/>
              <a:gd name="connsiteY1038" fmla="*/ 3713068 h 4394715"/>
              <a:gd name="connsiteX1039" fmla="*/ 3421837 w 11344648"/>
              <a:gd name="connsiteY1039" fmla="*/ 3751053 h 4394715"/>
              <a:gd name="connsiteX1040" fmla="*/ 3395675 w 11344648"/>
              <a:gd name="connsiteY1040" fmla="*/ 3771337 h 4394715"/>
              <a:gd name="connsiteX1041" fmla="*/ 3373543 w 11344648"/>
              <a:gd name="connsiteY1041" fmla="*/ 3697089 h 4394715"/>
              <a:gd name="connsiteX1042" fmla="*/ 3323734 w 11344648"/>
              <a:gd name="connsiteY1042" fmla="*/ 3661709 h 4394715"/>
              <a:gd name="connsiteX1043" fmla="*/ 3320640 w 11344648"/>
              <a:gd name="connsiteY1043" fmla="*/ 3641850 h 4394715"/>
              <a:gd name="connsiteX1044" fmla="*/ 3323779 w 11344648"/>
              <a:gd name="connsiteY1044" fmla="*/ 3627123 h 4394715"/>
              <a:gd name="connsiteX1045" fmla="*/ 3316496 w 11344648"/>
              <a:gd name="connsiteY1045" fmla="*/ 3645043 h 4394715"/>
              <a:gd name="connsiteX1046" fmla="*/ 3227400 w 11344648"/>
              <a:gd name="connsiteY1046" fmla="*/ 3851432 h 4394715"/>
              <a:gd name="connsiteX1047" fmla="*/ 3204671 w 11344648"/>
              <a:gd name="connsiteY1047" fmla="*/ 3882946 h 4394715"/>
              <a:gd name="connsiteX1048" fmla="*/ 3183620 w 11344648"/>
              <a:gd name="connsiteY1048" fmla="*/ 3889984 h 4394715"/>
              <a:gd name="connsiteX1049" fmla="*/ 3170224 w 11344648"/>
              <a:gd name="connsiteY1049" fmla="*/ 3894463 h 4394715"/>
              <a:gd name="connsiteX1050" fmla="*/ 3124577 w 11344648"/>
              <a:gd name="connsiteY1050" fmla="*/ 3893167 h 4394715"/>
              <a:gd name="connsiteX1051" fmla="*/ 3118929 w 11344648"/>
              <a:gd name="connsiteY1051" fmla="*/ 3889537 h 4394715"/>
              <a:gd name="connsiteX1052" fmla="*/ 3087423 w 11344648"/>
              <a:gd name="connsiteY1052" fmla="*/ 3839363 h 4394715"/>
              <a:gd name="connsiteX1053" fmla="*/ 3089522 w 11344648"/>
              <a:gd name="connsiteY1053" fmla="*/ 3827624 h 4394715"/>
              <a:gd name="connsiteX1054" fmla="*/ 3049382 w 11344648"/>
              <a:gd name="connsiteY1054" fmla="*/ 3800573 h 4394715"/>
              <a:gd name="connsiteX1055" fmla="*/ 3046161 w 11344648"/>
              <a:gd name="connsiteY1055" fmla="*/ 3803490 h 4394715"/>
              <a:gd name="connsiteX1056" fmla="*/ 3012184 w 11344648"/>
              <a:gd name="connsiteY1056" fmla="*/ 3862680 h 4394715"/>
              <a:gd name="connsiteX1057" fmla="*/ 2986747 w 11344648"/>
              <a:gd name="connsiteY1057" fmla="*/ 3904297 h 4394715"/>
              <a:gd name="connsiteX1058" fmla="*/ 3021567 w 11344648"/>
              <a:gd name="connsiteY1058" fmla="*/ 3946003 h 4394715"/>
              <a:gd name="connsiteX1059" fmla="*/ 3014426 w 11344648"/>
              <a:gd name="connsiteY1059" fmla="*/ 3955749 h 4394715"/>
              <a:gd name="connsiteX1060" fmla="*/ 3008872 w 11344648"/>
              <a:gd name="connsiteY1060" fmla="*/ 3946568 h 4394715"/>
              <a:gd name="connsiteX1061" fmla="*/ 3002803 w 11344648"/>
              <a:gd name="connsiteY1061" fmla="*/ 3930200 h 4394715"/>
              <a:gd name="connsiteX1062" fmla="*/ 2995569 w 11344648"/>
              <a:gd name="connsiteY1062" fmla="*/ 3945496 h 4394715"/>
              <a:gd name="connsiteX1063" fmla="*/ 3004113 w 11344648"/>
              <a:gd name="connsiteY1063" fmla="*/ 4003348 h 4394715"/>
              <a:gd name="connsiteX1064" fmla="*/ 2974661 w 11344648"/>
              <a:gd name="connsiteY1064" fmla="*/ 4057343 h 4394715"/>
              <a:gd name="connsiteX1065" fmla="*/ 2964300 w 11344648"/>
              <a:gd name="connsiteY1065" fmla="*/ 4070006 h 4394715"/>
              <a:gd name="connsiteX1066" fmla="*/ 2935223 w 11344648"/>
              <a:gd name="connsiteY1066" fmla="*/ 4101803 h 4394715"/>
              <a:gd name="connsiteX1067" fmla="*/ 2882479 w 11344648"/>
              <a:gd name="connsiteY1067" fmla="*/ 4069767 h 4394715"/>
              <a:gd name="connsiteX1068" fmla="*/ 2873235 w 11344648"/>
              <a:gd name="connsiteY1068" fmla="*/ 3940407 h 4394715"/>
              <a:gd name="connsiteX1069" fmla="*/ 2891344 w 11344648"/>
              <a:gd name="connsiteY1069" fmla="*/ 3919635 h 4394715"/>
              <a:gd name="connsiteX1070" fmla="*/ 2904973 w 11344648"/>
              <a:gd name="connsiteY1070" fmla="*/ 3938995 h 4394715"/>
              <a:gd name="connsiteX1071" fmla="*/ 2909642 w 11344648"/>
              <a:gd name="connsiteY1071" fmla="*/ 3963187 h 4394715"/>
              <a:gd name="connsiteX1072" fmla="*/ 2929756 w 11344648"/>
              <a:gd name="connsiteY1072" fmla="*/ 3860804 h 4394715"/>
              <a:gd name="connsiteX1073" fmla="*/ 2913888 w 11344648"/>
              <a:gd name="connsiteY1073" fmla="*/ 3899223 h 4394715"/>
              <a:gd name="connsiteX1074" fmla="*/ 2902920 w 11344648"/>
              <a:gd name="connsiteY1074" fmla="*/ 3910248 h 4394715"/>
              <a:gd name="connsiteX1075" fmla="*/ 2883362 w 11344648"/>
              <a:gd name="connsiteY1075" fmla="*/ 3903910 h 4394715"/>
              <a:gd name="connsiteX1076" fmla="*/ 2889896 w 11344648"/>
              <a:gd name="connsiteY1076" fmla="*/ 3892526 h 4394715"/>
              <a:gd name="connsiteX1077" fmla="*/ 2892090 w 11344648"/>
              <a:gd name="connsiteY1077" fmla="*/ 3875237 h 4394715"/>
              <a:gd name="connsiteX1078" fmla="*/ 2876220 w 11344648"/>
              <a:gd name="connsiteY1078" fmla="*/ 3838233 h 4394715"/>
              <a:gd name="connsiteX1079" fmla="*/ 2889102 w 11344648"/>
              <a:gd name="connsiteY1079" fmla="*/ 3826567 h 4394715"/>
              <a:gd name="connsiteX1080" fmla="*/ 2895636 w 11344648"/>
              <a:gd name="connsiteY1080" fmla="*/ 3815184 h 4394715"/>
              <a:gd name="connsiteX1081" fmla="*/ 2860022 w 11344648"/>
              <a:gd name="connsiteY1081" fmla="*/ 3782942 h 4394715"/>
              <a:gd name="connsiteX1082" fmla="*/ 2855587 w 11344648"/>
              <a:gd name="connsiteY1082" fmla="*/ 3782584 h 4394715"/>
              <a:gd name="connsiteX1083" fmla="*/ 2860348 w 11344648"/>
              <a:gd name="connsiteY1083" fmla="*/ 3801228 h 4394715"/>
              <a:gd name="connsiteX1084" fmla="*/ 2854422 w 11344648"/>
              <a:gd name="connsiteY1084" fmla="*/ 3814247 h 4394715"/>
              <a:gd name="connsiteX1085" fmla="*/ 2843732 w 11344648"/>
              <a:gd name="connsiteY1085" fmla="*/ 3808623 h 4394715"/>
              <a:gd name="connsiteX1086" fmla="*/ 2828329 w 11344648"/>
              <a:gd name="connsiteY1086" fmla="*/ 3743868 h 4394715"/>
              <a:gd name="connsiteX1087" fmla="*/ 2791924 w 11344648"/>
              <a:gd name="connsiteY1087" fmla="*/ 3796511 h 4394715"/>
              <a:gd name="connsiteX1088" fmla="*/ 2791737 w 11344648"/>
              <a:gd name="connsiteY1088" fmla="*/ 3807610 h 4394715"/>
              <a:gd name="connsiteX1089" fmla="*/ 2786464 w 11344648"/>
              <a:gd name="connsiteY1089" fmla="*/ 3857203 h 4394715"/>
              <a:gd name="connsiteX1090" fmla="*/ 2726723 w 11344648"/>
              <a:gd name="connsiteY1090" fmla="*/ 3939722 h 4394715"/>
              <a:gd name="connsiteX1091" fmla="*/ 2695591 w 11344648"/>
              <a:gd name="connsiteY1091" fmla="*/ 3942772 h 4394715"/>
              <a:gd name="connsiteX1092" fmla="*/ 2651481 w 11344648"/>
              <a:gd name="connsiteY1092" fmla="*/ 3887616 h 4394715"/>
              <a:gd name="connsiteX1093" fmla="*/ 2623943 w 11344648"/>
              <a:gd name="connsiteY1093" fmla="*/ 3865549 h 4394715"/>
              <a:gd name="connsiteX1094" fmla="*/ 2605552 w 11344648"/>
              <a:gd name="connsiteY1094" fmla="*/ 3827546 h 4394715"/>
              <a:gd name="connsiteX1095" fmla="*/ 2597850 w 11344648"/>
              <a:gd name="connsiteY1095" fmla="*/ 3795171 h 4394715"/>
              <a:gd name="connsiteX1096" fmla="*/ 2560697 w 11344648"/>
              <a:gd name="connsiteY1096" fmla="*/ 3816790 h 4394715"/>
              <a:gd name="connsiteX1097" fmla="*/ 2491996 w 11344648"/>
              <a:gd name="connsiteY1097" fmla="*/ 3904144 h 4394715"/>
              <a:gd name="connsiteX1098" fmla="*/ 2466605 w 11344648"/>
              <a:gd name="connsiteY1098" fmla="*/ 3905275 h 4394715"/>
              <a:gd name="connsiteX1099" fmla="*/ 2455310 w 11344648"/>
              <a:gd name="connsiteY1099" fmla="*/ 3898015 h 4394715"/>
              <a:gd name="connsiteX1100" fmla="*/ 2434491 w 11344648"/>
              <a:gd name="connsiteY1100" fmla="*/ 3853466 h 4394715"/>
              <a:gd name="connsiteX1101" fmla="*/ 2466585 w 11344648"/>
              <a:gd name="connsiteY1101" fmla="*/ 3816752 h 4394715"/>
              <a:gd name="connsiteX1102" fmla="*/ 2490081 w 11344648"/>
              <a:gd name="connsiteY1102" fmla="*/ 3794767 h 4394715"/>
              <a:gd name="connsiteX1103" fmla="*/ 2489691 w 11344648"/>
              <a:gd name="connsiteY1103" fmla="*/ 3787699 h 4394715"/>
              <a:gd name="connsiteX1104" fmla="*/ 2507582 w 11344648"/>
              <a:gd name="connsiteY1104" fmla="*/ 3739698 h 4394715"/>
              <a:gd name="connsiteX1105" fmla="*/ 2530677 w 11344648"/>
              <a:gd name="connsiteY1105" fmla="*/ 3683459 h 4394715"/>
              <a:gd name="connsiteX1106" fmla="*/ 2534728 w 11344648"/>
              <a:gd name="connsiteY1106" fmla="*/ 3637319 h 4394715"/>
              <a:gd name="connsiteX1107" fmla="*/ 2528045 w 11344648"/>
              <a:gd name="connsiteY1107" fmla="*/ 3636619 h 4394715"/>
              <a:gd name="connsiteX1108" fmla="*/ 2510285 w 11344648"/>
              <a:gd name="connsiteY1108" fmla="*/ 3646005 h 4394715"/>
              <a:gd name="connsiteX1109" fmla="*/ 2477287 w 11344648"/>
              <a:gd name="connsiteY1109" fmla="*/ 3684631 h 4394715"/>
              <a:gd name="connsiteX1110" fmla="*/ 2436775 w 11344648"/>
              <a:gd name="connsiteY1110" fmla="*/ 3755203 h 4394715"/>
              <a:gd name="connsiteX1111" fmla="*/ 2380161 w 11344648"/>
              <a:gd name="connsiteY1111" fmla="*/ 3840356 h 4394715"/>
              <a:gd name="connsiteX1112" fmla="*/ 2364152 w 11344648"/>
              <a:gd name="connsiteY1112" fmla="*/ 3849389 h 4394715"/>
              <a:gd name="connsiteX1113" fmla="*/ 2354305 w 11344648"/>
              <a:gd name="connsiteY1113" fmla="*/ 3869238 h 4394715"/>
              <a:gd name="connsiteX1114" fmla="*/ 2350291 w 11344648"/>
              <a:gd name="connsiteY1114" fmla="*/ 3881617 h 4394715"/>
              <a:gd name="connsiteX1115" fmla="*/ 2288635 w 11344648"/>
              <a:gd name="connsiteY1115" fmla="*/ 3964777 h 4394715"/>
              <a:gd name="connsiteX1116" fmla="*/ 2204765 w 11344648"/>
              <a:gd name="connsiteY1116" fmla="*/ 4086636 h 4394715"/>
              <a:gd name="connsiteX1117" fmla="*/ 2187962 w 11344648"/>
              <a:gd name="connsiteY1117" fmla="*/ 4105132 h 4394715"/>
              <a:gd name="connsiteX1118" fmla="*/ 2162851 w 11344648"/>
              <a:gd name="connsiteY1118" fmla="*/ 4089613 h 4394715"/>
              <a:gd name="connsiteX1119" fmla="*/ 2136385 w 11344648"/>
              <a:gd name="connsiteY1119" fmla="*/ 4041433 h 4394715"/>
              <a:gd name="connsiteX1120" fmla="*/ 2151133 w 11344648"/>
              <a:gd name="connsiteY1120" fmla="*/ 3994191 h 4394715"/>
              <a:gd name="connsiteX1121" fmla="*/ 2163409 w 11344648"/>
              <a:gd name="connsiteY1121" fmla="*/ 3980890 h 4394715"/>
              <a:gd name="connsiteX1122" fmla="*/ 2195706 w 11344648"/>
              <a:gd name="connsiteY1122" fmla="*/ 3946177 h 4394715"/>
              <a:gd name="connsiteX1123" fmla="*/ 2189731 w 11344648"/>
              <a:gd name="connsiteY1123" fmla="*/ 3924260 h 4394715"/>
              <a:gd name="connsiteX1124" fmla="*/ 2183569 w 11344648"/>
              <a:gd name="connsiteY1124" fmla="*/ 3913442 h 4394715"/>
              <a:gd name="connsiteX1125" fmla="*/ 2199486 w 11344648"/>
              <a:gd name="connsiteY1125" fmla="*/ 3909961 h 4394715"/>
              <a:gd name="connsiteX1126" fmla="*/ 2225156 w 11344648"/>
              <a:gd name="connsiteY1126" fmla="*/ 3892180 h 4394715"/>
              <a:gd name="connsiteX1127" fmla="*/ 2258572 w 11344648"/>
              <a:gd name="connsiteY1127" fmla="*/ 3790869 h 4394715"/>
              <a:gd name="connsiteX1128" fmla="*/ 2267580 w 11344648"/>
              <a:gd name="connsiteY1128" fmla="*/ 3745547 h 4394715"/>
              <a:gd name="connsiteX1129" fmla="*/ 2260719 w 11344648"/>
              <a:gd name="connsiteY1129" fmla="*/ 3738643 h 4394715"/>
              <a:gd name="connsiteX1130" fmla="*/ 2236542 w 11344648"/>
              <a:gd name="connsiteY1130" fmla="*/ 3743046 h 4394715"/>
              <a:gd name="connsiteX1131" fmla="*/ 2231220 w 11344648"/>
              <a:gd name="connsiteY1131" fmla="*/ 3757703 h 4394715"/>
              <a:gd name="connsiteX1132" fmla="*/ 2227628 w 11344648"/>
              <a:gd name="connsiteY1132" fmla="*/ 3782818 h 4394715"/>
              <a:gd name="connsiteX1133" fmla="*/ 2169800 w 11344648"/>
              <a:gd name="connsiteY1133" fmla="*/ 3864699 h 4394715"/>
              <a:gd name="connsiteX1134" fmla="*/ 2149964 w 11344648"/>
              <a:gd name="connsiteY1134" fmla="*/ 3875010 h 4394715"/>
              <a:gd name="connsiteX1135" fmla="*/ 2119158 w 11344648"/>
              <a:gd name="connsiteY1135" fmla="*/ 3896346 h 4394715"/>
              <a:gd name="connsiteX1136" fmla="*/ 2074537 w 11344648"/>
              <a:gd name="connsiteY1136" fmla="*/ 3909425 h 4394715"/>
              <a:gd name="connsiteX1137" fmla="*/ 2061142 w 11344648"/>
              <a:gd name="connsiteY1137" fmla="*/ 3913903 h 4394715"/>
              <a:gd name="connsiteX1138" fmla="*/ 2020817 w 11344648"/>
              <a:gd name="connsiteY1138" fmla="*/ 3973375 h 4394715"/>
              <a:gd name="connsiteX1139" fmla="*/ 1944506 w 11344648"/>
              <a:gd name="connsiteY1139" fmla="*/ 4098226 h 4394715"/>
              <a:gd name="connsiteX1140" fmla="*/ 1885373 w 11344648"/>
              <a:gd name="connsiteY1140" fmla="*/ 4182384 h 4394715"/>
              <a:gd name="connsiteX1141" fmla="*/ 1877345 w 11344648"/>
              <a:gd name="connsiteY1141" fmla="*/ 4207142 h 4394715"/>
              <a:gd name="connsiteX1142" fmla="*/ 1854708 w 11344648"/>
              <a:gd name="connsiteY1142" fmla="*/ 4233106 h 4394715"/>
              <a:gd name="connsiteX1143" fmla="*/ 1845654 w 11344648"/>
              <a:gd name="connsiteY1143" fmla="*/ 4243491 h 4394715"/>
              <a:gd name="connsiteX1144" fmla="*/ 1835339 w 11344648"/>
              <a:gd name="connsiteY1144" fmla="*/ 4291090 h 4394715"/>
              <a:gd name="connsiteX1145" fmla="*/ 1814522 w 11344648"/>
              <a:gd name="connsiteY1145" fmla="*/ 4321964 h 4394715"/>
              <a:gd name="connsiteX1146" fmla="*/ 1795458 w 11344648"/>
              <a:gd name="connsiteY1146" fmla="*/ 4333627 h 4394715"/>
              <a:gd name="connsiteX1147" fmla="*/ 1781571 w 11344648"/>
              <a:gd name="connsiteY1147" fmla="*/ 4320104 h 4394715"/>
              <a:gd name="connsiteX1148" fmla="*/ 1771583 w 11344648"/>
              <a:gd name="connsiteY1148" fmla="*/ 4310567 h 4394715"/>
              <a:gd name="connsiteX1149" fmla="*/ 1739190 w 11344648"/>
              <a:gd name="connsiteY1149" fmla="*/ 4275408 h 4394715"/>
              <a:gd name="connsiteX1150" fmla="*/ 1786609 w 11344648"/>
              <a:gd name="connsiteY1150" fmla="*/ 4171252 h 4394715"/>
              <a:gd name="connsiteX1151" fmla="*/ 1802898 w 11344648"/>
              <a:gd name="connsiteY1151" fmla="*/ 4145572 h 4394715"/>
              <a:gd name="connsiteX1152" fmla="*/ 1848774 w 11344648"/>
              <a:gd name="connsiteY1152" fmla="*/ 4019857 h 4394715"/>
              <a:gd name="connsiteX1153" fmla="*/ 1851107 w 11344648"/>
              <a:gd name="connsiteY1153" fmla="*/ 3956531 h 4394715"/>
              <a:gd name="connsiteX1154" fmla="*/ 1854093 w 11344648"/>
              <a:gd name="connsiteY1154" fmla="*/ 3929778 h 4394715"/>
              <a:gd name="connsiteX1155" fmla="*/ 1852973 w 11344648"/>
              <a:gd name="connsiteY1155" fmla="*/ 3920955 h 4394715"/>
              <a:gd name="connsiteX1156" fmla="*/ 1843405 w 11344648"/>
              <a:gd name="connsiteY1156" fmla="*/ 3924153 h 4394715"/>
              <a:gd name="connsiteX1157" fmla="*/ 1793932 w 11344648"/>
              <a:gd name="connsiteY1157" fmla="*/ 3999562 h 4394715"/>
              <a:gd name="connsiteX1158" fmla="*/ 1746233 w 11344648"/>
              <a:gd name="connsiteY1158" fmla="*/ 4120365 h 4394715"/>
              <a:gd name="connsiteX1159" fmla="*/ 1744227 w 11344648"/>
              <a:gd name="connsiteY1159" fmla="*/ 4126555 h 4394715"/>
              <a:gd name="connsiteX1160" fmla="*/ 1717856 w 11344648"/>
              <a:gd name="connsiteY1160" fmla="*/ 4148249 h 4394715"/>
              <a:gd name="connsiteX1161" fmla="*/ 1705020 w 11344648"/>
              <a:gd name="connsiteY1161" fmla="*/ 4119428 h 4394715"/>
              <a:gd name="connsiteX1162" fmla="*/ 1717853 w 11344648"/>
              <a:gd name="connsiteY1162" fmla="*/ 4072827 h 4394715"/>
              <a:gd name="connsiteX1163" fmla="*/ 1753278 w 11344648"/>
              <a:gd name="connsiteY1163" fmla="*/ 3965325 h 4394715"/>
              <a:gd name="connsiteX1164" fmla="*/ 1743661 w 11344648"/>
              <a:gd name="connsiteY1164" fmla="*/ 3933587 h 4394715"/>
              <a:gd name="connsiteX1165" fmla="*/ 1716730 w 11344648"/>
              <a:gd name="connsiteY1165" fmla="*/ 3913157 h 4394715"/>
              <a:gd name="connsiteX1166" fmla="*/ 1705014 w 11344648"/>
              <a:gd name="connsiteY1166" fmla="*/ 3893159 h 4394715"/>
              <a:gd name="connsiteX1167" fmla="*/ 1720417 w 11344648"/>
              <a:gd name="connsiteY1167" fmla="*/ 3882491 h 4394715"/>
              <a:gd name="connsiteX1168" fmla="*/ 1738246 w 11344648"/>
              <a:gd name="connsiteY1168" fmla="*/ 3878369 h 4394715"/>
              <a:gd name="connsiteX1169" fmla="*/ 1733205 w 11344648"/>
              <a:gd name="connsiteY1169" fmla="*/ 3876376 h 4394715"/>
              <a:gd name="connsiteX1170" fmla="*/ 1720042 w 11344648"/>
              <a:gd name="connsiteY1170" fmla="*/ 3829269 h 4394715"/>
              <a:gd name="connsiteX1171" fmla="*/ 1744499 w 11344648"/>
              <a:gd name="connsiteY1171" fmla="*/ 3808213 h 4394715"/>
              <a:gd name="connsiteX1172" fmla="*/ 1742187 w 11344648"/>
              <a:gd name="connsiteY1172" fmla="*/ 3775874 h 4394715"/>
              <a:gd name="connsiteX1173" fmla="*/ 1734697 w 11344648"/>
              <a:gd name="connsiteY1173" fmla="*/ 3747579 h 4394715"/>
              <a:gd name="connsiteX1174" fmla="*/ 1721459 w 11344648"/>
              <a:gd name="connsiteY1174" fmla="*/ 3760794 h 4394715"/>
              <a:gd name="connsiteX1175" fmla="*/ 1693497 w 11344648"/>
              <a:gd name="connsiteY1175" fmla="*/ 3787469 h 4394715"/>
              <a:gd name="connsiteX1176" fmla="*/ 1704778 w 11344648"/>
              <a:gd name="connsiteY1176" fmla="*/ 3793900 h 4394715"/>
              <a:gd name="connsiteX1177" fmla="*/ 1707813 w 11344648"/>
              <a:gd name="connsiteY1177" fmla="*/ 3802085 h 4394715"/>
              <a:gd name="connsiteX1178" fmla="*/ 1687415 w 11344648"/>
              <a:gd name="connsiteY1178" fmla="*/ 3807983 h 4394715"/>
              <a:gd name="connsiteX1179" fmla="*/ 1679609 w 11344648"/>
              <a:gd name="connsiteY1179" fmla="*/ 3807233 h 4394715"/>
              <a:gd name="connsiteX1180" fmla="*/ 1666962 w 11344648"/>
              <a:gd name="connsiteY1180" fmla="*/ 3845524 h 4394715"/>
              <a:gd name="connsiteX1181" fmla="*/ 1617894 w 11344648"/>
              <a:gd name="connsiteY1181" fmla="*/ 3902301 h 4394715"/>
              <a:gd name="connsiteX1182" fmla="*/ 1569555 w 11344648"/>
              <a:gd name="connsiteY1182" fmla="*/ 3888572 h 4394715"/>
              <a:gd name="connsiteX1183" fmla="*/ 1540524 w 11344648"/>
              <a:gd name="connsiteY1183" fmla="*/ 3881127 h 4394715"/>
              <a:gd name="connsiteX1184" fmla="*/ 1544699 w 11344648"/>
              <a:gd name="connsiteY1184" fmla="*/ 3863524 h 4394715"/>
              <a:gd name="connsiteX1185" fmla="*/ 1545954 w 11344648"/>
              <a:gd name="connsiteY1185" fmla="*/ 3853176 h 4394715"/>
              <a:gd name="connsiteX1186" fmla="*/ 1516666 w 11344648"/>
              <a:gd name="connsiteY1186" fmla="*/ 3802982 h 4394715"/>
              <a:gd name="connsiteX1187" fmla="*/ 1509029 w 11344648"/>
              <a:gd name="connsiteY1187" fmla="*/ 3793020 h 4394715"/>
              <a:gd name="connsiteX1188" fmla="*/ 1484571 w 11344648"/>
              <a:gd name="connsiteY1188" fmla="*/ 3806758 h 4394715"/>
              <a:gd name="connsiteX1189" fmla="*/ 1449862 w 11344648"/>
              <a:gd name="connsiteY1189" fmla="*/ 3759176 h 4394715"/>
              <a:gd name="connsiteX1190" fmla="*/ 1457404 w 11344648"/>
              <a:gd name="connsiteY1190" fmla="*/ 3671743 h 4394715"/>
              <a:gd name="connsiteX1191" fmla="*/ 1450049 w 11344648"/>
              <a:gd name="connsiteY1191" fmla="*/ 3653852 h 4394715"/>
              <a:gd name="connsiteX1192" fmla="*/ 1422954 w 11344648"/>
              <a:gd name="connsiteY1192" fmla="*/ 3666911 h 4394715"/>
              <a:gd name="connsiteX1193" fmla="*/ 1410015 w 11344648"/>
              <a:gd name="connsiteY1193" fmla="*/ 3706276 h 4394715"/>
              <a:gd name="connsiteX1194" fmla="*/ 1385804 w 11344648"/>
              <a:gd name="connsiteY1194" fmla="*/ 3788101 h 4394715"/>
              <a:gd name="connsiteX1195" fmla="*/ 1382883 w 11344648"/>
              <a:gd name="connsiteY1195" fmla="*/ 3795355 h 4394715"/>
              <a:gd name="connsiteX1196" fmla="*/ 1356186 w 11344648"/>
              <a:gd name="connsiteY1196" fmla="*/ 3847197 h 4394715"/>
              <a:gd name="connsiteX1197" fmla="*/ 1291330 w 11344648"/>
              <a:gd name="connsiteY1197" fmla="*/ 4098667 h 4394715"/>
              <a:gd name="connsiteX1198" fmla="*/ 1274791 w 11344648"/>
              <a:gd name="connsiteY1198" fmla="*/ 4114434 h 4394715"/>
              <a:gd name="connsiteX1199" fmla="*/ 1261043 w 11344648"/>
              <a:gd name="connsiteY1199" fmla="*/ 4101572 h 4394715"/>
              <a:gd name="connsiteX1200" fmla="*/ 1246756 w 11344648"/>
              <a:gd name="connsiteY1200" fmla="*/ 4053891 h 4394715"/>
              <a:gd name="connsiteX1201" fmla="*/ 1242474 w 11344648"/>
              <a:gd name="connsiteY1201" fmla="*/ 3999441 h 4394715"/>
              <a:gd name="connsiteX1202" fmla="*/ 1245278 w 11344648"/>
              <a:gd name="connsiteY1202" fmla="*/ 3945473 h 4394715"/>
              <a:gd name="connsiteX1203" fmla="*/ 1207777 w 11344648"/>
              <a:gd name="connsiteY1203" fmla="*/ 3926520 h 4394715"/>
              <a:gd name="connsiteX1204" fmla="*/ 1191801 w 11344648"/>
              <a:gd name="connsiteY1204" fmla="*/ 3926424 h 4394715"/>
              <a:gd name="connsiteX1205" fmla="*/ 1199308 w 11344648"/>
              <a:gd name="connsiteY1205" fmla="*/ 3915010 h 4394715"/>
              <a:gd name="connsiteX1206" fmla="*/ 1202381 w 11344648"/>
              <a:gd name="connsiteY1206" fmla="*/ 3878452 h 4394715"/>
              <a:gd name="connsiteX1207" fmla="*/ 1171120 w 11344648"/>
              <a:gd name="connsiteY1207" fmla="*/ 3883774 h 4394715"/>
              <a:gd name="connsiteX1208" fmla="*/ 1144705 w 11344648"/>
              <a:gd name="connsiteY1208" fmla="*/ 3927686 h 4394715"/>
              <a:gd name="connsiteX1209" fmla="*/ 1138863 w 11344648"/>
              <a:gd name="connsiteY1209" fmla="*/ 3942194 h 4394715"/>
              <a:gd name="connsiteX1210" fmla="*/ 1128447 w 11344648"/>
              <a:gd name="connsiteY1210" fmla="*/ 3935521 h 4394715"/>
              <a:gd name="connsiteX1211" fmla="*/ 1110664 w 11344648"/>
              <a:gd name="connsiteY1211" fmla="*/ 3936296 h 4394715"/>
              <a:gd name="connsiteX1212" fmla="*/ 1059920 w 11344648"/>
              <a:gd name="connsiteY1212" fmla="*/ 4015320 h 4394715"/>
              <a:gd name="connsiteX1213" fmla="*/ 1054252 w 11344648"/>
              <a:gd name="connsiteY1213" fmla="*/ 4034311 h 4394715"/>
              <a:gd name="connsiteX1214" fmla="*/ 1047493 w 11344648"/>
              <a:gd name="connsiteY1214" fmla="*/ 4048422 h 4394715"/>
              <a:gd name="connsiteX1215" fmla="*/ 1034332 w 11344648"/>
              <a:gd name="connsiteY1215" fmla="*/ 4100145 h 4394715"/>
              <a:gd name="connsiteX1216" fmla="*/ 1039227 w 11344648"/>
              <a:gd name="connsiteY1216" fmla="*/ 4104751 h 4394715"/>
              <a:gd name="connsiteX1217" fmla="*/ 1033651 w 11344648"/>
              <a:gd name="connsiteY1217" fmla="*/ 4109510 h 4394715"/>
              <a:gd name="connsiteX1218" fmla="*/ 1032290 w 11344648"/>
              <a:gd name="connsiteY1218" fmla="*/ 4128238 h 4394715"/>
              <a:gd name="connsiteX1219" fmla="*/ 1027394 w 11344648"/>
              <a:gd name="connsiteY1219" fmla="*/ 4123632 h 4394715"/>
              <a:gd name="connsiteX1220" fmla="*/ 1025607 w 11344648"/>
              <a:gd name="connsiteY1220" fmla="*/ 4121326 h 4394715"/>
              <a:gd name="connsiteX1221" fmla="*/ 1028074 w 11344648"/>
              <a:gd name="connsiteY1221" fmla="*/ 4114267 h 4394715"/>
              <a:gd name="connsiteX1222" fmla="*/ 1023807 w 11344648"/>
              <a:gd name="connsiteY1222" fmla="*/ 4119007 h 4394715"/>
              <a:gd name="connsiteX1223" fmla="*/ 1025607 w 11344648"/>
              <a:gd name="connsiteY1223" fmla="*/ 4121326 h 4394715"/>
              <a:gd name="connsiteX1224" fmla="*/ 1022194 w 11344648"/>
              <a:gd name="connsiteY1224" fmla="*/ 4131088 h 4394715"/>
              <a:gd name="connsiteX1225" fmla="*/ 1007944 w 11344648"/>
              <a:gd name="connsiteY1225" fmla="*/ 4175364 h 4394715"/>
              <a:gd name="connsiteX1226" fmla="*/ 983639 w 11344648"/>
              <a:gd name="connsiteY1226" fmla="*/ 4044170 h 4394715"/>
              <a:gd name="connsiteX1227" fmla="*/ 984445 w 11344648"/>
              <a:gd name="connsiteY1227" fmla="*/ 4021928 h 4394715"/>
              <a:gd name="connsiteX1228" fmla="*/ 977821 w 11344648"/>
              <a:gd name="connsiteY1228" fmla="*/ 4002271 h 4394715"/>
              <a:gd name="connsiteX1229" fmla="*/ 965902 w 11344648"/>
              <a:gd name="connsiteY1229" fmla="*/ 3937859 h 4394715"/>
              <a:gd name="connsiteX1230" fmla="*/ 925459 w 11344648"/>
              <a:gd name="connsiteY1230" fmla="*/ 3976840 h 4394715"/>
              <a:gd name="connsiteX1231" fmla="*/ 903922 w 11344648"/>
              <a:gd name="connsiteY1231" fmla="*/ 3983321 h 4394715"/>
              <a:gd name="connsiteX1232" fmla="*/ 886433 w 11344648"/>
              <a:gd name="connsiteY1232" fmla="*/ 3950826 h 4394715"/>
              <a:gd name="connsiteX1233" fmla="*/ 871172 w 11344648"/>
              <a:gd name="connsiteY1233" fmla="*/ 3905564 h 4394715"/>
              <a:gd name="connsiteX1234" fmla="*/ 862701 w 11344648"/>
              <a:gd name="connsiteY1234" fmla="*/ 3894056 h 4394715"/>
              <a:gd name="connsiteX1235" fmla="*/ 848943 w 11344648"/>
              <a:gd name="connsiteY1235" fmla="*/ 3906533 h 4394715"/>
              <a:gd name="connsiteX1236" fmla="*/ 843935 w 11344648"/>
              <a:gd name="connsiteY1236" fmla="*/ 3922588 h 4394715"/>
              <a:gd name="connsiteX1237" fmla="*/ 809425 w 11344648"/>
              <a:gd name="connsiteY1237" fmla="*/ 4044455 h 4394715"/>
              <a:gd name="connsiteX1238" fmla="*/ 764816 w 11344648"/>
              <a:gd name="connsiteY1238" fmla="*/ 4075699 h 4394715"/>
              <a:gd name="connsiteX1239" fmla="*/ 741331 w 11344648"/>
              <a:gd name="connsiteY1239" fmla="*/ 4087017 h 4394715"/>
              <a:gd name="connsiteX1240" fmla="*/ 736604 w 11344648"/>
              <a:gd name="connsiteY1240" fmla="*/ 4095142 h 4394715"/>
              <a:gd name="connsiteX1241" fmla="*/ 696311 w 11344648"/>
              <a:gd name="connsiteY1241" fmla="*/ 4104818 h 4394715"/>
              <a:gd name="connsiteX1242" fmla="*/ 693825 w 11344648"/>
              <a:gd name="connsiteY1242" fmla="*/ 4074836 h 4394715"/>
              <a:gd name="connsiteX1243" fmla="*/ 715830 w 11344648"/>
              <a:gd name="connsiteY1243" fmla="*/ 3955098 h 4394715"/>
              <a:gd name="connsiteX1244" fmla="*/ 699585 w 11344648"/>
              <a:gd name="connsiteY1244" fmla="*/ 3937594 h 4394715"/>
              <a:gd name="connsiteX1245" fmla="*/ 682212 w 11344648"/>
              <a:gd name="connsiteY1245" fmla="*/ 3951813 h 4394715"/>
              <a:gd name="connsiteX1246" fmla="*/ 660934 w 11344648"/>
              <a:gd name="connsiteY1246" fmla="*/ 4001044 h 4394715"/>
              <a:gd name="connsiteX1247" fmla="*/ 639257 w 11344648"/>
              <a:gd name="connsiteY1247" fmla="*/ 4011492 h 4394715"/>
              <a:gd name="connsiteX1248" fmla="*/ 645239 w 11344648"/>
              <a:gd name="connsiteY1248" fmla="*/ 3993018 h 4394715"/>
              <a:gd name="connsiteX1249" fmla="*/ 652746 w 11344648"/>
              <a:gd name="connsiteY1249" fmla="*/ 3981604 h 4394715"/>
              <a:gd name="connsiteX1250" fmla="*/ 627058 w 11344648"/>
              <a:gd name="connsiteY1250" fmla="*/ 3955009 h 4394715"/>
              <a:gd name="connsiteX1251" fmla="*/ 613169 w 11344648"/>
              <a:gd name="connsiteY1251" fmla="*/ 3946113 h 4394715"/>
              <a:gd name="connsiteX1252" fmla="*/ 620160 w 11344648"/>
              <a:gd name="connsiteY1252" fmla="*/ 3849203 h 4394715"/>
              <a:gd name="connsiteX1253" fmla="*/ 652160 w 11344648"/>
              <a:gd name="connsiteY1253" fmla="*/ 3748034 h 4394715"/>
              <a:gd name="connsiteX1254" fmla="*/ 675691 w 11344648"/>
              <a:gd name="connsiteY1254" fmla="*/ 3635357 h 4394715"/>
              <a:gd name="connsiteX1255" fmla="*/ 681532 w 11344648"/>
              <a:gd name="connsiteY1255" fmla="*/ 3620849 h 4394715"/>
              <a:gd name="connsiteX1256" fmla="*/ 712225 w 11344648"/>
              <a:gd name="connsiteY1256" fmla="*/ 3555188 h 4394715"/>
              <a:gd name="connsiteX1257" fmla="*/ 665750 w 11344648"/>
              <a:gd name="connsiteY1257" fmla="*/ 3555188 h 4394715"/>
              <a:gd name="connsiteX1258" fmla="*/ 662248 w 11344648"/>
              <a:gd name="connsiteY1258" fmla="*/ 3563885 h 4394715"/>
              <a:gd name="connsiteX1259" fmla="*/ 658952 w 11344648"/>
              <a:gd name="connsiteY1259" fmla="*/ 3564595 h 4394715"/>
              <a:gd name="connsiteX1260" fmla="*/ 646880 w 11344648"/>
              <a:gd name="connsiteY1260" fmla="*/ 3611396 h 4394715"/>
              <a:gd name="connsiteX1261" fmla="*/ 602590 w 11344648"/>
              <a:gd name="connsiteY1261" fmla="*/ 3707309 h 4394715"/>
              <a:gd name="connsiteX1262" fmla="*/ 589703 w 11344648"/>
              <a:gd name="connsiteY1262" fmla="*/ 3692085 h 4394715"/>
              <a:gd name="connsiteX1263" fmla="*/ 537423 w 11344648"/>
              <a:gd name="connsiteY1263" fmla="*/ 3858381 h 4394715"/>
              <a:gd name="connsiteX1264" fmla="*/ 471288 w 11344648"/>
              <a:gd name="connsiteY1264" fmla="*/ 4042518 h 4394715"/>
              <a:gd name="connsiteX1265" fmla="*/ 446301 w 11344648"/>
              <a:gd name="connsiteY1265" fmla="*/ 4035802 h 4394715"/>
              <a:gd name="connsiteX1266" fmla="*/ 432446 w 11344648"/>
              <a:gd name="connsiteY1266" fmla="*/ 4053642 h 4394715"/>
              <a:gd name="connsiteX1267" fmla="*/ 429905 w 11344648"/>
              <a:gd name="connsiteY1267" fmla="*/ 4039237 h 4394715"/>
              <a:gd name="connsiteX1268" fmla="*/ 431660 w 11344648"/>
              <a:gd name="connsiteY1268" fmla="*/ 4029908 h 4394715"/>
              <a:gd name="connsiteX1269" fmla="*/ 430875 w 11344648"/>
              <a:gd name="connsiteY1269" fmla="*/ 4006173 h 4394715"/>
              <a:gd name="connsiteX1270" fmla="*/ 441220 w 11344648"/>
              <a:gd name="connsiteY1270" fmla="*/ 4006993 h 4394715"/>
              <a:gd name="connsiteX1271" fmla="*/ 449025 w 11344648"/>
              <a:gd name="connsiteY1271" fmla="*/ 3993408 h 4394715"/>
              <a:gd name="connsiteX1272" fmla="*/ 451566 w 11344648"/>
              <a:gd name="connsiteY1272" fmla="*/ 4007813 h 4394715"/>
              <a:gd name="connsiteX1273" fmla="*/ 449811 w 11344648"/>
              <a:gd name="connsiteY1273" fmla="*/ 4017143 h 4394715"/>
              <a:gd name="connsiteX1274" fmla="*/ 485511 w 11344648"/>
              <a:gd name="connsiteY1274" fmla="*/ 3911080 h 4394715"/>
              <a:gd name="connsiteX1275" fmla="*/ 542086 w 11344648"/>
              <a:gd name="connsiteY1275" fmla="*/ 3749858 h 4394715"/>
              <a:gd name="connsiteX1276" fmla="*/ 577602 w 11344648"/>
              <a:gd name="connsiteY1276" fmla="*/ 3700594 h 4394715"/>
              <a:gd name="connsiteX1277" fmla="*/ 579541 w 11344648"/>
              <a:gd name="connsiteY1277" fmla="*/ 3634465 h 4394715"/>
              <a:gd name="connsiteX1278" fmla="*/ 597755 w 11344648"/>
              <a:gd name="connsiteY1278" fmla="*/ 3602176 h 4394715"/>
              <a:gd name="connsiteX1279" fmla="*/ 602150 w 11344648"/>
              <a:gd name="connsiteY1279" fmla="*/ 3591222 h 4394715"/>
              <a:gd name="connsiteX1280" fmla="*/ 559464 w 11344648"/>
              <a:gd name="connsiteY1280" fmla="*/ 3670912 h 4394715"/>
              <a:gd name="connsiteX1281" fmla="*/ 514613 w 11344648"/>
              <a:gd name="connsiteY1281" fmla="*/ 3771453 h 4394715"/>
              <a:gd name="connsiteX1282" fmla="*/ 450532 w 11344648"/>
              <a:gd name="connsiteY1282" fmla="*/ 3851057 h 4394715"/>
              <a:gd name="connsiteX1283" fmla="*/ 435658 w 11344648"/>
              <a:gd name="connsiteY1283" fmla="*/ 3869917 h 4394715"/>
              <a:gd name="connsiteX1284" fmla="*/ 384492 w 11344648"/>
              <a:gd name="connsiteY1284" fmla="*/ 3960836 h 4394715"/>
              <a:gd name="connsiteX1285" fmla="*/ 345982 w 11344648"/>
              <a:gd name="connsiteY1285" fmla="*/ 4020322 h 4394715"/>
              <a:gd name="connsiteX1286" fmla="*/ 318604 w 11344648"/>
              <a:gd name="connsiteY1286" fmla="*/ 4041311 h 4394715"/>
              <a:gd name="connsiteX1287" fmla="*/ 297080 w 11344648"/>
              <a:gd name="connsiteY1287" fmla="*/ 4022453 h 4394715"/>
              <a:gd name="connsiteX1288" fmla="*/ 304071 w 11344648"/>
              <a:gd name="connsiteY1288" fmla="*/ 3925543 h 4394715"/>
              <a:gd name="connsiteX1289" fmla="*/ 239989 w 11344648"/>
              <a:gd name="connsiteY1289" fmla="*/ 4005147 h 4394715"/>
              <a:gd name="connsiteX1290" fmla="*/ 227063 w 11344648"/>
              <a:gd name="connsiteY1290" fmla="*/ 4019172 h 4394715"/>
              <a:gd name="connsiteX1291" fmla="*/ 218594 w 11344648"/>
              <a:gd name="connsiteY1291" fmla="*/ 4007664 h 4394715"/>
              <a:gd name="connsiteX1292" fmla="*/ 200259 w 11344648"/>
              <a:gd name="connsiteY1292" fmla="*/ 3998961 h 4394715"/>
              <a:gd name="connsiteX1293" fmla="*/ 191638 w 11344648"/>
              <a:gd name="connsiteY1293" fmla="*/ 4016758 h 4394715"/>
              <a:gd name="connsiteX1294" fmla="*/ 180096 w 11344648"/>
              <a:gd name="connsiteY1294" fmla="*/ 4041808 h 4394715"/>
              <a:gd name="connsiteX1295" fmla="*/ 141890 w 11344648"/>
              <a:gd name="connsiteY1295" fmla="*/ 4042682 h 4394715"/>
              <a:gd name="connsiteX1296" fmla="*/ 161351 w 11344648"/>
              <a:gd name="connsiteY1296" fmla="*/ 4019661 h 4394715"/>
              <a:gd name="connsiteX1297" fmla="*/ 171356 w 11344648"/>
              <a:gd name="connsiteY1297" fmla="*/ 4012891 h 4394715"/>
              <a:gd name="connsiteX1298" fmla="*/ 149129 w 11344648"/>
              <a:gd name="connsiteY1298" fmla="*/ 4013860 h 4394715"/>
              <a:gd name="connsiteX1299" fmla="*/ 136354 w 11344648"/>
              <a:gd name="connsiteY1299" fmla="*/ 3998580 h 4394715"/>
              <a:gd name="connsiteX1300" fmla="*/ 136776 w 11344648"/>
              <a:gd name="connsiteY1300" fmla="*/ 3986684 h 4394715"/>
              <a:gd name="connsiteX1301" fmla="*/ 110829 w 11344648"/>
              <a:gd name="connsiteY1301" fmla="*/ 3917340 h 4394715"/>
              <a:gd name="connsiteX1302" fmla="*/ 93083 w 11344648"/>
              <a:gd name="connsiteY1302" fmla="*/ 3842097 h 4394715"/>
              <a:gd name="connsiteX1303" fmla="*/ 90174 w 11344648"/>
              <a:gd name="connsiteY1303" fmla="*/ 3824011 h 4394715"/>
              <a:gd name="connsiteX1304" fmla="*/ 78665 w 11344648"/>
              <a:gd name="connsiteY1304" fmla="*/ 3773042 h 4394715"/>
              <a:gd name="connsiteX1305" fmla="*/ 53810 w 11344648"/>
              <a:gd name="connsiteY1305" fmla="*/ 3747995 h 4394715"/>
              <a:gd name="connsiteX1306" fmla="*/ 43123 w 11344648"/>
              <a:gd name="connsiteY1306" fmla="*/ 3723913 h 4394715"/>
              <a:gd name="connsiteX1307" fmla="*/ 37435 w 11344648"/>
              <a:gd name="connsiteY1307" fmla="*/ 3709117 h 4394715"/>
              <a:gd name="connsiteX1308" fmla="*/ 31323 w 11344648"/>
              <a:gd name="connsiteY1308" fmla="*/ 3706216 h 4394715"/>
              <a:gd name="connsiteX1309" fmla="*/ 23148 w 11344648"/>
              <a:gd name="connsiteY1309" fmla="*/ 3661437 h 4394715"/>
              <a:gd name="connsiteX1310" fmla="*/ 11347 w 11344648"/>
              <a:gd name="connsiteY1310" fmla="*/ 3643738 h 4394715"/>
              <a:gd name="connsiteX1311" fmla="*/ 11371 w 11344648"/>
              <a:gd name="connsiteY1311" fmla="*/ 3593058 h 4394715"/>
              <a:gd name="connsiteX1312" fmla="*/ 45717 w 11344648"/>
              <a:gd name="connsiteY1312" fmla="*/ 3525837 h 4394715"/>
              <a:gd name="connsiteX1313" fmla="*/ 47804 w 11344648"/>
              <a:gd name="connsiteY1313" fmla="*/ 3517036 h 4394715"/>
              <a:gd name="connsiteX1314" fmla="*/ 62585 w 11344648"/>
              <a:gd name="connsiteY1314" fmla="*/ 3400781 h 4394715"/>
              <a:gd name="connsiteX1315" fmla="*/ 80285 w 11344648"/>
              <a:gd name="connsiteY1315" fmla="*/ 3277273 h 4394715"/>
              <a:gd name="connsiteX1316" fmla="*/ 118561 w 11344648"/>
              <a:gd name="connsiteY1316" fmla="*/ 3124360 h 4394715"/>
              <a:gd name="connsiteX1317" fmla="*/ 132390 w 11344648"/>
              <a:gd name="connsiteY1317" fmla="*/ 2959845 h 4394715"/>
              <a:gd name="connsiteX1318" fmla="*/ 112262 w 11344648"/>
              <a:gd name="connsiteY1318" fmla="*/ 2926672 h 4394715"/>
              <a:gd name="connsiteX1319" fmla="*/ 110379 w 11344648"/>
              <a:gd name="connsiteY1319" fmla="*/ 2925023 h 4394715"/>
              <a:gd name="connsiteX1320" fmla="*/ 109676 w 11344648"/>
              <a:gd name="connsiteY1320" fmla="*/ 2933933 h 4394715"/>
              <a:gd name="connsiteX1321" fmla="*/ 118249 w 11344648"/>
              <a:gd name="connsiteY1321" fmla="*/ 2951002 h 4394715"/>
              <a:gd name="connsiteX1322" fmla="*/ 103297 w 11344648"/>
              <a:gd name="connsiteY1322" fmla="*/ 3001554 h 4394715"/>
              <a:gd name="connsiteX1323" fmla="*/ 97390 w 11344648"/>
              <a:gd name="connsiteY1323" fmla="*/ 3027602 h 4394715"/>
              <a:gd name="connsiteX1324" fmla="*/ 103130 w 11344648"/>
              <a:gd name="connsiteY1324" fmla="*/ 3132906 h 4394715"/>
              <a:gd name="connsiteX1325" fmla="*/ 93519 w 11344648"/>
              <a:gd name="connsiteY1325" fmla="*/ 3159481 h 4394715"/>
              <a:gd name="connsiteX1326" fmla="*/ 69148 w 11344648"/>
              <a:gd name="connsiteY1326" fmla="*/ 3113875 h 4394715"/>
              <a:gd name="connsiteX1327" fmla="*/ 50684 w 11344648"/>
              <a:gd name="connsiteY1327" fmla="*/ 3042221 h 4394715"/>
              <a:gd name="connsiteX1328" fmla="*/ 53666 w 11344648"/>
              <a:gd name="connsiteY1328" fmla="*/ 2992052 h 4394715"/>
              <a:gd name="connsiteX1329" fmla="*/ 61288 w 11344648"/>
              <a:gd name="connsiteY1329" fmla="*/ 2955893 h 4394715"/>
              <a:gd name="connsiteX1330" fmla="*/ 61455 w 11344648"/>
              <a:gd name="connsiteY1330" fmla="*/ 2953162 h 4394715"/>
              <a:gd name="connsiteX1331" fmla="*/ 61032 w 11344648"/>
              <a:gd name="connsiteY1331" fmla="*/ 2948249 h 4394715"/>
              <a:gd name="connsiteX1332" fmla="*/ 61800 w 11344648"/>
              <a:gd name="connsiteY1332" fmla="*/ 2947546 h 4394715"/>
              <a:gd name="connsiteX1333" fmla="*/ 62018 w 11344648"/>
              <a:gd name="connsiteY1333" fmla="*/ 2943995 h 4394715"/>
              <a:gd name="connsiteX1334" fmla="*/ 60442 w 11344648"/>
              <a:gd name="connsiteY1334" fmla="*/ 2941384 h 4394715"/>
              <a:gd name="connsiteX1335" fmla="*/ 61032 w 11344648"/>
              <a:gd name="connsiteY1335" fmla="*/ 2948249 h 4394715"/>
              <a:gd name="connsiteX1336" fmla="*/ 58758 w 11344648"/>
              <a:gd name="connsiteY1336" fmla="*/ 2950332 h 4394715"/>
              <a:gd name="connsiteX1337" fmla="*/ 52956 w 11344648"/>
              <a:gd name="connsiteY1337" fmla="*/ 2954412 h 4394715"/>
              <a:gd name="connsiteX1338" fmla="*/ 56322 w 11344648"/>
              <a:gd name="connsiteY1338" fmla="*/ 2936517 h 4394715"/>
              <a:gd name="connsiteX1339" fmla="*/ 52202 w 11344648"/>
              <a:gd name="connsiteY1339" fmla="*/ 2931649 h 4394715"/>
              <a:gd name="connsiteX1340" fmla="*/ 58005 w 11344648"/>
              <a:gd name="connsiteY1340" fmla="*/ 2927569 h 4394715"/>
              <a:gd name="connsiteX1341" fmla="*/ 61540 w 11344648"/>
              <a:gd name="connsiteY1341" fmla="*/ 2864375 h 4394715"/>
              <a:gd name="connsiteX1342" fmla="*/ 58298 w 11344648"/>
              <a:gd name="connsiteY1342" fmla="*/ 2868462 h 4394715"/>
              <a:gd name="connsiteX1343" fmla="*/ 56831 w 11344648"/>
              <a:gd name="connsiteY1343" fmla="*/ 2820383 h 4394715"/>
              <a:gd name="connsiteX1344" fmla="*/ 67825 w 11344648"/>
              <a:gd name="connsiteY1344" fmla="*/ 2731531 h 4394715"/>
              <a:gd name="connsiteX1345" fmla="*/ 62827 w 11344648"/>
              <a:gd name="connsiteY1345" fmla="*/ 2676842 h 4394715"/>
              <a:gd name="connsiteX1346" fmla="*/ 63164 w 11344648"/>
              <a:gd name="connsiteY1346" fmla="*/ 2654026 h 4394715"/>
              <a:gd name="connsiteX1347" fmla="*/ 238132 w 11344648"/>
              <a:gd name="connsiteY1347" fmla="*/ 1949744 h 4394715"/>
              <a:gd name="connsiteX1348" fmla="*/ 248450 w 11344648"/>
              <a:gd name="connsiteY1348" fmla="*/ 1906527 h 4394715"/>
              <a:gd name="connsiteX1349" fmla="*/ 284742 w 11344648"/>
              <a:gd name="connsiteY1349" fmla="*/ 1808745 h 4394715"/>
              <a:gd name="connsiteX1350" fmla="*/ 320809 w 11344648"/>
              <a:gd name="connsiteY1350" fmla="*/ 1726174 h 4394715"/>
              <a:gd name="connsiteX1351" fmla="*/ 364575 w 11344648"/>
              <a:gd name="connsiteY1351" fmla="*/ 1515758 h 4394715"/>
              <a:gd name="connsiteX1352" fmla="*/ 372990 w 11344648"/>
              <a:gd name="connsiteY1352" fmla="*/ 1485549 h 4394715"/>
              <a:gd name="connsiteX1353" fmla="*/ 335911 w 11344648"/>
              <a:gd name="connsiteY1353" fmla="*/ 1480025 h 4394715"/>
              <a:gd name="connsiteX1354" fmla="*/ 339085 w 11344648"/>
              <a:gd name="connsiteY1354" fmla="*/ 1472659 h 4394715"/>
              <a:gd name="connsiteX1355" fmla="*/ 342336 w 11344648"/>
              <a:gd name="connsiteY1355" fmla="*/ 1455650 h 4394715"/>
              <a:gd name="connsiteX1356" fmla="*/ 391613 w 11344648"/>
              <a:gd name="connsiteY1356" fmla="*/ 1332863 h 4394715"/>
              <a:gd name="connsiteX1357" fmla="*/ 392331 w 11344648"/>
              <a:gd name="connsiteY1357" fmla="*/ 1323154 h 4394715"/>
              <a:gd name="connsiteX1358" fmla="*/ 386470 w 11344648"/>
              <a:gd name="connsiteY1358" fmla="*/ 1290346 h 4394715"/>
              <a:gd name="connsiteX1359" fmla="*/ 396982 w 11344648"/>
              <a:gd name="connsiteY1359" fmla="*/ 1210386 h 4394715"/>
              <a:gd name="connsiteX1360" fmla="*/ 385524 w 11344648"/>
              <a:gd name="connsiteY1360" fmla="*/ 1196142 h 4394715"/>
              <a:gd name="connsiteX1361" fmla="*/ 385895 w 11344648"/>
              <a:gd name="connsiteY1361" fmla="*/ 1194344 h 4394715"/>
              <a:gd name="connsiteX1362" fmla="*/ 384157 w 11344648"/>
              <a:gd name="connsiteY1362" fmla="*/ 1198858 h 4394715"/>
              <a:gd name="connsiteX1363" fmla="*/ 370278 w 11344648"/>
              <a:gd name="connsiteY1363" fmla="*/ 1264879 h 4394715"/>
              <a:gd name="connsiteX1364" fmla="*/ 340286 w 11344648"/>
              <a:gd name="connsiteY1364" fmla="*/ 1310078 h 4394715"/>
              <a:gd name="connsiteX1365" fmla="*/ 341172 w 11344648"/>
              <a:gd name="connsiteY1365" fmla="*/ 1372340 h 4394715"/>
              <a:gd name="connsiteX1366" fmla="*/ 307999 w 11344648"/>
              <a:gd name="connsiteY1366" fmla="*/ 1474868 h 4394715"/>
              <a:gd name="connsiteX1367" fmla="*/ 307892 w 11344648"/>
              <a:gd name="connsiteY1367" fmla="*/ 1475850 h 4394715"/>
              <a:gd name="connsiteX1368" fmla="*/ 264079 w 11344648"/>
              <a:gd name="connsiteY1368" fmla="*/ 1469322 h 4394715"/>
              <a:gd name="connsiteX1369" fmla="*/ 265663 w 11344648"/>
              <a:gd name="connsiteY1369" fmla="*/ 1462867 h 4394715"/>
              <a:gd name="connsiteX1370" fmla="*/ 281509 w 11344648"/>
              <a:gd name="connsiteY1370" fmla="*/ 1391743 h 4394715"/>
              <a:gd name="connsiteX1371" fmla="*/ 317540 w 11344648"/>
              <a:gd name="connsiteY1371" fmla="*/ 1302879 h 4394715"/>
              <a:gd name="connsiteX1372" fmla="*/ 329739 w 11344648"/>
              <a:gd name="connsiteY1372" fmla="*/ 1317678 h 4394715"/>
              <a:gd name="connsiteX1373" fmla="*/ 370158 w 11344648"/>
              <a:gd name="connsiteY1373" fmla="*/ 1162753 h 4394715"/>
              <a:gd name="connsiteX1374" fmla="*/ 403242 w 11344648"/>
              <a:gd name="connsiteY1374" fmla="*/ 1039403 h 4394715"/>
              <a:gd name="connsiteX1375" fmla="*/ 408699 w 11344648"/>
              <a:gd name="connsiteY1375" fmla="*/ 1025707 h 4394715"/>
              <a:gd name="connsiteX1376" fmla="*/ 406531 w 11344648"/>
              <a:gd name="connsiteY1376" fmla="*/ 1014715 h 4394715"/>
              <a:gd name="connsiteX1377" fmla="*/ 415857 w 11344648"/>
              <a:gd name="connsiteY1377" fmla="*/ 984039 h 4394715"/>
              <a:gd name="connsiteX1378" fmla="*/ 431484 w 11344648"/>
              <a:gd name="connsiteY1378" fmla="*/ 942868 h 4394715"/>
              <a:gd name="connsiteX1379" fmla="*/ 444894 w 11344648"/>
              <a:gd name="connsiteY1379" fmla="*/ 923361 h 4394715"/>
              <a:gd name="connsiteX1380" fmla="*/ 446297 w 11344648"/>
              <a:gd name="connsiteY1380" fmla="*/ 900208 h 4394715"/>
              <a:gd name="connsiteX1381" fmla="*/ 456464 w 11344648"/>
              <a:gd name="connsiteY1381" fmla="*/ 874752 h 4394715"/>
              <a:gd name="connsiteX1382" fmla="*/ 457245 w 11344648"/>
              <a:gd name="connsiteY1382" fmla="*/ 872507 h 4394715"/>
              <a:gd name="connsiteX1383" fmla="*/ 499721 w 11344648"/>
              <a:gd name="connsiteY1383" fmla="*/ 796056 h 4394715"/>
              <a:gd name="connsiteX1384" fmla="*/ 489806 w 11344648"/>
              <a:gd name="connsiteY1384" fmla="*/ 755811 h 4394715"/>
              <a:gd name="connsiteX1385" fmla="*/ 486408 w 11344648"/>
              <a:gd name="connsiteY1385" fmla="*/ 731197 h 4394715"/>
              <a:gd name="connsiteX1386" fmla="*/ 512108 w 11344648"/>
              <a:gd name="connsiteY1386" fmla="*/ 653372 h 4394715"/>
              <a:gd name="connsiteX1387" fmla="*/ 519750 w 11344648"/>
              <a:gd name="connsiteY1387" fmla="*/ 612256 h 4394715"/>
              <a:gd name="connsiteX1388" fmla="*/ 540178 w 11344648"/>
              <a:gd name="connsiteY1388" fmla="*/ 572542 h 4394715"/>
              <a:gd name="connsiteX1389" fmla="*/ 585836 w 11344648"/>
              <a:gd name="connsiteY1389" fmla="*/ 494576 h 4394715"/>
              <a:gd name="connsiteX1390" fmla="*/ 627720 w 11344648"/>
              <a:gd name="connsiteY1390" fmla="*/ 442767 h 4394715"/>
              <a:gd name="connsiteX1391" fmla="*/ 671753 w 11344648"/>
              <a:gd name="connsiteY1391" fmla="*/ 457387 h 4394715"/>
              <a:gd name="connsiteX1392" fmla="*/ 698166 w 11344648"/>
              <a:gd name="connsiteY1392" fmla="*/ 465413 h 4394715"/>
              <a:gd name="connsiteX1393" fmla="*/ 695110 w 11344648"/>
              <a:gd name="connsiteY1393" fmla="*/ 481859 h 4394715"/>
              <a:gd name="connsiteX1394" fmla="*/ 694392 w 11344648"/>
              <a:gd name="connsiteY1394" fmla="*/ 491569 h 4394715"/>
              <a:gd name="connsiteX1395" fmla="*/ 722737 w 11344648"/>
              <a:gd name="connsiteY1395" fmla="*/ 539896 h 4394715"/>
              <a:gd name="connsiteX1396" fmla="*/ 730003 w 11344648"/>
              <a:gd name="connsiteY1396" fmla="*/ 549552 h 4394715"/>
              <a:gd name="connsiteX1397" fmla="*/ 751460 w 11344648"/>
              <a:gd name="connsiteY1397" fmla="*/ 537454 h 4394715"/>
              <a:gd name="connsiteX1398" fmla="*/ 784576 w 11344648"/>
              <a:gd name="connsiteY1398" fmla="*/ 583508 h 4394715"/>
              <a:gd name="connsiteX1399" fmla="*/ 781268 w 11344648"/>
              <a:gd name="connsiteY1399" fmla="*/ 665656 h 4394715"/>
              <a:gd name="connsiteX1400" fmla="*/ 788596 w 11344648"/>
              <a:gd name="connsiteY1400" fmla="*/ 682775 h 4394715"/>
              <a:gd name="connsiteX1401" fmla="*/ 812452 w 11344648"/>
              <a:gd name="connsiteY1401" fmla="*/ 671408 h 4394715"/>
              <a:gd name="connsiteX1402" fmla="*/ 822526 w 11344648"/>
              <a:gd name="connsiteY1402" fmla="*/ 634754 h 4394715"/>
              <a:gd name="connsiteX1403" fmla="*/ 841054 w 11344648"/>
              <a:gd name="connsiteY1403" fmla="*/ 558472 h 4394715"/>
              <a:gd name="connsiteX1404" fmla="*/ 843393 w 11344648"/>
              <a:gd name="connsiteY1404" fmla="*/ 551736 h 4394715"/>
              <a:gd name="connsiteX1405" fmla="*/ 865349 w 11344648"/>
              <a:gd name="connsiteY1405" fmla="*/ 503800 h 4394715"/>
              <a:gd name="connsiteX1406" fmla="*/ 913695 w 11344648"/>
              <a:gd name="connsiteY1406" fmla="*/ 269033 h 4394715"/>
              <a:gd name="connsiteX1407" fmla="*/ 927947 w 11344648"/>
              <a:gd name="connsiteY1407" fmla="*/ 254747 h 4394715"/>
              <a:gd name="connsiteX1408" fmla="*/ 940826 w 11344648"/>
              <a:gd name="connsiteY1408" fmla="*/ 267347 h 4394715"/>
              <a:gd name="connsiteX1409" fmla="*/ 955575 w 11344648"/>
              <a:gd name="connsiteY1409" fmla="*/ 312785 h 4394715"/>
              <a:gd name="connsiteX1410" fmla="*/ 961592 w 11344648"/>
              <a:gd name="connsiteY1410" fmla="*/ 364256 h 4394715"/>
              <a:gd name="connsiteX1411" fmla="*/ 961216 w 11344648"/>
              <a:gd name="connsiteY1411" fmla="*/ 415027 h 4394715"/>
              <a:gd name="connsiteX1412" fmla="*/ 995706 w 11344648"/>
              <a:gd name="connsiteY1412" fmla="*/ 434194 h 4394715"/>
              <a:gd name="connsiteX1413" fmla="*/ 1010083 w 11344648"/>
              <a:gd name="connsiteY1413" fmla="*/ 434839 h 4394715"/>
              <a:gd name="connsiteX1414" fmla="*/ 1003783 w 11344648"/>
              <a:gd name="connsiteY1414" fmla="*/ 445336 h 4394715"/>
              <a:gd name="connsiteX1415" fmla="*/ 1002472 w 11344648"/>
              <a:gd name="connsiteY1415" fmla="*/ 479687 h 4394715"/>
              <a:gd name="connsiteX1416" fmla="*/ 1030383 w 11344648"/>
              <a:gd name="connsiteY1416" fmla="*/ 475758 h 4394715"/>
              <a:gd name="connsiteX1417" fmla="*/ 1052401 w 11344648"/>
              <a:gd name="connsiteY1417" fmla="*/ 435287 h 4394715"/>
              <a:gd name="connsiteX1418" fmla="*/ 1057080 w 11344648"/>
              <a:gd name="connsiteY1418" fmla="*/ 421816 h 4394715"/>
              <a:gd name="connsiteX1419" fmla="*/ 1066715 w 11344648"/>
              <a:gd name="connsiteY1419" fmla="*/ 428467 h 4394715"/>
              <a:gd name="connsiteX1420" fmla="*/ 1082682 w 11344648"/>
              <a:gd name="connsiteY1420" fmla="*/ 428355 h 4394715"/>
              <a:gd name="connsiteX1421" fmla="*/ 1125190 w 11344648"/>
              <a:gd name="connsiteY1421" fmla="*/ 355635 h 4394715"/>
              <a:gd name="connsiteX1422" fmla="*/ 1129534 w 11344648"/>
              <a:gd name="connsiteY1422" fmla="*/ 337932 h 4394715"/>
              <a:gd name="connsiteX1423" fmla="*/ 1135054 w 11344648"/>
              <a:gd name="connsiteY1423" fmla="*/ 324868 h 4394715"/>
              <a:gd name="connsiteX1424" fmla="*/ 1144837 w 11344648"/>
              <a:gd name="connsiteY1424" fmla="*/ 276572 h 4394715"/>
              <a:gd name="connsiteX1425" fmla="*/ 1140249 w 11344648"/>
              <a:gd name="connsiteY1425" fmla="*/ 272061 h 4394715"/>
              <a:gd name="connsiteX1426" fmla="*/ 1145077 w 11344648"/>
              <a:gd name="connsiteY1426" fmla="*/ 267770 h 4394715"/>
              <a:gd name="connsiteX1427" fmla="*/ 1145556 w 11344648"/>
              <a:gd name="connsiteY1427" fmla="*/ 250166 h 4394715"/>
              <a:gd name="connsiteX1428" fmla="*/ 1150144 w 11344648"/>
              <a:gd name="connsiteY1428" fmla="*/ 254677 h 4394715"/>
              <a:gd name="connsiteX1429" fmla="*/ 1151844 w 11344648"/>
              <a:gd name="connsiteY1429" fmla="*/ 256911 h 4394715"/>
              <a:gd name="connsiteX1430" fmla="*/ 1149905 w 11344648"/>
              <a:gd name="connsiteY1430" fmla="*/ 263479 h 4394715"/>
              <a:gd name="connsiteX1431" fmla="*/ 1153554 w 11344648"/>
              <a:gd name="connsiteY1431" fmla="*/ 259161 h 4394715"/>
              <a:gd name="connsiteX1432" fmla="*/ 1151844 w 11344648"/>
              <a:gd name="connsiteY1432" fmla="*/ 256911 h 4394715"/>
              <a:gd name="connsiteX1433" fmla="*/ 1154526 w 11344648"/>
              <a:gd name="connsiteY1433" fmla="*/ 247829 h 4394715"/>
              <a:gd name="connsiteX1434" fmla="*/ 1165585 w 11344648"/>
              <a:gd name="connsiteY1434" fmla="*/ 206593 h 4394715"/>
              <a:gd name="connsiteX1435" fmla="*/ 1192667 w 11344648"/>
              <a:gd name="connsiteY1435" fmla="*/ 331093 h 4394715"/>
              <a:gd name="connsiteX1436" fmla="*/ 1192826 w 11344648"/>
              <a:gd name="connsiteY1436" fmla="*/ 352030 h 4394715"/>
              <a:gd name="connsiteX1437" fmla="*/ 1199567 w 11344648"/>
              <a:gd name="connsiteY1437" fmla="*/ 370788 h 4394715"/>
              <a:gd name="connsiteX1438" fmla="*/ 1212850 w 11344648"/>
              <a:gd name="connsiteY1438" fmla="*/ 431914 h 4394715"/>
              <a:gd name="connsiteX1439" fmla="*/ 1247684 w 11344648"/>
              <a:gd name="connsiteY1439" fmla="*/ 396578 h 4394715"/>
              <a:gd name="connsiteX1440" fmla="*/ 1266801 w 11344648"/>
              <a:gd name="connsiteY1440" fmla="*/ 391217 h 4394715"/>
              <a:gd name="connsiteX1441" fmla="*/ 1283827 w 11344648"/>
              <a:gd name="connsiteY1441" fmla="*/ 422453 h 4394715"/>
              <a:gd name="connsiteX1442" fmla="*/ 1299355 w 11344648"/>
              <a:gd name="connsiteY1442" fmla="*/ 465645 h 4394715"/>
              <a:gd name="connsiteX1443" fmla="*/ 1307433 w 11344648"/>
              <a:gd name="connsiteY1443" fmla="*/ 476787 h 4394715"/>
              <a:gd name="connsiteX1444" fmla="*/ 1319315 w 11344648"/>
              <a:gd name="connsiteY1444" fmla="*/ 465504 h 4394715"/>
              <a:gd name="connsiteX1445" fmla="*/ 1323182 w 11344648"/>
              <a:gd name="connsiteY1445" fmla="*/ 450546 h 4394715"/>
              <a:gd name="connsiteX1446" fmla="*/ 1349382 w 11344648"/>
              <a:gd name="connsiteY1446" fmla="*/ 336881 h 4394715"/>
              <a:gd name="connsiteX1447" fmla="*/ 1388270 w 11344648"/>
              <a:gd name="connsiteY1447" fmla="*/ 308982 h 4394715"/>
              <a:gd name="connsiteX1448" fmla="*/ 1408948 w 11344648"/>
              <a:gd name="connsiteY1448" fmla="*/ 299130 h 4394715"/>
              <a:gd name="connsiteX1449" fmla="*/ 1412877 w 11344648"/>
              <a:gd name="connsiteY1449" fmla="*/ 291636 h 4394715"/>
              <a:gd name="connsiteX1450" fmla="*/ 1448741 w 11344648"/>
              <a:gd name="connsiteY1450" fmla="*/ 283917 h 4394715"/>
              <a:gd name="connsiteX1451" fmla="*/ 1452169 w 11344648"/>
              <a:gd name="connsiteY1451" fmla="*/ 312263 h 4394715"/>
              <a:gd name="connsiteX1452" fmla="*/ 1437134 w 11344648"/>
              <a:gd name="connsiteY1452" fmla="*/ 424357 h 4394715"/>
              <a:gd name="connsiteX1453" fmla="*/ 1452445 w 11344648"/>
              <a:gd name="connsiteY1453" fmla="*/ 441420 h 4394715"/>
              <a:gd name="connsiteX1454" fmla="*/ 1467508 w 11344648"/>
              <a:gd name="connsiteY1454" fmla="*/ 428622 h 4394715"/>
              <a:gd name="connsiteX1455" fmla="*/ 1484692 w 11344648"/>
              <a:gd name="connsiteY1455" fmla="*/ 382959 h 4394715"/>
              <a:gd name="connsiteX1456" fmla="*/ 1503778 w 11344648"/>
              <a:gd name="connsiteY1456" fmla="*/ 373865 h 4394715"/>
              <a:gd name="connsiteX1457" fmla="*/ 1499132 w 11344648"/>
              <a:gd name="connsiteY1457" fmla="*/ 391069 h 4394715"/>
              <a:gd name="connsiteX1458" fmla="*/ 1492831 w 11344648"/>
              <a:gd name="connsiteY1458" fmla="*/ 401566 h 4394715"/>
              <a:gd name="connsiteX1459" fmla="*/ 1516999 w 11344648"/>
              <a:gd name="connsiteY1459" fmla="*/ 427526 h 4394715"/>
              <a:gd name="connsiteX1460" fmla="*/ 1529847 w 11344648"/>
              <a:gd name="connsiteY1460" fmla="*/ 436394 h 4394715"/>
              <a:gd name="connsiteX1461" fmla="*/ 1527412 w 11344648"/>
              <a:gd name="connsiteY1461" fmla="*/ 527493 h 4394715"/>
              <a:gd name="connsiteX1462" fmla="*/ 1502647 w 11344648"/>
              <a:gd name="connsiteY1462" fmla="*/ 621738 h 4394715"/>
              <a:gd name="connsiteX1463" fmla="*/ 1485958 w 11344648"/>
              <a:gd name="connsiteY1463" fmla="*/ 727123 h 4394715"/>
              <a:gd name="connsiteX1464" fmla="*/ 1481280 w 11344648"/>
              <a:gd name="connsiteY1464" fmla="*/ 740595 h 4394715"/>
              <a:gd name="connsiteX1465" fmla="*/ 1433062 w 11344648"/>
              <a:gd name="connsiteY1465" fmla="*/ 894730 h 4394715"/>
              <a:gd name="connsiteX1466" fmla="*/ 1431299 w 11344648"/>
              <a:gd name="connsiteY1466" fmla="*/ 910794 h 4394715"/>
              <a:gd name="connsiteX1467" fmla="*/ 1432368 w 11344648"/>
              <a:gd name="connsiteY1467" fmla="*/ 911934 h 4394715"/>
              <a:gd name="connsiteX1468" fmla="*/ 1456690 w 11344648"/>
              <a:gd name="connsiteY1468" fmla="*/ 889354 h 4394715"/>
              <a:gd name="connsiteX1469" fmla="*/ 1462401 w 11344648"/>
              <a:gd name="connsiteY1469" fmla="*/ 872366 h 4394715"/>
              <a:gd name="connsiteX1470" fmla="*/ 1479758 w 11344648"/>
              <a:gd name="connsiteY1470" fmla="*/ 800561 h 4394715"/>
              <a:gd name="connsiteX1471" fmla="*/ 1504305 w 11344648"/>
              <a:gd name="connsiteY1471" fmla="*/ 767929 h 4394715"/>
              <a:gd name="connsiteX1472" fmla="*/ 1509985 w 11344648"/>
              <a:gd name="connsiteY1472" fmla="*/ 764516 h 4394715"/>
              <a:gd name="connsiteX1473" fmla="*/ 1512830 w 11344648"/>
              <a:gd name="connsiteY1473" fmla="*/ 750708 h 4394715"/>
              <a:gd name="connsiteX1474" fmla="*/ 1548860 w 11344648"/>
              <a:gd name="connsiteY1474" fmla="*/ 661845 h 4394715"/>
              <a:gd name="connsiteX1475" fmla="*/ 1561058 w 11344648"/>
              <a:gd name="connsiteY1475" fmla="*/ 676644 h 4394715"/>
              <a:gd name="connsiteX1476" fmla="*/ 1601478 w 11344648"/>
              <a:gd name="connsiteY1476" fmla="*/ 521718 h 4394715"/>
              <a:gd name="connsiteX1477" fmla="*/ 1653652 w 11344648"/>
              <a:gd name="connsiteY1477" fmla="*/ 350459 h 4394715"/>
              <a:gd name="connsiteX1478" fmla="*/ 1676398 w 11344648"/>
              <a:gd name="connsiteY1478" fmla="*/ 357658 h 4394715"/>
              <a:gd name="connsiteX1479" fmla="*/ 1688153 w 11344648"/>
              <a:gd name="connsiteY1479" fmla="*/ 341325 h 4394715"/>
              <a:gd name="connsiteX1480" fmla="*/ 1691012 w 11344648"/>
              <a:gd name="connsiteY1480" fmla="*/ 354990 h 4394715"/>
              <a:gd name="connsiteX1481" fmla="*/ 1689804 w 11344648"/>
              <a:gd name="connsiteY1481" fmla="*/ 363723 h 4394715"/>
              <a:gd name="connsiteX1482" fmla="*/ 1691455 w 11344648"/>
              <a:gd name="connsiteY1482" fmla="*/ 386121 h 4394715"/>
              <a:gd name="connsiteX1483" fmla="*/ 1682115 w 11344648"/>
              <a:gd name="connsiteY1483" fmla="*/ 384989 h 4394715"/>
              <a:gd name="connsiteX1484" fmla="*/ 1675633 w 11344648"/>
              <a:gd name="connsiteY1484" fmla="*/ 397522 h 4394715"/>
              <a:gd name="connsiteX1485" fmla="*/ 1672775 w 11344648"/>
              <a:gd name="connsiteY1485" fmla="*/ 383857 h 4394715"/>
              <a:gd name="connsiteX1486" fmla="*/ 1673983 w 11344648"/>
              <a:gd name="connsiteY1486" fmla="*/ 375123 h 4394715"/>
              <a:gd name="connsiteX1487" fmla="*/ 1646084 w 11344648"/>
              <a:gd name="connsiteY1487" fmla="*/ 473852 h 4394715"/>
              <a:gd name="connsiteX1488" fmla="*/ 1601599 w 11344648"/>
              <a:gd name="connsiteY1488" fmla="*/ 623844 h 4394715"/>
              <a:gd name="connsiteX1489" fmla="*/ 1571606 w 11344648"/>
              <a:gd name="connsiteY1489" fmla="*/ 669043 h 4394715"/>
              <a:gd name="connsiteX1490" fmla="*/ 1572492 w 11344648"/>
              <a:gd name="connsiteY1490" fmla="*/ 731306 h 4394715"/>
              <a:gd name="connsiteX1491" fmla="*/ 1557390 w 11344648"/>
              <a:gd name="connsiteY1491" fmla="*/ 761107 h 4394715"/>
              <a:gd name="connsiteX1492" fmla="*/ 1557272 w 11344648"/>
              <a:gd name="connsiteY1492" fmla="*/ 761450 h 4394715"/>
              <a:gd name="connsiteX1493" fmla="*/ 1558396 w 11344648"/>
              <a:gd name="connsiteY1493" fmla="*/ 761824 h 4394715"/>
              <a:gd name="connsiteX1494" fmla="*/ 1589105 w 11344648"/>
              <a:gd name="connsiteY1494" fmla="*/ 697651 h 4394715"/>
              <a:gd name="connsiteX1495" fmla="*/ 1625455 w 11344648"/>
              <a:gd name="connsiteY1495" fmla="*/ 604445 h 4394715"/>
              <a:gd name="connsiteX1496" fmla="*/ 1679939 w 11344648"/>
              <a:gd name="connsiteY1496" fmla="*/ 531642 h 4394715"/>
              <a:gd name="connsiteX1497" fmla="*/ 1692569 w 11344648"/>
              <a:gd name="connsiteY1497" fmla="*/ 514381 h 4394715"/>
              <a:gd name="connsiteX1498" fmla="*/ 1734984 w 11344648"/>
              <a:gd name="connsiteY1498" fmla="*/ 430466 h 4394715"/>
              <a:gd name="connsiteX1499" fmla="*/ 1767263 w 11344648"/>
              <a:gd name="connsiteY1499" fmla="*/ 375736 h 4394715"/>
              <a:gd name="connsiteX1500" fmla="*/ 1791058 w 11344648"/>
              <a:gd name="connsiteY1500" fmla="*/ 356904 h 4394715"/>
              <a:gd name="connsiteX1501" fmla="*/ 1811172 w 11344648"/>
              <a:gd name="connsiteY1501" fmla="*/ 375427 h 4394715"/>
              <a:gd name="connsiteX1502" fmla="*/ 1808736 w 11344648"/>
              <a:gd name="connsiteY1502" fmla="*/ 466526 h 4394715"/>
              <a:gd name="connsiteX1503" fmla="*/ 1863219 w 11344648"/>
              <a:gd name="connsiteY1503" fmla="*/ 393723 h 4394715"/>
              <a:gd name="connsiteX1504" fmla="*/ 1874291 w 11344648"/>
              <a:gd name="connsiteY1504" fmla="*/ 380953 h 4394715"/>
              <a:gd name="connsiteX1505" fmla="*/ 1882368 w 11344648"/>
              <a:gd name="connsiteY1505" fmla="*/ 392094 h 4394715"/>
              <a:gd name="connsiteX1506" fmla="*/ 1899208 w 11344648"/>
              <a:gd name="connsiteY1506" fmla="*/ 400935 h 4394715"/>
              <a:gd name="connsiteX1507" fmla="*/ 1906256 w 11344648"/>
              <a:gd name="connsiteY1507" fmla="*/ 384460 h 4394715"/>
              <a:gd name="connsiteX1508" fmla="*/ 1915643 w 11344648"/>
              <a:gd name="connsiteY1508" fmla="*/ 361250 h 4394715"/>
              <a:gd name="connsiteX1509" fmla="*/ 1949979 w 11344648"/>
              <a:gd name="connsiteY1509" fmla="*/ 361754 h 4394715"/>
              <a:gd name="connsiteX1510" fmla="*/ 1933387 w 11344648"/>
              <a:gd name="connsiteY1510" fmla="*/ 382776 h 4394715"/>
              <a:gd name="connsiteX1511" fmla="*/ 1924655 w 11344648"/>
              <a:gd name="connsiteY1511" fmla="*/ 388810 h 4394715"/>
              <a:gd name="connsiteX1512" fmla="*/ 1944613 w 11344648"/>
              <a:gd name="connsiteY1512" fmla="*/ 388669 h 4394715"/>
              <a:gd name="connsiteX1513" fmla="*/ 1956712 w 11344648"/>
              <a:gd name="connsiteY1513" fmla="*/ 403515 h 4394715"/>
              <a:gd name="connsiteX1514" fmla="*/ 1956751 w 11344648"/>
              <a:gd name="connsiteY1514" fmla="*/ 408175 h 4394715"/>
              <a:gd name="connsiteX1515" fmla="*/ 1964224 w 11344648"/>
              <a:gd name="connsiteY1515" fmla="*/ 389834 h 4394715"/>
              <a:gd name="connsiteX1516" fmla="*/ 1982754 w 11344648"/>
              <a:gd name="connsiteY1516" fmla="*/ 378064 h 4394715"/>
              <a:gd name="connsiteX1517" fmla="*/ 2033971 w 11344648"/>
              <a:gd name="connsiteY1517" fmla="*/ 412172 h 4394715"/>
              <a:gd name="connsiteX1518" fmla="*/ 2047218 w 11344648"/>
              <a:gd name="connsiteY1518" fmla="*/ 543756 h 4394715"/>
              <a:gd name="connsiteX1519" fmla="*/ 2030731 w 11344648"/>
              <a:gd name="connsiteY1519" fmla="*/ 564294 h 4394715"/>
              <a:gd name="connsiteX1520" fmla="*/ 2017114 w 11344648"/>
              <a:gd name="connsiteY1520" fmla="*/ 544233 h 4394715"/>
              <a:gd name="connsiteX1521" fmla="*/ 2011843 w 11344648"/>
              <a:gd name="connsiteY1521" fmla="*/ 519535 h 4394715"/>
              <a:gd name="connsiteX1522" fmla="*/ 2001581 w 11344648"/>
              <a:gd name="connsiteY1522" fmla="*/ 551450 h 4394715"/>
              <a:gd name="connsiteX1523" fmla="*/ 2001862 w 11344648"/>
              <a:gd name="connsiteY1523" fmla="*/ 552512 h 4394715"/>
              <a:gd name="connsiteX1524" fmla="*/ 2005198 w 11344648"/>
              <a:gd name="connsiteY1524" fmla="*/ 569660 h 4394715"/>
              <a:gd name="connsiteX1525" fmla="*/ 2003927 w 11344648"/>
              <a:gd name="connsiteY1525" fmla="*/ 596732 h 4394715"/>
              <a:gd name="connsiteX1526" fmla="*/ 2008547 w 11344648"/>
              <a:gd name="connsiteY1526" fmla="*/ 603964 h 4394715"/>
              <a:gd name="connsiteX1527" fmla="*/ 2008570 w 11344648"/>
              <a:gd name="connsiteY1527" fmla="*/ 603929 h 4394715"/>
              <a:gd name="connsiteX1528" fmla="*/ 2010018 w 11344648"/>
              <a:gd name="connsiteY1528" fmla="*/ 584334 h 4394715"/>
              <a:gd name="connsiteX1529" fmla="*/ 2020057 w 11344648"/>
              <a:gd name="connsiteY1529" fmla="*/ 573474 h 4394715"/>
              <a:gd name="connsiteX1530" fmla="*/ 2038856 w 11344648"/>
              <a:gd name="connsiteY1530" fmla="*/ 580498 h 4394715"/>
              <a:gd name="connsiteX1531" fmla="*/ 2033042 w 11344648"/>
              <a:gd name="connsiteY1531" fmla="*/ 591855 h 4394715"/>
              <a:gd name="connsiteX1532" fmla="*/ 2031554 w 11344648"/>
              <a:gd name="connsiteY1532" fmla="*/ 609337 h 4394715"/>
              <a:gd name="connsiteX1533" fmla="*/ 2047910 w 11344648"/>
              <a:gd name="connsiteY1533" fmla="*/ 647377 h 4394715"/>
              <a:gd name="connsiteX1534" fmla="*/ 2047830 w 11344648"/>
              <a:gd name="connsiteY1534" fmla="*/ 647845 h 4394715"/>
              <a:gd name="connsiteX1535" fmla="*/ 2053389 w 11344648"/>
              <a:gd name="connsiteY1535" fmla="*/ 652096 h 4394715"/>
              <a:gd name="connsiteX1536" fmla="*/ 2051507 w 11344648"/>
              <a:gd name="connsiteY1536" fmla="*/ 665641 h 4394715"/>
              <a:gd name="connsiteX1537" fmla="*/ 2057211 w 11344648"/>
              <a:gd name="connsiteY1537" fmla="*/ 679786 h 4394715"/>
              <a:gd name="connsiteX1538" fmla="*/ 2062826 w 11344648"/>
              <a:gd name="connsiteY1538" fmla="*/ 682733 h 4394715"/>
              <a:gd name="connsiteX1539" fmla="*/ 2063941 w 11344648"/>
              <a:gd name="connsiteY1539" fmla="*/ 701978 h 4394715"/>
              <a:gd name="connsiteX1540" fmla="*/ 2065208 w 11344648"/>
              <a:gd name="connsiteY1540" fmla="*/ 703989 h 4394715"/>
              <a:gd name="connsiteX1541" fmla="*/ 2069433 w 11344648"/>
              <a:gd name="connsiteY1541" fmla="*/ 704485 h 4394715"/>
              <a:gd name="connsiteX1542" fmla="*/ 2064266 w 11344648"/>
              <a:gd name="connsiteY1542" fmla="*/ 685417 h 4394715"/>
              <a:gd name="connsiteX1543" fmla="*/ 2069448 w 11344648"/>
              <a:gd name="connsiteY1543" fmla="*/ 672382 h 4394715"/>
              <a:gd name="connsiteX1544" fmla="*/ 2079797 w 11344648"/>
              <a:gd name="connsiteY1544" fmla="*/ 678413 h 4394715"/>
              <a:gd name="connsiteX1545" fmla="*/ 2096667 w 11344648"/>
              <a:gd name="connsiteY1545" fmla="*/ 744605 h 4394715"/>
              <a:gd name="connsiteX1546" fmla="*/ 2129435 w 11344648"/>
              <a:gd name="connsiteY1546" fmla="*/ 692270 h 4394715"/>
              <a:gd name="connsiteX1547" fmla="*/ 2129231 w 11344648"/>
              <a:gd name="connsiteY1547" fmla="*/ 681010 h 4394715"/>
              <a:gd name="connsiteX1548" fmla="*/ 2132529 w 11344648"/>
              <a:gd name="connsiteY1548" fmla="*/ 630830 h 4394715"/>
              <a:gd name="connsiteX1549" fmla="*/ 2186438 w 11344648"/>
              <a:gd name="connsiteY1549" fmla="*/ 548873 h 4394715"/>
              <a:gd name="connsiteX1550" fmla="*/ 2215910 w 11344648"/>
              <a:gd name="connsiteY1550" fmla="*/ 546716 h 4394715"/>
              <a:gd name="connsiteX1551" fmla="*/ 2259720 w 11344648"/>
              <a:gd name="connsiteY1551" fmla="*/ 604032 h 4394715"/>
              <a:gd name="connsiteX1552" fmla="*/ 2286645 w 11344648"/>
              <a:gd name="connsiteY1552" fmla="*/ 627262 h 4394715"/>
              <a:gd name="connsiteX1553" fmla="*/ 2305429 w 11344648"/>
              <a:gd name="connsiteY1553" fmla="*/ 666391 h 4394715"/>
              <a:gd name="connsiteX1554" fmla="*/ 2313864 w 11344648"/>
              <a:gd name="connsiteY1554" fmla="*/ 699485 h 4394715"/>
              <a:gd name="connsiteX1555" fmla="*/ 2348416 w 11344648"/>
              <a:gd name="connsiteY1555" fmla="*/ 678663 h 4394715"/>
              <a:gd name="connsiteX1556" fmla="*/ 2410671 w 11344648"/>
              <a:gd name="connsiteY1556" fmla="*/ 592068 h 4394715"/>
              <a:gd name="connsiteX1557" fmla="*/ 2434755 w 11344648"/>
              <a:gd name="connsiteY1557" fmla="*/ 591686 h 4394715"/>
              <a:gd name="connsiteX1558" fmla="*/ 2445736 w 11344648"/>
              <a:gd name="connsiteY1558" fmla="*/ 599397 h 4394715"/>
              <a:gd name="connsiteX1559" fmla="*/ 2467053 w 11344648"/>
              <a:gd name="connsiteY1559" fmla="*/ 645244 h 4394715"/>
              <a:gd name="connsiteX1560" fmla="*/ 2404488 w 11344648"/>
              <a:gd name="connsiteY1560" fmla="*/ 714948 h 4394715"/>
              <a:gd name="connsiteX1561" fmla="*/ 2399410 w 11344648"/>
              <a:gd name="connsiteY1561" fmla="*/ 733615 h 4394715"/>
              <a:gd name="connsiteX1562" fmla="*/ 2373309 w 11344648"/>
              <a:gd name="connsiteY1562" fmla="*/ 755430 h 4394715"/>
              <a:gd name="connsiteX1563" fmla="*/ 2358940 w 11344648"/>
              <a:gd name="connsiteY1563" fmla="*/ 760163 h 4394715"/>
              <a:gd name="connsiteX1564" fmla="*/ 2365168 w 11344648"/>
              <a:gd name="connsiteY1564" fmla="*/ 771329 h 4394715"/>
              <a:gd name="connsiteX1565" fmla="*/ 2369069 w 11344648"/>
              <a:gd name="connsiteY1565" fmla="*/ 787038 h 4394715"/>
              <a:gd name="connsiteX1566" fmla="*/ 2378358 w 11344648"/>
              <a:gd name="connsiteY1566" fmla="*/ 800972 h 4394715"/>
              <a:gd name="connsiteX1567" fmla="*/ 2359750 w 11344648"/>
              <a:gd name="connsiteY1567" fmla="*/ 837312 h 4394715"/>
              <a:gd name="connsiteX1568" fmla="*/ 2366182 w 11344648"/>
              <a:gd name="connsiteY1568" fmla="*/ 859739 h 4394715"/>
              <a:gd name="connsiteX1569" fmla="*/ 2402206 w 11344648"/>
              <a:gd name="connsiteY1569" fmla="*/ 853537 h 4394715"/>
              <a:gd name="connsiteX1570" fmla="*/ 2432223 w 11344648"/>
              <a:gd name="connsiteY1570" fmla="*/ 815325 h 4394715"/>
              <a:gd name="connsiteX1571" fmla="*/ 2468276 w 11344648"/>
              <a:gd name="connsiteY1571" fmla="*/ 744915 h 4394715"/>
              <a:gd name="connsiteX1572" fmla="*/ 2519123 w 11344648"/>
              <a:gd name="connsiteY1572" fmla="*/ 660190 h 4394715"/>
              <a:gd name="connsiteX1573" fmla="*/ 2534021 w 11344648"/>
              <a:gd name="connsiteY1573" fmla="*/ 651505 h 4394715"/>
              <a:gd name="connsiteX1574" fmla="*/ 2542691 w 11344648"/>
              <a:gd name="connsiteY1574" fmla="*/ 631655 h 4394715"/>
              <a:gd name="connsiteX1575" fmla="*/ 2546077 w 11344648"/>
              <a:gd name="connsiteY1575" fmla="*/ 619210 h 4394715"/>
              <a:gd name="connsiteX1576" fmla="*/ 2601783 w 11344648"/>
              <a:gd name="connsiteY1576" fmla="*/ 536661 h 4394715"/>
              <a:gd name="connsiteX1577" fmla="*/ 2677258 w 11344648"/>
              <a:gd name="connsiteY1577" fmla="*/ 415500 h 4394715"/>
              <a:gd name="connsiteX1578" fmla="*/ 2692584 w 11344648"/>
              <a:gd name="connsiteY1578" fmla="*/ 397234 h 4394715"/>
              <a:gd name="connsiteX1579" fmla="*/ 2716977 w 11344648"/>
              <a:gd name="connsiteY1579" fmla="*/ 413743 h 4394715"/>
              <a:gd name="connsiteX1580" fmla="*/ 2743784 w 11344648"/>
              <a:gd name="connsiteY1580" fmla="*/ 463446 h 4394715"/>
              <a:gd name="connsiteX1581" fmla="*/ 2731403 w 11344648"/>
              <a:gd name="connsiteY1581" fmla="*/ 510953 h 4394715"/>
              <a:gd name="connsiteX1582" fmla="*/ 2720200 w 11344648"/>
              <a:gd name="connsiteY1582" fmla="*/ 524084 h 4394715"/>
              <a:gd name="connsiteX1583" fmla="*/ 2690714 w 11344648"/>
              <a:gd name="connsiteY1583" fmla="*/ 558344 h 4394715"/>
              <a:gd name="connsiteX1584" fmla="*/ 2697146 w 11344648"/>
              <a:gd name="connsiteY1584" fmla="*/ 580771 h 4394715"/>
              <a:gd name="connsiteX1585" fmla="*/ 2703374 w 11344648"/>
              <a:gd name="connsiteY1585" fmla="*/ 591938 h 4394715"/>
              <a:gd name="connsiteX1586" fmla="*/ 2688373 w 11344648"/>
              <a:gd name="connsiteY1586" fmla="*/ 594990 h 4394715"/>
              <a:gd name="connsiteX1587" fmla="*/ 2664598 w 11344648"/>
              <a:gd name="connsiteY1587" fmla="*/ 612265 h 4394715"/>
              <a:gd name="connsiteX1588" fmla="*/ 2636348 w 11344648"/>
              <a:gd name="connsiteY1588" fmla="*/ 714090 h 4394715"/>
              <a:gd name="connsiteX1589" fmla="*/ 2629355 w 11344648"/>
              <a:gd name="connsiteY1589" fmla="*/ 759822 h 4394715"/>
              <a:gd name="connsiteX1590" fmla="*/ 2636112 w 11344648"/>
              <a:gd name="connsiteY1590" fmla="*/ 767038 h 4394715"/>
              <a:gd name="connsiteX1591" fmla="*/ 2658930 w 11344648"/>
              <a:gd name="connsiteY1591" fmla="*/ 763297 h 4394715"/>
              <a:gd name="connsiteX1592" fmla="*/ 2663479 w 11344648"/>
              <a:gd name="connsiteY1592" fmla="*/ 748580 h 4394715"/>
              <a:gd name="connsiteX1593" fmla="*/ 2666026 w 11344648"/>
              <a:gd name="connsiteY1593" fmla="*/ 723196 h 4394715"/>
              <a:gd name="connsiteX1594" fmla="*/ 2718139 w 11344648"/>
              <a:gd name="connsiteY1594" fmla="*/ 641830 h 4394715"/>
              <a:gd name="connsiteX1595" fmla="*/ 2736629 w 11344648"/>
              <a:gd name="connsiteY1595" fmla="*/ 631961 h 4394715"/>
              <a:gd name="connsiteX1596" fmla="*/ 2765159 w 11344648"/>
              <a:gd name="connsiteY1596" fmla="*/ 611234 h 4394715"/>
              <a:gd name="connsiteX1597" fmla="*/ 2807100 w 11344648"/>
              <a:gd name="connsiteY1597" fmla="*/ 599305 h 4394715"/>
              <a:gd name="connsiteX1598" fmla="*/ 2819673 w 11344648"/>
              <a:gd name="connsiteY1598" fmla="*/ 595163 h 4394715"/>
              <a:gd name="connsiteX1599" fmla="*/ 2855930 w 11344648"/>
              <a:gd name="connsiteY1599" fmla="*/ 536015 h 4394715"/>
              <a:gd name="connsiteX1600" fmla="*/ 2924120 w 11344648"/>
              <a:gd name="connsiteY1600" fmla="*/ 411589 h 4394715"/>
              <a:gd name="connsiteX1601" fmla="*/ 2977396 w 11344648"/>
              <a:gd name="connsiteY1601" fmla="*/ 327951 h 4394715"/>
              <a:gd name="connsiteX1602" fmla="*/ 2984168 w 11344648"/>
              <a:gd name="connsiteY1602" fmla="*/ 303062 h 4394715"/>
              <a:gd name="connsiteX1603" fmla="*/ 3004778 w 11344648"/>
              <a:gd name="connsiteY1603" fmla="*/ 277391 h 4394715"/>
              <a:gd name="connsiteX1604" fmla="*/ 3013022 w 11344648"/>
              <a:gd name="connsiteY1604" fmla="*/ 267123 h 4394715"/>
              <a:gd name="connsiteX1605" fmla="*/ 3021178 w 11344648"/>
              <a:gd name="connsiteY1605" fmla="*/ 219120 h 4394715"/>
              <a:gd name="connsiteX1606" fmla="*/ 3039890 w 11344648"/>
              <a:gd name="connsiteY1606" fmla="*/ 188410 h 4394715"/>
              <a:gd name="connsiteX1607" fmla="*/ 3057599 w 11344648"/>
              <a:gd name="connsiteY1607" fmla="*/ 177146 h 4394715"/>
              <a:gd name="connsiteX1608" fmla="*/ 3071260 w 11344648"/>
              <a:gd name="connsiteY1608" fmla="*/ 191292 h 4394715"/>
              <a:gd name="connsiteX1609" fmla="*/ 3081078 w 11344648"/>
              <a:gd name="connsiteY1609" fmla="*/ 201274 h 4394715"/>
              <a:gd name="connsiteX1610" fmla="*/ 3113067 w 11344648"/>
              <a:gd name="connsiteY1610" fmla="*/ 237939 h 4394715"/>
              <a:gd name="connsiteX1611" fmla="*/ 3071611 w 11344648"/>
              <a:gd name="connsiteY1611" fmla="*/ 342230 h 4394715"/>
              <a:gd name="connsiteX1612" fmla="*/ 3057024 w 11344648"/>
              <a:gd name="connsiteY1612" fmla="*/ 367805 h 4394715"/>
              <a:gd name="connsiteX1613" fmla="*/ 3017777 w 11344648"/>
              <a:gd name="connsiteY1613" fmla="*/ 494026 h 4394715"/>
              <a:gd name="connsiteX1614" fmla="*/ 3017747 w 11344648"/>
              <a:gd name="connsiteY1614" fmla="*/ 558234 h 4394715"/>
              <a:gd name="connsiteX1615" fmla="*/ 3015833 w 11344648"/>
              <a:gd name="connsiteY1615" fmla="*/ 585298 h 4394715"/>
              <a:gd name="connsiteX1616" fmla="*/ 3017202 w 11344648"/>
              <a:gd name="connsiteY1616" fmla="*/ 594287 h 4394715"/>
              <a:gd name="connsiteX1617" fmla="*/ 3026182 w 11344648"/>
              <a:gd name="connsiteY1617" fmla="*/ 591329 h 4394715"/>
              <a:gd name="connsiteX1618" fmla="*/ 3070581 w 11344648"/>
              <a:gd name="connsiteY1618" fmla="*/ 516280 h 4394715"/>
              <a:gd name="connsiteX1619" fmla="*/ 3111728 w 11344648"/>
              <a:gd name="connsiteY1619" fmla="*/ 395099 h 4394715"/>
              <a:gd name="connsiteX1620" fmla="*/ 3113420 w 11344648"/>
              <a:gd name="connsiteY1620" fmla="*/ 388877 h 4394715"/>
              <a:gd name="connsiteX1621" fmla="*/ 3137725 w 11344648"/>
              <a:gd name="connsiteY1621" fmla="*/ 367654 h 4394715"/>
              <a:gd name="connsiteX1622" fmla="*/ 3150916 w 11344648"/>
              <a:gd name="connsiteY1622" fmla="*/ 397295 h 4394715"/>
              <a:gd name="connsiteX1623" fmla="*/ 3140331 w 11344648"/>
              <a:gd name="connsiteY1623" fmla="*/ 444210 h 4394715"/>
              <a:gd name="connsiteX1624" fmla="*/ 3110387 w 11344648"/>
              <a:gd name="connsiteY1624" fmla="*/ 552258 h 4394715"/>
              <a:gd name="connsiteX1625" fmla="*/ 3120619 w 11344648"/>
              <a:gd name="connsiteY1625" fmla="*/ 584764 h 4394715"/>
              <a:gd name="connsiteX1626" fmla="*/ 3146910 w 11344648"/>
              <a:gd name="connsiteY1626" fmla="*/ 606313 h 4394715"/>
              <a:gd name="connsiteX1627" fmla="*/ 3158732 w 11344648"/>
              <a:gd name="connsiteY1627" fmla="*/ 626966 h 4394715"/>
              <a:gd name="connsiteX1628" fmla="*/ 3144466 w 11344648"/>
              <a:gd name="connsiteY1628" fmla="*/ 637330 h 4394715"/>
              <a:gd name="connsiteX1629" fmla="*/ 3127669 w 11344648"/>
              <a:gd name="connsiteY1629" fmla="*/ 640975 h 4394715"/>
              <a:gd name="connsiteX1630" fmla="*/ 3132528 w 11344648"/>
              <a:gd name="connsiteY1630" fmla="*/ 643150 h 4394715"/>
              <a:gd name="connsiteX1631" fmla="*/ 3146660 w 11344648"/>
              <a:gd name="connsiteY1631" fmla="*/ 691363 h 4394715"/>
              <a:gd name="connsiteX1632" fmla="*/ 3124151 w 11344648"/>
              <a:gd name="connsiteY1632" fmla="*/ 711997 h 4394715"/>
              <a:gd name="connsiteX1633" fmla="*/ 3127463 w 11344648"/>
              <a:gd name="connsiteY1633" fmla="*/ 744892 h 4394715"/>
              <a:gd name="connsiteX1634" fmla="*/ 3133700 w 11344648"/>
              <a:gd name="connsiteY1634" fmla="*/ 767199 h 4394715"/>
              <a:gd name="connsiteX1635" fmla="*/ 3136902 w 11344648"/>
              <a:gd name="connsiteY1635" fmla="*/ 755272 h 4394715"/>
              <a:gd name="connsiteX1636" fmla="*/ 3156734 w 11344648"/>
              <a:gd name="connsiteY1636" fmla="*/ 705137 h 4394715"/>
              <a:gd name="connsiteX1637" fmla="*/ 3166868 w 11344648"/>
              <a:gd name="connsiteY1637" fmla="*/ 650614 h 4394715"/>
              <a:gd name="connsiteX1638" fmla="*/ 3193957 w 11344648"/>
              <a:gd name="connsiteY1638" fmla="*/ 597951 h 4394715"/>
              <a:gd name="connsiteX1639" fmla="*/ 3254503 w 11344648"/>
              <a:gd name="connsiteY1639" fmla="*/ 494561 h 4394715"/>
              <a:gd name="connsiteX1640" fmla="*/ 3310044 w 11344648"/>
              <a:gd name="connsiteY1640" fmla="*/ 425858 h 4394715"/>
              <a:gd name="connsiteX1641" fmla="*/ 3368435 w 11344648"/>
              <a:gd name="connsiteY1641" fmla="*/ 445246 h 4394715"/>
              <a:gd name="connsiteX1642" fmla="*/ 3403460 w 11344648"/>
              <a:gd name="connsiteY1642" fmla="*/ 455890 h 4394715"/>
              <a:gd name="connsiteX1643" fmla="*/ 3399408 w 11344648"/>
              <a:gd name="connsiteY1643" fmla="*/ 477699 h 4394715"/>
              <a:gd name="connsiteX1644" fmla="*/ 3398457 w 11344648"/>
              <a:gd name="connsiteY1644" fmla="*/ 490574 h 4394715"/>
              <a:gd name="connsiteX1645" fmla="*/ 3436043 w 11344648"/>
              <a:gd name="connsiteY1645" fmla="*/ 554660 h 4394715"/>
              <a:gd name="connsiteX1646" fmla="*/ 3445679 w 11344648"/>
              <a:gd name="connsiteY1646" fmla="*/ 567464 h 4394715"/>
              <a:gd name="connsiteX1647" fmla="*/ 3474132 w 11344648"/>
              <a:gd name="connsiteY1647" fmla="*/ 551422 h 4394715"/>
              <a:gd name="connsiteX1648" fmla="*/ 3518047 w 11344648"/>
              <a:gd name="connsiteY1648" fmla="*/ 612493 h 4394715"/>
              <a:gd name="connsiteX1649" fmla="*/ 3513660 w 11344648"/>
              <a:gd name="connsiteY1649" fmla="*/ 721426 h 4394715"/>
              <a:gd name="connsiteX1650" fmla="*/ 3523377 w 11344648"/>
              <a:gd name="connsiteY1650" fmla="*/ 744128 h 4394715"/>
              <a:gd name="connsiteX1651" fmla="*/ 3555012 w 11344648"/>
              <a:gd name="connsiteY1651" fmla="*/ 729054 h 4394715"/>
              <a:gd name="connsiteX1652" fmla="*/ 3568372 w 11344648"/>
              <a:gd name="connsiteY1652" fmla="*/ 680448 h 4394715"/>
              <a:gd name="connsiteX1653" fmla="*/ 3592941 w 11344648"/>
              <a:gd name="connsiteY1653" fmla="*/ 579293 h 4394715"/>
              <a:gd name="connsiteX1654" fmla="*/ 3596043 w 11344648"/>
              <a:gd name="connsiteY1654" fmla="*/ 570360 h 4394715"/>
              <a:gd name="connsiteX1655" fmla="*/ 3625158 w 11344648"/>
              <a:gd name="connsiteY1655" fmla="*/ 506793 h 4394715"/>
              <a:gd name="connsiteX1656" fmla="*/ 3689268 w 11344648"/>
              <a:gd name="connsiteY1656" fmla="*/ 195475 h 4394715"/>
              <a:gd name="connsiteX1657" fmla="*/ 3708168 w 11344648"/>
              <a:gd name="connsiteY1657" fmla="*/ 176531 h 4394715"/>
              <a:gd name="connsiteX1658" fmla="*/ 3725246 w 11344648"/>
              <a:gd name="connsiteY1658" fmla="*/ 193240 h 4394715"/>
              <a:gd name="connsiteX1659" fmla="*/ 3744804 w 11344648"/>
              <a:gd name="connsiteY1659" fmla="*/ 253494 h 4394715"/>
              <a:gd name="connsiteX1660" fmla="*/ 3752783 w 11344648"/>
              <a:gd name="connsiteY1660" fmla="*/ 321748 h 4394715"/>
              <a:gd name="connsiteX1661" fmla="*/ 3752284 w 11344648"/>
              <a:gd name="connsiteY1661" fmla="*/ 389074 h 4394715"/>
              <a:gd name="connsiteX1662" fmla="*/ 3798021 w 11344648"/>
              <a:gd name="connsiteY1662" fmla="*/ 414491 h 4394715"/>
              <a:gd name="connsiteX1663" fmla="*/ 3817085 w 11344648"/>
              <a:gd name="connsiteY1663" fmla="*/ 415346 h 4394715"/>
              <a:gd name="connsiteX1664" fmla="*/ 3808732 w 11344648"/>
              <a:gd name="connsiteY1664" fmla="*/ 429266 h 4394715"/>
              <a:gd name="connsiteX1665" fmla="*/ 3806993 w 11344648"/>
              <a:gd name="connsiteY1665" fmla="*/ 474818 h 4394715"/>
              <a:gd name="connsiteX1666" fmla="*/ 3844006 w 11344648"/>
              <a:gd name="connsiteY1666" fmla="*/ 469608 h 4394715"/>
              <a:gd name="connsiteX1667" fmla="*/ 3873202 w 11344648"/>
              <a:gd name="connsiteY1667" fmla="*/ 415940 h 4394715"/>
              <a:gd name="connsiteX1668" fmla="*/ 3879407 w 11344648"/>
              <a:gd name="connsiteY1668" fmla="*/ 398076 h 4394715"/>
              <a:gd name="connsiteX1669" fmla="*/ 3892184 w 11344648"/>
              <a:gd name="connsiteY1669" fmla="*/ 406897 h 4394715"/>
              <a:gd name="connsiteX1670" fmla="*/ 3913357 w 11344648"/>
              <a:gd name="connsiteY1670" fmla="*/ 406747 h 4394715"/>
              <a:gd name="connsiteX1671" fmla="*/ 3969726 w 11344648"/>
              <a:gd name="connsiteY1671" fmla="*/ 310316 h 4394715"/>
              <a:gd name="connsiteX1672" fmla="*/ 3975486 w 11344648"/>
              <a:gd name="connsiteY1672" fmla="*/ 286840 h 4394715"/>
              <a:gd name="connsiteX1673" fmla="*/ 3982806 w 11344648"/>
              <a:gd name="connsiteY1673" fmla="*/ 269515 h 4394715"/>
              <a:gd name="connsiteX1674" fmla="*/ 3995780 w 11344648"/>
              <a:gd name="connsiteY1674" fmla="*/ 205474 h 4394715"/>
              <a:gd name="connsiteX1675" fmla="*/ 3989696 w 11344648"/>
              <a:gd name="connsiteY1675" fmla="*/ 199491 h 4394715"/>
              <a:gd name="connsiteX1676" fmla="*/ 3996097 w 11344648"/>
              <a:gd name="connsiteY1676" fmla="*/ 193801 h 4394715"/>
              <a:gd name="connsiteX1677" fmla="*/ 3996733 w 11344648"/>
              <a:gd name="connsiteY1677" fmla="*/ 170455 h 4394715"/>
              <a:gd name="connsiteX1678" fmla="*/ 4002817 w 11344648"/>
              <a:gd name="connsiteY1678" fmla="*/ 176437 h 4394715"/>
              <a:gd name="connsiteX1679" fmla="*/ 4005070 w 11344648"/>
              <a:gd name="connsiteY1679" fmla="*/ 179401 h 4394715"/>
              <a:gd name="connsiteX1680" fmla="*/ 4002499 w 11344648"/>
              <a:gd name="connsiteY1680" fmla="*/ 188110 h 4394715"/>
              <a:gd name="connsiteX1681" fmla="*/ 4007339 w 11344648"/>
              <a:gd name="connsiteY1681" fmla="*/ 182383 h 4394715"/>
              <a:gd name="connsiteX1682" fmla="*/ 4005070 w 11344648"/>
              <a:gd name="connsiteY1682" fmla="*/ 179401 h 4394715"/>
              <a:gd name="connsiteX1683" fmla="*/ 4008628 w 11344648"/>
              <a:gd name="connsiteY1683" fmla="*/ 167357 h 4394715"/>
              <a:gd name="connsiteX1684" fmla="*/ 4023292 w 11344648"/>
              <a:gd name="connsiteY1684" fmla="*/ 112675 h 4394715"/>
              <a:gd name="connsiteX1685" fmla="*/ 4059206 w 11344648"/>
              <a:gd name="connsiteY1685" fmla="*/ 277772 h 4394715"/>
              <a:gd name="connsiteX1686" fmla="*/ 4059416 w 11344648"/>
              <a:gd name="connsiteY1686" fmla="*/ 305535 h 4394715"/>
              <a:gd name="connsiteX1687" fmla="*/ 4068354 w 11344648"/>
              <a:gd name="connsiteY1687" fmla="*/ 330410 h 4394715"/>
              <a:gd name="connsiteX1688" fmla="*/ 4085970 w 11344648"/>
              <a:gd name="connsiteY1688" fmla="*/ 411467 h 4394715"/>
              <a:gd name="connsiteX1689" fmla="*/ 4132162 w 11344648"/>
              <a:gd name="connsiteY1689" fmla="*/ 364610 h 4394715"/>
              <a:gd name="connsiteX1690" fmla="*/ 4157512 w 11344648"/>
              <a:gd name="connsiteY1690" fmla="*/ 357501 h 4394715"/>
              <a:gd name="connsiteX1691" fmla="*/ 4180089 w 11344648"/>
              <a:gd name="connsiteY1691" fmla="*/ 398921 h 4394715"/>
              <a:gd name="connsiteX1692" fmla="*/ 4200682 w 11344648"/>
              <a:gd name="connsiteY1692" fmla="*/ 456198 h 4394715"/>
              <a:gd name="connsiteX1693" fmla="*/ 4211394 w 11344648"/>
              <a:gd name="connsiteY1693" fmla="*/ 470972 h 4394715"/>
              <a:gd name="connsiteX1694" fmla="*/ 4227149 w 11344648"/>
              <a:gd name="connsiteY1694" fmla="*/ 456011 h 4394715"/>
              <a:gd name="connsiteX1695" fmla="*/ 4232277 w 11344648"/>
              <a:gd name="connsiteY1695" fmla="*/ 436175 h 4394715"/>
              <a:gd name="connsiteX1696" fmla="*/ 4267020 w 11344648"/>
              <a:gd name="connsiteY1696" fmla="*/ 285446 h 4394715"/>
              <a:gd name="connsiteX1697" fmla="*/ 4318591 w 11344648"/>
              <a:gd name="connsiteY1697" fmla="*/ 248451 h 4394715"/>
              <a:gd name="connsiteX1698" fmla="*/ 4346009 w 11344648"/>
              <a:gd name="connsiteY1698" fmla="*/ 235386 h 4394715"/>
              <a:gd name="connsiteX1699" fmla="*/ 4351220 w 11344648"/>
              <a:gd name="connsiteY1699" fmla="*/ 225449 h 4394715"/>
              <a:gd name="connsiteX1700" fmla="*/ 4398777 w 11344648"/>
              <a:gd name="connsiteY1700" fmla="*/ 215213 h 4394715"/>
              <a:gd name="connsiteX1701" fmla="*/ 4403324 w 11344648"/>
              <a:gd name="connsiteY1701" fmla="*/ 252802 h 4394715"/>
              <a:gd name="connsiteX1702" fmla="*/ 4383387 w 11344648"/>
              <a:gd name="connsiteY1702" fmla="*/ 401446 h 4394715"/>
              <a:gd name="connsiteX1703" fmla="*/ 4403691 w 11344648"/>
              <a:gd name="connsiteY1703" fmla="*/ 424073 h 4394715"/>
              <a:gd name="connsiteX1704" fmla="*/ 4423665 w 11344648"/>
              <a:gd name="connsiteY1704" fmla="*/ 407101 h 4394715"/>
              <a:gd name="connsiteX1705" fmla="*/ 4446452 w 11344648"/>
              <a:gd name="connsiteY1705" fmla="*/ 346549 h 4394715"/>
              <a:gd name="connsiteX1706" fmla="*/ 4471762 w 11344648"/>
              <a:gd name="connsiteY1706" fmla="*/ 334490 h 4394715"/>
              <a:gd name="connsiteX1707" fmla="*/ 4465600 w 11344648"/>
              <a:gd name="connsiteY1707" fmla="*/ 357304 h 4394715"/>
              <a:gd name="connsiteX1708" fmla="*/ 4457245 w 11344648"/>
              <a:gd name="connsiteY1708" fmla="*/ 371223 h 4394715"/>
              <a:gd name="connsiteX1709" fmla="*/ 4489293 w 11344648"/>
              <a:gd name="connsiteY1709" fmla="*/ 405648 h 4394715"/>
              <a:gd name="connsiteX1710" fmla="*/ 4506331 w 11344648"/>
              <a:gd name="connsiteY1710" fmla="*/ 417408 h 4394715"/>
              <a:gd name="connsiteX1711" fmla="*/ 4503101 w 11344648"/>
              <a:gd name="connsiteY1711" fmla="*/ 538213 h 4394715"/>
              <a:gd name="connsiteX1712" fmla="*/ 4470262 w 11344648"/>
              <a:gd name="connsiteY1712" fmla="*/ 663187 h 4394715"/>
              <a:gd name="connsiteX1713" fmla="*/ 4448131 w 11344648"/>
              <a:gd name="connsiteY1713" fmla="*/ 802936 h 4394715"/>
              <a:gd name="connsiteX1714" fmla="*/ 4441927 w 11344648"/>
              <a:gd name="connsiteY1714" fmla="*/ 820801 h 4394715"/>
              <a:gd name="connsiteX1715" fmla="*/ 4400808 w 11344648"/>
              <a:gd name="connsiteY1715" fmla="*/ 920836 h 4394715"/>
              <a:gd name="connsiteX1716" fmla="*/ 4396273 w 11344648"/>
              <a:gd name="connsiteY1716" fmla="*/ 941573 h 4394715"/>
              <a:gd name="connsiteX1717" fmla="*/ 4412338 w 11344648"/>
              <a:gd name="connsiteY1717" fmla="*/ 941573 h 4394715"/>
              <a:gd name="connsiteX1718" fmla="*/ 4437250 w 11344648"/>
              <a:gd name="connsiteY1718" fmla="*/ 880276 h 4394715"/>
              <a:gd name="connsiteX1719" fmla="*/ 4551145 w 11344648"/>
              <a:gd name="connsiteY1719" fmla="*/ 616438 h 4394715"/>
              <a:gd name="connsiteX1720" fmla="*/ 4580202 w 11344648"/>
              <a:gd name="connsiteY1720" fmla="*/ 576152 h 4394715"/>
              <a:gd name="connsiteX1721" fmla="*/ 4591957 w 11344648"/>
              <a:gd name="connsiteY1721" fmla="*/ 564286 h 4394715"/>
              <a:gd name="connsiteX1722" fmla="*/ 4592357 w 11344648"/>
              <a:gd name="connsiteY1722" fmla="*/ 564210 h 4394715"/>
              <a:gd name="connsiteX1723" fmla="*/ 4601319 w 11344648"/>
              <a:gd name="connsiteY1723" fmla="*/ 530554 h 4394715"/>
              <a:gd name="connsiteX1724" fmla="*/ 4670506 w 11344648"/>
              <a:gd name="connsiteY1724" fmla="*/ 303452 h 4394715"/>
              <a:gd name="connsiteX1725" fmla="*/ 4700668 w 11344648"/>
              <a:gd name="connsiteY1725" fmla="*/ 312998 h 4394715"/>
              <a:gd name="connsiteX1726" fmla="*/ 4716256 w 11344648"/>
              <a:gd name="connsiteY1726" fmla="*/ 291339 h 4394715"/>
              <a:gd name="connsiteX1727" fmla="*/ 4720047 w 11344648"/>
              <a:gd name="connsiteY1727" fmla="*/ 309460 h 4394715"/>
              <a:gd name="connsiteX1728" fmla="*/ 4718446 w 11344648"/>
              <a:gd name="connsiteY1728" fmla="*/ 321041 h 4394715"/>
              <a:gd name="connsiteX1729" fmla="*/ 4720634 w 11344648"/>
              <a:gd name="connsiteY1729" fmla="*/ 350743 h 4394715"/>
              <a:gd name="connsiteX1730" fmla="*/ 4708249 w 11344648"/>
              <a:gd name="connsiteY1730" fmla="*/ 349242 h 4394715"/>
              <a:gd name="connsiteX1731" fmla="*/ 4699654 w 11344648"/>
              <a:gd name="connsiteY1731" fmla="*/ 365860 h 4394715"/>
              <a:gd name="connsiteX1732" fmla="*/ 4695864 w 11344648"/>
              <a:gd name="connsiteY1732" fmla="*/ 347739 h 4394715"/>
              <a:gd name="connsiteX1733" fmla="*/ 4697465 w 11344648"/>
              <a:gd name="connsiteY1733" fmla="*/ 336159 h 4394715"/>
              <a:gd name="connsiteX1734" fmla="*/ 4660469 w 11344648"/>
              <a:gd name="connsiteY1734" fmla="*/ 467080 h 4394715"/>
              <a:gd name="connsiteX1735" fmla="*/ 4626850 w 11344648"/>
              <a:gd name="connsiteY1735" fmla="*/ 559319 h 4394715"/>
              <a:gd name="connsiteX1736" fmla="*/ 4640997 w 11344648"/>
              <a:gd name="connsiteY1736" fmla="*/ 547889 h 4394715"/>
              <a:gd name="connsiteX1737" fmla="*/ 4669486 w 11344648"/>
              <a:gd name="connsiteY1737" fmla="*/ 548948 h 4394715"/>
              <a:gd name="connsiteX1738" fmla="*/ 4682329 w 11344648"/>
              <a:gd name="connsiteY1738" fmla="*/ 562804 h 4394715"/>
              <a:gd name="connsiteX1739" fmla="*/ 4705363 w 11344648"/>
              <a:gd name="connsiteY1739" fmla="*/ 543714 h 4394715"/>
              <a:gd name="connsiteX1740" fmla="*/ 4722114 w 11344648"/>
              <a:gd name="connsiteY1740" fmla="*/ 520825 h 4394715"/>
              <a:gd name="connsiteX1741" fmla="*/ 4778358 w 11344648"/>
              <a:gd name="connsiteY1741" fmla="*/ 409546 h 4394715"/>
              <a:gd name="connsiteX1742" fmla="*/ 4821163 w 11344648"/>
              <a:gd name="connsiteY1742" fmla="*/ 336972 h 4394715"/>
              <a:gd name="connsiteX1743" fmla="*/ 4852715 w 11344648"/>
              <a:gd name="connsiteY1743" fmla="*/ 311999 h 4394715"/>
              <a:gd name="connsiteX1744" fmla="*/ 4879388 w 11344648"/>
              <a:gd name="connsiteY1744" fmla="*/ 336561 h 4394715"/>
              <a:gd name="connsiteX1745" fmla="*/ 4878117 w 11344648"/>
              <a:gd name="connsiteY1745" fmla="*/ 350567 h 4394715"/>
              <a:gd name="connsiteX1746" fmla="*/ 4883564 w 11344648"/>
              <a:gd name="connsiteY1746" fmla="*/ 346858 h 4394715"/>
              <a:gd name="connsiteX1747" fmla="*/ 4887480 w 11344648"/>
              <a:gd name="connsiteY1747" fmla="*/ 337025 h 4394715"/>
              <a:gd name="connsiteX1748" fmla="*/ 4924650 w 11344648"/>
              <a:gd name="connsiteY1748" fmla="*/ 296377 h 4394715"/>
              <a:gd name="connsiteX1749" fmla="*/ 4992075 w 11344648"/>
              <a:gd name="connsiteY1749" fmla="*/ 337329 h 4394715"/>
              <a:gd name="connsiteX1750" fmla="*/ 4994429 w 11344648"/>
              <a:gd name="connsiteY1750" fmla="*/ 370259 h 4394715"/>
              <a:gd name="connsiteX1751" fmla="*/ 4996130 w 11344648"/>
              <a:gd name="connsiteY1751" fmla="*/ 370388 h 4394715"/>
              <a:gd name="connsiteX1752" fmla="*/ 5005477 w 11344648"/>
              <a:gd name="connsiteY1752" fmla="*/ 348540 h 4394715"/>
              <a:gd name="connsiteX1753" fmla="*/ 5017925 w 11344648"/>
              <a:gd name="connsiteY1753" fmla="*/ 317762 h 4394715"/>
              <a:gd name="connsiteX1754" fmla="*/ 5063456 w 11344648"/>
              <a:gd name="connsiteY1754" fmla="*/ 318430 h 4394715"/>
              <a:gd name="connsiteX1755" fmla="*/ 5041453 w 11344648"/>
              <a:gd name="connsiteY1755" fmla="*/ 346307 h 4394715"/>
              <a:gd name="connsiteX1756" fmla="*/ 5029875 w 11344648"/>
              <a:gd name="connsiteY1756" fmla="*/ 354308 h 4394715"/>
              <a:gd name="connsiteX1757" fmla="*/ 5056340 w 11344648"/>
              <a:gd name="connsiteY1757" fmla="*/ 354121 h 4394715"/>
              <a:gd name="connsiteX1758" fmla="*/ 5072386 w 11344648"/>
              <a:gd name="connsiteY1758" fmla="*/ 373808 h 4394715"/>
              <a:gd name="connsiteX1759" fmla="*/ 5072509 w 11344648"/>
              <a:gd name="connsiteY1759" fmla="*/ 388658 h 4394715"/>
              <a:gd name="connsiteX1760" fmla="*/ 5107120 w 11344648"/>
              <a:gd name="connsiteY1760" fmla="*/ 476524 h 4394715"/>
              <a:gd name="connsiteX1761" fmla="*/ 5132258 w 11344648"/>
              <a:gd name="connsiteY1761" fmla="*/ 571389 h 4394715"/>
              <a:gd name="connsiteX1762" fmla="*/ 5132988 w 11344648"/>
              <a:gd name="connsiteY1762" fmla="*/ 573364 h 4394715"/>
              <a:gd name="connsiteX1763" fmla="*/ 5149376 w 11344648"/>
              <a:gd name="connsiteY1763" fmla="*/ 554884 h 4394715"/>
              <a:gd name="connsiteX1764" fmla="*/ 5191186 w 11344648"/>
              <a:gd name="connsiteY1764" fmla="*/ 503572 h 4394715"/>
              <a:gd name="connsiteX1765" fmla="*/ 5230983 w 11344648"/>
              <a:gd name="connsiteY1765" fmla="*/ 499674 h 4394715"/>
              <a:gd name="connsiteX1766" fmla="*/ 5287370 w 11344648"/>
              <a:gd name="connsiteY1766" fmla="*/ 570183 h 4394715"/>
              <a:gd name="connsiteX1767" fmla="*/ 5322574 w 11344648"/>
              <a:gd name="connsiteY1767" fmla="*/ 598392 h 4394715"/>
              <a:gd name="connsiteX1768" fmla="*/ 5346084 w 11344648"/>
              <a:gd name="connsiteY1768" fmla="*/ 646972 h 4394715"/>
              <a:gd name="connsiteX1769" fmla="*/ 5355930 w 11344648"/>
              <a:gd name="connsiteY1769" fmla="*/ 688360 h 4394715"/>
              <a:gd name="connsiteX1770" fmla="*/ 5403424 w 11344648"/>
              <a:gd name="connsiteY1770" fmla="*/ 660723 h 4394715"/>
              <a:gd name="connsiteX1771" fmla="*/ 5491249 w 11344648"/>
              <a:gd name="connsiteY1771" fmla="*/ 549053 h 4394715"/>
              <a:gd name="connsiteX1772" fmla="*/ 5523707 w 11344648"/>
              <a:gd name="connsiteY1772" fmla="*/ 547608 h 4394715"/>
              <a:gd name="connsiteX1773" fmla="*/ 5538146 w 11344648"/>
              <a:gd name="connsiteY1773" fmla="*/ 556889 h 4394715"/>
              <a:gd name="connsiteX1774" fmla="*/ 5564760 w 11344648"/>
              <a:gd name="connsiteY1774" fmla="*/ 613838 h 4394715"/>
              <a:gd name="connsiteX1775" fmla="*/ 5477292 w 11344648"/>
              <a:gd name="connsiteY1775" fmla="*/ 704225 h 4394715"/>
              <a:gd name="connsiteX1776" fmla="*/ 5469596 w 11344648"/>
              <a:gd name="connsiteY1776" fmla="*/ 727963 h 4394715"/>
              <a:gd name="connsiteX1777" fmla="*/ 5433440 w 11344648"/>
              <a:gd name="connsiteY1777" fmla="*/ 756512 h 4394715"/>
              <a:gd name="connsiteX1778" fmla="*/ 5413867 w 11344648"/>
              <a:gd name="connsiteY1778" fmla="*/ 763056 h 4394715"/>
              <a:gd name="connsiteX1779" fmla="*/ 5421744 w 11344648"/>
              <a:gd name="connsiteY1779" fmla="*/ 776884 h 4394715"/>
              <a:gd name="connsiteX1780" fmla="*/ 5426280 w 11344648"/>
              <a:gd name="connsiteY1780" fmla="*/ 796534 h 4394715"/>
              <a:gd name="connsiteX1781" fmla="*/ 5438153 w 11344648"/>
              <a:gd name="connsiteY1781" fmla="*/ 813728 h 4394715"/>
              <a:gd name="connsiteX1782" fmla="*/ 5411425 w 11344648"/>
              <a:gd name="connsiteY1782" fmla="*/ 860291 h 4394715"/>
              <a:gd name="connsiteX1783" fmla="*/ 5419061 w 11344648"/>
              <a:gd name="connsiteY1783" fmla="*/ 888309 h 4394715"/>
              <a:gd name="connsiteX1784" fmla="*/ 5467869 w 11344648"/>
              <a:gd name="connsiteY1784" fmla="*/ 879046 h 4394715"/>
              <a:gd name="connsiteX1785" fmla="*/ 5510052 w 11344648"/>
              <a:gd name="connsiteY1785" fmla="*/ 829668 h 4394715"/>
              <a:gd name="connsiteX1786" fmla="*/ 5561840 w 11344648"/>
              <a:gd name="connsiteY1786" fmla="*/ 739452 h 4394715"/>
              <a:gd name="connsiteX1787" fmla="*/ 5634213 w 11344648"/>
              <a:gd name="connsiteY1787" fmla="*/ 630597 h 4394715"/>
              <a:gd name="connsiteX1788" fmla="*/ 5654678 w 11344648"/>
              <a:gd name="connsiteY1788" fmla="*/ 619051 h 4394715"/>
              <a:gd name="connsiteX1789" fmla="*/ 5667266 w 11344648"/>
              <a:gd name="connsiteY1789" fmla="*/ 593677 h 4394715"/>
              <a:gd name="connsiteX1790" fmla="*/ 5672397 w 11344648"/>
              <a:gd name="connsiteY1790" fmla="*/ 577852 h 4394715"/>
              <a:gd name="connsiteX1791" fmla="*/ 5751215 w 11344648"/>
              <a:gd name="connsiteY1791" fmla="*/ 471545 h 4394715"/>
              <a:gd name="connsiteX1792" fmla="*/ 5858430 w 11344648"/>
              <a:gd name="connsiteY1792" fmla="*/ 315766 h 4394715"/>
              <a:gd name="connsiteX1793" fmla="*/ 5879911 w 11344648"/>
              <a:gd name="connsiteY1793" fmla="*/ 292122 h 4394715"/>
              <a:gd name="connsiteX1794" fmla="*/ 5912011 w 11344648"/>
              <a:gd name="connsiteY1794" fmla="*/ 311960 h 4394715"/>
              <a:gd name="connsiteX1795" fmla="*/ 5945843 w 11344648"/>
              <a:gd name="connsiteY1795" fmla="*/ 373551 h 4394715"/>
              <a:gd name="connsiteX1796" fmla="*/ 5926990 w 11344648"/>
              <a:gd name="connsiteY1796" fmla="*/ 433942 h 4394715"/>
              <a:gd name="connsiteX1797" fmla="*/ 5911298 w 11344648"/>
              <a:gd name="connsiteY1797" fmla="*/ 450946 h 4394715"/>
              <a:gd name="connsiteX1798" fmla="*/ 5870011 w 11344648"/>
              <a:gd name="connsiteY1798" fmla="*/ 495321 h 4394715"/>
              <a:gd name="connsiteX1799" fmla="*/ 5877648 w 11344648"/>
              <a:gd name="connsiteY1799" fmla="*/ 523338 h 4394715"/>
              <a:gd name="connsiteX1800" fmla="*/ 5885526 w 11344648"/>
              <a:gd name="connsiteY1800" fmla="*/ 537168 h 4394715"/>
              <a:gd name="connsiteX1801" fmla="*/ 5865179 w 11344648"/>
              <a:gd name="connsiteY1801" fmla="*/ 541618 h 4394715"/>
              <a:gd name="connsiteX1802" fmla="*/ 5832363 w 11344648"/>
              <a:gd name="connsiteY1802" fmla="*/ 564348 h 4394715"/>
              <a:gd name="connsiteX1803" fmla="*/ 5789645 w 11344648"/>
              <a:gd name="connsiteY1803" fmla="*/ 693859 h 4394715"/>
              <a:gd name="connsiteX1804" fmla="*/ 5778131 w 11344648"/>
              <a:gd name="connsiteY1804" fmla="*/ 751797 h 4394715"/>
              <a:gd name="connsiteX1805" fmla="*/ 5786902 w 11344648"/>
              <a:gd name="connsiteY1805" fmla="*/ 760623 h 4394715"/>
              <a:gd name="connsiteX1806" fmla="*/ 5817809 w 11344648"/>
              <a:gd name="connsiteY1806" fmla="*/ 754994 h 4394715"/>
              <a:gd name="connsiteX1807" fmla="*/ 5824612 w 11344648"/>
              <a:gd name="connsiteY1807" fmla="*/ 736257 h 4394715"/>
              <a:gd name="connsiteX1808" fmla="*/ 5829204 w 11344648"/>
              <a:gd name="connsiteY1808" fmla="*/ 704151 h 4394715"/>
              <a:gd name="connsiteX1809" fmla="*/ 5903128 w 11344648"/>
              <a:gd name="connsiteY1809" fmla="*/ 599479 h 4394715"/>
              <a:gd name="connsiteX1810" fmla="*/ 5928486 w 11344648"/>
              <a:gd name="connsiteY1810" fmla="*/ 586297 h 4394715"/>
              <a:gd name="connsiteX1811" fmla="*/ 5967866 w 11344648"/>
              <a:gd name="connsiteY1811" fmla="*/ 559023 h 4394715"/>
              <a:gd name="connsiteX1812" fmla="*/ 6024907 w 11344648"/>
              <a:gd name="connsiteY1812" fmla="*/ 542303 h 4394715"/>
              <a:gd name="connsiteX1813" fmla="*/ 6042031 w 11344648"/>
              <a:gd name="connsiteY1813" fmla="*/ 536578 h 4394715"/>
              <a:gd name="connsiteX1814" fmla="*/ 6093580 w 11344648"/>
              <a:gd name="connsiteY1814" fmla="*/ 460553 h 4394715"/>
              <a:gd name="connsiteX1815" fmla="*/ 6191131 w 11344648"/>
              <a:gd name="connsiteY1815" fmla="*/ 300949 h 4394715"/>
              <a:gd name="connsiteX1816" fmla="*/ 6266725 w 11344648"/>
              <a:gd name="connsiteY1816" fmla="*/ 193367 h 4394715"/>
              <a:gd name="connsiteX1817" fmla="*/ 6276988 w 11344648"/>
              <a:gd name="connsiteY1817" fmla="*/ 161717 h 4394715"/>
              <a:gd name="connsiteX1818" fmla="*/ 6305925 w 11344648"/>
              <a:gd name="connsiteY1818" fmla="*/ 128526 h 4394715"/>
              <a:gd name="connsiteX1819" fmla="*/ 6317499 w 11344648"/>
              <a:gd name="connsiteY1819" fmla="*/ 115250 h 4394715"/>
              <a:gd name="connsiteX1820" fmla="*/ 6330685 w 11344648"/>
              <a:gd name="connsiteY1820" fmla="*/ 54402 h 4394715"/>
              <a:gd name="connsiteX1821" fmla="*/ 6357296 w 11344648"/>
              <a:gd name="connsiteY1821" fmla="*/ 14935 h 4394715"/>
              <a:gd name="connsiteX1822" fmla="*/ 6381668 w 11344648"/>
              <a:gd name="connsiteY1822" fmla="*/ 24 h 4394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</a:cxnLst>
            <a:rect l="l" t="t" r="r" b="b"/>
            <a:pathLst>
              <a:path w="11344648" h="4394715">
                <a:moveTo>
                  <a:pt x="2548701" y="3727225"/>
                </a:moveTo>
                <a:lnTo>
                  <a:pt x="2543437" y="3741627"/>
                </a:lnTo>
                <a:lnTo>
                  <a:pt x="2546502" y="3741513"/>
                </a:lnTo>
                <a:cubicBezTo>
                  <a:pt x="2549285" y="3741043"/>
                  <a:pt x="2551525" y="3739834"/>
                  <a:pt x="2552529" y="3736740"/>
                </a:cubicBezTo>
                <a:cubicBezTo>
                  <a:pt x="2554489" y="3733325"/>
                  <a:pt x="2554208" y="3731119"/>
                  <a:pt x="2552807" y="3729517"/>
                </a:cubicBezTo>
                <a:close/>
                <a:moveTo>
                  <a:pt x="3489536" y="3675733"/>
                </a:moveTo>
                <a:lnTo>
                  <a:pt x="3489940" y="3680445"/>
                </a:lnTo>
                <a:cubicBezTo>
                  <a:pt x="3489940" y="3680445"/>
                  <a:pt x="3489940" y="3680445"/>
                  <a:pt x="3488012" y="3679962"/>
                </a:cubicBezTo>
                <a:close/>
                <a:moveTo>
                  <a:pt x="8727799" y="3555188"/>
                </a:moveTo>
                <a:lnTo>
                  <a:pt x="8728812" y="3557916"/>
                </a:lnTo>
                <a:lnTo>
                  <a:pt x="8849779" y="3555188"/>
                </a:lnTo>
                <a:close/>
                <a:moveTo>
                  <a:pt x="11204478" y="1869956"/>
                </a:moveTo>
                <a:lnTo>
                  <a:pt x="11200650" y="1873345"/>
                </a:lnTo>
                <a:lnTo>
                  <a:pt x="11201065" y="1876580"/>
                </a:lnTo>
                <a:close/>
                <a:moveTo>
                  <a:pt x="11216568" y="1855332"/>
                </a:moveTo>
                <a:lnTo>
                  <a:pt x="11215174" y="1857863"/>
                </a:lnTo>
                <a:lnTo>
                  <a:pt x="11216368" y="1857063"/>
                </a:lnTo>
                <a:close/>
                <a:moveTo>
                  <a:pt x="11225597" y="1777782"/>
                </a:moveTo>
                <a:lnTo>
                  <a:pt x="11224894" y="1779664"/>
                </a:lnTo>
                <a:cubicBezTo>
                  <a:pt x="11219756" y="1793868"/>
                  <a:pt x="11222855" y="1810443"/>
                  <a:pt x="11210401" y="1823563"/>
                </a:cubicBezTo>
                <a:cubicBezTo>
                  <a:pt x="11206757" y="1827628"/>
                  <a:pt x="11208909" y="1833702"/>
                  <a:pt x="11213184" y="1836637"/>
                </a:cubicBezTo>
                <a:lnTo>
                  <a:pt x="11218167" y="1841482"/>
                </a:lnTo>
                <a:lnTo>
                  <a:pt x="11223434" y="1795866"/>
                </a:lnTo>
                <a:close/>
                <a:moveTo>
                  <a:pt x="414820" y="1091422"/>
                </a:moveTo>
                <a:lnTo>
                  <a:pt x="413128" y="1099358"/>
                </a:lnTo>
                <a:cubicBezTo>
                  <a:pt x="412318" y="1106820"/>
                  <a:pt x="412731" y="1112420"/>
                  <a:pt x="414764" y="1114886"/>
                </a:cubicBezTo>
                <a:cubicBezTo>
                  <a:pt x="410315" y="1129886"/>
                  <a:pt x="405029" y="1144506"/>
                  <a:pt x="399672" y="1158563"/>
                </a:cubicBezTo>
                <a:lnTo>
                  <a:pt x="389372" y="1185314"/>
                </a:lnTo>
                <a:lnTo>
                  <a:pt x="397738" y="1179725"/>
                </a:lnTo>
                <a:cubicBezTo>
                  <a:pt x="401949" y="1177689"/>
                  <a:pt x="406674" y="1175789"/>
                  <a:pt x="411048" y="1173706"/>
                </a:cubicBezTo>
                <a:cubicBezTo>
                  <a:pt x="415820" y="1171432"/>
                  <a:pt x="420560" y="1165425"/>
                  <a:pt x="414915" y="1158746"/>
                </a:cubicBezTo>
                <a:cubicBezTo>
                  <a:pt x="401163" y="1137192"/>
                  <a:pt x="408211" y="1120718"/>
                  <a:pt x="435281" y="1111568"/>
                </a:cubicBezTo>
                <a:cubicBezTo>
                  <a:pt x="438462" y="1110052"/>
                  <a:pt x="441642" y="1108537"/>
                  <a:pt x="443202" y="1104045"/>
                </a:cubicBezTo>
                <a:cubicBezTo>
                  <a:pt x="443982" y="1101801"/>
                  <a:pt x="442360" y="1098826"/>
                  <a:pt x="439149" y="1096609"/>
                </a:cubicBezTo>
                <a:cubicBezTo>
                  <a:pt x="434736" y="1094026"/>
                  <a:pt x="424765" y="1095031"/>
                  <a:pt x="418563" y="1093301"/>
                </a:cubicBezTo>
                <a:close/>
                <a:moveTo>
                  <a:pt x="419170" y="1071663"/>
                </a:moveTo>
                <a:lnTo>
                  <a:pt x="418824" y="1072648"/>
                </a:lnTo>
                <a:lnTo>
                  <a:pt x="417695" y="1077947"/>
                </a:lnTo>
                <a:lnTo>
                  <a:pt x="420594" y="1073596"/>
                </a:lnTo>
                <a:close/>
                <a:moveTo>
                  <a:pt x="6381668" y="24"/>
                </a:moveTo>
                <a:cubicBezTo>
                  <a:pt x="6388350" y="436"/>
                  <a:pt x="6393929" y="6214"/>
                  <a:pt x="6399420" y="17312"/>
                </a:cubicBezTo>
                <a:cubicBezTo>
                  <a:pt x="6404193" y="22771"/>
                  <a:pt x="6403298" y="27774"/>
                  <a:pt x="6412188" y="29504"/>
                </a:cubicBezTo>
                <a:cubicBezTo>
                  <a:pt x="6442976" y="30970"/>
                  <a:pt x="6462965" y="47802"/>
                  <a:pt x="6453597" y="74450"/>
                </a:cubicBezTo>
                <a:cubicBezTo>
                  <a:pt x="6440653" y="121109"/>
                  <a:pt x="6427705" y="167767"/>
                  <a:pt x="6392979" y="207597"/>
                </a:cubicBezTo>
                <a:cubicBezTo>
                  <a:pt x="6383075" y="217963"/>
                  <a:pt x="6373172" y="228328"/>
                  <a:pt x="6372157" y="240426"/>
                </a:cubicBezTo>
                <a:cubicBezTo>
                  <a:pt x="6365537" y="296727"/>
                  <a:pt x="6338687" y="350387"/>
                  <a:pt x="6313510" y="401133"/>
                </a:cubicBezTo>
                <a:cubicBezTo>
                  <a:pt x="6298474" y="427324"/>
                  <a:pt x="6286661" y="454791"/>
                  <a:pt x="6310529" y="482086"/>
                </a:cubicBezTo>
                <a:cubicBezTo>
                  <a:pt x="6316853" y="491729"/>
                  <a:pt x="6313394" y="504644"/>
                  <a:pt x="6306711" y="516285"/>
                </a:cubicBezTo>
                <a:cubicBezTo>
                  <a:pt x="6302594" y="520013"/>
                  <a:pt x="6301699" y="525015"/>
                  <a:pt x="6308143" y="527564"/>
                </a:cubicBezTo>
                <a:cubicBezTo>
                  <a:pt x="6313811" y="528021"/>
                  <a:pt x="6318702" y="526384"/>
                  <a:pt x="6320375" y="523475"/>
                </a:cubicBezTo>
                <a:cubicBezTo>
                  <a:pt x="6337974" y="489371"/>
                  <a:pt x="6353129" y="456084"/>
                  <a:pt x="6383619" y="427077"/>
                </a:cubicBezTo>
                <a:cubicBezTo>
                  <a:pt x="6378902" y="369863"/>
                  <a:pt x="6431528" y="326401"/>
                  <a:pt x="6444594" y="272648"/>
                </a:cubicBezTo>
                <a:cubicBezTo>
                  <a:pt x="6446264" y="269739"/>
                  <a:pt x="6445488" y="267646"/>
                  <a:pt x="6447159" y="264735"/>
                </a:cubicBezTo>
                <a:cubicBezTo>
                  <a:pt x="6457064" y="254369"/>
                  <a:pt x="6457420" y="233084"/>
                  <a:pt x="6480870" y="237003"/>
                </a:cubicBezTo>
                <a:cubicBezTo>
                  <a:pt x="6504318" y="240922"/>
                  <a:pt x="6497518" y="259657"/>
                  <a:pt x="6497279" y="273846"/>
                </a:cubicBezTo>
                <a:cubicBezTo>
                  <a:pt x="6499368" y="294313"/>
                  <a:pt x="6493343" y="315141"/>
                  <a:pt x="6480873" y="333419"/>
                </a:cubicBezTo>
                <a:cubicBezTo>
                  <a:pt x="6459034" y="378348"/>
                  <a:pt x="6454979" y="426736"/>
                  <a:pt x="6435588" y="470844"/>
                </a:cubicBezTo>
                <a:cubicBezTo>
                  <a:pt x="6429681" y="484578"/>
                  <a:pt x="6449791" y="494316"/>
                  <a:pt x="6447882" y="511415"/>
                </a:cubicBezTo>
                <a:cubicBezTo>
                  <a:pt x="6448418" y="527698"/>
                  <a:pt x="6453849" y="542344"/>
                  <a:pt x="6482309" y="537532"/>
                </a:cubicBezTo>
                <a:cubicBezTo>
                  <a:pt x="6497764" y="534718"/>
                  <a:pt x="6498300" y="550999"/>
                  <a:pt x="6497287" y="563096"/>
                </a:cubicBezTo>
                <a:cubicBezTo>
                  <a:pt x="6495496" y="573100"/>
                  <a:pt x="6489709" y="579739"/>
                  <a:pt x="6477596" y="576735"/>
                </a:cubicBezTo>
                <a:cubicBezTo>
                  <a:pt x="6471153" y="574185"/>
                  <a:pt x="6461487" y="570362"/>
                  <a:pt x="6454804" y="582003"/>
                </a:cubicBezTo>
                <a:cubicBezTo>
                  <a:pt x="6457250" y="581185"/>
                  <a:pt x="6461248" y="584551"/>
                  <a:pt x="6461248" y="584551"/>
                </a:cubicBezTo>
                <a:cubicBezTo>
                  <a:pt x="6507251" y="597390"/>
                  <a:pt x="6511011" y="614948"/>
                  <a:pt x="6478076" y="644771"/>
                </a:cubicBezTo>
                <a:cubicBezTo>
                  <a:pt x="6468172" y="655138"/>
                  <a:pt x="6444605" y="658314"/>
                  <a:pt x="6446811" y="671686"/>
                </a:cubicBezTo>
                <a:cubicBezTo>
                  <a:pt x="6449019" y="685057"/>
                  <a:pt x="6448781" y="699247"/>
                  <a:pt x="6449766" y="713027"/>
                </a:cubicBezTo>
                <a:lnTo>
                  <a:pt x="6459341" y="749199"/>
                </a:lnTo>
                <a:lnTo>
                  <a:pt x="6476263" y="732304"/>
                </a:lnTo>
                <a:lnTo>
                  <a:pt x="6514734" y="695605"/>
                </a:lnTo>
                <a:lnTo>
                  <a:pt x="6513863" y="693325"/>
                </a:lnTo>
                <a:cubicBezTo>
                  <a:pt x="6510994" y="691381"/>
                  <a:pt x="6505896" y="690146"/>
                  <a:pt x="6497588" y="689984"/>
                </a:cubicBezTo>
                <a:cubicBezTo>
                  <a:pt x="6491920" y="689526"/>
                  <a:pt x="6492815" y="684525"/>
                  <a:pt x="6493709" y="679522"/>
                </a:cubicBezTo>
                <a:cubicBezTo>
                  <a:pt x="6501555" y="671021"/>
                  <a:pt x="6510475" y="670978"/>
                  <a:pt x="6519783" y="671981"/>
                </a:cubicBezTo>
                <a:lnTo>
                  <a:pt x="6529762" y="672941"/>
                </a:lnTo>
                <a:lnTo>
                  <a:pt x="6545931" y="623991"/>
                </a:lnTo>
                <a:cubicBezTo>
                  <a:pt x="6548435" y="585416"/>
                  <a:pt x="6576325" y="566991"/>
                  <a:pt x="6608656" y="551410"/>
                </a:cubicBezTo>
                <a:cubicBezTo>
                  <a:pt x="6627130" y="542506"/>
                  <a:pt x="6666372" y="555979"/>
                  <a:pt x="6670450" y="568960"/>
                </a:cubicBezTo>
                <a:cubicBezTo>
                  <a:pt x="6680917" y="593810"/>
                  <a:pt x="6680917" y="593810"/>
                  <a:pt x="6707562" y="578477"/>
                </a:cubicBezTo>
                <a:cubicBezTo>
                  <a:pt x="6715195" y="587255"/>
                  <a:pt x="6707022" y="593685"/>
                  <a:pt x="6702225" y="600980"/>
                </a:cubicBezTo>
                <a:cubicBezTo>
                  <a:pt x="6700979" y="604071"/>
                  <a:pt x="6693872" y="612479"/>
                  <a:pt x="6700620" y="614208"/>
                </a:cubicBezTo>
                <a:cubicBezTo>
                  <a:pt x="6736669" y="621748"/>
                  <a:pt x="6721733" y="658839"/>
                  <a:pt x="6738061" y="678372"/>
                </a:cubicBezTo>
                <a:cubicBezTo>
                  <a:pt x="6740192" y="682329"/>
                  <a:pt x="6745694" y="687151"/>
                  <a:pt x="6747824" y="691107"/>
                </a:cubicBezTo>
                <a:cubicBezTo>
                  <a:pt x="6760436" y="687519"/>
                  <a:pt x="6773766" y="663656"/>
                  <a:pt x="6779090" y="673547"/>
                </a:cubicBezTo>
                <a:cubicBezTo>
                  <a:pt x="6793110" y="694194"/>
                  <a:pt x="6831467" y="700619"/>
                  <a:pt x="6823460" y="734372"/>
                </a:cubicBezTo>
                <a:cubicBezTo>
                  <a:pt x="6814208" y="771218"/>
                  <a:pt x="6808329" y="808928"/>
                  <a:pt x="6813818" y="846142"/>
                </a:cubicBezTo>
                <a:cubicBezTo>
                  <a:pt x="6815768" y="855168"/>
                  <a:pt x="6809725" y="865554"/>
                  <a:pt x="6823220" y="869014"/>
                </a:cubicBezTo>
                <a:cubicBezTo>
                  <a:pt x="6835651" y="870497"/>
                  <a:pt x="6849506" y="863819"/>
                  <a:pt x="6857858" y="852320"/>
                </a:cubicBezTo>
                <a:cubicBezTo>
                  <a:pt x="6866391" y="835751"/>
                  <a:pt x="6872612" y="820296"/>
                  <a:pt x="6874398" y="801997"/>
                </a:cubicBezTo>
                <a:cubicBezTo>
                  <a:pt x="6875658" y="766513"/>
                  <a:pt x="6889348" y="732513"/>
                  <a:pt x="6905348" y="697397"/>
                </a:cubicBezTo>
                <a:cubicBezTo>
                  <a:pt x="6906593" y="694306"/>
                  <a:pt x="6905708" y="687260"/>
                  <a:pt x="6909083" y="688124"/>
                </a:cubicBezTo>
                <a:cubicBezTo>
                  <a:pt x="6944784" y="673408"/>
                  <a:pt x="6937872" y="644354"/>
                  <a:pt x="6943211" y="621851"/>
                </a:cubicBezTo>
                <a:cubicBezTo>
                  <a:pt x="6966348" y="513541"/>
                  <a:pt x="7014348" y="408198"/>
                  <a:pt x="7026119" y="300385"/>
                </a:cubicBezTo>
                <a:cubicBezTo>
                  <a:pt x="7027724" y="287155"/>
                  <a:pt x="7032523" y="279861"/>
                  <a:pt x="7047262" y="280230"/>
                </a:cubicBezTo>
                <a:cubicBezTo>
                  <a:pt x="7059693" y="281712"/>
                  <a:pt x="7065196" y="286533"/>
                  <a:pt x="7064836" y="296672"/>
                </a:cubicBezTo>
                <a:cubicBezTo>
                  <a:pt x="7062871" y="320040"/>
                  <a:pt x="7073518" y="339821"/>
                  <a:pt x="7083100" y="357624"/>
                </a:cubicBezTo>
                <a:cubicBezTo>
                  <a:pt x="7095876" y="381362"/>
                  <a:pt x="7096220" y="403616"/>
                  <a:pt x="7088573" y="427231"/>
                </a:cubicBezTo>
                <a:cubicBezTo>
                  <a:pt x="7083235" y="449733"/>
                  <a:pt x="7084644" y="473965"/>
                  <a:pt x="7084990" y="496221"/>
                </a:cubicBezTo>
                <a:cubicBezTo>
                  <a:pt x="7087284" y="527502"/>
                  <a:pt x="7106641" y="525646"/>
                  <a:pt x="7132928" y="520449"/>
                </a:cubicBezTo>
                <a:cubicBezTo>
                  <a:pt x="7139857" y="517111"/>
                  <a:pt x="7149094" y="512659"/>
                  <a:pt x="7153352" y="520571"/>
                </a:cubicBezTo>
                <a:cubicBezTo>
                  <a:pt x="7157611" y="528483"/>
                  <a:pt x="7147309" y="530957"/>
                  <a:pt x="7143755" y="535162"/>
                </a:cubicBezTo>
                <a:cubicBezTo>
                  <a:pt x="7131849" y="550865"/>
                  <a:pt x="7133439" y="570028"/>
                  <a:pt x="7139827" y="581896"/>
                </a:cubicBezTo>
                <a:cubicBezTo>
                  <a:pt x="7150652" y="596609"/>
                  <a:pt x="7169307" y="582637"/>
                  <a:pt x="7179789" y="575093"/>
                </a:cubicBezTo>
                <a:cubicBezTo>
                  <a:pt x="7200751" y="560007"/>
                  <a:pt x="7214967" y="543191"/>
                  <a:pt x="7213557" y="518958"/>
                </a:cubicBezTo>
                <a:cubicBezTo>
                  <a:pt x="7213737" y="513890"/>
                  <a:pt x="7211789" y="504864"/>
                  <a:pt x="7221026" y="500412"/>
                </a:cubicBezTo>
                <a:cubicBezTo>
                  <a:pt x="7227953" y="497074"/>
                  <a:pt x="7232211" y="504986"/>
                  <a:pt x="7234340" y="508942"/>
                </a:cubicBezTo>
                <a:cubicBezTo>
                  <a:pt x="7241974" y="517718"/>
                  <a:pt x="7248901" y="514381"/>
                  <a:pt x="7257073" y="507952"/>
                </a:cubicBezTo>
                <a:cubicBezTo>
                  <a:pt x="7287633" y="478276"/>
                  <a:pt x="7315883" y="449712"/>
                  <a:pt x="7321942" y="406932"/>
                </a:cubicBezTo>
                <a:cubicBezTo>
                  <a:pt x="7323366" y="398772"/>
                  <a:pt x="7325923" y="390689"/>
                  <a:pt x="7329188" y="382654"/>
                </a:cubicBezTo>
                <a:lnTo>
                  <a:pt x="7337828" y="364616"/>
                </a:lnTo>
                <a:lnTo>
                  <a:pt x="7354652" y="298496"/>
                </a:lnTo>
                <a:cubicBezTo>
                  <a:pt x="7348394" y="292609"/>
                  <a:pt x="7348394" y="292609"/>
                  <a:pt x="7348394" y="292609"/>
                </a:cubicBezTo>
                <a:cubicBezTo>
                  <a:pt x="7348394" y="292609"/>
                  <a:pt x="7355523" y="286525"/>
                  <a:pt x="7355523" y="286525"/>
                </a:cubicBezTo>
                <a:cubicBezTo>
                  <a:pt x="7349264" y="280637"/>
                  <a:pt x="7357262" y="262584"/>
                  <a:pt x="7357262" y="262584"/>
                </a:cubicBezTo>
                <a:cubicBezTo>
                  <a:pt x="7358132" y="250613"/>
                  <a:pt x="7364390" y="256501"/>
                  <a:pt x="7363521" y="268471"/>
                </a:cubicBezTo>
                <a:lnTo>
                  <a:pt x="7365806" y="271418"/>
                </a:lnTo>
                <a:lnTo>
                  <a:pt x="7362652" y="280442"/>
                </a:lnTo>
                <a:cubicBezTo>
                  <a:pt x="7366216" y="277401"/>
                  <a:pt x="7367998" y="275880"/>
                  <a:pt x="7368106" y="274384"/>
                </a:cubicBezTo>
                <a:lnTo>
                  <a:pt x="7365806" y="271418"/>
                </a:lnTo>
                <a:lnTo>
                  <a:pt x="7370169" y="258939"/>
                </a:lnTo>
                <a:cubicBezTo>
                  <a:pt x="7374725" y="235049"/>
                  <a:pt x="7372998" y="207047"/>
                  <a:pt x="7388385" y="202340"/>
                </a:cubicBezTo>
                <a:cubicBezTo>
                  <a:pt x="7387862" y="278581"/>
                  <a:pt x="7416874" y="310671"/>
                  <a:pt x="7419456" y="370051"/>
                </a:cubicBezTo>
                <a:lnTo>
                  <a:pt x="7418425" y="398485"/>
                </a:lnTo>
                <a:lnTo>
                  <a:pt x="7426893" y="423613"/>
                </a:lnTo>
                <a:cubicBezTo>
                  <a:pt x="7435050" y="449576"/>
                  <a:pt x="7440898" y="476652"/>
                  <a:pt x="7442129" y="505954"/>
                </a:cubicBezTo>
                <a:cubicBezTo>
                  <a:pt x="7473033" y="498533"/>
                  <a:pt x="7490622" y="482583"/>
                  <a:pt x="7493830" y="456123"/>
                </a:cubicBezTo>
                <a:cubicBezTo>
                  <a:pt x="7496861" y="434733"/>
                  <a:pt x="7506982" y="437329"/>
                  <a:pt x="7521362" y="447837"/>
                </a:cubicBezTo>
                <a:cubicBezTo>
                  <a:pt x="7538051" y="457232"/>
                  <a:pt x="7536267" y="475531"/>
                  <a:pt x="7543719" y="489377"/>
                </a:cubicBezTo>
                <a:cubicBezTo>
                  <a:pt x="7550992" y="508293"/>
                  <a:pt x="7555957" y="528321"/>
                  <a:pt x="7563227" y="547238"/>
                </a:cubicBezTo>
                <a:cubicBezTo>
                  <a:pt x="7566421" y="553172"/>
                  <a:pt x="7566063" y="563310"/>
                  <a:pt x="7574056" y="561949"/>
                </a:cubicBezTo>
                <a:cubicBezTo>
                  <a:pt x="7585421" y="561453"/>
                  <a:pt x="7589155" y="552181"/>
                  <a:pt x="7591644" y="545999"/>
                </a:cubicBezTo>
                <a:cubicBezTo>
                  <a:pt x="7594133" y="539817"/>
                  <a:pt x="7595558" y="531656"/>
                  <a:pt x="7598047" y="525475"/>
                </a:cubicBezTo>
                <a:cubicBezTo>
                  <a:pt x="7611213" y="474286"/>
                  <a:pt x="7625623" y="420008"/>
                  <a:pt x="7642162" y="369686"/>
                </a:cubicBezTo>
                <a:cubicBezTo>
                  <a:pt x="7650875" y="348050"/>
                  <a:pt x="7666335" y="328142"/>
                  <a:pt x="7699188" y="329746"/>
                </a:cubicBezTo>
                <a:cubicBezTo>
                  <a:pt x="7711619" y="331228"/>
                  <a:pt x="7722102" y="323686"/>
                  <a:pt x="7729210" y="315277"/>
                </a:cubicBezTo>
                <a:cubicBezTo>
                  <a:pt x="7730454" y="312187"/>
                  <a:pt x="7734007" y="307983"/>
                  <a:pt x="7735253" y="304891"/>
                </a:cubicBezTo>
                <a:cubicBezTo>
                  <a:pt x="7751417" y="297101"/>
                  <a:pt x="7771136" y="285106"/>
                  <a:pt x="7786761" y="292523"/>
                </a:cubicBezTo>
                <a:cubicBezTo>
                  <a:pt x="7802385" y="299939"/>
                  <a:pt x="7797227" y="317374"/>
                  <a:pt x="7789939" y="330849"/>
                </a:cubicBezTo>
                <a:cubicBezTo>
                  <a:pt x="7770026" y="380306"/>
                  <a:pt x="7759169" y="430381"/>
                  <a:pt x="7761809" y="483916"/>
                </a:cubicBezTo>
                <a:cubicBezTo>
                  <a:pt x="7761269" y="499123"/>
                  <a:pt x="7769081" y="502832"/>
                  <a:pt x="7782576" y="506292"/>
                </a:cubicBezTo>
                <a:cubicBezTo>
                  <a:pt x="7799447" y="510617"/>
                  <a:pt x="7801051" y="497389"/>
                  <a:pt x="7804784" y="488116"/>
                </a:cubicBezTo>
                <a:cubicBezTo>
                  <a:pt x="7813497" y="466478"/>
                  <a:pt x="7822210" y="444841"/>
                  <a:pt x="7831985" y="425181"/>
                </a:cubicBezTo>
                <a:cubicBezTo>
                  <a:pt x="7838028" y="414795"/>
                  <a:pt x="7847446" y="405275"/>
                  <a:pt x="7859696" y="411826"/>
                </a:cubicBezTo>
                <a:cubicBezTo>
                  <a:pt x="7871947" y="418378"/>
                  <a:pt x="7855783" y="426169"/>
                  <a:pt x="7852049" y="435441"/>
                </a:cubicBezTo>
                <a:cubicBezTo>
                  <a:pt x="7848495" y="439646"/>
                  <a:pt x="7846006" y="445827"/>
                  <a:pt x="7842452" y="450031"/>
                </a:cubicBezTo>
                <a:cubicBezTo>
                  <a:pt x="7823964" y="491328"/>
                  <a:pt x="7825028" y="493306"/>
                  <a:pt x="7875291" y="484029"/>
                </a:cubicBezTo>
                <a:cubicBezTo>
                  <a:pt x="7888967" y="482420"/>
                  <a:pt x="7888787" y="487489"/>
                  <a:pt x="7893045" y="495402"/>
                </a:cubicBezTo>
                <a:cubicBezTo>
                  <a:pt x="7906347" y="536325"/>
                  <a:pt x="7912898" y="575517"/>
                  <a:pt x="7884109" y="619287"/>
                </a:cubicBezTo>
                <a:cubicBezTo>
                  <a:pt x="7872023" y="640060"/>
                  <a:pt x="7863045" y="661203"/>
                  <a:pt x="7856464" y="682747"/>
                </a:cubicBezTo>
                <a:lnTo>
                  <a:pt x="7844945" y="739961"/>
                </a:lnTo>
                <a:lnTo>
                  <a:pt x="7894683" y="636581"/>
                </a:lnTo>
                <a:cubicBezTo>
                  <a:pt x="7899623" y="625097"/>
                  <a:pt x="7911348" y="613313"/>
                  <a:pt x="7918980" y="602894"/>
                </a:cubicBezTo>
                <a:cubicBezTo>
                  <a:pt x="7925217" y="594910"/>
                  <a:pt x="7931455" y="586925"/>
                  <a:pt x="7941483" y="595370"/>
                </a:cubicBezTo>
                <a:cubicBezTo>
                  <a:pt x="7947521" y="599252"/>
                  <a:pt x="7952360" y="593700"/>
                  <a:pt x="7955802" y="590582"/>
                </a:cubicBezTo>
                <a:cubicBezTo>
                  <a:pt x="7970806" y="575242"/>
                  <a:pt x="7982557" y="572051"/>
                  <a:pt x="7993640" y="580144"/>
                </a:cubicBezTo>
                <a:lnTo>
                  <a:pt x="7996643" y="583384"/>
                </a:lnTo>
                <a:lnTo>
                  <a:pt x="8020545" y="498017"/>
                </a:lnTo>
                <a:cubicBezTo>
                  <a:pt x="8034449" y="459779"/>
                  <a:pt x="8052219" y="418822"/>
                  <a:pt x="8074419" y="372163"/>
                </a:cubicBezTo>
                <a:cubicBezTo>
                  <a:pt x="8057711" y="425310"/>
                  <a:pt x="8083157" y="397065"/>
                  <a:pt x="8106361" y="380748"/>
                </a:cubicBezTo>
                <a:cubicBezTo>
                  <a:pt x="8114095" y="375309"/>
                  <a:pt x="8116339" y="363382"/>
                  <a:pt x="8124073" y="357942"/>
                </a:cubicBezTo>
                <a:cubicBezTo>
                  <a:pt x="8124073" y="357942"/>
                  <a:pt x="8129564" y="364430"/>
                  <a:pt x="8127321" y="376357"/>
                </a:cubicBezTo>
                <a:cubicBezTo>
                  <a:pt x="8127321" y="376357"/>
                  <a:pt x="8127321" y="376357"/>
                  <a:pt x="8125077" y="388283"/>
                </a:cubicBezTo>
                <a:cubicBezTo>
                  <a:pt x="8129564" y="364430"/>
                  <a:pt x="8146037" y="383893"/>
                  <a:pt x="8126082" y="418625"/>
                </a:cubicBezTo>
                <a:cubicBezTo>
                  <a:pt x="8126082" y="418625"/>
                  <a:pt x="8126082" y="418625"/>
                  <a:pt x="8112856" y="417577"/>
                </a:cubicBezTo>
                <a:cubicBezTo>
                  <a:pt x="8105122" y="423015"/>
                  <a:pt x="8102878" y="434943"/>
                  <a:pt x="8102878" y="434943"/>
                </a:cubicBezTo>
                <a:cubicBezTo>
                  <a:pt x="8089653" y="433894"/>
                  <a:pt x="8097387" y="428455"/>
                  <a:pt x="8099631" y="416528"/>
                </a:cubicBezTo>
                <a:cubicBezTo>
                  <a:pt x="8099631" y="416528"/>
                  <a:pt x="8099631" y="416528"/>
                  <a:pt x="8101874" y="404601"/>
                </a:cubicBezTo>
                <a:cubicBezTo>
                  <a:pt x="8074184" y="444772"/>
                  <a:pt x="8045255" y="527212"/>
                  <a:pt x="8056237" y="540187"/>
                </a:cubicBezTo>
                <a:lnTo>
                  <a:pt x="8030627" y="601140"/>
                </a:lnTo>
                <a:lnTo>
                  <a:pt x="8033101" y="601795"/>
                </a:lnTo>
                <a:cubicBezTo>
                  <a:pt x="8047615" y="611875"/>
                  <a:pt x="8041545" y="632709"/>
                  <a:pt x="8044314" y="649482"/>
                </a:cubicBezTo>
                <a:cubicBezTo>
                  <a:pt x="8043566" y="653664"/>
                  <a:pt x="8042818" y="657846"/>
                  <a:pt x="8042070" y="662031"/>
                </a:cubicBezTo>
                <a:lnTo>
                  <a:pt x="8042563" y="669453"/>
                </a:lnTo>
                <a:lnTo>
                  <a:pt x="8047077" y="660010"/>
                </a:lnTo>
                <a:cubicBezTo>
                  <a:pt x="8059473" y="642514"/>
                  <a:pt x="8076174" y="627614"/>
                  <a:pt x="8100953" y="616917"/>
                </a:cubicBezTo>
                <a:cubicBezTo>
                  <a:pt x="8110190" y="612466"/>
                  <a:pt x="8117297" y="604057"/>
                  <a:pt x="8119967" y="592806"/>
                </a:cubicBezTo>
                <a:lnTo>
                  <a:pt x="8129693" y="570166"/>
                </a:lnTo>
                <a:lnTo>
                  <a:pt x="8121984" y="566732"/>
                </a:lnTo>
                <a:cubicBezTo>
                  <a:pt x="8116171" y="559581"/>
                  <a:pt x="8114138" y="549445"/>
                  <a:pt x="8114711" y="535489"/>
                </a:cubicBezTo>
                <a:cubicBezTo>
                  <a:pt x="8115459" y="531305"/>
                  <a:pt x="8115558" y="525373"/>
                  <a:pt x="8122344" y="525071"/>
                </a:cubicBezTo>
                <a:cubicBezTo>
                  <a:pt x="8129130" y="524769"/>
                  <a:pt x="8129030" y="530701"/>
                  <a:pt x="8128281" y="534884"/>
                </a:cubicBezTo>
                <a:cubicBezTo>
                  <a:pt x="8128182" y="540817"/>
                  <a:pt x="8128083" y="546750"/>
                  <a:pt x="8134769" y="552381"/>
                </a:cubicBezTo>
                <a:cubicBezTo>
                  <a:pt x="8144998" y="548960"/>
                  <a:pt x="8144448" y="541278"/>
                  <a:pt x="8142502" y="536029"/>
                </a:cubicBezTo>
                <a:cubicBezTo>
                  <a:pt x="8135366" y="516783"/>
                  <a:pt x="8136413" y="494803"/>
                  <a:pt x="8133369" y="474189"/>
                </a:cubicBezTo>
                <a:cubicBezTo>
                  <a:pt x="8131074" y="449393"/>
                  <a:pt x="8137510" y="429543"/>
                  <a:pt x="8164851" y="416470"/>
                </a:cubicBezTo>
                <a:cubicBezTo>
                  <a:pt x="8170339" y="412668"/>
                  <a:pt x="8176476" y="410616"/>
                  <a:pt x="8175927" y="402933"/>
                </a:cubicBezTo>
                <a:cubicBezTo>
                  <a:pt x="8176226" y="385135"/>
                  <a:pt x="8191293" y="376166"/>
                  <a:pt x="8207009" y="368944"/>
                </a:cubicBezTo>
                <a:cubicBezTo>
                  <a:pt x="8212123" y="367234"/>
                  <a:pt x="8225757" y="373000"/>
                  <a:pt x="8238343" y="380591"/>
                </a:cubicBezTo>
                <a:lnTo>
                  <a:pt x="8246015" y="387513"/>
                </a:lnTo>
                <a:lnTo>
                  <a:pt x="8249241" y="383831"/>
                </a:lnTo>
                <a:cubicBezTo>
                  <a:pt x="8254948" y="378900"/>
                  <a:pt x="8261609" y="375067"/>
                  <a:pt x="8269602" y="373706"/>
                </a:cubicBezTo>
                <a:cubicBezTo>
                  <a:pt x="8286651" y="372962"/>
                  <a:pt x="8303702" y="372219"/>
                  <a:pt x="8297118" y="397812"/>
                </a:cubicBezTo>
                <a:cubicBezTo>
                  <a:pt x="8283248" y="436884"/>
                  <a:pt x="8292110" y="474963"/>
                  <a:pt x="8288181" y="521698"/>
                </a:cubicBezTo>
                <a:cubicBezTo>
                  <a:pt x="8324603" y="486706"/>
                  <a:pt x="8359603" y="459872"/>
                  <a:pt x="8370099" y="419936"/>
                </a:cubicBezTo>
                <a:cubicBezTo>
                  <a:pt x="8371524" y="411777"/>
                  <a:pt x="8376323" y="404481"/>
                  <a:pt x="8386624" y="402008"/>
                </a:cubicBezTo>
                <a:cubicBezTo>
                  <a:pt x="8397991" y="401513"/>
                  <a:pt x="8396566" y="409673"/>
                  <a:pt x="8397451" y="416719"/>
                </a:cubicBezTo>
                <a:cubicBezTo>
                  <a:pt x="8400465" y="427724"/>
                  <a:pt x="8410587" y="430318"/>
                  <a:pt x="8420889" y="427845"/>
                </a:cubicBezTo>
                <a:cubicBezTo>
                  <a:pt x="8436873" y="425123"/>
                  <a:pt x="8436168" y="413006"/>
                  <a:pt x="8431909" y="405093"/>
                </a:cubicBezTo>
                <a:cubicBezTo>
                  <a:pt x="8423393" y="389270"/>
                  <a:pt x="8432809" y="379747"/>
                  <a:pt x="8446664" y="373071"/>
                </a:cubicBezTo>
                <a:cubicBezTo>
                  <a:pt x="8464073" y="362189"/>
                  <a:pt x="8485741" y="359220"/>
                  <a:pt x="8495504" y="371954"/>
                </a:cubicBezTo>
                <a:cubicBezTo>
                  <a:pt x="8502957" y="385800"/>
                  <a:pt x="8483417" y="392725"/>
                  <a:pt x="8470626" y="401381"/>
                </a:cubicBezTo>
                <a:cubicBezTo>
                  <a:pt x="8466009" y="403607"/>
                  <a:pt x="8464763" y="406699"/>
                  <a:pt x="8457837" y="410037"/>
                </a:cubicBezTo>
                <a:cubicBezTo>
                  <a:pt x="8468842" y="419680"/>
                  <a:pt x="8477194" y="408181"/>
                  <a:pt x="8486251" y="408798"/>
                </a:cubicBezTo>
                <a:cubicBezTo>
                  <a:pt x="8500991" y="409168"/>
                  <a:pt x="8515733" y="409537"/>
                  <a:pt x="8502581" y="428330"/>
                </a:cubicBezTo>
                <a:cubicBezTo>
                  <a:pt x="8497783" y="435627"/>
                  <a:pt x="8495474" y="436739"/>
                  <a:pt x="8502041" y="443539"/>
                </a:cubicBezTo>
                <a:cubicBezTo>
                  <a:pt x="8522629" y="470985"/>
                  <a:pt x="8530607" y="502017"/>
                  <a:pt x="8535211" y="532184"/>
                </a:cubicBezTo>
                <a:cubicBezTo>
                  <a:pt x="8538568" y="565442"/>
                  <a:pt x="8541927" y="598700"/>
                  <a:pt x="8557897" y="628372"/>
                </a:cubicBezTo>
                <a:cubicBezTo>
                  <a:pt x="8561091" y="634306"/>
                  <a:pt x="8564106" y="645309"/>
                  <a:pt x="8561616" y="651492"/>
                </a:cubicBezTo>
                <a:lnTo>
                  <a:pt x="8558530" y="684591"/>
                </a:lnTo>
                <a:lnTo>
                  <a:pt x="8567647" y="696722"/>
                </a:lnTo>
                <a:cubicBezTo>
                  <a:pt x="8587903" y="701749"/>
                  <a:pt x="8598980" y="688214"/>
                  <a:pt x="8607362" y="673612"/>
                </a:cubicBezTo>
                <a:cubicBezTo>
                  <a:pt x="8629613" y="640609"/>
                  <a:pt x="8651865" y="607606"/>
                  <a:pt x="8680802" y="580233"/>
                </a:cubicBezTo>
                <a:cubicBezTo>
                  <a:pt x="8691131" y="570882"/>
                  <a:pt x="8699312" y="568145"/>
                  <a:pt x="8707944" y="579025"/>
                </a:cubicBezTo>
                <a:cubicBezTo>
                  <a:pt x="8709889" y="584272"/>
                  <a:pt x="8713234" y="587089"/>
                  <a:pt x="8720017" y="586786"/>
                </a:cubicBezTo>
                <a:cubicBezTo>
                  <a:pt x="8752549" y="587709"/>
                  <a:pt x="8764324" y="613269"/>
                  <a:pt x="8742272" y="634407"/>
                </a:cubicBezTo>
                <a:cubicBezTo>
                  <a:pt x="8716777" y="658663"/>
                  <a:pt x="8700662" y="689613"/>
                  <a:pt x="8669131" y="709989"/>
                </a:cubicBezTo>
                <a:cubicBezTo>
                  <a:pt x="8661597" y="714474"/>
                  <a:pt x="8659452" y="721090"/>
                  <a:pt x="8662695" y="729839"/>
                </a:cubicBezTo>
                <a:cubicBezTo>
                  <a:pt x="8666488" y="746268"/>
                  <a:pt x="8652068" y="756989"/>
                  <a:pt x="8632460" y="753712"/>
                </a:cubicBezTo>
                <a:cubicBezTo>
                  <a:pt x="8629067" y="753863"/>
                  <a:pt x="8625512" y="753577"/>
                  <a:pt x="8622537" y="754080"/>
                </a:cubicBezTo>
                <a:lnTo>
                  <a:pt x="8619272" y="756666"/>
                </a:lnTo>
                <a:lnTo>
                  <a:pt x="8625256" y="760951"/>
                </a:lnTo>
                <a:lnTo>
                  <a:pt x="8623323" y="771190"/>
                </a:lnTo>
                <a:lnTo>
                  <a:pt x="8632735" y="777709"/>
                </a:lnTo>
                <a:cubicBezTo>
                  <a:pt x="8633197" y="780505"/>
                  <a:pt x="8630939" y="783717"/>
                  <a:pt x="8626474" y="787178"/>
                </a:cubicBezTo>
                <a:lnTo>
                  <a:pt x="8621500" y="793651"/>
                </a:lnTo>
                <a:lnTo>
                  <a:pt x="8629034" y="798366"/>
                </a:lnTo>
                <a:lnTo>
                  <a:pt x="8635499" y="801436"/>
                </a:lnTo>
                <a:lnTo>
                  <a:pt x="8636403" y="801555"/>
                </a:lnTo>
                <a:lnTo>
                  <a:pt x="8636227" y="801781"/>
                </a:lnTo>
                <a:lnTo>
                  <a:pt x="8636847" y="802075"/>
                </a:lnTo>
                <a:cubicBezTo>
                  <a:pt x="8615524" y="827299"/>
                  <a:pt x="8656011" y="837681"/>
                  <a:pt x="8647298" y="859319"/>
                </a:cubicBezTo>
                <a:lnTo>
                  <a:pt x="8649384" y="862447"/>
                </a:lnTo>
                <a:lnTo>
                  <a:pt x="8661251" y="856175"/>
                </a:lnTo>
                <a:cubicBezTo>
                  <a:pt x="8671031" y="839140"/>
                  <a:pt x="8693631" y="825684"/>
                  <a:pt x="8696525" y="814885"/>
                </a:cubicBezTo>
                <a:cubicBezTo>
                  <a:pt x="8701114" y="783853"/>
                  <a:pt x="8729204" y="766595"/>
                  <a:pt x="8739831" y="739445"/>
                </a:cubicBezTo>
                <a:cubicBezTo>
                  <a:pt x="8752602" y="705679"/>
                  <a:pt x="8787576" y="682187"/>
                  <a:pt x="8800349" y="648421"/>
                </a:cubicBezTo>
                <a:cubicBezTo>
                  <a:pt x="8803142" y="643552"/>
                  <a:pt x="8811325" y="640817"/>
                  <a:pt x="8817462" y="638766"/>
                </a:cubicBezTo>
                <a:cubicBezTo>
                  <a:pt x="8827041" y="633596"/>
                  <a:pt x="8842009" y="630558"/>
                  <a:pt x="8827988" y="617548"/>
                </a:cubicBezTo>
                <a:cubicBezTo>
                  <a:pt x="8823997" y="612983"/>
                  <a:pt x="8828837" y="607432"/>
                  <a:pt x="8832279" y="604315"/>
                </a:cubicBezTo>
                <a:cubicBezTo>
                  <a:pt x="8869948" y="581888"/>
                  <a:pt x="8873989" y="543174"/>
                  <a:pt x="8898187" y="515420"/>
                </a:cubicBezTo>
                <a:cubicBezTo>
                  <a:pt x="8931414" y="474814"/>
                  <a:pt x="8941143" y="420434"/>
                  <a:pt x="8987840" y="385157"/>
                </a:cubicBezTo>
                <a:cubicBezTo>
                  <a:pt x="8995374" y="380672"/>
                  <a:pt x="8999566" y="373371"/>
                  <a:pt x="9005802" y="365386"/>
                </a:cubicBezTo>
                <a:cubicBezTo>
                  <a:pt x="9016580" y="369649"/>
                  <a:pt x="9019823" y="378396"/>
                  <a:pt x="9032645" y="381975"/>
                </a:cubicBezTo>
                <a:cubicBezTo>
                  <a:pt x="9054948" y="386317"/>
                  <a:pt x="9068768" y="411193"/>
                  <a:pt x="9060935" y="433478"/>
                </a:cubicBezTo>
                <a:cubicBezTo>
                  <a:pt x="9053203" y="449829"/>
                  <a:pt x="9038036" y="464731"/>
                  <a:pt x="9045171" y="483977"/>
                </a:cubicBezTo>
                <a:cubicBezTo>
                  <a:pt x="9047765" y="490975"/>
                  <a:pt x="9037538" y="494394"/>
                  <a:pt x="9032049" y="498196"/>
                </a:cubicBezTo>
                <a:cubicBezTo>
                  <a:pt x="9014288" y="506101"/>
                  <a:pt x="9005906" y="520700"/>
                  <a:pt x="8997524" y="535302"/>
                </a:cubicBezTo>
                <a:cubicBezTo>
                  <a:pt x="8990540" y="547470"/>
                  <a:pt x="8988393" y="554087"/>
                  <a:pt x="9003911" y="558731"/>
                </a:cubicBezTo>
                <a:cubicBezTo>
                  <a:pt x="9009299" y="560863"/>
                  <a:pt x="9013292" y="565426"/>
                  <a:pt x="9010498" y="570295"/>
                </a:cubicBezTo>
                <a:cubicBezTo>
                  <a:pt x="9006955" y="579345"/>
                  <a:pt x="8998873" y="576147"/>
                  <a:pt x="8993484" y="574016"/>
                </a:cubicBezTo>
                <a:cubicBezTo>
                  <a:pt x="8973227" y="568990"/>
                  <a:pt x="8967639" y="578724"/>
                  <a:pt x="8966043" y="593023"/>
                </a:cubicBezTo>
                <a:cubicBezTo>
                  <a:pt x="8959309" y="630670"/>
                  <a:pt x="8949879" y="667252"/>
                  <a:pt x="8930322" y="701321"/>
                </a:cubicBezTo>
                <a:cubicBezTo>
                  <a:pt x="8922589" y="717673"/>
                  <a:pt x="8942647" y="734563"/>
                  <a:pt x="8920694" y="749768"/>
                </a:cubicBezTo>
                <a:cubicBezTo>
                  <a:pt x="8918649" y="750453"/>
                  <a:pt x="8925334" y="756083"/>
                  <a:pt x="8928028" y="757149"/>
                </a:cubicBezTo>
                <a:cubicBezTo>
                  <a:pt x="8938805" y="761411"/>
                  <a:pt x="8946987" y="758676"/>
                  <a:pt x="8953873" y="752441"/>
                </a:cubicBezTo>
                <a:cubicBezTo>
                  <a:pt x="8959361" y="748641"/>
                  <a:pt x="8968291" y="741721"/>
                  <a:pt x="8959561" y="736774"/>
                </a:cubicBezTo>
                <a:cubicBezTo>
                  <a:pt x="8948883" y="726579"/>
                  <a:pt x="8957814" y="719661"/>
                  <a:pt x="8963401" y="709927"/>
                </a:cubicBezTo>
                <a:cubicBezTo>
                  <a:pt x="8984905" y="681107"/>
                  <a:pt x="9015140" y="657233"/>
                  <a:pt x="9025217" y="622400"/>
                </a:cubicBezTo>
                <a:cubicBezTo>
                  <a:pt x="9028111" y="611600"/>
                  <a:pt x="9037591" y="612365"/>
                  <a:pt x="9046421" y="611377"/>
                </a:cubicBezTo>
                <a:cubicBezTo>
                  <a:pt x="9065380" y="612904"/>
                  <a:pt x="9073664" y="604236"/>
                  <a:pt x="9079351" y="588570"/>
                </a:cubicBezTo>
                <a:cubicBezTo>
                  <a:pt x="9088581" y="563854"/>
                  <a:pt x="9102900" y="559066"/>
                  <a:pt x="9127049" y="574589"/>
                </a:cubicBezTo>
                <a:cubicBezTo>
                  <a:pt x="9138474" y="580601"/>
                  <a:pt x="9137925" y="572919"/>
                  <a:pt x="9141368" y="569802"/>
                </a:cubicBezTo>
                <a:cubicBezTo>
                  <a:pt x="9156634" y="548966"/>
                  <a:pt x="9171901" y="528130"/>
                  <a:pt x="9184474" y="506229"/>
                </a:cubicBezTo>
                <a:cubicBezTo>
                  <a:pt x="9211665" y="461741"/>
                  <a:pt x="9246937" y="420452"/>
                  <a:pt x="9266046" y="372768"/>
                </a:cubicBezTo>
                <a:cubicBezTo>
                  <a:pt x="9276773" y="339685"/>
                  <a:pt x="9305709" y="312312"/>
                  <a:pt x="9329259" y="282808"/>
                </a:cubicBezTo>
                <a:cubicBezTo>
                  <a:pt x="9336891" y="272389"/>
                  <a:pt x="9339686" y="267523"/>
                  <a:pt x="9337840" y="256341"/>
                </a:cubicBezTo>
                <a:cubicBezTo>
                  <a:pt x="9338039" y="244475"/>
                  <a:pt x="9330255" y="223481"/>
                  <a:pt x="9362037" y="228587"/>
                </a:cubicBezTo>
                <a:cubicBezTo>
                  <a:pt x="9369472" y="230033"/>
                  <a:pt x="9375708" y="222050"/>
                  <a:pt x="9371716" y="217485"/>
                </a:cubicBezTo>
                <a:cubicBezTo>
                  <a:pt x="9352407" y="196411"/>
                  <a:pt x="9375009" y="182955"/>
                  <a:pt x="9382742" y="166604"/>
                </a:cubicBezTo>
                <a:cubicBezTo>
                  <a:pt x="9389726" y="154437"/>
                  <a:pt x="9397359" y="144019"/>
                  <a:pt x="9404994" y="133601"/>
                </a:cubicBezTo>
                <a:cubicBezTo>
                  <a:pt x="9413275" y="124932"/>
                  <a:pt x="9419786" y="120789"/>
                  <a:pt x="9425374" y="121133"/>
                </a:cubicBezTo>
                <a:cubicBezTo>
                  <a:pt x="9430962" y="121477"/>
                  <a:pt x="9435627" y="126309"/>
                  <a:pt x="9440218" y="135589"/>
                </a:cubicBezTo>
                <a:cubicBezTo>
                  <a:pt x="9444210" y="140153"/>
                  <a:pt x="9443461" y="144337"/>
                  <a:pt x="9450895" y="145785"/>
                </a:cubicBezTo>
                <a:cubicBezTo>
                  <a:pt x="9476641" y="147009"/>
                  <a:pt x="9493355" y="161085"/>
                  <a:pt x="9485522" y="183368"/>
                </a:cubicBezTo>
                <a:cubicBezTo>
                  <a:pt x="9474697" y="222384"/>
                  <a:pt x="9463870" y="261400"/>
                  <a:pt x="9434832" y="294707"/>
                </a:cubicBezTo>
                <a:cubicBezTo>
                  <a:pt x="9426551" y="303375"/>
                  <a:pt x="9418269" y="312042"/>
                  <a:pt x="9417421" y="322158"/>
                </a:cubicBezTo>
                <a:cubicBezTo>
                  <a:pt x="9411885" y="369238"/>
                  <a:pt x="9389433" y="414108"/>
                  <a:pt x="9368380" y="456542"/>
                </a:cubicBezTo>
                <a:cubicBezTo>
                  <a:pt x="9355807" y="478443"/>
                  <a:pt x="9345929" y="501411"/>
                  <a:pt x="9365887" y="524235"/>
                </a:cubicBezTo>
                <a:cubicBezTo>
                  <a:pt x="9371176" y="532298"/>
                  <a:pt x="9368283" y="543099"/>
                  <a:pt x="9362695" y="552832"/>
                </a:cubicBezTo>
                <a:cubicBezTo>
                  <a:pt x="9359252" y="555950"/>
                  <a:pt x="9358504" y="560133"/>
                  <a:pt x="9363892" y="562264"/>
                </a:cubicBezTo>
                <a:cubicBezTo>
                  <a:pt x="9368632" y="562646"/>
                  <a:pt x="9372722" y="561278"/>
                  <a:pt x="9374121" y="558845"/>
                </a:cubicBezTo>
                <a:cubicBezTo>
                  <a:pt x="9388837" y="530326"/>
                  <a:pt x="9401510" y="502492"/>
                  <a:pt x="9427005" y="478236"/>
                </a:cubicBezTo>
                <a:cubicBezTo>
                  <a:pt x="9423061" y="430394"/>
                  <a:pt x="9467067" y="394050"/>
                  <a:pt x="9477993" y="349101"/>
                </a:cubicBezTo>
                <a:cubicBezTo>
                  <a:pt x="9479390" y="346669"/>
                  <a:pt x="9478741" y="344919"/>
                  <a:pt x="9480138" y="342486"/>
                </a:cubicBezTo>
                <a:cubicBezTo>
                  <a:pt x="9488420" y="333817"/>
                  <a:pt x="9488719" y="316019"/>
                  <a:pt x="9508327" y="319295"/>
                </a:cubicBezTo>
                <a:cubicBezTo>
                  <a:pt x="9527934" y="322573"/>
                  <a:pt x="9522248" y="338239"/>
                  <a:pt x="9522049" y="350104"/>
                </a:cubicBezTo>
                <a:cubicBezTo>
                  <a:pt x="9523796" y="367219"/>
                  <a:pt x="9518757" y="384634"/>
                  <a:pt x="9508330" y="399919"/>
                </a:cubicBezTo>
                <a:cubicBezTo>
                  <a:pt x="9490068" y="437488"/>
                  <a:pt x="9486677" y="477951"/>
                  <a:pt x="9470463" y="514834"/>
                </a:cubicBezTo>
                <a:cubicBezTo>
                  <a:pt x="9465523" y="526319"/>
                  <a:pt x="9482339" y="534462"/>
                  <a:pt x="9480743" y="548761"/>
                </a:cubicBezTo>
                <a:cubicBezTo>
                  <a:pt x="9481191" y="562375"/>
                  <a:pt x="9485732" y="574623"/>
                  <a:pt x="9509530" y="570599"/>
                </a:cubicBezTo>
                <a:cubicBezTo>
                  <a:pt x="9522454" y="568246"/>
                  <a:pt x="9522902" y="581860"/>
                  <a:pt x="9522055" y="591976"/>
                </a:cubicBezTo>
                <a:cubicBezTo>
                  <a:pt x="9520558" y="600342"/>
                  <a:pt x="9515718" y="605894"/>
                  <a:pt x="9505589" y="603381"/>
                </a:cubicBezTo>
                <a:cubicBezTo>
                  <a:pt x="9500202" y="601248"/>
                  <a:pt x="9492119" y="598052"/>
                  <a:pt x="9486531" y="607786"/>
                </a:cubicBezTo>
                <a:cubicBezTo>
                  <a:pt x="9488577" y="607102"/>
                  <a:pt x="9491920" y="609917"/>
                  <a:pt x="9491920" y="609917"/>
                </a:cubicBezTo>
                <a:cubicBezTo>
                  <a:pt x="9530387" y="620653"/>
                  <a:pt x="9533532" y="635335"/>
                  <a:pt x="9505991" y="660273"/>
                </a:cubicBezTo>
                <a:cubicBezTo>
                  <a:pt x="9497709" y="668941"/>
                  <a:pt x="9478002" y="671598"/>
                  <a:pt x="9479847" y="682780"/>
                </a:cubicBezTo>
                <a:cubicBezTo>
                  <a:pt x="9481693" y="693961"/>
                  <a:pt x="9481494" y="705826"/>
                  <a:pt x="9482318" y="717350"/>
                </a:cubicBezTo>
                <a:lnTo>
                  <a:pt x="9490325" y="747595"/>
                </a:lnTo>
                <a:lnTo>
                  <a:pt x="9504475" y="733468"/>
                </a:lnTo>
                <a:lnTo>
                  <a:pt x="9534365" y="704955"/>
                </a:lnTo>
                <a:lnTo>
                  <a:pt x="9522307" y="698081"/>
                </a:lnTo>
                <a:cubicBezTo>
                  <a:pt x="9517568" y="697698"/>
                  <a:pt x="9518316" y="693515"/>
                  <a:pt x="9519063" y="689332"/>
                </a:cubicBezTo>
                <a:cubicBezTo>
                  <a:pt x="9525624" y="682223"/>
                  <a:pt x="9533083" y="682187"/>
                  <a:pt x="9540867" y="683027"/>
                </a:cubicBezTo>
                <a:lnTo>
                  <a:pt x="9549211" y="683829"/>
                </a:lnTo>
                <a:lnTo>
                  <a:pt x="9562731" y="642896"/>
                </a:lnTo>
                <a:cubicBezTo>
                  <a:pt x="9564825" y="610640"/>
                  <a:pt x="9588147" y="595234"/>
                  <a:pt x="9615182" y="582204"/>
                </a:cubicBezTo>
                <a:cubicBezTo>
                  <a:pt x="9630630" y="574759"/>
                  <a:pt x="9663445" y="586024"/>
                  <a:pt x="9666855" y="596880"/>
                </a:cubicBezTo>
                <a:cubicBezTo>
                  <a:pt x="9675607" y="617659"/>
                  <a:pt x="9675607" y="617659"/>
                  <a:pt x="9697888" y="604838"/>
                </a:cubicBezTo>
                <a:cubicBezTo>
                  <a:pt x="9704271" y="612178"/>
                  <a:pt x="9697437" y="617555"/>
                  <a:pt x="9693426" y="623655"/>
                </a:cubicBezTo>
                <a:cubicBezTo>
                  <a:pt x="9692383" y="626239"/>
                  <a:pt x="9686441" y="633270"/>
                  <a:pt x="9692084" y="634717"/>
                </a:cubicBezTo>
                <a:cubicBezTo>
                  <a:pt x="9722227" y="641021"/>
                  <a:pt x="9709738" y="672037"/>
                  <a:pt x="9723392" y="688371"/>
                </a:cubicBezTo>
                <a:cubicBezTo>
                  <a:pt x="9725173" y="691680"/>
                  <a:pt x="9729775" y="695711"/>
                  <a:pt x="9731556" y="699020"/>
                </a:cubicBezTo>
                <a:cubicBezTo>
                  <a:pt x="9742102" y="696020"/>
                  <a:pt x="9753248" y="676065"/>
                  <a:pt x="9757700" y="684336"/>
                </a:cubicBezTo>
                <a:cubicBezTo>
                  <a:pt x="9769424" y="701600"/>
                  <a:pt x="9801498" y="706974"/>
                  <a:pt x="9794802" y="735199"/>
                </a:cubicBezTo>
                <a:cubicBezTo>
                  <a:pt x="9787066" y="766009"/>
                  <a:pt x="9782150" y="797542"/>
                  <a:pt x="9786740" y="828660"/>
                </a:cubicBezTo>
                <a:cubicBezTo>
                  <a:pt x="9788370" y="836208"/>
                  <a:pt x="9783317" y="844892"/>
                  <a:pt x="9794602" y="847786"/>
                </a:cubicBezTo>
                <a:cubicBezTo>
                  <a:pt x="9804997" y="849026"/>
                  <a:pt x="9816582" y="843442"/>
                  <a:pt x="9823567" y="833826"/>
                </a:cubicBezTo>
                <a:cubicBezTo>
                  <a:pt x="9830702" y="819972"/>
                  <a:pt x="9835904" y="807048"/>
                  <a:pt x="9837397" y="791747"/>
                </a:cubicBezTo>
                <a:cubicBezTo>
                  <a:pt x="9838451" y="762075"/>
                  <a:pt x="9849899" y="733643"/>
                  <a:pt x="9863278" y="704279"/>
                </a:cubicBezTo>
                <a:cubicBezTo>
                  <a:pt x="9864318" y="701695"/>
                  <a:pt x="9863578" y="695803"/>
                  <a:pt x="9866401" y="696524"/>
                </a:cubicBezTo>
                <a:cubicBezTo>
                  <a:pt x="9896254" y="684220"/>
                  <a:pt x="9890474" y="659924"/>
                  <a:pt x="9894939" y="641107"/>
                </a:cubicBezTo>
                <a:cubicBezTo>
                  <a:pt x="9914286" y="550538"/>
                  <a:pt x="9954424" y="462450"/>
                  <a:pt x="9964267" y="372297"/>
                </a:cubicBezTo>
                <a:cubicBezTo>
                  <a:pt x="9965609" y="361233"/>
                  <a:pt x="9969622" y="355133"/>
                  <a:pt x="9981947" y="355442"/>
                </a:cubicBezTo>
                <a:cubicBezTo>
                  <a:pt x="9992342" y="356681"/>
                  <a:pt x="9996943" y="360714"/>
                  <a:pt x="9996643" y="369191"/>
                </a:cubicBezTo>
                <a:cubicBezTo>
                  <a:pt x="9994999" y="388732"/>
                  <a:pt x="10003902" y="405273"/>
                  <a:pt x="10011914" y="420160"/>
                </a:cubicBezTo>
                <a:cubicBezTo>
                  <a:pt x="10022598" y="440009"/>
                  <a:pt x="10022886" y="458618"/>
                  <a:pt x="10016492" y="478365"/>
                </a:cubicBezTo>
                <a:cubicBezTo>
                  <a:pt x="10012027" y="497182"/>
                  <a:pt x="10013206" y="517445"/>
                  <a:pt x="10013495" y="536055"/>
                </a:cubicBezTo>
                <a:cubicBezTo>
                  <a:pt x="10015414" y="562212"/>
                  <a:pt x="10031600" y="560660"/>
                  <a:pt x="10053581" y="556315"/>
                </a:cubicBezTo>
                <a:cubicBezTo>
                  <a:pt x="10059375" y="553522"/>
                  <a:pt x="10067099" y="549800"/>
                  <a:pt x="10070660" y="556417"/>
                </a:cubicBezTo>
                <a:cubicBezTo>
                  <a:pt x="10074221" y="563033"/>
                  <a:pt x="10065607" y="565102"/>
                  <a:pt x="10062635" y="568617"/>
                </a:cubicBezTo>
                <a:cubicBezTo>
                  <a:pt x="10052678" y="581749"/>
                  <a:pt x="10054009" y="597773"/>
                  <a:pt x="10059350" y="607697"/>
                </a:cubicBezTo>
                <a:cubicBezTo>
                  <a:pt x="10068402" y="619999"/>
                  <a:pt x="10084002" y="608316"/>
                  <a:pt x="10092767" y="602008"/>
                </a:cubicBezTo>
                <a:cubicBezTo>
                  <a:pt x="10110295" y="589393"/>
                  <a:pt x="10122182" y="575331"/>
                  <a:pt x="10121004" y="555068"/>
                </a:cubicBezTo>
                <a:cubicBezTo>
                  <a:pt x="10121154" y="550830"/>
                  <a:pt x="10119525" y="543283"/>
                  <a:pt x="10127249" y="539560"/>
                </a:cubicBezTo>
                <a:cubicBezTo>
                  <a:pt x="10133041" y="536768"/>
                  <a:pt x="10136602" y="543385"/>
                  <a:pt x="10138383" y="546693"/>
                </a:cubicBezTo>
                <a:cubicBezTo>
                  <a:pt x="10144766" y="554032"/>
                  <a:pt x="10150558" y="551240"/>
                  <a:pt x="10157391" y="545864"/>
                </a:cubicBezTo>
                <a:cubicBezTo>
                  <a:pt x="10182946" y="521049"/>
                  <a:pt x="10206569" y="497163"/>
                  <a:pt x="10211635" y="461391"/>
                </a:cubicBezTo>
                <a:cubicBezTo>
                  <a:pt x="10212827" y="454567"/>
                  <a:pt x="10214964" y="447808"/>
                  <a:pt x="10217695" y="441090"/>
                </a:cubicBezTo>
                <a:lnTo>
                  <a:pt x="10224920" y="426007"/>
                </a:lnTo>
                <a:lnTo>
                  <a:pt x="10238988" y="370717"/>
                </a:lnTo>
                <a:cubicBezTo>
                  <a:pt x="10233755" y="365793"/>
                  <a:pt x="10233755" y="365793"/>
                  <a:pt x="10233755" y="365793"/>
                </a:cubicBezTo>
                <a:cubicBezTo>
                  <a:pt x="10233755" y="365793"/>
                  <a:pt x="10239716" y="360706"/>
                  <a:pt x="10239716" y="360706"/>
                </a:cubicBezTo>
                <a:cubicBezTo>
                  <a:pt x="10234482" y="355783"/>
                  <a:pt x="10241170" y="340687"/>
                  <a:pt x="10241170" y="340687"/>
                </a:cubicBezTo>
                <a:cubicBezTo>
                  <a:pt x="10241897" y="330676"/>
                  <a:pt x="10247131" y="335600"/>
                  <a:pt x="10246404" y="345609"/>
                </a:cubicBezTo>
                <a:lnTo>
                  <a:pt x="10248315" y="348074"/>
                </a:lnTo>
                <a:lnTo>
                  <a:pt x="10245677" y="355620"/>
                </a:lnTo>
                <a:cubicBezTo>
                  <a:pt x="10248657" y="353077"/>
                  <a:pt x="10250147" y="351804"/>
                  <a:pt x="10250238" y="350554"/>
                </a:cubicBezTo>
                <a:lnTo>
                  <a:pt x="10248315" y="348074"/>
                </a:lnTo>
                <a:lnTo>
                  <a:pt x="10251963" y="337639"/>
                </a:lnTo>
                <a:cubicBezTo>
                  <a:pt x="10255773" y="317662"/>
                  <a:pt x="10254329" y="294247"/>
                  <a:pt x="10267196" y="290311"/>
                </a:cubicBezTo>
                <a:cubicBezTo>
                  <a:pt x="10266758" y="354063"/>
                  <a:pt x="10291018" y="380897"/>
                  <a:pt x="10293177" y="430551"/>
                </a:cubicBezTo>
                <a:lnTo>
                  <a:pt x="10292315" y="454327"/>
                </a:lnTo>
                <a:lnTo>
                  <a:pt x="10299396" y="475340"/>
                </a:lnTo>
                <a:cubicBezTo>
                  <a:pt x="10306217" y="497050"/>
                  <a:pt x="10311107" y="519692"/>
                  <a:pt x="10312136" y="544194"/>
                </a:cubicBezTo>
                <a:cubicBezTo>
                  <a:pt x="10337978" y="537988"/>
                  <a:pt x="10352686" y="524650"/>
                  <a:pt x="10355369" y="502525"/>
                </a:cubicBezTo>
                <a:cubicBezTo>
                  <a:pt x="10357903" y="484639"/>
                  <a:pt x="10366367" y="486810"/>
                  <a:pt x="10378391" y="495596"/>
                </a:cubicBezTo>
                <a:cubicBezTo>
                  <a:pt x="10392347" y="503452"/>
                  <a:pt x="10390855" y="518754"/>
                  <a:pt x="10397086" y="530332"/>
                </a:cubicBezTo>
                <a:cubicBezTo>
                  <a:pt x="10403168" y="546149"/>
                  <a:pt x="10407319" y="562897"/>
                  <a:pt x="10413399" y="578716"/>
                </a:cubicBezTo>
                <a:cubicBezTo>
                  <a:pt x="10416070" y="583677"/>
                  <a:pt x="10415770" y="592156"/>
                  <a:pt x="10422454" y="591018"/>
                </a:cubicBezTo>
                <a:cubicBezTo>
                  <a:pt x="10431958" y="590602"/>
                  <a:pt x="10435080" y="582848"/>
                  <a:pt x="10437161" y="577680"/>
                </a:cubicBezTo>
                <a:cubicBezTo>
                  <a:pt x="10439242" y="572509"/>
                  <a:pt x="10440434" y="565685"/>
                  <a:pt x="10442515" y="560518"/>
                </a:cubicBezTo>
                <a:cubicBezTo>
                  <a:pt x="10453525" y="517713"/>
                  <a:pt x="10465575" y="472325"/>
                  <a:pt x="10479405" y="430246"/>
                </a:cubicBezTo>
                <a:cubicBezTo>
                  <a:pt x="10486690" y="412153"/>
                  <a:pt x="10499618" y="395506"/>
                  <a:pt x="10527090" y="396848"/>
                </a:cubicBezTo>
                <a:cubicBezTo>
                  <a:pt x="10537485" y="398087"/>
                  <a:pt x="10546251" y="391780"/>
                  <a:pt x="10552194" y="384748"/>
                </a:cubicBezTo>
                <a:cubicBezTo>
                  <a:pt x="10553235" y="382165"/>
                  <a:pt x="10556206" y="378650"/>
                  <a:pt x="10557248" y="376064"/>
                </a:cubicBezTo>
                <a:cubicBezTo>
                  <a:pt x="10570764" y="369550"/>
                  <a:pt x="10587253" y="359520"/>
                  <a:pt x="10600319" y="365721"/>
                </a:cubicBezTo>
                <a:cubicBezTo>
                  <a:pt x="10613384" y="371923"/>
                  <a:pt x="10609071" y="386501"/>
                  <a:pt x="10602977" y="397770"/>
                </a:cubicBezTo>
                <a:cubicBezTo>
                  <a:pt x="10586325" y="439127"/>
                  <a:pt x="10577247" y="480999"/>
                  <a:pt x="10579454" y="525765"/>
                </a:cubicBezTo>
                <a:cubicBezTo>
                  <a:pt x="10579002" y="538482"/>
                  <a:pt x="10585535" y="541583"/>
                  <a:pt x="10596820" y="544477"/>
                </a:cubicBezTo>
                <a:cubicBezTo>
                  <a:pt x="10610927" y="548094"/>
                  <a:pt x="10612268" y="537032"/>
                  <a:pt x="10615390" y="529277"/>
                </a:cubicBezTo>
                <a:cubicBezTo>
                  <a:pt x="10622676" y="511184"/>
                  <a:pt x="10629961" y="493091"/>
                  <a:pt x="10638135" y="476651"/>
                </a:cubicBezTo>
                <a:cubicBezTo>
                  <a:pt x="10643189" y="467967"/>
                  <a:pt x="10651064" y="460006"/>
                  <a:pt x="10661308" y="465484"/>
                </a:cubicBezTo>
                <a:cubicBezTo>
                  <a:pt x="10671552" y="470962"/>
                  <a:pt x="10658035" y="477477"/>
                  <a:pt x="10654913" y="485231"/>
                </a:cubicBezTo>
                <a:cubicBezTo>
                  <a:pt x="10651941" y="488746"/>
                  <a:pt x="10649860" y="493915"/>
                  <a:pt x="10646888" y="497432"/>
                </a:cubicBezTo>
                <a:cubicBezTo>
                  <a:pt x="10631428" y="531963"/>
                  <a:pt x="10632318" y="533617"/>
                  <a:pt x="10674348" y="525861"/>
                </a:cubicBezTo>
                <a:cubicBezTo>
                  <a:pt x="10685784" y="524515"/>
                  <a:pt x="10685634" y="528754"/>
                  <a:pt x="10689195" y="535370"/>
                </a:cubicBezTo>
                <a:cubicBezTo>
                  <a:pt x="10700317" y="569590"/>
                  <a:pt x="10705796" y="602362"/>
                  <a:pt x="10681722" y="638963"/>
                </a:cubicBezTo>
                <a:cubicBezTo>
                  <a:pt x="10661509" y="673704"/>
                  <a:pt x="10651691" y="709683"/>
                  <a:pt x="10647515" y="747109"/>
                </a:cubicBezTo>
                <a:cubicBezTo>
                  <a:pt x="10642298" y="787120"/>
                  <a:pt x="10619115" y="825375"/>
                  <a:pt x="10622362" y="867556"/>
                </a:cubicBezTo>
                <a:cubicBezTo>
                  <a:pt x="10623102" y="873448"/>
                  <a:pt x="10619089" y="879550"/>
                  <a:pt x="10616117" y="883065"/>
                </a:cubicBezTo>
                <a:lnTo>
                  <a:pt x="10588768" y="941573"/>
                </a:lnTo>
                <a:lnTo>
                  <a:pt x="10640673" y="941573"/>
                </a:lnTo>
                <a:lnTo>
                  <a:pt x="10653159" y="893169"/>
                </a:lnTo>
                <a:cubicBezTo>
                  <a:pt x="10665254" y="858700"/>
                  <a:pt x="10675473" y="834207"/>
                  <a:pt x="10700504" y="790642"/>
                </a:cubicBezTo>
                <a:cubicBezTo>
                  <a:pt x="10711563" y="791519"/>
                  <a:pt x="10703220" y="806040"/>
                  <a:pt x="10714279" y="806917"/>
                </a:cubicBezTo>
                <a:cubicBezTo>
                  <a:pt x="10738470" y="737981"/>
                  <a:pt x="10747849" y="688115"/>
                  <a:pt x="10770164" y="629152"/>
                </a:cubicBezTo>
                <a:cubicBezTo>
                  <a:pt x="10781419" y="569312"/>
                  <a:pt x="10803734" y="510350"/>
                  <a:pt x="10840860" y="432317"/>
                </a:cubicBezTo>
                <a:cubicBezTo>
                  <a:pt x="10826888" y="476758"/>
                  <a:pt x="10848167" y="453140"/>
                  <a:pt x="10867570" y="439496"/>
                </a:cubicBezTo>
                <a:cubicBezTo>
                  <a:pt x="10874037" y="434948"/>
                  <a:pt x="10875914" y="424974"/>
                  <a:pt x="10882381" y="420426"/>
                </a:cubicBezTo>
                <a:cubicBezTo>
                  <a:pt x="10882381" y="420426"/>
                  <a:pt x="10886972" y="425851"/>
                  <a:pt x="10885097" y="435824"/>
                </a:cubicBezTo>
                <a:cubicBezTo>
                  <a:pt x="10885097" y="435824"/>
                  <a:pt x="10885097" y="435824"/>
                  <a:pt x="10883221" y="445797"/>
                </a:cubicBezTo>
                <a:cubicBezTo>
                  <a:pt x="10886972" y="425851"/>
                  <a:pt x="10900748" y="442126"/>
                  <a:pt x="10884060" y="471169"/>
                </a:cubicBezTo>
                <a:cubicBezTo>
                  <a:pt x="10884060" y="471169"/>
                  <a:pt x="10884060" y="471169"/>
                  <a:pt x="10873001" y="470292"/>
                </a:cubicBezTo>
                <a:cubicBezTo>
                  <a:pt x="10866534" y="474840"/>
                  <a:pt x="10864658" y="484814"/>
                  <a:pt x="10864658" y="484814"/>
                </a:cubicBezTo>
                <a:cubicBezTo>
                  <a:pt x="10853599" y="483937"/>
                  <a:pt x="10860066" y="479388"/>
                  <a:pt x="10861942" y="469416"/>
                </a:cubicBezTo>
                <a:cubicBezTo>
                  <a:pt x="10861942" y="469416"/>
                  <a:pt x="10861942" y="469416"/>
                  <a:pt x="10863818" y="459443"/>
                </a:cubicBezTo>
                <a:cubicBezTo>
                  <a:pt x="10840663" y="493033"/>
                  <a:pt x="10816473" y="561970"/>
                  <a:pt x="10825656" y="572820"/>
                </a:cubicBezTo>
                <a:cubicBezTo>
                  <a:pt x="10801466" y="641756"/>
                  <a:pt x="10761624" y="704389"/>
                  <a:pt x="10765180" y="745160"/>
                </a:cubicBezTo>
                <a:cubicBezTo>
                  <a:pt x="10751208" y="789601"/>
                  <a:pt x="10743901" y="768778"/>
                  <a:pt x="10727214" y="797821"/>
                </a:cubicBezTo>
                <a:cubicBezTo>
                  <a:pt x="10713243" y="842262"/>
                  <a:pt x="10730770" y="838591"/>
                  <a:pt x="10725142" y="868510"/>
                </a:cubicBezTo>
                <a:cubicBezTo>
                  <a:pt x="10717267" y="880538"/>
                  <a:pt x="10710893" y="892052"/>
                  <a:pt x="10705672" y="903026"/>
                </a:cubicBezTo>
                <a:lnTo>
                  <a:pt x="10700974" y="914735"/>
                </a:lnTo>
                <a:lnTo>
                  <a:pt x="10746604" y="829550"/>
                </a:lnTo>
                <a:cubicBezTo>
                  <a:pt x="10764701" y="794267"/>
                  <a:pt x="10781387" y="758624"/>
                  <a:pt x="10794547" y="722075"/>
                </a:cubicBezTo>
                <a:cubicBezTo>
                  <a:pt x="10807186" y="686820"/>
                  <a:pt x="10821607" y="654871"/>
                  <a:pt x="10863048" y="636982"/>
                </a:cubicBezTo>
                <a:cubicBezTo>
                  <a:pt x="10870771" y="633259"/>
                  <a:pt x="10876715" y="626228"/>
                  <a:pt x="10878948" y="616820"/>
                </a:cubicBezTo>
                <a:cubicBezTo>
                  <a:pt x="10885943" y="580117"/>
                  <a:pt x="10911649" y="551064"/>
                  <a:pt x="10933642" y="519632"/>
                </a:cubicBezTo>
                <a:cubicBezTo>
                  <a:pt x="10948652" y="497815"/>
                  <a:pt x="10961729" y="476930"/>
                  <a:pt x="10974808" y="456045"/>
                </a:cubicBezTo>
                <a:cubicBezTo>
                  <a:pt x="10981792" y="446429"/>
                  <a:pt x="10990707" y="435884"/>
                  <a:pt x="11004073" y="433607"/>
                </a:cubicBezTo>
                <a:cubicBezTo>
                  <a:pt x="11018329" y="432985"/>
                  <a:pt x="11032587" y="432365"/>
                  <a:pt x="11027082" y="453766"/>
                </a:cubicBezTo>
                <a:cubicBezTo>
                  <a:pt x="11015484" y="486437"/>
                  <a:pt x="11022894" y="518278"/>
                  <a:pt x="11019609" y="557359"/>
                </a:cubicBezTo>
                <a:cubicBezTo>
                  <a:pt x="11050065" y="528098"/>
                  <a:pt x="11079332" y="505659"/>
                  <a:pt x="11088109" y="472266"/>
                </a:cubicBezTo>
                <a:cubicBezTo>
                  <a:pt x="11089301" y="465442"/>
                  <a:pt x="11093313" y="459342"/>
                  <a:pt x="11101927" y="457273"/>
                </a:cubicBezTo>
                <a:cubicBezTo>
                  <a:pt x="11111433" y="456860"/>
                  <a:pt x="11110241" y="463683"/>
                  <a:pt x="11110981" y="469575"/>
                </a:cubicBezTo>
                <a:cubicBezTo>
                  <a:pt x="11113501" y="478777"/>
                  <a:pt x="11121965" y="480947"/>
                  <a:pt x="11130580" y="478879"/>
                </a:cubicBezTo>
                <a:cubicBezTo>
                  <a:pt x="11143945" y="476603"/>
                  <a:pt x="11143356" y="466470"/>
                  <a:pt x="11139795" y="459853"/>
                </a:cubicBezTo>
                <a:cubicBezTo>
                  <a:pt x="11132674" y="446622"/>
                  <a:pt x="11140548" y="438660"/>
                  <a:pt x="11152133" y="433076"/>
                </a:cubicBezTo>
                <a:cubicBezTo>
                  <a:pt x="11166690" y="423976"/>
                  <a:pt x="11184810" y="421495"/>
                  <a:pt x="11192973" y="432141"/>
                </a:cubicBezTo>
                <a:cubicBezTo>
                  <a:pt x="11199205" y="443721"/>
                  <a:pt x="11182867" y="449512"/>
                  <a:pt x="11172170" y="456750"/>
                </a:cubicBezTo>
                <a:cubicBezTo>
                  <a:pt x="11168309" y="458611"/>
                  <a:pt x="11167268" y="461196"/>
                  <a:pt x="11161476" y="463988"/>
                </a:cubicBezTo>
                <a:cubicBezTo>
                  <a:pt x="11170679" y="472051"/>
                  <a:pt x="11177662" y="462436"/>
                  <a:pt x="11185236" y="462952"/>
                </a:cubicBezTo>
                <a:cubicBezTo>
                  <a:pt x="11197562" y="463261"/>
                  <a:pt x="11209889" y="463570"/>
                  <a:pt x="11198891" y="479284"/>
                </a:cubicBezTo>
                <a:cubicBezTo>
                  <a:pt x="11194879" y="485386"/>
                  <a:pt x="11192948" y="486316"/>
                  <a:pt x="11198440" y="492002"/>
                </a:cubicBezTo>
                <a:cubicBezTo>
                  <a:pt x="11215656" y="514952"/>
                  <a:pt x="11222327" y="540902"/>
                  <a:pt x="11226177" y="566127"/>
                </a:cubicBezTo>
                <a:cubicBezTo>
                  <a:pt x="11228984" y="593938"/>
                  <a:pt x="11231793" y="621749"/>
                  <a:pt x="11245147" y="646560"/>
                </a:cubicBezTo>
                <a:cubicBezTo>
                  <a:pt x="11247818" y="651522"/>
                  <a:pt x="11250338" y="660723"/>
                  <a:pt x="11248256" y="665893"/>
                </a:cubicBezTo>
                <a:cubicBezTo>
                  <a:pt x="11234138" y="689363"/>
                  <a:pt x="11250614" y="706420"/>
                  <a:pt x="11260558" y="720376"/>
                </a:cubicBezTo>
                <a:cubicBezTo>
                  <a:pt x="11265010" y="728647"/>
                  <a:pt x="11277773" y="743326"/>
                  <a:pt x="11287128" y="747151"/>
                </a:cubicBezTo>
                <a:cubicBezTo>
                  <a:pt x="11306877" y="752215"/>
                  <a:pt x="11301824" y="760900"/>
                  <a:pt x="11298552" y="772893"/>
                </a:cubicBezTo>
                <a:cubicBezTo>
                  <a:pt x="11295429" y="780647"/>
                  <a:pt x="11291416" y="786746"/>
                  <a:pt x="11304632" y="788710"/>
                </a:cubicBezTo>
                <a:cubicBezTo>
                  <a:pt x="11307454" y="789434"/>
                  <a:pt x="11308344" y="791088"/>
                  <a:pt x="11311165" y="791812"/>
                </a:cubicBezTo>
                <a:cubicBezTo>
                  <a:pt x="11293334" y="812904"/>
                  <a:pt x="11327190" y="821585"/>
                  <a:pt x="11319904" y="839678"/>
                </a:cubicBezTo>
                <a:cubicBezTo>
                  <a:pt x="11318714" y="846501"/>
                  <a:pt x="11327027" y="852911"/>
                  <a:pt x="11332519" y="858598"/>
                </a:cubicBezTo>
                <a:cubicBezTo>
                  <a:pt x="11348995" y="875653"/>
                  <a:pt x="11348393" y="892608"/>
                  <a:pt x="11332493" y="912772"/>
                </a:cubicBezTo>
                <a:cubicBezTo>
                  <a:pt x="11314663" y="933864"/>
                  <a:pt x="11300544" y="957334"/>
                  <a:pt x="11295779" y="984629"/>
                </a:cubicBezTo>
                <a:cubicBezTo>
                  <a:pt x="11294739" y="987214"/>
                  <a:pt x="11291767" y="990728"/>
                  <a:pt x="11293548" y="994037"/>
                </a:cubicBezTo>
                <a:cubicBezTo>
                  <a:pt x="11308231" y="1034873"/>
                  <a:pt x="11277321" y="1076850"/>
                  <a:pt x="11277748" y="1118309"/>
                </a:cubicBezTo>
                <a:cubicBezTo>
                  <a:pt x="11277134" y="1162351"/>
                  <a:pt x="11264193" y="1206084"/>
                  <a:pt x="11258828" y="1250335"/>
                </a:cubicBezTo>
                <a:cubicBezTo>
                  <a:pt x="11253009" y="1307301"/>
                  <a:pt x="11232194" y="1358996"/>
                  <a:pt x="11217912" y="1413793"/>
                </a:cubicBezTo>
                <a:cubicBezTo>
                  <a:pt x="11203479" y="1472827"/>
                  <a:pt x="11206124" y="1531964"/>
                  <a:pt x="11203129" y="1589654"/>
                </a:cubicBezTo>
                <a:cubicBezTo>
                  <a:pt x="11201636" y="1604955"/>
                  <a:pt x="11199994" y="1624496"/>
                  <a:pt x="11224645" y="1625114"/>
                </a:cubicBezTo>
                <a:lnTo>
                  <a:pt x="11226658" y="1626877"/>
                </a:lnTo>
                <a:lnTo>
                  <a:pt x="11227409" y="1617352"/>
                </a:lnTo>
                <a:cubicBezTo>
                  <a:pt x="11226584" y="1610988"/>
                  <a:pt x="11223976" y="1604846"/>
                  <a:pt x="11218245" y="1599105"/>
                </a:cubicBezTo>
                <a:cubicBezTo>
                  <a:pt x="11228861" y="1583411"/>
                  <a:pt x="11199538" y="1560650"/>
                  <a:pt x="11234229" y="1545067"/>
                </a:cubicBezTo>
                <a:cubicBezTo>
                  <a:pt x="11244272" y="1540799"/>
                  <a:pt x="11236611" y="1527002"/>
                  <a:pt x="11240543" y="1517225"/>
                </a:cubicBezTo>
                <a:cubicBezTo>
                  <a:pt x="11256268" y="1478113"/>
                  <a:pt x="11251277" y="1440538"/>
                  <a:pt x="11234407" y="1404657"/>
                </a:cubicBezTo>
                <a:cubicBezTo>
                  <a:pt x="11230103" y="1392509"/>
                  <a:pt x="11232514" y="1383657"/>
                  <a:pt x="11244680" y="1376250"/>
                </a:cubicBezTo>
                <a:cubicBezTo>
                  <a:pt x="11264822" y="1386139"/>
                  <a:pt x="11270360" y="1403074"/>
                  <a:pt x="11270732" y="1425001"/>
                </a:cubicBezTo>
                <a:cubicBezTo>
                  <a:pt x="11269898" y="1451353"/>
                  <a:pt x="11283383" y="1476373"/>
                  <a:pt x="11290469" y="1501596"/>
                </a:cubicBezTo>
                <a:cubicBezTo>
                  <a:pt x="11296924" y="1519818"/>
                  <a:pt x="11297583" y="1536031"/>
                  <a:pt x="11287282" y="1555226"/>
                </a:cubicBezTo>
                <a:cubicBezTo>
                  <a:pt x="11280767" y="1567499"/>
                  <a:pt x="11279741" y="1580585"/>
                  <a:pt x="11279135" y="1593877"/>
                </a:cubicBezTo>
                <a:lnTo>
                  <a:pt x="11278955" y="1596796"/>
                </a:lnTo>
                <a:lnTo>
                  <a:pt x="11279408" y="1602048"/>
                </a:lnTo>
                <a:lnTo>
                  <a:pt x="11278587" y="1602801"/>
                </a:lnTo>
                <a:lnTo>
                  <a:pt x="11278354" y="1606597"/>
                </a:lnTo>
                <a:lnTo>
                  <a:pt x="11280039" y="1609388"/>
                </a:lnTo>
                <a:lnTo>
                  <a:pt x="11279408" y="1602048"/>
                </a:lnTo>
                <a:lnTo>
                  <a:pt x="11281838" y="1599822"/>
                </a:lnTo>
                <a:cubicBezTo>
                  <a:pt x="11283637" y="1590258"/>
                  <a:pt x="11289840" y="1585895"/>
                  <a:pt x="11288041" y="1595461"/>
                </a:cubicBezTo>
                <a:cubicBezTo>
                  <a:pt x="11288041" y="1595461"/>
                  <a:pt x="11290645" y="1610228"/>
                  <a:pt x="11284442" y="1614590"/>
                </a:cubicBezTo>
                <a:cubicBezTo>
                  <a:pt x="11284442" y="1614590"/>
                  <a:pt x="11288847" y="1619793"/>
                  <a:pt x="11288847" y="1619793"/>
                </a:cubicBezTo>
                <a:cubicBezTo>
                  <a:pt x="11288847" y="1619793"/>
                  <a:pt x="11288847" y="1619793"/>
                  <a:pt x="11282644" y="1624155"/>
                </a:cubicBezTo>
                <a:cubicBezTo>
                  <a:pt x="11285060" y="1697154"/>
                  <a:pt x="11276870" y="1769310"/>
                  <a:pt x="11244863" y="1825019"/>
                </a:cubicBezTo>
                <a:cubicBezTo>
                  <a:pt x="11258677" y="1858877"/>
                  <a:pt x="11239067" y="1925579"/>
                  <a:pt x="11225702" y="1983219"/>
                </a:cubicBezTo>
                <a:lnTo>
                  <a:pt x="11225044" y="1986289"/>
                </a:lnTo>
                <a:lnTo>
                  <a:pt x="11207068" y="1984383"/>
                </a:lnTo>
                <a:lnTo>
                  <a:pt x="11203431" y="2015541"/>
                </a:lnTo>
                <a:cubicBezTo>
                  <a:pt x="11199124" y="2044995"/>
                  <a:pt x="11180865" y="2101492"/>
                  <a:pt x="11206501" y="2069745"/>
                </a:cubicBezTo>
                <a:cubicBezTo>
                  <a:pt x="11212399" y="2063589"/>
                  <a:pt x="11206276" y="2084956"/>
                  <a:pt x="11204235" y="2092079"/>
                </a:cubicBezTo>
                <a:cubicBezTo>
                  <a:pt x="11144926" y="2306236"/>
                  <a:pt x="11099119" y="2523775"/>
                  <a:pt x="11041740" y="2738415"/>
                </a:cubicBezTo>
                <a:cubicBezTo>
                  <a:pt x="11029492" y="2781149"/>
                  <a:pt x="11003631" y="2828107"/>
                  <a:pt x="11004772" y="2881830"/>
                </a:cubicBezTo>
                <a:cubicBezTo>
                  <a:pt x="11006589" y="2889919"/>
                  <a:pt x="10986401" y="2945932"/>
                  <a:pt x="10976645" y="2951122"/>
                </a:cubicBezTo>
                <a:cubicBezTo>
                  <a:pt x="10959174" y="2954379"/>
                  <a:pt x="10952938" y="2983352"/>
                  <a:pt x="10944661" y="3019448"/>
                </a:cubicBezTo>
                <a:cubicBezTo>
                  <a:pt x="10901457" y="3191836"/>
                  <a:pt x="10865969" y="3366157"/>
                  <a:pt x="10807223" y="3542286"/>
                </a:cubicBezTo>
                <a:cubicBezTo>
                  <a:pt x="10803141" y="3556530"/>
                  <a:pt x="10801099" y="3563653"/>
                  <a:pt x="10798946" y="3578381"/>
                </a:cubicBezTo>
                <a:cubicBezTo>
                  <a:pt x="10792372" y="3630171"/>
                  <a:pt x="10784319" y="3651055"/>
                  <a:pt x="10766848" y="3654312"/>
                </a:cubicBezTo>
                <a:cubicBezTo>
                  <a:pt x="10751419" y="3650447"/>
                  <a:pt x="10735539" y="3677004"/>
                  <a:pt x="10717168" y="3741106"/>
                </a:cubicBezTo>
                <a:cubicBezTo>
                  <a:pt x="10718068" y="3680261"/>
                  <a:pt x="10730653" y="3614709"/>
                  <a:pt x="10733482" y="3554347"/>
                </a:cubicBezTo>
                <a:cubicBezTo>
                  <a:pt x="10701272" y="3637884"/>
                  <a:pt x="10682339" y="3740014"/>
                  <a:pt x="10642639" y="3806407"/>
                </a:cubicBezTo>
                <a:cubicBezTo>
                  <a:pt x="10639119" y="3782624"/>
                  <a:pt x="10653408" y="3732766"/>
                  <a:pt x="10653858" y="3702344"/>
                </a:cubicBezTo>
                <a:cubicBezTo>
                  <a:pt x="10655039" y="3622485"/>
                  <a:pt x="10641484" y="3581874"/>
                  <a:pt x="10617451" y="3568696"/>
                </a:cubicBezTo>
                <a:lnTo>
                  <a:pt x="10602075" y="3566185"/>
                </a:lnTo>
                <a:lnTo>
                  <a:pt x="10574468" y="3590234"/>
                </a:lnTo>
                <a:cubicBezTo>
                  <a:pt x="10568332" y="3592285"/>
                  <a:pt x="10567485" y="3602401"/>
                  <a:pt x="10567385" y="3608334"/>
                </a:cubicBezTo>
                <a:cubicBezTo>
                  <a:pt x="10570978" y="3636630"/>
                  <a:pt x="10562396" y="3663096"/>
                  <a:pt x="10545084" y="3684616"/>
                </a:cubicBezTo>
                <a:cubicBezTo>
                  <a:pt x="10525726" y="3706820"/>
                  <a:pt x="10512955" y="3740586"/>
                  <a:pt x="10468350" y="3731902"/>
                </a:cubicBezTo>
                <a:cubicBezTo>
                  <a:pt x="10450787" y="3727941"/>
                  <a:pt x="10438613" y="3726112"/>
                  <a:pt x="10432775" y="3710367"/>
                </a:cubicBezTo>
                <a:cubicBezTo>
                  <a:pt x="10420450" y="3677124"/>
                  <a:pt x="10418354" y="3640462"/>
                  <a:pt x="10418953" y="3604867"/>
                </a:cubicBezTo>
                <a:lnTo>
                  <a:pt x="10419630" y="3601551"/>
                </a:lnTo>
                <a:lnTo>
                  <a:pt x="10409293" y="3631533"/>
                </a:lnTo>
                <a:cubicBezTo>
                  <a:pt x="10399951" y="3657820"/>
                  <a:pt x="10389857" y="3685826"/>
                  <a:pt x="10378743" y="3717394"/>
                </a:cubicBezTo>
                <a:lnTo>
                  <a:pt x="10405304" y="3589843"/>
                </a:lnTo>
                <a:lnTo>
                  <a:pt x="10402331" y="3590267"/>
                </a:lnTo>
                <a:cubicBezTo>
                  <a:pt x="10398820" y="3592424"/>
                  <a:pt x="10396051" y="3595808"/>
                  <a:pt x="10393955" y="3599458"/>
                </a:cubicBezTo>
                <a:cubicBezTo>
                  <a:pt x="10384824" y="3618242"/>
                  <a:pt x="10375695" y="3637026"/>
                  <a:pt x="10369908" y="3658625"/>
                </a:cubicBezTo>
                <a:cubicBezTo>
                  <a:pt x="10352348" y="3735289"/>
                  <a:pt x="10305050" y="3806162"/>
                  <a:pt x="10274668" y="3879247"/>
                </a:cubicBezTo>
                <a:cubicBezTo>
                  <a:pt x="10269729" y="3890732"/>
                  <a:pt x="10258004" y="3902516"/>
                  <a:pt x="10250371" y="3912936"/>
                </a:cubicBezTo>
                <a:cubicBezTo>
                  <a:pt x="10244134" y="3920919"/>
                  <a:pt x="10237897" y="3928904"/>
                  <a:pt x="10227868" y="3920458"/>
                </a:cubicBezTo>
                <a:cubicBezTo>
                  <a:pt x="10221831" y="3916577"/>
                  <a:pt x="10216992" y="3922129"/>
                  <a:pt x="10213549" y="3925246"/>
                </a:cubicBezTo>
                <a:cubicBezTo>
                  <a:pt x="10193544" y="3945700"/>
                  <a:pt x="10179322" y="3944555"/>
                  <a:pt x="10164754" y="3923861"/>
                </a:cubicBezTo>
                <a:cubicBezTo>
                  <a:pt x="10164105" y="3922112"/>
                  <a:pt x="10160761" y="3919297"/>
                  <a:pt x="10158716" y="3919980"/>
                </a:cubicBezTo>
                <a:cubicBezTo>
                  <a:pt x="10116707" y="3918295"/>
                  <a:pt x="10128729" y="3888711"/>
                  <a:pt x="10125037" y="3866347"/>
                </a:cubicBezTo>
                <a:cubicBezTo>
                  <a:pt x="10125786" y="3862165"/>
                  <a:pt x="10126533" y="3857983"/>
                  <a:pt x="10127281" y="3853798"/>
                </a:cubicBezTo>
                <a:cubicBezTo>
                  <a:pt x="10129177" y="3821701"/>
                  <a:pt x="10117103" y="3813939"/>
                  <a:pt x="10084373" y="3824882"/>
                </a:cubicBezTo>
                <a:cubicBezTo>
                  <a:pt x="10082327" y="3825566"/>
                  <a:pt x="10080281" y="3826250"/>
                  <a:pt x="10080930" y="3828000"/>
                </a:cubicBezTo>
                <a:cubicBezTo>
                  <a:pt x="10081180" y="3853480"/>
                  <a:pt x="10041016" y="3862975"/>
                  <a:pt x="10044609" y="3891271"/>
                </a:cubicBezTo>
                <a:cubicBezTo>
                  <a:pt x="10047004" y="3910134"/>
                  <a:pt x="10038623" y="3924735"/>
                  <a:pt x="10017419" y="3935758"/>
                </a:cubicBezTo>
                <a:cubicBezTo>
                  <a:pt x="10046507" y="3939798"/>
                  <a:pt x="10055787" y="3952427"/>
                  <a:pt x="10054641" y="3980340"/>
                </a:cubicBezTo>
                <a:cubicBezTo>
                  <a:pt x="10053892" y="3984524"/>
                  <a:pt x="10053793" y="3990456"/>
                  <a:pt x="10047007" y="3990758"/>
                </a:cubicBezTo>
                <a:cubicBezTo>
                  <a:pt x="10040221" y="3991060"/>
                  <a:pt x="10040321" y="3985128"/>
                  <a:pt x="10041070" y="3980945"/>
                </a:cubicBezTo>
                <a:cubicBezTo>
                  <a:pt x="10041169" y="3975011"/>
                  <a:pt x="10041268" y="3969079"/>
                  <a:pt x="10034583" y="3963448"/>
                </a:cubicBezTo>
                <a:cubicBezTo>
                  <a:pt x="10024353" y="3966868"/>
                  <a:pt x="10024903" y="3974550"/>
                  <a:pt x="10026849" y="3979799"/>
                </a:cubicBezTo>
                <a:cubicBezTo>
                  <a:pt x="10033985" y="3999046"/>
                  <a:pt x="10032938" y="4021026"/>
                  <a:pt x="10035982" y="4041640"/>
                </a:cubicBezTo>
                <a:cubicBezTo>
                  <a:pt x="10038277" y="4066435"/>
                  <a:pt x="10031841" y="4086286"/>
                  <a:pt x="10004500" y="4099359"/>
                </a:cubicBezTo>
                <a:cubicBezTo>
                  <a:pt x="9999012" y="4103161"/>
                  <a:pt x="9992875" y="4105213"/>
                  <a:pt x="9993424" y="4112895"/>
                </a:cubicBezTo>
                <a:cubicBezTo>
                  <a:pt x="9993125" y="4130693"/>
                  <a:pt x="9978058" y="4139663"/>
                  <a:pt x="9962342" y="4146884"/>
                </a:cubicBezTo>
                <a:cubicBezTo>
                  <a:pt x="9952114" y="4150304"/>
                  <a:pt x="9907808" y="4123821"/>
                  <a:pt x="9905960" y="4112641"/>
                </a:cubicBezTo>
                <a:cubicBezTo>
                  <a:pt x="9902667" y="4066546"/>
                  <a:pt x="9899373" y="4020452"/>
                  <a:pt x="9896079" y="3974359"/>
                </a:cubicBezTo>
                <a:cubicBezTo>
                  <a:pt x="9896277" y="3962495"/>
                  <a:pt x="9901865" y="3952761"/>
                  <a:pt x="9915437" y="3952155"/>
                </a:cubicBezTo>
                <a:cubicBezTo>
                  <a:pt x="9931054" y="3950868"/>
                  <a:pt x="9928808" y="3963417"/>
                  <a:pt x="9930006" y="3972848"/>
                </a:cubicBezTo>
                <a:cubicBezTo>
                  <a:pt x="9932601" y="3979846"/>
                  <a:pt x="9929059" y="3988898"/>
                  <a:pt x="9934996" y="3998710"/>
                </a:cubicBezTo>
                <a:cubicBezTo>
                  <a:pt x="9957996" y="3961524"/>
                  <a:pt x="9959243" y="3927678"/>
                  <a:pt x="9956497" y="3889266"/>
                </a:cubicBezTo>
                <a:cubicBezTo>
                  <a:pt x="9938636" y="3903104"/>
                  <a:pt x="9941130" y="3916034"/>
                  <a:pt x="9939535" y="3930333"/>
                </a:cubicBezTo>
                <a:cubicBezTo>
                  <a:pt x="9939435" y="3936265"/>
                  <a:pt x="9936642" y="3941133"/>
                  <a:pt x="9927811" y="3942119"/>
                </a:cubicBezTo>
                <a:cubicBezTo>
                  <a:pt x="9918979" y="3943105"/>
                  <a:pt x="9911545" y="3941658"/>
                  <a:pt x="9906905" y="3935344"/>
                </a:cubicBezTo>
                <a:cubicBezTo>
                  <a:pt x="9901615" y="3927280"/>
                  <a:pt x="9907752" y="3925228"/>
                  <a:pt x="9913889" y="3923175"/>
                </a:cubicBezTo>
                <a:cubicBezTo>
                  <a:pt x="9924866" y="3915573"/>
                  <a:pt x="9922921" y="3910325"/>
                  <a:pt x="9916235" y="3904694"/>
                </a:cubicBezTo>
                <a:cubicBezTo>
                  <a:pt x="9898770" y="3894801"/>
                  <a:pt x="9900367" y="3880502"/>
                  <a:pt x="9899270" y="3865138"/>
                </a:cubicBezTo>
                <a:cubicBezTo>
                  <a:pt x="9898071" y="3855706"/>
                  <a:pt x="9901515" y="3852587"/>
                  <a:pt x="9913040" y="3852669"/>
                </a:cubicBezTo>
                <a:cubicBezTo>
                  <a:pt x="9924565" y="3852747"/>
                  <a:pt x="9920024" y="3840500"/>
                  <a:pt x="9920024" y="3840500"/>
                </a:cubicBezTo>
                <a:cubicBezTo>
                  <a:pt x="9892234" y="3839960"/>
                  <a:pt x="9894677" y="3815545"/>
                  <a:pt x="9881954" y="3806033"/>
                </a:cubicBezTo>
                <a:cubicBezTo>
                  <a:pt x="9879261" y="3804967"/>
                  <a:pt x="9879261" y="3804967"/>
                  <a:pt x="9877215" y="3805652"/>
                </a:cubicBezTo>
                <a:cubicBezTo>
                  <a:pt x="9866887" y="3815004"/>
                  <a:pt x="9881756" y="3817899"/>
                  <a:pt x="9882304" y="3825581"/>
                </a:cubicBezTo>
                <a:cubicBezTo>
                  <a:pt x="9884898" y="3832580"/>
                  <a:pt x="9882105" y="3837446"/>
                  <a:pt x="9875968" y="3839498"/>
                </a:cubicBezTo>
                <a:cubicBezTo>
                  <a:pt x="9869831" y="3841549"/>
                  <a:pt x="9866488" y="3838735"/>
                  <a:pt x="9864542" y="3833486"/>
                </a:cubicBezTo>
                <a:cubicBezTo>
                  <a:pt x="9852669" y="3813859"/>
                  <a:pt x="9855760" y="3791193"/>
                  <a:pt x="9848076" y="3764266"/>
                </a:cubicBezTo>
                <a:cubicBezTo>
                  <a:pt x="9836801" y="3789666"/>
                  <a:pt x="9827671" y="3808451"/>
                  <a:pt x="9809161" y="3820539"/>
                </a:cubicBezTo>
                <a:cubicBezTo>
                  <a:pt x="9805718" y="3823656"/>
                  <a:pt x="9805619" y="3829588"/>
                  <a:pt x="9808960" y="3832403"/>
                </a:cubicBezTo>
                <a:cubicBezTo>
                  <a:pt x="9822882" y="3851347"/>
                  <a:pt x="9808364" y="3868001"/>
                  <a:pt x="9803324" y="3885416"/>
                </a:cubicBezTo>
                <a:cubicBezTo>
                  <a:pt x="9796590" y="3923064"/>
                  <a:pt x="9754280" y="3939176"/>
                  <a:pt x="9739463" y="3973626"/>
                </a:cubicBezTo>
                <a:cubicBezTo>
                  <a:pt x="9735173" y="3986860"/>
                  <a:pt x="9719556" y="3988147"/>
                  <a:pt x="9706185" y="3976886"/>
                </a:cubicBezTo>
                <a:cubicBezTo>
                  <a:pt x="9686127" y="3959996"/>
                  <a:pt x="9659185" y="3949338"/>
                  <a:pt x="9659033" y="3917926"/>
                </a:cubicBezTo>
                <a:cubicBezTo>
                  <a:pt x="9657187" y="3906744"/>
                  <a:pt x="9641023" y="3900350"/>
                  <a:pt x="9629596" y="3894338"/>
                </a:cubicBezTo>
                <a:cubicBezTo>
                  <a:pt x="9610088" y="3885128"/>
                  <a:pt x="9603502" y="3873566"/>
                  <a:pt x="9609937" y="3853715"/>
                </a:cubicBezTo>
                <a:cubicBezTo>
                  <a:pt x="9612182" y="3841166"/>
                  <a:pt x="9617221" y="3823750"/>
                  <a:pt x="9601704" y="3819106"/>
                </a:cubicBezTo>
                <a:cubicBezTo>
                  <a:pt x="9581448" y="3814079"/>
                  <a:pt x="9570371" y="3827616"/>
                  <a:pt x="9561989" y="3842216"/>
                </a:cubicBezTo>
                <a:cubicBezTo>
                  <a:pt x="9539738" y="3875220"/>
                  <a:pt x="9517486" y="3908222"/>
                  <a:pt x="9488549" y="3935595"/>
                </a:cubicBezTo>
                <a:cubicBezTo>
                  <a:pt x="9478220" y="3944947"/>
                  <a:pt x="9470039" y="3947683"/>
                  <a:pt x="9461407" y="3936804"/>
                </a:cubicBezTo>
                <a:cubicBezTo>
                  <a:pt x="9459462" y="3931556"/>
                  <a:pt x="9456117" y="3928740"/>
                  <a:pt x="9449334" y="3929043"/>
                </a:cubicBezTo>
                <a:cubicBezTo>
                  <a:pt x="9416802" y="3928119"/>
                  <a:pt x="9405027" y="3902559"/>
                  <a:pt x="9427079" y="3881422"/>
                </a:cubicBezTo>
                <a:cubicBezTo>
                  <a:pt x="9452574" y="3857167"/>
                  <a:pt x="9468689" y="3826216"/>
                  <a:pt x="9500220" y="3805840"/>
                </a:cubicBezTo>
                <a:cubicBezTo>
                  <a:pt x="9507754" y="3801355"/>
                  <a:pt x="9509899" y="3794739"/>
                  <a:pt x="9506656" y="3785990"/>
                </a:cubicBezTo>
                <a:cubicBezTo>
                  <a:pt x="9502863" y="3769561"/>
                  <a:pt x="9517283" y="3758839"/>
                  <a:pt x="9536891" y="3762117"/>
                </a:cubicBezTo>
                <a:cubicBezTo>
                  <a:pt x="9543677" y="3761814"/>
                  <a:pt x="9551111" y="3763261"/>
                  <a:pt x="9553256" y="3756646"/>
                </a:cubicBezTo>
                <a:cubicBezTo>
                  <a:pt x="9557447" y="3749345"/>
                  <a:pt x="9552058" y="3747213"/>
                  <a:pt x="9546669" y="3745083"/>
                </a:cubicBezTo>
                <a:cubicBezTo>
                  <a:pt x="9533847" y="3741504"/>
                  <a:pt x="9533946" y="3735571"/>
                  <a:pt x="9542877" y="3728652"/>
                </a:cubicBezTo>
                <a:cubicBezTo>
                  <a:pt x="9561487" y="3710631"/>
                  <a:pt x="9538985" y="3718154"/>
                  <a:pt x="9532948" y="3714273"/>
                </a:cubicBezTo>
                <a:cubicBezTo>
                  <a:pt x="9541979" y="3701422"/>
                  <a:pt x="9554352" y="3691386"/>
                  <a:pt x="9555299" y="3675337"/>
                </a:cubicBezTo>
                <a:cubicBezTo>
                  <a:pt x="9554751" y="3667655"/>
                  <a:pt x="9563779" y="3654803"/>
                  <a:pt x="9548913" y="3651909"/>
                </a:cubicBezTo>
                <a:cubicBezTo>
                  <a:pt x="9536091" y="3648331"/>
                  <a:pt x="9517131" y="3646804"/>
                  <a:pt x="9508100" y="3659654"/>
                </a:cubicBezTo>
                <a:cubicBezTo>
                  <a:pt x="9498320" y="3676689"/>
                  <a:pt x="9475720" y="3690146"/>
                  <a:pt x="9472826" y="3700943"/>
                </a:cubicBezTo>
                <a:lnTo>
                  <a:pt x="9470481" y="3705682"/>
                </a:lnTo>
                <a:lnTo>
                  <a:pt x="9466944" y="3717985"/>
                </a:lnTo>
                <a:lnTo>
                  <a:pt x="9465299" y="3716151"/>
                </a:lnTo>
                <a:lnTo>
                  <a:pt x="9453437" y="3740119"/>
                </a:lnTo>
                <a:cubicBezTo>
                  <a:pt x="9444513" y="3751707"/>
                  <a:pt x="9434833" y="3762808"/>
                  <a:pt x="9429520" y="3776383"/>
                </a:cubicBezTo>
                <a:cubicBezTo>
                  <a:pt x="9416749" y="3810150"/>
                  <a:pt x="9381775" y="3833641"/>
                  <a:pt x="9369002" y="3867408"/>
                </a:cubicBezTo>
                <a:cubicBezTo>
                  <a:pt x="9366209" y="3872276"/>
                  <a:pt x="9358026" y="3875012"/>
                  <a:pt x="9351889" y="3877063"/>
                </a:cubicBezTo>
                <a:cubicBezTo>
                  <a:pt x="9342310" y="3882232"/>
                  <a:pt x="9327342" y="3885270"/>
                  <a:pt x="9341363" y="3898281"/>
                </a:cubicBezTo>
                <a:cubicBezTo>
                  <a:pt x="9345354" y="3902847"/>
                  <a:pt x="9340514" y="3908396"/>
                  <a:pt x="9337072" y="3911514"/>
                </a:cubicBezTo>
                <a:cubicBezTo>
                  <a:pt x="9299403" y="3933941"/>
                  <a:pt x="9295362" y="3972654"/>
                  <a:pt x="9271164" y="4000409"/>
                </a:cubicBezTo>
                <a:cubicBezTo>
                  <a:pt x="9237937" y="4041015"/>
                  <a:pt x="9228208" y="4095395"/>
                  <a:pt x="9181511" y="4130671"/>
                </a:cubicBezTo>
                <a:cubicBezTo>
                  <a:pt x="9173977" y="4135157"/>
                  <a:pt x="9169785" y="4142458"/>
                  <a:pt x="9163549" y="4150443"/>
                </a:cubicBezTo>
                <a:cubicBezTo>
                  <a:pt x="9152771" y="4146180"/>
                  <a:pt x="9149528" y="4137432"/>
                  <a:pt x="9136706" y="4133853"/>
                </a:cubicBezTo>
                <a:cubicBezTo>
                  <a:pt x="9114403" y="4129511"/>
                  <a:pt x="9100583" y="4104636"/>
                  <a:pt x="9108416" y="4082351"/>
                </a:cubicBezTo>
                <a:cubicBezTo>
                  <a:pt x="9116148" y="4066001"/>
                  <a:pt x="9131315" y="4051098"/>
                  <a:pt x="9124180" y="4031851"/>
                </a:cubicBezTo>
                <a:cubicBezTo>
                  <a:pt x="9121586" y="4024854"/>
                  <a:pt x="9131813" y="4021435"/>
                  <a:pt x="9137302" y="4017634"/>
                </a:cubicBezTo>
                <a:cubicBezTo>
                  <a:pt x="9155063" y="4009728"/>
                  <a:pt x="9163445" y="3995128"/>
                  <a:pt x="9171827" y="3980526"/>
                </a:cubicBezTo>
                <a:cubicBezTo>
                  <a:pt x="9178811" y="3968358"/>
                  <a:pt x="9180958" y="3961742"/>
                  <a:pt x="9165440" y="3957098"/>
                </a:cubicBezTo>
                <a:cubicBezTo>
                  <a:pt x="9160052" y="3954966"/>
                  <a:pt x="9156059" y="3950402"/>
                  <a:pt x="9158853" y="3945534"/>
                </a:cubicBezTo>
                <a:cubicBezTo>
                  <a:pt x="9162396" y="3936484"/>
                  <a:pt x="9170478" y="3939681"/>
                  <a:pt x="9175867" y="3941813"/>
                </a:cubicBezTo>
                <a:cubicBezTo>
                  <a:pt x="9196124" y="3946839"/>
                  <a:pt x="9201712" y="3937105"/>
                  <a:pt x="9203308" y="3922806"/>
                </a:cubicBezTo>
                <a:cubicBezTo>
                  <a:pt x="9210042" y="3885158"/>
                  <a:pt x="9219472" y="3848576"/>
                  <a:pt x="9239029" y="3814507"/>
                </a:cubicBezTo>
                <a:cubicBezTo>
                  <a:pt x="9246762" y="3798156"/>
                  <a:pt x="9226704" y="3781266"/>
                  <a:pt x="9248657" y="3766060"/>
                </a:cubicBezTo>
                <a:cubicBezTo>
                  <a:pt x="9250702" y="3765376"/>
                  <a:pt x="9244017" y="3759746"/>
                  <a:pt x="9241323" y="3758680"/>
                </a:cubicBezTo>
                <a:cubicBezTo>
                  <a:pt x="9230546" y="3754417"/>
                  <a:pt x="9222364" y="3757153"/>
                  <a:pt x="9215478" y="3763387"/>
                </a:cubicBezTo>
                <a:cubicBezTo>
                  <a:pt x="9209990" y="3767189"/>
                  <a:pt x="9201060" y="3774108"/>
                  <a:pt x="9209790" y="3779055"/>
                </a:cubicBezTo>
                <a:cubicBezTo>
                  <a:pt x="9220468" y="3789250"/>
                  <a:pt x="9211537" y="3796167"/>
                  <a:pt x="9205950" y="3805902"/>
                </a:cubicBezTo>
                <a:cubicBezTo>
                  <a:pt x="9184446" y="3834722"/>
                  <a:pt x="9154211" y="3858596"/>
                  <a:pt x="9144134" y="3893429"/>
                </a:cubicBezTo>
                <a:cubicBezTo>
                  <a:pt x="9141240" y="3904228"/>
                  <a:pt x="9131760" y="3903465"/>
                  <a:pt x="9122930" y="3904451"/>
                </a:cubicBezTo>
                <a:cubicBezTo>
                  <a:pt x="9103971" y="3902924"/>
                  <a:pt x="9095687" y="3911592"/>
                  <a:pt x="9090000" y="3927259"/>
                </a:cubicBezTo>
                <a:cubicBezTo>
                  <a:pt x="9080770" y="3951976"/>
                  <a:pt x="9066451" y="3956762"/>
                  <a:pt x="9042302" y="3941239"/>
                </a:cubicBezTo>
                <a:cubicBezTo>
                  <a:pt x="9030877" y="3935228"/>
                  <a:pt x="9031426" y="3942909"/>
                  <a:pt x="9027983" y="3946027"/>
                </a:cubicBezTo>
                <a:cubicBezTo>
                  <a:pt x="9012717" y="3966862"/>
                  <a:pt x="8997450" y="3987698"/>
                  <a:pt x="8984877" y="4009600"/>
                </a:cubicBezTo>
                <a:cubicBezTo>
                  <a:pt x="8957686" y="4054087"/>
                  <a:pt x="8922414" y="4095376"/>
                  <a:pt x="8903305" y="4143060"/>
                </a:cubicBezTo>
                <a:cubicBezTo>
                  <a:pt x="8892578" y="4176144"/>
                  <a:pt x="8863642" y="4203517"/>
                  <a:pt x="8840092" y="4233022"/>
                </a:cubicBezTo>
                <a:cubicBezTo>
                  <a:pt x="8832460" y="4243440"/>
                  <a:pt x="8829665" y="4248306"/>
                  <a:pt x="8831511" y="4259488"/>
                </a:cubicBezTo>
                <a:cubicBezTo>
                  <a:pt x="8831312" y="4271353"/>
                  <a:pt x="8839096" y="4292348"/>
                  <a:pt x="8807314" y="4287242"/>
                </a:cubicBezTo>
                <a:cubicBezTo>
                  <a:pt x="8799879" y="4285796"/>
                  <a:pt x="8793643" y="4293780"/>
                  <a:pt x="8797635" y="4298344"/>
                </a:cubicBezTo>
                <a:cubicBezTo>
                  <a:pt x="8816944" y="4319419"/>
                  <a:pt x="8794342" y="4332875"/>
                  <a:pt x="8786609" y="4349225"/>
                </a:cubicBezTo>
                <a:cubicBezTo>
                  <a:pt x="8779625" y="4361392"/>
                  <a:pt x="8771992" y="4371810"/>
                  <a:pt x="8764357" y="4382228"/>
                </a:cubicBezTo>
                <a:cubicBezTo>
                  <a:pt x="8756076" y="4390897"/>
                  <a:pt x="8749565" y="4395040"/>
                  <a:pt x="8743977" y="4394696"/>
                </a:cubicBezTo>
                <a:cubicBezTo>
                  <a:pt x="8738389" y="4394352"/>
                  <a:pt x="8733724" y="4389521"/>
                  <a:pt x="8729133" y="4380240"/>
                </a:cubicBezTo>
                <a:cubicBezTo>
                  <a:pt x="8725141" y="4375676"/>
                  <a:pt x="8725890" y="4371492"/>
                  <a:pt x="8718456" y="4370045"/>
                </a:cubicBezTo>
                <a:cubicBezTo>
                  <a:pt x="8692710" y="4368820"/>
                  <a:pt x="8675996" y="4354744"/>
                  <a:pt x="8683829" y="4332461"/>
                </a:cubicBezTo>
                <a:cubicBezTo>
                  <a:pt x="8694654" y="4293444"/>
                  <a:pt x="8705481" y="4254429"/>
                  <a:pt x="8734519" y="4221122"/>
                </a:cubicBezTo>
                <a:cubicBezTo>
                  <a:pt x="8742800" y="4212455"/>
                  <a:pt x="8751082" y="4203788"/>
                  <a:pt x="8751930" y="4193671"/>
                </a:cubicBezTo>
                <a:cubicBezTo>
                  <a:pt x="8757466" y="4146592"/>
                  <a:pt x="8779918" y="4101721"/>
                  <a:pt x="8800971" y="4059287"/>
                </a:cubicBezTo>
                <a:cubicBezTo>
                  <a:pt x="8813544" y="4037385"/>
                  <a:pt x="8823422" y="4014418"/>
                  <a:pt x="8803464" y="3991593"/>
                </a:cubicBezTo>
                <a:cubicBezTo>
                  <a:pt x="8798175" y="3983530"/>
                  <a:pt x="8801068" y="3972731"/>
                  <a:pt x="8806656" y="3962997"/>
                </a:cubicBezTo>
                <a:cubicBezTo>
                  <a:pt x="8810099" y="3959879"/>
                  <a:pt x="8810847" y="3955697"/>
                  <a:pt x="8805459" y="3953565"/>
                </a:cubicBezTo>
                <a:cubicBezTo>
                  <a:pt x="8800719" y="3953183"/>
                  <a:pt x="8796629" y="3954550"/>
                  <a:pt x="8795230" y="3956984"/>
                </a:cubicBezTo>
                <a:cubicBezTo>
                  <a:pt x="8780514" y="3985502"/>
                  <a:pt x="8767841" y="4013336"/>
                  <a:pt x="8742346" y="4037592"/>
                </a:cubicBezTo>
                <a:cubicBezTo>
                  <a:pt x="8746290" y="4085434"/>
                  <a:pt x="8702284" y="4121779"/>
                  <a:pt x="8691358" y="4166727"/>
                </a:cubicBezTo>
                <a:cubicBezTo>
                  <a:pt x="8689961" y="4169160"/>
                  <a:pt x="8690610" y="4170910"/>
                  <a:pt x="8689213" y="4173343"/>
                </a:cubicBezTo>
                <a:cubicBezTo>
                  <a:pt x="8680931" y="4182011"/>
                  <a:pt x="8680632" y="4199810"/>
                  <a:pt x="8661024" y="4196533"/>
                </a:cubicBezTo>
                <a:cubicBezTo>
                  <a:pt x="8641417" y="4193256"/>
                  <a:pt x="8647103" y="4177589"/>
                  <a:pt x="8647302" y="4165725"/>
                </a:cubicBezTo>
                <a:cubicBezTo>
                  <a:pt x="8645555" y="4148610"/>
                  <a:pt x="8650594" y="4131194"/>
                  <a:pt x="8661021" y="4115909"/>
                </a:cubicBezTo>
                <a:cubicBezTo>
                  <a:pt x="8679283" y="4078340"/>
                  <a:pt x="8682674" y="4037878"/>
                  <a:pt x="8698888" y="4000994"/>
                </a:cubicBezTo>
                <a:cubicBezTo>
                  <a:pt x="8703828" y="3989510"/>
                  <a:pt x="8687012" y="3981367"/>
                  <a:pt x="8688608" y="3967068"/>
                </a:cubicBezTo>
                <a:cubicBezTo>
                  <a:pt x="8688160" y="3953453"/>
                  <a:pt x="8683619" y="3941205"/>
                  <a:pt x="8659821" y="3945230"/>
                </a:cubicBezTo>
                <a:cubicBezTo>
                  <a:pt x="8646897" y="3947583"/>
                  <a:pt x="8646449" y="3933968"/>
                  <a:pt x="8647296" y="3923852"/>
                </a:cubicBezTo>
                <a:cubicBezTo>
                  <a:pt x="8648793" y="3915487"/>
                  <a:pt x="8653633" y="3909935"/>
                  <a:pt x="8663762" y="3912448"/>
                </a:cubicBezTo>
                <a:cubicBezTo>
                  <a:pt x="8669149" y="3914580"/>
                  <a:pt x="8677232" y="3917777"/>
                  <a:pt x="8682820" y="3908043"/>
                </a:cubicBezTo>
                <a:cubicBezTo>
                  <a:pt x="8680774" y="3908726"/>
                  <a:pt x="8677431" y="3905912"/>
                  <a:pt x="8677431" y="3905912"/>
                </a:cubicBezTo>
                <a:cubicBezTo>
                  <a:pt x="8638964" y="3895175"/>
                  <a:pt x="8635819" y="3880495"/>
                  <a:pt x="8663360" y="3855556"/>
                </a:cubicBezTo>
                <a:cubicBezTo>
                  <a:pt x="8671642" y="3846887"/>
                  <a:pt x="8691349" y="3844231"/>
                  <a:pt x="8689504" y="3833049"/>
                </a:cubicBezTo>
                <a:cubicBezTo>
                  <a:pt x="8687657" y="3821868"/>
                  <a:pt x="8687857" y="3810003"/>
                  <a:pt x="8687033" y="3798480"/>
                </a:cubicBezTo>
                <a:lnTo>
                  <a:pt x="8679026" y="3768233"/>
                </a:lnTo>
                <a:lnTo>
                  <a:pt x="8664876" y="3782360"/>
                </a:lnTo>
                <a:lnTo>
                  <a:pt x="8634986" y="3810873"/>
                </a:lnTo>
                <a:lnTo>
                  <a:pt x="8647044" y="3817748"/>
                </a:lnTo>
                <a:cubicBezTo>
                  <a:pt x="8651783" y="3818130"/>
                  <a:pt x="8651035" y="3822313"/>
                  <a:pt x="8650288" y="3826496"/>
                </a:cubicBezTo>
                <a:cubicBezTo>
                  <a:pt x="8643727" y="3833606"/>
                  <a:pt x="8636268" y="3833641"/>
                  <a:pt x="8628484" y="3832803"/>
                </a:cubicBezTo>
                <a:lnTo>
                  <a:pt x="8620140" y="3831999"/>
                </a:lnTo>
                <a:lnTo>
                  <a:pt x="8606620" y="3872932"/>
                </a:lnTo>
                <a:cubicBezTo>
                  <a:pt x="8604526" y="3905189"/>
                  <a:pt x="8581204" y="3920595"/>
                  <a:pt x="8554169" y="3933624"/>
                </a:cubicBezTo>
                <a:cubicBezTo>
                  <a:pt x="8538721" y="3941070"/>
                  <a:pt x="8505906" y="3929804"/>
                  <a:pt x="8502496" y="3918948"/>
                </a:cubicBezTo>
                <a:cubicBezTo>
                  <a:pt x="8493744" y="3898169"/>
                  <a:pt x="8493744" y="3898169"/>
                  <a:pt x="8471463" y="3910990"/>
                </a:cubicBezTo>
                <a:cubicBezTo>
                  <a:pt x="8465080" y="3903652"/>
                  <a:pt x="8471914" y="3898274"/>
                  <a:pt x="8475925" y="3892174"/>
                </a:cubicBezTo>
                <a:cubicBezTo>
                  <a:pt x="8476968" y="3889589"/>
                  <a:pt x="8482910" y="3882558"/>
                  <a:pt x="8477267" y="3881113"/>
                </a:cubicBezTo>
                <a:cubicBezTo>
                  <a:pt x="8447124" y="3874807"/>
                  <a:pt x="8459613" y="3843791"/>
                  <a:pt x="8445959" y="3827457"/>
                </a:cubicBezTo>
                <a:cubicBezTo>
                  <a:pt x="8444178" y="3824149"/>
                  <a:pt x="8439576" y="3820117"/>
                  <a:pt x="8437795" y="3816808"/>
                </a:cubicBezTo>
                <a:cubicBezTo>
                  <a:pt x="8427249" y="3819809"/>
                  <a:pt x="8416103" y="3839763"/>
                  <a:pt x="8411651" y="3831493"/>
                </a:cubicBezTo>
                <a:cubicBezTo>
                  <a:pt x="8399927" y="3814228"/>
                  <a:pt x="8367853" y="3808856"/>
                  <a:pt x="8374549" y="3780630"/>
                </a:cubicBezTo>
                <a:cubicBezTo>
                  <a:pt x="8382285" y="3749820"/>
                  <a:pt x="8387201" y="3718287"/>
                  <a:pt x="8382611" y="3687168"/>
                </a:cubicBezTo>
                <a:cubicBezTo>
                  <a:pt x="8380981" y="3679621"/>
                  <a:pt x="8386034" y="3670936"/>
                  <a:pt x="8374749" y="3668042"/>
                </a:cubicBezTo>
                <a:cubicBezTo>
                  <a:pt x="8364354" y="3666803"/>
                  <a:pt x="8352769" y="3672386"/>
                  <a:pt x="8345784" y="3682002"/>
                </a:cubicBezTo>
                <a:cubicBezTo>
                  <a:pt x="8338649" y="3695857"/>
                  <a:pt x="8333447" y="3708780"/>
                  <a:pt x="8331954" y="3724082"/>
                </a:cubicBezTo>
                <a:cubicBezTo>
                  <a:pt x="8330900" y="3753754"/>
                  <a:pt x="8319452" y="3782185"/>
                  <a:pt x="8306073" y="3811549"/>
                </a:cubicBezTo>
                <a:cubicBezTo>
                  <a:pt x="8305033" y="3814134"/>
                  <a:pt x="8305773" y="3820026"/>
                  <a:pt x="8302950" y="3819304"/>
                </a:cubicBezTo>
                <a:cubicBezTo>
                  <a:pt x="8273097" y="3831610"/>
                  <a:pt x="8278877" y="3855904"/>
                  <a:pt x="8274412" y="3874721"/>
                </a:cubicBezTo>
                <a:cubicBezTo>
                  <a:pt x="8255065" y="3965290"/>
                  <a:pt x="8214927" y="4053379"/>
                  <a:pt x="8205084" y="4143532"/>
                </a:cubicBezTo>
                <a:cubicBezTo>
                  <a:pt x="8203742" y="4154596"/>
                  <a:pt x="8199729" y="4160695"/>
                  <a:pt x="8187404" y="4160386"/>
                </a:cubicBezTo>
                <a:cubicBezTo>
                  <a:pt x="8177009" y="4159147"/>
                  <a:pt x="8172408" y="4155115"/>
                  <a:pt x="8172708" y="4146637"/>
                </a:cubicBezTo>
                <a:cubicBezTo>
                  <a:pt x="8174352" y="4127097"/>
                  <a:pt x="8165449" y="4110556"/>
                  <a:pt x="8157437" y="4095668"/>
                </a:cubicBezTo>
                <a:cubicBezTo>
                  <a:pt x="8146754" y="4075819"/>
                  <a:pt x="8146466" y="4057211"/>
                  <a:pt x="8152860" y="4037463"/>
                </a:cubicBezTo>
                <a:cubicBezTo>
                  <a:pt x="8157324" y="4018647"/>
                  <a:pt x="8156145" y="3998384"/>
                  <a:pt x="8155856" y="3979774"/>
                </a:cubicBezTo>
                <a:cubicBezTo>
                  <a:pt x="8153938" y="3953616"/>
                  <a:pt x="8137751" y="3955168"/>
                  <a:pt x="8115770" y="3959513"/>
                </a:cubicBezTo>
                <a:cubicBezTo>
                  <a:pt x="8109976" y="3962306"/>
                  <a:pt x="8102252" y="3966028"/>
                  <a:pt x="8098691" y="3959412"/>
                </a:cubicBezTo>
                <a:cubicBezTo>
                  <a:pt x="8095130" y="3952795"/>
                  <a:pt x="8103744" y="3950727"/>
                  <a:pt x="8106716" y="3947211"/>
                </a:cubicBezTo>
                <a:cubicBezTo>
                  <a:pt x="8116673" y="3934080"/>
                  <a:pt x="8115343" y="3918055"/>
                  <a:pt x="8110001" y="3908131"/>
                </a:cubicBezTo>
                <a:cubicBezTo>
                  <a:pt x="8100949" y="3895829"/>
                  <a:pt x="8085350" y="3907512"/>
                  <a:pt x="8076585" y="3913820"/>
                </a:cubicBezTo>
                <a:cubicBezTo>
                  <a:pt x="8059056" y="3926435"/>
                  <a:pt x="8047169" y="3940497"/>
                  <a:pt x="8048348" y="3960760"/>
                </a:cubicBezTo>
                <a:cubicBezTo>
                  <a:pt x="8048198" y="3964998"/>
                  <a:pt x="8049826" y="3972546"/>
                  <a:pt x="8042103" y="3976268"/>
                </a:cubicBezTo>
                <a:cubicBezTo>
                  <a:pt x="8036310" y="3979060"/>
                  <a:pt x="8032749" y="3972443"/>
                  <a:pt x="8030969" y="3969136"/>
                </a:cubicBezTo>
                <a:cubicBezTo>
                  <a:pt x="8024585" y="3961797"/>
                  <a:pt x="8018793" y="3964588"/>
                  <a:pt x="8011960" y="3969964"/>
                </a:cubicBezTo>
                <a:cubicBezTo>
                  <a:pt x="7986405" y="3994780"/>
                  <a:pt x="7962782" y="4018665"/>
                  <a:pt x="7957716" y="4054438"/>
                </a:cubicBezTo>
                <a:cubicBezTo>
                  <a:pt x="7956525" y="4061261"/>
                  <a:pt x="7954387" y="4068020"/>
                  <a:pt x="7951657" y="4074739"/>
                </a:cubicBezTo>
                <a:lnTo>
                  <a:pt x="7944432" y="4089822"/>
                </a:lnTo>
                <a:lnTo>
                  <a:pt x="7930363" y="4145113"/>
                </a:lnTo>
                <a:cubicBezTo>
                  <a:pt x="7935596" y="4150035"/>
                  <a:pt x="7935596" y="4150035"/>
                  <a:pt x="7935596" y="4150035"/>
                </a:cubicBezTo>
                <a:cubicBezTo>
                  <a:pt x="7935596" y="4150035"/>
                  <a:pt x="7929635" y="4155122"/>
                  <a:pt x="7929635" y="4155122"/>
                </a:cubicBezTo>
                <a:cubicBezTo>
                  <a:pt x="7934869" y="4160046"/>
                  <a:pt x="7928181" y="4175142"/>
                  <a:pt x="7928181" y="4175142"/>
                </a:cubicBezTo>
                <a:cubicBezTo>
                  <a:pt x="7927454" y="4185153"/>
                  <a:pt x="7922220" y="4180228"/>
                  <a:pt x="7922947" y="4170219"/>
                </a:cubicBezTo>
                <a:lnTo>
                  <a:pt x="7921036" y="4167754"/>
                </a:lnTo>
                <a:lnTo>
                  <a:pt x="7923674" y="4160208"/>
                </a:lnTo>
                <a:cubicBezTo>
                  <a:pt x="7920694" y="4162752"/>
                  <a:pt x="7919204" y="4164024"/>
                  <a:pt x="7919113" y="4165275"/>
                </a:cubicBezTo>
                <a:lnTo>
                  <a:pt x="7921036" y="4167754"/>
                </a:lnTo>
                <a:lnTo>
                  <a:pt x="7917388" y="4178190"/>
                </a:lnTo>
                <a:cubicBezTo>
                  <a:pt x="7913578" y="4198167"/>
                  <a:pt x="7915022" y="4221582"/>
                  <a:pt x="7902156" y="4225519"/>
                </a:cubicBezTo>
                <a:cubicBezTo>
                  <a:pt x="7902593" y="4161765"/>
                  <a:pt x="7878333" y="4134932"/>
                  <a:pt x="7876174" y="4085277"/>
                </a:cubicBezTo>
                <a:lnTo>
                  <a:pt x="7877036" y="4061502"/>
                </a:lnTo>
                <a:lnTo>
                  <a:pt x="7869956" y="4040488"/>
                </a:lnTo>
                <a:cubicBezTo>
                  <a:pt x="7863134" y="4018779"/>
                  <a:pt x="7858244" y="3996137"/>
                  <a:pt x="7857215" y="3971635"/>
                </a:cubicBezTo>
                <a:cubicBezTo>
                  <a:pt x="7831373" y="3977840"/>
                  <a:pt x="7816665" y="3991178"/>
                  <a:pt x="7813982" y="4013304"/>
                </a:cubicBezTo>
                <a:cubicBezTo>
                  <a:pt x="7811448" y="4031190"/>
                  <a:pt x="7802984" y="4029019"/>
                  <a:pt x="7790960" y="4020232"/>
                </a:cubicBezTo>
                <a:cubicBezTo>
                  <a:pt x="7777004" y="4012376"/>
                  <a:pt x="7778497" y="3997075"/>
                  <a:pt x="7772265" y="3985496"/>
                </a:cubicBezTo>
                <a:cubicBezTo>
                  <a:pt x="7766183" y="3969679"/>
                  <a:pt x="7762032" y="3952931"/>
                  <a:pt x="7755952" y="3937113"/>
                </a:cubicBezTo>
                <a:cubicBezTo>
                  <a:pt x="7753281" y="3932151"/>
                  <a:pt x="7753581" y="3923674"/>
                  <a:pt x="7746897" y="3924811"/>
                </a:cubicBezTo>
                <a:cubicBezTo>
                  <a:pt x="7737393" y="3925226"/>
                  <a:pt x="7734271" y="3932980"/>
                  <a:pt x="7732190" y="3938149"/>
                </a:cubicBezTo>
                <a:cubicBezTo>
                  <a:pt x="7730109" y="3943319"/>
                  <a:pt x="7728917" y="3950143"/>
                  <a:pt x="7726836" y="3955311"/>
                </a:cubicBezTo>
                <a:cubicBezTo>
                  <a:pt x="7715827" y="3998115"/>
                  <a:pt x="7703777" y="4043503"/>
                  <a:pt x="7689946" y="4085582"/>
                </a:cubicBezTo>
                <a:cubicBezTo>
                  <a:pt x="7682661" y="4103675"/>
                  <a:pt x="7669733" y="4120322"/>
                  <a:pt x="7642261" y="4118981"/>
                </a:cubicBezTo>
                <a:cubicBezTo>
                  <a:pt x="7631866" y="4117742"/>
                  <a:pt x="7623100" y="4124048"/>
                  <a:pt x="7617157" y="4131080"/>
                </a:cubicBezTo>
                <a:cubicBezTo>
                  <a:pt x="7616116" y="4133664"/>
                  <a:pt x="7613145" y="4137179"/>
                  <a:pt x="7612104" y="4139765"/>
                </a:cubicBezTo>
                <a:cubicBezTo>
                  <a:pt x="7598587" y="4146278"/>
                  <a:pt x="7582098" y="4156310"/>
                  <a:pt x="7569032" y="4150107"/>
                </a:cubicBezTo>
                <a:cubicBezTo>
                  <a:pt x="7555967" y="4143906"/>
                  <a:pt x="7560281" y="4129327"/>
                  <a:pt x="7566375" y="4118058"/>
                </a:cubicBezTo>
                <a:cubicBezTo>
                  <a:pt x="7583026" y="4076702"/>
                  <a:pt x="7592104" y="4034829"/>
                  <a:pt x="7589897" y="3990063"/>
                </a:cubicBezTo>
                <a:cubicBezTo>
                  <a:pt x="7590349" y="3977346"/>
                  <a:pt x="7583817" y="3974245"/>
                  <a:pt x="7572531" y="3971351"/>
                </a:cubicBezTo>
                <a:cubicBezTo>
                  <a:pt x="7558424" y="3967735"/>
                  <a:pt x="7557083" y="3978797"/>
                  <a:pt x="7553961" y="3986551"/>
                </a:cubicBezTo>
                <a:cubicBezTo>
                  <a:pt x="7546676" y="4004644"/>
                  <a:pt x="7539390" y="4022737"/>
                  <a:pt x="7531216" y="4039178"/>
                </a:cubicBezTo>
                <a:cubicBezTo>
                  <a:pt x="7526163" y="4047862"/>
                  <a:pt x="7518287" y="4055823"/>
                  <a:pt x="7508044" y="4050346"/>
                </a:cubicBezTo>
                <a:cubicBezTo>
                  <a:pt x="7497799" y="4044866"/>
                  <a:pt x="7511316" y="4038352"/>
                  <a:pt x="7514438" y="4030598"/>
                </a:cubicBezTo>
                <a:cubicBezTo>
                  <a:pt x="7517410" y="4027082"/>
                  <a:pt x="7519491" y="4021914"/>
                  <a:pt x="7522463" y="4018397"/>
                </a:cubicBezTo>
                <a:cubicBezTo>
                  <a:pt x="7537923" y="3983865"/>
                  <a:pt x="7537033" y="3982211"/>
                  <a:pt x="7495003" y="3989968"/>
                </a:cubicBezTo>
                <a:cubicBezTo>
                  <a:pt x="7483567" y="3991315"/>
                  <a:pt x="7483718" y="3987075"/>
                  <a:pt x="7480157" y="3980458"/>
                </a:cubicBezTo>
                <a:cubicBezTo>
                  <a:pt x="7469034" y="3946239"/>
                  <a:pt x="7463555" y="3913466"/>
                  <a:pt x="7487630" y="3876865"/>
                </a:cubicBezTo>
                <a:cubicBezTo>
                  <a:pt x="7507842" y="3842124"/>
                  <a:pt x="7517660" y="3806145"/>
                  <a:pt x="7521836" y="3768719"/>
                </a:cubicBezTo>
                <a:cubicBezTo>
                  <a:pt x="7527053" y="3728708"/>
                  <a:pt x="7550237" y="3690453"/>
                  <a:pt x="7546990" y="3648272"/>
                </a:cubicBezTo>
                <a:cubicBezTo>
                  <a:pt x="7546250" y="3642380"/>
                  <a:pt x="7550262" y="3636279"/>
                  <a:pt x="7553234" y="3632763"/>
                </a:cubicBezTo>
                <a:lnTo>
                  <a:pt x="7589497" y="3555188"/>
                </a:lnTo>
                <a:lnTo>
                  <a:pt x="7539338" y="3555188"/>
                </a:lnTo>
                <a:lnTo>
                  <a:pt x="7532620" y="3571871"/>
                </a:lnTo>
                <a:lnTo>
                  <a:pt x="7529097" y="3572631"/>
                </a:lnTo>
                <a:lnTo>
                  <a:pt x="7516192" y="3622660"/>
                </a:lnTo>
                <a:cubicBezTo>
                  <a:pt x="7504097" y="3657128"/>
                  <a:pt x="7493878" y="3681623"/>
                  <a:pt x="7468848" y="3725186"/>
                </a:cubicBezTo>
                <a:cubicBezTo>
                  <a:pt x="7457788" y="3724310"/>
                  <a:pt x="7466131" y="3709788"/>
                  <a:pt x="7455073" y="3708911"/>
                </a:cubicBezTo>
                <a:cubicBezTo>
                  <a:pt x="7430882" y="3777847"/>
                  <a:pt x="7421502" y="3827714"/>
                  <a:pt x="7399187" y="3886676"/>
                </a:cubicBezTo>
                <a:cubicBezTo>
                  <a:pt x="7387932" y="3946516"/>
                  <a:pt x="7365618" y="4005478"/>
                  <a:pt x="7328491" y="4083511"/>
                </a:cubicBezTo>
                <a:cubicBezTo>
                  <a:pt x="7342463" y="4039070"/>
                  <a:pt x="7321184" y="4062688"/>
                  <a:pt x="7301781" y="4076333"/>
                </a:cubicBezTo>
                <a:cubicBezTo>
                  <a:pt x="7295314" y="4080881"/>
                  <a:pt x="7293437" y="4090854"/>
                  <a:pt x="7286971" y="4095403"/>
                </a:cubicBezTo>
                <a:cubicBezTo>
                  <a:pt x="7286971" y="4095403"/>
                  <a:pt x="7282379" y="4089977"/>
                  <a:pt x="7284254" y="4080004"/>
                </a:cubicBezTo>
                <a:cubicBezTo>
                  <a:pt x="7284254" y="4080004"/>
                  <a:pt x="7284254" y="4080004"/>
                  <a:pt x="7286130" y="4070031"/>
                </a:cubicBezTo>
                <a:cubicBezTo>
                  <a:pt x="7282379" y="4089977"/>
                  <a:pt x="7268604" y="4073703"/>
                  <a:pt x="7285291" y="4044659"/>
                </a:cubicBezTo>
                <a:cubicBezTo>
                  <a:pt x="7285291" y="4044659"/>
                  <a:pt x="7285291" y="4044659"/>
                  <a:pt x="7296350" y="4045536"/>
                </a:cubicBezTo>
                <a:cubicBezTo>
                  <a:pt x="7302817" y="4040989"/>
                  <a:pt x="7304694" y="4031015"/>
                  <a:pt x="7304694" y="4031015"/>
                </a:cubicBezTo>
                <a:cubicBezTo>
                  <a:pt x="7315752" y="4031892"/>
                  <a:pt x="7309285" y="4036440"/>
                  <a:pt x="7307409" y="4046412"/>
                </a:cubicBezTo>
                <a:cubicBezTo>
                  <a:pt x="7307409" y="4046412"/>
                  <a:pt x="7307409" y="4046412"/>
                  <a:pt x="7305533" y="4056386"/>
                </a:cubicBezTo>
                <a:cubicBezTo>
                  <a:pt x="7328688" y="4022795"/>
                  <a:pt x="7352879" y="3953858"/>
                  <a:pt x="7343695" y="3943008"/>
                </a:cubicBezTo>
                <a:cubicBezTo>
                  <a:pt x="7367886" y="3874073"/>
                  <a:pt x="7407727" y="3811439"/>
                  <a:pt x="7404171" y="3770669"/>
                </a:cubicBezTo>
                <a:cubicBezTo>
                  <a:pt x="7418143" y="3726228"/>
                  <a:pt x="7425450" y="3747051"/>
                  <a:pt x="7442137" y="3718008"/>
                </a:cubicBezTo>
                <a:cubicBezTo>
                  <a:pt x="7456109" y="3673567"/>
                  <a:pt x="7438581" y="3677239"/>
                  <a:pt x="7444209" y="3647318"/>
                </a:cubicBezTo>
                <a:cubicBezTo>
                  <a:pt x="7452084" y="3635291"/>
                  <a:pt x="7458458" y="3623776"/>
                  <a:pt x="7463679" y="3612803"/>
                </a:cubicBezTo>
                <a:lnTo>
                  <a:pt x="7468377" y="3601093"/>
                </a:lnTo>
                <a:lnTo>
                  <a:pt x="7422748" y="3686279"/>
                </a:lnTo>
                <a:cubicBezTo>
                  <a:pt x="7404650" y="3721561"/>
                  <a:pt x="7387964" y="3757205"/>
                  <a:pt x="7374804" y="3793753"/>
                </a:cubicBezTo>
                <a:cubicBezTo>
                  <a:pt x="7362165" y="3829009"/>
                  <a:pt x="7347744" y="3860957"/>
                  <a:pt x="7306304" y="3878846"/>
                </a:cubicBezTo>
                <a:cubicBezTo>
                  <a:pt x="7298580" y="3882569"/>
                  <a:pt x="7292636" y="3889601"/>
                  <a:pt x="7290404" y="3899009"/>
                </a:cubicBezTo>
                <a:cubicBezTo>
                  <a:pt x="7283408" y="3935711"/>
                  <a:pt x="7257703" y="3964765"/>
                  <a:pt x="7235709" y="3996196"/>
                </a:cubicBezTo>
                <a:cubicBezTo>
                  <a:pt x="7220700" y="4018014"/>
                  <a:pt x="7207622" y="4038898"/>
                  <a:pt x="7194544" y="4059784"/>
                </a:cubicBezTo>
                <a:cubicBezTo>
                  <a:pt x="7187560" y="4069399"/>
                  <a:pt x="7178645" y="4079945"/>
                  <a:pt x="7165278" y="4082221"/>
                </a:cubicBezTo>
                <a:cubicBezTo>
                  <a:pt x="7151022" y="4082843"/>
                  <a:pt x="7136764" y="4083465"/>
                  <a:pt x="7142269" y="4062063"/>
                </a:cubicBezTo>
                <a:cubicBezTo>
                  <a:pt x="7153868" y="4029391"/>
                  <a:pt x="7146457" y="3997550"/>
                  <a:pt x="7149742" y="3958470"/>
                </a:cubicBezTo>
                <a:cubicBezTo>
                  <a:pt x="7119286" y="3987730"/>
                  <a:pt x="7090019" y="4010169"/>
                  <a:pt x="7081242" y="4043564"/>
                </a:cubicBezTo>
                <a:cubicBezTo>
                  <a:pt x="7080050" y="4050386"/>
                  <a:pt x="7076038" y="4056487"/>
                  <a:pt x="7067424" y="4058555"/>
                </a:cubicBezTo>
                <a:cubicBezTo>
                  <a:pt x="7057919" y="4058969"/>
                  <a:pt x="7059110" y="4052145"/>
                  <a:pt x="7058371" y="4046253"/>
                </a:cubicBezTo>
                <a:cubicBezTo>
                  <a:pt x="7055850" y="4037052"/>
                  <a:pt x="7047386" y="4034882"/>
                  <a:pt x="7038772" y="4036950"/>
                </a:cubicBezTo>
                <a:cubicBezTo>
                  <a:pt x="7025406" y="4039226"/>
                  <a:pt x="7025995" y="4049358"/>
                  <a:pt x="7029556" y="4055975"/>
                </a:cubicBezTo>
                <a:cubicBezTo>
                  <a:pt x="7036678" y="4069206"/>
                  <a:pt x="7028803" y="4077169"/>
                  <a:pt x="7017218" y="4082752"/>
                </a:cubicBezTo>
                <a:cubicBezTo>
                  <a:pt x="7002661" y="4091852"/>
                  <a:pt x="6984542" y="4094334"/>
                  <a:pt x="6976378" y="4083687"/>
                </a:cubicBezTo>
                <a:cubicBezTo>
                  <a:pt x="6970146" y="4072108"/>
                  <a:pt x="6986485" y="4066317"/>
                  <a:pt x="6997181" y="4059078"/>
                </a:cubicBezTo>
                <a:cubicBezTo>
                  <a:pt x="7001042" y="4057218"/>
                  <a:pt x="7002084" y="4054632"/>
                  <a:pt x="7007876" y="4051841"/>
                </a:cubicBezTo>
                <a:cubicBezTo>
                  <a:pt x="6998673" y="4043778"/>
                  <a:pt x="6991689" y="4053393"/>
                  <a:pt x="6984116" y="4052877"/>
                </a:cubicBezTo>
                <a:cubicBezTo>
                  <a:pt x="6971789" y="4052567"/>
                  <a:pt x="6959463" y="4052260"/>
                  <a:pt x="6970460" y="4036544"/>
                </a:cubicBezTo>
                <a:cubicBezTo>
                  <a:pt x="6974472" y="4030443"/>
                  <a:pt x="6976403" y="4029512"/>
                  <a:pt x="6970911" y="4023827"/>
                </a:cubicBezTo>
                <a:cubicBezTo>
                  <a:pt x="6953696" y="4000876"/>
                  <a:pt x="6947024" y="3974928"/>
                  <a:pt x="6943174" y="3949702"/>
                </a:cubicBezTo>
                <a:cubicBezTo>
                  <a:pt x="6940367" y="3921891"/>
                  <a:pt x="6937558" y="3894080"/>
                  <a:pt x="6924205" y="3869269"/>
                </a:cubicBezTo>
                <a:cubicBezTo>
                  <a:pt x="6921534" y="3864306"/>
                  <a:pt x="6919013" y="3855106"/>
                  <a:pt x="6921095" y="3849936"/>
                </a:cubicBezTo>
                <a:cubicBezTo>
                  <a:pt x="6935213" y="3826466"/>
                  <a:pt x="6918737" y="3809408"/>
                  <a:pt x="6908793" y="3795453"/>
                </a:cubicBezTo>
                <a:cubicBezTo>
                  <a:pt x="6904341" y="3787183"/>
                  <a:pt x="6891578" y="3772502"/>
                  <a:pt x="6882223" y="3768677"/>
                </a:cubicBezTo>
                <a:cubicBezTo>
                  <a:pt x="6862474" y="3763613"/>
                  <a:pt x="6867527" y="3754929"/>
                  <a:pt x="6870800" y="3742936"/>
                </a:cubicBezTo>
                <a:cubicBezTo>
                  <a:pt x="6873923" y="3735181"/>
                  <a:pt x="6877936" y="3729082"/>
                  <a:pt x="6864720" y="3727118"/>
                </a:cubicBezTo>
                <a:cubicBezTo>
                  <a:pt x="6861897" y="3726395"/>
                  <a:pt x="6861007" y="3724741"/>
                  <a:pt x="6858186" y="3724017"/>
                </a:cubicBezTo>
                <a:lnTo>
                  <a:pt x="6858156" y="3722228"/>
                </a:lnTo>
                <a:lnTo>
                  <a:pt x="6853710" y="3733822"/>
                </a:lnTo>
                <a:cubicBezTo>
                  <a:pt x="6836515" y="3768986"/>
                  <a:pt x="6817774" y="3803719"/>
                  <a:pt x="6803113" y="3838985"/>
                </a:cubicBezTo>
                <a:cubicBezTo>
                  <a:pt x="6798346" y="3850068"/>
                  <a:pt x="6787031" y="3861440"/>
                  <a:pt x="6779665" y="3871497"/>
                </a:cubicBezTo>
                <a:cubicBezTo>
                  <a:pt x="6773646" y="3879202"/>
                  <a:pt x="6767626" y="3886907"/>
                  <a:pt x="6757948" y="3878757"/>
                </a:cubicBezTo>
                <a:cubicBezTo>
                  <a:pt x="6752122" y="3875011"/>
                  <a:pt x="6747452" y="3880368"/>
                  <a:pt x="6744129" y="3883377"/>
                </a:cubicBezTo>
                <a:cubicBezTo>
                  <a:pt x="6724823" y="3903117"/>
                  <a:pt x="6711098" y="3902011"/>
                  <a:pt x="6697038" y="3882040"/>
                </a:cubicBezTo>
                <a:cubicBezTo>
                  <a:pt x="6696413" y="3880352"/>
                  <a:pt x="6693185" y="3877636"/>
                  <a:pt x="6691212" y="3878296"/>
                </a:cubicBezTo>
                <a:cubicBezTo>
                  <a:pt x="6650670" y="3876668"/>
                  <a:pt x="6662272" y="3848118"/>
                  <a:pt x="6658709" y="3826535"/>
                </a:cubicBezTo>
                <a:cubicBezTo>
                  <a:pt x="6659431" y="3822499"/>
                  <a:pt x="6660153" y="3818462"/>
                  <a:pt x="6660875" y="3814424"/>
                </a:cubicBezTo>
                <a:cubicBezTo>
                  <a:pt x="6662704" y="3783449"/>
                  <a:pt x="6651052" y="3775958"/>
                  <a:pt x="6619465" y="3786519"/>
                </a:cubicBezTo>
                <a:cubicBezTo>
                  <a:pt x="6617491" y="3787179"/>
                  <a:pt x="6615516" y="3787839"/>
                  <a:pt x="6616143" y="3789527"/>
                </a:cubicBezTo>
                <a:cubicBezTo>
                  <a:pt x="6616383" y="3814118"/>
                  <a:pt x="6577623" y="3823281"/>
                  <a:pt x="6581091" y="3850588"/>
                </a:cubicBezTo>
                <a:cubicBezTo>
                  <a:pt x="6583402" y="3868794"/>
                  <a:pt x="6575314" y="3882883"/>
                  <a:pt x="6554850" y="3893521"/>
                </a:cubicBezTo>
                <a:cubicBezTo>
                  <a:pt x="6582922" y="3897421"/>
                  <a:pt x="6591877" y="3909609"/>
                  <a:pt x="6590771" y="3936547"/>
                </a:cubicBezTo>
                <a:cubicBezTo>
                  <a:pt x="6590049" y="3940584"/>
                  <a:pt x="6589954" y="3946309"/>
                  <a:pt x="6583404" y="3946600"/>
                </a:cubicBezTo>
                <a:cubicBezTo>
                  <a:pt x="6576856" y="3946892"/>
                  <a:pt x="6576952" y="3941167"/>
                  <a:pt x="6577675" y="3937130"/>
                </a:cubicBezTo>
                <a:cubicBezTo>
                  <a:pt x="6577770" y="3931404"/>
                  <a:pt x="6577866" y="3925679"/>
                  <a:pt x="6571414" y="3920245"/>
                </a:cubicBezTo>
                <a:cubicBezTo>
                  <a:pt x="6561542" y="3923545"/>
                  <a:pt x="6562073" y="3930959"/>
                  <a:pt x="6563951" y="3936024"/>
                </a:cubicBezTo>
                <a:cubicBezTo>
                  <a:pt x="6570838" y="3954598"/>
                  <a:pt x="6569827" y="3975811"/>
                  <a:pt x="6572765" y="3995705"/>
                </a:cubicBezTo>
                <a:cubicBezTo>
                  <a:pt x="6574980" y="4019634"/>
                  <a:pt x="6568768" y="4038792"/>
                  <a:pt x="6542382" y="4051408"/>
                </a:cubicBezTo>
                <a:cubicBezTo>
                  <a:pt x="6537086" y="4055077"/>
                  <a:pt x="6531163" y="4057058"/>
                  <a:pt x="6531693" y="4064472"/>
                </a:cubicBezTo>
                <a:cubicBezTo>
                  <a:pt x="6531405" y="4081648"/>
                  <a:pt x="6516864" y="4090305"/>
                  <a:pt x="6501697" y="4097274"/>
                </a:cubicBezTo>
                <a:cubicBezTo>
                  <a:pt x="6491826" y="4100574"/>
                  <a:pt x="6449067" y="4075015"/>
                  <a:pt x="6447285" y="4064226"/>
                </a:cubicBezTo>
                <a:cubicBezTo>
                  <a:pt x="6444106" y="4019741"/>
                  <a:pt x="6440927" y="3975258"/>
                  <a:pt x="6437748" y="3930775"/>
                </a:cubicBezTo>
                <a:cubicBezTo>
                  <a:pt x="6437939" y="3919324"/>
                  <a:pt x="6443332" y="3909931"/>
                  <a:pt x="6456430" y="3909346"/>
                </a:cubicBezTo>
                <a:cubicBezTo>
                  <a:pt x="6471501" y="3908104"/>
                  <a:pt x="6469334" y="3920215"/>
                  <a:pt x="6470490" y="3929317"/>
                </a:cubicBezTo>
                <a:cubicBezTo>
                  <a:pt x="6472994" y="3936070"/>
                  <a:pt x="6469576" y="3944805"/>
                  <a:pt x="6475306" y="3954275"/>
                </a:cubicBezTo>
                <a:cubicBezTo>
                  <a:pt x="6497503" y="3918387"/>
                  <a:pt x="6498706" y="3885724"/>
                  <a:pt x="6496056" y="3848654"/>
                </a:cubicBezTo>
                <a:cubicBezTo>
                  <a:pt x="6478819" y="3862008"/>
                  <a:pt x="6481226" y="3874487"/>
                  <a:pt x="6479687" y="3888286"/>
                </a:cubicBezTo>
                <a:cubicBezTo>
                  <a:pt x="6479590" y="3894012"/>
                  <a:pt x="6476895" y="3898709"/>
                  <a:pt x="6468372" y="3899660"/>
                </a:cubicBezTo>
                <a:cubicBezTo>
                  <a:pt x="6459848" y="3900612"/>
                  <a:pt x="6452674" y="3899216"/>
                  <a:pt x="6448196" y="3893122"/>
                </a:cubicBezTo>
                <a:cubicBezTo>
                  <a:pt x="6443091" y="3885340"/>
                  <a:pt x="6449014" y="3883359"/>
                  <a:pt x="6454936" y="3881379"/>
                </a:cubicBezTo>
                <a:cubicBezTo>
                  <a:pt x="6465530" y="3874042"/>
                  <a:pt x="6463652" y="3868977"/>
                  <a:pt x="6457200" y="3863543"/>
                </a:cubicBezTo>
                <a:cubicBezTo>
                  <a:pt x="6440345" y="3853995"/>
                  <a:pt x="6441887" y="3840196"/>
                  <a:pt x="6440827" y="3825369"/>
                </a:cubicBezTo>
                <a:cubicBezTo>
                  <a:pt x="6439671" y="3816266"/>
                  <a:pt x="6442994" y="3813256"/>
                  <a:pt x="6454117" y="3813334"/>
                </a:cubicBezTo>
                <a:cubicBezTo>
                  <a:pt x="6465239" y="3813411"/>
                  <a:pt x="6460857" y="3801591"/>
                  <a:pt x="6460857" y="3801591"/>
                </a:cubicBezTo>
                <a:cubicBezTo>
                  <a:pt x="6434037" y="3801069"/>
                  <a:pt x="6436395" y="3777508"/>
                  <a:pt x="6424117" y="3768328"/>
                </a:cubicBezTo>
                <a:cubicBezTo>
                  <a:pt x="6421518" y="3767299"/>
                  <a:pt x="6421518" y="3767299"/>
                  <a:pt x="6419543" y="3767960"/>
                </a:cubicBezTo>
                <a:cubicBezTo>
                  <a:pt x="6409576" y="3776985"/>
                  <a:pt x="6423926" y="3779779"/>
                  <a:pt x="6424454" y="3787194"/>
                </a:cubicBezTo>
                <a:cubicBezTo>
                  <a:pt x="6426958" y="3793948"/>
                  <a:pt x="6424262" y="3798643"/>
                  <a:pt x="6418340" y="3800623"/>
                </a:cubicBezTo>
                <a:cubicBezTo>
                  <a:pt x="6412417" y="3802604"/>
                  <a:pt x="6409191" y="3799888"/>
                  <a:pt x="6407313" y="3794822"/>
                </a:cubicBezTo>
                <a:cubicBezTo>
                  <a:pt x="6395854" y="3775881"/>
                  <a:pt x="6398838" y="3754007"/>
                  <a:pt x="6391422" y="3728020"/>
                </a:cubicBezTo>
                <a:cubicBezTo>
                  <a:pt x="6380541" y="3752533"/>
                  <a:pt x="6371730" y="3770662"/>
                  <a:pt x="6353867" y="3782326"/>
                </a:cubicBezTo>
                <a:cubicBezTo>
                  <a:pt x="6350543" y="3785336"/>
                  <a:pt x="6350448" y="3791061"/>
                  <a:pt x="6353673" y="3793778"/>
                </a:cubicBezTo>
                <a:cubicBezTo>
                  <a:pt x="6367108" y="3812059"/>
                  <a:pt x="6353097" y="3828131"/>
                  <a:pt x="6348233" y="3844938"/>
                </a:cubicBezTo>
                <a:cubicBezTo>
                  <a:pt x="6341735" y="3881272"/>
                  <a:pt x="6300903" y="3896820"/>
                  <a:pt x="6286603" y="3930067"/>
                </a:cubicBezTo>
                <a:cubicBezTo>
                  <a:pt x="6282463" y="3942839"/>
                  <a:pt x="6267392" y="3944081"/>
                  <a:pt x="6254487" y="3933214"/>
                </a:cubicBezTo>
                <a:cubicBezTo>
                  <a:pt x="6235130" y="3916913"/>
                  <a:pt x="6209129" y="3906627"/>
                  <a:pt x="6208983" y="3876313"/>
                </a:cubicBezTo>
                <a:cubicBezTo>
                  <a:pt x="6207201" y="3865521"/>
                  <a:pt x="6191601" y="3859351"/>
                  <a:pt x="6180574" y="3853549"/>
                </a:cubicBezTo>
                <a:cubicBezTo>
                  <a:pt x="6161747" y="3844661"/>
                  <a:pt x="6155391" y="3833502"/>
                  <a:pt x="6161601" y="3814345"/>
                </a:cubicBezTo>
                <a:cubicBezTo>
                  <a:pt x="6163768" y="3802233"/>
                  <a:pt x="6168630" y="3785427"/>
                  <a:pt x="6153656" y="3780945"/>
                </a:cubicBezTo>
                <a:cubicBezTo>
                  <a:pt x="6134107" y="3776093"/>
                  <a:pt x="6123417" y="3789156"/>
                  <a:pt x="6115328" y="3803247"/>
                </a:cubicBezTo>
                <a:cubicBezTo>
                  <a:pt x="6093854" y="3835098"/>
                  <a:pt x="6072380" y="3866948"/>
                  <a:pt x="6044453" y="3893364"/>
                </a:cubicBezTo>
                <a:cubicBezTo>
                  <a:pt x="6034485" y="3902390"/>
                  <a:pt x="6026590" y="3905031"/>
                  <a:pt x="6018260" y="3894531"/>
                </a:cubicBezTo>
                <a:cubicBezTo>
                  <a:pt x="6016382" y="3889466"/>
                  <a:pt x="6013154" y="3886748"/>
                  <a:pt x="6006608" y="3887041"/>
                </a:cubicBezTo>
                <a:cubicBezTo>
                  <a:pt x="5975212" y="3886150"/>
                  <a:pt x="5963849" y="3861483"/>
                  <a:pt x="5985130" y="3841084"/>
                </a:cubicBezTo>
                <a:cubicBezTo>
                  <a:pt x="6009734" y="3817675"/>
                  <a:pt x="6025287" y="3787805"/>
                  <a:pt x="6055716" y="3768142"/>
                </a:cubicBezTo>
                <a:cubicBezTo>
                  <a:pt x="6062987" y="3763813"/>
                  <a:pt x="6065058" y="3757428"/>
                  <a:pt x="6061928" y="3748985"/>
                </a:cubicBezTo>
                <a:cubicBezTo>
                  <a:pt x="6058268" y="3733130"/>
                  <a:pt x="6072184" y="3722783"/>
                  <a:pt x="6091106" y="3725946"/>
                </a:cubicBezTo>
                <a:cubicBezTo>
                  <a:pt x="6097655" y="3725653"/>
                  <a:pt x="6104830" y="3727050"/>
                  <a:pt x="6106900" y="3720666"/>
                </a:cubicBezTo>
                <a:cubicBezTo>
                  <a:pt x="6110944" y="3713620"/>
                  <a:pt x="6105743" y="3711563"/>
                  <a:pt x="6100544" y="3709507"/>
                </a:cubicBezTo>
                <a:cubicBezTo>
                  <a:pt x="6088169" y="3706053"/>
                  <a:pt x="6088265" y="3700327"/>
                  <a:pt x="6096884" y="3693649"/>
                </a:cubicBezTo>
                <a:cubicBezTo>
                  <a:pt x="6114844" y="3676259"/>
                  <a:pt x="6093127" y="3683519"/>
                  <a:pt x="6087302" y="3679773"/>
                </a:cubicBezTo>
                <a:cubicBezTo>
                  <a:pt x="6096016" y="3667371"/>
                  <a:pt x="6107958" y="3657686"/>
                  <a:pt x="6108872" y="3642197"/>
                </a:cubicBezTo>
                <a:cubicBezTo>
                  <a:pt x="6108343" y="3634784"/>
                  <a:pt x="6117056" y="3622381"/>
                  <a:pt x="6102709" y="3619587"/>
                </a:cubicBezTo>
                <a:cubicBezTo>
                  <a:pt x="6090335" y="3616134"/>
                  <a:pt x="6072037" y="3614660"/>
                  <a:pt x="6063321" y="3627061"/>
                </a:cubicBezTo>
                <a:cubicBezTo>
                  <a:pt x="6053883" y="3643502"/>
                  <a:pt x="6032072" y="3656488"/>
                  <a:pt x="6029279" y="3666909"/>
                </a:cubicBezTo>
                <a:cubicBezTo>
                  <a:pt x="6024851" y="3696858"/>
                  <a:pt x="5997742" y="3713512"/>
                  <a:pt x="5987486" y="3739714"/>
                </a:cubicBezTo>
                <a:cubicBezTo>
                  <a:pt x="5975161" y="3772301"/>
                  <a:pt x="5941408" y="3794973"/>
                  <a:pt x="5929082" y="3827558"/>
                </a:cubicBezTo>
                <a:cubicBezTo>
                  <a:pt x="5926387" y="3832258"/>
                  <a:pt x="5918490" y="3834898"/>
                  <a:pt x="5912567" y="3836877"/>
                </a:cubicBezTo>
                <a:cubicBezTo>
                  <a:pt x="5903322" y="3841865"/>
                  <a:pt x="5888877" y="3844798"/>
                  <a:pt x="5902408" y="3857354"/>
                </a:cubicBezTo>
                <a:cubicBezTo>
                  <a:pt x="5906260" y="3861760"/>
                  <a:pt x="5901589" y="3867115"/>
                  <a:pt x="5898268" y="3870125"/>
                </a:cubicBezTo>
                <a:cubicBezTo>
                  <a:pt x="5861914" y="3891768"/>
                  <a:pt x="5858015" y="3929129"/>
                  <a:pt x="5834662" y="3955914"/>
                </a:cubicBezTo>
                <a:cubicBezTo>
                  <a:pt x="5802595" y="3995101"/>
                  <a:pt x="5793206" y="4047583"/>
                  <a:pt x="5748140" y="4081627"/>
                </a:cubicBezTo>
                <a:cubicBezTo>
                  <a:pt x="5740869" y="4085956"/>
                  <a:pt x="5736824" y="4093002"/>
                  <a:pt x="5730805" y="4100708"/>
                </a:cubicBezTo>
                <a:cubicBezTo>
                  <a:pt x="5720404" y="4096594"/>
                  <a:pt x="5717274" y="4088151"/>
                  <a:pt x="5704900" y="4084698"/>
                </a:cubicBezTo>
                <a:cubicBezTo>
                  <a:pt x="5683376" y="4080507"/>
                  <a:pt x="5670039" y="4056500"/>
                  <a:pt x="5677598" y="4034995"/>
                </a:cubicBezTo>
                <a:cubicBezTo>
                  <a:pt x="5685060" y="4019215"/>
                  <a:pt x="5699697" y="4004833"/>
                  <a:pt x="5692812" y="3986259"/>
                </a:cubicBezTo>
                <a:cubicBezTo>
                  <a:pt x="5690308" y="3979505"/>
                  <a:pt x="5700178" y="3976206"/>
                  <a:pt x="5705475" y="3972537"/>
                </a:cubicBezTo>
                <a:cubicBezTo>
                  <a:pt x="5722616" y="3964908"/>
                  <a:pt x="5730705" y="3950818"/>
                  <a:pt x="5738794" y="3936726"/>
                </a:cubicBezTo>
                <a:cubicBezTo>
                  <a:pt x="5745534" y="3924983"/>
                  <a:pt x="5747606" y="3918598"/>
                  <a:pt x="5732631" y="3914116"/>
                </a:cubicBezTo>
                <a:cubicBezTo>
                  <a:pt x="5727430" y="3912059"/>
                  <a:pt x="5723577" y="3907654"/>
                  <a:pt x="5726274" y="3902956"/>
                </a:cubicBezTo>
                <a:cubicBezTo>
                  <a:pt x="5729692" y="3894223"/>
                  <a:pt x="5737492" y="3897308"/>
                  <a:pt x="5742693" y="3899365"/>
                </a:cubicBezTo>
                <a:cubicBezTo>
                  <a:pt x="5762243" y="3904215"/>
                  <a:pt x="5767636" y="3894822"/>
                  <a:pt x="5769176" y="3881022"/>
                </a:cubicBezTo>
                <a:cubicBezTo>
                  <a:pt x="5775674" y="3844690"/>
                  <a:pt x="5784775" y="3809386"/>
                  <a:pt x="5803649" y="3776506"/>
                </a:cubicBezTo>
                <a:cubicBezTo>
                  <a:pt x="5811112" y="3760726"/>
                  <a:pt x="5791754" y="3744426"/>
                  <a:pt x="5812941" y="3729751"/>
                </a:cubicBezTo>
                <a:cubicBezTo>
                  <a:pt x="5814914" y="3729091"/>
                  <a:pt x="5808463" y="3723658"/>
                  <a:pt x="5805863" y="3722629"/>
                </a:cubicBezTo>
                <a:cubicBezTo>
                  <a:pt x="5795462" y="3718515"/>
                  <a:pt x="5787566" y="3721155"/>
                  <a:pt x="5780920" y="3727172"/>
                </a:cubicBezTo>
                <a:cubicBezTo>
                  <a:pt x="5775624" y="3730840"/>
                  <a:pt x="5767006" y="3737518"/>
                  <a:pt x="5775431" y="3742292"/>
                </a:cubicBezTo>
                <a:cubicBezTo>
                  <a:pt x="5785736" y="3752130"/>
                  <a:pt x="5777118" y="3758808"/>
                  <a:pt x="5771725" y="3768201"/>
                </a:cubicBezTo>
                <a:cubicBezTo>
                  <a:pt x="5750972" y="3796015"/>
                  <a:pt x="5721794" y="3819055"/>
                  <a:pt x="5712069" y="3852671"/>
                </a:cubicBezTo>
                <a:cubicBezTo>
                  <a:pt x="5709276" y="3863093"/>
                  <a:pt x="5700127" y="3862356"/>
                  <a:pt x="5691605" y="3863308"/>
                </a:cubicBezTo>
                <a:cubicBezTo>
                  <a:pt x="5673308" y="3861835"/>
                  <a:pt x="5665314" y="3870200"/>
                  <a:pt x="5659825" y="3885320"/>
                </a:cubicBezTo>
                <a:cubicBezTo>
                  <a:pt x="5650918" y="3909172"/>
                  <a:pt x="5637100" y="3913793"/>
                  <a:pt x="5613794" y="3898811"/>
                </a:cubicBezTo>
                <a:cubicBezTo>
                  <a:pt x="5602767" y="3893010"/>
                  <a:pt x="5603298" y="3900423"/>
                  <a:pt x="5599976" y="3903432"/>
                </a:cubicBezTo>
                <a:cubicBezTo>
                  <a:pt x="5585242" y="3923539"/>
                  <a:pt x="5570508" y="3943648"/>
                  <a:pt x="5558375" y="3964784"/>
                </a:cubicBezTo>
                <a:cubicBezTo>
                  <a:pt x="5532134" y="4007718"/>
                  <a:pt x="5498093" y="4047564"/>
                  <a:pt x="5479652" y="4093584"/>
                </a:cubicBezTo>
                <a:cubicBezTo>
                  <a:pt x="5469301" y="4125511"/>
                  <a:pt x="5441374" y="4151928"/>
                  <a:pt x="5418647" y="4180402"/>
                </a:cubicBezTo>
                <a:cubicBezTo>
                  <a:pt x="5411281" y="4190456"/>
                  <a:pt x="5408584" y="4195152"/>
                  <a:pt x="5410366" y="4205944"/>
                </a:cubicBezTo>
                <a:cubicBezTo>
                  <a:pt x="5410173" y="4217395"/>
                  <a:pt x="5417685" y="4237656"/>
                  <a:pt x="5387013" y="4232729"/>
                </a:cubicBezTo>
                <a:cubicBezTo>
                  <a:pt x="5379839" y="4231333"/>
                  <a:pt x="5373821" y="4239038"/>
                  <a:pt x="5377673" y="4243443"/>
                </a:cubicBezTo>
                <a:cubicBezTo>
                  <a:pt x="5396308" y="4263781"/>
                  <a:pt x="5374497" y="4276767"/>
                  <a:pt x="5367032" y="4292546"/>
                </a:cubicBezTo>
                <a:cubicBezTo>
                  <a:pt x="5360292" y="4304288"/>
                  <a:pt x="5352926" y="4314342"/>
                  <a:pt x="5345558" y="4324396"/>
                </a:cubicBezTo>
                <a:cubicBezTo>
                  <a:pt x="5337565" y="4332762"/>
                  <a:pt x="5331282" y="4336761"/>
                  <a:pt x="5325890" y="4336429"/>
                </a:cubicBezTo>
                <a:cubicBezTo>
                  <a:pt x="5320496" y="4336097"/>
                  <a:pt x="5315994" y="4331434"/>
                  <a:pt x="5311563" y="4322478"/>
                </a:cubicBezTo>
                <a:cubicBezTo>
                  <a:pt x="5307711" y="4318073"/>
                  <a:pt x="5308434" y="4314035"/>
                  <a:pt x="5301259" y="4312639"/>
                </a:cubicBezTo>
                <a:cubicBezTo>
                  <a:pt x="5276413" y="4311457"/>
                  <a:pt x="5260283" y="4297873"/>
                  <a:pt x="5267842" y="4276368"/>
                </a:cubicBezTo>
                <a:cubicBezTo>
                  <a:pt x="5278288" y="4238714"/>
                  <a:pt x="5288737" y="4201061"/>
                  <a:pt x="5316761" y="4168918"/>
                </a:cubicBezTo>
                <a:cubicBezTo>
                  <a:pt x="5324753" y="4160553"/>
                  <a:pt x="5332745" y="4152189"/>
                  <a:pt x="5333564" y="4142425"/>
                </a:cubicBezTo>
                <a:cubicBezTo>
                  <a:pt x="5338907" y="4096990"/>
                  <a:pt x="5360575" y="4053688"/>
                  <a:pt x="5380892" y="4012735"/>
                </a:cubicBezTo>
                <a:cubicBezTo>
                  <a:pt x="5393026" y="3991600"/>
                  <a:pt x="5402560" y="3969434"/>
                  <a:pt x="5383298" y="3947406"/>
                </a:cubicBezTo>
                <a:cubicBezTo>
                  <a:pt x="5378195" y="3939626"/>
                  <a:pt x="5380986" y="3929203"/>
                  <a:pt x="5386380" y="3919808"/>
                </a:cubicBezTo>
                <a:cubicBezTo>
                  <a:pt x="5389702" y="3916800"/>
                  <a:pt x="5390423" y="3912764"/>
                  <a:pt x="5385224" y="3910707"/>
                </a:cubicBezTo>
                <a:cubicBezTo>
                  <a:pt x="5380649" y="3910338"/>
                  <a:pt x="5376702" y="3911658"/>
                  <a:pt x="5375352" y="3914006"/>
                </a:cubicBezTo>
                <a:cubicBezTo>
                  <a:pt x="5361150" y="3941528"/>
                  <a:pt x="5348921" y="3968390"/>
                  <a:pt x="5324315" y="3991799"/>
                </a:cubicBezTo>
                <a:cubicBezTo>
                  <a:pt x="5328121" y="4037971"/>
                  <a:pt x="5285652" y="4073044"/>
                  <a:pt x="5275109" y="4116423"/>
                </a:cubicBezTo>
                <a:cubicBezTo>
                  <a:pt x="5273760" y="4118771"/>
                  <a:pt x="5274386" y="4120460"/>
                  <a:pt x="5273038" y="4122808"/>
                </a:cubicBezTo>
                <a:cubicBezTo>
                  <a:pt x="5265045" y="4131173"/>
                  <a:pt x="5264757" y="4148350"/>
                  <a:pt x="5245834" y="4145188"/>
                </a:cubicBezTo>
                <a:cubicBezTo>
                  <a:pt x="5226911" y="4142025"/>
                  <a:pt x="5232399" y="4126906"/>
                  <a:pt x="5232591" y="4115456"/>
                </a:cubicBezTo>
                <a:cubicBezTo>
                  <a:pt x="5230905" y="4098939"/>
                  <a:pt x="5235768" y="4082131"/>
                  <a:pt x="5245831" y="4067381"/>
                </a:cubicBezTo>
                <a:cubicBezTo>
                  <a:pt x="5263454" y="4031124"/>
                  <a:pt x="5266727" y="3992075"/>
                  <a:pt x="5282376" y="3956479"/>
                </a:cubicBezTo>
                <a:cubicBezTo>
                  <a:pt x="5287142" y="3945396"/>
                  <a:pt x="5270914" y="3937538"/>
                  <a:pt x="5272454" y="3923738"/>
                </a:cubicBezTo>
                <a:cubicBezTo>
                  <a:pt x="5272022" y="3910598"/>
                  <a:pt x="5267639" y="3898779"/>
                  <a:pt x="5244672" y="3902662"/>
                </a:cubicBezTo>
                <a:cubicBezTo>
                  <a:pt x="5232201" y="3904933"/>
                  <a:pt x="5231767" y="3891794"/>
                  <a:pt x="5232585" y="3882032"/>
                </a:cubicBezTo>
                <a:cubicBezTo>
                  <a:pt x="5234031" y="3873958"/>
                  <a:pt x="5238700" y="3868601"/>
                  <a:pt x="5248476" y="3871026"/>
                </a:cubicBezTo>
                <a:cubicBezTo>
                  <a:pt x="5253675" y="3873084"/>
                  <a:pt x="5261475" y="3876169"/>
                  <a:pt x="5266868" y="3866774"/>
                </a:cubicBezTo>
                <a:cubicBezTo>
                  <a:pt x="5264894" y="3867434"/>
                  <a:pt x="5261668" y="3864718"/>
                  <a:pt x="5261668" y="3864718"/>
                </a:cubicBezTo>
                <a:cubicBezTo>
                  <a:pt x="5224544" y="3854356"/>
                  <a:pt x="5221509" y="3840188"/>
                  <a:pt x="5248088" y="3816121"/>
                </a:cubicBezTo>
                <a:cubicBezTo>
                  <a:pt x="5256082" y="3807755"/>
                  <a:pt x="5275099" y="3805192"/>
                  <a:pt x="5273319" y="3794400"/>
                </a:cubicBezTo>
                <a:cubicBezTo>
                  <a:pt x="5271537" y="3783610"/>
                  <a:pt x="5271729" y="3772159"/>
                  <a:pt x="5270935" y="3761038"/>
                </a:cubicBezTo>
                <a:lnTo>
                  <a:pt x="5263208" y="3731848"/>
                </a:lnTo>
                <a:lnTo>
                  <a:pt x="5249551" y="3745483"/>
                </a:lnTo>
                <a:lnTo>
                  <a:pt x="5220706" y="3772999"/>
                </a:lnTo>
                <a:lnTo>
                  <a:pt x="5232342" y="3779634"/>
                </a:lnTo>
                <a:cubicBezTo>
                  <a:pt x="5236916" y="3780003"/>
                  <a:pt x="5236194" y="3784039"/>
                  <a:pt x="5235472" y="3788076"/>
                </a:cubicBezTo>
                <a:cubicBezTo>
                  <a:pt x="5229141" y="3794938"/>
                  <a:pt x="5221942" y="3794972"/>
                  <a:pt x="5214431" y="3794162"/>
                </a:cubicBezTo>
                <a:lnTo>
                  <a:pt x="5206379" y="3793388"/>
                </a:lnTo>
                <a:lnTo>
                  <a:pt x="5193330" y="3832891"/>
                </a:lnTo>
                <a:cubicBezTo>
                  <a:pt x="5191310" y="3864021"/>
                  <a:pt x="5168803" y="3878888"/>
                  <a:pt x="5142713" y="3891463"/>
                </a:cubicBezTo>
                <a:cubicBezTo>
                  <a:pt x="5127803" y="3898649"/>
                  <a:pt x="5096135" y="3887776"/>
                  <a:pt x="5092844" y="3877300"/>
                </a:cubicBezTo>
                <a:cubicBezTo>
                  <a:pt x="5084397" y="3857246"/>
                  <a:pt x="5084397" y="3857246"/>
                  <a:pt x="5062895" y="3869619"/>
                </a:cubicBezTo>
                <a:cubicBezTo>
                  <a:pt x="5056735" y="3862537"/>
                  <a:pt x="5063330" y="3857347"/>
                  <a:pt x="5067201" y="3851461"/>
                </a:cubicBezTo>
                <a:cubicBezTo>
                  <a:pt x="5068207" y="3848966"/>
                  <a:pt x="5073942" y="3842181"/>
                  <a:pt x="5068496" y="3840785"/>
                </a:cubicBezTo>
                <a:cubicBezTo>
                  <a:pt x="5039405" y="3834701"/>
                  <a:pt x="5051458" y="3804768"/>
                  <a:pt x="5038281" y="3789005"/>
                </a:cubicBezTo>
                <a:cubicBezTo>
                  <a:pt x="5036562" y="3785812"/>
                  <a:pt x="5032122" y="3781921"/>
                  <a:pt x="5030403" y="3778728"/>
                </a:cubicBezTo>
                <a:cubicBezTo>
                  <a:pt x="5020227" y="3781623"/>
                  <a:pt x="5009468" y="3800881"/>
                  <a:pt x="5005172" y="3792899"/>
                </a:cubicBezTo>
                <a:cubicBezTo>
                  <a:pt x="4993858" y="3776237"/>
                  <a:pt x="4962904" y="3771053"/>
                  <a:pt x="4969366" y="3743813"/>
                </a:cubicBezTo>
                <a:cubicBezTo>
                  <a:pt x="4976831" y="3714079"/>
                  <a:pt x="4981575" y="3683647"/>
                  <a:pt x="4977147" y="3653615"/>
                </a:cubicBezTo>
                <a:cubicBezTo>
                  <a:pt x="4975573" y="3646332"/>
                  <a:pt x="4980450" y="3637950"/>
                  <a:pt x="4969559" y="3635158"/>
                </a:cubicBezTo>
                <a:cubicBezTo>
                  <a:pt x="4959527" y="3633961"/>
                  <a:pt x="4948346" y="3639350"/>
                  <a:pt x="4941606" y="3648630"/>
                </a:cubicBezTo>
                <a:cubicBezTo>
                  <a:pt x="4934720" y="3662001"/>
                  <a:pt x="4929700" y="3674473"/>
                  <a:pt x="4928259" y="3689240"/>
                </a:cubicBezTo>
                <a:cubicBezTo>
                  <a:pt x="4927242" y="3717875"/>
                  <a:pt x="4916193" y="3745314"/>
                  <a:pt x="4903281" y="3773652"/>
                </a:cubicBezTo>
                <a:cubicBezTo>
                  <a:pt x="4902277" y="3776146"/>
                  <a:pt x="4902992" y="3781833"/>
                  <a:pt x="4900268" y="3781135"/>
                </a:cubicBezTo>
                <a:cubicBezTo>
                  <a:pt x="4871457" y="3793011"/>
                  <a:pt x="4877035" y="3816458"/>
                  <a:pt x="4872728" y="3834617"/>
                </a:cubicBezTo>
                <a:cubicBezTo>
                  <a:pt x="4854055" y="3922022"/>
                  <a:pt x="4815319" y="4007035"/>
                  <a:pt x="4805820" y="4094039"/>
                </a:cubicBezTo>
                <a:cubicBezTo>
                  <a:pt x="4804525" y="4104716"/>
                  <a:pt x="4800653" y="4110602"/>
                  <a:pt x="4788758" y="4110304"/>
                </a:cubicBezTo>
                <a:cubicBezTo>
                  <a:pt x="4778727" y="4109108"/>
                  <a:pt x="4774285" y="4105217"/>
                  <a:pt x="4774575" y="4097036"/>
                </a:cubicBezTo>
                <a:cubicBezTo>
                  <a:pt x="4776161" y="4078177"/>
                  <a:pt x="4767569" y="4062215"/>
                  <a:pt x="4759837" y="4047847"/>
                </a:cubicBezTo>
                <a:cubicBezTo>
                  <a:pt x="4749527" y="4028691"/>
                  <a:pt x="4749249" y="4010733"/>
                  <a:pt x="4755421" y="3991675"/>
                </a:cubicBezTo>
                <a:cubicBezTo>
                  <a:pt x="4759728" y="3973516"/>
                  <a:pt x="4758590" y="3953960"/>
                  <a:pt x="4758312" y="3936000"/>
                </a:cubicBezTo>
                <a:cubicBezTo>
                  <a:pt x="4756460" y="3910757"/>
                  <a:pt x="4740839" y="3912255"/>
                  <a:pt x="4719625" y="3916447"/>
                </a:cubicBezTo>
                <a:cubicBezTo>
                  <a:pt x="4714034" y="3919143"/>
                  <a:pt x="4706579" y="3922735"/>
                  <a:pt x="4703143" y="3916350"/>
                </a:cubicBezTo>
                <a:cubicBezTo>
                  <a:pt x="4699706" y="3909964"/>
                  <a:pt x="4708020" y="3907968"/>
                  <a:pt x="4710888" y="3904575"/>
                </a:cubicBezTo>
                <a:cubicBezTo>
                  <a:pt x="4720498" y="3891903"/>
                  <a:pt x="4719213" y="3876438"/>
                  <a:pt x="4714058" y="3866860"/>
                </a:cubicBezTo>
                <a:cubicBezTo>
                  <a:pt x="4705322" y="3854988"/>
                  <a:pt x="4690268" y="3866264"/>
                  <a:pt x="4681809" y="3872351"/>
                </a:cubicBezTo>
                <a:cubicBezTo>
                  <a:pt x="4664894" y="3884525"/>
                  <a:pt x="4653420" y="3898096"/>
                  <a:pt x="4654558" y="3917651"/>
                </a:cubicBezTo>
                <a:cubicBezTo>
                  <a:pt x="4654413" y="3921741"/>
                  <a:pt x="4655985" y="3929025"/>
                  <a:pt x="4648532" y="3932618"/>
                </a:cubicBezTo>
                <a:cubicBezTo>
                  <a:pt x="4642941" y="3935312"/>
                  <a:pt x="4639505" y="3928927"/>
                  <a:pt x="4637787" y="3925734"/>
                </a:cubicBezTo>
                <a:cubicBezTo>
                  <a:pt x="4631626" y="3918652"/>
                  <a:pt x="4626037" y="3921345"/>
                  <a:pt x="4619441" y="3926534"/>
                </a:cubicBezTo>
                <a:cubicBezTo>
                  <a:pt x="4594780" y="3950482"/>
                  <a:pt x="4571981" y="3973534"/>
                  <a:pt x="4567094" y="4008057"/>
                </a:cubicBezTo>
                <a:cubicBezTo>
                  <a:pt x="4565942" y="4014642"/>
                  <a:pt x="4563880" y="4021165"/>
                  <a:pt x="4561245" y="4027649"/>
                </a:cubicBezTo>
                <a:lnTo>
                  <a:pt x="4554272" y="4042205"/>
                </a:lnTo>
                <a:lnTo>
                  <a:pt x="4540695" y="4095564"/>
                </a:lnTo>
                <a:cubicBezTo>
                  <a:pt x="4545745" y="4100315"/>
                  <a:pt x="4545745" y="4100315"/>
                  <a:pt x="4545745" y="4100315"/>
                </a:cubicBezTo>
                <a:cubicBezTo>
                  <a:pt x="4545745" y="4100315"/>
                  <a:pt x="4539993" y="4105225"/>
                  <a:pt x="4539993" y="4105225"/>
                </a:cubicBezTo>
                <a:cubicBezTo>
                  <a:pt x="4545043" y="4109976"/>
                  <a:pt x="4538589" y="4124544"/>
                  <a:pt x="4538589" y="4124544"/>
                </a:cubicBezTo>
                <a:cubicBezTo>
                  <a:pt x="4537887" y="4134205"/>
                  <a:pt x="4532836" y="4129454"/>
                  <a:pt x="4533539" y="4119793"/>
                </a:cubicBezTo>
                <a:lnTo>
                  <a:pt x="4531695" y="4117415"/>
                </a:lnTo>
                <a:lnTo>
                  <a:pt x="4534239" y="4110133"/>
                </a:lnTo>
                <a:cubicBezTo>
                  <a:pt x="4531364" y="4112587"/>
                  <a:pt x="4529925" y="4113815"/>
                  <a:pt x="4529838" y="4115022"/>
                </a:cubicBezTo>
                <a:lnTo>
                  <a:pt x="4531695" y="4117415"/>
                </a:lnTo>
                <a:lnTo>
                  <a:pt x="4528173" y="4127486"/>
                </a:lnTo>
                <a:cubicBezTo>
                  <a:pt x="4524496" y="4146765"/>
                  <a:pt x="4525890" y="4169362"/>
                  <a:pt x="4513473" y="4173161"/>
                </a:cubicBezTo>
                <a:cubicBezTo>
                  <a:pt x="4513895" y="4111636"/>
                  <a:pt x="4490482" y="4085738"/>
                  <a:pt x="4488399" y="4037819"/>
                </a:cubicBezTo>
                <a:lnTo>
                  <a:pt x="4489230" y="4014874"/>
                </a:lnTo>
                <a:lnTo>
                  <a:pt x="4482397" y="3994594"/>
                </a:lnTo>
                <a:cubicBezTo>
                  <a:pt x="4475814" y="3973643"/>
                  <a:pt x="4471095" y="3951791"/>
                  <a:pt x="4470103" y="3928145"/>
                </a:cubicBezTo>
                <a:cubicBezTo>
                  <a:pt x="4445162" y="3934134"/>
                  <a:pt x="4430968" y="3947006"/>
                  <a:pt x="4428379" y="3968360"/>
                </a:cubicBezTo>
                <a:cubicBezTo>
                  <a:pt x="4425934" y="3985621"/>
                  <a:pt x="4417765" y="3983525"/>
                  <a:pt x="4406161" y="3975045"/>
                </a:cubicBezTo>
                <a:cubicBezTo>
                  <a:pt x="4392693" y="3967465"/>
                  <a:pt x="4394133" y="3952697"/>
                  <a:pt x="4388120" y="3941524"/>
                </a:cubicBezTo>
                <a:cubicBezTo>
                  <a:pt x="4382249" y="3926258"/>
                  <a:pt x="4378243" y="3910095"/>
                  <a:pt x="4372376" y="3894830"/>
                </a:cubicBezTo>
                <a:cubicBezTo>
                  <a:pt x="4369798" y="3890040"/>
                  <a:pt x="4370088" y="3881860"/>
                  <a:pt x="4363637" y="3882957"/>
                </a:cubicBezTo>
                <a:cubicBezTo>
                  <a:pt x="4354465" y="3883358"/>
                  <a:pt x="4351452" y="3890842"/>
                  <a:pt x="4349444" y="3895830"/>
                </a:cubicBezTo>
                <a:cubicBezTo>
                  <a:pt x="4347435" y="3900819"/>
                  <a:pt x="4346285" y="3907404"/>
                  <a:pt x="4344277" y="3912392"/>
                </a:cubicBezTo>
                <a:cubicBezTo>
                  <a:pt x="4333652" y="3953701"/>
                  <a:pt x="4322023" y="3997504"/>
                  <a:pt x="4308675" y="4038113"/>
                </a:cubicBezTo>
                <a:cubicBezTo>
                  <a:pt x="4301645" y="4055574"/>
                  <a:pt x="4289168" y="4071640"/>
                  <a:pt x="4262656" y="4070345"/>
                </a:cubicBezTo>
                <a:cubicBezTo>
                  <a:pt x="4252624" y="4069149"/>
                  <a:pt x="4244164" y="4075236"/>
                  <a:pt x="4238430" y="4082022"/>
                </a:cubicBezTo>
                <a:cubicBezTo>
                  <a:pt x="4237424" y="4084515"/>
                  <a:pt x="4234557" y="4087907"/>
                  <a:pt x="4233552" y="4090403"/>
                </a:cubicBezTo>
                <a:cubicBezTo>
                  <a:pt x="4220508" y="4096689"/>
                  <a:pt x="4204594" y="4106370"/>
                  <a:pt x="4191985" y="4100384"/>
                </a:cubicBezTo>
                <a:cubicBezTo>
                  <a:pt x="4179376" y="4094399"/>
                  <a:pt x="4183540" y="4080330"/>
                  <a:pt x="4189421" y="4069454"/>
                </a:cubicBezTo>
                <a:cubicBezTo>
                  <a:pt x="4205490" y="4029543"/>
                  <a:pt x="4214251" y="3989133"/>
                  <a:pt x="4212122" y="3945930"/>
                </a:cubicBezTo>
                <a:cubicBezTo>
                  <a:pt x="4212557" y="3933658"/>
                  <a:pt x="4206253" y="3930665"/>
                  <a:pt x="4195362" y="3927872"/>
                </a:cubicBezTo>
                <a:cubicBezTo>
                  <a:pt x="4181747" y="3924382"/>
                  <a:pt x="4180453" y="3935058"/>
                  <a:pt x="4177440" y="3942541"/>
                </a:cubicBezTo>
                <a:cubicBezTo>
                  <a:pt x="4170409" y="3960002"/>
                  <a:pt x="4163378" y="3977464"/>
                  <a:pt x="4155489" y="3993329"/>
                </a:cubicBezTo>
                <a:cubicBezTo>
                  <a:pt x="4150613" y="4001710"/>
                  <a:pt x="4143012" y="4009394"/>
                  <a:pt x="4133127" y="4004107"/>
                </a:cubicBezTo>
                <a:cubicBezTo>
                  <a:pt x="4123240" y="3998819"/>
                  <a:pt x="4136285" y="3992532"/>
                  <a:pt x="4139297" y="3985049"/>
                </a:cubicBezTo>
                <a:cubicBezTo>
                  <a:pt x="4142166" y="3981657"/>
                  <a:pt x="4144174" y="3976668"/>
                  <a:pt x="4147043" y="3973275"/>
                </a:cubicBezTo>
                <a:cubicBezTo>
                  <a:pt x="4161963" y="3939948"/>
                  <a:pt x="4161103" y="3938353"/>
                  <a:pt x="4120542" y="3945838"/>
                </a:cubicBezTo>
                <a:cubicBezTo>
                  <a:pt x="4109505" y="3947138"/>
                  <a:pt x="4109650" y="3943047"/>
                  <a:pt x="4106214" y="3936661"/>
                </a:cubicBezTo>
                <a:cubicBezTo>
                  <a:pt x="4095480" y="3903637"/>
                  <a:pt x="4090192" y="3872008"/>
                  <a:pt x="4113426" y="3836686"/>
                </a:cubicBezTo>
                <a:cubicBezTo>
                  <a:pt x="4132933" y="3803159"/>
                  <a:pt x="4142407" y="3768437"/>
                  <a:pt x="4146437" y="3732319"/>
                </a:cubicBezTo>
                <a:cubicBezTo>
                  <a:pt x="4151472" y="3693704"/>
                  <a:pt x="4173846" y="3656786"/>
                  <a:pt x="4170712" y="3616078"/>
                </a:cubicBezTo>
                <a:cubicBezTo>
                  <a:pt x="4169998" y="3610391"/>
                  <a:pt x="4173870" y="3604504"/>
                  <a:pt x="4176739" y="3601110"/>
                </a:cubicBezTo>
                <a:lnTo>
                  <a:pt x="4198205" y="3555188"/>
                </a:lnTo>
                <a:lnTo>
                  <a:pt x="4150322" y="3555188"/>
                </a:lnTo>
                <a:lnTo>
                  <a:pt x="4140991" y="3591360"/>
                </a:lnTo>
                <a:cubicBezTo>
                  <a:pt x="4129318" y="3624624"/>
                  <a:pt x="4119456" y="3648263"/>
                  <a:pt x="4095301" y="3690305"/>
                </a:cubicBezTo>
                <a:cubicBezTo>
                  <a:pt x="4084626" y="3689460"/>
                  <a:pt x="4092678" y="3675445"/>
                  <a:pt x="4082006" y="3674599"/>
                </a:cubicBezTo>
                <a:cubicBezTo>
                  <a:pt x="4058660" y="3741127"/>
                  <a:pt x="4049608" y="3789252"/>
                  <a:pt x="4028074" y="3846155"/>
                </a:cubicBezTo>
                <a:cubicBezTo>
                  <a:pt x="4017210" y="3903905"/>
                  <a:pt x="3995676" y="3960807"/>
                  <a:pt x="3959847" y="4036115"/>
                </a:cubicBezTo>
                <a:cubicBezTo>
                  <a:pt x="3973330" y="3993226"/>
                  <a:pt x="3952796" y="4016019"/>
                  <a:pt x="3934071" y="4029187"/>
                </a:cubicBezTo>
                <a:cubicBezTo>
                  <a:pt x="3927830" y="4033576"/>
                  <a:pt x="3926019" y="4043201"/>
                  <a:pt x="3919779" y="4047590"/>
                </a:cubicBezTo>
                <a:cubicBezTo>
                  <a:pt x="3919779" y="4047590"/>
                  <a:pt x="3915346" y="4042355"/>
                  <a:pt x="3917156" y="4032730"/>
                </a:cubicBezTo>
                <a:cubicBezTo>
                  <a:pt x="3917156" y="4032730"/>
                  <a:pt x="3917156" y="4032730"/>
                  <a:pt x="3918968" y="4023105"/>
                </a:cubicBezTo>
                <a:cubicBezTo>
                  <a:pt x="3915346" y="4042355"/>
                  <a:pt x="3902052" y="4026648"/>
                  <a:pt x="3918157" y="3998619"/>
                </a:cubicBezTo>
                <a:cubicBezTo>
                  <a:pt x="3918157" y="3998619"/>
                  <a:pt x="3918157" y="3998619"/>
                  <a:pt x="3928829" y="3999466"/>
                </a:cubicBezTo>
                <a:cubicBezTo>
                  <a:pt x="3935071" y="3995077"/>
                  <a:pt x="3936881" y="3985452"/>
                  <a:pt x="3936881" y="3985452"/>
                </a:cubicBezTo>
                <a:cubicBezTo>
                  <a:pt x="3947554" y="3986298"/>
                  <a:pt x="3941312" y="3990687"/>
                  <a:pt x="3939502" y="4000312"/>
                </a:cubicBezTo>
                <a:cubicBezTo>
                  <a:pt x="3939502" y="4000312"/>
                  <a:pt x="3939502" y="4000312"/>
                  <a:pt x="3937691" y="4009937"/>
                </a:cubicBezTo>
                <a:cubicBezTo>
                  <a:pt x="3960038" y="3977519"/>
                  <a:pt x="3983382" y="3910991"/>
                  <a:pt x="3974518" y="3900519"/>
                </a:cubicBezTo>
                <a:cubicBezTo>
                  <a:pt x="3997864" y="3833992"/>
                  <a:pt x="4036314" y="3773545"/>
                  <a:pt x="4032883" y="3734200"/>
                </a:cubicBezTo>
                <a:cubicBezTo>
                  <a:pt x="4046366" y="3691311"/>
                  <a:pt x="4053418" y="3711406"/>
                  <a:pt x="4069522" y="3683377"/>
                </a:cubicBezTo>
                <a:cubicBezTo>
                  <a:pt x="4083006" y="3640489"/>
                  <a:pt x="4066091" y="3644033"/>
                  <a:pt x="4071522" y="3615158"/>
                </a:cubicBezTo>
                <a:cubicBezTo>
                  <a:pt x="4079122" y="3603550"/>
                  <a:pt x="4085274" y="3592437"/>
                  <a:pt x="4090312" y="3581847"/>
                </a:cubicBezTo>
                <a:lnTo>
                  <a:pt x="4094847" y="3570547"/>
                </a:lnTo>
                <a:lnTo>
                  <a:pt x="4050810" y="3652757"/>
                </a:lnTo>
                <a:cubicBezTo>
                  <a:pt x="4033345" y="3686807"/>
                  <a:pt x="4017242" y="3721206"/>
                  <a:pt x="4004542" y="3756478"/>
                </a:cubicBezTo>
                <a:cubicBezTo>
                  <a:pt x="3992344" y="3790502"/>
                  <a:pt x="3978427" y="3821334"/>
                  <a:pt x="3938435" y="3838598"/>
                </a:cubicBezTo>
                <a:cubicBezTo>
                  <a:pt x="3930981" y="3842191"/>
                  <a:pt x="3925245" y="3848977"/>
                  <a:pt x="3923090" y="3858056"/>
                </a:cubicBezTo>
                <a:cubicBezTo>
                  <a:pt x="3916339" y="3893477"/>
                  <a:pt x="3891532" y="3921516"/>
                  <a:pt x="3870308" y="3951849"/>
                </a:cubicBezTo>
                <a:cubicBezTo>
                  <a:pt x="3855821" y="3972904"/>
                  <a:pt x="3843201" y="3993060"/>
                  <a:pt x="3830579" y="4013216"/>
                </a:cubicBezTo>
                <a:cubicBezTo>
                  <a:pt x="3823839" y="4022495"/>
                  <a:pt x="3815235" y="4032673"/>
                  <a:pt x="3802336" y="4034869"/>
                </a:cubicBezTo>
                <a:cubicBezTo>
                  <a:pt x="3788577" y="4035470"/>
                  <a:pt x="3774818" y="4036069"/>
                  <a:pt x="3780130" y="4015415"/>
                </a:cubicBezTo>
                <a:cubicBezTo>
                  <a:pt x="3791323" y="3983885"/>
                  <a:pt x="3784172" y="3953155"/>
                  <a:pt x="3787342" y="3915440"/>
                </a:cubicBezTo>
                <a:cubicBezTo>
                  <a:pt x="3757950" y="3943679"/>
                  <a:pt x="3729705" y="3965334"/>
                  <a:pt x="3721234" y="3997562"/>
                </a:cubicBezTo>
                <a:cubicBezTo>
                  <a:pt x="3720085" y="4004147"/>
                  <a:pt x="3716212" y="4010034"/>
                  <a:pt x="3707899" y="4012030"/>
                </a:cubicBezTo>
                <a:cubicBezTo>
                  <a:pt x="3698726" y="4012430"/>
                  <a:pt x="3699876" y="4005844"/>
                  <a:pt x="3699162" y="4000158"/>
                </a:cubicBezTo>
                <a:cubicBezTo>
                  <a:pt x="3696729" y="3991277"/>
                  <a:pt x="3688562" y="3989184"/>
                  <a:pt x="3680248" y="3991180"/>
                </a:cubicBezTo>
                <a:cubicBezTo>
                  <a:pt x="3667349" y="3993376"/>
                  <a:pt x="3667917" y="4003155"/>
                  <a:pt x="3671354" y="4009540"/>
                </a:cubicBezTo>
                <a:cubicBezTo>
                  <a:pt x="3678227" y="4022309"/>
                  <a:pt x="3670628" y="4029994"/>
                  <a:pt x="3659448" y="4035382"/>
                </a:cubicBezTo>
                <a:cubicBezTo>
                  <a:pt x="3645399" y="4044164"/>
                  <a:pt x="3627912" y="4046559"/>
                  <a:pt x="3620033" y="4036284"/>
                </a:cubicBezTo>
                <a:cubicBezTo>
                  <a:pt x="3614020" y="4025109"/>
                  <a:pt x="3629787" y="4019521"/>
                  <a:pt x="3640110" y="4012535"/>
                </a:cubicBezTo>
                <a:cubicBezTo>
                  <a:pt x="3643836" y="4010739"/>
                  <a:pt x="3644842" y="4008244"/>
                  <a:pt x="3650431" y="4005550"/>
                </a:cubicBezTo>
                <a:cubicBezTo>
                  <a:pt x="3641550" y="3997769"/>
                  <a:pt x="3634810" y="4007048"/>
                  <a:pt x="3627501" y="4006550"/>
                </a:cubicBezTo>
                <a:cubicBezTo>
                  <a:pt x="3615605" y="4006251"/>
                  <a:pt x="3603709" y="4005954"/>
                  <a:pt x="3614322" y="3990787"/>
                </a:cubicBezTo>
                <a:cubicBezTo>
                  <a:pt x="3618194" y="3984900"/>
                  <a:pt x="3620058" y="3984001"/>
                  <a:pt x="3614758" y="3978514"/>
                </a:cubicBezTo>
                <a:cubicBezTo>
                  <a:pt x="3598143" y="3956366"/>
                  <a:pt x="3591705" y="3931323"/>
                  <a:pt x="3587990" y="3906978"/>
                </a:cubicBezTo>
                <a:cubicBezTo>
                  <a:pt x="3585281" y="3880139"/>
                  <a:pt x="3582570" y="3853300"/>
                  <a:pt x="3569683" y="3829355"/>
                </a:cubicBezTo>
                <a:cubicBezTo>
                  <a:pt x="3567105" y="3824566"/>
                  <a:pt x="3564672" y="3815686"/>
                  <a:pt x="3566681" y="3810698"/>
                </a:cubicBezTo>
                <a:cubicBezTo>
                  <a:pt x="3580307" y="3788047"/>
                  <a:pt x="3564406" y="3771586"/>
                  <a:pt x="3554809" y="3758118"/>
                </a:cubicBezTo>
                <a:cubicBezTo>
                  <a:pt x="3550513" y="3750136"/>
                  <a:pt x="3538196" y="3735969"/>
                  <a:pt x="3529168" y="3732277"/>
                </a:cubicBezTo>
                <a:cubicBezTo>
                  <a:pt x="3510108" y="3727390"/>
                  <a:pt x="3514985" y="3719009"/>
                  <a:pt x="3518143" y="3707435"/>
                </a:cubicBezTo>
                <a:cubicBezTo>
                  <a:pt x="3521156" y="3699951"/>
                  <a:pt x="3525029" y="3694065"/>
                  <a:pt x="3512275" y="3692170"/>
                </a:cubicBezTo>
                <a:cubicBezTo>
                  <a:pt x="3509552" y="3691472"/>
                  <a:pt x="3508692" y="3689875"/>
                  <a:pt x="3505970" y="3689177"/>
                </a:cubicBezTo>
                <a:cubicBezTo>
                  <a:pt x="3514574" y="3678999"/>
                  <a:pt x="3510708" y="3671816"/>
                  <a:pt x="3505569" y="3664994"/>
                </a:cubicBezTo>
                <a:lnTo>
                  <a:pt x="3499450" y="3648227"/>
                </a:lnTo>
                <a:lnTo>
                  <a:pt x="3489536" y="3675733"/>
                </a:lnTo>
                <a:lnTo>
                  <a:pt x="3488832" y="3667523"/>
                </a:lnTo>
                <a:cubicBezTo>
                  <a:pt x="3486442" y="3663347"/>
                  <a:pt x="3480722" y="3681953"/>
                  <a:pt x="3476214" y="3692274"/>
                </a:cubicBezTo>
                <a:cubicBezTo>
                  <a:pt x="3459997" y="3741648"/>
                  <a:pt x="3441851" y="3790539"/>
                  <a:pt x="3419622" y="3853675"/>
                </a:cubicBezTo>
                <a:cubicBezTo>
                  <a:pt x="3430054" y="3802851"/>
                  <a:pt x="3439947" y="3755709"/>
                  <a:pt x="3449839" y="3708568"/>
                </a:cubicBezTo>
                <a:lnTo>
                  <a:pt x="3450841" y="3703758"/>
                </a:lnTo>
                <a:lnTo>
                  <a:pt x="3434861" y="3713029"/>
                </a:lnTo>
                <a:lnTo>
                  <a:pt x="3433038" y="3713068"/>
                </a:lnTo>
                <a:lnTo>
                  <a:pt x="3421837" y="3751053"/>
                </a:lnTo>
                <a:cubicBezTo>
                  <a:pt x="3411140" y="3780937"/>
                  <a:pt x="3402739" y="3784558"/>
                  <a:pt x="3395675" y="3771337"/>
                </a:cubicBezTo>
                <a:cubicBezTo>
                  <a:pt x="3382286" y="3760349"/>
                  <a:pt x="3380920" y="3721838"/>
                  <a:pt x="3373543" y="3697089"/>
                </a:cubicBezTo>
                <a:cubicBezTo>
                  <a:pt x="3366390" y="3657128"/>
                  <a:pt x="3359125" y="3624772"/>
                  <a:pt x="3323734" y="3661709"/>
                </a:cubicBezTo>
                <a:cubicBezTo>
                  <a:pt x="3315850" y="3671185"/>
                  <a:pt x="3316983" y="3660018"/>
                  <a:pt x="3320640" y="3641850"/>
                </a:cubicBezTo>
                <a:lnTo>
                  <a:pt x="3323779" y="3627123"/>
                </a:lnTo>
                <a:lnTo>
                  <a:pt x="3316496" y="3645043"/>
                </a:lnTo>
                <a:cubicBezTo>
                  <a:pt x="3300069" y="3716761"/>
                  <a:pt x="3255823" y="3783061"/>
                  <a:pt x="3227400" y="3851432"/>
                </a:cubicBezTo>
                <a:cubicBezTo>
                  <a:pt x="3222780" y="3862175"/>
                  <a:pt x="3211811" y="3873199"/>
                  <a:pt x="3204671" y="3882946"/>
                </a:cubicBezTo>
                <a:cubicBezTo>
                  <a:pt x="3198836" y="3890415"/>
                  <a:pt x="3193001" y="3897885"/>
                  <a:pt x="3183620" y="3889984"/>
                </a:cubicBezTo>
                <a:cubicBezTo>
                  <a:pt x="3177972" y="3886353"/>
                  <a:pt x="3173445" y="3891547"/>
                  <a:pt x="3170224" y="3894463"/>
                </a:cubicBezTo>
                <a:cubicBezTo>
                  <a:pt x="3151509" y="3913598"/>
                  <a:pt x="3138205" y="3912526"/>
                  <a:pt x="3124577" y="3893167"/>
                </a:cubicBezTo>
                <a:cubicBezTo>
                  <a:pt x="3123970" y="3891531"/>
                  <a:pt x="3120842" y="3888898"/>
                  <a:pt x="3118929" y="3889537"/>
                </a:cubicBezTo>
                <a:cubicBezTo>
                  <a:pt x="3079630" y="3887960"/>
                  <a:pt x="3090877" y="3860285"/>
                  <a:pt x="3087423" y="3839363"/>
                </a:cubicBezTo>
                <a:cubicBezTo>
                  <a:pt x="3088123" y="3835451"/>
                  <a:pt x="3088822" y="3831539"/>
                  <a:pt x="3089522" y="3827624"/>
                </a:cubicBezTo>
                <a:cubicBezTo>
                  <a:pt x="3091295" y="3797598"/>
                  <a:pt x="3080000" y="3790337"/>
                  <a:pt x="3049382" y="3800573"/>
                </a:cubicBezTo>
                <a:cubicBezTo>
                  <a:pt x="3047468" y="3801213"/>
                  <a:pt x="3045553" y="3801854"/>
                  <a:pt x="3046161" y="3803490"/>
                </a:cubicBezTo>
                <a:cubicBezTo>
                  <a:pt x="3046394" y="3827327"/>
                  <a:pt x="3008822" y="3836210"/>
                  <a:pt x="3012184" y="3862680"/>
                </a:cubicBezTo>
                <a:cubicBezTo>
                  <a:pt x="3014424" y="3880326"/>
                  <a:pt x="3006583" y="3893985"/>
                  <a:pt x="2986747" y="3904297"/>
                </a:cubicBezTo>
                <a:cubicBezTo>
                  <a:pt x="3013958" y="3908076"/>
                  <a:pt x="3022639" y="3919891"/>
                  <a:pt x="3021567" y="3946003"/>
                </a:cubicBezTo>
                <a:cubicBezTo>
                  <a:pt x="3020867" y="3949917"/>
                  <a:pt x="3020774" y="3955466"/>
                  <a:pt x="3014426" y="3955749"/>
                </a:cubicBezTo>
                <a:cubicBezTo>
                  <a:pt x="3008078" y="3956031"/>
                  <a:pt x="3008172" y="3950481"/>
                  <a:pt x="3008872" y="3946568"/>
                </a:cubicBezTo>
                <a:cubicBezTo>
                  <a:pt x="3008965" y="3941018"/>
                  <a:pt x="3009058" y="3935468"/>
                  <a:pt x="3002803" y="3930200"/>
                </a:cubicBezTo>
                <a:cubicBezTo>
                  <a:pt x="2993234" y="3933400"/>
                  <a:pt x="2993749" y="3940586"/>
                  <a:pt x="2995569" y="3945496"/>
                </a:cubicBezTo>
                <a:cubicBezTo>
                  <a:pt x="3002245" y="3963502"/>
                  <a:pt x="3001265" y="3984064"/>
                  <a:pt x="3004113" y="4003348"/>
                </a:cubicBezTo>
                <a:cubicBezTo>
                  <a:pt x="3006260" y="4026544"/>
                  <a:pt x="3000239" y="4045114"/>
                  <a:pt x="2974661" y="4057343"/>
                </a:cubicBezTo>
                <a:cubicBezTo>
                  <a:pt x="2969528" y="4060899"/>
                  <a:pt x="2963787" y="4062820"/>
                  <a:pt x="2964300" y="4070006"/>
                </a:cubicBezTo>
                <a:cubicBezTo>
                  <a:pt x="2964021" y="4086656"/>
                  <a:pt x="2949925" y="4095048"/>
                  <a:pt x="2935223" y="4101803"/>
                </a:cubicBezTo>
                <a:cubicBezTo>
                  <a:pt x="2925655" y="4105002"/>
                  <a:pt x="2884207" y="4080227"/>
                  <a:pt x="2882479" y="4069767"/>
                </a:cubicBezTo>
                <a:cubicBezTo>
                  <a:pt x="2879399" y="4026646"/>
                  <a:pt x="2876316" y="3983527"/>
                  <a:pt x="2873235" y="3940407"/>
                </a:cubicBezTo>
                <a:cubicBezTo>
                  <a:pt x="2873420" y="3929308"/>
                  <a:pt x="2878648" y="3920202"/>
                  <a:pt x="2891344" y="3919635"/>
                </a:cubicBezTo>
                <a:cubicBezTo>
                  <a:pt x="2905953" y="3918432"/>
                  <a:pt x="2903852" y="3930171"/>
                  <a:pt x="2904973" y="3938995"/>
                </a:cubicBezTo>
                <a:cubicBezTo>
                  <a:pt x="2907400" y="3945541"/>
                  <a:pt x="2904087" y="3954008"/>
                  <a:pt x="2909642" y="3963187"/>
                </a:cubicBezTo>
                <a:cubicBezTo>
                  <a:pt x="2931158" y="3928401"/>
                  <a:pt x="2932324" y="3896738"/>
                  <a:pt x="2929756" y="3860804"/>
                </a:cubicBezTo>
                <a:cubicBezTo>
                  <a:pt x="2913047" y="3873749"/>
                  <a:pt x="2915380" y="3885845"/>
                  <a:pt x="2913888" y="3899223"/>
                </a:cubicBezTo>
                <a:cubicBezTo>
                  <a:pt x="2913794" y="3904772"/>
                  <a:pt x="2911181" y="3909325"/>
                  <a:pt x="2902920" y="3910248"/>
                </a:cubicBezTo>
                <a:cubicBezTo>
                  <a:pt x="2894658" y="3911169"/>
                  <a:pt x="2887702" y="3909817"/>
                  <a:pt x="2883362" y="3903910"/>
                </a:cubicBezTo>
                <a:cubicBezTo>
                  <a:pt x="2878414" y="3896364"/>
                  <a:pt x="2884155" y="3894446"/>
                  <a:pt x="2889896" y="3892526"/>
                </a:cubicBezTo>
                <a:cubicBezTo>
                  <a:pt x="2900165" y="3885414"/>
                  <a:pt x="2898345" y="3880505"/>
                  <a:pt x="2892090" y="3875237"/>
                </a:cubicBezTo>
                <a:cubicBezTo>
                  <a:pt x="2875752" y="3865982"/>
                  <a:pt x="2877247" y="3852606"/>
                  <a:pt x="2876220" y="3838233"/>
                </a:cubicBezTo>
                <a:cubicBezTo>
                  <a:pt x="2875099" y="3829409"/>
                  <a:pt x="2878320" y="3826492"/>
                  <a:pt x="2889102" y="3826567"/>
                </a:cubicBezTo>
                <a:cubicBezTo>
                  <a:pt x="2899883" y="3826641"/>
                  <a:pt x="2895636" y="3815184"/>
                  <a:pt x="2895636" y="3815184"/>
                </a:cubicBezTo>
                <a:cubicBezTo>
                  <a:pt x="2869638" y="3814679"/>
                  <a:pt x="2871923" y="3791840"/>
                  <a:pt x="2860022" y="3782942"/>
                </a:cubicBezTo>
                <a:cubicBezTo>
                  <a:pt x="2857502" y="3781943"/>
                  <a:pt x="2857502" y="3781943"/>
                  <a:pt x="2855587" y="3782584"/>
                </a:cubicBezTo>
                <a:cubicBezTo>
                  <a:pt x="2845926" y="3791333"/>
                  <a:pt x="2859836" y="3794040"/>
                  <a:pt x="2860348" y="3801228"/>
                </a:cubicBezTo>
                <a:cubicBezTo>
                  <a:pt x="2862775" y="3807775"/>
                  <a:pt x="2860162" y="3812327"/>
                  <a:pt x="2854422" y="3814247"/>
                </a:cubicBezTo>
                <a:cubicBezTo>
                  <a:pt x="2848681" y="3816166"/>
                  <a:pt x="2845553" y="3813533"/>
                  <a:pt x="2843732" y="3808623"/>
                </a:cubicBezTo>
                <a:cubicBezTo>
                  <a:pt x="2832625" y="3790261"/>
                  <a:pt x="2835517" y="3769058"/>
                  <a:pt x="2828329" y="3743868"/>
                </a:cubicBezTo>
                <a:cubicBezTo>
                  <a:pt x="2817781" y="3767630"/>
                  <a:pt x="2809240" y="3785203"/>
                  <a:pt x="2791924" y="3796511"/>
                </a:cubicBezTo>
                <a:cubicBezTo>
                  <a:pt x="2788703" y="3799427"/>
                  <a:pt x="2788611" y="3804977"/>
                  <a:pt x="2791737" y="3807610"/>
                </a:cubicBezTo>
                <a:cubicBezTo>
                  <a:pt x="2804760" y="3825331"/>
                  <a:pt x="2791178" y="3840911"/>
                  <a:pt x="2786464" y="3857203"/>
                </a:cubicBezTo>
                <a:cubicBezTo>
                  <a:pt x="2780164" y="3892422"/>
                  <a:pt x="2740584" y="3907494"/>
                  <a:pt x="2726723" y="3939722"/>
                </a:cubicBezTo>
                <a:cubicBezTo>
                  <a:pt x="2722710" y="3952103"/>
                  <a:pt x="2708100" y="3953306"/>
                  <a:pt x="2695591" y="3942772"/>
                </a:cubicBezTo>
                <a:cubicBezTo>
                  <a:pt x="2676828" y="3926971"/>
                  <a:pt x="2651624" y="3917001"/>
                  <a:pt x="2651481" y="3887616"/>
                </a:cubicBezTo>
                <a:cubicBezTo>
                  <a:pt x="2649755" y="3877155"/>
                  <a:pt x="2634633" y="3871173"/>
                  <a:pt x="2623943" y="3865549"/>
                </a:cubicBezTo>
                <a:cubicBezTo>
                  <a:pt x="2605693" y="3856933"/>
                  <a:pt x="2599533" y="3846116"/>
                  <a:pt x="2605552" y="3827546"/>
                </a:cubicBezTo>
                <a:cubicBezTo>
                  <a:pt x="2607653" y="3815807"/>
                  <a:pt x="2612367" y="3799515"/>
                  <a:pt x="2597850" y="3795171"/>
                </a:cubicBezTo>
                <a:cubicBezTo>
                  <a:pt x="2578901" y="3790468"/>
                  <a:pt x="2568539" y="3803130"/>
                  <a:pt x="2560697" y="3816790"/>
                </a:cubicBezTo>
                <a:cubicBezTo>
                  <a:pt x="2539882" y="3847665"/>
                  <a:pt x="2519066" y="3878538"/>
                  <a:pt x="2491996" y="3904144"/>
                </a:cubicBezTo>
                <a:cubicBezTo>
                  <a:pt x="2482334" y="3912894"/>
                  <a:pt x="2474680" y="3915452"/>
                  <a:pt x="2466605" y="3905275"/>
                </a:cubicBezTo>
                <a:cubicBezTo>
                  <a:pt x="2464785" y="3900366"/>
                  <a:pt x="2461656" y="3897731"/>
                  <a:pt x="2455310" y="3898015"/>
                </a:cubicBezTo>
                <a:cubicBezTo>
                  <a:pt x="2424876" y="3897151"/>
                  <a:pt x="2413861" y="3873240"/>
                  <a:pt x="2434491" y="3853466"/>
                </a:cubicBezTo>
                <a:cubicBezTo>
                  <a:pt x="2446416" y="3842120"/>
                  <a:pt x="2456148" y="3829210"/>
                  <a:pt x="2466585" y="3816752"/>
                </a:cubicBezTo>
                <a:lnTo>
                  <a:pt x="2490081" y="3794767"/>
                </a:lnTo>
                <a:lnTo>
                  <a:pt x="2489691" y="3787699"/>
                </a:lnTo>
                <a:cubicBezTo>
                  <a:pt x="2491562" y="3775762"/>
                  <a:pt x="2496637" y="3759858"/>
                  <a:pt x="2507582" y="3739698"/>
                </a:cubicBezTo>
                <a:cubicBezTo>
                  <a:pt x="2514558" y="3726178"/>
                  <a:pt x="2524057" y="3705656"/>
                  <a:pt x="2530677" y="3683459"/>
                </a:cubicBezTo>
                <a:lnTo>
                  <a:pt x="2534728" y="3637319"/>
                </a:lnTo>
                <a:lnTo>
                  <a:pt x="2528045" y="3636619"/>
                </a:lnTo>
                <a:cubicBezTo>
                  <a:pt x="2521056" y="3637346"/>
                  <a:pt x="2514509" y="3639994"/>
                  <a:pt x="2510285" y="3646005"/>
                </a:cubicBezTo>
                <a:cubicBezTo>
                  <a:pt x="2501137" y="3661941"/>
                  <a:pt x="2479994" y="3674530"/>
                  <a:pt x="2477287" y="3684631"/>
                </a:cubicBezTo>
                <a:cubicBezTo>
                  <a:pt x="2472994" y="3713662"/>
                  <a:pt x="2446716" y="3729805"/>
                  <a:pt x="2436775" y="3755203"/>
                </a:cubicBezTo>
                <a:cubicBezTo>
                  <a:pt x="2424828" y="3786792"/>
                  <a:pt x="2392110" y="3808768"/>
                  <a:pt x="2380161" y="3840356"/>
                </a:cubicBezTo>
                <a:cubicBezTo>
                  <a:pt x="2377548" y="3844910"/>
                  <a:pt x="2369893" y="3847469"/>
                  <a:pt x="2364152" y="3849389"/>
                </a:cubicBezTo>
                <a:cubicBezTo>
                  <a:pt x="2355191" y="3854224"/>
                  <a:pt x="2341189" y="3857067"/>
                  <a:pt x="2354305" y="3869238"/>
                </a:cubicBezTo>
                <a:cubicBezTo>
                  <a:pt x="2358039" y="3873509"/>
                  <a:pt x="2353511" y="3878700"/>
                  <a:pt x="2350291" y="3881617"/>
                </a:cubicBezTo>
                <a:cubicBezTo>
                  <a:pt x="2315052" y="3902597"/>
                  <a:pt x="2311272" y="3938812"/>
                  <a:pt x="2288635" y="3964777"/>
                </a:cubicBezTo>
                <a:cubicBezTo>
                  <a:pt x="2257552" y="4002763"/>
                  <a:pt x="2248451" y="4053635"/>
                  <a:pt x="2204765" y="4086636"/>
                </a:cubicBezTo>
                <a:cubicBezTo>
                  <a:pt x="2197717" y="4090832"/>
                  <a:pt x="2193796" y="4097663"/>
                  <a:pt x="2187962" y="4105132"/>
                </a:cubicBezTo>
                <a:cubicBezTo>
                  <a:pt x="2177880" y="4101144"/>
                  <a:pt x="2174846" y="4092961"/>
                  <a:pt x="2162851" y="4089613"/>
                </a:cubicBezTo>
                <a:cubicBezTo>
                  <a:pt x="2141986" y="4085550"/>
                  <a:pt x="2129059" y="4062280"/>
                  <a:pt x="2136385" y="4041433"/>
                </a:cubicBezTo>
                <a:cubicBezTo>
                  <a:pt x="2143619" y="4026137"/>
                  <a:pt x="2157808" y="4012196"/>
                  <a:pt x="2151133" y="3994191"/>
                </a:cubicBezTo>
                <a:cubicBezTo>
                  <a:pt x="2148706" y="3987645"/>
                  <a:pt x="2158274" y="3984446"/>
                  <a:pt x="2163409" y="3980890"/>
                </a:cubicBezTo>
                <a:cubicBezTo>
                  <a:pt x="2180023" y="3973495"/>
                  <a:pt x="2187865" y="3959838"/>
                  <a:pt x="2195706" y="3946177"/>
                </a:cubicBezTo>
                <a:cubicBezTo>
                  <a:pt x="2202240" y="3934794"/>
                  <a:pt x="2204248" y="3928604"/>
                  <a:pt x="2189731" y="3924260"/>
                </a:cubicBezTo>
                <a:cubicBezTo>
                  <a:pt x="2184691" y="3922265"/>
                  <a:pt x="2180956" y="3917996"/>
                  <a:pt x="2183569" y="3913442"/>
                </a:cubicBezTo>
                <a:cubicBezTo>
                  <a:pt x="2186884" y="3904976"/>
                  <a:pt x="2194444" y="3907967"/>
                  <a:pt x="2199486" y="3909961"/>
                </a:cubicBezTo>
                <a:cubicBezTo>
                  <a:pt x="2218436" y="3914662"/>
                  <a:pt x="2223663" y="3905557"/>
                  <a:pt x="2225156" y="3892180"/>
                </a:cubicBezTo>
                <a:cubicBezTo>
                  <a:pt x="2231456" y="3856961"/>
                  <a:pt x="2240277" y="3822740"/>
                  <a:pt x="2258572" y="3790869"/>
                </a:cubicBezTo>
                <a:cubicBezTo>
                  <a:pt x="2265808" y="3775572"/>
                  <a:pt x="2247043" y="3759772"/>
                  <a:pt x="2267580" y="3745547"/>
                </a:cubicBezTo>
                <a:cubicBezTo>
                  <a:pt x="2269492" y="3744907"/>
                  <a:pt x="2263239" y="3739640"/>
                  <a:pt x="2260719" y="3738643"/>
                </a:cubicBezTo>
                <a:cubicBezTo>
                  <a:pt x="2250636" y="3734655"/>
                  <a:pt x="2242983" y="3737214"/>
                  <a:pt x="2236542" y="3743046"/>
                </a:cubicBezTo>
                <a:cubicBezTo>
                  <a:pt x="2231407" y="3746602"/>
                  <a:pt x="2223053" y="3753075"/>
                  <a:pt x="2231220" y="3757703"/>
                </a:cubicBezTo>
                <a:cubicBezTo>
                  <a:pt x="2241209" y="3767240"/>
                  <a:pt x="2232854" y="3773712"/>
                  <a:pt x="2227628" y="3782818"/>
                </a:cubicBezTo>
                <a:cubicBezTo>
                  <a:pt x="2207511" y="3809779"/>
                  <a:pt x="2179226" y="3832113"/>
                  <a:pt x="2169800" y="3864699"/>
                </a:cubicBezTo>
                <a:cubicBezTo>
                  <a:pt x="2167092" y="3874802"/>
                  <a:pt x="2158224" y="3874086"/>
                  <a:pt x="2149964" y="3875010"/>
                </a:cubicBezTo>
                <a:cubicBezTo>
                  <a:pt x="2132228" y="3873582"/>
                  <a:pt x="2124478" y="3881689"/>
                  <a:pt x="2119158" y="3896346"/>
                </a:cubicBezTo>
                <a:cubicBezTo>
                  <a:pt x="2110524" y="3919468"/>
                  <a:pt x="2097129" y="3923947"/>
                  <a:pt x="2074537" y="3909425"/>
                </a:cubicBezTo>
                <a:cubicBezTo>
                  <a:pt x="2063849" y="3903801"/>
                  <a:pt x="2064364" y="3910987"/>
                  <a:pt x="2061142" y="3913903"/>
                </a:cubicBezTo>
                <a:cubicBezTo>
                  <a:pt x="2046860" y="3933394"/>
                  <a:pt x="2032578" y="3952886"/>
                  <a:pt x="2020817" y="3973375"/>
                </a:cubicBezTo>
                <a:cubicBezTo>
                  <a:pt x="1995380" y="4014993"/>
                  <a:pt x="1962383" y="4053618"/>
                  <a:pt x="1944506" y="4098226"/>
                </a:cubicBezTo>
                <a:cubicBezTo>
                  <a:pt x="1934472" y="4129174"/>
                  <a:pt x="1907402" y="4154782"/>
                  <a:pt x="1885373" y="4182384"/>
                </a:cubicBezTo>
                <a:cubicBezTo>
                  <a:pt x="1878232" y="4192129"/>
                  <a:pt x="1875618" y="4196682"/>
                  <a:pt x="1877345" y="4207142"/>
                </a:cubicBezTo>
                <a:cubicBezTo>
                  <a:pt x="1877158" y="4218242"/>
                  <a:pt x="1884440" y="4237882"/>
                  <a:pt x="1854708" y="4233106"/>
                </a:cubicBezTo>
                <a:cubicBezTo>
                  <a:pt x="1847754" y="4231753"/>
                  <a:pt x="1841919" y="4239221"/>
                  <a:pt x="1845654" y="4243491"/>
                </a:cubicBezTo>
                <a:cubicBezTo>
                  <a:pt x="1863718" y="4263207"/>
                  <a:pt x="1842574" y="4275794"/>
                  <a:pt x="1835339" y="4291090"/>
                </a:cubicBezTo>
                <a:cubicBezTo>
                  <a:pt x="1828806" y="4302472"/>
                  <a:pt x="1821665" y="4312218"/>
                  <a:pt x="1814522" y="4321964"/>
                </a:cubicBezTo>
                <a:cubicBezTo>
                  <a:pt x="1806775" y="4330074"/>
                  <a:pt x="1800685" y="4333950"/>
                  <a:pt x="1795458" y="4333627"/>
                </a:cubicBezTo>
                <a:cubicBezTo>
                  <a:pt x="1790230" y="4333306"/>
                  <a:pt x="1785866" y="4328786"/>
                  <a:pt x="1781571" y="4320104"/>
                </a:cubicBezTo>
                <a:cubicBezTo>
                  <a:pt x="1777837" y="4315834"/>
                  <a:pt x="1778537" y="4311920"/>
                  <a:pt x="1771583" y="4310567"/>
                </a:cubicBezTo>
                <a:cubicBezTo>
                  <a:pt x="1747499" y="4309420"/>
                  <a:pt x="1731862" y="4296253"/>
                  <a:pt x="1739190" y="4275408"/>
                </a:cubicBezTo>
                <a:cubicBezTo>
                  <a:pt x="1749316" y="4238908"/>
                  <a:pt x="1759445" y="4202409"/>
                  <a:pt x="1786609" y="4171252"/>
                </a:cubicBezTo>
                <a:cubicBezTo>
                  <a:pt x="1794356" y="4163143"/>
                  <a:pt x="1802104" y="4155035"/>
                  <a:pt x="1802898" y="4145572"/>
                </a:cubicBezTo>
                <a:cubicBezTo>
                  <a:pt x="1808076" y="4101529"/>
                  <a:pt x="1829080" y="4059553"/>
                  <a:pt x="1848774" y="4019857"/>
                </a:cubicBezTo>
                <a:cubicBezTo>
                  <a:pt x="1860536" y="3999368"/>
                  <a:pt x="1869778" y="3977882"/>
                  <a:pt x="1851107" y="3956531"/>
                </a:cubicBezTo>
                <a:cubicBezTo>
                  <a:pt x="1846160" y="3948987"/>
                  <a:pt x="1848866" y="3938884"/>
                  <a:pt x="1854093" y="3929778"/>
                </a:cubicBezTo>
                <a:cubicBezTo>
                  <a:pt x="1857314" y="3926862"/>
                  <a:pt x="1858014" y="3922949"/>
                  <a:pt x="1852973" y="3920955"/>
                </a:cubicBezTo>
                <a:cubicBezTo>
                  <a:pt x="1848539" y="3920598"/>
                  <a:pt x="1844713" y="3921877"/>
                  <a:pt x="1843405" y="3924153"/>
                </a:cubicBezTo>
                <a:cubicBezTo>
                  <a:pt x="1829637" y="3950832"/>
                  <a:pt x="1817783" y="3976871"/>
                  <a:pt x="1793932" y="3999562"/>
                </a:cubicBezTo>
                <a:cubicBezTo>
                  <a:pt x="1797621" y="4044318"/>
                  <a:pt x="1756454" y="4078317"/>
                  <a:pt x="1746233" y="4120365"/>
                </a:cubicBezTo>
                <a:cubicBezTo>
                  <a:pt x="1744927" y="4122641"/>
                  <a:pt x="1745533" y="4124278"/>
                  <a:pt x="1744227" y="4126555"/>
                </a:cubicBezTo>
                <a:cubicBezTo>
                  <a:pt x="1736478" y="4134664"/>
                  <a:pt x="1736200" y="4151314"/>
                  <a:pt x="1717856" y="4148249"/>
                </a:cubicBezTo>
                <a:cubicBezTo>
                  <a:pt x="1699513" y="4145184"/>
                  <a:pt x="1704833" y="4130527"/>
                  <a:pt x="1705020" y="4119428"/>
                </a:cubicBezTo>
                <a:cubicBezTo>
                  <a:pt x="1703385" y="4103417"/>
                  <a:pt x="1708099" y="4087125"/>
                  <a:pt x="1717853" y="4072827"/>
                </a:cubicBezTo>
                <a:cubicBezTo>
                  <a:pt x="1734936" y="4037681"/>
                  <a:pt x="1738109" y="3999828"/>
                  <a:pt x="1753278" y="3965325"/>
                </a:cubicBezTo>
                <a:cubicBezTo>
                  <a:pt x="1757899" y="3954581"/>
                  <a:pt x="1742168" y="3946963"/>
                  <a:pt x="1743661" y="3933587"/>
                </a:cubicBezTo>
                <a:cubicBezTo>
                  <a:pt x="1743241" y="3920850"/>
                  <a:pt x="1738993" y="3909393"/>
                  <a:pt x="1716730" y="3913157"/>
                </a:cubicBezTo>
                <a:cubicBezTo>
                  <a:pt x="1704641" y="3915359"/>
                  <a:pt x="1704221" y="3902623"/>
                  <a:pt x="1705014" y="3893159"/>
                </a:cubicBezTo>
                <a:cubicBezTo>
                  <a:pt x="1706414" y="3885334"/>
                  <a:pt x="1710942" y="3880140"/>
                  <a:pt x="1720417" y="3882491"/>
                </a:cubicBezTo>
                <a:cubicBezTo>
                  <a:pt x="1725457" y="3884485"/>
                  <a:pt x="1733019" y="3887476"/>
                  <a:pt x="1738246" y="3878369"/>
                </a:cubicBezTo>
                <a:cubicBezTo>
                  <a:pt x="1736333" y="3879009"/>
                  <a:pt x="1733205" y="3876376"/>
                  <a:pt x="1733205" y="3876376"/>
                </a:cubicBezTo>
                <a:cubicBezTo>
                  <a:pt x="1697219" y="3866332"/>
                  <a:pt x="1694277" y="3852598"/>
                  <a:pt x="1720042" y="3829269"/>
                </a:cubicBezTo>
                <a:cubicBezTo>
                  <a:pt x="1727789" y="3821160"/>
                  <a:pt x="1746225" y="3818675"/>
                  <a:pt x="1744499" y="3808213"/>
                </a:cubicBezTo>
                <a:cubicBezTo>
                  <a:pt x="1742771" y="3797754"/>
                  <a:pt x="1742958" y="3786654"/>
                  <a:pt x="1742187" y="3775874"/>
                </a:cubicBezTo>
                <a:lnTo>
                  <a:pt x="1734697" y="3747579"/>
                </a:lnTo>
                <a:lnTo>
                  <a:pt x="1721459" y="3760794"/>
                </a:lnTo>
                <a:lnTo>
                  <a:pt x="1693497" y="3787469"/>
                </a:lnTo>
                <a:lnTo>
                  <a:pt x="1704778" y="3793900"/>
                </a:lnTo>
                <a:cubicBezTo>
                  <a:pt x="1709212" y="3794258"/>
                  <a:pt x="1708512" y="3798171"/>
                  <a:pt x="1707813" y="3802085"/>
                </a:cubicBezTo>
                <a:cubicBezTo>
                  <a:pt x="1701675" y="3808735"/>
                  <a:pt x="1694697" y="3808768"/>
                  <a:pt x="1687415" y="3807983"/>
                </a:cubicBezTo>
                <a:lnTo>
                  <a:pt x="1679609" y="3807233"/>
                </a:lnTo>
                <a:lnTo>
                  <a:pt x="1666962" y="3845524"/>
                </a:lnTo>
                <a:cubicBezTo>
                  <a:pt x="1665003" y="3875699"/>
                  <a:pt x="1643186" y="3890112"/>
                  <a:pt x="1617894" y="3902301"/>
                </a:cubicBezTo>
                <a:cubicBezTo>
                  <a:pt x="1603443" y="3909266"/>
                  <a:pt x="1572745" y="3898726"/>
                  <a:pt x="1569555" y="3888572"/>
                </a:cubicBezTo>
                <a:cubicBezTo>
                  <a:pt x="1561368" y="3869133"/>
                  <a:pt x="1561368" y="3869133"/>
                  <a:pt x="1540524" y="3881127"/>
                </a:cubicBezTo>
                <a:cubicBezTo>
                  <a:pt x="1534553" y="3874261"/>
                  <a:pt x="1540946" y="3869230"/>
                  <a:pt x="1544699" y="3863524"/>
                </a:cubicBezTo>
                <a:cubicBezTo>
                  <a:pt x="1545674" y="3861106"/>
                  <a:pt x="1551233" y="3854529"/>
                  <a:pt x="1545954" y="3853176"/>
                </a:cubicBezTo>
                <a:cubicBezTo>
                  <a:pt x="1517755" y="3847279"/>
                  <a:pt x="1529439" y="3818263"/>
                  <a:pt x="1516666" y="3802982"/>
                </a:cubicBezTo>
                <a:cubicBezTo>
                  <a:pt x="1514999" y="3799888"/>
                  <a:pt x="1510695" y="3796116"/>
                  <a:pt x="1509029" y="3793020"/>
                </a:cubicBezTo>
                <a:cubicBezTo>
                  <a:pt x="1499163" y="3795828"/>
                  <a:pt x="1488735" y="3814494"/>
                  <a:pt x="1484571" y="3806758"/>
                </a:cubicBezTo>
                <a:cubicBezTo>
                  <a:pt x="1473604" y="3790606"/>
                  <a:pt x="1443598" y="3785581"/>
                  <a:pt x="1449862" y="3759176"/>
                </a:cubicBezTo>
                <a:cubicBezTo>
                  <a:pt x="1457099" y="3730353"/>
                  <a:pt x="1461698" y="3700855"/>
                  <a:pt x="1457404" y="3671743"/>
                </a:cubicBezTo>
                <a:cubicBezTo>
                  <a:pt x="1455879" y="3664683"/>
                  <a:pt x="1460607" y="3656559"/>
                  <a:pt x="1450049" y="3653852"/>
                </a:cubicBezTo>
                <a:cubicBezTo>
                  <a:pt x="1440325" y="3652692"/>
                  <a:pt x="1429487" y="3657916"/>
                  <a:pt x="1422954" y="3666911"/>
                </a:cubicBezTo>
                <a:cubicBezTo>
                  <a:pt x="1416279" y="3679872"/>
                  <a:pt x="1411412" y="3691962"/>
                  <a:pt x="1410015" y="3706276"/>
                </a:cubicBezTo>
                <a:cubicBezTo>
                  <a:pt x="1409030" y="3734034"/>
                  <a:pt x="1398320" y="3760632"/>
                  <a:pt x="1385804" y="3788101"/>
                </a:cubicBezTo>
                <a:cubicBezTo>
                  <a:pt x="1384831" y="3790518"/>
                  <a:pt x="1385523" y="3796031"/>
                  <a:pt x="1382883" y="3795355"/>
                </a:cubicBezTo>
                <a:cubicBezTo>
                  <a:pt x="1354955" y="3806867"/>
                  <a:pt x="1360362" y="3829595"/>
                  <a:pt x="1356186" y="3847197"/>
                </a:cubicBezTo>
                <a:cubicBezTo>
                  <a:pt x="1338086" y="3931924"/>
                  <a:pt x="1300538" y="4014329"/>
                  <a:pt x="1291330" y="4098667"/>
                </a:cubicBezTo>
                <a:cubicBezTo>
                  <a:pt x="1290075" y="4109017"/>
                  <a:pt x="1286321" y="4114723"/>
                  <a:pt x="1274791" y="4114434"/>
                </a:cubicBezTo>
                <a:cubicBezTo>
                  <a:pt x="1265066" y="4113275"/>
                  <a:pt x="1260762" y="4109502"/>
                  <a:pt x="1261043" y="4101572"/>
                </a:cubicBezTo>
                <a:cubicBezTo>
                  <a:pt x="1262580" y="4083292"/>
                  <a:pt x="1254252" y="4067818"/>
                  <a:pt x="1246756" y="4053891"/>
                </a:cubicBezTo>
                <a:cubicBezTo>
                  <a:pt x="1236762" y="4035323"/>
                  <a:pt x="1236493" y="4017914"/>
                  <a:pt x="1242474" y="3999441"/>
                </a:cubicBezTo>
                <a:cubicBezTo>
                  <a:pt x="1246651" y="3981838"/>
                  <a:pt x="1245548" y="3962882"/>
                  <a:pt x="1245278" y="3945473"/>
                </a:cubicBezTo>
                <a:cubicBezTo>
                  <a:pt x="1243483" y="3921003"/>
                  <a:pt x="1228341" y="3922454"/>
                  <a:pt x="1207777" y="3926520"/>
                </a:cubicBezTo>
                <a:cubicBezTo>
                  <a:pt x="1202357" y="3929132"/>
                  <a:pt x="1195131" y="3932614"/>
                  <a:pt x="1191801" y="3926424"/>
                </a:cubicBezTo>
                <a:cubicBezTo>
                  <a:pt x="1188469" y="3920235"/>
                  <a:pt x="1196528" y="3918300"/>
                  <a:pt x="1199308" y="3915010"/>
                </a:cubicBezTo>
                <a:cubicBezTo>
                  <a:pt x="1208622" y="3902727"/>
                  <a:pt x="1207378" y="3887736"/>
                  <a:pt x="1202381" y="3878452"/>
                </a:cubicBezTo>
                <a:cubicBezTo>
                  <a:pt x="1193913" y="3866943"/>
                  <a:pt x="1179320" y="3877873"/>
                  <a:pt x="1171120" y="3883774"/>
                </a:cubicBezTo>
                <a:cubicBezTo>
                  <a:pt x="1154722" y="3895575"/>
                  <a:pt x="1143602" y="3908730"/>
                  <a:pt x="1144705" y="3927686"/>
                </a:cubicBezTo>
                <a:cubicBezTo>
                  <a:pt x="1144564" y="3931651"/>
                  <a:pt x="1146088" y="3938711"/>
                  <a:pt x="1138863" y="3942194"/>
                </a:cubicBezTo>
                <a:cubicBezTo>
                  <a:pt x="1133444" y="3944805"/>
                  <a:pt x="1130113" y="3938616"/>
                  <a:pt x="1128447" y="3935521"/>
                </a:cubicBezTo>
                <a:cubicBezTo>
                  <a:pt x="1122476" y="3928656"/>
                  <a:pt x="1117057" y="3931267"/>
                  <a:pt x="1110664" y="3936296"/>
                </a:cubicBezTo>
                <a:cubicBezTo>
                  <a:pt x="1086759" y="3959510"/>
                  <a:pt x="1064659" y="3981855"/>
                  <a:pt x="1059920" y="4015320"/>
                </a:cubicBezTo>
                <a:cubicBezTo>
                  <a:pt x="1058806" y="4021703"/>
                  <a:pt x="1056806" y="4028026"/>
                  <a:pt x="1054252" y="4034311"/>
                </a:cubicBezTo>
                <a:lnTo>
                  <a:pt x="1047493" y="4048422"/>
                </a:lnTo>
                <a:lnTo>
                  <a:pt x="1034332" y="4100145"/>
                </a:lnTo>
                <a:cubicBezTo>
                  <a:pt x="1039227" y="4104751"/>
                  <a:pt x="1039227" y="4104751"/>
                  <a:pt x="1039227" y="4104751"/>
                </a:cubicBezTo>
                <a:cubicBezTo>
                  <a:pt x="1039227" y="4104751"/>
                  <a:pt x="1033651" y="4109510"/>
                  <a:pt x="1033651" y="4109510"/>
                </a:cubicBezTo>
                <a:cubicBezTo>
                  <a:pt x="1038547" y="4114115"/>
                  <a:pt x="1032290" y="4128238"/>
                  <a:pt x="1032290" y="4128238"/>
                </a:cubicBezTo>
                <a:cubicBezTo>
                  <a:pt x="1031610" y="4137602"/>
                  <a:pt x="1026714" y="4132996"/>
                  <a:pt x="1027394" y="4123632"/>
                </a:cubicBezTo>
                <a:lnTo>
                  <a:pt x="1025607" y="4121326"/>
                </a:lnTo>
                <a:lnTo>
                  <a:pt x="1028074" y="4114267"/>
                </a:lnTo>
                <a:cubicBezTo>
                  <a:pt x="1025286" y="4116647"/>
                  <a:pt x="1023892" y="4117836"/>
                  <a:pt x="1023807" y="4119007"/>
                </a:cubicBezTo>
                <a:lnTo>
                  <a:pt x="1025607" y="4121326"/>
                </a:lnTo>
                <a:lnTo>
                  <a:pt x="1022194" y="4131088"/>
                </a:lnTo>
                <a:cubicBezTo>
                  <a:pt x="1018630" y="4149776"/>
                  <a:pt x="1019980" y="4171681"/>
                  <a:pt x="1007944" y="4175364"/>
                </a:cubicBezTo>
                <a:cubicBezTo>
                  <a:pt x="1008353" y="4115724"/>
                  <a:pt x="985658" y="4090621"/>
                  <a:pt x="983639" y="4044170"/>
                </a:cubicBezTo>
                <a:lnTo>
                  <a:pt x="984445" y="4021928"/>
                </a:lnTo>
                <a:lnTo>
                  <a:pt x="977821" y="4002271"/>
                </a:lnTo>
                <a:cubicBezTo>
                  <a:pt x="971440" y="3981961"/>
                  <a:pt x="966865" y="3960780"/>
                  <a:pt x="965902" y="3937859"/>
                </a:cubicBezTo>
                <a:cubicBezTo>
                  <a:pt x="941728" y="3943664"/>
                  <a:pt x="927968" y="3956142"/>
                  <a:pt x="925459" y="3976840"/>
                </a:cubicBezTo>
                <a:cubicBezTo>
                  <a:pt x="923088" y="3993573"/>
                  <a:pt x="915170" y="3991541"/>
                  <a:pt x="903922" y="3983321"/>
                </a:cubicBezTo>
                <a:cubicBezTo>
                  <a:pt x="890867" y="3975972"/>
                  <a:pt x="892263" y="3961658"/>
                  <a:pt x="886433" y="3950826"/>
                </a:cubicBezTo>
                <a:cubicBezTo>
                  <a:pt x="880743" y="3936029"/>
                  <a:pt x="876860" y="3920362"/>
                  <a:pt x="871172" y="3905564"/>
                </a:cubicBezTo>
                <a:cubicBezTo>
                  <a:pt x="868674" y="3900922"/>
                  <a:pt x="868954" y="3892991"/>
                  <a:pt x="862701" y="3894056"/>
                </a:cubicBezTo>
                <a:cubicBezTo>
                  <a:pt x="853811" y="3894444"/>
                  <a:pt x="850890" y="3901697"/>
                  <a:pt x="848943" y="3906533"/>
                </a:cubicBezTo>
                <a:cubicBezTo>
                  <a:pt x="846996" y="3911370"/>
                  <a:pt x="845881" y="3917753"/>
                  <a:pt x="843935" y="3922588"/>
                </a:cubicBezTo>
                <a:cubicBezTo>
                  <a:pt x="833636" y="3962631"/>
                  <a:pt x="822363" y="4005091"/>
                  <a:pt x="809425" y="4044455"/>
                </a:cubicBezTo>
                <a:cubicBezTo>
                  <a:pt x="802609" y="4061381"/>
                  <a:pt x="790515" y="4076954"/>
                  <a:pt x="764816" y="4075699"/>
                </a:cubicBezTo>
                <a:cubicBezTo>
                  <a:pt x="755091" y="4074540"/>
                  <a:pt x="746891" y="4080440"/>
                  <a:pt x="741331" y="4087017"/>
                </a:cubicBezTo>
                <a:cubicBezTo>
                  <a:pt x="740357" y="4089435"/>
                  <a:pt x="737578" y="4092723"/>
                  <a:pt x="736604" y="4095142"/>
                </a:cubicBezTo>
                <a:cubicBezTo>
                  <a:pt x="723959" y="4101236"/>
                  <a:pt x="708534" y="4110619"/>
                  <a:pt x="696311" y="4104818"/>
                </a:cubicBezTo>
                <a:cubicBezTo>
                  <a:pt x="684089" y="4099016"/>
                  <a:pt x="688124" y="4085377"/>
                  <a:pt x="693825" y="4074836"/>
                </a:cubicBezTo>
                <a:cubicBezTo>
                  <a:pt x="709402" y="4036147"/>
                  <a:pt x="717895" y="3996977"/>
                  <a:pt x="715830" y="3955098"/>
                </a:cubicBezTo>
                <a:cubicBezTo>
                  <a:pt x="716253" y="3943202"/>
                  <a:pt x="710142" y="3940301"/>
                  <a:pt x="699585" y="3937594"/>
                </a:cubicBezTo>
                <a:cubicBezTo>
                  <a:pt x="686387" y="3934210"/>
                  <a:pt x="685133" y="3944559"/>
                  <a:pt x="682212" y="3951813"/>
                </a:cubicBezTo>
                <a:cubicBezTo>
                  <a:pt x="675397" y="3968739"/>
                  <a:pt x="668581" y="3985666"/>
                  <a:pt x="660934" y="4001044"/>
                </a:cubicBezTo>
                <a:cubicBezTo>
                  <a:pt x="656207" y="4009168"/>
                  <a:pt x="648840" y="4016616"/>
                  <a:pt x="639257" y="4011492"/>
                </a:cubicBezTo>
                <a:cubicBezTo>
                  <a:pt x="629674" y="4006366"/>
                  <a:pt x="642318" y="4000271"/>
                  <a:pt x="645239" y="3993018"/>
                </a:cubicBezTo>
                <a:cubicBezTo>
                  <a:pt x="648019" y="3989729"/>
                  <a:pt x="649966" y="3984894"/>
                  <a:pt x="652746" y="3981604"/>
                </a:cubicBezTo>
                <a:cubicBezTo>
                  <a:pt x="667209" y="3949300"/>
                  <a:pt x="666376" y="3947753"/>
                  <a:pt x="627058" y="3955009"/>
                </a:cubicBezTo>
                <a:cubicBezTo>
                  <a:pt x="616360" y="3956269"/>
                  <a:pt x="616500" y="3952303"/>
                  <a:pt x="613169" y="3946113"/>
                </a:cubicBezTo>
                <a:cubicBezTo>
                  <a:pt x="602764" y="3914101"/>
                  <a:pt x="597639" y="3883442"/>
                  <a:pt x="620160" y="3849203"/>
                </a:cubicBezTo>
                <a:cubicBezTo>
                  <a:pt x="639068" y="3816704"/>
                  <a:pt x="648253" y="3783045"/>
                  <a:pt x="652160" y="3748034"/>
                </a:cubicBezTo>
                <a:cubicBezTo>
                  <a:pt x="657040" y="3710604"/>
                  <a:pt x="678728" y="3674817"/>
                  <a:pt x="675691" y="3635357"/>
                </a:cubicBezTo>
                <a:cubicBezTo>
                  <a:pt x="674998" y="3629845"/>
                  <a:pt x="678752" y="3624138"/>
                  <a:pt x="681532" y="3620849"/>
                </a:cubicBezTo>
                <a:lnTo>
                  <a:pt x="712225" y="3555188"/>
                </a:lnTo>
                <a:lnTo>
                  <a:pt x="665750" y="3555188"/>
                </a:lnTo>
                <a:lnTo>
                  <a:pt x="662248" y="3563885"/>
                </a:lnTo>
                <a:lnTo>
                  <a:pt x="658952" y="3564595"/>
                </a:lnTo>
                <a:lnTo>
                  <a:pt x="646880" y="3611396"/>
                </a:lnTo>
                <a:cubicBezTo>
                  <a:pt x="635565" y="3643642"/>
                  <a:pt x="626005" y="3666556"/>
                  <a:pt x="602590" y="3707309"/>
                </a:cubicBezTo>
                <a:cubicBezTo>
                  <a:pt x="592244" y="3706490"/>
                  <a:pt x="600049" y="3692905"/>
                  <a:pt x="589703" y="3692085"/>
                </a:cubicBezTo>
                <a:cubicBezTo>
                  <a:pt x="567073" y="3756573"/>
                  <a:pt x="558299" y="3803223"/>
                  <a:pt x="537423" y="3858381"/>
                </a:cubicBezTo>
                <a:cubicBezTo>
                  <a:pt x="526894" y="3914360"/>
                  <a:pt x="506019" y="3969519"/>
                  <a:pt x="471288" y="4042518"/>
                </a:cubicBezTo>
                <a:cubicBezTo>
                  <a:pt x="484358" y="4000944"/>
                  <a:pt x="464453" y="4023038"/>
                  <a:pt x="446301" y="4035802"/>
                </a:cubicBezTo>
                <a:cubicBezTo>
                  <a:pt x="440251" y="4040057"/>
                  <a:pt x="438496" y="4049387"/>
                  <a:pt x="432446" y="4053642"/>
                </a:cubicBezTo>
                <a:cubicBezTo>
                  <a:pt x="432446" y="4053642"/>
                  <a:pt x="428150" y="4048567"/>
                  <a:pt x="429905" y="4039237"/>
                </a:cubicBezTo>
                <a:cubicBezTo>
                  <a:pt x="429905" y="4039237"/>
                  <a:pt x="429905" y="4039237"/>
                  <a:pt x="431660" y="4029908"/>
                </a:cubicBezTo>
                <a:cubicBezTo>
                  <a:pt x="428150" y="4048567"/>
                  <a:pt x="415264" y="4033342"/>
                  <a:pt x="430875" y="4006173"/>
                </a:cubicBezTo>
                <a:cubicBezTo>
                  <a:pt x="430875" y="4006173"/>
                  <a:pt x="430875" y="4006173"/>
                  <a:pt x="441220" y="4006993"/>
                </a:cubicBezTo>
                <a:cubicBezTo>
                  <a:pt x="447270" y="4002739"/>
                  <a:pt x="449025" y="3993408"/>
                  <a:pt x="449025" y="3993408"/>
                </a:cubicBezTo>
                <a:cubicBezTo>
                  <a:pt x="459371" y="3994229"/>
                  <a:pt x="453321" y="3998483"/>
                  <a:pt x="451566" y="4007813"/>
                </a:cubicBezTo>
                <a:cubicBezTo>
                  <a:pt x="451566" y="4007813"/>
                  <a:pt x="451566" y="4007813"/>
                  <a:pt x="449811" y="4017143"/>
                </a:cubicBezTo>
                <a:cubicBezTo>
                  <a:pt x="471472" y="3985719"/>
                  <a:pt x="494102" y="3921230"/>
                  <a:pt x="485511" y="3911080"/>
                </a:cubicBezTo>
                <a:cubicBezTo>
                  <a:pt x="508141" y="3846591"/>
                  <a:pt x="545412" y="3787998"/>
                  <a:pt x="542086" y="3749858"/>
                </a:cubicBezTo>
                <a:cubicBezTo>
                  <a:pt x="555156" y="3708284"/>
                  <a:pt x="561992" y="3727763"/>
                  <a:pt x="577602" y="3700594"/>
                </a:cubicBezTo>
                <a:cubicBezTo>
                  <a:pt x="590673" y="3659020"/>
                  <a:pt x="574276" y="3662454"/>
                  <a:pt x="579541" y="3634465"/>
                </a:cubicBezTo>
                <a:cubicBezTo>
                  <a:pt x="586907" y="3623213"/>
                  <a:pt x="592871" y="3612442"/>
                  <a:pt x="597755" y="3602176"/>
                </a:cubicBezTo>
                <a:lnTo>
                  <a:pt x="602150" y="3591222"/>
                </a:lnTo>
                <a:lnTo>
                  <a:pt x="559464" y="3670912"/>
                </a:lnTo>
                <a:cubicBezTo>
                  <a:pt x="542534" y="3703918"/>
                  <a:pt x="526924" y="3737263"/>
                  <a:pt x="514613" y="3771453"/>
                </a:cubicBezTo>
                <a:cubicBezTo>
                  <a:pt x="502790" y="3804434"/>
                  <a:pt x="489299" y="3834322"/>
                  <a:pt x="450532" y="3851057"/>
                </a:cubicBezTo>
                <a:cubicBezTo>
                  <a:pt x="443306" y="3854539"/>
                  <a:pt x="437746" y="3861117"/>
                  <a:pt x="435658" y="3869917"/>
                </a:cubicBezTo>
                <a:cubicBezTo>
                  <a:pt x="429113" y="3904253"/>
                  <a:pt x="405066" y="3931433"/>
                  <a:pt x="384492" y="3960836"/>
                </a:cubicBezTo>
                <a:cubicBezTo>
                  <a:pt x="370450" y="3981245"/>
                  <a:pt x="358217" y="4000783"/>
                  <a:pt x="345982" y="4020322"/>
                </a:cubicBezTo>
                <a:cubicBezTo>
                  <a:pt x="339448" y="4029317"/>
                  <a:pt x="331109" y="4039181"/>
                  <a:pt x="318604" y="4041311"/>
                </a:cubicBezTo>
                <a:cubicBezTo>
                  <a:pt x="305268" y="4041893"/>
                  <a:pt x="291929" y="4042474"/>
                  <a:pt x="297080" y="4022453"/>
                </a:cubicBezTo>
                <a:cubicBezTo>
                  <a:pt x="307930" y="3991890"/>
                  <a:pt x="300997" y="3962102"/>
                  <a:pt x="304071" y="3925543"/>
                </a:cubicBezTo>
                <a:cubicBezTo>
                  <a:pt x="275579" y="3952916"/>
                  <a:pt x="248200" y="3973907"/>
                  <a:pt x="239989" y="4005147"/>
                </a:cubicBezTo>
                <a:cubicBezTo>
                  <a:pt x="238875" y="4011530"/>
                  <a:pt x="235121" y="4017237"/>
                  <a:pt x="227063" y="4019172"/>
                </a:cubicBezTo>
                <a:cubicBezTo>
                  <a:pt x="218171" y="4019559"/>
                  <a:pt x="219286" y="4013176"/>
                  <a:pt x="218594" y="4007664"/>
                </a:cubicBezTo>
                <a:cubicBezTo>
                  <a:pt x="216236" y="3999055"/>
                  <a:pt x="208318" y="3997025"/>
                  <a:pt x="200259" y="3998961"/>
                </a:cubicBezTo>
                <a:cubicBezTo>
                  <a:pt x="187755" y="4001090"/>
                  <a:pt x="188307" y="4010568"/>
                  <a:pt x="191638" y="4016758"/>
                </a:cubicBezTo>
                <a:cubicBezTo>
                  <a:pt x="198300" y="4029136"/>
                  <a:pt x="190934" y="4036585"/>
                  <a:pt x="180096" y="4041808"/>
                </a:cubicBezTo>
                <a:cubicBezTo>
                  <a:pt x="166478" y="4050320"/>
                  <a:pt x="149527" y="4052642"/>
                  <a:pt x="141890" y="4042682"/>
                </a:cubicBezTo>
                <a:cubicBezTo>
                  <a:pt x="136061" y="4031850"/>
                  <a:pt x="151345" y="4026433"/>
                  <a:pt x="161351" y="4019661"/>
                </a:cubicBezTo>
                <a:cubicBezTo>
                  <a:pt x="164963" y="4017921"/>
                  <a:pt x="165938" y="4015502"/>
                  <a:pt x="171356" y="4012891"/>
                </a:cubicBezTo>
                <a:cubicBezTo>
                  <a:pt x="162747" y="4005347"/>
                  <a:pt x="156213" y="4014342"/>
                  <a:pt x="149129" y="4013860"/>
                </a:cubicBezTo>
                <a:cubicBezTo>
                  <a:pt x="137598" y="4013570"/>
                  <a:pt x="126066" y="4013282"/>
                  <a:pt x="136354" y="3998580"/>
                </a:cubicBezTo>
                <a:cubicBezTo>
                  <a:pt x="140108" y="3992873"/>
                  <a:pt x="141914" y="3992003"/>
                  <a:pt x="136776" y="3986684"/>
                </a:cubicBezTo>
                <a:cubicBezTo>
                  <a:pt x="120671" y="3965214"/>
                  <a:pt x="114430" y="3940939"/>
                  <a:pt x="110829" y="3917340"/>
                </a:cubicBezTo>
                <a:cubicBezTo>
                  <a:pt x="108203" y="3891324"/>
                  <a:pt x="105575" y="3865307"/>
                  <a:pt x="93083" y="3842097"/>
                </a:cubicBezTo>
                <a:cubicBezTo>
                  <a:pt x="90584" y="3837454"/>
                  <a:pt x="88226" y="3828847"/>
                  <a:pt x="90174" y="3824011"/>
                </a:cubicBezTo>
                <a:cubicBezTo>
                  <a:pt x="103381" y="3802056"/>
                  <a:pt x="87968" y="3786098"/>
                  <a:pt x="78665" y="3773042"/>
                </a:cubicBezTo>
                <a:cubicBezTo>
                  <a:pt x="74501" y="3765306"/>
                  <a:pt x="62561" y="3751572"/>
                  <a:pt x="53810" y="3747995"/>
                </a:cubicBezTo>
                <a:cubicBezTo>
                  <a:pt x="35335" y="3743257"/>
                  <a:pt x="40062" y="3735134"/>
                  <a:pt x="43123" y="3723913"/>
                </a:cubicBezTo>
                <a:cubicBezTo>
                  <a:pt x="46045" y="3716660"/>
                  <a:pt x="49799" y="3710954"/>
                  <a:pt x="37435" y="3709117"/>
                </a:cubicBezTo>
                <a:cubicBezTo>
                  <a:pt x="34795" y="3708440"/>
                  <a:pt x="33962" y="3706892"/>
                  <a:pt x="31323" y="3706216"/>
                </a:cubicBezTo>
                <a:cubicBezTo>
                  <a:pt x="48004" y="3686484"/>
                  <a:pt x="16333" y="3678362"/>
                  <a:pt x="23148" y="3661437"/>
                </a:cubicBezTo>
                <a:cubicBezTo>
                  <a:pt x="24262" y="3655054"/>
                  <a:pt x="16485" y="3649057"/>
                  <a:pt x="11347" y="3643738"/>
                </a:cubicBezTo>
                <a:cubicBezTo>
                  <a:pt x="-4066" y="3627782"/>
                  <a:pt x="-3503" y="3611921"/>
                  <a:pt x="11371" y="3593058"/>
                </a:cubicBezTo>
                <a:cubicBezTo>
                  <a:pt x="28051" y="3573327"/>
                  <a:pt x="41259" y="3551370"/>
                  <a:pt x="45717" y="3525837"/>
                </a:cubicBezTo>
                <a:cubicBezTo>
                  <a:pt x="46690" y="3523419"/>
                  <a:pt x="49470" y="3520132"/>
                  <a:pt x="47804" y="3517036"/>
                </a:cubicBezTo>
                <a:cubicBezTo>
                  <a:pt x="34068" y="3478834"/>
                  <a:pt x="62984" y="3439565"/>
                  <a:pt x="62585" y="3400781"/>
                </a:cubicBezTo>
                <a:cubicBezTo>
                  <a:pt x="63159" y="3359580"/>
                  <a:pt x="75265" y="3318668"/>
                  <a:pt x="80285" y="3277273"/>
                </a:cubicBezTo>
                <a:cubicBezTo>
                  <a:pt x="85728" y="3223982"/>
                  <a:pt x="105200" y="3175621"/>
                  <a:pt x="118561" y="3124360"/>
                </a:cubicBezTo>
                <a:cubicBezTo>
                  <a:pt x="132062" y="3069133"/>
                  <a:pt x="129588" y="3013813"/>
                  <a:pt x="132390" y="2959845"/>
                </a:cubicBezTo>
                <a:cubicBezTo>
                  <a:pt x="133786" y="2945530"/>
                  <a:pt x="135323" y="2927250"/>
                  <a:pt x="112262" y="2926672"/>
                </a:cubicBezTo>
                <a:lnTo>
                  <a:pt x="110379" y="2925023"/>
                </a:lnTo>
                <a:lnTo>
                  <a:pt x="109676" y="2933933"/>
                </a:lnTo>
                <a:cubicBezTo>
                  <a:pt x="110448" y="2939886"/>
                  <a:pt x="112888" y="2945632"/>
                  <a:pt x="118249" y="2951002"/>
                </a:cubicBezTo>
                <a:cubicBezTo>
                  <a:pt x="108318" y="2965684"/>
                  <a:pt x="135749" y="2986977"/>
                  <a:pt x="103297" y="3001554"/>
                </a:cubicBezTo>
                <a:cubicBezTo>
                  <a:pt x="93902" y="3005547"/>
                  <a:pt x="101068" y="3018454"/>
                  <a:pt x="97390" y="3027602"/>
                </a:cubicBezTo>
                <a:cubicBezTo>
                  <a:pt x="82679" y="3064190"/>
                  <a:pt x="87348" y="3099340"/>
                  <a:pt x="103130" y="3132906"/>
                </a:cubicBezTo>
                <a:cubicBezTo>
                  <a:pt x="107156" y="3144271"/>
                  <a:pt x="104901" y="3152551"/>
                  <a:pt x="93519" y="3159481"/>
                </a:cubicBezTo>
                <a:cubicBezTo>
                  <a:pt x="74676" y="3150230"/>
                  <a:pt x="69496" y="3134387"/>
                  <a:pt x="69148" y="3113875"/>
                </a:cubicBezTo>
                <a:cubicBezTo>
                  <a:pt x="69928" y="3089222"/>
                  <a:pt x="57314" y="3065817"/>
                  <a:pt x="50684" y="3042221"/>
                </a:cubicBezTo>
                <a:cubicBezTo>
                  <a:pt x="44645" y="3025174"/>
                  <a:pt x="44029" y="3010007"/>
                  <a:pt x="53666" y="2992052"/>
                </a:cubicBezTo>
                <a:cubicBezTo>
                  <a:pt x="59760" y="2980569"/>
                  <a:pt x="60720" y="2968328"/>
                  <a:pt x="61288" y="2955893"/>
                </a:cubicBezTo>
                <a:lnTo>
                  <a:pt x="61455" y="2953162"/>
                </a:lnTo>
                <a:lnTo>
                  <a:pt x="61032" y="2948249"/>
                </a:lnTo>
                <a:lnTo>
                  <a:pt x="61800" y="2947546"/>
                </a:lnTo>
                <a:lnTo>
                  <a:pt x="62018" y="2943995"/>
                </a:lnTo>
                <a:lnTo>
                  <a:pt x="60442" y="2941384"/>
                </a:lnTo>
                <a:lnTo>
                  <a:pt x="61032" y="2948249"/>
                </a:lnTo>
                <a:lnTo>
                  <a:pt x="58758" y="2950332"/>
                </a:lnTo>
                <a:cubicBezTo>
                  <a:pt x="57076" y="2959280"/>
                  <a:pt x="51273" y="2963360"/>
                  <a:pt x="52956" y="2954412"/>
                </a:cubicBezTo>
                <a:cubicBezTo>
                  <a:pt x="52956" y="2954412"/>
                  <a:pt x="50520" y="2940597"/>
                  <a:pt x="56322" y="2936517"/>
                </a:cubicBezTo>
                <a:cubicBezTo>
                  <a:pt x="56322" y="2936517"/>
                  <a:pt x="52202" y="2931649"/>
                  <a:pt x="52202" y="2931649"/>
                </a:cubicBezTo>
                <a:cubicBezTo>
                  <a:pt x="52202" y="2931649"/>
                  <a:pt x="52202" y="2931649"/>
                  <a:pt x="58005" y="2927569"/>
                </a:cubicBezTo>
                <a:lnTo>
                  <a:pt x="61540" y="2864375"/>
                </a:lnTo>
                <a:lnTo>
                  <a:pt x="58298" y="2868462"/>
                </a:lnTo>
                <a:cubicBezTo>
                  <a:pt x="53689" y="2869216"/>
                  <a:pt x="53432" y="2853884"/>
                  <a:pt x="56831" y="2820383"/>
                </a:cubicBezTo>
                <a:cubicBezTo>
                  <a:pt x="59210" y="2790444"/>
                  <a:pt x="63518" y="2760987"/>
                  <a:pt x="67825" y="2731531"/>
                </a:cubicBezTo>
                <a:cubicBezTo>
                  <a:pt x="70091" y="2709197"/>
                  <a:pt x="84492" y="2651735"/>
                  <a:pt x="62827" y="2676842"/>
                </a:cubicBezTo>
                <a:cubicBezTo>
                  <a:pt x="53071" y="2682032"/>
                  <a:pt x="61123" y="2661148"/>
                  <a:pt x="63164" y="2654026"/>
                </a:cubicBezTo>
                <a:cubicBezTo>
                  <a:pt x="126667" y="2418019"/>
                  <a:pt x="168842" y="2184302"/>
                  <a:pt x="238132" y="1949744"/>
                </a:cubicBezTo>
                <a:cubicBezTo>
                  <a:pt x="242214" y="1935499"/>
                  <a:pt x="248225" y="1921738"/>
                  <a:pt x="248450" y="1906527"/>
                </a:cubicBezTo>
                <a:cubicBezTo>
                  <a:pt x="251167" y="1853770"/>
                  <a:pt x="269088" y="1820091"/>
                  <a:pt x="284742" y="1808745"/>
                </a:cubicBezTo>
                <a:cubicBezTo>
                  <a:pt x="304255" y="1798365"/>
                  <a:pt x="310491" y="1769393"/>
                  <a:pt x="320809" y="1726174"/>
                </a:cubicBezTo>
                <a:cubicBezTo>
                  <a:pt x="335436" y="1653501"/>
                  <a:pt x="348133" y="1580343"/>
                  <a:pt x="364575" y="1515758"/>
                </a:cubicBezTo>
                <a:lnTo>
                  <a:pt x="372990" y="1485549"/>
                </a:lnTo>
                <a:lnTo>
                  <a:pt x="335911" y="1480025"/>
                </a:lnTo>
                <a:lnTo>
                  <a:pt x="339085" y="1472659"/>
                </a:lnTo>
                <a:cubicBezTo>
                  <a:pt x="340636" y="1467235"/>
                  <a:pt x="341587" y="1461629"/>
                  <a:pt x="342336" y="1455650"/>
                </a:cubicBezTo>
                <a:cubicBezTo>
                  <a:pt x="348357" y="1411560"/>
                  <a:pt x="363981" y="1370388"/>
                  <a:pt x="391613" y="1332863"/>
                </a:cubicBezTo>
                <a:cubicBezTo>
                  <a:pt x="393983" y="1329861"/>
                  <a:pt x="397944" y="1326100"/>
                  <a:pt x="392331" y="1323154"/>
                </a:cubicBezTo>
                <a:cubicBezTo>
                  <a:pt x="375492" y="1314313"/>
                  <a:pt x="382571" y="1301571"/>
                  <a:pt x="386470" y="1290346"/>
                </a:cubicBezTo>
                <a:cubicBezTo>
                  <a:pt x="396637" y="1264890"/>
                  <a:pt x="390027" y="1238060"/>
                  <a:pt x="396982" y="1210386"/>
                </a:cubicBezTo>
                <a:cubicBezTo>
                  <a:pt x="390347" y="1204647"/>
                  <a:pt x="386816" y="1200006"/>
                  <a:pt x="385524" y="1196142"/>
                </a:cubicBezTo>
                <a:lnTo>
                  <a:pt x="385895" y="1194344"/>
                </a:lnTo>
                <a:lnTo>
                  <a:pt x="384157" y="1198858"/>
                </a:lnTo>
                <a:cubicBezTo>
                  <a:pt x="374697" y="1224349"/>
                  <a:pt x="368024" y="1246847"/>
                  <a:pt x="370278" y="1264879"/>
                </a:cubicBezTo>
                <a:cubicBezTo>
                  <a:pt x="360174" y="1303610"/>
                  <a:pt x="353249" y="1285012"/>
                  <a:pt x="340286" y="1310078"/>
                </a:cubicBezTo>
                <a:cubicBezTo>
                  <a:pt x="330181" y="1348810"/>
                  <a:pt x="344795" y="1346142"/>
                  <a:pt x="341172" y="1372340"/>
                </a:cubicBezTo>
                <a:cubicBezTo>
                  <a:pt x="316453" y="1413739"/>
                  <a:pt x="311622" y="1448670"/>
                  <a:pt x="307999" y="1474868"/>
                </a:cubicBezTo>
                <a:lnTo>
                  <a:pt x="307892" y="1475850"/>
                </a:lnTo>
                <a:lnTo>
                  <a:pt x="264079" y="1469322"/>
                </a:lnTo>
                <a:lnTo>
                  <a:pt x="265663" y="1462867"/>
                </a:lnTo>
                <a:cubicBezTo>
                  <a:pt x="273108" y="1433178"/>
                  <a:pt x="278792" y="1411391"/>
                  <a:pt x="281509" y="1391743"/>
                </a:cubicBezTo>
                <a:cubicBezTo>
                  <a:pt x="290406" y="1361744"/>
                  <a:pt x="298096" y="1340478"/>
                  <a:pt x="317540" y="1302879"/>
                </a:cubicBezTo>
                <a:cubicBezTo>
                  <a:pt x="326881" y="1304012"/>
                  <a:pt x="320399" y="1316545"/>
                  <a:pt x="329739" y="1317678"/>
                </a:cubicBezTo>
                <a:cubicBezTo>
                  <a:pt x="347533" y="1257681"/>
                  <a:pt x="353572" y="1214017"/>
                  <a:pt x="370158" y="1162753"/>
                </a:cubicBezTo>
                <a:cubicBezTo>
                  <a:pt x="375592" y="1123455"/>
                  <a:pt x="386281" y="1084795"/>
                  <a:pt x="403242" y="1039403"/>
                </a:cubicBezTo>
                <a:lnTo>
                  <a:pt x="408699" y="1025707"/>
                </a:lnTo>
                <a:lnTo>
                  <a:pt x="406531" y="1014715"/>
                </a:lnTo>
                <a:cubicBezTo>
                  <a:pt x="403259" y="1005033"/>
                  <a:pt x="403975" y="995322"/>
                  <a:pt x="415857" y="984039"/>
                </a:cubicBezTo>
                <a:cubicBezTo>
                  <a:pt x="425369" y="975760"/>
                  <a:pt x="427615" y="957826"/>
                  <a:pt x="431484" y="942868"/>
                </a:cubicBezTo>
                <a:cubicBezTo>
                  <a:pt x="435413" y="935374"/>
                  <a:pt x="437752" y="928639"/>
                  <a:pt x="444894" y="923361"/>
                </a:cubicBezTo>
                <a:cubicBezTo>
                  <a:pt x="452035" y="918085"/>
                  <a:pt x="471931" y="910478"/>
                  <a:pt x="446297" y="900208"/>
                </a:cubicBezTo>
                <a:cubicBezTo>
                  <a:pt x="459021" y="894146"/>
                  <a:pt x="426933" y="875707"/>
                  <a:pt x="456464" y="874752"/>
                </a:cubicBezTo>
                <a:cubicBezTo>
                  <a:pt x="456464" y="874752"/>
                  <a:pt x="458056" y="873995"/>
                  <a:pt x="457245" y="872507"/>
                </a:cubicBezTo>
                <a:cubicBezTo>
                  <a:pt x="460988" y="842617"/>
                  <a:pt x="505614" y="832597"/>
                  <a:pt x="499721" y="796056"/>
                </a:cubicBezTo>
                <a:cubicBezTo>
                  <a:pt x="496417" y="782640"/>
                  <a:pt x="500284" y="767682"/>
                  <a:pt x="489806" y="755811"/>
                </a:cubicBezTo>
                <a:cubicBezTo>
                  <a:pt x="483351" y="747644"/>
                  <a:pt x="484880" y="739420"/>
                  <a:pt x="486408" y="731197"/>
                </a:cubicBezTo>
                <a:cubicBezTo>
                  <a:pt x="494174" y="705012"/>
                  <a:pt x="498728" y="676610"/>
                  <a:pt x="512108" y="653372"/>
                </a:cubicBezTo>
                <a:cubicBezTo>
                  <a:pt x="520778" y="639872"/>
                  <a:pt x="519062" y="625699"/>
                  <a:pt x="519750" y="612256"/>
                </a:cubicBezTo>
                <a:cubicBezTo>
                  <a:pt x="518815" y="595838"/>
                  <a:pt x="525083" y="581608"/>
                  <a:pt x="540178" y="572542"/>
                </a:cubicBezTo>
                <a:cubicBezTo>
                  <a:pt x="570366" y="554412"/>
                  <a:pt x="583714" y="527441"/>
                  <a:pt x="585836" y="494576"/>
                </a:cubicBezTo>
                <a:cubicBezTo>
                  <a:pt x="586398" y="466202"/>
                  <a:pt x="605452" y="453376"/>
                  <a:pt x="627720" y="442767"/>
                </a:cubicBezTo>
                <a:cubicBezTo>
                  <a:pt x="640444" y="436704"/>
                  <a:pt x="668479" y="447704"/>
                  <a:pt x="671753" y="457387"/>
                </a:cubicBezTo>
                <a:cubicBezTo>
                  <a:pt x="679891" y="475993"/>
                  <a:pt x="679891" y="475993"/>
                  <a:pt x="698166" y="465413"/>
                </a:cubicBezTo>
                <a:cubicBezTo>
                  <a:pt x="703810" y="472092"/>
                  <a:pt x="698259" y="476611"/>
                  <a:pt x="695110" y="481859"/>
                </a:cubicBezTo>
                <a:cubicBezTo>
                  <a:pt x="694329" y="484104"/>
                  <a:pt x="689590" y="490110"/>
                  <a:pt x="694392" y="491569"/>
                </a:cubicBezTo>
                <a:cubicBezTo>
                  <a:pt x="719995" y="498109"/>
                  <a:pt x="710638" y="525050"/>
                  <a:pt x="722737" y="539896"/>
                </a:cubicBezTo>
                <a:cubicBezTo>
                  <a:pt x="724359" y="542871"/>
                  <a:pt x="728381" y="546577"/>
                  <a:pt x="730003" y="549552"/>
                </a:cubicBezTo>
                <a:cubicBezTo>
                  <a:pt x="738767" y="547249"/>
                  <a:pt x="747405" y="530017"/>
                  <a:pt x="751460" y="537454"/>
                </a:cubicBezTo>
                <a:cubicBezTo>
                  <a:pt x="761968" y="553059"/>
                  <a:pt x="789161" y="558839"/>
                  <a:pt x="784576" y="583508"/>
                </a:cubicBezTo>
                <a:cubicBezTo>
                  <a:pt x="779211" y="610424"/>
                  <a:pt x="776247" y="638067"/>
                  <a:pt x="781268" y="665656"/>
                </a:cubicBezTo>
                <a:cubicBezTo>
                  <a:pt x="782920" y="672363"/>
                  <a:pt x="778991" y="679856"/>
                  <a:pt x="788596" y="682775"/>
                </a:cubicBezTo>
                <a:cubicBezTo>
                  <a:pt x="797390" y="684206"/>
                  <a:pt x="806932" y="679660"/>
                  <a:pt x="812452" y="671408"/>
                </a:cubicBezTo>
                <a:cubicBezTo>
                  <a:pt x="817942" y="659424"/>
                  <a:pt x="821839" y="648198"/>
                  <a:pt x="822526" y="634754"/>
                </a:cubicBezTo>
                <a:cubicBezTo>
                  <a:pt x="822309" y="608626"/>
                  <a:pt x="830886" y="583928"/>
                  <a:pt x="841054" y="558472"/>
                </a:cubicBezTo>
                <a:cubicBezTo>
                  <a:pt x="841833" y="556227"/>
                  <a:pt x="840991" y="551007"/>
                  <a:pt x="843393" y="551736"/>
                </a:cubicBezTo>
                <a:cubicBezTo>
                  <a:pt x="868060" y="541857"/>
                  <a:pt x="862292" y="520246"/>
                  <a:pt x="865349" y="503800"/>
                </a:cubicBezTo>
                <a:cubicBezTo>
                  <a:pt x="878263" y="424571"/>
                  <a:pt x="908765" y="348205"/>
                  <a:pt x="913695" y="269033"/>
                </a:cubicBezTo>
                <a:cubicBezTo>
                  <a:pt x="914413" y="259322"/>
                  <a:pt x="917563" y="254074"/>
                  <a:pt x="927947" y="254747"/>
                </a:cubicBezTo>
                <a:cubicBezTo>
                  <a:pt x="936742" y="256177"/>
                  <a:pt x="940764" y="259883"/>
                  <a:pt x="940826" y="267347"/>
                </a:cubicBezTo>
                <a:cubicBezTo>
                  <a:pt x="940170" y="284524"/>
                  <a:pt x="948278" y="299398"/>
                  <a:pt x="955575" y="312785"/>
                </a:cubicBezTo>
                <a:cubicBezTo>
                  <a:pt x="965304" y="330634"/>
                  <a:pt x="966239" y="347052"/>
                  <a:pt x="961592" y="364256"/>
                </a:cubicBezTo>
                <a:cubicBezTo>
                  <a:pt x="958535" y="380703"/>
                  <a:pt x="960281" y="398608"/>
                  <a:pt x="961216" y="415027"/>
                </a:cubicBezTo>
                <a:cubicBezTo>
                  <a:pt x="963804" y="438153"/>
                  <a:pt x="977368" y="437310"/>
                  <a:pt x="995706" y="434194"/>
                </a:cubicBezTo>
                <a:cubicBezTo>
                  <a:pt x="1000478" y="431921"/>
                  <a:pt x="1006840" y="428889"/>
                  <a:pt x="1010083" y="434839"/>
                </a:cubicBezTo>
                <a:cubicBezTo>
                  <a:pt x="1013326" y="440789"/>
                  <a:pt x="1006153" y="442332"/>
                  <a:pt x="1003783" y="445336"/>
                </a:cubicBezTo>
                <a:cubicBezTo>
                  <a:pt x="995892" y="456590"/>
                  <a:pt x="997607" y="470763"/>
                  <a:pt x="1002472" y="479687"/>
                </a:cubicBezTo>
                <a:cubicBezTo>
                  <a:pt x="1010548" y="490829"/>
                  <a:pt x="1023241" y="481035"/>
                  <a:pt x="1030383" y="475758"/>
                </a:cubicBezTo>
                <a:cubicBezTo>
                  <a:pt x="1044665" y="465204"/>
                  <a:pt x="1054147" y="453192"/>
                  <a:pt x="1052401" y="435287"/>
                </a:cubicBezTo>
                <a:cubicBezTo>
                  <a:pt x="1052369" y="431555"/>
                  <a:pt x="1050718" y="424847"/>
                  <a:pt x="1057080" y="421816"/>
                </a:cubicBezTo>
                <a:cubicBezTo>
                  <a:pt x="1061850" y="419543"/>
                  <a:pt x="1065093" y="425492"/>
                  <a:pt x="1066715" y="428467"/>
                </a:cubicBezTo>
                <a:cubicBezTo>
                  <a:pt x="1072360" y="435145"/>
                  <a:pt x="1077131" y="432872"/>
                  <a:pt x="1082682" y="428355"/>
                </a:cubicBezTo>
                <a:cubicBezTo>
                  <a:pt x="1103265" y="407305"/>
                  <a:pt x="1122257" y="387012"/>
                  <a:pt x="1125190" y="355635"/>
                </a:cubicBezTo>
                <a:cubicBezTo>
                  <a:pt x="1125939" y="349657"/>
                  <a:pt x="1127486" y="343767"/>
                  <a:pt x="1129534" y="337932"/>
                </a:cubicBezTo>
                <a:lnTo>
                  <a:pt x="1135054" y="324868"/>
                </a:lnTo>
                <a:lnTo>
                  <a:pt x="1144837" y="276572"/>
                </a:lnTo>
                <a:cubicBezTo>
                  <a:pt x="1140249" y="272061"/>
                  <a:pt x="1140249" y="272061"/>
                  <a:pt x="1140249" y="272061"/>
                </a:cubicBezTo>
                <a:cubicBezTo>
                  <a:pt x="1140249" y="272061"/>
                  <a:pt x="1145077" y="267770"/>
                  <a:pt x="1145077" y="267770"/>
                </a:cubicBezTo>
                <a:cubicBezTo>
                  <a:pt x="1140489" y="263259"/>
                  <a:pt x="1145556" y="250166"/>
                  <a:pt x="1145556" y="250166"/>
                </a:cubicBezTo>
                <a:cubicBezTo>
                  <a:pt x="1145796" y="241362"/>
                  <a:pt x="1150383" y="245874"/>
                  <a:pt x="1150144" y="254677"/>
                </a:cubicBezTo>
                <a:lnTo>
                  <a:pt x="1151844" y="256911"/>
                </a:lnTo>
                <a:lnTo>
                  <a:pt x="1149905" y="263479"/>
                </a:lnTo>
                <a:cubicBezTo>
                  <a:pt x="1152318" y="261334"/>
                  <a:pt x="1153525" y="260260"/>
                  <a:pt x="1153554" y="259161"/>
                </a:cubicBezTo>
                <a:lnTo>
                  <a:pt x="1151844" y="256911"/>
                </a:lnTo>
                <a:lnTo>
                  <a:pt x="1154526" y="247829"/>
                </a:lnTo>
                <a:cubicBezTo>
                  <a:pt x="1156989" y="230339"/>
                  <a:pt x="1154903" y="209646"/>
                  <a:pt x="1165585" y="206593"/>
                </a:cubicBezTo>
                <a:cubicBezTo>
                  <a:pt x="1167588" y="262792"/>
                  <a:pt x="1189003" y="287241"/>
                  <a:pt x="1192667" y="331093"/>
                </a:cubicBezTo>
                <a:lnTo>
                  <a:pt x="1192826" y="352030"/>
                </a:lnTo>
                <a:lnTo>
                  <a:pt x="1199567" y="370788"/>
                </a:lnTo>
                <a:cubicBezTo>
                  <a:pt x="1206115" y="390152"/>
                  <a:pt x="1211072" y="410275"/>
                  <a:pt x="1212850" y="431914"/>
                </a:cubicBezTo>
                <a:cubicBezTo>
                  <a:pt x="1234367" y="427282"/>
                  <a:pt x="1246249" y="416000"/>
                  <a:pt x="1247684" y="396578"/>
                </a:cubicBezTo>
                <a:cubicBezTo>
                  <a:pt x="1249151" y="380889"/>
                  <a:pt x="1256355" y="383079"/>
                  <a:pt x="1266801" y="391217"/>
                </a:cubicBezTo>
                <a:cubicBezTo>
                  <a:pt x="1278838" y="398598"/>
                  <a:pt x="1278151" y="412042"/>
                  <a:pt x="1283827" y="422453"/>
                </a:cubicBezTo>
                <a:cubicBezTo>
                  <a:pt x="1289534" y="436598"/>
                  <a:pt x="1293650" y="451500"/>
                  <a:pt x="1299355" y="465645"/>
                </a:cubicBezTo>
                <a:cubicBezTo>
                  <a:pt x="1301788" y="470108"/>
                  <a:pt x="1301850" y="477572"/>
                  <a:pt x="1307433" y="476787"/>
                </a:cubicBezTo>
                <a:cubicBezTo>
                  <a:pt x="1315416" y="476730"/>
                  <a:pt x="1317755" y="469995"/>
                  <a:pt x="1319315" y="465504"/>
                </a:cubicBezTo>
                <a:cubicBezTo>
                  <a:pt x="1320874" y="461014"/>
                  <a:pt x="1321623" y="455035"/>
                  <a:pt x="1323182" y="450546"/>
                </a:cubicBezTo>
                <a:cubicBezTo>
                  <a:pt x="1330855" y="413162"/>
                  <a:pt x="1339308" y="373534"/>
                  <a:pt x="1349382" y="336881"/>
                </a:cubicBezTo>
                <a:cubicBezTo>
                  <a:pt x="1354840" y="321164"/>
                  <a:pt x="1365100" y="306905"/>
                  <a:pt x="1388270" y="308982"/>
                </a:cubicBezTo>
                <a:cubicBezTo>
                  <a:pt x="1397065" y="310412"/>
                  <a:pt x="1404207" y="305136"/>
                  <a:pt x="1408948" y="299130"/>
                </a:cubicBezTo>
                <a:cubicBezTo>
                  <a:pt x="1409727" y="296885"/>
                  <a:pt x="1412097" y="293882"/>
                  <a:pt x="1412877" y="291636"/>
                </a:cubicBezTo>
                <a:cubicBezTo>
                  <a:pt x="1424010" y="286332"/>
                  <a:pt x="1437514" y="278024"/>
                  <a:pt x="1448741" y="283917"/>
                </a:cubicBezTo>
                <a:cubicBezTo>
                  <a:pt x="1459967" y="289811"/>
                  <a:pt x="1456879" y="302525"/>
                  <a:pt x="1452169" y="312263"/>
                </a:cubicBezTo>
                <a:cubicBezTo>
                  <a:pt x="1439694" y="348187"/>
                  <a:pt x="1433611" y="384812"/>
                  <a:pt x="1437134" y="424357"/>
                </a:cubicBezTo>
                <a:cubicBezTo>
                  <a:pt x="1437227" y="435555"/>
                  <a:pt x="1442840" y="438502"/>
                  <a:pt x="1452445" y="441420"/>
                </a:cubicBezTo>
                <a:cubicBezTo>
                  <a:pt x="1464452" y="445068"/>
                  <a:pt x="1465169" y="435357"/>
                  <a:pt x="1467508" y="428622"/>
                </a:cubicBezTo>
                <a:cubicBezTo>
                  <a:pt x="1472966" y="412906"/>
                  <a:pt x="1478425" y="397188"/>
                  <a:pt x="1484692" y="382959"/>
                </a:cubicBezTo>
                <a:cubicBezTo>
                  <a:pt x="1488622" y="375465"/>
                  <a:pt x="1494954" y="368702"/>
                  <a:pt x="1503778" y="373865"/>
                </a:cubicBezTo>
                <a:cubicBezTo>
                  <a:pt x="1512604" y="379029"/>
                  <a:pt x="1501471" y="384333"/>
                  <a:pt x="1499132" y="391069"/>
                </a:cubicBezTo>
                <a:cubicBezTo>
                  <a:pt x="1496761" y="394073"/>
                  <a:pt x="1495202" y="398562"/>
                  <a:pt x="1492831" y="401566"/>
                </a:cubicBezTo>
                <a:cubicBezTo>
                  <a:pt x="1481105" y="431512"/>
                  <a:pt x="1481916" y="432998"/>
                  <a:pt x="1516999" y="427526"/>
                </a:cubicBezTo>
                <a:cubicBezTo>
                  <a:pt x="1526573" y="426711"/>
                  <a:pt x="1526604" y="430444"/>
                  <a:pt x="1529847" y="436394"/>
                </a:cubicBezTo>
                <a:cubicBezTo>
                  <a:pt x="1540481" y="466928"/>
                  <a:pt x="1546310" y="496004"/>
                  <a:pt x="1527412" y="527493"/>
                </a:cubicBezTo>
                <a:cubicBezTo>
                  <a:pt x="1511694" y="557468"/>
                  <a:pt x="1504769" y="588873"/>
                  <a:pt x="1502647" y="621738"/>
                </a:cubicBezTo>
                <a:cubicBezTo>
                  <a:pt x="1499744" y="656847"/>
                  <a:pt x="1481657" y="689825"/>
                  <a:pt x="1485958" y="727123"/>
                </a:cubicBezTo>
                <a:cubicBezTo>
                  <a:pt x="1486800" y="732343"/>
                  <a:pt x="1483650" y="737591"/>
                  <a:pt x="1481280" y="740595"/>
                </a:cubicBezTo>
                <a:cubicBezTo>
                  <a:pt x="1453742" y="789318"/>
                  <a:pt x="1442200" y="841659"/>
                  <a:pt x="1433062" y="894730"/>
                </a:cubicBezTo>
                <a:cubicBezTo>
                  <a:pt x="1431908" y="899965"/>
                  <a:pt x="1430559" y="905759"/>
                  <a:pt x="1431299" y="910794"/>
                </a:cubicBezTo>
                <a:lnTo>
                  <a:pt x="1432368" y="911934"/>
                </a:lnTo>
                <a:lnTo>
                  <a:pt x="1456690" y="889354"/>
                </a:lnTo>
                <a:cubicBezTo>
                  <a:pt x="1462077" y="887578"/>
                  <a:pt x="1462504" y="877997"/>
                  <a:pt x="1462401" y="872366"/>
                </a:cubicBezTo>
                <a:cubicBezTo>
                  <a:pt x="1458294" y="845397"/>
                  <a:pt x="1465066" y="820508"/>
                  <a:pt x="1479758" y="800561"/>
                </a:cubicBezTo>
                <a:cubicBezTo>
                  <a:pt x="1488002" y="790294"/>
                  <a:pt x="1494689" y="777233"/>
                  <a:pt x="1504305" y="767929"/>
                </a:cubicBezTo>
                <a:lnTo>
                  <a:pt x="1509985" y="764516"/>
                </a:lnTo>
                <a:lnTo>
                  <a:pt x="1512830" y="750708"/>
                </a:lnTo>
                <a:cubicBezTo>
                  <a:pt x="1521726" y="720709"/>
                  <a:pt x="1529416" y="699443"/>
                  <a:pt x="1548860" y="661845"/>
                </a:cubicBezTo>
                <a:cubicBezTo>
                  <a:pt x="1558200" y="662977"/>
                  <a:pt x="1551719" y="675510"/>
                  <a:pt x="1561058" y="676644"/>
                </a:cubicBezTo>
                <a:cubicBezTo>
                  <a:pt x="1578853" y="616647"/>
                  <a:pt x="1584891" y="572982"/>
                  <a:pt x="1601478" y="521718"/>
                </a:cubicBezTo>
                <a:cubicBezTo>
                  <a:pt x="1608725" y="469321"/>
                  <a:pt x="1625310" y="418057"/>
                  <a:pt x="1653652" y="350459"/>
                </a:cubicBezTo>
                <a:cubicBezTo>
                  <a:pt x="1643548" y="389190"/>
                  <a:pt x="1660577" y="369058"/>
                  <a:pt x="1676398" y="357658"/>
                </a:cubicBezTo>
                <a:cubicBezTo>
                  <a:pt x="1681672" y="353858"/>
                  <a:pt x="1682880" y="345124"/>
                  <a:pt x="1688153" y="341325"/>
                </a:cubicBezTo>
                <a:cubicBezTo>
                  <a:pt x="1688153" y="341325"/>
                  <a:pt x="1692219" y="346257"/>
                  <a:pt x="1691012" y="354990"/>
                </a:cubicBezTo>
                <a:cubicBezTo>
                  <a:pt x="1691012" y="354990"/>
                  <a:pt x="1691012" y="354990"/>
                  <a:pt x="1689804" y="363723"/>
                </a:cubicBezTo>
                <a:cubicBezTo>
                  <a:pt x="1692219" y="346257"/>
                  <a:pt x="1704418" y="361056"/>
                  <a:pt x="1691455" y="386121"/>
                </a:cubicBezTo>
                <a:cubicBezTo>
                  <a:pt x="1691455" y="386121"/>
                  <a:pt x="1691455" y="386121"/>
                  <a:pt x="1682115" y="384989"/>
                </a:cubicBezTo>
                <a:cubicBezTo>
                  <a:pt x="1676841" y="388788"/>
                  <a:pt x="1675633" y="397522"/>
                  <a:pt x="1675633" y="397522"/>
                </a:cubicBezTo>
                <a:cubicBezTo>
                  <a:pt x="1666294" y="396389"/>
                  <a:pt x="1671567" y="392589"/>
                  <a:pt x="1672775" y="383857"/>
                </a:cubicBezTo>
                <a:cubicBezTo>
                  <a:pt x="1672775" y="383857"/>
                  <a:pt x="1672775" y="383857"/>
                  <a:pt x="1673983" y="375123"/>
                </a:cubicBezTo>
                <a:cubicBezTo>
                  <a:pt x="1655746" y="403989"/>
                  <a:pt x="1637951" y="463987"/>
                  <a:pt x="1646084" y="473852"/>
                </a:cubicBezTo>
                <a:cubicBezTo>
                  <a:pt x="1628290" y="533848"/>
                  <a:pt x="1597090" y="587780"/>
                  <a:pt x="1601599" y="623844"/>
                </a:cubicBezTo>
                <a:cubicBezTo>
                  <a:pt x="1591494" y="662575"/>
                  <a:pt x="1584569" y="643977"/>
                  <a:pt x="1571606" y="669043"/>
                </a:cubicBezTo>
                <a:cubicBezTo>
                  <a:pt x="1561501" y="707775"/>
                  <a:pt x="1576115" y="705107"/>
                  <a:pt x="1572492" y="731306"/>
                </a:cubicBezTo>
                <a:cubicBezTo>
                  <a:pt x="1566312" y="741655"/>
                  <a:pt x="1561376" y="751601"/>
                  <a:pt x="1557390" y="761107"/>
                </a:cubicBezTo>
                <a:lnTo>
                  <a:pt x="1557272" y="761450"/>
                </a:lnTo>
                <a:lnTo>
                  <a:pt x="1558396" y="761824"/>
                </a:lnTo>
                <a:lnTo>
                  <a:pt x="1589105" y="697651"/>
                </a:lnTo>
                <a:cubicBezTo>
                  <a:pt x="1603022" y="667130"/>
                  <a:pt x="1615739" y="636243"/>
                  <a:pt x="1625455" y="604445"/>
                </a:cubicBezTo>
                <a:cubicBezTo>
                  <a:pt x="1634780" y="573770"/>
                  <a:pt x="1645728" y="546068"/>
                  <a:pt x="1679939" y="531642"/>
                </a:cubicBezTo>
                <a:cubicBezTo>
                  <a:pt x="1686300" y="528611"/>
                  <a:pt x="1691041" y="522604"/>
                  <a:pt x="1692569" y="514381"/>
                </a:cubicBezTo>
                <a:cubicBezTo>
                  <a:pt x="1697092" y="482247"/>
                  <a:pt x="1717644" y="457464"/>
                  <a:pt x="1734984" y="430466"/>
                </a:cubicBezTo>
                <a:cubicBezTo>
                  <a:pt x="1746805" y="411716"/>
                  <a:pt x="1757033" y="393727"/>
                  <a:pt x="1767263" y="375736"/>
                </a:cubicBezTo>
                <a:cubicBezTo>
                  <a:pt x="1772783" y="367485"/>
                  <a:pt x="1779893" y="358476"/>
                  <a:pt x="1791058" y="356904"/>
                </a:cubicBezTo>
                <a:cubicBezTo>
                  <a:pt x="1803032" y="356819"/>
                  <a:pt x="1815009" y="356735"/>
                  <a:pt x="1811172" y="375427"/>
                </a:cubicBezTo>
                <a:cubicBezTo>
                  <a:pt x="1802626" y="403857"/>
                  <a:pt x="1810047" y="432174"/>
                  <a:pt x="1808736" y="466526"/>
                </a:cubicBezTo>
                <a:cubicBezTo>
                  <a:pt x="1833279" y="441716"/>
                  <a:pt x="1857075" y="422882"/>
                  <a:pt x="1863219" y="393723"/>
                </a:cubicBezTo>
                <a:cubicBezTo>
                  <a:pt x="1863968" y="387746"/>
                  <a:pt x="1867118" y="382497"/>
                  <a:pt x="1874291" y="380953"/>
                </a:cubicBezTo>
                <a:cubicBezTo>
                  <a:pt x="1882275" y="380897"/>
                  <a:pt x="1881526" y="386875"/>
                  <a:pt x="1882368" y="392094"/>
                </a:cubicBezTo>
                <a:cubicBezTo>
                  <a:pt x="1884830" y="400290"/>
                  <a:pt x="1892035" y="402479"/>
                  <a:pt x="1899208" y="400935"/>
                </a:cubicBezTo>
                <a:cubicBezTo>
                  <a:pt x="1910371" y="399363"/>
                  <a:pt x="1909498" y="390410"/>
                  <a:pt x="1906256" y="384460"/>
                </a:cubicBezTo>
                <a:cubicBezTo>
                  <a:pt x="1899770" y="372561"/>
                  <a:pt x="1906101" y="365796"/>
                  <a:pt x="1915643" y="361250"/>
                </a:cubicBezTo>
                <a:cubicBezTo>
                  <a:pt x="1927556" y="353699"/>
                  <a:pt x="1942712" y="352101"/>
                  <a:pt x="1949979" y="361754"/>
                </a:cubicBezTo>
                <a:cubicBezTo>
                  <a:pt x="1955654" y="372167"/>
                  <a:pt x="1942119" y="376741"/>
                  <a:pt x="1933387" y="382776"/>
                </a:cubicBezTo>
                <a:cubicBezTo>
                  <a:pt x="1930206" y="384291"/>
                  <a:pt x="1929426" y="386537"/>
                  <a:pt x="1924655" y="388810"/>
                </a:cubicBezTo>
                <a:cubicBezTo>
                  <a:pt x="1932700" y="396218"/>
                  <a:pt x="1938220" y="387968"/>
                  <a:pt x="1944613" y="388669"/>
                </a:cubicBezTo>
                <a:cubicBezTo>
                  <a:pt x="1954998" y="389343"/>
                  <a:pt x="1965383" y="390015"/>
                  <a:pt x="1956712" y="403515"/>
                </a:cubicBezTo>
                <a:lnTo>
                  <a:pt x="1956751" y="408175"/>
                </a:lnTo>
                <a:lnTo>
                  <a:pt x="1964224" y="389834"/>
                </a:lnTo>
                <a:cubicBezTo>
                  <a:pt x="1969178" y="384897"/>
                  <a:pt x="1975887" y="381270"/>
                  <a:pt x="1982754" y="378064"/>
                </a:cubicBezTo>
                <a:cubicBezTo>
                  <a:pt x="1991734" y="375104"/>
                  <a:pt x="2031967" y="401504"/>
                  <a:pt x="2033971" y="412172"/>
                </a:cubicBezTo>
                <a:cubicBezTo>
                  <a:pt x="2038386" y="456034"/>
                  <a:pt x="2042802" y="499894"/>
                  <a:pt x="2047218" y="543756"/>
                </a:cubicBezTo>
                <a:cubicBezTo>
                  <a:pt x="2047426" y="555017"/>
                  <a:pt x="2042773" y="564101"/>
                  <a:pt x="2030731" y="564294"/>
                </a:cubicBezTo>
                <a:cubicBezTo>
                  <a:pt x="2016893" y="565075"/>
                  <a:pt x="2018484" y="553222"/>
                  <a:pt x="2017114" y="544233"/>
                </a:cubicBezTo>
                <a:cubicBezTo>
                  <a:pt x="2014582" y="537514"/>
                  <a:pt x="2017438" y="529020"/>
                  <a:pt x="2011843" y="519535"/>
                </a:cubicBezTo>
                <a:lnTo>
                  <a:pt x="2001581" y="551450"/>
                </a:lnTo>
                <a:lnTo>
                  <a:pt x="2001862" y="552512"/>
                </a:lnTo>
                <a:cubicBezTo>
                  <a:pt x="2004295" y="556974"/>
                  <a:pt x="2006758" y="565169"/>
                  <a:pt x="2005198" y="569660"/>
                </a:cubicBezTo>
                <a:cubicBezTo>
                  <a:pt x="1999694" y="579777"/>
                  <a:pt x="2000567" y="588730"/>
                  <a:pt x="2003927" y="596732"/>
                </a:cubicBezTo>
                <a:lnTo>
                  <a:pt x="2008547" y="603964"/>
                </a:lnTo>
                <a:lnTo>
                  <a:pt x="2008570" y="603929"/>
                </a:lnTo>
                <a:cubicBezTo>
                  <a:pt x="2009959" y="597571"/>
                  <a:pt x="2009539" y="591100"/>
                  <a:pt x="2010018" y="584334"/>
                </a:cubicBezTo>
                <a:cubicBezTo>
                  <a:pt x="2009916" y="578704"/>
                  <a:pt x="2012240" y="574161"/>
                  <a:pt x="2020057" y="573474"/>
                </a:cubicBezTo>
                <a:cubicBezTo>
                  <a:pt x="2027875" y="572787"/>
                  <a:pt x="2034530" y="574370"/>
                  <a:pt x="2038856" y="580498"/>
                </a:cubicBezTo>
                <a:cubicBezTo>
                  <a:pt x="2043819" y="588305"/>
                  <a:pt x="2038430" y="590079"/>
                  <a:pt x="2033042" y="591855"/>
                </a:cubicBezTo>
                <a:cubicBezTo>
                  <a:pt x="2023532" y="598764"/>
                  <a:pt x="2025430" y="603802"/>
                  <a:pt x="2031554" y="609337"/>
                </a:cubicBezTo>
                <a:cubicBezTo>
                  <a:pt x="2047396" y="619224"/>
                  <a:pt x="2046438" y="632757"/>
                  <a:pt x="2047910" y="647377"/>
                </a:cubicBezTo>
                <a:lnTo>
                  <a:pt x="2047830" y="647845"/>
                </a:lnTo>
                <a:lnTo>
                  <a:pt x="2053389" y="652096"/>
                </a:lnTo>
                <a:cubicBezTo>
                  <a:pt x="2054220" y="655917"/>
                  <a:pt x="2052661" y="660407"/>
                  <a:pt x="2051507" y="665641"/>
                </a:cubicBezTo>
                <a:cubicBezTo>
                  <a:pt x="2049167" y="672376"/>
                  <a:pt x="2046016" y="677624"/>
                  <a:pt x="2057211" y="679786"/>
                </a:cubicBezTo>
                <a:cubicBezTo>
                  <a:pt x="2059614" y="680515"/>
                  <a:pt x="2060425" y="682003"/>
                  <a:pt x="2062826" y="682733"/>
                </a:cubicBezTo>
                <a:lnTo>
                  <a:pt x="2063941" y="701978"/>
                </a:lnTo>
                <a:lnTo>
                  <a:pt x="2065208" y="703989"/>
                </a:lnTo>
                <a:cubicBezTo>
                  <a:pt x="2067636" y="705077"/>
                  <a:pt x="2067636" y="705077"/>
                  <a:pt x="2069433" y="704485"/>
                </a:cubicBezTo>
                <a:cubicBezTo>
                  <a:pt x="2078310" y="695896"/>
                  <a:pt x="2065001" y="692728"/>
                  <a:pt x="2064266" y="685417"/>
                </a:cubicBezTo>
                <a:cubicBezTo>
                  <a:pt x="2061734" y="678698"/>
                  <a:pt x="2064059" y="674157"/>
                  <a:pt x="2069448" y="672382"/>
                </a:cubicBezTo>
                <a:cubicBezTo>
                  <a:pt x="2074835" y="670607"/>
                  <a:pt x="2077898" y="673373"/>
                  <a:pt x="2079797" y="678413"/>
                </a:cubicBezTo>
                <a:cubicBezTo>
                  <a:pt x="2090983" y="697385"/>
                  <a:pt x="2088968" y="718819"/>
                  <a:pt x="2096667" y="744605"/>
                </a:cubicBezTo>
                <a:cubicBezTo>
                  <a:pt x="2105867" y="720805"/>
                  <a:pt x="2113375" y="703225"/>
                  <a:pt x="2129435" y="692270"/>
                </a:cubicBezTo>
                <a:cubicBezTo>
                  <a:pt x="2132396" y="689407"/>
                  <a:pt x="2132292" y="683776"/>
                  <a:pt x="2129231" y="681010"/>
                </a:cubicBezTo>
                <a:cubicBezTo>
                  <a:pt x="2116247" y="662629"/>
                  <a:pt x="2128612" y="647225"/>
                  <a:pt x="2132529" y="630830"/>
                </a:cubicBezTo>
                <a:cubicBezTo>
                  <a:pt x="2137298" y="595272"/>
                  <a:pt x="2174381" y="581167"/>
                  <a:pt x="2186438" y="548873"/>
                </a:cubicBezTo>
                <a:cubicBezTo>
                  <a:pt x="2189823" y="536428"/>
                  <a:pt x="2203661" y="535646"/>
                  <a:pt x="2215910" y="546716"/>
                </a:cubicBezTo>
                <a:cubicBezTo>
                  <a:pt x="2234282" y="563321"/>
                  <a:pt x="2258570" y="574202"/>
                  <a:pt x="2259720" y="604032"/>
                </a:cubicBezTo>
                <a:cubicBezTo>
                  <a:pt x="2261722" y="614703"/>
                  <a:pt x="2276295" y="621231"/>
                  <a:pt x="2286645" y="627262"/>
                </a:cubicBezTo>
                <a:cubicBezTo>
                  <a:pt x="2304280" y="636558"/>
                  <a:pt x="2310508" y="647724"/>
                  <a:pt x="2305429" y="666391"/>
                </a:cubicBezTo>
                <a:cubicBezTo>
                  <a:pt x="2303839" y="678243"/>
                  <a:pt x="2299924" y="694639"/>
                  <a:pt x="2313864" y="699485"/>
                </a:cubicBezTo>
                <a:cubicBezTo>
                  <a:pt x="2332030" y="704831"/>
                  <a:pt x="2341437" y="692291"/>
                  <a:pt x="2348416" y="678663"/>
                </a:cubicBezTo>
                <a:cubicBezTo>
                  <a:pt x="2367126" y="647953"/>
                  <a:pt x="2385837" y="617243"/>
                  <a:pt x="2410671" y="592068"/>
                </a:cubicBezTo>
                <a:cubicBezTo>
                  <a:pt x="2419549" y="583479"/>
                  <a:pt x="2426732" y="581112"/>
                  <a:pt x="2434755" y="591686"/>
                </a:cubicBezTo>
                <a:cubicBezTo>
                  <a:pt x="2436654" y="596725"/>
                  <a:pt x="2439718" y="599493"/>
                  <a:pt x="2445736" y="599397"/>
                </a:cubicBezTo>
                <a:cubicBezTo>
                  <a:pt x="2474680" y="601192"/>
                  <a:pt x="2485970" y="625794"/>
                  <a:pt x="2467053" y="645244"/>
                </a:cubicBezTo>
                <a:cubicBezTo>
                  <a:pt x="2445178" y="667556"/>
                  <a:pt x="2431854" y="696490"/>
                  <a:pt x="2404488" y="714948"/>
                </a:cubicBezTo>
                <a:cubicBezTo>
                  <a:pt x="2397937" y="718994"/>
                  <a:pt x="2396244" y="725216"/>
                  <a:pt x="2399410" y="733615"/>
                </a:cubicBezTo>
                <a:cubicBezTo>
                  <a:pt x="2403310" y="749322"/>
                  <a:pt x="2390841" y="759095"/>
                  <a:pt x="2373309" y="755430"/>
                </a:cubicBezTo>
                <a:cubicBezTo>
                  <a:pt x="2367287" y="755527"/>
                  <a:pt x="2360633" y="753943"/>
                  <a:pt x="2358940" y="760163"/>
                </a:cubicBezTo>
                <a:cubicBezTo>
                  <a:pt x="2355451" y="766978"/>
                  <a:pt x="2360310" y="769153"/>
                  <a:pt x="2365168" y="771329"/>
                </a:cubicBezTo>
                <a:cubicBezTo>
                  <a:pt x="2376679" y="775090"/>
                  <a:pt x="2376783" y="780720"/>
                  <a:pt x="2369069" y="787038"/>
                </a:cubicBezTo>
                <a:cubicBezTo>
                  <a:pt x="2353110" y="803624"/>
                  <a:pt x="2372867" y="797116"/>
                  <a:pt x="2378358" y="800972"/>
                </a:cubicBezTo>
                <a:cubicBezTo>
                  <a:pt x="2370747" y="812920"/>
                  <a:pt x="2360074" y="822100"/>
                  <a:pt x="2359750" y="837312"/>
                </a:cubicBezTo>
                <a:cubicBezTo>
                  <a:pt x="2360486" y="844622"/>
                  <a:pt x="2352876" y="856571"/>
                  <a:pt x="2366182" y="859739"/>
                </a:cubicBezTo>
                <a:cubicBezTo>
                  <a:pt x="2377694" y="863499"/>
                  <a:pt x="2394594" y="865484"/>
                  <a:pt x="2402206" y="853537"/>
                </a:cubicBezTo>
                <a:cubicBezTo>
                  <a:pt x="2410348" y="837638"/>
                  <a:pt x="2430000" y="825498"/>
                  <a:pt x="2432223" y="815325"/>
                </a:cubicBezTo>
                <a:cubicBezTo>
                  <a:pt x="2435300" y="785988"/>
                  <a:pt x="2459707" y="770395"/>
                  <a:pt x="2468276" y="744915"/>
                </a:cubicBezTo>
                <a:cubicBezTo>
                  <a:pt x="2478536" y="713212"/>
                  <a:pt x="2508861" y="691893"/>
                  <a:pt x="2519123" y="660190"/>
                </a:cubicBezTo>
                <a:cubicBezTo>
                  <a:pt x="2521448" y="655646"/>
                  <a:pt x="2528633" y="653279"/>
                  <a:pt x="2534021" y="651505"/>
                </a:cubicBezTo>
                <a:cubicBezTo>
                  <a:pt x="2542367" y="646867"/>
                  <a:pt x="2555572" y="644405"/>
                  <a:pt x="2542691" y="631655"/>
                </a:cubicBezTo>
                <a:cubicBezTo>
                  <a:pt x="2538996" y="627207"/>
                  <a:pt x="2543119" y="622073"/>
                  <a:pt x="2546077" y="619210"/>
                </a:cubicBezTo>
                <a:cubicBezTo>
                  <a:pt x="2578832" y="598978"/>
                  <a:pt x="2581173" y="562332"/>
                  <a:pt x="2601783" y="536661"/>
                </a:cubicBezTo>
                <a:cubicBezTo>
                  <a:pt x="2630003" y="499042"/>
                  <a:pt x="2636894" y="447679"/>
                  <a:pt x="2677258" y="415500"/>
                </a:cubicBezTo>
                <a:cubicBezTo>
                  <a:pt x="2683810" y="411454"/>
                  <a:pt x="2687300" y="404639"/>
                  <a:pt x="2692584" y="397234"/>
                </a:cubicBezTo>
                <a:cubicBezTo>
                  <a:pt x="2702300" y="401585"/>
                  <a:pt x="2705465" y="409983"/>
                  <a:pt x="2716977" y="413743"/>
                </a:cubicBezTo>
                <a:cubicBezTo>
                  <a:pt x="2736939" y="418496"/>
                  <a:pt x="2750026" y="442507"/>
                  <a:pt x="2743784" y="463446"/>
                </a:cubicBezTo>
                <a:cubicBezTo>
                  <a:pt x="2737439" y="478753"/>
                  <a:pt x="2724440" y="492476"/>
                  <a:pt x="2731403" y="510953"/>
                </a:cubicBezTo>
                <a:cubicBezTo>
                  <a:pt x="2733935" y="517671"/>
                  <a:pt x="2724955" y="520629"/>
                  <a:pt x="2720200" y="524084"/>
                </a:cubicBezTo>
                <a:cubicBezTo>
                  <a:pt x="2704669" y="531088"/>
                  <a:pt x="2697692" y="544715"/>
                  <a:pt x="2690714" y="558344"/>
                </a:cubicBezTo>
                <a:cubicBezTo>
                  <a:pt x="2684900" y="569702"/>
                  <a:pt x="2683205" y="575923"/>
                  <a:pt x="2697146" y="580771"/>
                </a:cubicBezTo>
                <a:cubicBezTo>
                  <a:pt x="2702005" y="582947"/>
                  <a:pt x="2705700" y="587394"/>
                  <a:pt x="2703374" y="591938"/>
                </a:cubicBezTo>
                <a:cubicBezTo>
                  <a:pt x="2700518" y="600431"/>
                  <a:pt x="2693231" y="597167"/>
                  <a:pt x="2688373" y="594990"/>
                </a:cubicBezTo>
                <a:cubicBezTo>
                  <a:pt x="2670207" y="589646"/>
                  <a:pt x="2665554" y="598731"/>
                  <a:pt x="2664598" y="612265"/>
                </a:cubicBezTo>
                <a:cubicBezTo>
                  <a:pt x="2659829" y="647823"/>
                  <a:pt x="2652629" y="682293"/>
                  <a:pt x="2636348" y="714090"/>
                </a:cubicBezTo>
                <a:cubicBezTo>
                  <a:pt x="2630002" y="729399"/>
                  <a:pt x="2648375" y="746003"/>
                  <a:pt x="2629355" y="759822"/>
                </a:cubicBezTo>
                <a:cubicBezTo>
                  <a:pt x="2627560" y="760414"/>
                  <a:pt x="2633683" y="765949"/>
                  <a:pt x="2636112" y="767038"/>
                </a:cubicBezTo>
                <a:cubicBezTo>
                  <a:pt x="2645828" y="771389"/>
                  <a:pt x="2653011" y="769023"/>
                  <a:pt x="2658930" y="763297"/>
                </a:cubicBezTo>
                <a:cubicBezTo>
                  <a:pt x="2663685" y="759842"/>
                  <a:pt x="2671398" y="753524"/>
                  <a:pt x="2663479" y="748580"/>
                </a:cubicBezTo>
                <a:cubicBezTo>
                  <a:pt x="2653659" y="738598"/>
                  <a:pt x="2661373" y="732282"/>
                  <a:pt x="2666026" y="723196"/>
                </a:cubicBezTo>
                <a:cubicBezTo>
                  <a:pt x="2684207" y="696437"/>
                  <a:pt x="2710307" y="674621"/>
                  <a:pt x="2718139" y="641830"/>
                </a:cubicBezTo>
                <a:cubicBezTo>
                  <a:pt x="2720362" y="631656"/>
                  <a:pt x="2728812" y="632649"/>
                  <a:pt x="2736629" y="631961"/>
                </a:cubicBezTo>
                <a:cubicBezTo>
                  <a:pt x="2753529" y="633947"/>
                  <a:pt x="2760610" y="625950"/>
                  <a:pt x="2765159" y="611234"/>
                </a:cubicBezTo>
                <a:cubicBezTo>
                  <a:pt x="2772565" y="588025"/>
                  <a:pt x="2785136" y="583883"/>
                  <a:pt x="2807100" y="599305"/>
                </a:cubicBezTo>
                <a:cubicBezTo>
                  <a:pt x="2817449" y="605336"/>
                  <a:pt x="2816713" y="598026"/>
                  <a:pt x="2819673" y="595163"/>
                </a:cubicBezTo>
                <a:cubicBezTo>
                  <a:pt x="2832567" y="575811"/>
                  <a:pt x="2845463" y="556456"/>
                  <a:pt x="2855930" y="536015"/>
                </a:cubicBezTo>
                <a:cubicBezTo>
                  <a:pt x="2878660" y="494538"/>
                  <a:pt x="2908676" y="456328"/>
                  <a:pt x="2924120" y="411589"/>
                </a:cubicBezTo>
                <a:cubicBezTo>
                  <a:pt x="2932585" y="380478"/>
                  <a:pt x="2957419" y="355302"/>
                  <a:pt x="2977396" y="327951"/>
                </a:cubicBezTo>
                <a:cubicBezTo>
                  <a:pt x="2983843" y="318274"/>
                  <a:pt x="2986170" y="313732"/>
                  <a:pt x="2984168" y="303062"/>
                </a:cubicBezTo>
                <a:cubicBezTo>
                  <a:pt x="2983962" y="291801"/>
                  <a:pt x="2976366" y="271646"/>
                  <a:pt x="3004778" y="277391"/>
                </a:cubicBezTo>
                <a:cubicBezTo>
                  <a:pt x="3011432" y="278974"/>
                  <a:pt x="3016717" y="271569"/>
                  <a:pt x="3013022" y="267123"/>
                </a:cubicBezTo>
                <a:cubicBezTo>
                  <a:pt x="2995179" y="246566"/>
                  <a:pt x="3014833" y="234428"/>
                  <a:pt x="3021178" y="219120"/>
                </a:cubicBezTo>
                <a:cubicBezTo>
                  <a:pt x="3026993" y="207764"/>
                  <a:pt x="3033440" y="198087"/>
                  <a:pt x="3039890" y="188410"/>
                </a:cubicBezTo>
                <a:cubicBezTo>
                  <a:pt x="3046970" y="180412"/>
                  <a:pt x="3052622" y="176661"/>
                  <a:pt x="3057599" y="177146"/>
                </a:cubicBezTo>
                <a:cubicBezTo>
                  <a:pt x="3062577" y="177630"/>
                  <a:pt x="3066880" y="182350"/>
                  <a:pt x="3071260" y="191292"/>
                </a:cubicBezTo>
                <a:cubicBezTo>
                  <a:pt x="3074955" y="195738"/>
                  <a:pt x="3074425" y="199690"/>
                  <a:pt x="3081078" y="201274"/>
                </a:cubicBezTo>
                <a:cubicBezTo>
                  <a:pt x="3104000" y="203164"/>
                  <a:pt x="3119310" y="217002"/>
                  <a:pt x="3113067" y="237939"/>
                </a:cubicBezTo>
                <a:cubicBezTo>
                  <a:pt x="3104707" y="274682"/>
                  <a:pt x="3096344" y="311424"/>
                  <a:pt x="3071611" y="342230"/>
                </a:cubicBezTo>
                <a:cubicBezTo>
                  <a:pt x="3064531" y="350227"/>
                  <a:pt x="3057451" y="358223"/>
                  <a:pt x="3057024" y="367805"/>
                </a:cubicBezTo>
                <a:cubicBezTo>
                  <a:pt x="3053623" y="412354"/>
                  <a:pt x="3035118" y="454326"/>
                  <a:pt x="3017777" y="494026"/>
                </a:cubicBezTo>
                <a:cubicBezTo>
                  <a:pt x="3007309" y="514467"/>
                  <a:pt x="2999271" y="535998"/>
                  <a:pt x="3017747" y="558234"/>
                </a:cubicBezTo>
                <a:cubicBezTo>
                  <a:pt x="3022707" y="566039"/>
                  <a:pt x="3020485" y="576213"/>
                  <a:pt x="3015833" y="585298"/>
                </a:cubicBezTo>
                <a:cubicBezTo>
                  <a:pt x="3012874" y="588161"/>
                  <a:pt x="3012344" y="592111"/>
                  <a:pt x="3017202" y="594287"/>
                </a:cubicBezTo>
                <a:cubicBezTo>
                  <a:pt x="3021426" y="594784"/>
                  <a:pt x="3025018" y="593600"/>
                  <a:pt x="3026182" y="591329"/>
                </a:cubicBezTo>
                <a:cubicBezTo>
                  <a:pt x="3038340" y="564665"/>
                  <a:pt x="3048705" y="538592"/>
                  <a:pt x="3070581" y="516280"/>
                </a:cubicBezTo>
                <a:cubicBezTo>
                  <a:pt x="3065531" y="470740"/>
                  <a:pt x="3103469" y="437472"/>
                  <a:pt x="3111728" y="395099"/>
                </a:cubicBezTo>
                <a:cubicBezTo>
                  <a:pt x="3112890" y="392829"/>
                  <a:pt x="3112258" y="391149"/>
                  <a:pt x="3113420" y="388877"/>
                </a:cubicBezTo>
                <a:cubicBezTo>
                  <a:pt x="3120502" y="380880"/>
                  <a:pt x="3120192" y="363989"/>
                  <a:pt x="3137725" y="367654"/>
                </a:cubicBezTo>
                <a:cubicBezTo>
                  <a:pt x="3155258" y="371319"/>
                  <a:pt x="3150710" y="386035"/>
                  <a:pt x="3150916" y="397295"/>
                </a:cubicBezTo>
                <a:cubicBezTo>
                  <a:pt x="3153021" y="413595"/>
                  <a:pt x="3149105" y="429991"/>
                  <a:pt x="3140331" y="444210"/>
                </a:cubicBezTo>
                <a:cubicBezTo>
                  <a:pt x="3125314" y="479367"/>
                  <a:pt x="3123606" y="517694"/>
                  <a:pt x="3110387" y="552258"/>
                </a:cubicBezTo>
                <a:cubicBezTo>
                  <a:pt x="3106368" y="563024"/>
                  <a:pt x="3121576" y="571231"/>
                  <a:pt x="3120619" y="584764"/>
                </a:cubicBezTo>
                <a:cubicBezTo>
                  <a:pt x="3121457" y="597705"/>
                  <a:pt x="3125889" y="609463"/>
                  <a:pt x="3146910" y="606313"/>
                </a:cubicBezTo>
                <a:cubicBezTo>
                  <a:pt x="3158320" y="604444"/>
                  <a:pt x="3159158" y="617383"/>
                  <a:pt x="3158732" y="626966"/>
                </a:cubicBezTo>
                <a:cubicBezTo>
                  <a:pt x="3157671" y="634866"/>
                  <a:pt x="3153549" y="640002"/>
                  <a:pt x="3144466" y="637330"/>
                </a:cubicBezTo>
                <a:cubicBezTo>
                  <a:pt x="3139609" y="635153"/>
                  <a:pt x="3132322" y="631889"/>
                  <a:pt x="3127669" y="640975"/>
                </a:cubicBezTo>
                <a:cubicBezTo>
                  <a:pt x="3129466" y="640383"/>
                  <a:pt x="3132528" y="643150"/>
                  <a:pt x="3132528" y="643150"/>
                </a:cubicBezTo>
                <a:cubicBezTo>
                  <a:pt x="3167063" y="654431"/>
                  <a:pt x="3170332" y="668460"/>
                  <a:pt x="3146660" y="691363"/>
                </a:cubicBezTo>
                <a:cubicBezTo>
                  <a:pt x="3139579" y="699361"/>
                  <a:pt x="3122150" y="701326"/>
                  <a:pt x="3124151" y="711997"/>
                </a:cubicBezTo>
                <a:cubicBezTo>
                  <a:pt x="3126153" y="722666"/>
                  <a:pt x="3126359" y="733926"/>
                  <a:pt x="3127463" y="744892"/>
                </a:cubicBezTo>
                <a:lnTo>
                  <a:pt x="3133700" y="767199"/>
                </a:lnTo>
                <a:lnTo>
                  <a:pt x="3136902" y="755272"/>
                </a:lnTo>
                <a:cubicBezTo>
                  <a:pt x="3141917" y="737664"/>
                  <a:pt x="3147863" y="720544"/>
                  <a:pt x="3156734" y="705137"/>
                </a:cubicBezTo>
                <a:cubicBezTo>
                  <a:pt x="3168232" y="687235"/>
                  <a:pt x="3165956" y="668440"/>
                  <a:pt x="3166868" y="650614"/>
                </a:cubicBezTo>
                <a:cubicBezTo>
                  <a:pt x="3165628" y="628842"/>
                  <a:pt x="3173940" y="609974"/>
                  <a:pt x="3193957" y="597951"/>
                </a:cubicBezTo>
                <a:cubicBezTo>
                  <a:pt x="3233988" y="573908"/>
                  <a:pt x="3251689" y="538143"/>
                  <a:pt x="3254503" y="494561"/>
                </a:cubicBezTo>
                <a:cubicBezTo>
                  <a:pt x="3255248" y="456935"/>
                  <a:pt x="3280516" y="439928"/>
                  <a:pt x="3310044" y="425858"/>
                </a:cubicBezTo>
                <a:cubicBezTo>
                  <a:pt x="3326917" y="417819"/>
                  <a:pt x="3364094" y="432407"/>
                  <a:pt x="3368435" y="445246"/>
                </a:cubicBezTo>
                <a:cubicBezTo>
                  <a:pt x="3379227" y="469920"/>
                  <a:pt x="3379227" y="469920"/>
                  <a:pt x="3403460" y="455890"/>
                </a:cubicBezTo>
                <a:cubicBezTo>
                  <a:pt x="3410945" y="464746"/>
                  <a:pt x="3403584" y="470739"/>
                  <a:pt x="3399408" y="477699"/>
                </a:cubicBezTo>
                <a:cubicBezTo>
                  <a:pt x="3398372" y="480676"/>
                  <a:pt x="3392088" y="488640"/>
                  <a:pt x="3398457" y="490574"/>
                </a:cubicBezTo>
                <a:cubicBezTo>
                  <a:pt x="3432408" y="499246"/>
                  <a:pt x="3420000" y="534973"/>
                  <a:pt x="3436043" y="554660"/>
                </a:cubicBezTo>
                <a:cubicBezTo>
                  <a:pt x="3438195" y="558606"/>
                  <a:pt x="3443529" y="563518"/>
                  <a:pt x="3445679" y="567464"/>
                </a:cubicBezTo>
                <a:cubicBezTo>
                  <a:pt x="3457301" y="564410"/>
                  <a:pt x="3468756" y="541559"/>
                  <a:pt x="3474132" y="551422"/>
                </a:cubicBezTo>
                <a:cubicBezTo>
                  <a:pt x="3488067" y="572114"/>
                  <a:pt x="3524127" y="579779"/>
                  <a:pt x="3518047" y="612493"/>
                </a:cubicBezTo>
                <a:cubicBezTo>
                  <a:pt x="3510933" y="648184"/>
                  <a:pt x="3507003" y="684842"/>
                  <a:pt x="3513660" y="721426"/>
                </a:cubicBezTo>
                <a:cubicBezTo>
                  <a:pt x="3515852" y="730321"/>
                  <a:pt x="3510640" y="740257"/>
                  <a:pt x="3523377" y="744128"/>
                </a:cubicBezTo>
                <a:cubicBezTo>
                  <a:pt x="3535039" y="746025"/>
                  <a:pt x="3547693" y="739996"/>
                  <a:pt x="3555012" y="729054"/>
                </a:cubicBezTo>
                <a:cubicBezTo>
                  <a:pt x="3562292" y="713162"/>
                  <a:pt x="3567461" y="698275"/>
                  <a:pt x="3568372" y="680448"/>
                </a:cubicBezTo>
                <a:cubicBezTo>
                  <a:pt x="3568084" y="645800"/>
                  <a:pt x="3579458" y="613049"/>
                  <a:pt x="3592941" y="579293"/>
                </a:cubicBezTo>
                <a:cubicBezTo>
                  <a:pt x="3593974" y="576316"/>
                  <a:pt x="3592858" y="569394"/>
                  <a:pt x="3596043" y="570360"/>
                </a:cubicBezTo>
                <a:cubicBezTo>
                  <a:pt x="3628753" y="557259"/>
                  <a:pt x="3621103" y="528603"/>
                  <a:pt x="3625158" y="506793"/>
                </a:cubicBezTo>
                <a:cubicBezTo>
                  <a:pt x="3642283" y="401730"/>
                  <a:pt x="3682731" y="300463"/>
                  <a:pt x="3689268" y="195475"/>
                </a:cubicBezTo>
                <a:cubicBezTo>
                  <a:pt x="3690220" y="182598"/>
                  <a:pt x="3694398" y="175638"/>
                  <a:pt x="3708168" y="176531"/>
                </a:cubicBezTo>
                <a:cubicBezTo>
                  <a:pt x="3719830" y="178428"/>
                  <a:pt x="3725164" y="183341"/>
                  <a:pt x="3725246" y="193240"/>
                </a:cubicBezTo>
                <a:cubicBezTo>
                  <a:pt x="3724376" y="216017"/>
                  <a:pt x="3735128" y="235742"/>
                  <a:pt x="3744804" y="253494"/>
                </a:cubicBezTo>
                <a:cubicBezTo>
                  <a:pt x="3757706" y="277163"/>
                  <a:pt x="3758945" y="298935"/>
                  <a:pt x="3752783" y="321748"/>
                </a:cubicBezTo>
                <a:cubicBezTo>
                  <a:pt x="3748729" y="343557"/>
                  <a:pt x="3751045" y="367301"/>
                  <a:pt x="3752284" y="389074"/>
                </a:cubicBezTo>
                <a:cubicBezTo>
                  <a:pt x="3755716" y="419740"/>
                  <a:pt x="3773703" y="418624"/>
                  <a:pt x="3798021" y="414491"/>
                </a:cubicBezTo>
                <a:cubicBezTo>
                  <a:pt x="3804349" y="411476"/>
                  <a:pt x="3812785" y="407457"/>
                  <a:pt x="3817085" y="415346"/>
                </a:cubicBezTo>
                <a:cubicBezTo>
                  <a:pt x="3821386" y="423236"/>
                  <a:pt x="3811874" y="425282"/>
                  <a:pt x="3808732" y="429266"/>
                </a:cubicBezTo>
                <a:cubicBezTo>
                  <a:pt x="3798267" y="444191"/>
                  <a:pt x="3800543" y="462984"/>
                  <a:pt x="3806993" y="474818"/>
                </a:cubicBezTo>
                <a:cubicBezTo>
                  <a:pt x="3817702" y="489593"/>
                  <a:pt x="3834534" y="476605"/>
                  <a:pt x="3844006" y="469608"/>
                </a:cubicBezTo>
                <a:cubicBezTo>
                  <a:pt x="3862944" y="455613"/>
                  <a:pt x="3875517" y="439683"/>
                  <a:pt x="3873202" y="415940"/>
                </a:cubicBezTo>
                <a:cubicBezTo>
                  <a:pt x="3873161" y="410991"/>
                  <a:pt x="3870970" y="402096"/>
                  <a:pt x="3879407" y="398076"/>
                </a:cubicBezTo>
                <a:cubicBezTo>
                  <a:pt x="3885733" y="395062"/>
                  <a:pt x="3890033" y="402952"/>
                  <a:pt x="3892184" y="406897"/>
                </a:cubicBezTo>
                <a:cubicBezTo>
                  <a:pt x="3899670" y="415752"/>
                  <a:pt x="3905996" y="412738"/>
                  <a:pt x="3913357" y="406747"/>
                </a:cubicBezTo>
                <a:cubicBezTo>
                  <a:pt x="3940652" y="378834"/>
                  <a:pt x="3965837" y="351924"/>
                  <a:pt x="3969726" y="310316"/>
                </a:cubicBezTo>
                <a:cubicBezTo>
                  <a:pt x="3970719" y="302388"/>
                  <a:pt x="3972771" y="294578"/>
                  <a:pt x="3975486" y="286840"/>
                </a:cubicBezTo>
                <a:lnTo>
                  <a:pt x="3982806" y="269515"/>
                </a:lnTo>
                <a:lnTo>
                  <a:pt x="3995780" y="205474"/>
                </a:lnTo>
                <a:cubicBezTo>
                  <a:pt x="3989696" y="199491"/>
                  <a:pt x="3989696" y="199491"/>
                  <a:pt x="3989696" y="199491"/>
                </a:cubicBezTo>
                <a:cubicBezTo>
                  <a:pt x="3989696" y="199491"/>
                  <a:pt x="3996097" y="193801"/>
                  <a:pt x="3996097" y="193801"/>
                </a:cubicBezTo>
                <a:cubicBezTo>
                  <a:pt x="3990014" y="187818"/>
                  <a:pt x="3996733" y="170455"/>
                  <a:pt x="3996733" y="170455"/>
                </a:cubicBezTo>
                <a:cubicBezTo>
                  <a:pt x="3997051" y="158781"/>
                  <a:pt x="4003134" y="164764"/>
                  <a:pt x="4002817" y="176437"/>
                </a:cubicBezTo>
                <a:lnTo>
                  <a:pt x="4005070" y="179401"/>
                </a:lnTo>
                <a:lnTo>
                  <a:pt x="4002499" y="188110"/>
                </a:lnTo>
                <a:cubicBezTo>
                  <a:pt x="4005700" y="185265"/>
                  <a:pt x="4007300" y="183843"/>
                  <a:pt x="4007339" y="182383"/>
                </a:cubicBezTo>
                <a:lnTo>
                  <a:pt x="4005070" y="179401"/>
                </a:lnTo>
                <a:lnTo>
                  <a:pt x="4008628" y="167357"/>
                </a:lnTo>
                <a:cubicBezTo>
                  <a:pt x="4011894" y="144163"/>
                  <a:pt x="4009127" y="116722"/>
                  <a:pt x="4023292" y="112675"/>
                </a:cubicBezTo>
                <a:cubicBezTo>
                  <a:pt x="4025948" y="187199"/>
                  <a:pt x="4054347" y="219621"/>
                  <a:pt x="4059206" y="277772"/>
                </a:cubicBezTo>
                <a:lnTo>
                  <a:pt x="4059416" y="305535"/>
                </a:lnTo>
                <a:lnTo>
                  <a:pt x="4068354" y="330410"/>
                </a:lnTo>
                <a:cubicBezTo>
                  <a:pt x="4077038" y="356088"/>
                  <a:pt x="4083612" y="382773"/>
                  <a:pt x="4085970" y="411467"/>
                </a:cubicBezTo>
                <a:cubicBezTo>
                  <a:pt x="4114503" y="405325"/>
                  <a:pt x="4130260" y="390364"/>
                  <a:pt x="4132162" y="364610"/>
                </a:cubicBezTo>
                <a:cubicBezTo>
                  <a:pt x="4134107" y="343805"/>
                  <a:pt x="4143660" y="346708"/>
                  <a:pt x="4157512" y="357501"/>
                </a:cubicBezTo>
                <a:cubicBezTo>
                  <a:pt x="4173475" y="367287"/>
                  <a:pt x="4172565" y="385115"/>
                  <a:pt x="4180089" y="398921"/>
                </a:cubicBezTo>
                <a:cubicBezTo>
                  <a:pt x="4187657" y="417679"/>
                  <a:pt x="4193116" y="437440"/>
                  <a:pt x="4200682" y="456198"/>
                </a:cubicBezTo>
                <a:cubicBezTo>
                  <a:pt x="4203907" y="462115"/>
                  <a:pt x="4203990" y="472014"/>
                  <a:pt x="4211394" y="470972"/>
                </a:cubicBezTo>
                <a:cubicBezTo>
                  <a:pt x="4221979" y="470896"/>
                  <a:pt x="4225081" y="461965"/>
                  <a:pt x="4227149" y="456011"/>
                </a:cubicBezTo>
                <a:cubicBezTo>
                  <a:pt x="4229216" y="450056"/>
                  <a:pt x="4230210" y="442127"/>
                  <a:pt x="4232277" y="436175"/>
                </a:cubicBezTo>
                <a:cubicBezTo>
                  <a:pt x="4242453" y="386601"/>
                  <a:pt x="4253662" y="334051"/>
                  <a:pt x="4267020" y="285446"/>
                </a:cubicBezTo>
                <a:cubicBezTo>
                  <a:pt x="4274258" y="264604"/>
                  <a:pt x="4287865" y="245697"/>
                  <a:pt x="4318591" y="248451"/>
                </a:cubicBezTo>
                <a:cubicBezTo>
                  <a:pt x="4330251" y="250348"/>
                  <a:pt x="4339723" y="243351"/>
                  <a:pt x="4346009" y="235386"/>
                </a:cubicBezTo>
                <a:cubicBezTo>
                  <a:pt x="4347043" y="232410"/>
                  <a:pt x="4350185" y="228427"/>
                  <a:pt x="4351220" y="225449"/>
                </a:cubicBezTo>
                <a:cubicBezTo>
                  <a:pt x="4365984" y="218416"/>
                  <a:pt x="4383890" y="207398"/>
                  <a:pt x="4398777" y="215213"/>
                </a:cubicBezTo>
                <a:cubicBezTo>
                  <a:pt x="4413664" y="223029"/>
                  <a:pt x="4409570" y="239889"/>
                  <a:pt x="4403324" y="252802"/>
                </a:cubicBezTo>
                <a:cubicBezTo>
                  <a:pt x="4386781" y="300440"/>
                  <a:pt x="4378715" y="349007"/>
                  <a:pt x="4383387" y="401446"/>
                </a:cubicBezTo>
                <a:cubicBezTo>
                  <a:pt x="4383510" y="416296"/>
                  <a:pt x="4390953" y="420203"/>
                  <a:pt x="4403691" y="424073"/>
                </a:cubicBezTo>
                <a:cubicBezTo>
                  <a:pt x="4419613" y="428910"/>
                  <a:pt x="4420563" y="416034"/>
                  <a:pt x="4423665" y="407101"/>
                </a:cubicBezTo>
                <a:cubicBezTo>
                  <a:pt x="4430903" y="386260"/>
                  <a:pt x="4438141" y="365418"/>
                  <a:pt x="4446452" y="346549"/>
                </a:cubicBezTo>
                <a:cubicBezTo>
                  <a:pt x="4451663" y="336612"/>
                  <a:pt x="4460060" y="327643"/>
                  <a:pt x="4471762" y="334490"/>
                </a:cubicBezTo>
                <a:cubicBezTo>
                  <a:pt x="4483465" y="341338"/>
                  <a:pt x="4468701" y="348372"/>
                  <a:pt x="4465600" y="357304"/>
                </a:cubicBezTo>
                <a:cubicBezTo>
                  <a:pt x="4462457" y="361287"/>
                  <a:pt x="4460389" y="367240"/>
                  <a:pt x="4457245" y="371223"/>
                </a:cubicBezTo>
                <a:cubicBezTo>
                  <a:pt x="4441695" y="410935"/>
                  <a:pt x="4442772" y="412906"/>
                  <a:pt x="4489293" y="405648"/>
                </a:cubicBezTo>
                <a:cubicBezTo>
                  <a:pt x="4501989" y="404567"/>
                  <a:pt x="4502030" y="409518"/>
                  <a:pt x="4506331" y="417408"/>
                </a:cubicBezTo>
                <a:cubicBezTo>
                  <a:pt x="4520432" y="457899"/>
                  <a:pt x="4528162" y="496455"/>
                  <a:pt x="4503101" y="538213"/>
                </a:cubicBezTo>
                <a:cubicBezTo>
                  <a:pt x="4482258" y="577961"/>
                  <a:pt x="4473075" y="619607"/>
                  <a:pt x="4470262" y="663187"/>
                </a:cubicBezTo>
                <a:cubicBezTo>
                  <a:pt x="4466413" y="709746"/>
                  <a:pt x="4442427" y="753475"/>
                  <a:pt x="4448131" y="802936"/>
                </a:cubicBezTo>
                <a:cubicBezTo>
                  <a:pt x="4449248" y="809858"/>
                  <a:pt x="4445071" y="816818"/>
                  <a:pt x="4441927" y="820801"/>
                </a:cubicBezTo>
                <a:cubicBezTo>
                  <a:pt x="4423668" y="853106"/>
                  <a:pt x="4410714" y="886610"/>
                  <a:pt x="4400808" y="920836"/>
                </a:cubicBezTo>
                <a:lnTo>
                  <a:pt x="4396273" y="941573"/>
                </a:lnTo>
                <a:lnTo>
                  <a:pt x="4412338" y="941573"/>
                </a:lnTo>
                <a:lnTo>
                  <a:pt x="4437250" y="880276"/>
                </a:lnTo>
                <a:cubicBezTo>
                  <a:pt x="4458250" y="788596"/>
                  <a:pt x="4514812" y="703839"/>
                  <a:pt x="4551145" y="616438"/>
                </a:cubicBezTo>
                <a:cubicBezTo>
                  <a:pt x="4557052" y="602705"/>
                  <a:pt x="4571074" y="588612"/>
                  <a:pt x="4580202" y="576152"/>
                </a:cubicBezTo>
                <a:cubicBezTo>
                  <a:pt x="4583932" y="571378"/>
                  <a:pt x="4587661" y="566604"/>
                  <a:pt x="4591957" y="564286"/>
                </a:cubicBezTo>
                <a:lnTo>
                  <a:pt x="4592357" y="564210"/>
                </a:lnTo>
                <a:lnTo>
                  <a:pt x="4601319" y="530554"/>
                </a:lnTo>
                <a:cubicBezTo>
                  <a:pt x="4610928" y="461071"/>
                  <a:pt x="4632922" y="393092"/>
                  <a:pt x="4670506" y="303452"/>
                </a:cubicBezTo>
                <a:cubicBezTo>
                  <a:pt x="4657106" y="354813"/>
                  <a:pt x="4679687" y="328115"/>
                  <a:pt x="4700668" y="312998"/>
                </a:cubicBezTo>
                <a:cubicBezTo>
                  <a:pt x="4707661" y="307959"/>
                  <a:pt x="4709264" y="296378"/>
                  <a:pt x="4716256" y="291339"/>
                </a:cubicBezTo>
                <a:cubicBezTo>
                  <a:pt x="4716256" y="291339"/>
                  <a:pt x="4721650" y="297880"/>
                  <a:pt x="4720047" y="309460"/>
                </a:cubicBezTo>
                <a:cubicBezTo>
                  <a:pt x="4720047" y="309460"/>
                  <a:pt x="4720047" y="309460"/>
                  <a:pt x="4718446" y="321041"/>
                </a:cubicBezTo>
                <a:cubicBezTo>
                  <a:pt x="4721650" y="297880"/>
                  <a:pt x="4737824" y="317504"/>
                  <a:pt x="4720634" y="350743"/>
                </a:cubicBezTo>
                <a:cubicBezTo>
                  <a:pt x="4720634" y="350743"/>
                  <a:pt x="4720634" y="350743"/>
                  <a:pt x="4708249" y="349242"/>
                </a:cubicBezTo>
                <a:cubicBezTo>
                  <a:pt x="4701256" y="354280"/>
                  <a:pt x="4699654" y="365860"/>
                  <a:pt x="4699654" y="365860"/>
                </a:cubicBezTo>
                <a:cubicBezTo>
                  <a:pt x="4687270" y="364358"/>
                  <a:pt x="4694262" y="359320"/>
                  <a:pt x="4695864" y="347739"/>
                </a:cubicBezTo>
                <a:cubicBezTo>
                  <a:pt x="4695864" y="347739"/>
                  <a:pt x="4695864" y="347739"/>
                  <a:pt x="4697465" y="336159"/>
                </a:cubicBezTo>
                <a:cubicBezTo>
                  <a:pt x="4673281" y="374437"/>
                  <a:pt x="4649686" y="453998"/>
                  <a:pt x="4660469" y="467080"/>
                </a:cubicBezTo>
                <a:lnTo>
                  <a:pt x="4626850" y="559319"/>
                </a:lnTo>
                <a:lnTo>
                  <a:pt x="4640997" y="547889"/>
                </a:lnTo>
                <a:cubicBezTo>
                  <a:pt x="4651459" y="542040"/>
                  <a:pt x="4660650" y="542495"/>
                  <a:pt x="4669486" y="548948"/>
                </a:cubicBezTo>
                <a:lnTo>
                  <a:pt x="4682329" y="562804"/>
                </a:lnTo>
                <a:lnTo>
                  <a:pt x="4705363" y="543714"/>
                </a:lnTo>
                <a:cubicBezTo>
                  <a:pt x="4713800" y="539694"/>
                  <a:pt x="4720085" y="531729"/>
                  <a:pt x="4722114" y="520825"/>
                </a:cubicBezTo>
                <a:cubicBezTo>
                  <a:pt x="4728110" y="478212"/>
                  <a:pt x="4755364" y="445349"/>
                  <a:pt x="4778358" y="409546"/>
                </a:cubicBezTo>
                <a:cubicBezTo>
                  <a:pt x="4794032" y="384684"/>
                  <a:pt x="4807596" y="360828"/>
                  <a:pt x="4821163" y="336972"/>
                </a:cubicBezTo>
                <a:cubicBezTo>
                  <a:pt x="4828482" y="326030"/>
                  <a:pt x="4837911" y="314084"/>
                  <a:pt x="4852715" y="311999"/>
                </a:cubicBezTo>
                <a:cubicBezTo>
                  <a:pt x="4868594" y="311887"/>
                  <a:pt x="4884476" y="311774"/>
                  <a:pt x="4879388" y="336561"/>
                </a:cubicBezTo>
                <a:lnTo>
                  <a:pt x="4878117" y="350567"/>
                </a:lnTo>
                <a:lnTo>
                  <a:pt x="4883564" y="346858"/>
                </a:lnTo>
                <a:cubicBezTo>
                  <a:pt x="4886137" y="344528"/>
                  <a:pt x="4887808" y="341617"/>
                  <a:pt x="4887480" y="337025"/>
                </a:cubicBezTo>
                <a:cubicBezTo>
                  <a:pt x="4887837" y="315740"/>
                  <a:pt x="4905856" y="305013"/>
                  <a:pt x="4924650" y="296377"/>
                </a:cubicBezTo>
                <a:cubicBezTo>
                  <a:pt x="4936881" y="292287"/>
                  <a:pt x="4989866" y="323959"/>
                  <a:pt x="4992075" y="337329"/>
                </a:cubicBezTo>
                <a:lnTo>
                  <a:pt x="4994429" y="370259"/>
                </a:lnTo>
                <a:lnTo>
                  <a:pt x="4996130" y="370388"/>
                </a:lnTo>
                <a:cubicBezTo>
                  <a:pt x="5010934" y="368303"/>
                  <a:pt x="5009776" y="356430"/>
                  <a:pt x="5005477" y="348540"/>
                </a:cubicBezTo>
                <a:cubicBezTo>
                  <a:pt x="4996875" y="332761"/>
                  <a:pt x="5005270" y="323790"/>
                  <a:pt x="5017925" y="317762"/>
                </a:cubicBezTo>
                <a:cubicBezTo>
                  <a:pt x="5033722" y="307749"/>
                  <a:pt x="5053820" y="305629"/>
                  <a:pt x="5063456" y="318430"/>
                </a:cubicBezTo>
                <a:cubicBezTo>
                  <a:pt x="5070983" y="332238"/>
                  <a:pt x="5053033" y="338304"/>
                  <a:pt x="5041453" y="346307"/>
                </a:cubicBezTo>
                <a:cubicBezTo>
                  <a:pt x="5037236" y="348316"/>
                  <a:pt x="5036201" y="351294"/>
                  <a:pt x="5029875" y="354308"/>
                </a:cubicBezTo>
                <a:cubicBezTo>
                  <a:pt x="5040543" y="364133"/>
                  <a:pt x="5047863" y="353192"/>
                  <a:pt x="5056340" y="354121"/>
                </a:cubicBezTo>
                <a:cubicBezTo>
                  <a:pt x="5070111" y="355015"/>
                  <a:pt x="5083883" y="355907"/>
                  <a:pt x="5072386" y="373808"/>
                </a:cubicBezTo>
                <a:cubicBezTo>
                  <a:pt x="5068209" y="380768"/>
                  <a:pt x="5066100" y="381772"/>
                  <a:pt x="5072509" y="388658"/>
                </a:cubicBezTo>
                <a:cubicBezTo>
                  <a:pt x="5092854" y="416235"/>
                  <a:pt x="5101579" y="446863"/>
                  <a:pt x="5107120" y="476524"/>
                </a:cubicBezTo>
                <a:cubicBezTo>
                  <a:pt x="5111625" y="509164"/>
                  <a:pt x="5116131" y="541803"/>
                  <a:pt x="5132258" y="571389"/>
                </a:cubicBezTo>
                <a:lnTo>
                  <a:pt x="5132988" y="573364"/>
                </a:lnTo>
                <a:lnTo>
                  <a:pt x="5149376" y="554884"/>
                </a:lnTo>
                <a:cubicBezTo>
                  <a:pt x="5165247" y="539289"/>
                  <a:pt x="5182326" y="524172"/>
                  <a:pt x="5191186" y="503572"/>
                </a:cubicBezTo>
                <a:cubicBezTo>
                  <a:pt x="5196316" y="487747"/>
                  <a:pt x="5214992" y="486208"/>
                  <a:pt x="5230983" y="499674"/>
                </a:cubicBezTo>
                <a:cubicBezTo>
                  <a:pt x="5254969" y="519873"/>
                  <a:pt x="5287189" y="532618"/>
                  <a:pt x="5287370" y="570183"/>
                </a:cubicBezTo>
                <a:cubicBezTo>
                  <a:pt x="5289578" y="583556"/>
                  <a:pt x="5308909" y="591202"/>
                  <a:pt x="5322574" y="598392"/>
                </a:cubicBezTo>
                <a:cubicBezTo>
                  <a:pt x="5345903" y="609406"/>
                  <a:pt x="5353780" y="623233"/>
                  <a:pt x="5346084" y="646972"/>
                </a:cubicBezTo>
                <a:cubicBezTo>
                  <a:pt x="5343399" y="661980"/>
                  <a:pt x="5337375" y="682807"/>
                  <a:pt x="5355930" y="688360"/>
                </a:cubicBezTo>
                <a:cubicBezTo>
                  <a:pt x="5380154" y="694371"/>
                  <a:pt x="5393400" y="678184"/>
                  <a:pt x="5403424" y="660723"/>
                </a:cubicBezTo>
                <a:cubicBezTo>
                  <a:pt x="5430033" y="621255"/>
                  <a:pt x="5456644" y="581788"/>
                  <a:pt x="5491249" y="549053"/>
                </a:cubicBezTo>
                <a:cubicBezTo>
                  <a:pt x="5503602" y="537869"/>
                  <a:pt x="5513385" y="534597"/>
                  <a:pt x="5523707" y="547608"/>
                </a:cubicBezTo>
                <a:cubicBezTo>
                  <a:pt x="5526035" y="553883"/>
                  <a:pt x="5530034" y="557251"/>
                  <a:pt x="5538146" y="556889"/>
                </a:cubicBezTo>
                <a:cubicBezTo>
                  <a:pt x="5577050" y="557993"/>
                  <a:pt x="5591131" y="588560"/>
                  <a:pt x="5564760" y="613838"/>
                </a:cubicBezTo>
                <a:cubicBezTo>
                  <a:pt x="5534271" y="642845"/>
                  <a:pt x="5515000" y="679858"/>
                  <a:pt x="5477292" y="704225"/>
                </a:cubicBezTo>
                <a:cubicBezTo>
                  <a:pt x="5468282" y="709589"/>
                  <a:pt x="5465717" y="717501"/>
                  <a:pt x="5469596" y="727963"/>
                </a:cubicBezTo>
                <a:cubicBezTo>
                  <a:pt x="5474131" y="747610"/>
                  <a:pt x="5456887" y="760431"/>
                  <a:pt x="5433440" y="756512"/>
                </a:cubicBezTo>
                <a:cubicBezTo>
                  <a:pt x="5425323" y="756875"/>
                  <a:pt x="5416433" y="755144"/>
                  <a:pt x="5413867" y="763056"/>
                </a:cubicBezTo>
                <a:cubicBezTo>
                  <a:pt x="5408856" y="771786"/>
                  <a:pt x="5415301" y="774335"/>
                  <a:pt x="5421744" y="776884"/>
                </a:cubicBezTo>
                <a:cubicBezTo>
                  <a:pt x="5437078" y="781164"/>
                  <a:pt x="5436960" y="788258"/>
                  <a:pt x="5426280" y="796534"/>
                </a:cubicBezTo>
                <a:cubicBezTo>
                  <a:pt x="5404025" y="818083"/>
                  <a:pt x="5430934" y="809086"/>
                  <a:pt x="5438153" y="813728"/>
                </a:cubicBezTo>
                <a:cubicBezTo>
                  <a:pt x="5427354" y="829096"/>
                  <a:pt x="5412557" y="841098"/>
                  <a:pt x="5411425" y="860291"/>
                </a:cubicBezTo>
                <a:cubicBezTo>
                  <a:pt x="5412080" y="869477"/>
                  <a:pt x="5401282" y="884847"/>
                  <a:pt x="5419061" y="888309"/>
                </a:cubicBezTo>
                <a:cubicBezTo>
                  <a:pt x="5434395" y="892588"/>
                  <a:pt x="5457068" y="894414"/>
                  <a:pt x="5467869" y="879046"/>
                </a:cubicBezTo>
                <a:cubicBezTo>
                  <a:pt x="5479564" y="858674"/>
                  <a:pt x="5506592" y="842582"/>
                  <a:pt x="5510052" y="829668"/>
                </a:cubicBezTo>
                <a:cubicBezTo>
                  <a:pt x="5515540" y="792557"/>
                  <a:pt x="5549131" y="771920"/>
                  <a:pt x="5561840" y="739452"/>
                </a:cubicBezTo>
                <a:cubicBezTo>
                  <a:pt x="5577113" y="699071"/>
                  <a:pt x="5618939" y="670978"/>
                  <a:pt x="5634213" y="630597"/>
                </a:cubicBezTo>
                <a:cubicBezTo>
                  <a:pt x="5637553" y="624775"/>
                  <a:pt x="5647338" y="621504"/>
                  <a:pt x="5654678" y="619051"/>
                </a:cubicBezTo>
                <a:cubicBezTo>
                  <a:pt x="5666133" y="612869"/>
                  <a:pt x="5684033" y="609235"/>
                  <a:pt x="5667266" y="593677"/>
                </a:cubicBezTo>
                <a:cubicBezTo>
                  <a:pt x="5662494" y="588217"/>
                  <a:pt x="5668281" y="581579"/>
                  <a:pt x="5672397" y="577852"/>
                </a:cubicBezTo>
                <a:cubicBezTo>
                  <a:pt x="5717445" y="551032"/>
                  <a:pt x="5722277" y="504736"/>
                  <a:pt x="5751215" y="471545"/>
                </a:cubicBezTo>
                <a:cubicBezTo>
                  <a:pt x="5790950" y="422985"/>
                  <a:pt x="5802585" y="357953"/>
                  <a:pt x="5858430" y="315766"/>
                </a:cubicBezTo>
                <a:cubicBezTo>
                  <a:pt x="5867440" y="310401"/>
                  <a:pt x="5872453" y="301670"/>
                  <a:pt x="5879911" y="292122"/>
                </a:cubicBezTo>
                <a:cubicBezTo>
                  <a:pt x="5892799" y="297219"/>
                  <a:pt x="5896677" y="307680"/>
                  <a:pt x="5912011" y="311960"/>
                </a:cubicBezTo>
                <a:cubicBezTo>
                  <a:pt x="5938683" y="317153"/>
                  <a:pt x="5955210" y="346901"/>
                  <a:pt x="5945843" y="373551"/>
                </a:cubicBezTo>
                <a:cubicBezTo>
                  <a:pt x="5936596" y="393104"/>
                  <a:pt x="5918458" y="410926"/>
                  <a:pt x="5926990" y="433942"/>
                </a:cubicBezTo>
                <a:cubicBezTo>
                  <a:pt x="5930093" y="442311"/>
                  <a:pt x="5917862" y="446400"/>
                  <a:pt x="5911298" y="450946"/>
                </a:cubicBezTo>
                <a:cubicBezTo>
                  <a:pt x="5890058" y="460399"/>
                  <a:pt x="5880035" y="477858"/>
                  <a:pt x="5870011" y="495321"/>
                </a:cubicBezTo>
                <a:cubicBezTo>
                  <a:pt x="5861659" y="509873"/>
                  <a:pt x="5859091" y="517785"/>
                  <a:pt x="5877648" y="523338"/>
                </a:cubicBezTo>
                <a:cubicBezTo>
                  <a:pt x="5884092" y="525888"/>
                  <a:pt x="5888867" y="531346"/>
                  <a:pt x="5885526" y="537168"/>
                </a:cubicBezTo>
                <a:cubicBezTo>
                  <a:pt x="5881289" y="547990"/>
                  <a:pt x="5871624" y="544167"/>
                  <a:pt x="5865179" y="541618"/>
                </a:cubicBezTo>
                <a:cubicBezTo>
                  <a:pt x="5840954" y="535608"/>
                  <a:pt x="5834272" y="547248"/>
                  <a:pt x="5832363" y="564348"/>
                </a:cubicBezTo>
                <a:cubicBezTo>
                  <a:pt x="5824310" y="609370"/>
                  <a:pt x="5813033" y="653117"/>
                  <a:pt x="5789645" y="693859"/>
                </a:cubicBezTo>
                <a:cubicBezTo>
                  <a:pt x="5780397" y="713414"/>
                  <a:pt x="5804384" y="733613"/>
                  <a:pt x="5778131" y="751797"/>
                </a:cubicBezTo>
                <a:cubicBezTo>
                  <a:pt x="5775686" y="752615"/>
                  <a:pt x="5783680" y="759348"/>
                  <a:pt x="5786902" y="760623"/>
                </a:cubicBezTo>
                <a:cubicBezTo>
                  <a:pt x="5799790" y="765720"/>
                  <a:pt x="5809575" y="762449"/>
                  <a:pt x="5817809" y="754994"/>
                </a:cubicBezTo>
                <a:cubicBezTo>
                  <a:pt x="5824372" y="750448"/>
                  <a:pt x="5835052" y="742173"/>
                  <a:pt x="5824612" y="736257"/>
                </a:cubicBezTo>
                <a:cubicBezTo>
                  <a:pt x="5811842" y="724065"/>
                  <a:pt x="5822522" y="715792"/>
                  <a:pt x="5829204" y="704151"/>
                </a:cubicBezTo>
                <a:cubicBezTo>
                  <a:pt x="5854920" y="669686"/>
                  <a:pt x="5891077" y="641135"/>
                  <a:pt x="5903128" y="599479"/>
                </a:cubicBezTo>
                <a:cubicBezTo>
                  <a:pt x="5906589" y="586564"/>
                  <a:pt x="5917926" y="587478"/>
                  <a:pt x="5928486" y="586297"/>
                </a:cubicBezTo>
                <a:cubicBezTo>
                  <a:pt x="5951159" y="588124"/>
                  <a:pt x="5961064" y="577758"/>
                  <a:pt x="5967866" y="559023"/>
                </a:cubicBezTo>
                <a:cubicBezTo>
                  <a:pt x="5978904" y="529465"/>
                  <a:pt x="5996028" y="523740"/>
                  <a:pt x="6024907" y="542303"/>
                </a:cubicBezTo>
                <a:cubicBezTo>
                  <a:pt x="6038570" y="549493"/>
                  <a:pt x="6037913" y="540307"/>
                  <a:pt x="6042031" y="536578"/>
                </a:cubicBezTo>
                <a:cubicBezTo>
                  <a:pt x="6060287" y="511662"/>
                  <a:pt x="6078545" y="486744"/>
                  <a:pt x="6093580" y="460553"/>
                </a:cubicBezTo>
                <a:cubicBezTo>
                  <a:pt x="6126097" y="407351"/>
                  <a:pt x="6168279" y="357975"/>
                  <a:pt x="6191131" y="300949"/>
                </a:cubicBezTo>
                <a:cubicBezTo>
                  <a:pt x="6203958" y="261386"/>
                  <a:pt x="6238563" y="228651"/>
                  <a:pt x="6266725" y="193367"/>
                </a:cubicBezTo>
                <a:cubicBezTo>
                  <a:pt x="6275853" y="180909"/>
                  <a:pt x="6279195" y="175089"/>
                  <a:pt x="6276988" y="161717"/>
                </a:cubicBezTo>
                <a:cubicBezTo>
                  <a:pt x="6277226" y="147527"/>
                  <a:pt x="6267917" y="122420"/>
                  <a:pt x="6305925" y="128526"/>
                </a:cubicBezTo>
                <a:cubicBezTo>
                  <a:pt x="6314815" y="130256"/>
                  <a:pt x="6322274" y="120708"/>
                  <a:pt x="6317499" y="115250"/>
                </a:cubicBezTo>
                <a:cubicBezTo>
                  <a:pt x="6294408" y="90047"/>
                  <a:pt x="6321437" y="73956"/>
                  <a:pt x="6330685" y="54402"/>
                </a:cubicBezTo>
                <a:cubicBezTo>
                  <a:pt x="6339037" y="39852"/>
                  <a:pt x="6348165" y="27393"/>
                  <a:pt x="6357296" y="14935"/>
                </a:cubicBezTo>
                <a:cubicBezTo>
                  <a:pt x="6367200" y="4568"/>
                  <a:pt x="6374985" y="-387"/>
                  <a:pt x="6381668" y="2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908000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1579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6288618" y="0"/>
            <a:ext cx="5903383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1908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14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46991" y="1459515"/>
            <a:ext cx="2571107" cy="22953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36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3315429" y="1459515"/>
            <a:ext cx="2571107" cy="22953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36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4520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1FB5ED5E-3C68-48D3-8806-B47AEF82DA5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8685" y="140416"/>
            <a:ext cx="11899497" cy="6687912"/>
          </a:xfrm>
          <a:custGeom>
            <a:avLst/>
            <a:gdLst>
              <a:gd name="connsiteX0" fmla="*/ 3761303 w 11899497"/>
              <a:gd name="connsiteY0" fmla="*/ 6416019 h 6687912"/>
              <a:gd name="connsiteX1" fmla="*/ 3744727 w 11899497"/>
              <a:gd name="connsiteY1" fmla="*/ 6423524 h 6687912"/>
              <a:gd name="connsiteX2" fmla="*/ 3735720 w 11899497"/>
              <a:gd name="connsiteY2" fmla="*/ 6427456 h 6687912"/>
              <a:gd name="connsiteX3" fmla="*/ 3744023 w 11899497"/>
              <a:gd name="connsiteY3" fmla="*/ 6427387 h 6687912"/>
              <a:gd name="connsiteX4" fmla="*/ 3761705 w 11899497"/>
              <a:gd name="connsiteY4" fmla="*/ 6418306 h 6687912"/>
              <a:gd name="connsiteX5" fmla="*/ 3796065 w 11899497"/>
              <a:gd name="connsiteY5" fmla="*/ 6350221 h 6687912"/>
              <a:gd name="connsiteX6" fmla="*/ 3759775 w 11899497"/>
              <a:gd name="connsiteY6" fmla="*/ 6358881 h 6687912"/>
              <a:gd name="connsiteX7" fmla="*/ 3662035 w 11899497"/>
              <a:gd name="connsiteY7" fmla="*/ 6373930 h 6687912"/>
              <a:gd name="connsiteX8" fmla="*/ 3628221 w 11899497"/>
              <a:gd name="connsiteY8" fmla="*/ 6376036 h 6687912"/>
              <a:gd name="connsiteX9" fmla="*/ 3608186 w 11899497"/>
              <a:gd name="connsiteY9" fmla="*/ 6378441 h 6687912"/>
              <a:gd name="connsiteX10" fmla="*/ 3576277 w 11899497"/>
              <a:gd name="connsiteY10" fmla="*/ 6393940 h 6687912"/>
              <a:gd name="connsiteX11" fmla="*/ 3532239 w 11899497"/>
              <a:gd name="connsiteY11" fmla="*/ 6409940 h 6687912"/>
              <a:gd name="connsiteX12" fmla="*/ 3485544 w 11899497"/>
              <a:gd name="connsiteY12" fmla="*/ 6420999 h 6687912"/>
              <a:gd name="connsiteX13" fmla="*/ 3433798 w 11899497"/>
              <a:gd name="connsiteY13" fmla="*/ 6435301 h 6687912"/>
              <a:gd name="connsiteX14" fmla="*/ 3437781 w 11899497"/>
              <a:gd name="connsiteY14" fmla="*/ 6440883 h 6687912"/>
              <a:gd name="connsiteX15" fmla="*/ 3453505 w 11899497"/>
              <a:gd name="connsiteY15" fmla="*/ 6448471 h 6687912"/>
              <a:gd name="connsiteX16" fmla="*/ 3539035 w 11899497"/>
              <a:gd name="connsiteY16" fmla="*/ 6421228 h 6687912"/>
              <a:gd name="connsiteX17" fmla="*/ 3602821 w 11899497"/>
              <a:gd name="connsiteY17" fmla="*/ 6421626 h 6687912"/>
              <a:gd name="connsiteX18" fmla="*/ 3635338 w 11899497"/>
              <a:gd name="connsiteY18" fmla="*/ 6419865 h 6687912"/>
              <a:gd name="connsiteX19" fmla="*/ 3701779 w 11899497"/>
              <a:gd name="connsiteY19" fmla="*/ 6412255 h 6687912"/>
              <a:gd name="connsiteX20" fmla="*/ 3739509 w 11899497"/>
              <a:gd name="connsiteY20" fmla="*/ 6391937 h 6687912"/>
              <a:gd name="connsiteX21" fmla="*/ 3750128 w 11899497"/>
              <a:gd name="connsiteY21" fmla="*/ 6381537 h 6687912"/>
              <a:gd name="connsiteX22" fmla="*/ 3790551 w 11899497"/>
              <a:gd name="connsiteY22" fmla="*/ 6356329 h 6687912"/>
              <a:gd name="connsiteX23" fmla="*/ 10446061 w 11899497"/>
              <a:gd name="connsiteY23" fmla="*/ 6127620 h 6687912"/>
              <a:gd name="connsiteX24" fmla="*/ 10444120 w 11899497"/>
              <a:gd name="connsiteY24" fmla="*/ 6131047 h 6687912"/>
              <a:gd name="connsiteX25" fmla="*/ 10442905 w 11899497"/>
              <a:gd name="connsiteY25" fmla="*/ 6140575 h 6687912"/>
              <a:gd name="connsiteX26" fmla="*/ 10466157 w 11899497"/>
              <a:gd name="connsiteY26" fmla="*/ 6128407 h 6687912"/>
              <a:gd name="connsiteX27" fmla="*/ 10464306 w 11899497"/>
              <a:gd name="connsiteY27" fmla="*/ 6127725 h 6687912"/>
              <a:gd name="connsiteX28" fmla="*/ 10460857 w 11899497"/>
              <a:gd name="connsiteY28" fmla="*/ 6128319 h 6687912"/>
              <a:gd name="connsiteX29" fmla="*/ 10459691 w 11899497"/>
              <a:gd name="connsiteY29" fmla="*/ 6128521 h 6687912"/>
              <a:gd name="connsiteX30" fmla="*/ 10449404 w 11899497"/>
              <a:gd name="connsiteY30" fmla="*/ 6131497 h 6687912"/>
              <a:gd name="connsiteX31" fmla="*/ 7063808 w 11899497"/>
              <a:gd name="connsiteY31" fmla="*/ 6127619 h 6687912"/>
              <a:gd name="connsiteX32" fmla="*/ 7061866 w 11899497"/>
              <a:gd name="connsiteY32" fmla="*/ 6131046 h 6687912"/>
              <a:gd name="connsiteX33" fmla="*/ 7060654 w 11899497"/>
              <a:gd name="connsiteY33" fmla="*/ 6140575 h 6687912"/>
              <a:gd name="connsiteX34" fmla="*/ 7083904 w 11899497"/>
              <a:gd name="connsiteY34" fmla="*/ 6128406 h 6687912"/>
              <a:gd name="connsiteX35" fmla="*/ 7082053 w 11899497"/>
              <a:gd name="connsiteY35" fmla="*/ 6127724 h 6687912"/>
              <a:gd name="connsiteX36" fmla="*/ 7078603 w 11899497"/>
              <a:gd name="connsiteY36" fmla="*/ 6128318 h 6687912"/>
              <a:gd name="connsiteX37" fmla="*/ 7077438 w 11899497"/>
              <a:gd name="connsiteY37" fmla="*/ 6128520 h 6687912"/>
              <a:gd name="connsiteX38" fmla="*/ 7067151 w 11899497"/>
              <a:gd name="connsiteY38" fmla="*/ 6131496 h 6687912"/>
              <a:gd name="connsiteX39" fmla="*/ 7666689 w 11899497"/>
              <a:gd name="connsiteY39" fmla="*/ 5876840 h 6687912"/>
              <a:gd name="connsiteX40" fmla="*/ 7648946 w 11899497"/>
              <a:gd name="connsiteY40" fmla="*/ 5880364 h 6687912"/>
              <a:gd name="connsiteX41" fmla="*/ 7481766 w 11899497"/>
              <a:gd name="connsiteY41" fmla="*/ 5946831 h 6687912"/>
              <a:gd name="connsiteX42" fmla="*/ 7467199 w 11899497"/>
              <a:gd name="connsiteY42" fmla="*/ 5953124 h 6687912"/>
              <a:gd name="connsiteX43" fmla="*/ 7408068 w 11899497"/>
              <a:gd name="connsiteY43" fmla="*/ 5964627 h 6687912"/>
              <a:gd name="connsiteX44" fmla="*/ 7375830 w 11899497"/>
              <a:gd name="connsiteY44" fmla="*/ 5974261 h 6687912"/>
              <a:gd name="connsiteX45" fmla="*/ 7377417 w 11899497"/>
              <a:gd name="connsiteY45" fmla="*/ 5980405 h 6687912"/>
              <a:gd name="connsiteX46" fmla="*/ 7345305 w 11899497"/>
              <a:gd name="connsiteY46" fmla="*/ 6031637 h 6687912"/>
              <a:gd name="connsiteX47" fmla="*/ 7341068 w 11899497"/>
              <a:gd name="connsiteY47" fmla="*/ 6033912 h 6687912"/>
              <a:gd name="connsiteX48" fmla="*/ 7340119 w 11899497"/>
              <a:gd name="connsiteY48" fmla="*/ 6038299 h 6687912"/>
              <a:gd name="connsiteX49" fmla="*/ 7329943 w 11899497"/>
              <a:gd name="connsiteY49" fmla="*/ 6043813 h 6687912"/>
              <a:gd name="connsiteX50" fmla="*/ 7292549 w 11899497"/>
              <a:gd name="connsiteY50" fmla="*/ 6069073 h 6687912"/>
              <a:gd name="connsiteX51" fmla="*/ 7286095 w 11899497"/>
              <a:gd name="connsiteY51" fmla="*/ 6073068 h 6687912"/>
              <a:gd name="connsiteX52" fmla="*/ 7195431 w 11899497"/>
              <a:gd name="connsiteY52" fmla="*/ 6105589 h 6687912"/>
              <a:gd name="connsiteX53" fmla="*/ 7173362 w 11899497"/>
              <a:gd name="connsiteY53" fmla="*/ 6109808 h 6687912"/>
              <a:gd name="connsiteX54" fmla="*/ 7109757 w 11899497"/>
              <a:gd name="connsiteY54" fmla="*/ 6122423 h 6687912"/>
              <a:gd name="connsiteX55" fmla="*/ 7105175 w 11899497"/>
              <a:gd name="connsiteY55" fmla="*/ 6124022 h 6687912"/>
              <a:gd name="connsiteX56" fmla="*/ 7089985 w 11899497"/>
              <a:gd name="connsiteY56" fmla="*/ 6145556 h 6687912"/>
              <a:gd name="connsiteX57" fmla="*/ 7093757 w 11899497"/>
              <a:gd name="connsiteY57" fmla="*/ 6150006 h 6687912"/>
              <a:gd name="connsiteX58" fmla="*/ 7107585 w 11899497"/>
              <a:gd name="connsiteY58" fmla="*/ 6147415 h 6687912"/>
              <a:gd name="connsiteX59" fmla="*/ 7162078 w 11899497"/>
              <a:gd name="connsiteY59" fmla="*/ 6122502 h 6687912"/>
              <a:gd name="connsiteX60" fmla="*/ 7249443 w 11899497"/>
              <a:gd name="connsiteY60" fmla="*/ 6095155 h 6687912"/>
              <a:gd name="connsiteX61" fmla="*/ 7418271 w 11899497"/>
              <a:gd name="connsiteY61" fmla="*/ 6036738 h 6687912"/>
              <a:gd name="connsiteX62" fmla="*/ 7400567 w 11899497"/>
              <a:gd name="connsiteY62" fmla="*/ 6025571 h 6687912"/>
              <a:gd name="connsiteX63" fmla="*/ 7496143 w 11899497"/>
              <a:gd name="connsiteY63" fmla="*/ 5978668 h 6687912"/>
              <a:gd name="connsiteX64" fmla="*/ 7543990 w 11899497"/>
              <a:gd name="connsiteY64" fmla="*/ 5964695 h 6687912"/>
              <a:gd name="connsiteX65" fmla="*/ 7544323 w 11899497"/>
              <a:gd name="connsiteY65" fmla="*/ 5961576 h 6687912"/>
              <a:gd name="connsiteX66" fmla="*/ 7563744 w 11899497"/>
              <a:gd name="connsiteY66" fmla="*/ 5953185 h 6687912"/>
              <a:gd name="connsiteX67" fmla="*/ 7583871 w 11899497"/>
              <a:gd name="connsiteY67" fmla="*/ 5951383 h 6687912"/>
              <a:gd name="connsiteX68" fmla="*/ 7609421 w 11899497"/>
              <a:gd name="connsiteY68" fmla="*/ 5942931 h 6687912"/>
              <a:gd name="connsiteX69" fmla="*/ 7612599 w 11899497"/>
              <a:gd name="connsiteY69" fmla="*/ 5943271 h 6687912"/>
              <a:gd name="connsiteX70" fmla="*/ 7617406 w 11899497"/>
              <a:gd name="connsiteY70" fmla="*/ 5941524 h 6687912"/>
              <a:gd name="connsiteX71" fmla="*/ 7662949 w 11899497"/>
              <a:gd name="connsiteY71" fmla="*/ 5916085 h 6687912"/>
              <a:gd name="connsiteX72" fmla="*/ 7680568 w 11899497"/>
              <a:gd name="connsiteY72" fmla="*/ 5886868 h 6687912"/>
              <a:gd name="connsiteX73" fmla="*/ 7666689 w 11899497"/>
              <a:gd name="connsiteY73" fmla="*/ 5876840 h 6687912"/>
              <a:gd name="connsiteX74" fmla="*/ 10983699 w 11899497"/>
              <a:gd name="connsiteY74" fmla="*/ 5612047 h 6687912"/>
              <a:gd name="connsiteX75" fmla="*/ 10938309 w 11899497"/>
              <a:gd name="connsiteY75" fmla="*/ 5630351 h 6687912"/>
              <a:gd name="connsiteX76" fmla="*/ 10873867 w 11899497"/>
              <a:gd name="connsiteY76" fmla="*/ 5654330 h 6687912"/>
              <a:gd name="connsiteX77" fmla="*/ 10872890 w 11899497"/>
              <a:gd name="connsiteY77" fmla="*/ 5655117 h 6687912"/>
              <a:gd name="connsiteX78" fmla="*/ 10885126 w 11899497"/>
              <a:gd name="connsiteY78" fmla="*/ 5654778 h 6687912"/>
              <a:gd name="connsiteX79" fmla="*/ 10985459 w 11899497"/>
              <a:gd name="connsiteY79" fmla="*/ 5662471 h 6687912"/>
              <a:gd name="connsiteX80" fmla="*/ 11011415 w 11899497"/>
              <a:gd name="connsiteY80" fmla="*/ 5656896 h 6687912"/>
              <a:gd name="connsiteX81" fmla="*/ 11025265 w 11899497"/>
              <a:gd name="connsiteY81" fmla="*/ 5649662 h 6687912"/>
              <a:gd name="connsiteX82" fmla="*/ 10995437 w 11899497"/>
              <a:gd name="connsiteY82" fmla="*/ 5639778 h 6687912"/>
              <a:gd name="connsiteX83" fmla="*/ 10983699 w 11899497"/>
              <a:gd name="connsiteY83" fmla="*/ 5612047 h 6687912"/>
              <a:gd name="connsiteX84" fmla="*/ 917948 w 11899497"/>
              <a:gd name="connsiteY84" fmla="*/ 4986537 h 6687912"/>
              <a:gd name="connsiteX85" fmla="*/ 915711 w 11899497"/>
              <a:gd name="connsiteY85" fmla="*/ 4987331 h 6687912"/>
              <a:gd name="connsiteX86" fmla="*/ 868637 w 11899497"/>
              <a:gd name="connsiteY86" fmla="*/ 4989045 h 6687912"/>
              <a:gd name="connsiteX87" fmla="*/ 869188 w 11899497"/>
              <a:gd name="connsiteY87" fmla="*/ 5017724 h 6687912"/>
              <a:gd name="connsiteX88" fmla="*/ 883500 w 11899497"/>
              <a:gd name="connsiteY88" fmla="*/ 5021483 h 6687912"/>
              <a:gd name="connsiteX89" fmla="*/ 905750 w 11899497"/>
              <a:gd name="connsiteY89" fmla="*/ 5021665 h 6687912"/>
              <a:gd name="connsiteX90" fmla="*/ 928214 w 11899497"/>
              <a:gd name="connsiteY90" fmla="*/ 5006929 h 6687912"/>
              <a:gd name="connsiteX91" fmla="*/ 942921 w 11899497"/>
              <a:gd name="connsiteY91" fmla="*/ 4999009 h 6687912"/>
              <a:gd name="connsiteX92" fmla="*/ 936572 w 11899497"/>
              <a:gd name="connsiteY92" fmla="*/ 4995410 h 6687912"/>
              <a:gd name="connsiteX93" fmla="*/ 11382455 w 11899497"/>
              <a:gd name="connsiteY93" fmla="*/ 4178416 h 6687912"/>
              <a:gd name="connsiteX94" fmla="*/ 11337065 w 11899497"/>
              <a:gd name="connsiteY94" fmla="*/ 4196718 h 6687912"/>
              <a:gd name="connsiteX95" fmla="*/ 11272624 w 11899497"/>
              <a:gd name="connsiteY95" fmla="*/ 4220697 h 6687912"/>
              <a:gd name="connsiteX96" fmla="*/ 11271645 w 11899497"/>
              <a:gd name="connsiteY96" fmla="*/ 4221486 h 6687912"/>
              <a:gd name="connsiteX97" fmla="*/ 11283882 w 11899497"/>
              <a:gd name="connsiteY97" fmla="*/ 4221146 h 6687912"/>
              <a:gd name="connsiteX98" fmla="*/ 11384215 w 11899497"/>
              <a:gd name="connsiteY98" fmla="*/ 4228839 h 6687912"/>
              <a:gd name="connsiteX99" fmla="*/ 11410171 w 11899497"/>
              <a:gd name="connsiteY99" fmla="*/ 4223264 h 6687912"/>
              <a:gd name="connsiteX100" fmla="*/ 11424021 w 11899497"/>
              <a:gd name="connsiteY100" fmla="*/ 4216029 h 6687912"/>
              <a:gd name="connsiteX101" fmla="*/ 11394194 w 11899497"/>
              <a:gd name="connsiteY101" fmla="*/ 4206145 h 6687912"/>
              <a:gd name="connsiteX102" fmla="*/ 11382455 w 11899497"/>
              <a:gd name="connsiteY102" fmla="*/ 4178416 h 6687912"/>
              <a:gd name="connsiteX103" fmla="*/ 493306 w 11899497"/>
              <a:gd name="connsiteY103" fmla="*/ 3863601 h 6687912"/>
              <a:gd name="connsiteX104" fmla="*/ 478569 w 11899497"/>
              <a:gd name="connsiteY104" fmla="*/ 3872178 h 6687912"/>
              <a:gd name="connsiteX105" fmla="*/ 503844 w 11899497"/>
              <a:gd name="connsiteY105" fmla="*/ 3866598 h 6687912"/>
              <a:gd name="connsiteX106" fmla="*/ 504493 w 11899497"/>
              <a:gd name="connsiteY106" fmla="*/ 3866394 h 6687912"/>
              <a:gd name="connsiteX107" fmla="*/ 971899 w 11899497"/>
              <a:gd name="connsiteY107" fmla="*/ 2884485 h 6687912"/>
              <a:gd name="connsiteX108" fmla="*/ 956119 w 11899497"/>
              <a:gd name="connsiteY108" fmla="*/ 2885498 h 6687912"/>
              <a:gd name="connsiteX109" fmla="*/ 878519 w 11899497"/>
              <a:gd name="connsiteY109" fmla="*/ 2898310 h 6687912"/>
              <a:gd name="connsiteX110" fmla="*/ 847955 w 11899497"/>
              <a:gd name="connsiteY110" fmla="*/ 2908740 h 6687912"/>
              <a:gd name="connsiteX111" fmla="*/ 855597 w 11899497"/>
              <a:gd name="connsiteY111" fmla="*/ 2910617 h 6687912"/>
              <a:gd name="connsiteX112" fmla="*/ 874408 w 11899497"/>
              <a:gd name="connsiteY112" fmla="*/ 2905597 h 6687912"/>
              <a:gd name="connsiteX113" fmla="*/ 905693 w 11899497"/>
              <a:gd name="connsiteY113" fmla="*/ 2916361 h 6687912"/>
              <a:gd name="connsiteX114" fmla="*/ 916498 w 11899497"/>
              <a:gd name="connsiteY114" fmla="*/ 2925877 h 6687912"/>
              <a:gd name="connsiteX115" fmla="*/ 923475 w 11899497"/>
              <a:gd name="connsiteY115" fmla="*/ 2915232 h 6687912"/>
              <a:gd name="connsiteX116" fmla="*/ 935534 w 11899497"/>
              <a:gd name="connsiteY116" fmla="*/ 2904264 h 6687912"/>
              <a:gd name="connsiteX117" fmla="*/ 943541 w 11899497"/>
              <a:gd name="connsiteY117" fmla="*/ 2889728 h 6687912"/>
              <a:gd name="connsiteX118" fmla="*/ 964042 w 11899497"/>
              <a:gd name="connsiteY118" fmla="*/ 2891295 h 6687912"/>
              <a:gd name="connsiteX119" fmla="*/ 976406 w 11899497"/>
              <a:gd name="connsiteY119" fmla="*/ 2888749 h 6687912"/>
              <a:gd name="connsiteX120" fmla="*/ 1170749 w 11899497"/>
              <a:gd name="connsiteY120" fmla="*/ 1963469 h 6687912"/>
              <a:gd name="connsiteX121" fmla="*/ 1165525 w 11899497"/>
              <a:gd name="connsiteY121" fmla="*/ 1964304 h 6687912"/>
              <a:gd name="connsiteX122" fmla="*/ 1164548 w 11899497"/>
              <a:gd name="connsiteY122" fmla="*/ 1964583 h 6687912"/>
              <a:gd name="connsiteX123" fmla="*/ 1166390 w 11899497"/>
              <a:gd name="connsiteY123" fmla="*/ 1965958 h 6687912"/>
              <a:gd name="connsiteX124" fmla="*/ 1191857 w 11899497"/>
              <a:gd name="connsiteY124" fmla="*/ 1960087 h 6687912"/>
              <a:gd name="connsiteX125" fmla="*/ 1184033 w 11899497"/>
              <a:gd name="connsiteY125" fmla="*/ 1961341 h 6687912"/>
              <a:gd name="connsiteX126" fmla="*/ 1185743 w 11899497"/>
              <a:gd name="connsiteY126" fmla="*/ 1964834 h 6687912"/>
              <a:gd name="connsiteX127" fmla="*/ 1185907 w 11899497"/>
              <a:gd name="connsiteY127" fmla="*/ 1966072 h 6687912"/>
              <a:gd name="connsiteX128" fmla="*/ 1201115 w 11899497"/>
              <a:gd name="connsiteY128" fmla="*/ 1961356 h 6687912"/>
              <a:gd name="connsiteX129" fmla="*/ 1561945 w 11899497"/>
              <a:gd name="connsiteY129" fmla="*/ 1878042 h 6687912"/>
              <a:gd name="connsiteX130" fmla="*/ 1521556 w 11899497"/>
              <a:gd name="connsiteY130" fmla="*/ 1883656 h 6687912"/>
              <a:gd name="connsiteX131" fmla="*/ 1522150 w 11899497"/>
              <a:gd name="connsiteY131" fmla="*/ 1885760 h 6687912"/>
              <a:gd name="connsiteX132" fmla="*/ 1549385 w 11899497"/>
              <a:gd name="connsiteY132" fmla="*/ 1884924 h 6687912"/>
              <a:gd name="connsiteX133" fmla="*/ 1561830 w 11899497"/>
              <a:gd name="connsiteY133" fmla="*/ 1860687 h 6687912"/>
              <a:gd name="connsiteX134" fmla="*/ 1563799 w 11899497"/>
              <a:gd name="connsiteY134" fmla="*/ 1877026 h 6687912"/>
              <a:gd name="connsiteX135" fmla="*/ 1587412 w 11899497"/>
              <a:gd name="connsiteY135" fmla="*/ 1864088 h 6687912"/>
              <a:gd name="connsiteX136" fmla="*/ 1596352 w 11899497"/>
              <a:gd name="connsiteY136" fmla="*/ 1861638 h 6687912"/>
              <a:gd name="connsiteX137" fmla="*/ 1853077 w 11899497"/>
              <a:gd name="connsiteY137" fmla="*/ 1857336 h 6687912"/>
              <a:gd name="connsiteX138" fmla="*/ 1852359 w 11899497"/>
              <a:gd name="connsiteY138" fmla="*/ 1857538 h 6687912"/>
              <a:gd name="connsiteX139" fmla="*/ 1766935 w 11899497"/>
              <a:gd name="connsiteY139" fmla="*/ 1873732 h 6687912"/>
              <a:gd name="connsiteX140" fmla="*/ 1753064 w 11899497"/>
              <a:gd name="connsiteY140" fmla="*/ 1857664 h 6687912"/>
              <a:gd name="connsiteX141" fmla="*/ 1671232 w 11899497"/>
              <a:gd name="connsiteY141" fmla="*/ 1872334 h 6687912"/>
              <a:gd name="connsiteX142" fmla="*/ 1599819 w 11899497"/>
              <a:gd name="connsiteY142" fmla="*/ 1891686 h 6687912"/>
              <a:gd name="connsiteX143" fmla="*/ 1602599 w 11899497"/>
              <a:gd name="connsiteY143" fmla="*/ 1892235 h 6687912"/>
              <a:gd name="connsiteX144" fmla="*/ 1684306 w 11899497"/>
              <a:gd name="connsiteY144" fmla="*/ 1879871 h 6687912"/>
              <a:gd name="connsiteX145" fmla="*/ 1729868 w 11899497"/>
              <a:gd name="connsiteY145" fmla="*/ 1874425 h 6687912"/>
              <a:gd name="connsiteX146" fmla="*/ 1789965 w 11899497"/>
              <a:gd name="connsiteY146" fmla="*/ 1876983 h 6687912"/>
              <a:gd name="connsiteX147" fmla="*/ 1810284 w 11899497"/>
              <a:gd name="connsiteY147" fmla="*/ 1881012 h 6687912"/>
              <a:gd name="connsiteX148" fmla="*/ 1813786 w 11899497"/>
              <a:gd name="connsiteY148" fmla="*/ 1880947 h 6687912"/>
              <a:gd name="connsiteX149" fmla="*/ 1813726 w 11899497"/>
              <a:gd name="connsiteY149" fmla="*/ 1879853 h 6687912"/>
              <a:gd name="connsiteX150" fmla="*/ 1831318 w 11899497"/>
              <a:gd name="connsiteY150" fmla="*/ 1869233 h 6687912"/>
              <a:gd name="connsiteX151" fmla="*/ 1848422 w 11899497"/>
              <a:gd name="connsiteY151" fmla="*/ 1864616 h 6687912"/>
              <a:gd name="connsiteX152" fmla="*/ 1856358 w 11899497"/>
              <a:gd name="connsiteY152" fmla="*/ 1864445 h 6687912"/>
              <a:gd name="connsiteX153" fmla="*/ 1860370 w 11899497"/>
              <a:gd name="connsiteY153" fmla="*/ 1861282 h 6687912"/>
              <a:gd name="connsiteX154" fmla="*/ 4188601 w 11899497"/>
              <a:gd name="connsiteY154" fmla="*/ 673718 h 6687912"/>
              <a:gd name="connsiteX155" fmla="*/ 4162067 w 11899497"/>
              <a:gd name="connsiteY155" fmla="*/ 682144 h 6687912"/>
              <a:gd name="connsiteX156" fmla="*/ 4118807 w 11899497"/>
              <a:gd name="connsiteY156" fmla="*/ 694323 h 6687912"/>
              <a:gd name="connsiteX157" fmla="*/ 4103671 w 11899497"/>
              <a:gd name="connsiteY157" fmla="*/ 692248 h 6687912"/>
              <a:gd name="connsiteX158" fmla="*/ 4100934 w 11899497"/>
              <a:gd name="connsiteY158" fmla="*/ 692687 h 6687912"/>
              <a:gd name="connsiteX159" fmla="*/ 4102034 w 11899497"/>
              <a:gd name="connsiteY159" fmla="*/ 702655 h 6687912"/>
              <a:gd name="connsiteX160" fmla="*/ 4098504 w 11899497"/>
              <a:gd name="connsiteY160" fmla="*/ 704125 h 6687912"/>
              <a:gd name="connsiteX161" fmla="*/ 4099051 w 11899497"/>
              <a:gd name="connsiteY161" fmla="*/ 708233 h 6687912"/>
              <a:gd name="connsiteX162" fmla="*/ 4116060 w 11899497"/>
              <a:gd name="connsiteY162" fmla="*/ 711555 h 6687912"/>
              <a:gd name="connsiteX163" fmla="*/ 4134264 w 11899497"/>
              <a:gd name="connsiteY163" fmla="*/ 690355 h 6687912"/>
              <a:gd name="connsiteX164" fmla="*/ 4161716 w 11899497"/>
              <a:gd name="connsiteY164" fmla="*/ 696095 h 6687912"/>
              <a:gd name="connsiteX165" fmla="*/ 4170582 w 11899497"/>
              <a:gd name="connsiteY165" fmla="*/ 698240 h 6687912"/>
              <a:gd name="connsiteX166" fmla="*/ 4175725 w 11899497"/>
              <a:gd name="connsiteY166" fmla="*/ 693778 h 6687912"/>
              <a:gd name="connsiteX167" fmla="*/ 4176358 w 11899497"/>
              <a:gd name="connsiteY167" fmla="*/ 692659 h 6687912"/>
              <a:gd name="connsiteX168" fmla="*/ 4176793 w 11899497"/>
              <a:gd name="connsiteY168" fmla="*/ 692543 h 6687912"/>
              <a:gd name="connsiteX169" fmla="*/ 4182842 w 11899497"/>
              <a:gd name="connsiteY169" fmla="*/ 681163 h 6687912"/>
              <a:gd name="connsiteX170" fmla="*/ 4280395 w 11899497"/>
              <a:gd name="connsiteY170" fmla="*/ 655319 h 6687912"/>
              <a:gd name="connsiteX171" fmla="*/ 4267116 w 11899497"/>
              <a:gd name="connsiteY171" fmla="*/ 659215 h 6687912"/>
              <a:gd name="connsiteX172" fmla="*/ 4202036 w 11899497"/>
              <a:gd name="connsiteY172" fmla="*/ 669452 h 6687912"/>
              <a:gd name="connsiteX173" fmla="*/ 4197557 w 11899497"/>
              <a:gd name="connsiteY173" fmla="*/ 670874 h 6687912"/>
              <a:gd name="connsiteX174" fmla="*/ 4199329 w 11899497"/>
              <a:gd name="connsiteY174" fmla="*/ 670602 h 6687912"/>
              <a:gd name="connsiteX175" fmla="*/ 4212867 w 11899497"/>
              <a:gd name="connsiteY175" fmla="*/ 681614 h 6687912"/>
              <a:gd name="connsiteX176" fmla="*/ 4252940 w 11899497"/>
              <a:gd name="connsiteY176" fmla="*/ 679428 h 6687912"/>
              <a:gd name="connsiteX177" fmla="*/ 4290141 w 11899497"/>
              <a:gd name="connsiteY177" fmla="*/ 675129 h 6687912"/>
              <a:gd name="connsiteX178" fmla="*/ 4285813 w 11899497"/>
              <a:gd name="connsiteY178" fmla="*/ 666332 h 6687912"/>
              <a:gd name="connsiteX179" fmla="*/ 4394364 w 11899497"/>
              <a:gd name="connsiteY179" fmla="*/ 629030 h 6687912"/>
              <a:gd name="connsiteX180" fmla="*/ 4373274 w 11899497"/>
              <a:gd name="connsiteY180" fmla="*/ 636592 h 6687912"/>
              <a:gd name="connsiteX181" fmla="*/ 4312385 w 11899497"/>
              <a:gd name="connsiteY181" fmla="*/ 633463 h 6687912"/>
              <a:gd name="connsiteX182" fmla="*/ 4294727 w 11899497"/>
              <a:gd name="connsiteY182" fmla="*/ 647510 h 6687912"/>
              <a:gd name="connsiteX183" fmla="*/ 4290622 w 11899497"/>
              <a:gd name="connsiteY183" fmla="*/ 650585 h 6687912"/>
              <a:gd name="connsiteX184" fmla="*/ 4340257 w 11899497"/>
              <a:gd name="connsiteY184" fmla="*/ 655848 h 6687912"/>
              <a:gd name="connsiteX185" fmla="*/ 4352192 w 11899497"/>
              <a:gd name="connsiteY185" fmla="*/ 666596 h 6687912"/>
              <a:gd name="connsiteX186" fmla="*/ 4361100 w 11899497"/>
              <a:gd name="connsiteY186" fmla="*/ 667949 h 6687912"/>
              <a:gd name="connsiteX187" fmla="*/ 4391694 w 11899497"/>
              <a:gd name="connsiteY187" fmla="*/ 653507 h 6687912"/>
              <a:gd name="connsiteX188" fmla="*/ 4403110 w 11899497"/>
              <a:gd name="connsiteY188" fmla="*/ 651199 h 6687912"/>
              <a:gd name="connsiteX189" fmla="*/ 4416506 w 11899497"/>
              <a:gd name="connsiteY189" fmla="*/ 642827 h 6687912"/>
              <a:gd name="connsiteX190" fmla="*/ 4417642 w 11899497"/>
              <a:gd name="connsiteY190" fmla="*/ 632109 h 6687912"/>
              <a:gd name="connsiteX191" fmla="*/ 4308576 w 11899497"/>
              <a:gd name="connsiteY191" fmla="*/ 614421 h 6687912"/>
              <a:gd name="connsiteX192" fmla="*/ 4289599 w 11899497"/>
              <a:gd name="connsiteY192" fmla="*/ 618816 h 6687912"/>
              <a:gd name="connsiteX193" fmla="*/ 4165302 w 11899497"/>
              <a:gd name="connsiteY193" fmla="*/ 650731 h 6687912"/>
              <a:gd name="connsiteX194" fmla="*/ 4133793 w 11899497"/>
              <a:gd name="connsiteY194" fmla="*/ 660417 h 6687912"/>
              <a:gd name="connsiteX195" fmla="*/ 4167196 w 11899497"/>
              <a:gd name="connsiteY195" fmla="*/ 655301 h 6687912"/>
              <a:gd name="connsiteX196" fmla="*/ 4320187 w 11899497"/>
              <a:gd name="connsiteY196" fmla="*/ 624097 h 6687912"/>
              <a:gd name="connsiteX197" fmla="*/ 4313162 w 11899497"/>
              <a:gd name="connsiteY197" fmla="*/ 618241 h 6687912"/>
              <a:gd name="connsiteX198" fmla="*/ 4283470 w 11899497"/>
              <a:gd name="connsiteY198" fmla="*/ 474108 h 6687912"/>
              <a:gd name="connsiteX199" fmla="*/ 4281820 w 11899497"/>
              <a:gd name="connsiteY199" fmla="*/ 474490 h 6687912"/>
              <a:gd name="connsiteX200" fmla="*/ 4223560 w 11899497"/>
              <a:gd name="connsiteY200" fmla="*/ 475039 h 6687912"/>
              <a:gd name="connsiteX201" fmla="*/ 4147973 w 11899497"/>
              <a:gd name="connsiteY201" fmla="*/ 497027 h 6687912"/>
              <a:gd name="connsiteX202" fmla="*/ 4143624 w 11899497"/>
              <a:gd name="connsiteY202" fmla="*/ 503946 h 6687912"/>
              <a:gd name="connsiteX203" fmla="*/ 4151417 w 11899497"/>
              <a:gd name="connsiteY203" fmla="*/ 506910 h 6687912"/>
              <a:gd name="connsiteX204" fmla="*/ 4176010 w 11899497"/>
              <a:gd name="connsiteY204" fmla="*/ 510781 h 6687912"/>
              <a:gd name="connsiteX205" fmla="*/ 4233500 w 11899497"/>
              <a:gd name="connsiteY205" fmla="*/ 523742 h 6687912"/>
              <a:gd name="connsiteX206" fmla="*/ 4353933 w 11899497"/>
              <a:gd name="connsiteY206" fmla="*/ 516418 h 6687912"/>
              <a:gd name="connsiteX207" fmla="*/ 4360111 w 11899497"/>
              <a:gd name="connsiteY207" fmla="*/ 515790 h 6687912"/>
              <a:gd name="connsiteX208" fmla="*/ 4332124 w 11899497"/>
              <a:gd name="connsiteY208" fmla="*/ 495731 h 6687912"/>
              <a:gd name="connsiteX209" fmla="*/ 4301648 w 11899497"/>
              <a:gd name="connsiteY209" fmla="*/ 479487 h 6687912"/>
              <a:gd name="connsiteX210" fmla="*/ 4185565 w 11899497"/>
              <a:gd name="connsiteY210" fmla="*/ 393024 h 6687912"/>
              <a:gd name="connsiteX211" fmla="*/ 4165285 w 11899497"/>
              <a:gd name="connsiteY211" fmla="*/ 401713 h 6687912"/>
              <a:gd name="connsiteX212" fmla="*/ 4157639 w 11899497"/>
              <a:gd name="connsiteY212" fmla="*/ 407071 h 6687912"/>
              <a:gd name="connsiteX213" fmla="*/ 4157712 w 11899497"/>
              <a:gd name="connsiteY213" fmla="*/ 411233 h 6687912"/>
              <a:gd name="connsiteX214" fmla="*/ 4171707 w 11899497"/>
              <a:gd name="connsiteY214" fmla="*/ 419302 h 6687912"/>
              <a:gd name="connsiteX215" fmla="*/ 4198874 w 11899497"/>
              <a:gd name="connsiteY215" fmla="*/ 434440 h 6687912"/>
              <a:gd name="connsiteX216" fmla="*/ 4215055 w 11899497"/>
              <a:gd name="connsiteY216" fmla="*/ 434094 h 6687912"/>
              <a:gd name="connsiteX217" fmla="*/ 4216760 w 11899497"/>
              <a:gd name="connsiteY217" fmla="*/ 418008 h 6687912"/>
              <a:gd name="connsiteX218" fmla="*/ 4185565 w 11899497"/>
              <a:gd name="connsiteY218" fmla="*/ 393024 h 6687912"/>
              <a:gd name="connsiteX219" fmla="*/ 9869050 w 11899497"/>
              <a:gd name="connsiteY219" fmla="*/ 386905 h 6687912"/>
              <a:gd name="connsiteX220" fmla="*/ 9801878 w 11899497"/>
              <a:gd name="connsiteY220" fmla="*/ 388459 h 6687912"/>
              <a:gd name="connsiteX221" fmla="*/ 9726842 w 11899497"/>
              <a:gd name="connsiteY221" fmla="*/ 396776 h 6687912"/>
              <a:gd name="connsiteX222" fmla="*/ 9718903 w 11899497"/>
              <a:gd name="connsiteY222" fmla="*/ 414344 h 6687912"/>
              <a:gd name="connsiteX223" fmla="*/ 9640344 w 11899497"/>
              <a:gd name="connsiteY223" fmla="*/ 422259 h 6687912"/>
              <a:gd name="connsiteX224" fmla="*/ 9633072 w 11899497"/>
              <a:gd name="connsiteY224" fmla="*/ 422350 h 6687912"/>
              <a:gd name="connsiteX225" fmla="*/ 9633037 w 11899497"/>
              <a:gd name="connsiteY225" fmla="*/ 427065 h 6687912"/>
              <a:gd name="connsiteX226" fmla="*/ 9645598 w 11899497"/>
              <a:gd name="connsiteY226" fmla="*/ 427406 h 6687912"/>
              <a:gd name="connsiteX227" fmla="*/ 9661681 w 11899497"/>
              <a:gd name="connsiteY227" fmla="*/ 427019 h 6687912"/>
              <a:gd name="connsiteX228" fmla="*/ 9679737 w 11899497"/>
              <a:gd name="connsiteY228" fmla="*/ 431733 h 6687912"/>
              <a:gd name="connsiteX229" fmla="*/ 9679966 w 11899497"/>
              <a:gd name="connsiteY229" fmla="*/ 432701 h 6687912"/>
              <a:gd name="connsiteX230" fmla="*/ 9683032 w 11899497"/>
              <a:gd name="connsiteY230" fmla="*/ 431854 h 6687912"/>
              <a:gd name="connsiteX231" fmla="*/ 9699688 w 11899497"/>
              <a:gd name="connsiteY231" fmla="*/ 423109 h 6687912"/>
              <a:gd name="connsiteX232" fmla="*/ 9751358 w 11899497"/>
              <a:gd name="connsiteY232" fmla="*/ 405393 h 6687912"/>
              <a:gd name="connsiteX233" fmla="*/ 9792436 w 11899497"/>
              <a:gd name="connsiteY233" fmla="*/ 398392 h 6687912"/>
              <a:gd name="connsiteX234" fmla="*/ 9866770 w 11899497"/>
              <a:gd name="connsiteY234" fmla="*/ 388099 h 6687912"/>
              <a:gd name="connsiteX235" fmla="*/ 4079712 w 11899497"/>
              <a:gd name="connsiteY235" fmla="*/ 377324 h 6687912"/>
              <a:gd name="connsiteX236" fmla="*/ 4043391 w 11899497"/>
              <a:gd name="connsiteY236" fmla="*/ 383797 h 6687912"/>
              <a:gd name="connsiteX237" fmla="*/ 4039701 w 11899497"/>
              <a:gd name="connsiteY237" fmla="*/ 384478 h 6687912"/>
              <a:gd name="connsiteX238" fmla="*/ 4058460 w 11899497"/>
              <a:gd name="connsiteY238" fmla="*/ 390611 h 6687912"/>
              <a:gd name="connsiteX239" fmla="*/ 4070078 w 11899497"/>
              <a:gd name="connsiteY239" fmla="*/ 386331 h 6687912"/>
              <a:gd name="connsiteX240" fmla="*/ 4146195 w 11899497"/>
              <a:gd name="connsiteY240" fmla="*/ 367745 h 6687912"/>
              <a:gd name="connsiteX241" fmla="*/ 4122740 w 11899497"/>
              <a:gd name="connsiteY241" fmla="*/ 370249 h 6687912"/>
              <a:gd name="connsiteX242" fmla="*/ 4111716 w 11899497"/>
              <a:gd name="connsiteY242" fmla="*/ 372053 h 6687912"/>
              <a:gd name="connsiteX243" fmla="*/ 4117365 w 11899497"/>
              <a:gd name="connsiteY243" fmla="*/ 378857 h 6687912"/>
              <a:gd name="connsiteX244" fmla="*/ 4121682 w 11899497"/>
              <a:gd name="connsiteY244" fmla="*/ 397523 h 6687912"/>
              <a:gd name="connsiteX245" fmla="*/ 4122712 w 11899497"/>
              <a:gd name="connsiteY245" fmla="*/ 402030 h 6687912"/>
              <a:gd name="connsiteX246" fmla="*/ 4129152 w 11899497"/>
              <a:gd name="connsiteY246" fmla="*/ 388706 h 6687912"/>
              <a:gd name="connsiteX247" fmla="*/ 4141129 w 11899497"/>
              <a:gd name="connsiteY247" fmla="*/ 378861 h 6687912"/>
              <a:gd name="connsiteX248" fmla="*/ 4145040 w 11899497"/>
              <a:gd name="connsiteY248" fmla="*/ 380140 h 6687912"/>
              <a:gd name="connsiteX249" fmla="*/ 3974038 w 11899497"/>
              <a:gd name="connsiteY249" fmla="*/ 348992 h 6687912"/>
              <a:gd name="connsiteX250" fmla="*/ 3973430 w 11899497"/>
              <a:gd name="connsiteY250" fmla="*/ 353112 h 6687912"/>
              <a:gd name="connsiteX251" fmla="*/ 3984551 w 11899497"/>
              <a:gd name="connsiteY251" fmla="*/ 357687 h 6687912"/>
              <a:gd name="connsiteX252" fmla="*/ 3986372 w 11899497"/>
              <a:gd name="connsiteY252" fmla="*/ 358039 h 6687912"/>
              <a:gd name="connsiteX253" fmla="*/ 3979866 w 11899497"/>
              <a:gd name="connsiteY253" fmla="*/ 352533 h 6687912"/>
              <a:gd name="connsiteX254" fmla="*/ 1249979 w 11899497"/>
              <a:gd name="connsiteY254" fmla="*/ 335707 h 6687912"/>
              <a:gd name="connsiteX255" fmla="*/ 1244754 w 11899497"/>
              <a:gd name="connsiteY255" fmla="*/ 336542 h 6687912"/>
              <a:gd name="connsiteX256" fmla="*/ 1243778 w 11899497"/>
              <a:gd name="connsiteY256" fmla="*/ 336821 h 6687912"/>
              <a:gd name="connsiteX257" fmla="*/ 1245620 w 11899497"/>
              <a:gd name="connsiteY257" fmla="*/ 338195 h 6687912"/>
              <a:gd name="connsiteX258" fmla="*/ 9343531 w 11899497"/>
              <a:gd name="connsiteY258" fmla="*/ 327172 h 6687912"/>
              <a:gd name="connsiteX259" fmla="*/ 9340813 w 11899497"/>
              <a:gd name="connsiteY259" fmla="*/ 339549 h 6687912"/>
              <a:gd name="connsiteX260" fmla="*/ 9350365 w 11899497"/>
              <a:gd name="connsiteY260" fmla="*/ 343536 h 6687912"/>
              <a:gd name="connsiteX261" fmla="*/ 9347718 w 11899497"/>
              <a:gd name="connsiteY261" fmla="*/ 331163 h 6687912"/>
              <a:gd name="connsiteX262" fmla="*/ 1356018 w 11899497"/>
              <a:gd name="connsiteY262" fmla="*/ 313795 h 6687912"/>
              <a:gd name="connsiteX263" fmla="*/ 1329484 w 11899497"/>
              <a:gd name="connsiteY263" fmla="*/ 322220 h 6687912"/>
              <a:gd name="connsiteX264" fmla="*/ 1286224 w 11899497"/>
              <a:gd name="connsiteY264" fmla="*/ 334400 h 6687912"/>
              <a:gd name="connsiteX265" fmla="*/ 1271086 w 11899497"/>
              <a:gd name="connsiteY265" fmla="*/ 332325 h 6687912"/>
              <a:gd name="connsiteX266" fmla="*/ 1263264 w 11899497"/>
              <a:gd name="connsiteY266" fmla="*/ 333579 h 6687912"/>
              <a:gd name="connsiteX267" fmla="*/ 1264973 w 11899497"/>
              <a:gd name="connsiteY267" fmla="*/ 337071 h 6687912"/>
              <a:gd name="connsiteX268" fmla="*/ 1267491 w 11899497"/>
              <a:gd name="connsiteY268" fmla="*/ 356027 h 6687912"/>
              <a:gd name="connsiteX269" fmla="*/ 1274628 w 11899497"/>
              <a:gd name="connsiteY269" fmla="*/ 360012 h 6687912"/>
              <a:gd name="connsiteX270" fmla="*/ 1282263 w 11899497"/>
              <a:gd name="connsiteY270" fmla="*/ 353046 h 6687912"/>
              <a:gd name="connsiteX271" fmla="*/ 1329132 w 11899497"/>
              <a:gd name="connsiteY271" fmla="*/ 336173 h 6687912"/>
              <a:gd name="connsiteX272" fmla="*/ 1343905 w 11899497"/>
              <a:gd name="connsiteY272" fmla="*/ 333192 h 6687912"/>
              <a:gd name="connsiteX273" fmla="*/ 1350259 w 11899497"/>
              <a:gd name="connsiteY273" fmla="*/ 321239 h 6687912"/>
              <a:gd name="connsiteX274" fmla="*/ 8498632 w 11899497"/>
              <a:gd name="connsiteY274" fmla="*/ 302895 h 6687912"/>
              <a:gd name="connsiteX275" fmla="*/ 8503103 w 11899497"/>
              <a:gd name="connsiteY275" fmla="*/ 339979 h 6687912"/>
              <a:gd name="connsiteX276" fmla="*/ 8502139 w 11899497"/>
              <a:gd name="connsiteY276" fmla="*/ 340042 h 6687912"/>
              <a:gd name="connsiteX277" fmla="*/ 8457255 w 11899497"/>
              <a:gd name="connsiteY277" fmla="*/ 346280 h 6687912"/>
              <a:gd name="connsiteX278" fmla="*/ 8452275 w 11899497"/>
              <a:gd name="connsiteY278" fmla="*/ 348066 h 6687912"/>
              <a:gd name="connsiteX279" fmla="*/ 8461031 w 11899497"/>
              <a:gd name="connsiteY279" fmla="*/ 347578 h 6687912"/>
              <a:gd name="connsiteX280" fmla="*/ 8516297 w 11899497"/>
              <a:gd name="connsiteY280" fmla="*/ 348527 h 6687912"/>
              <a:gd name="connsiteX281" fmla="*/ 8531939 w 11899497"/>
              <a:gd name="connsiteY281" fmla="*/ 307404 h 6687912"/>
              <a:gd name="connsiteX282" fmla="*/ 3009075 w 11899497"/>
              <a:gd name="connsiteY282" fmla="*/ 297006 h 6687912"/>
              <a:gd name="connsiteX283" fmla="*/ 2941904 w 11899497"/>
              <a:gd name="connsiteY283" fmla="*/ 298560 h 6687912"/>
              <a:gd name="connsiteX284" fmla="*/ 2866866 w 11899497"/>
              <a:gd name="connsiteY284" fmla="*/ 306877 h 6687912"/>
              <a:gd name="connsiteX285" fmla="*/ 2858928 w 11899497"/>
              <a:gd name="connsiteY285" fmla="*/ 324444 h 6687912"/>
              <a:gd name="connsiteX286" fmla="*/ 2780370 w 11899497"/>
              <a:gd name="connsiteY286" fmla="*/ 332359 h 6687912"/>
              <a:gd name="connsiteX287" fmla="*/ 2773098 w 11899497"/>
              <a:gd name="connsiteY287" fmla="*/ 332451 h 6687912"/>
              <a:gd name="connsiteX288" fmla="*/ 2773063 w 11899497"/>
              <a:gd name="connsiteY288" fmla="*/ 337166 h 6687912"/>
              <a:gd name="connsiteX289" fmla="*/ 2785623 w 11899497"/>
              <a:gd name="connsiteY289" fmla="*/ 337506 h 6687912"/>
              <a:gd name="connsiteX290" fmla="*/ 2801707 w 11899497"/>
              <a:gd name="connsiteY290" fmla="*/ 337119 h 6687912"/>
              <a:gd name="connsiteX291" fmla="*/ 2819762 w 11899497"/>
              <a:gd name="connsiteY291" fmla="*/ 341834 h 6687912"/>
              <a:gd name="connsiteX292" fmla="*/ 2819991 w 11899497"/>
              <a:gd name="connsiteY292" fmla="*/ 342801 h 6687912"/>
              <a:gd name="connsiteX293" fmla="*/ 2823058 w 11899497"/>
              <a:gd name="connsiteY293" fmla="*/ 341954 h 6687912"/>
              <a:gd name="connsiteX294" fmla="*/ 2839713 w 11899497"/>
              <a:gd name="connsiteY294" fmla="*/ 333209 h 6687912"/>
              <a:gd name="connsiteX295" fmla="*/ 2891384 w 11899497"/>
              <a:gd name="connsiteY295" fmla="*/ 315493 h 6687912"/>
              <a:gd name="connsiteX296" fmla="*/ 2932462 w 11899497"/>
              <a:gd name="connsiteY296" fmla="*/ 308493 h 6687912"/>
              <a:gd name="connsiteX297" fmla="*/ 3006795 w 11899497"/>
              <a:gd name="connsiteY297" fmla="*/ 298200 h 6687912"/>
              <a:gd name="connsiteX298" fmla="*/ 2330113 w 11899497"/>
              <a:gd name="connsiteY298" fmla="*/ 291516 h 6687912"/>
              <a:gd name="connsiteX299" fmla="*/ 2327077 w 11899497"/>
              <a:gd name="connsiteY299" fmla="*/ 320675 h 6687912"/>
              <a:gd name="connsiteX300" fmla="*/ 2333255 w 11899497"/>
              <a:gd name="connsiteY300" fmla="*/ 317201 h 6687912"/>
              <a:gd name="connsiteX301" fmla="*/ 2349874 w 11899497"/>
              <a:gd name="connsiteY301" fmla="*/ 312295 h 6687912"/>
              <a:gd name="connsiteX302" fmla="*/ 2333909 w 11899497"/>
              <a:gd name="connsiteY302" fmla="*/ 292363 h 6687912"/>
              <a:gd name="connsiteX303" fmla="*/ 1838118 w 11899497"/>
              <a:gd name="connsiteY303" fmla="*/ 259645 h 6687912"/>
              <a:gd name="connsiteX304" fmla="*/ 1785665 w 11899497"/>
              <a:gd name="connsiteY304" fmla="*/ 265650 h 6687912"/>
              <a:gd name="connsiteX305" fmla="*/ 1793253 w 11899497"/>
              <a:gd name="connsiteY305" fmla="*/ 266666 h 6687912"/>
              <a:gd name="connsiteX306" fmla="*/ 1804128 w 11899497"/>
              <a:gd name="connsiteY306" fmla="*/ 271986 h 6687912"/>
              <a:gd name="connsiteX307" fmla="*/ 1799796 w 11899497"/>
              <a:gd name="connsiteY307" fmla="*/ 271888 h 6687912"/>
              <a:gd name="connsiteX308" fmla="*/ 1795651 w 11899497"/>
              <a:gd name="connsiteY308" fmla="*/ 273186 h 6687912"/>
              <a:gd name="connsiteX309" fmla="*/ 1816646 w 11899497"/>
              <a:gd name="connsiteY309" fmla="*/ 274271 h 6687912"/>
              <a:gd name="connsiteX310" fmla="*/ 1851155 w 11899497"/>
              <a:gd name="connsiteY310" fmla="*/ 281710 h 6687912"/>
              <a:gd name="connsiteX311" fmla="*/ 1852280 w 11899497"/>
              <a:gd name="connsiteY311" fmla="*/ 282723 h 6687912"/>
              <a:gd name="connsiteX312" fmla="*/ 1875675 w 11899497"/>
              <a:gd name="connsiteY312" fmla="*/ 272011 h 6687912"/>
              <a:gd name="connsiteX313" fmla="*/ 1876448 w 11899497"/>
              <a:gd name="connsiteY313" fmla="*/ 265859 h 6687912"/>
              <a:gd name="connsiteX314" fmla="*/ 1874444 w 11899497"/>
              <a:gd name="connsiteY314" fmla="*/ 265961 h 6687912"/>
              <a:gd name="connsiteX315" fmla="*/ 1838118 w 11899497"/>
              <a:gd name="connsiteY315" fmla="*/ 259645 h 6687912"/>
              <a:gd name="connsiteX316" fmla="*/ 2314744 w 11899497"/>
              <a:gd name="connsiteY316" fmla="*/ 0 h 6687912"/>
              <a:gd name="connsiteX317" fmla="*/ 2492856 w 11899497"/>
              <a:gd name="connsiteY317" fmla="*/ 140206 h 6687912"/>
              <a:gd name="connsiteX318" fmla="*/ 2489217 w 11899497"/>
              <a:gd name="connsiteY318" fmla="*/ 122593 h 6687912"/>
              <a:gd name="connsiteX319" fmla="*/ 2507752 w 11899497"/>
              <a:gd name="connsiteY319" fmla="*/ 130514 h 6687912"/>
              <a:gd name="connsiteX320" fmla="*/ 2588976 w 11899497"/>
              <a:gd name="connsiteY320" fmla="*/ 189380 h 6687912"/>
              <a:gd name="connsiteX321" fmla="*/ 2641290 w 11899497"/>
              <a:gd name="connsiteY321" fmla="*/ 250554 h 6687912"/>
              <a:gd name="connsiteX322" fmla="*/ 2681729 w 11899497"/>
              <a:gd name="connsiteY322" fmla="*/ 286267 h 6687912"/>
              <a:gd name="connsiteX323" fmla="*/ 2725232 w 11899497"/>
              <a:gd name="connsiteY323" fmla="*/ 315470 h 6687912"/>
              <a:gd name="connsiteX324" fmla="*/ 2743307 w 11899497"/>
              <a:gd name="connsiteY324" fmla="*/ 317610 h 6687912"/>
              <a:gd name="connsiteX325" fmla="*/ 2749586 w 11899497"/>
              <a:gd name="connsiteY325" fmla="*/ 283987 h 6687912"/>
              <a:gd name="connsiteX326" fmla="*/ 2735379 w 11899497"/>
              <a:gd name="connsiteY326" fmla="*/ 268560 h 6687912"/>
              <a:gd name="connsiteX327" fmla="*/ 2717416 w 11899497"/>
              <a:gd name="connsiteY327" fmla="*/ 217178 h 6687912"/>
              <a:gd name="connsiteX328" fmla="*/ 2681494 w 11899497"/>
              <a:gd name="connsiteY328" fmla="*/ 181999 h 6687912"/>
              <a:gd name="connsiteX329" fmla="*/ 2693059 w 11899497"/>
              <a:gd name="connsiteY329" fmla="*/ 181077 h 6687912"/>
              <a:gd name="connsiteX330" fmla="*/ 2773824 w 11899497"/>
              <a:gd name="connsiteY330" fmla="*/ 234162 h 6687912"/>
              <a:gd name="connsiteX331" fmla="*/ 2780908 w 11899497"/>
              <a:gd name="connsiteY331" fmla="*/ 261347 h 6687912"/>
              <a:gd name="connsiteX332" fmla="*/ 2777281 w 11899497"/>
              <a:gd name="connsiteY332" fmla="*/ 276240 h 6687912"/>
              <a:gd name="connsiteX333" fmla="*/ 2784620 w 11899497"/>
              <a:gd name="connsiteY333" fmla="*/ 288663 h 6687912"/>
              <a:gd name="connsiteX334" fmla="*/ 2795153 w 11899497"/>
              <a:gd name="connsiteY334" fmla="*/ 291810 h 6687912"/>
              <a:gd name="connsiteX335" fmla="*/ 2857571 w 11899497"/>
              <a:gd name="connsiteY335" fmla="*/ 289983 h 6687912"/>
              <a:gd name="connsiteX336" fmla="*/ 2861370 w 11899497"/>
              <a:gd name="connsiteY336" fmla="*/ 276892 h 6687912"/>
              <a:gd name="connsiteX337" fmla="*/ 3051249 w 11899497"/>
              <a:gd name="connsiteY337" fmla="*/ 278118 h 6687912"/>
              <a:gd name="connsiteX338" fmla="*/ 3075178 w 11899497"/>
              <a:gd name="connsiteY338" fmla="*/ 271827 h 6687912"/>
              <a:gd name="connsiteX339" fmla="*/ 3075141 w 11899497"/>
              <a:gd name="connsiteY339" fmla="*/ 268827 h 6687912"/>
              <a:gd name="connsiteX340" fmla="*/ 3073506 w 11899497"/>
              <a:gd name="connsiteY340" fmla="*/ 225339 h 6687912"/>
              <a:gd name="connsiteX341" fmla="*/ 3080460 w 11899497"/>
              <a:gd name="connsiteY341" fmla="*/ 214268 h 6687912"/>
              <a:gd name="connsiteX342" fmla="*/ 3117901 w 11899497"/>
              <a:gd name="connsiteY342" fmla="*/ 206911 h 6687912"/>
              <a:gd name="connsiteX343" fmla="*/ 3131581 w 11899497"/>
              <a:gd name="connsiteY343" fmla="*/ 209717 h 6687912"/>
              <a:gd name="connsiteX344" fmla="*/ 3156496 w 11899497"/>
              <a:gd name="connsiteY344" fmla="*/ 225370 h 6687912"/>
              <a:gd name="connsiteX345" fmla="*/ 3183024 w 11899497"/>
              <a:gd name="connsiteY345" fmla="*/ 216948 h 6687912"/>
              <a:gd name="connsiteX346" fmla="*/ 3210225 w 11899497"/>
              <a:gd name="connsiteY346" fmla="*/ 216668 h 6687912"/>
              <a:gd name="connsiteX347" fmla="*/ 3223906 w 11899497"/>
              <a:gd name="connsiteY347" fmla="*/ 219474 h 6687912"/>
              <a:gd name="connsiteX348" fmla="*/ 3268461 w 11899497"/>
              <a:gd name="connsiteY348" fmla="*/ 206938 h 6687912"/>
              <a:gd name="connsiteX349" fmla="*/ 3279764 w 11899497"/>
              <a:gd name="connsiteY349" fmla="*/ 188947 h 6687912"/>
              <a:gd name="connsiteX350" fmla="*/ 3293639 w 11899497"/>
              <a:gd name="connsiteY350" fmla="*/ 182225 h 6687912"/>
              <a:gd name="connsiteX351" fmla="*/ 3301429 w 11899497"/>
              <a:gd name="connsiteY351" fmla="*/ 185191 h 6687912"/>
              <a:gd name="connsiteX352" fmla="*/ 3355513 w 11899497"/>
              <a:gd name="connsiteY352" fmla="*/ 172851 h 6687912"/>
              <a:gd name="connsiteX353" fmla="*/ 3406120 w 11899497"/>
              <a:gd name="connsiteY353" fmla="*/ 166045 h 6687912"/>
              <a:gd name="connsiteX354" fmla="*/ 3416518 w 11899497"/>
              <a:gd name="connsiteY354" fmla="*/ 164859 h 6687912"/>
              <a:gd name="connsiteX355" fmla="*/ 3496935 w 11899497"/>
              <a:gd name="connsiteY355" fmla="*/ 153624 h 6687912"/>
              <a:gd name="connsiteX356" fmla="*/ 3552208 w 11899497"/>
              <a:gd name="connsiteY356" fmla="*/ 151682 h 6687912"/>
              <a:gd name="connsiteX357" fmla="*/ 3632556 w 11899497"/>
              <a:gd name="connsiteY357" fmla="*/ 171282 h 6687912"/>
              <a:gd name="connsiteX358" fmla="*/ 3684480 w 11899497"/>
              <a:gd name="connsiteY358" fmla="*/ 196182 h 6687912"/>
              <a:gd name="connsiteX359" fmla="*/ 3655699 w 11899497"/>
              <a:gd name="connsiteY359" fmla="*/ 205120 h 6687912"/>
              <a:gd name="connsiteX360" fmla="*/ 3538939 w 11899497"/>
              <a:gd name="connsiteY360" fmla="*/ 197382 h 6687912"/>
              <a:gd name="connsiteX361" fmla="*/ 3510514 w 11899497"/>
              <a:gd name="connsiteY361" fmla="*/ 202684 h 6687912"/>
              <a:gd name="connsiteX362" fmla="*/ 3455560 w 11899497"/>
              <a:gd name="connsiteY362" fmla="*/ 216408 h 6687912"/>
              <a:gd name="connsiteX363" fmla="*/ 3376047 w 11899497"/>
              <a:gd name="connsiteY363" fmla="*/ 210839 h 6687912"/>
              <a:gd name="connsiteX364" fmla="*/ 3364070 w 11899497"/>
              <a:gd name="connsiteY364" fmla="*/ 220685 h 6687912"/>
              <a:gd name="connsiteX365" fmla="*/ 3350481 w 11899497"/>
              <a:gd name="connsiteY365" fmla="*/ 254605 h 6687912"/>
              <a:gd name="connsiteX366" fmla="*/ 3446797 w 11899497"/>
              <a:gd name="connsiteY366" fmla="*/ 261079 h 6687912"/>
              <a:gd name="connsiteX367" fmla="*/ 3467595 w 11899497"/>
              <a:gd name="connsiteY367" fmla="*/ 258706 h 6687912"/>
              <a:gd name="connsiteX368" fmla="*/ 3511990 w 11899497"/>
              <a:gd name="connsiteY368" fmla="*/ 240279 h 6687912"/>
              <a:gd name="connsiteX369" fmla="*/ 3571610 w 11899497"/>
              <a:gd name="connsiteY369" fmla="*/ 231418 h 6687912"/>
              <a:gd name="connsiteX370" fmla="*/ 3746446 w 11899497"/>
              <a:gd name="connsiteY370" fmla="*/ 223534 h 6687912"/>
              <a:gd name="connsiteX371" fmla="*/ 3756093 w 11899497"/>
              <a:gd name="connsiteY371" fmla="*/ 226783 h 6687912"/>
              <a:gd name="connsiteX372" fmla="*/ 3782247 w 11899497"/>
              <a:gd name="connsiteY372" fmla="*/ 220402 h 6687912"/>
              <a:gd name="connsiteX373" fmla="*/ 3979027 w 11899497"/>
              <a:gd name="connsiteY373" fmla="*/ 135543 h 6687912"/>
              <a:gd name="connsiteX374" fmla="*/ 4069939 w 11899497"/>
              <a:gd name="connsiteY374" fmla="*/ 177696 h 6687912"/>
              <a:gd name="connsiteX375" fmla="*/ 4210265 w 11899497"/>
              <a:gd name="connsiteY375" fmla="*/ 160061 h 6687912"/>
              <a:gd name="connsiteX376" fmla="*/ 4206856 w 11899497"/>
              <a:gd name="connsiteY376" fmla="*/ 192213 h 6687912"/>
              <a:gd name="connsiteX377" fmla="*/ 4482721 w 11899497"/>
              <a:gd name="connsiteY377" fmla="*/ 221463 h 6687912"/>
              <a:gd name="connsiteX378" fmla="*/ 4487205 w 11899497"/>
              <a:gd name="connsiteY378" fmla="*/ 179157 h 6687912"/>
              <a:gd name="connsiteX379" fmla="*/ 4638811 w 11899497"/>
              <a:gd name="connsiteY379" fmla="*/ 151880 h 6687912"/>
              <a:gd name="connsiteX380" fmla="*/ 4686969 w 11899497"/>
              <a:gd name="connsiteY380" fmla="*/ 103937 h 6687912"/>
              <a:gd name="connsiteX381" fmla="*/ 4921556 w 11899497"/>
              <a:gd name="connsiteY381" fmla="*/ 106564 h 6687912"/>
              <a:gd name="connsiteX382" fmla="*/ 4936001 w 11899497"/>
              <a:gd name="connsiteY382" fmla="*/ 76722 h 6687912"/>
              <a:gd name="connsiteX383" fmla="*/ 4967442 w 11899497"/>
              <a:gd name="connsiteY383" fmla="*/ 80055 h 6687912"/>
              <a:gd name="connsiteX384" fmla="*/ 4995594 w 11899497"/>
              <a:gd name="connsiteY384" fmla="*/ 114414 h 6687912"/>
              <a:gd name="connsiteX385" fmla="*/ 5061700 w 11899497"/>
              <a:gd name="connsiteY385" fmla="*/ 100318 h 6687912"/>
              <a:gd name="connsiteX386" fmla="*/ 5122368 w 11899497"/>
              <a:gd name="connsiteY386" fmla="*/ 127856 h 6687912"/>
              <a:gd name="connsiteX387" fmla="*/ 5783230 w 11899497"/>
              <a:gd name="connsiteY387" fmla="*/ 134039 h 6687912"/>
              <a:gd name="connsiteX388" fmla="*/ 5790979 w 11899497"/>
              <a:gd name="connsiteY388" fmla="*/ 167374 h 6687912"/>
              <a:gd name="connsiteX389" fmla="*/ 5917755 w 11899497"/>
              <a:gd name="connsiteY389" fmla="*/ 180816 h 6687912"/>
              <a:gd name="connsiteX390" fmla="*/ 5921163 w 11899497"/>
              <a:gd name="connsiteY390" fmla="*/ 148664 h 6687912"/>
              <a:gd name="connsiteX391" fmla="*/ 6002947 w 11899497"/>
              <a:gd name="connsiteY391" fmla="*/ 189849 h 6687912"/>
              <a:gd name="connsiteX392" fmla="*/ 6110696 w 11899497"/>
              <a:gd name="connsiteY392" fmla="*/ 179597 h 6687912"/>
              <a:gd name="connsiteX393" fmla="*/ 6171305 w 11899497"/>
              <a:gd name="connsiteY393" fmla="*/ 207699 h 6687912"/>
              <a:gd name="connsiteX394" fmla="*/ 6218387 w 11899497"/>
              <a:gd name="connsiteY394" fmla="*/ 169910 h 6687912"/>
              <a:gd name="connsiteX395" fmla="*/ 6303762 w 11899497"/>
              <a:gd name="connsiteY395" fmla="*/ 167555 h 6687912"/>
              <a:gd name="connsiteX396" fmla="*/ 6300353 w 11899497"/>
              <a:gd name="connsiteY396" fmla="*/ 199706 h 6687912"/>
              <a:gd name="connsiteX397" fmla="*/ 6514536 w 11899497"/>
              <a:gd name="connsiteY397" fmla="*/ 201310 h 6687912"/>
              <a:gd name="connsiteX398" fmla="*/ 6699706 w 11899497"/>
              <a:gd name="connsiteY398" fmla="*/ 263725 h 6687912"/>
              <a:gd name="connsiteX399" fmla="*/ 6847963 w 11899497"/>
              <a:gd name="connsiteY399" fmla="*/ 268037 h 6687912"/>
              <a:gd name="connsiteX400" fmla="*/ 7181050 w 11899497"/>
              <a:gd name="connsiteY400" fmla="*/ 260572 h 6687912"/>
              <a:gd name="connsiteX401" fmla="*/ 7385335 w 11899497"/>
              <a:gd name="connsiteY401" fmla="*/ 239451 h 6687912"/>
              <a:gd name="connsiteX402" fmla="*/ 7562577 w 11899497"/>
              <a:gd name="connsiteY402" fmla="*/ 279919 h 6687912"/>
              <a:gd name="connsiteX403" fmla="*/ 7620938 w 11899497"/>
              <a:gd name="connsiteY403" fmla="*/ 232487 h 6687912"/>
              <a:gd name="connsiteX404" fmla="*/ 7715137 w 11899497"/>
              <a:gd name="connsiteY404" fmla="*/ 253314 h 6687912"/>
              <a:gd name="connsiteX405" fmla="*/ 7793719 w 11899497"/>
              <a:gd name="connsiteY405" fmla="*/ 218294 h 6687912"/>
              <a:gd name="connsiteX406" fmla="*/ 7864347 w 11899497"/>
              <a:gd name="connsiteY406" fmla="*/ 258296 h 6687912"/>
              <a:gd name="connsiteX407" fmla="*/ 8158344 w 11899497"/>
              <a:gd name="connsiteY407" fmla="*/ 300306 h 6687912"/>
              <a:gd name="connsiteX408" fmla="*/ 8306419 w 11899497"/>
              <a:gd name="connsiteY408" fmla="*/ 316007 h 6687912"/>
              <a:gd name="connsiteX409" fmla="*/ 8314225 w 11899497"/>
              <a:gd name="connsiteY409" fmla="*/ 348777 h 6687912"/>
              <a:gd name="connsiteX410" fmla="*/ 8345463 w 11899497"/>
              <a:gd name="connsiteY410" fmla="*/ 353275 h 6687912"/>
              <a:gd name="connsiteX411" fmla="*/ 8346565 w 11899497"/>
              <a:gd name="connsiteY411" fmla="*/ 353229 h 6687912"/>
              <a:gd name="connsiteX412" fmla="*/ 8340552 w 11899497"/>
              <a:gd name="connsiteY412" fmla="*/ 348218 h 6687912"/>
              <a:gd name="connsiteX413" fmla="*/ 8333525 w 11899497"/>
              <a:gd name="connsiteY413" fmla="*/ 342362 h 6687912"/>
              <a:gd name="connsiteX414" fmla="*/ 8421728 w 11899497"/>
              <a:gd name="connsiteY414" fmla="*/ 312711 h 6687912"/>
              <a:gd name="connsiteX415" fmla="*/ 8488212 w 11899497"/>
              <a:gd name="connsiteY415" fmla="*/ 301483 h 6687912"/>
              <a:gd name="connsiteX416" fmla="*/ 8485808 w 11899497"/>
              <a:gd name="connsiteY416" fmla="*/ 301158 h 6687912"/>
              <a:gd name="connsiteX417" fmla="*/ 8448896 w 11899497"/>
              <a:gd name="connsiteY417" fmla="*/ 287762 h 6687912"/>
              <a:gd name="connsiteX418" fmla="*/ 8496042 w 11899497"/>
              <a:gd name="connsiteY418" fmla="*/ 239711 h 6687912"/>
              <a:gd name="connsiteX419" fmla="*/ 8573487 w 11899497"/>
              <a:gd name="connsiteY419" fmla="*/ 215409 h 6687912"/>
              <a:gd name="connsiteX420" fmla="*/ 8544259 w 11899497"/>
              <a:gd name="connsiteY420" fmla="*/ 191204 h 6687912"/>
              <a:gd name="connsiteX421" fmla="*/ 8478152 w 11899497"/>
              <a:gd name="connsiteY421" fmla="*/ 205301 h 6687912"/>
              <a:gd name="connsiteX422" fmla="*/ 8448924 w 11899497"/>
              <a:gd name="connsiteY422" fmla="*/ 181096 h 6687912"/>
              <a:gd name="connsiteX423" fmla="*/ 8277217 w 11899497"/>
              <a:gd name="connsiteY423" fmla="*/ 194833 h 6687912"/>
              <a:gd name="connsiteX424" fmla="*/ 8280566 w 11899497"/>
              <a:gd name="connsiteY424" fmla="*/ 163245 h 6687912"/>
              <a:gd name="connsiteX425" fmla="*/ 8269410 w 11899497"/>
              <a:gd name="connsiteY425" fmla="*/ 162062 h 6687912"/>
              <a:gd name="connsiteX426" fmla="*/ 7602955 w 11899497"/>
              <a:gd name="connsiteY426" fmla="*/ 102237 h 6687912"/>
              <a:gd name="connsiteX427" fmla="*/ 7283846 w 11899497"/>
              <a:gd name="connsiteY427" fmla="*/ 35888 h 6687912"/>
              <a:gd name="connsiteX428" fmla="*/ 7420322 w 11899497"/>
              <a:gd name="connsiteY428" fmla="*/ 27548 h 6687912"/>
              <a:gd name="connsiteX429" fmla="*/ 7706184 w 11899497"/>
              <a:gd name="connsiteY429" fmla="*/ 37887 h 6687912"/>
              <a:gd name="connsiteX430" fmla="*/ 8056270 w 11899497"/>
              <a:gd name="connsiteY430" fmla="*/ 53900 h 6687912"/>
              <a:gd name="connsiteX431" fmla="*/ 8520549 w 11899497"/>
              <a:gd name="connsiteY431" fmla="*/ 56924 h 6687912"/>
              <a:gd name="connsiteX432" fmla="*/ 8793501 w 11899497"/>
              <a:gd name="connsiteY432" fmla="*/ 45935 h 6687912"/>
              <a:gd name="connsiteX433" fmla="*/ 9040172 w 11899497"/>
              <a:gd name="connsiteY433" fmla="*/ 147385 h 6687912"/>
              <a:gd name="connsiteX434" fmla="*/ 9108675 w 11899497"/>
              <a:gd name="connsiteY434" fmla="*/ 101028 h 6687912"/>
              <a:gd name="connsiteX435" fmla="*/ 9172585 w 11899497"/>
              <a:gd name="connsiteY435" fmla="*/ 106450 h 6687912"/>
              <a:gd name="connsiteX436" fmla="*/ 9182437 w 11899497"/>
              <a:gd name="connsiteY436" fmla="*/ 107429 h 6687912"/>
              <a:gd name="connsiteX437" fmla="*/ 9174719 w 11899497"/>
              <a:gd name="connsiteY437" fmla="*/ 89900 h 6687912"/>
              <a:gd name="connsiteX438" fmla="*/ 9204422 w 11899497"/>
              <a:gd name="connsiteY438" fmla="*/ 108158 h 6687912"/>
              <a:gd name="connsiteX439" fmla="*/ 9236588 w 11899497"/>
              <a:gd name="connsiteY439" fmla="*/ 103752 h 6687912"/>
              <a:gd name="connsiteX440" fmla="*/ 9264468 w 11899497"/>
              <a:gd name="connsiteY440" fmla="*/ 145070 h 6687912"/>
              <a:gd name="connsiteX441" fmla="*/ 9273080 w 11899497"/>
              <a:gd name="connsiteY441" fmla="*/ 150365 h 6687912"/>
              <a:gd name="connsiteX442" fmla="*/ 9289671 w 11899497"/>
              <a:gd name="connsiteY442" fmla="*/ 163880 h 6687912"/>
              <a:gd name="connsiteX443" fmla="*/ 9298587 w 11899497"/>
              <a:gd name="connsiteY443" fmla="*/ 169204 h 6687912"/>
              <a:gd name="connsiteX444" fmla="*/ 9335306 w 11899497"/>
              <a:gd name="connsiteY444" fmla="*/ 178677 h 6687912"/>
              <a:gd name="connsiteX445" fmla="*/ 9359892 w 11899497"/>
              <a:gd name="connsiteY445" fmla="*/ 159607 h 6687912"/>
              <a:gd name="connsiteX446" fmla="*/ 9375968 w 11899497"/>
              <a:gd name="connsiteY446" fmla="*/ 220190 h 6687912"/>
              <a:gd name="connsiteX447" fmla="*/ 9379468 w 11899497"/>
              <a:gd name="connsiteY447" fmla="*/ 230074 h 6687912"/>
              <a:gd name="connsiteX448" fmla="*/ 9406343 w 11899497"/>
              <a:gd name="connsiteY448" fmla="*/ 252187 h 6687912"/>
              <a:gd name="connsiteX449" fmla="*/ 9448951 w 11899497"/>
              <a:gd name="connsiteY449" fmla="*/ 279280 h 6687912"/>
              <a:gd name="connsiteX450" fmla="*/ 9501264 w 11899497"/>
              <a:gd name="connsiteY450" fmla="*/ 340452 h 6687912"/>
              <a:gd name="connsiteX451" fmla="*/ 9541704 w 11899497"/>
              <a:gd name="connsiteY451" fmla="*/ 376167 h 6687912"/>
              <a:gd name="connsiteX452" fmla="*/ 9585207 w 11899497"/>
              <a:gd name="connsiteY452" fmla="*/ 405370 h 6687912"/>
              <a:gd name="connsiteX453" fmla="*/ 9603282 w 11899497"/>
              <a:gd name="connsiteY453" fmla="*/ 407509 h 6687912"/>
              <a:gd name="connsiteX454" fmla="*/ 9609561 w 11899497"/>
              <a:gd name="connsiteY454" fmla="*/ 373885 h 6687912"/>
              <a:gd name="connsiteX455" fmla="*/ 9595353 w 11899497"/>
              <a:gd name="connsiteY455" fmla="*/ 358460 h 6687912"/>
              <a:gd name="connsiteX456" fmla="*/ 9577390 w 11899497"/>
              <a:gd name="connsiteY456" fmla="*/ 307078 h 6687912"/>
              <a:gd name="connsiteX457" fmla="*/ 9541469 w 11899497"/>
              <a:gd name="connsiteY457" fmla="*/ 271898 h 6687912"/>
              <a:gd name="connsiteX458" fmla="*/ 9553034 w 11899497"/>
              <a:gd name="connsiteY458" fmla="*/ 270977 h 6687912"/>
              <a:gd name="connsiteX459" fmla="*/ 9633798 w 11899497"/>
              <a:gd name="connsiteY459" fmla="*/ 324062 h 6687912"/>
              <a:gd name="connsiteX460" fmla="*/ 9640883 w 11899497"/>
              <a:gd name="connsiteY460" fmla="*/ 351247 h 6687912"/>
              <a:gd name="connsiteX461" fmla="*/ 9637256 w 11899497"/>
              <a:gd name="connsiteY461" fmla="*/ 366139 h 6687912"/>
              <a:gd name="connsiteX462" fmla="*/ 9644594 w 11899497"/>
              <a:gd name="connsiteY462" fmla="*/ 378563 h 6687912"/>
              <a:gd name="connsiteX463" fmla="*/ 9655128 w 11899497"/>
              <a:gd name="connsiteY463" fmla="*/ 381710 h 6687912"/>
              <a:gd name="connsiteX464" fmla="*/ 9717546 w 11899497"/>
              <a:gd name="connsiteY464" fmla="*/ 379883 h 6687912"/>
              <a:gd name="connsiteX465" fmla="*/ 9721346 w 11899497"/>
              <a:gd name="connsiteY465" fmla="*/ 366791 h 6687912"/>
              <a:gd name="connsiteX466" fmla="*/ 9911223 w 11899497"/>
              <a:gd name="connsiteY466" fmla="*/ 368018 h 6687912"/>
              <a:gd name="connsiteX467" fmla="*/ 9935153 w 11899497"/>
              <a:gd name="connsiteY467" fmla="*/ 361726 h 6687912"/>
              <a:gd name="connsiteX468" fmla="*/ 9935115 w 11899497"/>
              <a:gd name="connsiteY468" fmla="*/ 358727 h 6687912"/>
              <a:gd name="connsiteX469" fmla="*/ 9933481 w 11899497"/>
              <a:gd name="connsiteY469" fmla="*/ 315239 h 6687912"/>
              <a:gd name="connsiteX470" fmla="*/ 9940436 w 11899497"/>
              <a:gd name="connsiteY470" fmla="*/ 304168 h 6687912"/>
              <a:gd name="connsiteX471" fmla="*/ 9977875 w 11899497"/>
              <a:gd name="connsiteY471" fmla="*/ 296811 h 6687912"/>
              <a:gd name="connsiteX472" fmla="*/ 9991556 w 11899497"/>
              <a:gd name="connsiteY472" fmla="*/ 299617 h 6687912"/>
              <a:gd name="connsiteX473" fmla="*/ 10016470 w 11899497"/>
              <a:gd name="connsiteY473" fmla="*/ 315269 h 6687912"/>
              <a:gd name="connsiteX474" fmla="*/ 10042998 w 11899497"/>
              <a:gd name="connsiteY474" fmla="*/ 306846 h 6687912"/>
              <a:gd name="connsiteX475" fmla="*/ 10070200 w 11899497"/>
              <a:gd name="connsiteY475" fmla="*/ 306568 h 6687912"/>
              <a:gd name="connsiteX476" fmla="*/ 10083881 w 11899497"/>
              <a:gd name="connsiteY476" fmla="*/ 309374 h 6687912"/>
              <a:gd name="connsiteX477" fmla="*/ 10128436 w 11899497"/>
              <a:gd name="connsiteY477" fmla="*/ 296837 h 6687912"/>
              <a:gd name="connsiteX478" fmla="*/ 10139739 w 11899497"/>
              <a:gd name="connsiteY478" fmla="*/ 278847 h 6687912"/>
              <a:gd name="connsiteX479" fmla="*/ 10153613 w 11899497"/>
              <a:gd name="connsiteY479" fmla="*/ 272125 h 6687912"/>
              <a:gd name="connsiteX480" fmla="*/ 10161404 w 11899497"/>
              <a:gd name="connsiteY480" fmla="*/ 275091 h 6687912"/>
              <a:gd name="connsiteX481" fmla="*/ 10215488 w 11899497"/>
              <a:gd name="connsiteY481" fmla="*/ 262750 h 6687912"/>
              <a:gd name="connsiteX482" fmla="*/ 10266095 w 11899497"/>
              <a:gd name="connsiteY482" fmla="*/ 255944 h 6687912"/>
              <a:gd name="connsiteX483" fmla="*/ 10276493 w 11899497"/>
              <a:gd name="connsiteY483" fmla="*/ 254759 h 6687912"/>
              <a:gd name="connsiteX484" fmla="*/ 10356910 w 11899497"/>
              <a:gd name="connsiteY484" fmla="*/ 243524 h 6687912"/>
              <a:gd name="connsiteX485" fmla="*/ 10412183 w 11899497"/>
              <a:gd name="connsiteY485" fmla="*/ 241581 h 6687912"/>
              <a:gd name="connsiteX486" fmla="*/ 10492531 w 11899497"/>
              <a:gd name="connsiteY486" fmla="*/ 261181 h 6687912"/>
              <a:gd name="connsiteX487" fmla="*/ 10544455 w 11899497"/>
              <a:gd name="connsiteY487" fmla="*/ 286082 h 6687912"/>
              <a:gd name="connsiteX488" fmla="*/ 10515673 w 11899497"/>
              <a:gd name="connsiteY488" fmla="*/ 295019 h 6687912"/>
              <a:gd name="connsiteX489" fmla="*/ 10398915 w 11899497"/>
              <a:gd name="connsiteY489" fmla="*/ 287282 h 6687912"/>
              <a:gd name="connsiteX490" fmla="*/ 10370488 w 11899497"/>
              <a:gd name="connsiteY490" fmla="*/ 292583 h 6687912"/>
              <a:gd name="connsiteX491" fmla="*/ 10315535 w 11899497"/>
              <a:gd name="connsiteY491" fmla="*/ 306307 h 6687912"/>
              <a:gd name="connsiteX492" fmla="*/ 10236022 w 11899497"/>
              <a:gd name="connsiteY492" fmla="*/ 300739 h 6687912"/>
              <a:gd name="connsiteX493" fmla="*/ 10224045 w 11899497"/>
              <a:gd name="connsiteY493" fmla="*/ 310584 h 6687912"/>
              <a:gd name="connsiteX494" fmla="*/ 10210455 w 11899497"/>
              <a:gd name="connsiteY494" fmla="*/ 344505 h 6687912"/>
              <a:gd name="connsiteX495" fmla="*/ 10306772 w 11899497"/>
              <a:gd name="connsiteY495" fmla="*/ 350979 h 6687912"/>
              <a:gd name="connsiteX496" fmla="*/ 10327569 w 11899497"/>
              <a:gd name="connsiteY496" fmla="*/ 348606 h 6687912"/>
              <a:gd name="connsiteX497" fmla="*/ 10371964 w 11899497"/>
              <a:gd name="connsiteY497" fmla="*/ 330179 h 6687912"/>
              <a:gd name="connsiteX498" fmla="*/ 10431584 w 11899497"/>
              <a:gd name="connsiteY498" fmla="*/ 321318 h 6687912"/>
              <a:gd name="connsiteX499" fmla="*/ 10606420 w 11899497"/>
              <a:gd name="connsiteY499" fmla="*/ 313434 h 6687912"/>
              <a:gd name="connsiteX500" fmla="*/ 10645850 w 11899497"/>
              <a:gd name="connsiteY500" fmla="*/ 345926 h 6687912"/>
              <a:gd name="connsiteX501" fmla="*/ 10665869 w 11899497"/>
              <a:gd name="connsiteY501" fmla="*/ 381662 h 6687912"/>
              <a:gd name="connsiteX502" fmla="*/ 10697739 w 11899497"/>
              <a:gd name="connsiteY502" fmla="*/ 386245 h 6687912"/>
              <a:gd name="connsiteX503" fmla="*/ 10712288 w 11899497"/>
              <a:gd name="connsiteY503" fmla="*/ 387667 h 6687912"/>
              <a:gd name="connsiteX504" fmla="*/ 10769817 w 11899497"/>
              <a:gd name="connsiteY504" fmla="*/ 385210 h 6687912"/>
              <a:gd name="connsiteX505" fmla="*/ 10789744 w 11899497"/>
              <a:gd name="connsiteY505" fmla="*/ 384220 h 6687912"/>
              <a:gd name="connsiteX506" fmla="*/ 10874793 w 11899497"/>
              <a:gd name="connsiteY506" fmla="*/ 393264 h 6687912"/>
              <a:gd name="connsiteX507" fmla="*/ 10881200 w 11899497"/>
              <a:gd name="connsiteY507" fmla="*/ 395359 h 6687912"/>
              <a:gd name="connsiteX508" fmla="*/ 10918765 w 11899497"/>
              <a:gd name="connsiteY508" fmla="*/ 409309 h 6687912"/>
              <a:gd name="connsiteX509" fmla="*/ 10931223 w 11899497"/>
              <a:gd name="connsiteY509" fmla="*/ 417138 h 6687912"/>
              <a:gd name="connsiteX510" fmla="*/ 10918504 w 11899497"/>
              <a:gd name="connsiteY510" fmla="*/ 449675 h 6687912"/>
              <a:gd name="connsiteX511" fmla="*/ 10911582 w 11899497"/>
              <a:gd name="connsiteY511" fmla="*/ 445327 h 6687912"/>
              <a:gd name="connsiteX512" fmla="*/ 10891335 w 11899497"/>
              <a:gd name="connsiteY512" fmla="*/ 434536 h 6687912"/>
              <a:gd name="connsiteX513" fmla="*/ 10872987 w 11899497"/>
              <a:gd name="connsiteY513" fmla="*/ 426869 h 6687912"/>
              <a:gd name="connsiteX514" fmla="*/ 10835032 w 11899497"/>
              <a:gd name="connsiteY514" fmla="*/ 431973 h 6687912"/>
              <a:gd name="connsiteX515" fmla="*/ 10844526 w 11899497"/>
              <a:gd name="connsiteY515" fmla="*/ 447587 h 6687912"/>
              <a:gd name="connsiteX516" fmla="*/ 10863390 w 11899497"/>
              <a:gd name="connsiteY516" fmla="*/ 457507 h 6687912"/>
              <a:gd name="connsiteX517" fmla="*/ 10918434 w 11899497"/>
              <a:gd name="connsiteY517" fmla="*/ 480511 h 6687912"/>
              <a:gd name="connsiteX518" fmla="*/ 10941164 w 11899497"/>
              <a:gd name="connsiteY518" fmla="*/ 465842 h 6687912"/>
              <a:gd name="connsiteX519" fmla="*/ 10981658 w 11899497"/>
              <a:gd name="connsiteY519" fmla="*/ 487423 h 6687912"/>
              <a:gd name="connsiteX520" fmla="*/ 10982688 w 11899497"/>
              <a:gd name="connsiteY520" fmla="*/ 491930 h 6687912"/>
              <a:gd name="connsiteX521" fmla="*/ 10989127 w 11899497"/>
              <a:gd name="connsiteY521" fmla="*/ 478606 h 6687912"/>
              <a:gd name="connsiteX522" fmla="*/ 11001106 w 11899497"/>
              <a:gd name="connsiteY522" fmla="*/ 468761 h 6687912"/>
              <a:gd name="connsiteX523" fmla="*/ 11017359 w 11899497"/>
              <a:gd name="connsiteY523" fmla="*/ 482835 h 6687912"/>
              <a:gd name="connsiteX524" fmla="*/ 11031682 w 11899497"/>
              <a:gd name="connsiteY524" fmla="*/ 509202 h 6687912"/>
              <a:gd name="connsiteX525" fmla="*/ 11058850 w 11899497"/>
              <a:gd name="connsiteY525" fmla="*/ 524340 h 6687912"/>
              <a:gd name="connsiteX526" fmla="*/ 11161252 w 11899497"/>
              <a:gd name="connsiteY526" fmla="*/ 521127 h 6687912"/>
              <a:gd name="connsiteX527" fmla="*/ 11205259 w 11899497"/>
              <a:gd name="connsiteY527" fmla="*/ 521755 h 6687912"/>
              <a:gd name="connsiteX528" fmla="*/ 11229304 w 11899497"/>
              <a:gd name="connsiteY528" fmla="*/ 538793 h 6687912"/>
              <a:gd name="connsiteX529" fmla="*/ 11205705 w 11899497"/>
              <a:gd name="connsiteY529" fmla="*/ 554845 h 6687912"/>
              <a:gd name="connsiteX530" fmla="*/ 11199815 w 11899497"/>
              <a:gd name="connsiteY530" fmla="*/ 555003 h 6687912"/>
              <a:gd name="connsiteX531" fmla="*/ 11083536 w 11899497"/>
              <a:gd name="connsiteY531" fmla="*/ 564938 h 6687912"/>
              <a:gd name="connsiteX532" fmla="*/ 11007946 w 11899497"/>
              <a:gd name="connsiteY532" fmla="*/ 586926 h 6687912"/>
              <a:gd name="connsiteX533" fmla="*/ 11003599 w 11899497"/>
              <a:gd name="connsiteY533" fmla="*/ 593846 h 6687912"/>
              <a:gd name="connsiteX534" fmla="*/ 11011390 w 11899497"/>
              <a:gd name="connsiteY534" fmla="*/ 596810 h 6687912"/>
              <a:gd name="connsiteX535" fmla="*/ 11035983 w 11899497"/>
              <a:gd name="connsiteY535" fmla="*/ 600681 h 6687912"/>
              <a:gd name="connsiteX536" fmla="*/ 11093477 w 11899497"/>
              <a:gd name="connsiteY536" fmla="*/ 613641 h 6687912"/>
              <a:gd name="connsiteX537" fmla="*/ 11213908 w 11899497"/>
              <a:gd name="connsiteY537" fmla="*/ 606317 h 6687912"/>
              <a:gd name="connsiteX538" fmla="*/ 11239564 w 11899497"/>
              <a:gd name="connsiteY538" fmla="*/ 599277 h 6687912"/>
              <a:gd name="connsiteX539" fmla="*/ 11340780 w 11899497"/>
              <a:gd name="connsiteY539" fmla="*/ 585670 h 6687912"/>
              <a:gd name="connsiteX540" fmla="*/ 11367558 w 11899497"/>
              <a:gd name="connsiteY540" fmla="*/ 619862 h 6687912"/>
              <a:gd name="connsiteX541" fmla="*/ 11374638 w 11899497"/>
              <a:gd name="connsiteY541" fmla="*/ 630100 h 6687912"/>
              <a:gd name="connsiteX542" fmla="*/ 11371287 w 11899497"/>
              <a:gd name="connsiteY542" fmla="*/ 656944 h 6687912"/>
              <a:gd name="connsiteX543" fmla="*/ 11340253 w 11899497"/>
              <a:gd name="connsiteY543" fmla="*/ 666395 h 6687912"/>
              <a:gd name="connsiteX544" fmla="*/ 11295732 w 11899497"/>
              <a:gd name="connsiteY544" fmla="*/ 663515 h 6687912"/>
              <a:gd name="connsiteX545" fmla="*/ 11284979 w 11899497"/>
              <a:gd name="connsiteY545" fmla="*/ 668339 h 6687912"/>
              <a:gd name="connsiteX546" fmla="*/ 11258099 w 11899497"/>
              <a:gd name="connsiteY546" fmla="*/ 680398 h 6687912"/>
              <a:gd name="connsiteX547" fmla="*/ 11234533 w 11899497"/>
              <a:gd name="connsiteY547" fmla="*/ 681034 h 6687912"/>
              <a:gd name="connsiteX548" fmla="*/ 11149574 w 11899497"/>
              <a:gd name="connsiteY548" fmla="*/ 708716 h 6687912"/>
              <a:gd name="connsiteX549" fmla="*/ 11025278 w 11899497"/>
              <a:gd name="connsiteY549" fmla="*/ 740631 h 6687912"/>
              <a:gd name="connsiteX550" fmla="*/ 10965462 w 11899497"/>
              <a:gd name="connsiteY550" fmla="*/ 759019 h 6687912"/>
              <a:gd name="connsiteX551" fmla="*/ 10959377 w 11899497"/>
              <a:gd name="connsiteY551" fmla="*/ 768706 h 6687912"/>
              <a:gd name="connsiteX552" fmla="*/ 10940766 w 11899497"/>
              <a:gd name="connsiteY552" fmla="*/ 801403 h 6687912"/>
              <a:gd name="connsiteX553" fmla="*/ 10916813 w 11899497"/>
              <a:gd name="connsiteY553" fmla="*/ 821093 h 6687912"/>
              <a:gd name="connsiteX554" fmla="*/ 10904482 w 11899497"/>
              <a:gd name="connsiteY554" fmla="*/ 834575 h 6687912"/>
              <a:gd name="connsiteX555" fmla="*/ 10821776 w 11899497"/>
              <a:gd name="connsiteY555" fmla="*/ 861742 h 6687912"/>
              <a:gd name="connsiteX556" fmla="*/ 10798567 w 11899497"/>
              <a:gd name="connsiteY556" fmla="*/ 858739 h 6687912"/>
              <a:gd name="connsiteX557" fmla="*/ 10784530 w 11899497"/>
              <a:gd name="connsiteY557" fmla="*/ 859572 h 6687912"/>
              <a:gd name="connsiteX558" fmla="*/ 10776867 w 11899497"/>
              <a:gd name="connsiteY558" fmla="*/ 877916 h 6687912"/>
              <a:gd name="connsiteX559" fmla="*/ 10782049 w 11899497"/>
              <a:gd name="connsiteY559" fmla="*/ 885031 h 6687912"/>
              <a:gd name="connsiteX560" fmla="*/ 10824318 w 11899497"/>
              <a:gd name="connsiteY560" fmla="*/ 888427 h 6687912"/>
              <a:gd name="connsiteX561" fmla="*/ 10920828 w 11899497"/>
              <a:gd name="connsiteY561" fmla="*/ 885372 h 6687912"/>
              <a:gd name="connsiteX562" fmla="*/ 10940789 w 11899497"/>
              <a:gd name="connsiteY562" fmla="*/ 868965 h 6687912"/>
              <a:gd name="connsiteX563" fmla="*/ 10946360 w 11899497"/>
              <a:gd name="connsiteY563" fmla="*/ 857025 h 6687912"/>
              <a:gd name="connsiteX564" fmla="*/ 10955179 w 11899497"/>
              <a:gd name="connsiteY564" fmla="*/ 864496 h 6687912"/>
              <a:gd name="connsiteX565" fmla="*/ 10974042 w 11899497"/>
              <a:gd name="connsiteY565" fmla="*/ 874417 h 6687912"/>
              <a:gd name="connsiteX566" fmla="*/ 11010293 w 11899497"/>
              <a:gd name="connsiteY566" fmla="*/ 856663 h 6687912"/>
              <a:gd name="connsiteX567" fmla="*/ 11024168 w 11899497"/>
              <a:gd name="connsiteY567" fmla="*/ 849941 h 6687912"/>
              <a:gd name="connsiteX568" fmla="*/ 11069044 w 11899497"/>
              <a:gd name="connsiteY568" fmla="*/ 849186 h 6687912"/>
              <a:gd name="connsiteX569" fmla="*/ 11108476 w 11899497"/>
              <a:gd name="connsiteY569" fmla="*/ 881678 h 6687912"/>
              <a:gd name="connsiteX570" fmla="*/ 11118645 w 11899497"/>
              <a:gd name="connsiteY570" fmla="*/ 905437 h 6687912"/>
              <a:gd name="connsiteX571" fmla="*/ 11099393 w 11899497"/>
              <a:gd name="connsiteY571" fmla="*/ 914571 h 6687912"/>
              <a:gd name="connsiteX572" fmla="*/ 10976639 w 11899497"/>
              <a:gd name="connsiteY572" fmla="*/ 953247 h 6687912"/>
              <a:gd name="connsiteX573" fmla="*/ 10892197 w 11899497"/>
              <a:gd name="connsiteY573" fmla="*/ 983182 h 6687912"/>
              <a:gd name="connsiteX574" fmla="*/ 10880415 w 11899497"/>
              <a:gd name="connsiteY574" fmla="*/ 983499 h 6687912"/>
              <a:gd name="connsiteX575" fmla="*/ 10861003 w 11899497"/>
              <a:gd name="connsiteY575" fmla="*/ 986743 h 6687912"/>
              <a:gd name="connsiteX576" fmla="*/ 10850409 w 11899497"/>
              <a:gd name="connsiteY576" fmla="*/ 997457 h 6687912"/>
              <a:gd name="connsiteX577" fmla="*/ 10764937 w 11899497"/>
              <a:gd name="connsiteY577" fmla="*/ 1022886 h 6687912"/>
              <a:gd name="connsiteX578" fmla="*/ 10695080 w 11899497"/>
              <a:gd name="connsiteY578" fmla="*/ 1038824 h 6687912"/>
              <a:gd name="connsiteX579" fmla="*/ 10655190 w 11899497"/>
              <a:gd name="connsiteY579" fmla="*/ 1056224 h 6687912"/>
              <a:gd name="connsiteX580" fmla="*/ 10642825 w 11899497"/>
              <a:gd name="connsiteY580" fmla="*/ 1085124 h 6687912"/>
              <a:gd name="connsiteX581" fmla="*/ 10661689 w 11899497"/>
              <a:gd name="connsiteY581" fmla="*/ 1095046 h 6687912"/>
              <a:gd name="connsiteX582" fmla="*/ 10697744 w 11899497"/>
              <a:gd name="connsiteY582" fmla="*/ 1086819 h 6687912"/>
              <a:gd name="connsiteX583" fmla="*/ 10708462 w 11899497"/>
              <a:gd name="connsiteY583" fmla="*/ 1097412 h 6687912"/>
              <a:gd name="connsiteX584" fmla="*/ 10721789 w 11899497"/>
              <a:gd name="connsiteY584" fmla="*/ 1103855 h 6687912"/>
              <a:gd name="connsiteX585" fmla="*/ 10730609 w 11899497"/>
              <a:gd name="connsiteY585" fmla="*/ 1111326 h 6687912"/>
              <a:gd name="connsiteX586" fmla="*/ 10737564 w 11899497"/>
              <a:gd name="connsiteY586" fmla="*/ 1100255 h 6687912"/>
              <a:gd name="connsiteX587" fmla="*/ 10762032 w 11899497"/>
              <a:gd name="connsiteY587" fmla="*/ 1082819 h 6687912"/>
              <a:gd name="connsiteX588" fmla="*/ 10779705 w 11899497"/>
              <a:gd name="connsiteY588" fmla="*/ 1082343 h 6687912"/>
              <a:gd name="connsiteX589" fmla="*/ 10853944 w 11899497"/>
              <a:gd name="connsiteY589" fmla="*/ 1044067 h 6687912"/>
              <a:gd name="connsiteX590" fmla="*/ 10890963 w 11899497"/>
              <a:gd name="connsiteY590" fmla="*/ 1071184 h 6687912"/>
              <a:gd name="connsiteX591" fmla="*/ 10895791 w 11899497"/>
              <a:gd name="connsiteY591" fmla="*/ 1081938 h 6687912"/>
              <a:gd name="connsiteX592" fmla="*/ 10890893 w 11899497"/>
              <a:gd name="connsiteY592" fmla="*/ 1102020 h 6687912"/>
              <a:gd name="connsiteX593" fmla="*/ 10801589 w 11899497"/>
              <a:gd name="connsiteY593" fmla="*/ 1136620 h 6687912"/>
              <a:gd name="connsiteX594" fmla="*/ 10776412 w 11899497"/>
              <a:gd name="connsiteY594" fmla="*/ 1161332 h 6687912"/>
              <a:gd name="connsiteX595" fmla="*/ 10804449 w 11899497"/>
              <a:gd name="connsiteY595" fmla="*/ 1175087 h 6687912"/>
              <a:gd name="connsiteX596" fmla="*/ 10835929 w 11899497"/>
              <a:gd name="connsiteY596" fmla="*/ 1198724 h 6687912"/>
              <a:gd name="connsiteX597" fmla="*/ 10851636 w 11899497"/>
              <a:gd name="connsiteY597" fmla="*/ 1225961 h 6687912"/>
              <a:gd name="connsiteX598" fmla="*/ 10894669 w 11899497"/>
              <a:gd name="connsiteY598" fmla="*/ 1274228 h 6687912"/>
              <a:gd name="connsiteX599" fmla="*/ 10887166 w 11899497"/>
              <a:gd name="connsiteY599" fmla="*/ 1298462 h 6687912"/>
              <a:gd name="connsiteX600" fmla="*/ 10803593 w 11899497"/>
              <a:gd name="connsiteY600" fmla="*/ 1327012 h 6687912"/>
              <a:gd name="connsiteX601" fmla="*/ 10758041 w 11899497"/>
              <a:gd name="connsiteY601" fmla="*/ 1319624 h 6687912"/>
              <a:gd name="connsiteX602" fmla="*/ 10747998 w 11899497"/>
              <a:gd name="connsiteY602" fmla="*/ 1317176 h 6687912"/>
              <a:gd name="connsiteX603" fmla="*/ 10694944 w 11899497"/>
              <a:gd name="connsiteY603" fmla="*/ 1334022 h 6687912"/>
              <a:gd name="connsiteX604" fmla="*/ 10751019 w 11899497"/>
              <a:gd name="connsiteY604" fmla="*/ 1361531 h 6687912"/>
              <a:gd name="connsiteX605" fmla="*/ 10754462 w 11899497"/>
              <a:gd name="connsiteY605" fmla="*/ 1371414 h 6687912"/>
              <a:gd name="connsiteX606" fmla="*/ 10741810 w 11899497"/>
              <a:gd name="connsiteY606" fmla="*/ 1373116 h 6687912"/>
              <a:gd name="connsiteX607" fmla="*/ 10725715 w 11899497"/>
              <a:gd name="connsiteY607" fmla="*/ 1364933 h 6687912"/>
              <a:gd name="connsiteX608" fmla="*/ 10725361 w 11899497"/>
              <a:gd name="connsiteY608" fmla="*/ 1368570 h 6687912"/>
              <a:gd name="connsiteX609" fmla="*/ 10749017 w 11899497"/>
              <a:gd name="connsiteY609" fmla="*/ 1404663 h 6687912"/>
              <a:gd name="connsiteX610" fmla="*/ 10760285 w 11899497"/>
              <a:gd name="connsiteY610" fmla="*/ 1402092 h 6687912"/>
              <a:gd name="connsiteX611" fmla="*/ 10772776 w 11899497"/>
              <a:gd name="connsiteY611" fmla="*/ 1394500 h 6687912"/>
              <a:gd name="connsiteX612" fmla="*/ 10803742 w 11899497"/>
              <a:gd name="connsiteY612" fmla="*/ 1415885 h 6687912"/>
              <a:gd name="connsiteX613" fmla="*/ 10803908 w 11899497"/>
              <a:gd name="connsiteY613" fmla="*/ 1416041 h 6687912"/>
              <a:gd name="connsiteX614" fmla="*/ 10816726 w 11899497"/>
              <a:gd name="connsiteY614" fmla="*/ 1415711 h 6687912"/>
              <a:gd name="connsiteX615" fmla="*/ 10823591 w 11899497"/>
              <a:gd name="connsiteY615" fmla="*/ 1413677 h 6687912"/>
              <a:gd name="connsiteX616" fmla="*/ 10824020 w 11899497"/>
              <a:gd name="connsiteY616" fmla="*/ 1413185 h 6687912"/>
              <a:gd name="connsiteX617" fmla="*/ 10824585 w 11899497"/>
              <a:gd name="connsiteY617" fmla="*/ 1413382 h 6687912"/>
              <a:gd name="connsiteX618" fmla="*/ 10837970 w 11899497"/>
              <a:gd name="connsiteY618" fmla="*/ 1409413 h 6687912"/>
              <a:gd name="connsiteX619" fmla="*/ 10885129 w 11899497"/>
              <a:gd name="connsiteY619" fmla="*/ 1415217 h 6687912"/>
              <a:gd name="connsiteX620" fmla="*/ 10979506 w 11899497"/>
              <a:gd name="connsiteY620" fmla="*/ 1431915 h 6687912"/>
              <a:gd name="connsiteX621" fmla="*/ 11045945 w 11899497"/>
              <a:gd name="connsiteY621" fmla="*/ 1454035 h 6687912"/>
              <a:gd name="connsiteX622" fmla="*/ 11045219 w 11899497"/>
              <a:gd name="connsiteY622" fmla="*/ 1501135 h 6687912"/>
              <a:gd name="connsiteX623" fmla="*/ 11045542 w 11899497"/>
              <a:gd name="connsiteY623" fmla="*/ 1529131 h 6687912"/>
              <a:gd name="connsiteX624" fmla="*/ 11027757 w 11899497"/>
              <a:gd name="connsiteY624" fmla="*/ 1531891 h 6687912"/>
              <a:gd name="connsiteX625" fmla="*/ 11017607 w 11899497"/>
              <a:gd name="connsiteY625" fmla="*/ 1534555 h 6687912"/>
              <a:gd name="connsiteX626" fmla="*/ 10977387 w 11899497"/>
              <a:gd name="connsiteY626" fmla="*/ 1578305 h 6687912"/>
              <a:gd name="connsiteX627" fmla="*/ 10969868 w 11899497"/>
              <a:gd name="connsiteY627" fmla="*/ 1588577 h 6687912"/>
              <a:gd name="connsiteX628" fmla="*/ 10989149 w 11899497"/>
              <a:gd name="connsiteY628" fmla="*/ 1604894 h 6687912"/>
              <a:gd name="connsiteX629" fmla="*/ 10952791 w 11899497"/>
              <a:gd name="connsiteY629" fmla="*/ 1652417 h 6687912"/>
              <a:gd name="connsiteX630" fmla="*/ 10867809 w 11899497"/>
              <a:gd name="connsiteY630" fmla="*/ 1677608 h 6687912"/>
              <a:gd name="connsiteX631" fmla="*/ 10852687 w 11899497"/>
              <a:gd name="connsiteY631" fmla="*/ 1690516 h 6687912"/>
              <a:gd name="connsiteX632" fmla="*/ 10871996 w 11899497"/>
              <a:gd name="connsiteY632" fmla="*/ 1709377 h 6687912"/>
              <a:gd name="connsiteX633" fmla="*/ 10912689 w 11899497"/>
              <a:gd name="connsiteY633" fmla="*/ 1706348 h 6687912"/>
              <a:gd name="connsiteX634" fmla="*/ 10996590 w 11899497"/>
              <a:gd name="connsiteY634" fmla="*/ 1697716 h 6687912"/>
              <a:gd name="connsiteX635" fmla="*/ 11004225 w 11899497"/>
              <a:gd name="connsiteY635" fmla="*/ 1697625 h 6687912"/>
              <a:gd name="connsiteX636" fmla="*/ 11060277 w 11899497"/>
              <a:gd name="connsiteY636" fmla="*/ 1702050 h 6687912"/>
              <a:gd name="connsiteX637" fmla="*/ 11315693 w 11899497"/>
              <a:gd name="connsiteY637" fmla="*/ 1667198 h 6687912"/>
              <a:gd name="connsiteX638" fmla="*/ 11334884 w 11899497"/>
              <a:gd name="connsiteY638" fmla="*/ 1675879 h 6687912"/>
              <a:gd name="connsiteX639" fmla="*/ 11326169 w 11899497"/>
              <a:gd name="connsiteY639" fmla="*/ 1692529 h 6687912"/>
              <a:gd name="connsiteX640" fmla="*/ 11284513 w 11899497"/>
              <a:gd name="connsiteY640" fmla="*/ 1722296 h 6687912"/>
              <a:gd name="connsiteX641" fmla="*/ 11233878 w 11899497"/>
              <a:gd name="connsiteY641" fmla="*/ 1745807 h 6687912"/>
              <a:gd name="connsiteX642" fmla="*/ 11181895 w 11899497"/>
              <a:gd name="connsiteY642" fmla="*/ 1762971 h 6687912"/>
              <a:gd name="connsiteX643" fmla="*/ 11173444 w 11899497"/>
              <a:gd name="connsiteY643" fmla="*/ 1802525 h 6687912"/>
              <a:gd name="connsiteX644" fmla="*/ 11177424 w 11899497"/>
              <a:gd name="connsiteY644" fmla="*/ 1816478 h 6687912"/>
              <a:gd name="connsiteX645" fmla="*/ 11164668 w 11899497"/>
              <a:gd name="connsiteY645" fmla="*/ 1814084 h 6687912"/>
              <a:gd name="connsiteX646" fmla="*/ 11129157 w 11899497"/>
              <a:gd name="connsiteY646" fmla="*/ 1824688 h 6687912"/>
              <a:gd name="connsiteX647" fmla="*/ 11142176 w 11899497"/>
              <a:gd name="connsiteY647" fmla="*/ 1849989 h 6687912"/>
              <a:gd name="connsiteX648" fmla="*/ 11190622 w 11899497"/>
              <a:gd name="connsiteY648" fmla="*/ 1857049 h 6687912"/>
              <a:gd name="connsiteX649" fmla="*/ 11205893 w 11899497"/>
              <a:gd name="connsiteY649" fmla="*/ 1856868 h 6687912"/>
              <a:gd name="connsiteX650" fmla="*/ 11202207 w 11899497"/>
              <a:gd name="connsiteY650" fmla="*/ 1868366 h 6687912"/>
              <a:gd name="connsiteX651" fmla="*/ 11207474 w 11899497"/>
              <a:gd name="connsiteY651" fmla="*/ 1883576 h 6687912"/>
              <a:gd name="connsiteX652" fmla="*/ 11295475 w 11899497"/>
              <a:gd name="connsiteY652" fmla="*/ 1899077 h 6687912"/>
              <a:gd name="connsiteX653" fmla="*/ 11314961 w 11899497"/>
              <a:gd name="connsiteY653" fmla="*/ 1897117 h 6687912"/>
              <a:gd name="connsiteX654" fmla="*/ 11330087 w 11899497"/>
              <a:gd name="connsiteY654" fmla="*/ 1897879 h 6687912"/>
              <a:gd name="connsiteX655" fmla="*/ 11382575 w 11899497"/>
              <a:gd name="connsiteY655" fmla="*/ 1890555 h 6687912"/>
              <a:gd name="connsiteX656" fmla="*/ 11385704 w 11899497"/>
              <a:gd name="connsiteY656" fmla="*/ 1884616 h 6687912"/>
              <a:gd name="connsiteX657" fmla="*/ 11391645 w 11899497"/>
              <a:gd name="connsiteY657" fmla="*/ 1887746 h 6687912"/>
              <a:gd name="connsiteX658" fmla="*/ 11409785 w 11899497"/>
              <a:gd name="connsiteY658" fmla="*/ 1882127 h 6687912"/>
              <a:gd name="connsiteX659" fmla="*/ 11406655 w 11899497"/>
              <a:gd name="connsiteY659" fmla="*/ 1888066 h 6687912"/>
              <a:gd name="connsiteX660" fmla="*/ 11404922 w 11899497"/>
              <a:gd name="connsiteY660" fmla="*/ 1890461 h 6687912"/>
              <a:gd name="connsiteX661" fmla="*/ 11397587 w 11899497"/>
              <a:gd name="connsiteY661" fmla="*/ 1890876 h 6687912"/>
              <a:gd name="connsiteX662" fmla="*/ 11403175 w 11899497"/>
              <a:gd name="connsiteY662" fmla="*/ 1892870 h 6687912"/>
              <a:gd name="connsiteX663" fmla="*/ 11404922 w 11899497"/>
              <a:gd name="connsiteY663" fmla="*/ 1890461 h 6687912"/>
              <a:gd name="connsiteX664" fmla="*/ 11415064 w 11899497"/>
              <a:gd name="connsiteY664" fmla="*/ 1889887 h 6687912"/>
              <a:gd name="connsiteX665" fmla="*/ 11460755 w 11899497"/>
              <a:gd name="connsiteY665" fmla="*/ 1886218 h 6687912"/>
              <a:gd name="connsiteX666" fmla="*/ 11342318 w 11899497"/>
              <a:gd name="connsiteY666" fmla="*/ 1955051 h 6687912"/>
              <a:gd name="connsiteX667" fmla="*/ 11320981 w 11899497"/>
              <a:gd name="connsiteY667" fmla="*/ 1962429 h 6687912"/>
              <a:gd name="connsiteX668" fmla="*/ 11303995 w 11899497"/>
              <a:gd name="connsiteY668" fmla="*/ 1975340 h 6687912"/>
              <a:gd name="connsiteX669" fmla="*/ 11245844 w 11899497"/>
              <a:gd name="connsiteY669" fmla="*/ 2009123 h 6687912"/>
              <a:gd name="connsiteX670" fmla="*/ 11293177 w 11899497"/>
              <a:gd name="connsiteY670" fmla="*/ 2030196 h 6687912"/>
              <a:gd name="connsiteX671" fmla="*/ 11304822 w 11899497"/>
              <a:gd name="connsiteY671" fmla="*/ 2046604 h 6687912"/>
              <a:gd name="connsiteX672" fmla="*/ 11278408 w 11899497"/>
              <a:gd name="connsiteY672" fmla="*/ 2073644 h 6687912"/>
              <a:gd name="connsiteX673" fmla="*/ 11239298 w 11899497"/>
              <a:gd name="connsiteY673" fmla="*/ 2103384 h 6687912"/>
              <a:gd name="connsiteX674" fmla="*/ 11230523 w 11899497"/>
              <a:gd name="connsiteY674" fmla="*/ 2114944 h 6687912"/>
              <a:gd name="connsiteX675" fmla="*/ 11245883 w 11899497"/>
              <a:gd name="connsiteY675" fmla="*/ 2122396 h 6687912"/>
              <a:gd name="connsiteX676" fmla="*/ 11262410 w 11899497"/>
              <a:gd name="connsiteY676" fmla="*/ 2120927 h 6687912"/>
              <a:gd name="connsiteX677" fmla="*/ 11386975 w 11899497"/>
              <a:gd name="connsiteY677" fmla="*/ 2106720 h 6687912"/>
              <a:gd name="connsiteX678" fmla="*/ 11428021 w 11899497"/>
              <a:gd name="connsiteY678" fmla="*/ 2134233 h 6687912"/>
              <a:gd name="connsiteX679" fmla="*/ 11444757 w 11899497"/>
              <a:gd name="connsiteY679" fmla="*/ 2150580 h 6687912"/>
              <a:gd name="connsiteX680" fmla="*/ 11453680 w 11899497"/>
              <a:gd name="connsiteY680" fmla="*/ 2151747 h 6687912"/>
              <a:gd name="connsiteX681" fmla="*/ 11473138 w 11899497"/>
              <a:gd name="connsiteY681" fmla="*/ 2183335 h 6687912"/>
              <a:gd name="connsiteX682" fmla="*/ 11445288 w 11899497"/>
              <a:gd name="connsiteY682" fmla="*/ 2196393 h 6687912"/>
              <a:gd name="connsiteX683" fmla="*/ 11325933 w 11899497"/>
              <a:gd name="connsiteY683" fmla="*/ 2220719 h 6687912"/>
              <a:gd name="connsiteX684" fmla="*/ 11313443 w 11899497"/>
              <a:gd name="connsiteY684" fmla="*/ 2241232 h 6687912"/>
              <a:gd name="connsiteX685" fmla="*/ 11331377 w 11899497"/>
              <a:gd name="connsiteY685" fmla="*/ 2251200 h 6687912"/>
              <a:gd name="connsiteX686" fmla="*/ 11383567 w 11899497"/>
              <a:gd name="connsiteY686" fmla="*/ 2251854 h 6687912"/>
              <a:gd name="connsiteX687" fmla="*/ 11399015 w 11899497"/>
              <a:gd name="connsiteY687" fmla="*/ 2266943 h 6687912"/>
              <a:gd name="connsiteX688" fmla="*/ 11379942 w 11899497"/>
              <a:gd name="connsiteY688" fmla="*/ 2268442 h 6687912"/>
              <a:gd name="connsiteX689" fmla="*/ 11367186 w 11899497"/>
              <a:gd name="connsiteY689" fmla="*/ 2266048 h 6687912"/>
              <a:gd name="connsiteX690" fmla="*/ 11348466 w 11899497"/>
              <a:gd name="connsiteY690" fmla="*/ 2298088 h 6687912"/>
              <a:gd name="connsiteX691" fmla="*/ 11343554 w 11899497"/>
              <a:gd name="connsiteY691" fmla="*/ 2313421 h 6687912"/>
              <a:gd name="connsiteX692" fmla="*/ 11249709 w 11899497"/>
              <a:gd name="connsiteY692" fmla="*/ 2342535 h 6687912"/>
              <a:gd name="connsiteX693" fmla="*/ 11145447 w 11899497"/>
              <a:gd name="connsiteY693" fmla="*/ 2351410 h 6687912"/>
              <a:gd name="connsiteX694" fmla="*/ 11032410 w 11899497"/>
              <a:gd name="connsiteY694" fmla="*/ 2371844 h 6687912"/>
              <a:gd name="connsiteX695" fmla="*/ 11017140 w 11899497"/>
              <a:gd name="connsiteY695" fmla="*/ 2372025 h 6687912"/>
              <a:gd name="connsiteX696" fmla="*/ 10844132 w 11899497"/>
              <a:gd name="connsiteY696" fmla="*/ 2379170 h 6687912"/>
              <a:gd name="connsiteX697" fmla="*/ 10818887 w 11899497"/>
              <a:gd name="connsiteY697" fmla="*/ 2397290 h 6687912"/>
              <a:gd name="connsiteX698" fmla="*/ 10845831 w 11899497"/>
              <a:gd name="connsiteY698" fmla="*/ 2416059 h 6687912"/>
              <a:gd name="connsiteX699" fmla="*/ 10895839 w 11899497"/>
              <a:gd name="connsiteY699" fmla="*/ 2420558 h 6687912"/>
              <a:gd name="connsiteX700" fmla="*/ 10900748 w 11899497"/>
              <a:gd name="connsiteY700" fmla="*/ 2420209 h 6687912"/>
              <a:gd name="connsiteX701" fmla="*/ 10903409 w 11899497"/>
              <a:gd name="connsiteY701" fmla="*/ 2418661 h 6687912"/>
              <a:gd name="connsiteX702" fmla="*/ 10929180 w 11899497"/>
              <a:gd name="connsiteY702" fmla="*/ 2416071 h 6687912"/>
              <a:gd name="connsiteX703" fmla="*/ 10947578 w 11899497"/>
              <a:gd name="connsiteY703" fmla="*/ 2409761 h 6687912"/>
              <a:gd name="connsiteX704" fmla="*/ 10967938 w 11899497"/>
              <a:gd name="connsiteY704" fmla="*/ 2409519 h 6687912"/>
              <a:gd name="connsiteX705" fmla="*/ 10969454 w 11899497"/>
              <a:gd name="connsiteY705" fmla="*/ 2412132 h 6687912"/>
              <a:gd name="connsiteX706" fmla="*/ 11016990 w 11899497"/>
              <a:gd name="connsiteY706" fmla="*/ 2405648 h 6687912"/>
              <a:gd name="connsiteX707" fmla="*/ 11119391 w 11899497"/>
              <a:gd name="connsiteY707" fmla="*/ 2409389 h 6687912"/>
              <a:gd name="connsiteX708" fmla="*/ 11108209 w 11899497"/>
              <a:gd name="connsiteY708" fmla="*/ 2426147 h 6687912"/>
              <a:gd name="connsiteX709" fmla="*/ 11279511 w 11899497"/>
              <a:gd name="connsiteY709" fmla="*/ 2411281 h 6687912"/>
              <a:gd name="connsiteX710" fmla="*/ 11471285 w 11899497"/>
              <a:gd name="connsiteY710" fmla="*/ 2402003 h 6687912"/>
              <a:gd name="connsiteX711" fmla="*/ 11471272 w 11899497"/>
              <a:gd name="connsiteY711" fmla="*/ 2426211 h 6687912"/>
              <a:gd name="connsiteX712" fmla="*/ 11491750 w 11899497"/>
              <a:gd name="connsiteY712" fmla="*/ 2431801 h 6687912"/>
              <a:gd name="connsiteX713" fmla="*/ 11478713 w 11899497"/>
              <a:gd name="connsiteY713" fmla="*/ 2439248 h 6687912"/>
              <a:gd name="connsiteX714" fmla="*/ 11469403 w 11899497"/>
              <a:gd name="connsiteY714" fmla="*/ 2441108 h 6687912"/>
              <a:gd name="connsiteX715" fmla="*/ 11447055 w 11899497"/>
              <a:gd name="connsiteY715" fmla="*/ 2450414 h 6687912"/>
              <a:gd name="connsiteX716" fmla="*/ 11445198 w 11899497"/>
              <a:gd name="connsiteY716" fmla="*/ 2441104 h 6687912"/>
              <a:gd name="connsiteX717" fmla="*/ 11430304 w 11899497"/>
              <a:gd name="connsiteY717" fmla="*/ 2439240 h 6687912"/>
              <a:gd name="connsiteX718" fmla="*/ 11443341 w 11899497"/>
              <a:gd name="connsiteY718" fmla="*/ 2431793 h 6687912"/>
              <a:gd name="connsiteX719" fmla="*/ 11452651 w 11899497"/>
              <a:gd name="connsiteY719" fmla="*/ 2429932 h 6687912"/>
              <a:gd name="connsiteX720" fmla="*/ 11342799 w 11899497"/>
              <a:gd name="connsiteY720" fmla="*/ 2437361 h 6687912"/>
              <a:gd name="connsiteX721" fmla="*/ 11175225 w 11899497"/>
              <a:gd name="connsiteY721" fmla="*/ 2446642 h 6687912"/>
              <a:gd name="connsiteX722" fmla="*/ 11119376 w 11899497"/>
              <a:gd name="connsiteY722" fmla="*/ 2433598 h 6687912"/>
              <a:gd name="connsiteX723" fmla="*/ 11056062 w 11899497"/>
              <a:gd name="connsiteY723" fmla="*/ 2455933 h 6687912"/>
              <a:gd name="connsiteX724" fmla="*/ 11020748 w 11899497"/>
              <a:gd name="connsiteY724" fmla="*/ 2451794 h 6687912"/>
              <a:gd name="connsiteX725" fmla="*/ 11009222 w 11899497"/>
              <a:gd name="connsiteY725" fmla="*/ 2451944 h 6687912"/>
              <a:gd name="connsiteX726" fmla="*/ 11095799 w 11899497"/>
              <a:gd name="connsiteY726" fmla="*/ 2460183 h 6687912"/>
              <a:gd name="connsiteX727" fmla="*/ 11202740 w 11899497"/>
              <a:gd name="connsiteY727" fmla="*/ 2462731 h 6687912"/>
              <a:gd name="connsiteX728" fmla="*/ 11294689 w 11899497"/>
              <a:gd name="connsiteY728" fmla="*/ 2489640 h 6687912"/>
              <a:gd name="connsiteX729" fmla="*/ 11316396 w 11899497"/>
              <a:gd name="connsiteY729" fmla="*/ 2495747 h 6687912"/>
              <a:gd name="connsiteX730" fmla="*/ 11415804 w 11899497"/>
              <a:gd name="connsiteY730" fmla="*/ 2507292 h 6687912"/>
              <a:gd name="connsiteX731" fmla="*/ 11482125 w 11899497"/>
              <a:gd name="connsiteY731" fmla="*/ 2519232 h 6687912"/>
              <a:gd name="connsiteX732" fmla="*/ 11509041 w 11899497"/>
              <a:gd name="connsiteY732" fmla="*/ 2535458 h 6687912"/>
              <a:gd name="connsiteX733" fmla="*/ 11496610 w 11899497"/>
              <a:gd name="connsiteY733" fmla="*/ 2561060 h 6687912"/>
              <a:gd name="connsiteX734" fmla="*/ 11402766 w 11899497"/>
              <a:gd name="connsiteY734" fmla="*/ 2590175 h 6687912"/>
              <a:gd name="connsiteX735" fmla="*/ 11494716 w 11899497"/>
              <a:gd name="connsiteY735" fmla="*/ 2617084 h 6687912"/>
              <a:gd name="connsiteX736" fmla="*/ 11511332 w 11899497"/>
              <a:gd name="connsiteY736" fmla="*/ 2623249 h 6687912"/>
              <a:gd name="connsiteX737" fmla="*/ 11502557 w 11899497"/>
              <a:gd name="connsiteY737" fmla="*/ 2634808 h 6687912"/>
              <a:gd name="connsiteX738" fmla="*/ 11498961 w 11899497"/>
              <a:gd name="connsiteY738" fmla="*/ 2653943 h 6687912"/>
              <a:gd name="connsiteX739" fmla="*/ 11518064 w 11899497"/>
              <a:gd name="connsiteY739" fmla="*/ 2654989 h 6687912"/>
              <a:gd name="connsiteX740" fmla="*/ 11544803 w 11899497"/>
              <a:gd name="connsiteY740" fmla="*/ 2655944 h 6687912"/>
              <a:gd name="connsiteX741" fmla="*/ 11555367 w 11899497"/>
              <a:gd name="connsiteY741" fmla="*/ 2688910 h 6687912"/>
              <a:gd name="connsiteX742" fmla="*/ 11528539 w 11899497"/>
              <a:gd name="connsiteY742" fmla="*/ 2680318 h 6687912"/>
              <a:gd name="connsiteX743" fmla="*/ 11519559 w 11899497"/>
              <a:gd name="connsiteY743" fmla="*/ 2674062 h 6687912"/>
              <a:gd name="connsiteX744" fmla="*/ 11526142 w 11899497"/>
              <a:gd name="connsiteY744" fmla="*/ 2693074 h 6687912"/>
              <a:gd name="connsiteX745" fmla="*/ 11514882 w 11899497"/>
              <a:gd name="connsiteY745" fmla="*/ 2709754 h 6687912"/>
              <a:gd name="connsiteX746" fmla="*/ 11503471 w 11899497"/>
              <a:gd name="connsiteY746" fmla="*/ 2713707 h 6687912"/>
              <a:gd name="connsiteX747" fmla="*/ 11444209 w 11899497"/>
              <a:gd name="connsiteY747" fmla="*/ 2761504 h 6687912"/>
              <a:gd name="connsiteX748" fmla="*/ 11377251 w 11899497"/>
              <a:gd name="connsiteY748" fmla="*/ 2804299 h 6687912"/>
              <a:gd name="connsiteX749" fmla="*/ 11360809 w 11899497"/>
              <a:gd name="connsiteY749" fmla="*/ 2813403 h 6687912"/>
              <a:gd name="connsiteX750" fmla="*/ 11315323 w 11899497"/>
              <a:gd name="connsiteY750" fmla="*/ 2841945 h 6687912"/>
              <a:gd name="connsiteX751" fmla="*/ 11297860 w 11899497"/>
              <a:gd name="connsiteY751" fmla="*/ 2872698 h 6687912"/>
              <a:gd name="connsiteX752" fmla="*/ 11277706 w 11899497"/>
              <a:gd name="connsiteY752" fmla="*/ 2890757 h 6687912"/>
              <a:gd name="connsiteX753" fmla="*/ 11265098 w 11899497"/>
              <a:gd name="connsiteY753" fmla="*/ 2901086 h 6687912"/>
              <a:gd name="connsiteX754" fmla="*/ 11263900 w 11899497"/>
              <a:gd name="connsiteY754" fmla="*/ 2907465 h 6687912"/>
              <a:gd name="connsiteX755" fmla="*/ 11241730 w 11899497"/>
              <a:gd name="connsiteY755" fmla="*/ 2916319 h 6687912"/>
              <a:gd name="connsiteX756" fmla="*/ 11237811 w 11899497"/>
              <a:gd name="connsiteY756" fmla="*/ 2921296 h 6687912"/>
              <a:gd name="connsiteX757" fmla="*/ 11259014 w 11899497"/>
              <a:gd name="connsiteY757" fmla="*/ 2923428 h 6687912"/>
              <a:gd name="connsiteX758" fmla="*/ 11283349 w 11899497"/>
              <a:gd name="connsiteY758" fmla="*/ 2915895 h 6687912"/>
              <a:gd name="connsiteX759" fmla="*/ 11290929 w 11899497"/>
              <a:gd name="connsiteY759" fmla="*/ 2917308 h 6687912"/>
              <a:gd name="connsiteX760" fmla="*/ 11335636 w 11899497"/>
              <a:gd name="connsiteY760" fmla="*/ 2927477 h 6687912"/>
              <a:gd name="connsiteX761" fmla="*/ 11350944 w 11899497"/>
              <a:gd name="connsiteY761" fmla="*/ 2934480 h 6687912"/>
              <a:gd name="connsiteX762" fmla="*/ 11341413 w 11899497"/>
              <a:gd name="connsiteY762" fmla="*/ 2973297 h 6687912"/>
              <a:gd name="connsiteX763" fmla="*/ 11332908 w 11899497"/>
              <a:gd name="connsiteY763" fmla="*/ 2969408 h 6687912"/>
              <a:gd name="connsiteX764" fmla="*/ 11308321 w 11899497"/>
              <a:gd name="connsiteY764" fmla="*/ 2960216 h 6687912"/>
              <a:gd name="connsiteX765" fmla="*/ 11286357 w 11899497"/>
              <a:gd name="connsiteY765" fmla="*/ 2954281 h 6687912"/>
              <a:gd name="connsiteX766" fmla="*/ 11244078 w 11899497"/>
              <a:gd name="connsiteY766" fmla="*/ 2965782 h 6687912"/>
              <a:gd name="connsiteX767" fmla="*/ 11257195 w 11899497"/>
              <a:gd name="connsiteY767" fmla="*/ 2982061 h 6687912"/>
              <a:gd name="connsiteX768" fmla="*/ 11280083 w 11899497"/>
              <a:gd name="connsiteY768" fmla="*/ 2990474 h 6687912"/>
              <a:gd name="connsiteX769" fmla="*/ 11345975 w 11899497"/>
              <a:gd name="connsiteY769" fmla="*/ 3008282 h 6687912"/>
              <a:gd name="connsiteX770" fmla="*/ 11369548 w 11899497"/>
              <a:gd name="connsiteY770" fmla="*/ 2988223 h 6687912"/>
              <a:gd name="connsiteX771" fmla="*/ 11418725 w 11899497"/>
              <a:gd name="connsiteY771" fmla="*/ 3006607 h 6687912"/>
              <a:gd name="connsiteX772" fmla="*/ 11420572 w 11899497"/>
              <a:gd name="connsiteY772" fmla="*/ 3011563 h 6687912"/>
              <a:gd name="connsiteX773" fmla="*/ 11425871 w 11899497"/>
              <a:gd name="connsiteY773" fmla="*/ 2995483 h 6687912"/>
              <a:gd name="connsiteX774" fmla="*/ 11437972 w 11899497"/>
              <a:gd name="connsiteY774" fmla="*/ 2982512 h 6687912"/>
              <a:gd name="connsiteX775" fmla="*/ 11458526 w 11899497"/>
              <a:gd name="connsiteY775" fmla="*/ 2996028 h 6687912"/>
              <a:gd name="connsiteX776" fmla="*/ 11478738 w 11899497"/>
              <a:gd name="connsiteY776" fmla="*/ 3023779 h 6687912"/>
              <a:gd name="connsiteX777" fmla="*/ 11511830 w 11899497"/>
              <a:gd name="connsiteY777" fmla="*/ 3036860 h 6687912"/>
              <a:gd name="connsiteX778" fmla="*/ 11627491 w 11899497"/>
              <a:gd name="connsiteY778" fmla="*/ 3017805 h 6687912"/>
              <a:gd name="connsiteX779" fmla="*/ 11677496 w 11899497"/>
              <a:gd name="connsiteY779" fmla="*/ 3011894 h 6687912"/>
              <a:gd name="connsiteX780" fmla="*/ 11707332 w 11899497"/>
              <a:gd name="connsiteY780" fmla="*/ 3027599 h 6687912"/>
              <a:gd name="connsiteX781" fmla="*/ 11682983 w 11899497"/>
              <a:gd name="connsiteY781" fmla="*/ 3049357 h 6687912"/>
              <a:gd name="connsiteX782" fmla="*/ 11676324 w 11899497"/>
              <a:gd name="connsiteY782" fmla="*/ 3050423 h 6687912"/>
              <a:gd name="connsiteX783" fmla="*/ 11545938 w 11899497"/>
              <a:gd name="connsiteY783" fmla="*/ 3079190 h 6687912"/>
              <a:gd name="connsiteX784" fmla="*/ 11463514 w 11899497"/>
              <a:gd name="connsiteY784" fmla="*/ 3115505 h 6687912"/>
              <a:gd name="connsiteX785" fmla="*/ 11459626 w 11899497"/>
              <a:gd name="connsiteY785" fmla="*/ 3124007 h 6687912"/>
              <a:gd name="connsiteX786" fmla="*/ 11468907 w 11899497"/>
              <a:gd name="connsiteY786" fmla="*/ 3126196 h 6687912"/>
              <a:gd name="connsiteX787" fmla="*/ 11497383 w 11899497"/>
              <a:gd name="connsiteY787" fmla="*/ 3126886 h 6687912"/>
              <a:gd name="connsiteX788" fmla="*/ 11564542 w 11899497"/>
              <a:gd name="connsiteY788" fmla="*/ 3132934 h 6687912"/>
              <a:gd name="connsiteX789" fmla="*/ 11700032 w 11899497"/>
              <a:gd name="connsiteY789" fmla="*/ 3106502 h 6687912"/>
              <a:gd name="connsiteX790" fmla="*/ 11728073 w 11899497"/>
              <a:gd name="connsiteY790" fmla="*/ 3094657 h 6687912"/>
              <a:gd name="connsiteX791" fmla="*/ 11840820 w 11899497"/>
              <a:gd name="connsiteY791" fmla="*/ 3063989 h 6687912"/>
              <a:gd name="connsiteX792" fmla="*/ 11876338 w 11899497"/>
              <a:gd name="connsiteY792" fmla="*/ 3098741 h 6687912"/>
              <a:gd name="connsiteX793" fmla="*/ 11885910 w 11899497"/>
              <a:gd name="connsiteY793" fmla="*/ 3109287 h 6687912"/>
              <a:gd name="connsiteX794" fmla="*/ 11886149 w 11899497"/>
              <a:gd name="connsiteY794" fmla="*/ 3140236 h 6687912"/>
              <a:gd name="connsiteX795" fmla="*/ 11852373 w 11899497"/>
              <a:gd name="connsiteY795" fmla="*/ 3155628 h 6687912"/>
              <a:gd name="connsiteX796" fmla="*/ 11801444 w 11899497"/>
              <a:gd name="connsiteY796" fmla="*/ 3159060 h 6687912"/>
              <a:gd name="connsiteX797" fmla="*/ 11789974 w 11899497"/>
              <a:gd name="connsiteY797" fmla="*/ 3166150 h 6687912"/>
              <a:gd name="connsiteX798" fmla="*/ 11761300 w 11899497"/>
              <a:gd name="connsiteY798" fmla="*/ 3183873 h 6687912"/>
              <a:gd name="connsiteX799" fmla="*/ 11734669 w 11899497"/>
              <a:gd name="connsiteY799" fmla="*/ 3188140 h 6687912"/>
              <a:gd name="connsiteX800" fmla="*/ 11642476 w 11899497"/>
              <a:gd name="connsiteY800" fmla="*/ 3232323 h 6687912"/>
              <a:gd name="connsiteX801" fmla="*/ 11506304 w 11899497"/>
              <a:gd name="connsiteY801" fmla="*/ 3287227 h 6687912"/>
              <a:gd name="connsiteX802" fmla="*/ 11441230 w 11899497"/>
              <a:gd name="connsiteY802" fmla="*/ 3317085 h 6687912"/>
              <a:gd name="connsiteX803" fmla="*/ 11435784 w 11899497"/>
              <a:gd name="connsiteY803" fmla="*/ 3328986 h 6687912"/>
              <a:gd name="connsiteX804" fmla="*/ 11419597 w 11899497"/>
              <a:gd name="connsiteY804" fmla="*/ 3368872 h 6687912"/>
              <a:gd name="connsiteX805" fmla="*/ 11395395 w 11899497"/>
              <a:gd name="connsiteY805" fmla="*/ 3394809 h 6687912"/>
              <a:gd name="connsiteX806" fmla="*/ 11383437 w 11899497"/>
              <a:gd name="connsiteY806" fmla="*/ 3411955 h 6687912"/>
              <a:gd name="connsiteX807" fmla="*/ 11293722 w 11899497"/>
              <a:gd name="connsiteY807" fmla="*/ 3455216 h 6687912"/>
              <a:gd name="connsiteX808" fmla="*/ 11266946 w 11899497"/>
              <a:gd name="connsiteY808" fmla="*/ 3455303 h 6687912"/>
              <a:gd name="connsiteX809" fmla="*/ 11251152 w 11899497"/>
              <a:gd name="connsiteY809" fmla="*/ 3458359 h 6687912"/>
              <a:gd name="connsiteX810" fmla="*/ 11245221 w 11899497"/>
              <a:gd name="connsiteY810" fmla="*/ 3480319 h 6687912"/>
              <a:gd name="connsiteX811" fmla="*/ 11252168 w 11899497"/>
              <a:gd name="connsiteY811" fmla="*/ 3487609 h 6687912"/>
              <a:gd name="connsiteX812" fmla="*/ 11300619 w 11899497"/>
              <a:gd name="connsiteY812" fmla="*/ 3485100 h 6687912"/>
              <a:gd name="connsiteX813" fmla="*/ 11409622 w 11899497"/>
              <a:gd name="connsiteY813" fmla="*/ 3467112 h 6687912"/>
              <a:gd name="connsiteX814" fmla="*/ 11429791 w 11899497"/>
              <a:gd name="connsiteY814" fmla="*/ 3445498 h 6687912"/>
              <a:gd name="connsiteX815" fmla="*/ 11434313 w 11899497"/>
              <a:gd name="connsiteY815" fmla="*/ 3431116 h 6687912"/>
              <a:gd name="connsiteX816" fmla="*/ 11445441 w 11899497"/>
              <a:gd name="connsiteY816" fmla="*/ 3438263 h 6687912"/>
              <a:gd name="connsiteX817" fmla="*/ 11468328 w 11899497"/>
              <a:gd name="connsiteY817" fmla="*/ 3446677 h 6687912"/>
              <a:gd name="connsiteX818" fmla="*/ 11506771 w 11899497"/>
              <a:gd name="connsiteY818" fmla="*/ 3421085 h 6687912"/>
              <a:gd name="connsiteX819" fmla="*/ 11521496 w 11899497"/>
              <a:gd name="connsiteY819" fmla="*/ 3411372 h 6687912"/>
              <a:gd name="connsiteX820" fmla="*/ 11572280 w 11899497"/>
              <a:gd name="connsiteY820" fmla="*/ 3403762 h 6687912"/>
              <a:gd name="connsiteX821" fmla="*/ 11621892 w 11899497"/>
              <a:gd name="connsiteY821" fmla="*/ 3434680 h 6687912"/>
              <a:gd name="connsiteX822" fmla="*/ 11637004 w 11899497"/>
              <a:gd name="connsiteY822" fmla="*/ 3460097 h 6687912"/>
              <a:gd name="connsiteX823" fmla="*/ 11616541 w 11899497"/>
              <a:gd name="connsiteY823" fmla="*/ 3473354 h 6687912"/>
              <a:gd name="connsiteX824" fmla="*/ 11483138 w 11899497"/>
              <a:gd name="connsiteY824" fmla="*/ 3535693 h 6687912"/>
              <a:gd name="connsiteX825" fmla="*/ 11391868 w 11899497"/>
              <a:gd name="connsiteY825" fmla="*/ 3582353 h 6687912"/>
              <a:gd name="connsiteX826" fmla="*/ 11378554 w 11899497"/>
              <a:gd name="connsiteY826" fmla="*/ 3584486 h 6687912"/>
              <a:gd name="connsiteX827" fmla="*/ 11357024 w 11899497"/>
              <a:gd name="connsiteY827" fmla="*/ 3591087 h 6687912"/>
              <a:gd name="connsiteX828" fmla="*/ 11346621 w 11899497"/>
              <a:gd name="connsiteY828" fmla="*/ 3604834 h 6687912"/>
              <a:gd name="connsiteX829" fmla="*/ 11253506 w 11899497"/>
              <a:gd name="connsiteY829" fmla="*/ 3646537 h 6687912"/>
              <a:gd name="connsiteX830" fmla="*/ 11176673 w 11899497"/>
              <a:gd name="connsiteY830" fmla="*/ 3675128 h 6687912"/>
              <a:gd name="connsiteX831" fmla="*/ 11134051 w 11899497"/>
              <a:gd name="connsiteY831" fmla="*/ 3700865 h 6687912"/>
              <a:gd name="connsiteX832" fmla="*/ 11124376 w 11899497"/>
              <a:gd name="connsiteY832" fmla="*/ 3735505 h 6687912"/>
              <a:gd name="connsiteX833" fmla="*/ 11147262 w 11899497"/>
              <a:gd name="connsiteY833" fmla="*/ 3743918 h 6687912"/>
              <a:gd name="connsiteX834" fmla="*/ 11186919 w 11899497"/>
              <a:gd name="connsiteY834" fmla="*/ 3729162 h 6687912"/>
              <a:gd name="connsiteX835" fmla="*/ 11200670 w 11899497"/>
              <a:gd name="connsiteY835" fmla="*/ 3739563 h 6687912"/>
              <a:gd name="connsiteX836" fmla="*/ 11216755 w 11899497"/>
              <a:gd name="connsiteY836" fmla="*/ 3744864 h 6687912"/>
              <a:gd name="connsiteX837" fmla="*/ 11227883 w 11899497"/>
              <a:gd name="connsiteY837" fmla="*/ 3752012 h 6687912"/>
              <a:gd name="connsiteX838" fmla="*/ 11234106 w 11899497"/>
              <a:gd name="connsiteY838" fmla="*/ 3738409 h 6687912"/>
              <a:gd name="connsiteX839" fmla="*/ 11259232 w 11899497"/>
              <a:gd name="connsiteY839" fmla="*/ 3714949 h 6687912"/>
              <a:gd name="connsiteX840" fmla="*/ 11279205 w 11899497"/>
              <a:gd name="connsiteY840" fmla="*/ 3711750 h 6687912"/>
              <a:gd name="connsiteX841" fmla="*/ 11357646 w 11899497"/>
              <a:gd name="connsiteY841" fmla="*/ 3657165 h 6687912"/>
              <a:gd name="connsiteX842" fmla="*/ 11403712 w 11899497"/>
              <a:gd name="connsiteY842" fmla="*/ 3682350 h 6687912"/>
              <a:gd name="connsiteX843" fmla="*/ 11410805 w 11899497"/>
              <a:gd name="connsiteY843" fmla="*/ 3693820 h 6687912"/>
              <a:gd name="connsiteX844" fmla="*/ 11408274 w 11899497"/>
              <a:gd name="connsiteY844" fmla="*/ 3717334 h 6687912"/>
              <a:gd name="connsiteX845" fmla="*/ 11312194 w 11899497"/>
              <a:gd name="connsiteY845" fmla="*/ 3770017 h 6687912"/>
              <a:gd name="connsiteX846" fmla="*/ 11287358 w 11899497"/>
              <a:gd name="connsiteY846" fmla="*/ 3801833 h 6687912"/>
              <a:gd name="connsiteX847" fmla="*/ 11321226 w 11899497"/>
              <a:gd name="connsiteY847" fmla="*/ 3813215 h 6687912"/>
              <a:gd name="connsiteX848" fmla="*/ 11360489 w 11899497"/>
              <a:gd name="connsiteY848" fmla="*/ 3835287 h 6687912"/>
              <a:gd name="connsiteX849" fmla="*/ 11382403 w 11899497"/>
              <a:gd name="connsiteY849" fmla="*/ 3863815 h 6687912"/>
              <a:gd name="connsiteX850" fmla="*/ 11438473 w 11899497"/>
              <a:gd name="connsiteY850" fmla="*/ 3912081 h 6687912"/>
              <a:gd name="connsiteX851" fmla="*/ 11433612 w 11899497"/>
              <a:gd name="connsiteY851" fmla="*/ 3940697 h 6687912"/>
              <a:gd name="connsiteX852" fmla="*/ 11343119 w 11899497"/>
              <a:gd name="connsiteY852" fmla="*/ 3985656 h 6687912"/>
              <a:gd name="connsiteX853" fmla="*/ 11290344 w 11899497"/>
              <a:gd name="connsiteY853" fmla="*/ 3984133 h 6687912"/>
              <a:gd name="connsiteX854" fmla="*/ 11278585 w 11899497"/>
              <a:gd name="connsiteY854" fmla="*/ 3982865 h 6687912"/>
              <a:gd name="connsiteX855" fmla="*/ 11220946 w 11899497"/>
              <a:gd name="connsiteY855" fmla="*/ 4009958 h 6687912"/>
              <a:gd name="connsiteX856" fmla="*/ 11288686 w 11899497"/>
              <a:gd name="connsiteY856" fmla="*/ 4032719 h 6687912"/>
              <a:gd name="connsiteX857" fmla="*/ 11294078 w 11899497"/>
              <a:gd name="connsiteY857" fmla="*/ 4043410 h 6687912"/>
              <a:gd name="connsiteX858" fmla="*/ 11279985 w 11899497"/>
              <a:gd name="connsiteY858" fmla="*/ 4047243 h 6687912"/>
              <a:gd name="connsiteX859" fmla="*/ 11260499 w 11899497"/>
              <a:gd name="connsiteY859" fmla="*/ 4040387 h 6687912"/>
              <a:gd name="connsiteX860" fmla="*/ 11260645 w 11899497"/>
              <a:gd name="connsiteY860" fmla="*/ 4044565 h 6687912"/>
              <a:gd name="connsiteX861" fmla="*/ 11292907 w 11899497"/>
              <a:gd name="connsiteY861" fmla="*/ 4081940 h 6687912"/>
              <a:gd name="connsiteX862" fmla="*/ 11305299 w 11899497"/>
              <a:gd name="connsiteY862" fmla="*/ 4077327 h 6687912"/>
              <a:gd name="connsiteX863" fmla="*/ 11318325 w 11899497"/>
              <a:gd name="connsiteY863" fmla="*/ 4066838 h 6687912"/>
              <a:gd name="connsiteX864" fmla="*/ 11356665 w 11899497"/>
              <a:gd name="connsiteY864" fmla="*/ 4086433 h 6687912"/>
              <a:gd name="connsiteX865" fmla="*/ 11375081 w 11899497"/>
              <a:gd name="connsiteY865" fmla="*/ 4086632 h 6687912"/>
              <a:gd name="connsiteX866" fmla="*/ 11387474 w 11899497"/>
              <a:gd name="connsiteY866" fmla="*/ 4082022 h 6687912"/>
              <a:gd name="connsiteX867" fmla="*/ 11393156 w 11899497"/>
              <a:gd name="connsiteY867" fmla="*/ 4101069 h 6687912"/>
              <a:gd name="connsiteX868" fmla="*/ 11380910 w 11899497"/>
              <a:gd name="connsiteY868" fmla="*/ 4109859 h 6687912"/>
              <a:gd name="connsiteX869" fmla="*/ 11339407 w 11899497"/>
              <a:gd name="connsiteY869" fmla="*/ 4119659 h 6687912"/>
              <a:gd name="connsiteX870" fmla="*/ 11448847 w 11899497"/>
              <a:gd name="connsiteY870" fmla="*/ 4114206 h 6687912"/>
              <a:gd name="connsiteX871" fmla="*/ 11423480 w 11899497"/>
              <a:gd name="connsiteY871" fmla="*/ 4106716 h 6687912"/>
              <a:gd name="connsiteX872" fmla="*/ 11403703 w 11899497"/>
              <a:gd name="connsiteY872" fmla="*/ 4091501 h 6687912"/>
              <a:gd name="connsiteX873" fmla="*/ 11426642 w 11899497"/>
              <a:gd name="connsiteY873" fmla="*/ 4077322 h 6687912"/>
              <a:gd name="connsiteX874" fmla="*/ 11563096 w 11899497"/>
              <a:gd name="connsiteY874" fmla="*/ 4102731 h 6687912"/>
              <a:gd name="connsiteX875" fmla="*/ 11594239 w 11899497"/>
              <a:gd name="connsiteY875" fmla="*/ 4156042 h 6687912"/>
              <a:gd name="connsiteX876" fmla="*/ 11559053 w 11899497"/>
              <a:gd name="connsiteY876" fmla="*/ 4179012 h 6687912"/>
              <a:gd name="connsiteX877" fmla="*/ 11545104 w 11899497"/>
              <a:gd name="connsiteY877" fmla="*/ 4187024 h 6687912"/>
              <a:gd name="connsiteX878" fmla="*/ 11486398 w 11899497"/>
              <a:gd name="connsiteY878" fmla="*/ 4207460 h 6687912"/>
              <a:gd name="connsiteX879" fmla="*/ 11425605 w 11899497"/>
              <a:gd name="connsiteY879" fmla="*/ 4191986 h 6687912"/>
              <a:gd name="connsiteX880" fmla="*/ 11409035 w 11899497"/>
              <a:gd name="connsiteY880" fmla="*/ 4196744 h 6687912"/>
              <a:gd name="connsiteX881" fmla="*/ 11426042 w 11899497"/>
              <a:gd name="connsiteY881" fmla="*/ 4204522 h 6687912"/>
              <a:gd name="connsiteX882" fmla="*/ 11435469 w 11899497"/>
              <a:gd name="connsiteY882" fmla="*/ 4210891 h 6687912"/>
              <a:gd name="connsiteX883" fmla="*/ 11431989 w 11899497"/>
              <a:gd name="connsiteY883" fmla="*/ 4215088 h 6687912"/>
              <a:gd name="connsiteX884" fmla="*/ 11436247 w 11899497"/>
              <a:gd name="connsiteY884" fmla="*/ 4216124 h 6687912"/>
              <a:gd name="connsiteX885" fmla="*/ 11442795 w 11899497"/>
              <a:gd name="connsiteY885" fmla="*/ 4229311 h 6687912"/>
              <a:gd name="connsiteX886" fmla="*/ 11455845 w 11899497"/>
              <a:gd name="connsiteY886" fmla="*/ 4231729 h 6687912"/>
              <a:gd name="connsiteX887" fmla="*/ 11503799 w 11899497"/>
              <a:gd name="connsiteY887" fmla="*/ 4216734 h 6687912"/>
              <a:gd name="connsiteX888" fmla="*/ 11540274 w 11899497"/>
              <a:gd name="connsiteY888" fmla="*/ 4218820 h 6687912"/>
              <a:gd name="connsiteX889" fmla="*/ 11551081 w 11899497"/>
              <a:gd name="connsiteY889" fmla="*/ 4247305 h 6687912"/>
              <a:gd name="connsiteX890" fmla="*/ 11546056 w 11899497"/>
              <a:gd name="connsiteY890" fmla="*/ 4260392 h 6687912"/>
              <a:gd name="connsiteX891" fmla="*/ 11525848 w 11899497"/>
              <a:gd name="connsiteY891" fmla="*/ 4304933 h 6687912"/>
              <a:gd name="connsiteX892" fmla="*/ 11411470 w 11899497"/>
              <a:gd name="connsiteY892" fmla="*/ 4316966 h 6687912"/>
              <a:gd name="connsiteX893" fmla="*/ 11381519 w 11899497"/>
              <a:gd name="connsiteY893" fmla="*/ 4316087 h 6687912"/>
              <a:gd name="connsiteX894" fmla="*/ 11372475 w 11899497"/>
              <a:gd name="connsiteY894" fmla="*/ 4318456 h 6687912"/>
              <a:gd name="connsiteX895" fmla="*/ 11378304 w 11899497"/>
              <a:gd name="connsiteY895" fmla="*/ 4326866 h 6687912"/>
              <a:gd name="connsiteX896" fmla="*/ 11362411 w 11899497"/>
              <a:gd name="connsiteY896" fmla="*/ 4348124 h 6687912"/>
              <a:gd name="connsiteX897" fmla="*/ 11356966 w 11899497"/>
              <a:gd name="connsiteY897" fmla="*/ 4360026 h 6687912"/>
              <a:gd name="connsiteX898" fmla="*/ 11348411 w 11899497"/>
              <a:gd name="connsiteY898" fmla="*/ 4378729 h 6687912"/>
              <a:gd name="connsiteX899" fmla="*/ 11344730 w 11899497"/>
              <a:gd name="connsiteY899" fmla="*/ 4380790 h 6687912"/>
              <a:gd name="connsiteX900" fmla="*/ 11347029 w 11899497"/>
              <a:gd name="connsiteY900" fmla="*/ 4380762 h 6687912"/>
              <a:gd name="connsiteX901" fmla="*/ 11379749 w 11899497"/>
              <a:gd name="connsiteY901" fmla="*/ 4375987 h 6687912"/>
              <a:gd name="connsiteX902" fmla="*/ 11386236 w 11899497"/>
              <a:gd name="connsiteY902" fmla="*/ 4374594 h 6687912"/>
              <a:gd name="connsiteX903" fmla="*/ 11416332 w 11899497"/>
              <a:gd name="connsiteY903" fmla="*/ 4385883 h 6687912"/>
              <a:gd name="connsiteX904" fmla="*/ 11394551 w 11899497"/>
              <a:gd name="connsiteY904" fmla="*/ 4410923 h 6687912"/>
              <a:gd name="connsiteX905" fmla="*/ 11346561 w 11899497"/>
              <a:gd name="connsiteY905" fmla="*/ 4423317 h 6687912"/>
              <a:gd name="connsiteX906" fmla="*/ 11233648 w 11899497"/>
              <a:gd name="connsiteY906" fmla="*/ 4447043 h 6687912"/>
              <a:gd name="connsiteX907" fmla="*/ 11228348 w 11899497"/>
              <a:gd name="connsiteY907" fmla="*/ 4451504 h 6687912"/>
              <a:gd name="connsiteX908" fmla="*/ 11228735 w 11899497"/>
              <a:gd name="connsiteY908" fmla="*/ 4451436 h 6687912"/>
              <a:gd name="connsiteX909" fmla="*/ 11278740 w 11899497"/>
              <a:gd name="connsiteY909" fmla="*/ 4445527 h 6687912"/>
              <a:gd name="connsiteX910" fmla="*/ 11308576 w 11899497"/>
              <a:gd name="connsiteY910" fmla="*/ 4461231 h 6687912"/>
              <a:gd name="connsiteX911" fmla="*/ 11284227 w 11899497"/>
              <a:gd name="connsiteY911" fmla="*/ 4482989 h 6687912"/>
              <a:gd name="connsiteX912" fmla="*/ 11277568 w 11899497"/>
              <a:gd name="connsiteY912" fmla="*/ 4484055 h 6687912"/>
              <a:gd name="connsiteX913" fmla="*/ 11213176 w 11899497"/>
              <a:gd name="connsiteY913" fmla="*/ 4503431 h 6687912"/>
              <a:gd name="connsiteX914" fmla="*/ 11198887 w 11899497"/>
              <a:gd name="connsiteY914" fmla="*/ 4507609 h 6687912"/>
              <a:gd name="connsiteX915" fmla="*/ 11198147 w 11899497"/>
              <a:gd name="connsiteY915" fmla="*/ 4515230 h 6687912"/>
              <a:gd name="connsiteX916" fmla="*/ 11185242 w 11899497"/>
              <a:gd name="connsiteY916" fmla="*/ 4523222 h 6687912"/>
              <a:gd name="connsiteX917" fmla="*/ 11169517 w 11899497"/>
              <a:gd name="connsiteY917" fmla="*/ 4515634 h 6687912"/>
              <a:gd name="connsiteX918" fmla="*/ 11169042 w 11899497"/>
              <a:gd name="connsiteY918" fmla="*/ 4512808 h 6687912"/>
              <a:gd name="connsiteX919" fmla="*/ 11159051 w 11899497"/>
              <a:gd name="connsiteY919" fmla="*/ 4512815 h 6687912"/>
              <a:gd name="connsiteX920" fmla="*/ 11159236 w 11899497"/>
              <a:gd name="connsiteY920" fmla="*/ 4529549 h 6687912"/>
              <a:gd name="connsiteX921" fmla="*/ 11155795 w 11899497"/>
              <a:gd name="connsiteY921" fmla="*/ 4536594 h 6687912"/>
              <a:gd name="connsiteX922" fmla="*/ 11158426 w 11899497"/>
              <a:gd name="connsiteY922" fmla="*/ 4546774 h 6687912"/>
              <a:gd name="connsiteX923" fmla="*/ 11153567 w 11899497"/>
              <a:gd name="connsiteY923" fmla="*/ 4569330 h 6687912"/>
              <a:gd name="connsiteX924" fmla="*/ 11165786 w 11899497"/>
              <a:gd name="connsiteY924" fmla="*/ 4566567 h 6687912"/>
              <a:gd name="connsiteX925" fmla="*/ 11301276 w 11899497"/>
              <a:gd name="connsiteY925" fmla="*/ 4540133 h 6687912"/>
              <a:gd name="connsiteX926" fmla="*/ 11329317 w 11899497"/>
              <a:gd name="connsiteY926" fmla="*/ 4528290 h 6687912"/>
              <a:gd name="connsiteX927" fmla="*/ 11442064 w 11899497"/>
              <a:gd name="connsiteY927" fmla="*/ 4497620 h 6687912"/>
              <a:gd name="connsiteX928" fmla="*/ 11477582 w 11899497"/>
              <a:gd name="connsiteY928" fmla="*/ 4532372 h 6687912"/>
              <a:gd name="connsiteX929" fmla="*/ 11487154 w 11899497"/>
              <a:gd name="connsiteY929" fmla="*/ 4542919 h 6687912"/>
              <a:gd name="connsiteX930" fmla="*/ 11487393 w 11899497"/>
              <a:gd name="connsiteY930" fmla="*/ 4573867 h 6687912"/>
              <a:gd name="connsiteX931" fmla="*/ 11453617 w 11899497"/>
              <a:gd name="connsiteY931" fmla="*/ 4589259 h 6687912"/>
              <a:gd name="connsiteX932" fmla="*/ 11402688 w 11899497"/>
              <a:gd name="connsiteY932" fmla="*/ 4592693 h 6687912"/>
              <a:gd name="connsiteX933" fmla="*/ 11391218 w 11899497"/>
              <a:gd name="connsiteY933" fmla="*/ 4599781 h 6687912"/>
              <a:gd name="connsiteX934" fmla="*/ 11362544 w 11899497"/>
              <a:gd name="connsiteY934" fmla="*/ 4617505 h 6687912"/>
              <a:gd name="connsiteX935" fmla="*/ 11335913 w 11899497"/>
              <a:gd name="connsiteY935" fmla="*/ 4621772 h 6687912"/>
              <a:gd name="connsiteX936" fmla="*/ 11243721 w 11899497"/>
              <a:gd name="connsiteY936" fmla="*/ 4665955 h 6687912"/>
              <a:gd name="connsiteX937" fmla="*/ 11107549 w 11899497"/>
              <a:gd name="connsiteY937" fmla="*/ 4720858 h 6687912"/>
              <a:gd name="connsiteX938" fmla="*/ 11042474 w 11899497"/>
              <a:gd name="connsiteY938" fmla="*/ 4750716 h 6687912"/>
              <a:gd name="connsiteX939" fmla="*/ 11037028 w 11899497"/>
              <a:gd name="connsiteY939" fmla="*/ 4762619 h 6687912"/>
              <a:gd name="connsiteX940" fmla="*/ 11020841 w 11899497"/>
              <a:gd name="connsiteY940" fmla="*/ 4802503 h 6687912"/>
              <a:gd name="connsiteX941" fmla="*/ 10996638 w 11899497"/>
              <a:gd name="connsiteY941" fmla="*/ 4828442 h 6687912"/>
              <a:gd name="connsiteX942" fmla="*/ 10984682 w 11899497"/>
              <a:gd name="connsiteY942" fmla="*/ 4845588 h 6687912"/>
              <a:gd name="connsiteX943" fmla="*/ 10894966 w 11899497"/>
              <a:gd name="connsiteY943" fmla="*/ 4888848 h 6687912"/>
              <a:gd name="connsiteX944" fmla="*/ 10868190 w 11899497"/>
              <a:gd name="connsiteY944" fmla="*/ 4888935 h 6687912"/>
              <a:gd name="connsiteX945" fmla="*/ 10852396 w 11899497"/>
              <a:gd name="connsiteY945" fmla="*/ 4891992 h 6687912"/>
              <a:gd name="connsiteX946" fmla="*/ 10846464 w 11899497"/>
              <a:gd name="connsiteY946" fmla="*/ 4913950 h 6687912"/>
              <a:gd name="connsiteX947" fmla="*/ 10853412 w 11899497"/>
              <a:gd name="connsiteY947" fmla="*/ 4921242 h 6687912"/>
              <a:gd name="connsiteX948" fmla="*/ 10901863 w 11899497"/>
              <a:gd name="connsiteY948" fmla="*/ 4918731 h 6687912"/>
              <a:gd name="connsiteX949" fmla="*/ 11010865 w 11899497"/>
              <a:gd name="connsiteY949" fmla="*/ 4900743 h 6687912"/>
              <a:gd name="connsiteX950" fmla="*/ 11031035 w 11899497"/>
              <a:gd name="connsiteY950" fmla="*/ 4879130 h 6687912"/>
              <a:gd name="connsiteX951" fmla="*/ 11035557 w 11899497"/>
              <a:gd name="connsiteY951" fmla="*/ 4864748 h 6687912"/>
              <a:gd name="connsiteX952" fmla="*/ 11046685 w 11899497"/>
              <a:gd name="connsiteY952" fmla="*/ 4871895 h 6687912"/>
              <a:gd name="connsiteX953" fmla="*/ 11069572 w 11899497"/>
              <a:gd name="connsiteY953" fmla="*/ 4880309 h 6687912"/>
              <a:gd name="connsiteX954" fmla="*/ 11108015 w 11899497"/>
              <a:gd name="connsiteY954" fmla="*/ 4854718 h 6687912"/>
              <a:gd name="connsiteX955" fmla="*/ 11122740 w 11899497"/>
              <a:gd name="connsiteY955" fmla="*/ 4845004 h 6687912"/>
              <a:gd name="connsiteX956" fmla="*/ 11173524 w 11899497"/>
              <a:gd name="connsiteY956" fmla="*/ 4837394 h 6687912"/>
              <a:gd name="connsiteX957" fmla="*/ 11223136 w 11899497"/>
              <a:gd name="connsiteY957" fmla="*/ 4868312 h 6687912"/>
              <a:gd name="connsiteX958" fmla="*/ 11238247 w 11899497"/>
              <a:gd name="connsiteY958" fmla="*/ 4893729 h 6687912"/>
              <a:gd name="connsiteX959" fmla="*/ 11217785 w 11899497"/>
              <a:gd name="connsiteY959" fmla="*/ 4906986 h 6687912"/>
              <a:gd name="connsiteX960" fmla="*/ 11084382 w 11899497"/>
              <a:gd name="connsiteY960" fmla="*/ 4969325 h 6687912"/>
              <a:gd name="connsiteX961" fmla="*/ 10993112 w 11899497"/>
              <a:gd name="connsiteY961" fmla="*/ 5015985 h 6687912"/>
              <a:gd name="connsiteX962" fmla="*/ 10979798 w 11899497"/>
              <a:gd name="connsiteY962" fmla="*/ 5018119 h 6687912"/>
              <a:gd name="connsiteX963" fmla="*/ 10958268 w 11899497"/>
              <a:gd name="connsiteY963" fmla="*/ 5024719 h 6687912"/>
              <a:gd name="connsiteX964" fmla="*/ 10947865 w 11899497"/>
              <a:gd name="connsiteY964" fmla="*/ 5038466 h 6687912"/>
              <a:gd name="connsiteX965" fmla="*/ 10854751 w 11899497"/>
              <a:gd name="connsiteY965" fmla="*/ 5080170 h 6687912"/>
              <a:gd name="connsiteX966" fmla="*/ 10777917 w 11899497"/>
              <a:gd name="connsiteY966" fmla="*/ 5108760 h 6687912"/>
              <a:gd name="connsiteX967" fmla="*/ 10735294 w 11899497"/>
              <a:gd name="connsiteY967" fmla="*/ 5134497 h 6687912"/>
              <a:gd name="connsiteX968" fmla="*/ 10725620 w 11899497"/>
              <a:gd name="connsiteY968" fmla="*/ 5169136 h 6687912"/>
              <a:gd name="connsiteX969" fmla="*/ 10748506 w 11899497"/>
              <a:gd name="connsiteY969" fmla="*/ 5177550 h 6687912"/>
              <a:gd name="connsiteX970" fmla="*/ 10788163 w 11899497"/>
              <a:gd name="connsiteY970" fmla="*/ 5162794 h 6687912"/>
              <a:gd name="connsiteX971" fmla="*/ 10801914 w 11899497"/>
              <a:gd name="connsiteY971" fmla="*/ 5173195 h 6687912"/>
              <a:gd name="connsiteX972" fmla="*/ 10817999 w 11899497"/>
              <a:gd name="connsiteY972" fmla="*/ 5178497 h 6687912"/>
              <a:gd name="connsiteX973" fmla="*/ 10829127 w 11899497"/>
              <a:gd name="connsiteY973" fmla="*/ 5185643 h 6687912"/>
              <a:gd name="connsiteX974" fmla="*/ 10835350 w 11899497"/>
              <a:gd name="connsiteY974" fmla="*/ 5172040 h 6687912"/>
              <a:gd name="connsiteX975" fmla="*/ 10860476 w 11899497"/>
              <a:gd name="connsiteY975" fmla="*/ 5148582 h 6687912"/>
              <a:gd name="connsiteX976" fmla="*/ 10880449 w 11899497"/>
              <a:gd name="connsiteY976" fmla="*/ 5145382 h 6687912"/>
              <a:gd name="connsiteX977" fmla="*/ 10958890 w 11899497"/>
              <a:gd name="connsiteY977" fmla="*/ 5090797 h 6687912"/>
              <a:gd name="connsiteX978" fmla="*/ 11004956 w 11899497"/>
              <a:gd name="connsiteY978" fmla="*/ 5115983 h 6687912"/>
              <a:gd name="connsiteX979" fmla="*/ 11012049 w 11899497"/>
              <a:gd name="connsiteY979" fmla="*/ 5127451 h 6687912"/>
              <a:gd name="connsiteX980" fmla="*/ 11009519 w 11899497"/>
              <a:gd name="connsiteY980" fmla="*/ 5150967 h 6687912"/>
              <a:gd name="connsiteX981" fmla="*/ 10913438 w 11899497"/>
              <a:gd name="connsiteY981" fmla="*/ 5203650 h 6687912"/>
              <a:gd name="connsiteX982" fmla="*/ 10888602 w 11899497"/>
              <a:gd name="connsiteY982" fmla="*/ 5235466 h 6687912"/>
              <a:gd name="connsiteX983" fmla="*/ 10922470 w 11899497"/>
              <a:gd name="connsiteY983" fmla="*/ 5246846 h 6687912"/>
              <a:gd name="connsiteX984" fmla="*/ 10961734 w 11899497"/>
              <a:gd name="connsiteY984" fmla="*/ 5268919 h 6687912"/>
              <a:gd name="connsiteX985" fmla="*/ 10983647 w 11899497"/>
              <a:gd name="connsiteY985" fmla="*/ 5297447 h 6687912"/>
              <a:gd name="connsiteX986" fmla="*/ 11039717 w 11899497"/>
              <a:gd name="connsiteY986" fmla="*/ 5345713 h 6687912"/>
              <a:gd name="connsiteX987" fmla="*/ 11034855 w 11899497"/>
              <a:gd name="connsiteY987" fmla="*/ 5374329 h 6687912"/>
              <a:gd name="connsiteX988" fmla="*/ 10944363 w 11899497"/>
              <a:gd name="connsiteY988" fmla="*/ 5419287 h 6687912"/>
              <a:gd name="connsiteX989" fmla="*/ 10891588 w 11899497"/>
              <a:gd name="connsiteY989" fmla="*/ 5417764 h 6687912"/>
              <a:gd name="connsiteX990" fmla="*/ 10879829 w 11899497"/>
              <a:gd name="connsiteY990" fmla="*/ 5416498 h 6687912"/>
              <a:gd name="connsiteX991" fmla="*/ 10822190 w 11899497"/>
              <a:gd name="connsiteY991" fmla="*/ 5443589 h 6687912"/>
              <a:gd name="connsiteX992" fmla="*/ 10889930 w 11899497"/>
              <a:gd name="connsiteY992" fmla="*/ 5466350 h 6687912"/>
              <a:gd name="connsiteX993" fmla="*/ 10895322 w 11899497"/>
              <a:gd name="connsiteY993" fmla="*/ 5477043 h 6687912"/>
              <a:gd name="connsiteX994" fmla="*/ 10881229 w 11899497"/>
              <a:gd name="connsiteY994" fmla="*/ 5480875 h 6687912"/>
              <a:gd name="connsiteX995" fmla="*/ 10861743 w 11899497"/>
              <a:gd name="connsiteY995" fmla="*/ 5474019 h 6687912"/>
              <a:gd name="connsiteX996" fmla="*/ 10861889 w 11899497"/>
              <a:gd name="connsiteY996" fmla="*/ 5478197 h 6687912"/>
              <a:gd name="connsiteX997" fmla="*/ 10894151 w 11899497"/>
              <a:gd name="connsiteY997" fmla="*/ 5515572 h 6687912"/>
              <a:gd name="connsiteX998" fmla="*/ 10906543 w 11899497"/>
              <a:gd name="connsiteY998" fmla="*/ 5510960 h 6687912"/>
              <a:gd name="connsiteX999" fmla="*/ 10919569 w 11899497"/>
              <a:gd name="connsiteY999" fmla="*/ 5500471 h 6687912"/>
              <a:gd name="connsiteX1000" fmla="*/ 10957908 w 11899497"/>
              <a:gd name="connsiteY1000" fmla="*/ 5520064 h 6687912"/>
              <a:gd name="connsiteX1001" fmla="*/ 10976325 w 11899497"/>
              <a:gd name="connsiteY1001" fmla="*/ 5520264 h 6687912"/>
              <a:gd name="connsiteX1002" fmla="*/ 10988718 w 11899497"/>
              <a:gd name="connsiteY1002" fmla="*/ 5515653 h 6687912"/>
              <a:gd name="connsiteX1003" fmla="*/ 10994400 w 11899497"/>
              <a:gd name="connsiteY1003" fmla="*/ 5534702 h 6687912"/>
              <a:gd name="connsiteX1004" fmla="*/ 10982154 w 11899497"/>
              <a:gd name="connsiteY1004" fmla="*/ 5543491 h 6687912"/>
              <a:gd name="connsiteX1005" fmla="*/ 10940652 w 11899497"/>
              <a:gd name="connsiteY1005" fmla="*/ 5553291 h 6687912"/>
              <a:gd name="connsiteX1006" fmla="*/ 11050092 w 11899497"/>
              <a:gd name="connsiteY1006" fmla="*/ 5547838 h 6687912"/>
              <a:gd name="connsiteX1007" fmla="*/ 11024724 w 11899497"/>
              <a:gd name="connsiteY1007" fmla="*/ 5540347 h 6687912"/>
              <a:gd name="connsiteX1008" fmla="*/ 11004947 w 11899497"/>
              <a:gd name="connsiteY1008" fmla="*/ 5525133 h 6687912"/>
              <a:gd name="connsiteX1009" fmla="*/ 11027886 w 11899497"/>
              <a:gd name="connsiteY1009" fmla="*/ 5510954 h 6687912"/>
              <a:gd name="connsiteX1010" fmla="*/ 11164340 w 11899497"/>
              <a:gd name="connsiteY1010" fmla="*/ 5536363 h 6687912"/>
              <a:gd name="connsiteX1011" fmla="*/ 11195483 w 11899497"/>
              <a:gd name="connsiteY1011" fmla="*/ 5589674 h 6687912"/>
              <a:gd name="connsiteX1012" fmla="*/ 11160297 w 11899497"/>
              <a:gd name="connsiteY1012" fmla="*/ 5612643 h 6687912"/>
              <a:gd name="connsiteX1013" fmla="*/ 11146348 w 11899497"/>
              <a:gd name="connsiteY1013" fmla="*/ 5620656 h 6687912"/>
              <a:gd name="connsiteX1014" fmla="*/ 11087642 w 11899497"/>
              <a:gd name="connsiteY1014" fmla="*/ 5641092 h 6687912"/>
              <a:gd name="connsiteX1015" fmla="*/ 11026849 w 11899497"/>
              <a:gd name="connsiteY1015" fmla="*/ 5625618 h 6687912"/>
              <a:gd name="connsiteX1016" fmla="*/ 11010278 w 11899497"/>
              <a:gd name="connsiteY1016" fmla="*/ 5630376 h 6687912"/>
              <a:gd name="connsiteX1017" fmla="*/ 11027286 w 11899497"/>
              <a:gd name="connsiteY1017" fmla="*/ 5638155 h 6687912"/>
              <a:gd name="connsiteX1018" fmla="*/ 11036713 w 11899497"/>
              <a:gd name="connsiteY1018" fmla="*/ 5644523 h 6687912"/>
              <a:gd name="connsiteX1019" fmla="*/ 11033233 w 11899497"/>
              <a:gd name="connsiteY1019" fmla="*/ 5648721 h 6687912"/>
              <a:gd name="connsiteX1020" fmla="*/ 11037491 w 11899497"/>
              <a:gd name="connsiteY1020" fmla="*/ 5649755 h 6687912"/>
              <a:gd name="connsiteX1021" fmla="*/ 11044039 w 11899497"/>
              <a:gd name="connsiteY1021" fmla="*/ 5662942 h 6687912"/>
              <a:gd name="connsiteX1022" fmla="*/ 11057089 w 11899497"/>
              <a:gd name="connsiteY1022" fmla="*/ 5665362 h 6687912"/>
              <a:gd name="connsiteX1023" fmla="*/ 11105044 w 11899497"/>
              <a:gd name="connsiteY1023" fmla="*/ 5650365 h 6687912"/>
              <a:gd name="connsiteX1024" fmla="*/ 11141518 w 11899497"/>
              <a:gd name="connsiteY1024" fmla="*/ 5652453 h 6687912"/>
              <a:gd name="connsiteX1025" fmla="*/ 11152325 w 11899497"/>
              <a:gd name="connsiteY1025" fmla="*/ 5680936 h 6687912"/>
              <a:gd name="connsiteX1026" fmla="*/ 11147300 w 11899497"/>
              <a:gd name="connsiteY1026" fmla="*/ 5694024 h 6687912"/>
              <a:gd name="connsiteX1027" fmla="*/ 11127092 w 11899497"/>
              <a:gd name="connsiteY1027" fmla="*/ 5738566 h 6687912"/>
              <a:gd name="connsiteX1028" fmla="*/ 11012714 w 11899497"/>
              <a:gd name="connsiteY1028" fmla="*/ 5750598 h 6687912"/>
              <a:gd name="connsiteX1029" fmla="*/ 10982763 w 11899497"/>
              <a:gd name="connsiteY1029" fmla="*/ 5749719 h 6687912"/>
              <a:gd name="connsiteX1030" fmla="*/ 10973719 w 11899497"/>
              <a:gd name="connsiteY1030" fmla="*/ 5752089 h 6687912"/>
              <a:gd name="connsiteX1031" fmla="*/ 10979548 w 11899497"/>
              <a:gd name="connsiteY1031" fmla="*/ 5760498 h 6687912"/>
              <a:gd name="connsiteX1032" fmla="*/ 10963655 w 11899497"/>
              <a:gd name="connsiteY1032" fmla="*/ 5781756 h 6687912"/>
              <a:gd name="connsiteX1033" fmla="*/ 10958210 w 11899497"/>
              <a:gd name="connsiteY1033" fmla="*/ 5793658 h 6687912"/>
              <a:gd name="connsiteX1034" fmla="*/ 10949655 w 11899497"/>
              <a:gd name="connsiteY1034" fmla="*/ 5812360 h 6687912"/>
              <a:gd name="connsiteX1035" fmla="*/ 10945974 w 11899497"/>
              <a:gd name="connsiteY1035" fmla="*/ 5814421 h 6687912"/>
              <a:gd name="connsiteX1036" fmla="*/ 10948273 w 11899497"/>
              <a:gd name="connsiteY1036" fmla="*/ 5814394 h 6687912"/>
              <a:gd name="connsiteX1037" fmla="*/ 10980993 w 11899497"/>
              <a:gd name="connsiteY1037" fmla="*/ 5809619 h 6687912"/>
              <a:gd name="connsiteX1038" fmla="*/ 10987480 w 11899497"/>
              <a:gd name="connsiteY1038" fmla="*/ 5808227 h 6687912"/>
              <a:gd name="connsiteX1039" fmla="*/ 11017576 w 11899497"/>
              <a:gd name="connsiteY1039" fmla="*/ 5819515 h 6687912"/>
              <a:gd name="connsiteX1040" fmla="*/ 10995795 w 11899497"/>
              <a:gd name="connsiteY1040" fmla="*/ 5844555 h 6687912"/>
              <a:gd name="connsiteX1041" fmla="*/ 10947805 w 11899497"/>
              <a:gd name="connsiteY1041" fmla="*/ 5856949 h 6687912"/>
              <a:gd name="connsiteX1042" fmla="*/ 10834893 w 11899497"/>
              <a:gd name="connsiteY1042" fmla="*/ 5880674 h 6687912"/>
              <a:gd name="connsiteX1043" fmla="*/ 10809188 w 11899497"/>
              <a:gd name="connsiteY1043" fmla="*/ 5904466 h 6687912"/>
              <a:gd name="connsiteX1044" fmla="*/ 10800530 w 11899497"/>
              <a:gd name="connsiteY1044" fmla="*/ 5937131 h 6687912"/>
              <a:gd name="connsiteX1045" fmla="*/ 10786486 w 11899497"/>
              <a:gd name="connsiteY1045" fmla="*/ 5956854 h 6687912"/>
              <a:gd name="connsiteX1046" fmla="*/ 10770761 w 11899497"/>
              <a:gd name="connsiteY1046" fmla="*/ 5949266 h 6687912"/>
              <a:gd name="connsiteX1047" fmla="*/ 10760170 w 11899497"/>
              <a:gd name="connsiteY1047" fmla="*/ 5936400 h 6687912"/>
              <a:gd name="connsiteX1048" fmla="*/ 10760242 w 11899497"/>
              <a:gd name="connsiteY1048" fmla="*/ 5941607 h 6687912"/>
              <a:gd name="connsiteX1049" fmla="*/ 10760480 w 11899497"/>
              <a:gd name="connsiteY1049" fmla="*/ 5963181 h 6687912"/>
              <a:gd name="connsiteX1050" fmla="*/ 10757039 w 11899497"/>
              <a:gd name="connsiteY1050" fmla="*/ 5970226 h 6687912"/>
              <a:gd name="connsiteX1051" fmla="*/ 10759670 w 11899497"/>
              <a:gd name="connsiteY1051" fmla="*/ 5980407 h 6687912"/>
              <a:gd name="connsiteX1052" fmla="*/ 10727558 w 11899497"/>
              <a:gd name="connsiteY1052" fmla="*/ 6031638 h 6687912"/>
              <a:gd name="connsiteX1053" fmla="*/ 10723320 w 11899497"/>
              <a:gd name="connsiteY1053" fmla="*/ 6033913 h 6687912"/>
              <a:gd name="connsiteX1054" fmla="*/ 10722371 w 11899497"/>
              <a:gd name="connsiteY1054" fmla="*/ 6038300 h 6687912"/>
              <a:gd name="connsiteX1055" fmla="*/ 10712197 w 11899497"/>
              <a:gd name="connsiteY1055" fmla="*/ 6043814 h 6687912"/>
              <a:gd name="connsiteX1056" fmla="*/ 10674800 w 11899497"/>
              <a:gd name="connsiteY1056" fmla="*/ 6069073 h 6687912"/>
              <a:gd name="connsiteX1057" fmla="*/ 10668347 w 11899497"/>
              <a:gd name="connsiteY1057" fmla="*/ 6073069 h 6687912"/>
              <a:gd name="connsiteX1058" fmla="*/ 10577683 w 11899497"/>
              <a:gd name="connsiteY1058" fmla="*/ 6105591 h 6687912"/>
              <a:gd name="connsiteX1059" fmla="*/ 10555614 w 11899497"/>
              <a:gd name="connsiteY1059" fmla="*/ 6109809 h 6687912"/>
              <a:gd name="connsiteX1060" fmla="*/ 10492009 w 11899497"/>
              <a:gd name="connsiteY1060" fmla="*/ 6122424 h 6687912"/>
              <a:gd name="connsiteX1061" fmla="*/ 10487427 w 11899497"/>
              <a:gd name="connsiteY1061" fmla="*/ 6124022 h 6687912"/>
              <a:gd name="connsiteX1062" fmla="*/ 10472238 w 11899497"/>
              <a:gd name="connsiteY1062" fmla="*/ 6145557 h 6687912"/>
              <a:gd name="connsiteX1063" fmla="*/ 10496352 w 11899497"/>
              <a:gd name="connsiteY1063" fmla="*/ 6146196 h 6687912"/>
              <a:gd name="connsiteX1064" fmla="*/ 10433572 w 11899497"/>
              <a:gd name="connsiteY1064" fmla="*/ 6171068 h 6687912"/>
              <a:gd name="connsiteX1065" fmla="*/ 10430409 w 11899497"/>
              <a:gd name="connsiteY1065" fmla="*/ 6185774 h 6687912"/>
              <a:gd name="connsiteX1066" fmla="*/ 10395903 w 11899497"/>
              <a:gd name="connsiteY1066" fmla="*/ 6231819 h 6687912"/>
              <a:gd name="connsiteX1067" fmla="*/ 10202483 w 11899497"/>
              <a:gd name="connsiteY1067" fmla="*/ 6269701 h 6687912"/>
              <a:gd name="connsiteX1068" fmla="*/ 10168670 w 11899497"/>
              <a:gd name="connsiteY1068" fmla="*/ 6271806 h 6687912"/>
              <a:gd name="connsiteX1069" fmla="*/ 10148635 w 11899497"/>
              <a:gd name="connsiteY1069" fmla="*/ 6274212 h 6687912"/>
              <a:gd name="connsiteX1070" fmla="*/ 10116725 w 11899497"/>
              <a:gd name="connsiteY1070" fmla="*/ 6289711 h 6687912"/>
              <a:gd name="connsiteX1071" fmla="*/ 10072687 w 11899497"/>
              <a:gd name="connsiteY1071" fmla="*/ 6305710 h 6687912"/>
              <a:gd name="connsiteX1072" fmla="*/ 10025993 w 11899497"/>
              <a:gd name="connsiteY1072" fmla="*/ 6316768 h 6687912"/>
              <a:gd name="connsiteX1073" fmla="*/ 9974246 w 11899497"/>
              <a:gd name="connsiteY1073" fmla="*/ 6331071 h 6687912"/>
              <a:gd name="connsiteX1074" fmla="*/ 9978228 w 11899497"/>
              <a:gd name="connsiteY1074" fmla="*/ 6336653 h 6687912"/>
              <a:gd name="connsiteX1075" fmla="*/ 9993953 w 11899497"/>
              <a:gd name="connsiteY1075" fmla="*/ 6344240 h 6687912"/>
              <a:gd name="connsiteX1076" fmla="*/ 10079483 w 11899497"/>
              <a:gd name="connsiteY1076" fmla="*/ 6316998 h 6687912"/>
              <a:gd name="connsiteX1077" fmla="*/ 10143269 w 11899497"/>
              <a:gd name="connsiteY1077" fmla="*/ 6317397 h 6687912"/>
              <a:gd name="connsiteX1078" fmla="*/ 10175786 w 11899497"/>
              <a:gd name="connsiteY1078" fmla="*/ 6315635 h 6687912"/>
              <a:gd name="connsiteX1079" fmla="*/ 10301498 w 11899497"/>
              <a:gd name="connsiteY1079" fmla="*/ 6276109 h 6687912"/>
              <a:gd name="connsiteX1080" fmla="*/ 10335369 w 11899497"/>
              <a:gd name="connsiteY1080" fmla="*/ 6278233 h 6687912"/>
              <a:gd name="connsiteX1081" fmla="*/ 10285175 w 11899497"/>
              <a:gd name="connsiteY1081" fmla="*/ 6319294 h 6687912"/>
              <a:gd name="connsiteX1082" fmla="*/ 10202464 w 11899497"/>
              <a:gd name="connsiteY1082" fmla="*/ 6362118 h 6687912"/>
              <a:gd name="connsiteX1083" fmla="*/ 10141461 w 11899497"/>
              <a:gd name="connsiteY1083" fmla="*/ 6374696 h 6687912"/>
              <a:gd name="connsiteX1084" fmla="*/ 10050472 w 11899497"/>
              <a:gd name="connsiteY1084" fmla="*/ 6383792 h 6687912"/>
              <a:gd name="connsiteX1085" fmla="*/ 10038778 w 11899497"/>
              <a:gd name="connsiteY1085" fmla="*/ 6385260 h 6687912"/>
              <a:gd name="connsiteX1086" fmla="*/ 9981590 w 11899497"/>
              <a:gd name="connsiteY1086" fmla="*/ 6391275 h 6687912"/>
              <a:gd name="connsiteX1087" fmla="*/ 9919123 w 11899497"/>
              <a:gd name="connsiteY1087" fmla="*/ 6392158 h 6687912"/>
              <a:gd name="connsiteX1088" fmla="*/ 9911386 w 11899497"/>
              <a:gd name="connsiteY1088" fmla="*/ 6397474 h 6687912"/>
              <a:gd name="connsiteX1089" fmla="*/ 9894415 w 11899497"/>
              <a:gd name="connsiteY1089" fmla="*/ 6393808 h 6687912"/>
              <a:gd name="connsiteX1090" fmla="*/ 9877261 w 11899497"/>
              <a:gd name="connsiteY1090" fmla="*/ 6377130 h 6687912"/>
              <a:gd name="connsiteX1091" fmla="*/ 9825170 w 11899497"/>
              <a:gd name="connsiteY1091" fmla="*/ 6375264 h 6687912"/>
              <a:gd name="connsiteX1092" fmla="*/ 9810945 w 11899497"/>
              <a:gd name="connsiteY1092" fmla="*/ 6381974 h 6687912"/>
              <a:gd name="connsiteX1093" fmla="*/ 9781104 w 11899497"/>
              <a:gd name="connsiteY1093" fmla="*/ 6388904 h 6687912"/>
              <a:gd name="connsiteX1094" fmla="*/ 9749834 w 11899497"/>
              <a:gd name="connsiteY1094" fmla="*/ 6386744 h 6687912"/>
              <a:gd name="connsiteX1095" fmla="*/ 9726734 w 11899497"/>
              <a:gd name="connsiteY1095" fmla="*/ 6410500 h 6687912"/>
              <a:gd name="connsiteX1096" fmla="*/ 9712508 w 11899497"/>
              <a:gd name="connsiteY1096" fmla="*/ 6417210 h 6687912"/>
              <a:gd name="connsiteX1097" fmla="*/ 9669581 w 11899497"/>
              <a:gd name="connsiteY1097" fmla="*/ 6419119 h 6687912"/>
              <a:gd name="connsiteX1098" fmla="*/ 9659026 w 11899497"/>
              <a:gd name="connsiteY1098" fmla="*/ 6408855 h 6687912"/>
              <a:gd name="connsiteX1099" fmla="*/ 9649247 w 11899497"/>
              <a:gd name="connsiteY1099" fmla="*/ 6360831 h 6687912"/>
              <a:gd name="connsiteX1100" fmla="*/ 9638548 w 11899497"/>
              <a:gd name="connsiteY1100" fmla="*/ 6340156 h 6687912"/>
              <a:gd name="connsiteX1101" fmla="*/ 9620437 w 11899497"/>
              <a:gd name="connsiteY1101" fmla="*/ 6348222 h 6687912"/>
              <a:gd name="connsiteX1102" fmla="*/ 9594481 w 11899497"/>
              <a:gd name="connsiteY1102" fmla="*/ 6353797 h 6687912"/>
              <a:gd name="connsiteX1103" fmla="*/ 9482562 w 11899497"/>
              <a:gd name="connsiteY1103" fmla="*/ 6355379 h 6687912"/>
              <a:gd name="connsiteX1104" fmla="*/ 9435748 w 11899497"/>
              <a:gd name="connsiteY1104" fmla="*/ 6358646 h 6687912"/>
              <a:gd name="connsiteX1105" fmla="*/ 9374493 w 11899497"/>
              <a:gd name="connsiteY1105" fmla="*/ 6353004 h 6687912"/>
              <a:gd name="connsiteX1106" fmla="*/ 9293699 w 11899497"/>
              <a:gd name="connsiteY1106" fmla="*/ 6346336 h 6687912"/>
              <a:gd name="connsiteX1107" fmla="*/ 9255977 w 11899497"/>
              <a:gd name="connsiteY1107" fmla="*/ 6348173 h 6687912"/>
              <a:gd name="connsiteX1108" fmla="*/ 9111432 w 11899497"/>
              <a:gd name="connsiteY1108" fmla="*/ 6343707 h 6687912"/>
              <a:gd name="connsiteX1109" fmla="*/ 9101057 w 11899497"/>
              <a:gd name="connsiteY1109" fmla="*/ 6346459 h 6687912"/>
              <a:gd name="connsiteX1110" fmla="*/ 9068758 w 11899497"/>
              <a:gd name="connsiteY1110" fmla="*/ 6363836 h 6687912"/>
              <a:gd name="connsiteX1111" fmla="*/ 8981799 w 11899497"/>
              <a:gd name="connsiteY1111" fmla="*/ 6381988 h 6687912"/>
              <a:gd name="connsiteX1112" fmla="*/ 8938837 w 11899497"/>
              <a:gd name="connsiteY1112" fmla="*/ 6381294 h 6687912"/>
              <a:gd name="connsiteX1113" fmla="*/ 8921936 w 11899497"/>
              <a:gd name="connsiteY1113" fmla="*/ 6382834 h 6687912"/>
              <a:gd name="connsiteX1114" fmla="*/ 8865922 w 11899497"/>
              <a:gd name="connsiteY1114" fmla="*/ 6379722 h 6687912"/>
              <a:gd name="connsiteX1115" fmla="*/ 8855439 w 11899497"/>
              <a:gd name="connsiteY1115" fmla="*/ 6374664 h 6687912"/>
              <a:gd name="connsiteX1116" fmla="*/ 8849022 w 11899497"/>
              <a:gd name="connsiteY1116" fmla="*/ 6381263 h 6687912"/>
              <a:gd name="connsiteX1117" fmla="*/ 8831163 w 11899497"/>
              <a:gd name="connsiteY1117" fmla="*/ 6407548 h 6687912"/>
              <a:gd name="connsiteX1118" fmla="*/ 8774373 w 11899497"/>
              <a:gd name="connsiteY1118" fmla="*/ 6442194 h 6687912"/>
              <a:gd name="connsiteX1119" fmla="*/ 8739252 w 11899497"/>
              <a:gd name="connsiteY1119" fmla="*/ 6443994 h 6687912"/>
              <a:gd name="connsiteX1120" fmla="*/ 8691083 w 11899497"/>
              <a:gd name="connsiteY1120" fmla="*/ 6443372 h 6687912"/>
              <a:gd name="connsiteX1121" fmla="*/ 8666267 w 11899497"/>
              <a:gd name="connsiteY1121" fmla="*/ 6437215 h 6687912"/>
              <a:gd name="connsiteX1122" fmla="*/ 8641631 w 11899497"/>
              <a:gd name="connsiteY1122" fmla="*/ 6444072 h 6687912"/>
              <a:gd name="connsiteX1123" fmla="*/ 8611681 w 11899497"/>
              <a:gd name="connsiteY1123" fmla="*/ 6443194 h 6687912"/>
              <a:gd name="connsiteX1124" fmla="*/ 8609078 w 11899497"/>
              <a:gd name="connsiteY1124" fmla="*/ 6443231 h 6687912"/>
              <a:gd name="connsiteX1125" fmla="*/ 8585806 w 11899497"/>
              <a:gd name="connsiteY1125" fmla="*/ 6441302 h 6687912"/>
              <a:gd name="connsiteX1126" fmla="*/ 8576277 w 11899497"/>
              <a:gd name="connsiteY1126" fmla="*/ 6437184 h 6687912"/>
              <a:gd name="connsiteX1127" fmla="*/ 8555662 w 11899497"/>
              <a:gd name="connsiteY1127" fmla="*/ 6442555 h 6687912"/>
              <a:gd name="connsiteX1128" fmla="*/ 8486312 w 11899497"/>
              <a:gd name="connsiteY1128" fmla="*/ 6445795 h 6687912"/>
              <a:gd name="connsiteX1129" fmla="*/ 8483811 w 11899497"/>
              <a:gd name="connsiteY1129" fmla="*/ 6446975 h 6687912"/>
              <a:gd name="connsiteX1130" fmla="*/ 8476445 w 11899497"/>
              <a:gd name="connsiteY1130" fmla="*/ 6452917 h 6687912"/>
              <a:gd name="connsiteX1131" fmla="*/ 8451881 w 11899497"/>
              <a:gd name="connsiteY1131" fmla="*/ 6464979 h 6687912"/>
              <a:gd name="connsiteX1132" fmla="*/ 8444004 w 11899497"/>
              <a:gd name="connsiteY1132" fmla="*/ 6465628 h 6687912"/>
              <a:gd name="connsiteX1133" fmla="*/ 8397357 w 11899497"/>
              <a:gd name="connsiteY1133" fmla="*/ 6478649 h 6687912"/>
              <a:gd name="connsiteX1134" fmla="*/ 8292534 w 11899497"/>
              <a:gd name="connsiteY1134" fmla="*/ 6489628 h 6687912"/>
              <a:gd name="connsiteX1135" fmla="*/ 8288964 w 11899497"/>
              <a:gd name="connsiteY1135" fmla="*/ 6495285 h 6687912"/>
              <a:gd name="connsiteX1136" fmla="*/ 8283305 w 11899497"/>
              <a:gd name="connsiteY1136" fmla="*/ 6491716 h 6687912"/>
              <a:gd name="connsiteX1137" fmla="*/ 8264850 w 11899497"/>
              <a:gd name="connsiteY1137" fmla="*/ 6495891 h 6687912"/>
              <a:gd name="connsiteX1138" fmla="*/ 8268418 w 11899497"/>
              <a:gd name="connsiteY1138" fmla="*/ 6490234 h 6687912"/>
              <a:gd name="connsiteX1139" fmla="*/ 8270328 w 11899497"/>
              <a:gd name="connsiteY1139" fmla="*/ 6487988 h 6687912"/>
              <a:gd name="connsiteX1140" fmla="*/ 8277646 w 11899497"/>
              <a:gd name="connsiteY1140" fmla="*/ 6488146 h 6687912"/>
              <a:gd name="connsiteX1141" fmla="*/ 8274691 w 11899497"/>
              <a:gd name="connsiteY1141" fmla="*/ 6486823 h 6687912"/>
              <a:gd name="connsiteX1142" fmla="*/ 8270971 w 11899497"/>
              <a:gd name="connsiteY1142" fmla="*/ 6487231 h 6687912"/>
              <a:gd name="connsiteX1143" fmla="*/ 8270328 w 11899497"/>
              <a:gd name="connsiteY1143" fmla="*/ 6487988 h 6687912"/>
              <a:gd name="connsiteX1144" fmla="*/ 8265089 w 11899497"/>
              <a:gd name="connsiteY1144" fmla="*/ 6487875 h 6687912"/>
              <a:gd name="connsiteX1145" fmla="*/ 8262227 w 11899497"/>
              <a:gd name="connsiteY1145" fmla="*/ 6488190 h 6687912"/>
              <a:gd name="connsiteX1146" fmla="*/ 8225045 w 11899497"/>
              <a:gd name="connsiteY1146" fmla="*/ 6497390 h 6687912"/>
              <a:gd name="connsiteX1147" fmla="*/ 8172486 w 11899497"/>
              <a:gd name="connsiteY1147" fmla="*/ 6503061 h 6687912"/>
              <a:gd name="connsiteX1148" fmla="*/ 8094533 w 11899497"/>
              <a:gd name="connsiteY1148" fmla="*/ 6489929 h 6687912"/>
              <a:gd name="connsiteX1149" fmla="*/ 8043313 w 11899497"/>
              <a:gd name="connsiteY1149" fmla="*/ 6469778 h 6687912"/>
              <a:gd name="connsiteX1150" fmla="*/ 8070133 w 11899497"/>
              <a:gd name="connsiteY1150" fmla="*/ 6459269 h 6687912"/>
              <a:gd name="connsiteX1151" fmla="*/ 8181977 w 11899497"/>
              <a:gd name="connsiteY1151" fmla="*/ 6458576 h 6687912"/>
              <a:gd name="connsiteX1152" fmla="*/ 8208710 w 11899497"/>
              <a:gd name="connsiteY1152" fmla="*/ 6451560 h 6687912"/>
              <a:gd name="connsiteX1153" fmla="*/ 8210554 w 11899497"/>
              <a:gd name="connsiteY1153" fmla="*/ 6449105 h 6687912"/>
              <a:gd name="connsiteX1154" fmla="*/ 8171848 w 11899497"/>
              <a:gd name="connsiteY1154" fmla="*/ 6452019 h 6687912"/>
              <a:gd name="connsiteX1155" fmla="*/ 8133602 w 11899497"/>
              <a:gd name="connsiteY1155" fmla="*/ 6451096 h 6687912"/>
              <a:gd name="connsiteX1156" fmla="*/ 8115161 w 11899497"/>
              <a:gd name="connsiteY1156" fmla="*/ 6437741 h 6687912"/>
              <a:gd name="connsiteX1157" fmla="*/ 8077190 w 11899497"/>
              <a:gd name="connsiteY1157" fmla="*/ 6444357 h 6687912"/>
              <a:gd name="connsiteX1158" fmla="*/ 7920705 w 11899497"/>
              <a:gd name="connsiteY1158" fmla="*/ 6488918 h 6687912"/>
              <a:gd name="connsiteX1159" fmla="*/ 7792633 w 11899497"/>
              <a:gd name="connsiteY1159" fmla="*/ 6512561 h 6687912"/>
              <a:gd name="connsiteX1160" fmla="*/ 7671844 w 11899497"/>
              <a:gd name="connsiteY1160" fmla="*/ 6533059 h 6687912"/>
              <a:gd name="connsiteX1161" fmla="*/ 7662821 w 11899497"/>
              <a:gd name="connsiteY1161" fmla="*/ 6535515 h 6687912"/>
              <a:gd name="connsiteX1162" fmla="*/ 7596257 w 11899497"/>
              <a:gd name="connsiteY1162" fmla="*/ 6571475 h 6687912"/>
              <a:gd name="connsiteX1163" fmla="*/ 7542784 w 11899497"/>
              <a:gd name="connsiteY1163" fmla="*/ 6574413 h 6687912"/>
              <a:gd name="connsiteX1164" fmla="*/ 7522610 w 11899497"/>
              <a:gd name="connsiteY1164" fmla="*/ 6564403 h 6687912"/>
              <a:gd name="connsiteX1165" fmla="*/ 7474322 w 11899497"/>
              <a:gd name="connsiteY1165" fmla="*/ 6559339 h 6687912"/>
              <a:gd name="connsiteX1166" fmla="*/ 7470485 w 11899497"/>
              <a:gd name="connsiteY1166" fmla="*/ 6553793 h 6687912"/>
              <a:gd name="connsiteX1167" fmla="*/ 7454148 w 11899497"/>
              <a:gd name="connsiteY1167" fmla="*/ 6549329 h 6687912"/>
              <a:gd name="connsiteX1168" fmla="*/ 7427382 w 11899497"/>
              <a:gd name="connsiteY1168" fmla="*/ 6540727 h 6687912"/>
              <a:gd name="connsiteX1169" fmla="*/ 7397793 w 11899497"/>
              <a:gd name="connsiteY1169" fmla="*/ 6518941 h 6687912"/>
              <a:gd name="connsiteX1170" fmla="*/ 7342550 w 11899497"/>
              <a:gd name="connsiteY1170" fmla="*/ 6511119 h 6687912"/>
              <a:gd name="connsiteX1171" fmla="*/ 7323096 w 11899497"/>
              <a:gd name="connsiteY1171" fmla="*/ 6509440 h 6687912"/>
              <a:gd name="connsiteX1172" fmla="*/ 7241446 w 11899497"/>
              <a:gd name="connsiteY1172" fmla="*/ 6497184 h 6687912"/>
              <a:gd name="connsiteX1173" fmla="*/ 7164980 w 11899497"/>
              <a:gd name="connsiteY1173" fmla="*/ 6476923 h 6687912"/>
              <a:gd name="connsiteX1174" fmla="*/ 7152481 w 11899497"/>
              <a:gd name="connsiteY1174" fmla="*/ 6478004 h 6687912"/>
              <a:gd name="connsiteX1175" fmla="*/ 7134734 w 11899497"/>
              <a:gd name="connsiteY1175" fmla="*/ 6466944 h 6687912"/>
              <a:gd name="connsiteX1176" fmla="*/ 7132934 w 11899497"/>
              <a:gd name="connsiteY1176" fmla="*/ 6446118 h 6687912"/>
              <a:gd name="connsiteX1177" fmla="*/ 7127059 w 11899497"/>
              <a:gd name="connsiteY1177" fmla="*/ 6455856 h 6687912"/>
              <a:gd name="connsiteX1178" fmla="*/ 7105241 w 11899497"/>
              <a:gd name="connsiteY1178" fmla="*/ 6475366 h 6687912"/>
              <a:gd name="connsiteX1179" fmla="*/ 7101310 w 11899497"/>
              <a:gd name="connsiteY1179" fmla="*/ 6439613 h 6687912"/>
              <a:gd name="connsiteX1180" fmla="*/ 7126274 w 11899497"/>
              <a:gd name="connsiteY1180" fmla="*/ 6427387 h 6687912"/>
              <a:gd name="connsiteX1181" fmla="*/ 7143957 w 11899497"/>
              <a:gd name="connsiteY1181" fmla="*/ 6418308 h 6687912"/>
              <a:gd name="connsiteX1182" fmla="*/ 7132444 w 11899497"/>
              <a:gd name="connsiteY1182" fmla="*/ 6401675 h 6687912"/>
              <a:gd name="connsiteX1183" fmla="*/ 7119225 w 11899497"/>
              <a:gd name="connsiteY1183" fmla="*/ 6394422 h 6687912"/>
              <a:gd name="connsiteX1184" fmla="*/ 7132380 w 11899497"/>
              <a:gd name="connsiteY1184" fmla="*/ 6381537 h 6687912"/>
              <a:gd name="connsiteX1185" fmla="*/ 7208232 w 11899497"/>
              <a:gd name="connsiteY1185" fmla="*/ 6317077 h 6687912"/>
              <a:gd name="connsiteX1186" fmla="*/ 7106865 w 11899497"/>
              <a:gd name="connsiteY1186" fmla="*/ 6329183 h 6687912"/>
              <a:gd name="connsiteX1187" fmla="*/ 7084230 w 11899497"/>
              <a:gd name="connsiteY1187" fmla="*/ 6310154 h 6687912"/>
              <a:gd name="connsiteX1188" fmla="*/ 7102899 w 11899497"/>
              <a:gd name="connsiteY1188" fmla="*/ 6283363 h 6687912"/>
              <a:gd name="connsiteX1189" fmla="*/ 7160772 w 11899497"/>
              <a:gd name="connsiteY1189" fmla="*/ 6243957 h 6687912"/>
              <a:gd name="connsiteX1190" fmla="*/ 7250203 w 11899497"/>
              <a:gd name="connsiteY1190" fmla="*/ 6190916 h 6687912"/>
              <a:gd name="connsiteX1191" fmla="*/ 7268215 w 11899497"/>
              <a:gd name="connsiteY1191" fmla="*/ 6175931 h 6687912"/>
              <a:gd name="connsiteX1192" fmla="*/ 7344066 w 11899497"/>
              <a:gd name="connsiteY1192" fmla="*/ 6111472 h 6687912"/>
              <a:gd name="connsiteX1193" fmla="*/ 7444454 w 11899497"/>
              <a:gd name="connsiteY1193" fmla="*/ 6063779 h 6687912"/>
              <a:gd name="connsiteX1194" fmla="*/ 7523114 w 11899497"/>
              <a:gd name="connsiteY1194" fmla="*/ 6019308 h 6687912"/>
              <a:gd name="connsiteX1195" fmla="*/ 7512115 w 11899497"/>
              <a:gd name="connsiteY1195" fmla="*/ 6024044 h 6687912"/>
              <a:gd name="connsiteX1196" fmla="*/ 7480359 w 11899497"/>
              <a:gd name="connsiteY1196" fmla="*/ 6042921 h 6687912"/>
              <a:gd name="connsiteX1197" fmla="*/ 7410828 w 11899497"/>
              <a:gd name="connsiteY1197" fmla="*/ 6048535 h 6687912"/>
              <a:gd name="connsiteX1198" fmla="*/ 7363362 w 11899497"/>
              <a:gd name="connsiteY1198" fmla="*/ 6084557 h 6687912"/>
              <a:gd name="connsiteX1199" fmla="*/ 7200434 w 11899497"/>
              <a:gd name="connsiteY1199" fmla="*/ 6146696 h 6687912"/>
              <a:gd name="connsiteX1200" fmla="*/ 7093058 w 11899497"/>
              <a:gd name="connsiteY1200" fmla="*/ 6186155 h 6687912"/>
              <a:gd name="connsiteX1201" fmla="*/ 7102679 w 11899497"/>
              <a:gd name="connsiteY1201" fmla="*/ 6183979 h 6687912"/>
              <a:gd name="connsiteX1202" fmla="*/ 7118201 w 11899497"/>
              <a:gd name="connsiteY1202" fmla="*/ 6185525 h 6687912"/>
              <a:gd name="connsiteX1203" fmla="*/ 7104859 w 11899497"/>
              <a:gd name="connsiteY1203" fmla="*/ 6193599 h 6687912"/>
              <a:gd name="connsiteX1204" fmla="*/ 7107039 w 11899497"/>
              <a:gd name="connsiteY1204" fmla="*/ 6203221 h 6687912"/>
              <a:gd name="connsiteX1205" fmla="*/ 7081895 w 11899497"/>
              <a:gd name="connsiteY1205" fmla="*/ 6203851 h 6687912"/>
              <a:gd name="connsiteX1206" fmla="*/ 7072275 w 11899497"/>
              <a:gd name="connsiteY1206" fmla="*/ 6206027 h 6687912"/>
              <a:gd name="connsiteX1207" fmla="*/ 7056752 w 11899497"/>
              <a:gd name="connsiteY1207" fmla="*/ 6204481 h 6687912"/>
              <a:gd name="connsiteX1208" fmla="*/ 7073814 w 11899497"/>
              <a:gd name="connsiteY1208" fmla="*/ 6190509 h 6687912"/>
              <a:gd name="connsiteX1209" fmla="*/ 7063554 w 11899497"/>
              <a:gd name="connsiteY1209" fmla="*/ 6167545 h 6687912"/>
              <a:gd name="connsiteX1210" fmla="*/ 7085269 w 11899497"/>
              <a:gd name="connsiteY1210" fmla="*/ 6157617 h 6687912"/>
              <a:gd name="connsiteX1211" fmla="*/ 7051319 w 11899497"/>
              <a:gd name="connsiteY1211" fmla="*/ 6171067 h 6687912"/>
              <a:gd name="connsiteX1212" fmla="*/ 7048156 w 11899497"/>
              <a:gd name="connsiteY1212" fmla="*/ 6185773 h 6687912"/>
              <a:gd name="connsiteX1213" fmla="*/ 7013650 w 11899497"/>
              <a:gd name="connsiteY1213" fmla="*/ 6231818 h 6687912"/>
              <a:gd name="connsiteX1214" fmla="*/ 6820231 w 11899497"/>
              <a:gd name="connsiteY1214" fmla="*/ 6269699 h 6687912"/>
              <a:gd name="connsiteX1215" fmla="*/ 6786418 w 11899497"/>
              <a:gd name="connsiteY1215" fmla="*/ 6271805 h 6687912"/>
              <a:gd name="connsiteX1216" fmla="*/ 6766382 w 11899497"/>
              <a:gd name="connsiteY1216" fmla="*/ 6274210 h 6687912"/>
              <a:gd name="connsiteX1217" fmla="*/ 6734472 w 11899497"/>
              <a:gd name="connsiteY1217" fmla="*/ 6289710 h 6687912"/>
              <a:gd name="connsiteX1218" fmla="*/ 6690434 w 11899497"/>
              <a:gd name="connsiteY1218" fmla="*/ 6305709 h 6687912"/>
              <a:gd name="connsiteX1219" fmla="*/ 6643740 w 11899497"/>
              <a:gd name="connsiteY1219" fmla="*/ 6316767 h 6687912"/>
              <a:gd name="connsiteX1220" fmla="*/ 6591994 w 11899497"/>
              <a:gd name="connsiteY1220" fmla="*/ 6331070 h 6687912"/>
              <a:gd name="connsiteX1221" fmla="*/ 6595975 w 11899497"/>
              <a:gd name="connsiteY1221" fmla="*/ 6336652 h 6687912"/>
              <a:gd name="connsiteX1222" fmla="*/ 6611701 w 11899497"/>
              <a:gd name="connsiteY1222" fmla="*/ 6344239 h 6687912"/>
              <a:gd name="connsiteX1223" fmla="*/ 6697232 w 11899497"/>
              <a:gd name="connsiteY1223" fmla="*/ 6316998 h 6687912"/>
              <a:gd name="connsiteX1224" fmla="*/ 6761017 w 11899497"/>
              <a:gd name="connsiteY1224" fmla="*/ 6317395 h 6687912"/>
              <a:gd name="connsiteX1225" fmla="*/ 6793534 w 11899497"/>
              <a:gd name="connsiteY1225" fmla="*/ 6315634 h 6687912"/>
              <a:gd name="connsiteX1226" fmla="*/ 6919244 w 11899497"/>
              <a:gd name="connsiteY1226" fmla="*/ 6276108 h 6687912"/>
              <a:gd name="connsiteX1227" fmla="*/ 6953117 w 11899497"/>
              <a:gd name="connsiteY1227" fmla="*/ 6278233 h 6687912"/>
              <a:gd name="connsiteX1228" fmla="*/ 6902923 w 11899497"/>
              <a:gd name="connsiteY1228" fmla="*/ 6319293 h 6687912"/>
              <a:gd name="connsiteX1229" fmla="*/ 6820211 w 11899497"/>
              <a:gd name="connsiteY1229" fmla="*/ 6362117 h 6687912"/>
              <a:gd name="connsiteX1230" fmla="*/ 6759209 w 11899497"/>
              <a:gd name="connsiteY1230" fmla="*/ 6374695 h 6687912"/>
              <a:gd name="connsiteX1231" fmla="*/ 6668219 w 11899497"/>
              <a:gd name="connsiteY1231" fmla="*/ 6383791 h 6687912"/>
              <a:gd name="connsiteX1232" fmla="*/ 6656524 w 11899497"/>
              <a:gd name="connsiteY1232" fmla="*/ 6385259 h 6687912"/>
              <a:gd name="connsiteX1233" fmla="*/ 6599336 w 11899497"/>
              <a:gd name="connsiteY1233" fmla="*/ 6391274 h 6687912"/>
              <a:gd name="connsiteX1234" fmla="*/ 6536870 w 11899497"/>
              <a:gd name="connsiteY1234" fmla="*/ 6392157 h 6687912"/>
              <a:gd name="connsiteX1235" fmla="*/ 6529134 w 11899497"/>
              <a:gd name="connsiteY1235" fmla="*/ 6397473 h 6687912"/>
              <a:gd name="connsiteX1236" fmla="*/ 6512161 w 11899497"/>
              <a:gd name="connsiteY1236" fmla="*/ 6393807 h 6687912"/>
              <a:gd name="connsiteX1237" fmla="*/ 6495009 w 11899497"/>
              <a:gd name="connsiteY1237" fmla="*/ 6377129 h 6687912"/>
              <a:gd name="connsiteX1238" fmla="*/ 6442918 w 11899497"/>
              <a:gd name="connsiteY1238" fmla="*/ 6375263 h 6687912"/>
              <a:gd name="connsiteX1239" fmla="*/ 6428691 w 11899497"/>
              <a:gd name="connsiteY1239" fmla="*/ 6381973 h 6687912"/>
              <a:gd name="connsiteX1240" fmla="*/ 6398851 w 11899497"/>
              <a:gd name="connsiteY1240" fmla="*/ 6388903 h 6687912"/>
              <a:gd name="connsiteX1241" fmla="*/ 6367581 w 11899497"/>
              <a:gd name="connsiteY1241" fmla="*/ 6386743 h 6687912"/>
              <a:gd name="connsiteX1242" fmla="*/ 6344480 w 11899497"/>
              <a:gd name="connsiteY1242" fmla="*/ 6410499 h 6687912"/>
              <a:gd name="connsiteX1243" fmla="*/ 6330257 w 11899497"/>
              <a:gd name="connsiteY1243" fmla="*/ 6417209 h 6687912"/>
              <a:gd name="connsiteX1244" fmla="*/ 6287329 w 11899497"/>
              <a:gd name="connsiteY1244" fmla="*/ 6419118 h 6687912"/>
              <a:gd name="connsiteX1245" fmla="*/ 6276773 w 11899497"/>
              <a:gd name="connsiteY1245" fmla="*/ 6408854 h 6687912"/>
              <a:gd name="connsiteX1246" fmla="*/ 6266995 w 11899497"/>
              <a:gd name="connsiteY1246" fmla="*/ 6360830 h 6687912"/>
              <a:gd name="connsiteX1247" fmla="*/ 6256296 w 11899497"/>
              <a:gd name="connsiteY1247" fmla="*/ 6340156 h 6687912"/>
              <a:gd name="connsiteX1248" fmla="*/ 6238184 w 11899497"/>
              <a:gd name="connsiteY1248" fmla="*/ 6348221 h 6687912"/>
              <a:gd name="connsiteX1249" fmla="*/ 6212229 w 11899497"/>
              <a:gd name="connsiteY1249" fmla="*/ 6353795 h 6687912"/>
              <a:gd name="connsiteX1250" fmla="*/ 6100311 w 11899497"/>
              <a:gd name="connsiteY1250" fmla="*/ 6355379 h 6687912"/>
              <a:gd name="connsiteX1251" fmla="*/ 6053496 w 11899497"/>
              <a:gd name="connsiteY1251" fmla="*/ 6358644 h 6687912"/>
              <a:gd name="connsiteX1252" fmla="*/ 5992241 w 11899497"/>
              <a:gd name="connsiteY1252" fmla="*/ 6353003 h 6687912"/>
              <a:gd name="connsiteX1253" fmla="*/ 5911447 w 11899497"/>
              <a:gd name="connsiteY1253" fmla="*/ 6346335 h 6687912"/>
              <a:gd name="connsiteX1254" fmla="*/ 5873724 w 11899497"/>
              <a:gd name="connsiteY1254" fmla="*/ 6348171 h 6687912"/>
              <a:gd name="connsiteX1255" fmla="*/ 5729181 w 11899497"/>
              <a:gd name="connsiteY1255" fmla="*/ 6343706 h 6687912"/>
              <a:gd name="connsiteX1256" fmla="*/ 5718806 w 11899497"/>
              <a:gd name="connsiteY1256" fmla="*/ 6346458 h 6687912"/>
              <a:gd name="connsiteX1257" fmla="*/ 5686506 w 11899497"/>
              <a:gd name="connsiteY1257" fmla="*/ 6363835 h 6687912"/>
              <a:gd name="connsiteX1258" fmla="*/ 5599548 w 11899497"/>
              <a:gd name="connsiteY1258" fmla="*/ 6381988 h 6687912"/>
              <a:gd name="connsiteX1259" fmla="*/ 5556584 w 11899497"/>
              <a:gd name="connsiteY1259" fmla="*/ 6381293 h 6687912"/>
              <a:gd name="connsiteX1260" fmla="*/ 5539684 w 11899497"/>
              <a:gd name="connsiteY1260" fmla="*/ 6382833 h 6687912"/>
              <a:gd name="connsiteX1261" fmla="*/ 5483671 w 11899497"/>
              <a:gd name="connsiteY1261" fmla="*/ 6379720 h 6687912"/>
              <a:gd name="connsiteX1262" fmla="*/ 5473188 w 11899497"/>
              <a:gd name="connsiteY1262" fmla="*/ 6374663 h 6687912"/>
              <a:gd name="connsiteX1263" fmla="*/ 5466771 w 11899497"/>
              <a:gd name="connsiteY1263" fmla="*/ 6381262 h 6687912"/>
              <a:gd name="connsiteX1264" fmla="*/ 5448912 w 11899497"/>
              <a:gd name="connsiteY1264" fmla="*/ 6407547 h 6687912"/>
              <a:gd name="connsiteX1265" fmla="*/ 5392119 w 11899497"/>
              <a:gd name="connsiteY1265" fmla="*/ 6442194 h 6687912"/>
              <a:gd name="connsiteX1266" fmla="*/ 5357000 w 11899497"/>
              <a:gd name="connsiteY1266" fmla="*/ 6443993 h 6687912"/>
              <a:gd name="connsiteX1267" fmla="*/ 5308833 w 11899497"/>
              <a:gd name="connsiteY1267" fmla="*/ 6443371 h 6687912"/>
              <a:gd name="connsiteX1268" fmla="*/ 5284014 w 11899497"/>
              <a:gd name="connsiteY1268" fmla="*/ 6437214 h 6687912"/>
              <a:gd name="connsiteX1269" fmla="*/ 5259379 w 11899497"/>
              <a:gd name="connsiteY1269" fmla="*/ 6444071 h 6687912"/>
              <a:gd name="connsiteX1270" fmla="*/ 5229430 w 11899497"/>
              <a:gd name="connsiteY1270" fmla="*/ 6443194 h 6687912"/>
              <a:gd name="connsiteX1271" fmla="*/ 5226826 w 11899497"/>
              <a:gd name="connsiteY1271" fmla="*/ 6443230 h 6687912"/>
              <a:gd name="connsiteX1272" fmla="*/ 5203554 w 11899497"/>
              <a:gd name="connsiteY1272" fmla="*/ 6441302 h 6687912"/>
              <a:gd name="connsiteX1273" fmla="*/ 5194026 w 11899497"/>
              <a:gd name="connsiteY1273" fmla="*/ 6437183 h 6687912"/>
              <a:gd name="connsiteX1274" fmla="*/ 5173410 w 11899497"/>
              <a:gd name="connsiteY1274" fmla="*/ 6442554 h 6687912"/>
              <a:gd name="connsiteX1275" fmla="*/ 5104061 w 11899497"/>
              <a:gd name="connsiteY1275" fmla="*/ 6445794 h 6687912"/>
              <a:gd name="connsiteX1276" fmla="*/ 5101558 w 11899497"/>
              <a:gd name="connsiteY1276" fmla="*/ 6446974 h 6687912"/>
              <a:gd name="connsiteX1277" fmla="*/ 5094193 w 11899497"/>
              <a:gd name="connsiteY1277" fmla="*/ 6452916 h 6687912"/>
              <a:gd name="connsiteX1278" fmla="*/ 5069630 w 11899497"/>
              <a:gd name="connsiteY1278" fmla="*/ 6464978 h 6687912"/>
              <a:gd name="connsiteX1279" fmla="*/ 5061753 w 11899497"/>
              <a:gd name="connsiteY1279" fmla="*/ 6465627 h 6687912"/>
              <a:gd name="connsiteX1280" fmla="*/ 5015106 w 11899497"/>
              <a:gd name="connsiteY1280" fmla="*/ 6478647 h 6687912"/>
              <a:gd name="connsiteX1281" fmla="*/ 4910281 w 11899497"/>
              <a:gd name="connsiteY1281" fmla="*/ 6489627 h 6687912"/>
              <a:gd name="connsiteX1282" fmla="*/ 4906712 w 11899497"/>
              <a:gd name="connsiteY1282" fmla="*/ 6495284 h 6687912"/>
              <a:gd name="connsiteX1283" fmla="*/ 4901051 w 11899497"/>
              <a:gd name="connsiteY1283" fmla="*/ 6491715 h 6687912"/>
              <a:gd name="connsiteX1284" fmla="*/ 4882597 w 11899497"/>
              <a:gd name="connsiteY1284" fmla="*/ 6495890 h 6687912"/>
              <a:gd name="connsiteX1285" fmla="*/ 4886166 w 11899497"/>
              <a:gd name="connsiteY1285" fmla="*/ 6490232 h 6687912"/>
              <a:gd name="connsiteX1286" fmla="*/ 4888074 w 11899497"/>
              <a:gd name="connsiteY1286" fmla="*/ 6487987 h 6687912"/>
              <a:gd name="connsiteX1287" fmla="*/ 4895394 w 11899497"/>
              <a:gd name="connsiteY1287" fmla="*/ 6488145 h 6687912"/>
              <a:gd name="connsiteX1288" fmla="*/ 4892438 w 11899497"/>
              <a:gd name="connsiteY1288" fmla="*/ 6486822 h 6687912"/>
              <a:gd name="connsiteX1289" fmla="*/ 4888718 w 11899497"/>
              <a:gd name="connsiteY1289" fmla="*/ 6487230 h 6687912"/>
              <a:gd name="connsiteX1290" fmla="*/ 4888074 w 11899497"/>
              <a:gd name="connsiteY1290" fmla="*/ 6487987 h 6687912"/>
              <a:gd name="connsiteX1291" fmla="*/ 4882836 w 11899497"/>
              <a:gd name="connsiteY1291" fmla="*/ 6487875 h 6687912"/>
              <a:gd name="connsiteX1292" fmla="*/ 4879976 w 11899497"/>
              <a:gd name="connsiteY1292" fmla="*/ 6488189 h 6687912"/>
              <a:gd name="connsiteX1293" fmla="*/ 4842794 w 11899497"/>
              <a:gd name="connsiteY1293" fmla="*/ 6497389 h 6687912"/>
              <a:gd name="connsiteX1294" fmla="*/ 4790234 w 11899497"/>
              <a:gd name="connsiteY1294" fmla="*/ 6503060 h 6687912"/>
              <a:gd name="connsiteX1295" fmla="*/ 4712280 w 11899497"/>
              <a:gd name="connsiteY1295" fmla="*/ 6489928 h 6687912"/>
              <a:gd name="connsiteX1296" fmla="*/ 4661062 w 11899497"/>
              <a:gd name="connsiteY1296" fmla="*/ 6469777 h 6687912"/>
              <a:gd name="connsiteX1297" fmla="*/ 4687880 w 11899497"/>
              <a:gd name="connsiteY1297" fmla="*/ 6459268 h 6687912"/>
              <a:gd name="connsiteX1298" fmla="*/ 4799724 w 11899497"/>
              <a:gd name="connsiteY1298" fmla="*/ 6458575 h 6687912"/>
              <a:gd name="connsiteX1299" fmla="*/ 4826458 w 11899497"/>
              <a:gd name="connsiteY1299" fmla="*/ 6451559 h 6687912"/>
              <a:gd name="connsiteX1300" fmla="*/ 4828302 w 11899497"/>
              <a:gd name="connsiteY1300" fmla="*/ 6449104 h 6687912"/>
              <a:gd name="connsiteX1301" fmla="*/ 4789596 w 11899497"/>
              <a:gd name="connsiteY1301" fmla="*/ 6452019 h 6687912"/>
              <a:gd name="connsiteX1302" fmla="*/ 4751349 w 11899497"/>
              <a:gd name="connsiteY1302" fmla="*/ 6451095 h 6687912"/>
              <a:gd name="connsiteX1303" fmla="*/ 4732911 w 11899497"/>
              <a:gd name="connsiteY1303" fmla="*/ 6437740 h 6687912"/>
              <a:gd name="connsiteX1304" fmla="*/ 4694937 w 11899497"/>
              <a:gd name="connsiteY1304" fmla="*/ 6444356 h 6687912"/>
              <a:gd name="connsiteX1305" fmla="*/ 4538453 w 11899497"/>
              <a:gd name="connsiteY1305" fmla="*/ 6488917 h 6687912"/>
              <a:gd name="connsiteX1306" fmla="*/ 4410380 w 11899497"/>
              <a:gd name="connsiteY1306" fmla="*/ 6512560 h 6687912"/>
              <a:gd name="connsiteX1307" fmla="*/ 4289591 w 11899497"/>
              <a:gd name="connsiteY1307" fmla="*/ 6533058 h 6687912"/>
              <a:gd name="connsiteX1308" fmla="*/ 4280570 w 11899497"/>
              <a:gd name="connsiteY1308" fmla="*/ 6535515 h 6687912"/>
              <a:gd name="connsiteX1309" fmla="*/ 4214003 w 11899497"/>
              <a:gd name="connsiteY1309" fmla="*/ 6571474 h 6687912"/>
              <a:gd name="connsiteX1310" fmla="*/ 4160532 w 11899497"/>
              <a:gd name="connsiteY1310" fmla="*/ 6574412 h 6687912"/>
              <a:gd name="connsiteX1311" fmla="*/ 4140357 w 11899497"/>
              <a:gd name="connsiteY1311" fmla="*/ 6564402 h 6687912"/>
              <a:gd name="connsiteX1312" fmla="*/ 4092069 w 11899497"/>
              <a:gd name="connsiteY1312" fmla="*/ 6559337 h 6687912"/>
              <a:gd name="connsiteX1313" fmla="*/ 4088231 w 11899497"/>
              <a:gd name="connsiteY1313" fmla="*/ 6553792 h 6687912"/>
              <a:gd name="connsiteX1314" fmla="*/ 4071896 w 11899497"/>
              <a:gd name="connsiteY1314" fmla="*/ 6549328 h 6687912"/>
              <a:gd name="connsiteX1315" fmla="*/ 4045129 w 11899497"/>
              <a:gd name="connsiteY1315" fmla="*/ 6540726 h 6687912"/>
              <a:gd name="connsiteX1316" fmla="*/ 4015539 w 11899497"/>
              <a:gd name="connsiteY1316" fmla="*/ 6518940 h 6687912"/>
              <a:gd name="connsiteX1317" fmla="*/ 3960296 w 11899497"/>
              <a:gd name="connsiteY1317" fmla="*/ 6511118 h 6687912"/>
              <a:gd name="connsiteX1318" fmla="*/ 3940843 w 11899497"/>
              <a:gd name="connsiteY1318" fmla="*/ 6509438 h 6687912"/>
              <a:gd name="connsiteX1319" fmla="*/ 3859193 w 11899497"/>
              <a:gd name="connsiteY1319" fmla="*/ 6497183 h 6687912"/>
              <a:gd name="connsiteX1320" fmla="*/ 3782727 w 11899497"/>
              <a:gd name="connsiteY1320" fmla="*/ 6476923 h 6687912"/>
              <a:gd name="connsiteX1321" fmla="*/ 3770228 w 11899497"/>
              <a:gd name="connsiteY1321" fmla="*/ 6478003 h 6687912"/>
              <a:gd name="connsiteX1322" fmla="*/ 3752481 w 11899497"/>
              <a:gd name="connsiteY1322" fmla="*/ 6466943 h 6687912"/>
              <a:gd name="connsiteX1323" fmla="*/ 3750681 w 11899497"/>
              <a:gd name="connsiteY1323" fmla="*/ 6446117 h 6687912"/>
              <a:gd name="connsiteX1324" fmla="*/ 3744807 w 11899497"/>
              <a:gd name="connsiteY1324" fmla="*/ 6455855 h 6687912"/>
              <a:gd name="connsiteX1325" fmla="*/ 3722989 w 11899497"/>
              <a:gd name="connsiteY1325" fmla="*/ 6475364 h 6687912"/>
              <a:gd name="connsiteX1326" fmla="*/ 3719057 w 11899497"/>
              <a:gd name="connsiteY1326" fmla="*/ 6439612 h 6687912"/>
              <a:gd name="connsiteX1327" fmla="*/ 3724279 w 11899497"/>
              <a:gd name="connsiteY1327" fmla="*/ 6432451 h 6687912"/>
              <a:gd name="connsiteX1328" fmla="*/ 3702354 w 11899497"/>
              <a:gd name="connsiteY1328" fmla="*/ 6442022 h 6687912"/>
              <a:gd name="connsiteX1329" fmla="*/ 3662017 w 11899497"/>
              <a:gd name="connsiteY1329" fmla="*/ 6466348 h 6687912"/>
              <a:gd name="connsiteX1330" fmla="*/ 3601012 w 11899497"/>
              <a:gd name="connsiteY1330" fmla="*/ 6478926 h 6687912"/>
              <a:gd name="connsiteX1331" fmla="*/ 3510023 w 11899497"/>
              <a:gd name="connsiteY1331" fmla="*/ 6488022 h 6687912"/>
              <a:gd name="connsiteX1332" fmla="*/ 3498329 w 11899497"/>
              <a:gd name="connsiteY1332" fmla="*/ 6489489 h 6687912"/>
              <a:gd name="connsiteX1333" fmla="*/ 3441140 w 11899497"/>
              <a:gd name="connsiteY1333" fmla="*/ 6495505 h 6687912"/>
              <a:gd name="connsiteX1334" fmla="*/ 3378674 w 11899497"/>
              <a:gd name="connsiteY1334" fmla="*/ 6496389 h 6687912"/>
              <a:gd name="connsiteX1335" fmla="*/ 3370938 w 11899497"/>
              <a:gd name="connsiteY1335" fmla="*/ 6501705 h 6687912"/>
              <a:gd name="connsiteX1336" fmla="*/ 3353965 w 11899497"/>
              <a:gd name="connsiteY1336" fmla="*/ 6498039 h 6687912"/>
              <a:gd name="connsiteX1337" fmla="*/ 3336812 w 11899497"/>
              <a:gd name="connsiteY1337" fmla="*/ 6481360 h 6687912"/>
              <a:gd name="connsiteX1338" fmla="*/ 3284721 w 11899497"/>
              <a:gd name="connsiteY1338" fmla="*/ 6479494 h 6687912"/>
              <a:gd name="connsiteX1339" fmla="*/ 3270496 w 11899497"/>
              <a:gd name="connsiteY1339" fmla="*/ 6486203 h 6687912"/>
              <a:gd name="connsiteX1340" fmla="*/ 3240656 w 11899497"/>
              <a:gd name="connsiteY1340" fmla="*/ 6493134 h 6687912"/>
              <a:gd name="connsiteX1341" fmla="*/ 3209385 w 11899497"/>
              <a:gd name="connsiteY1341" fmla="*/ 6490974 h 6687912"/>
              <a:gd name="connsiteX1342" fmla="*/ 3186286 w 11899497"/>
              <a:gd name="connsiteY1342" fmla="*/ 6514730 h 6687912"/>
              <a:gd name="connsiteX1343" fmla="*/ 3172060 w 11899497"/>
              <a:gd name="connsiteY1343" fmla="*/ 6521439 h 6687912"/>
              <a:gd name="connsiteX1344" fmla="*/ 3129131 w 11899497"/>
              <a:gd name="connsiteY1344" fmla="*/ 6523348 h 6687912"/>
              <a:gd name="connsiteX1345" fmla="*/ 3118576 w 11899497"/>
              <a:gd name="connsiteY1345" fmla="*/ 6513086 h 6687912"/>
              <a:gd name="connsiteX1346" fmla="*/ 3108799 w 11899497"/>
              <a:gd name="connsiteY1346" fmla="*/ 6465061 h 6687912"/>
              <a:gd name="connsiteX1347" fmla="*/ 3098100 w 11899497"/>
              <a:gd name="connsiteY1347" fmla="*/ 6444387 h 6687912"/>
              <a:gd name="connsiteX1348" fmla="*/ 3079987 w 11899497"/>
              <a:gd name="connsiteY1348" fmla="*/ 6452452 h 6687912"/>
              <a:gd name="connsiteX1349" fmla="*/ 3054033 w 11899497"/>
              <a:gd name="connsiteY1349" fmla="*/ 6458026 h 6687912"/>
              <a:gd name="connsiteX1350" fmla="*/ 2942113 w 11899497"/>
              <a:gd name="connsiteY1350" fmla="*/ 6459610 h 6687912"/>
              <a:gd name="connsiteX1351" fmla="*/ 2895300 w 11899497"/>
              <a:gd name="connsiteY1351" fmla="*/ 6462875 h 6687912"/>
              <a:gd name="connsiteX1352" fmla="*/ 2834044 w 11899497"/>
              <a:gd name="connsiteY1352" fmla="*/ 6457234 h 6687912"/>
              <a:gd name="connsiteX1353" fmla="*/ 2753250 w 11899497"/>
              <a:gd name="connsiteY1353" fmla="*/ 6450566 h 6687912"/>
              <a:gd name="connsiteX1354" fmla="*/ 2715528 w 11899497"/>
              <a:gd name="connsiteY1354" fmla="*/ 6452402 h 6687912"/>
              <a:gd name="connsiteX1355" fmla="*/ 2570984 w 11899497"/>
              <a:gd name="connsiteY1355" fmla="*/ 6447938 h 6687912"/>
              <a:gd name="connsiteX1356" fmla="*/ 2560608 w 11899497"/>
              <a:gd name="connsiteY1356" fmla="*/ 6450689 h 6687912"/>
              <a:gd name="connsiteX1357" fmla="*/ 2528309 w 11899497"/>
              <a:gd name="connsiteY1357" fmla="*/ 6468066 h 6687912"/>
              <a:gd name="connsiteX1358" fmla="*/ 2441350 w 11899497"/>
              <a:gd name="connsiteY1358" fmla="*/ 6486218 h 6687912"/>
              <a:gd name="connsiteX1359" fmla="*/ 2398388 w 11899497"/>
              <a:gd name="connsiteY1359" fmla="*/ 6485524 h 6687912"/>
              <a:gd name="connsiteX1360" fmla="*/ 2381487 w 11899497"/>
              <a:gd name="connsiteY1360" fmla="*/ 6487065 h 6687912"/>
              <a:gd name="connsiteX1361" fmla="*/ 2325474 w 11899497"/>
              <a:gd name="connsiteY1361" fmla="*/ 6483951 h 6687912"/>
              <a:gd name="connsiteX1362" fmla="*/ 2314990 w 11899497"/>
              <a:gd name="connsiteY1362" fmla="*/ 6478893 h 6687912"/>
              <a:gd name="connsiteX1363" fmla="*/ 2308574 w 11899497"/>
              <a:gd name="connsiteY1363" fmla="*/ 6485493 h 6687912"/>
              <a:gd name="connsiteX1364" fmla="*/ 2290714 w 11899497"/>
              <a:gd name="connsiteY1364" fmla="*/ 6511779 h 6687912"/>
              <a:gd name="connsiteX1365" fmla="*/ 2233923 w 11899497"/>
              <a:gd name="connsiteY1365" fmla="*/ 6546425 h 6687912"/>
              <a:gd name="connsiteX1366" fmla="*/ 2198804 w 11899497"/>
              <a:gd name="connsiteY1366" fmla="*/ 6548223 h 6687912"/>
              <a:gd name="connsiteX1367" fmla="*/ 2150635 w 11899497"/>
              <a:gd name="connsiteY1367" fmla="*/ 6547603 h 6687912"/>
              <a:gd name="connsiteX1368" fmla="*/ 2125818 w 11899497"/>
              <a:gd name="connsiteY1368" fmla="*/ 6541446 h 6687912"/>
              <a:gd name="connsiteX1369" fmla="*/ 2101181 w 11899497"/>
              <a:gd name="connsiteY1369" fmla="*/ 6548302 h 6687912"/>
              <a:gd name="connsiteX1370" fmla="*/ 2071233 w 11899497"/>
              <a:gd name="connsiteY1370" fmla="*/ 6547425 h 6687912"/>
              <a:gd name="connsiteX1371" fmla="*/ 2068630 w 11899497"/>
              <a:gd name="connsiteY1371" fmla="*/ 6547461 h 6687912"/>
              <a:gd name="connsiteX1372" fmla="*/ 2045357 w 11899497"/>
              <a:gd name="connsiteY1372" fmla="*/ 6545533 h 6687912"/>
              <a:gd name="connsiteX1373" fmla="*/ 2035829 w 11899497"/>
              <a:gd name="connsiteY1373" fmla="*/ 6541414 h 6687912"/>
              <a:gd name="connsiteX1374" fmla="*/ 2015214 w 11899497"/>
              <a:gd name="connsiteY1374" fmla="*/ 6546786 h 6687912"/>
              <a:gd name="connsiteX1375" fmla="*/ 1945864 w 11899497"/>
              <a:gd name="connsiteY1375" fmla="*/ 6550025 h 6687912"/>
              <a:gd name="connsiteX1376" fmla="*/ 1943363 w 11899497"/>
              <a:gd name="connsiteY1376" fmla="*/ 6551204 h 6687912"/>
              <a:gd name="connsiteX1377" fmla="*/ 1935997 w 11899497"/>
              <a:gd name="connsiteY1377" fmla="*/ 6557147 h 6687912"/>
              <a:gd name="connsiteX1378" fmla="*/ 1911432 w 11899497"/>
              <a:gd name="connsiteY1378" fmla="*/ 6569209 h 6687912"/>
              <a:gd name="connsiteX1379" fmla="*/ 1903556 w 11899497"/>
              <a:gd name="connsiteY1379" fmla="*/ 6569858 h 6687912"/>
              <a:gd name="connsiteX1380" fmla="*/ 1856909 w 11899497"/>
              <a:gd name="connsiteY1380" fmla="*/ 6582878 h 6687912"/>
              <a:gd name="connsiteX1381" fmla="*/ 1752084 w 11899497"/>
              <a:gd name="connsiteY1381" fmla="*/ 6593858 h 6687912"/>
              <a:gd name="connsiteX1382" fmla="*/ 1748515 w 11899497"/>
              <a:gd name="connsiteY1382" fmla="*/ 6599515 h 6687912"/>
              <a:gd name="connsiteX1383" fmla="*/ 1742855 w 11899497"/>
              <a:gd name="connsiteY1383" fmla="*/ 6595945 h 6687912"/>
              <a:gd name="connsiteX1384" fmla="*/ 1724401 w 11899497"/>
              <a:gd name="connsiteY1384" fmla="*/ 6600120 h 6687912"/>
              <a:gd name="connsiteX1385" fmla="*/ 1727970 w 11899497"/>
              <a:gd name="connsiteY1385" fmla="*/ 6594463 h 6687912"/>
              <a:gd name="connsiteX1386" fmla="*/ 1729878 w 11899497"/>
              <a:gd name="connsiteY1386" fmla="*/ 6592219 h 6687912"/>
              <a:gd name="connsiteX1387" fmla="*/ 1737197 w 11899497"/>
              <a:gd name="connsiteY1387" fmla="*/ 6592375 h 6687912"/>
              <a:gd name="connsiteX1388" fmla="*/ 1734242 w 11899497"/>
              <a:gd name="connsiteY1388" fmla="*/ 6591053 h 6687912"/>
              <a:gd name="connsiteX1389" fmla="*/ 1730523 w 11899497"/>
              <a:gd name="connsiteY1389" fmla="*/ 6591460 h 6687912"/>
              <a:gd name="connsiteX1390" fmla="*/ 1729878 w 11899497"/>
              <a:gd name="connsiteY1390" fmla="*/ 6592219 h 6687912"/>
              <a:gd name="connsiteX1391" fmla="*/ 1724640 w 11899497"/>
              <a:gd name="connsiteY1391" fmla="*/ 6592106 h 6687912"/>
              <a:gd name="connsiteX1392" fmla="*/ 1721779 w 11899497"/>
              <a:gd name="connsiteY1392" fmla="*/ 6592420 h 6687912"/>
              <a:gd name="connsiteX1393" fmla="*/ 1684595 w 11899497"/>
              <a:gd name="connsiteY1393" fmla="*/ 6601621 h 6687912"/>
              <a:gd name="connsiteX1394" fmla="*/ 1632037 w 11899497"/>
              <a:gd name="connsiteY1394" fmla="*/ 6607292 h 6687912"/>
              <a:gd name="connsiteX1395" fmla="*/ 1554084 w 11899497"/>
              <a:gd name="connsiteY1395" fmla="*/ 6594159 h 6687912"/>
              <a:gd name="connsiteX1396" fmla="*/ 1502864 w 11899497"/>
              <a:gd name="connsiteY1396" fmla="*/ 6574008 h 6687912"/>
              <a:gd name="connsiteX1397" fmla="*/ 1529684 w 11899497"/>
              <a:gd name="connsiteY1397" fmla="*/ 6563500 h 6687912"/>
              <a:gd name="connsiteX1398" fmla="*/ 1641528 w 11899497"/>
              <a:gd name="connsiteY1398" fmla="*/ 6562806 h 6687912"/>
              <a:gd name="connsiteX1399" fmla="*/ 1668262 w 11899497"/>
              <a:gd name="connsiteY1399" fmla="*/ 6555789 h 6687912"/>
              <a:gd name="connsiteX1400" fmla="*/ 1670105 w 11899497"/>
              <a:gd name="connsiteY1400" fmla="*/ 6553335 h 6687912"/>
              <a:gd name="connsiteX1401" fmla="*/ 1631399 w 11899497"/>
              <a:gd name="connsiteY1401" fmla="*/ 6556249 h 6687912"/>
              <a:gd name="connsiteX1402" fmla="*/ 1593152 w 11899497"/>
              <a:gd name="connsiteY1402" fmla="*/ 6555326 h 6687912"/>
              <a:gd name="connsiteX1403" fmla="*/ 1574712 w 11899497"/>
              <a:gd name="connsiteY1403" fmla="*/ 6541971 h 6687912"/>
              <a:gd name="connsiteX1404" fmla="*/ 1536741 w 11899497"/>
              <a:gd name="connsiteY1404" fmla="*/ 6548587 h 6687912"/>
              <a:gd name="connsiteX1405" fmla="*/ 1380256 w 11899497"/>
              <a:gd name="connsiteY1405" fmla="*/ 6593148 h 6687912"/>
              <a:gd name="connsiteX1406" fmla="*/ 1252184 w 11899497"/>
              <a:gd name="connsiteY1406" fmla="*/ 6616792 h 6687912"/>
              <a:gd name="connsiteX1407" fmla="*/ 1131394 w 11899497"/>
              <a:gd name="connsiteY1407" fmla="*/ 6637289 h 6687912"/>
              <a:gd name="connsiteX1408" fmla="*/ 1122373 w 11899497"/>
              <a:gd name="connsiteY1408" fmla="*/ 6639746 h 6687912"/>
              <a:gd name="connsiteX1409" fmla="*/ 1055807 w 11899497"/>
              <a:gd name="connsiteY1409" fmla="*/ 6675705 h 6687912"/>
              <a:gd name="connsiteX1410" fmla="*/ 1002335 w 11899497"/>
              <a:gd name="connsiteY1410" fmla="*/ 6678643 h 6687912"/>
              <a:gd name="connsiteX1411" fmla="*/ 982161 w 11899497"/>
              <a:gd name="connsiteY1411" fmla="*/ 6668633 h 6687912"/>
              <a:gd name="connsiteX1412" fmla="*/ 933873 w 11899497"/>
              <a:gd name="connsiteY1412" fmla="*/ 6663568 h 6687912"/>
              <a:gd name="connsiteX1413" fmla="*/ 930034 w 11899497"/>
              <a:gd name="connsiteY1413" fmla="*/ 6658023 h 6687912"/>
              <a:gd name="connsiteX1414" fmla="*/ 913699 w 11899497"/>
              <a:gd name="connsiteY1414" fmla="*/ 6653560 h 6687912"/>
              <a:gd name="connsiteX1415" fmla="*/ 886932 w 11899497"/>
              <a:gd name="connsiteY1415" fmla="*/ 6644957 h 6687912"/>
              <a:gd name="connsiteX1416" fmla="*/ 857342 w 11899497"/>
              <a:gd name="connsiteY1416" fmla="*/ 6623171 h 6687912"/>
              <a:gd name="connsiteX1417" fmla="*/ 802100 w 11899497"/>
              <a:gd name="connsiteY1417" fmla="*/ 6615348 h 6687912"/>
              <a:gd name="connsiteX1418" fmla="*/ 782646 w 11899497"/>
              <a:gd name="connsiteY1418" fmla="*/ 6613669 h 6687912"/>
              <a:gd name="connsiteX1419" fmla="*/ 700996 w 11899497"/>
              <a:gd name="connsiteY1419" fmla="*/ 6601414 h 6687912"/>
              <a:gd name="connsiteX1420" fmla="*/ 624531 w 11899497"/>
              <a:gd name="connsiteY1420" fmla="*/ 6581154 h 6687912"/>
              <a:gd name="connsiteX1421" fmla="*/ 612031 w 11899497"/>
              <a:gd name="connsiteY1421" fmla="*/ 6582233 h 6687912"/>
              <a:gd name="connsiteX1422" fmla="*/ 594285 w 11899497"/>
              <a:gd name="connsiteY1422" fmla="*/ 6571174 h 6687912"/>
              <a:gd name="connsiteX1423" fmla="*/ 592484 w 11899497"/>
              <a:gd name="connsiteY1423" fmla="*/ 6550348 h 6687912"/>
              <a:gd name="connsiteX1424" fmla="*/ 586610 w 11899497"/>
              <a:gd name="connsiteY1424" fmla="*/ 6560086 h 6687912"/>
              <a:gd name="connsiteX1425" fmla="*/ 564792 w 11899497"/>
              <a:gd name="connsiteY1425" fmla="*/ 6579595 h 6687912"/>
              <a:gd name="connsiteX1426" fmla="*/ 560860 w 11899497"/>
              <a:gd name="connsiteY1426" fmla="*/ 6543843 h 6687912"/>
              <a:gd name="connsiteX1427" fmla="*/ 585825 w 11899497"/>
              <a:gd name="connsiteY1427" fmla="*/ 6531617 h 6687912"/>
              <a:gd name="connsiteX1428" fmla="*/ 603509 w 11899497"/>
              <a:gd name="connsiteY1428" fmla="*/ 6522537 h 6687912"/>
              <a:gd name="connsiteX1429" fmla="*/ 591994 w 11899497"/>
              <a:gd name="connsiteY1429" fmla="*/ 6505906 h 6687912"/>
              <a:gd name="connsiteX1430" fmla="*/ 578776 w 11899497"/>
              <a:gd name="connsiteY1430" fmla="*/ 6498653 h 6687912"/>
              <a:gd name="connsiteX1431" fmla="*/ 591931 w 11899497"/>
              <a:gd name="connsiteY1431" fmla="*/ 6485767 h 6687912"/>
              <a:gd name="connsiteX1432" fmla="*/ 667783 w 11899497"/>
              <a:gd name="connsiteY1432" fmla="*/ 6421307 h 6687912"/>
              <a:gd name="connsiteX1433" fmla="*/ 566416 w 11899497"/>
              <a:gd name="connsiteY1433" fmla="*/ 6433414 h 6687912"/>
              <a:gd name="connsiteX1434" fmla="*/ 543781 w 11899497"/>
              <a:gd name="connsiteY1434" fmla="*/ 6414384 h 6687912"/>
              <a:gd name="connsiteX1435" fmla="*/ 562450 w 11899497"/>
              <a:gd name="connsiteY1435" fmla="*/ 6387593 h 6687912"/>
              <a:gd name="connsiteX1436" fmla="*/ 620323 w 11899497"/>
              <a:gd name="connsiteY1436" fmla="*/ 6348186 h 6687912"/>
              <a:gd name="connsiteX1437" fmla="*/ 709754 w 11899497"/>
              <a:gd name="connsiteY1437" fmla="*/ 6295146 h 6687912"/>
              <a:gd name="connsiteX1438" fmla="*/ 727765 w 11899497"/>
              <a:gd name="connsiteY1438" fmla="*/ 6280162 h 6687912"/>
              <a:gd name="connsiteX1439" fmla="*/ 803617 w 11899497"/>
              <a:gd name="connsiteY1439" fmla="*/ 6215702 h 6687912"/>
              <a:gd name="connsiteX1440" fmla="*/ 904004 w 11899497"/>
              <a:gd name="connsiteY1440" fmla="*/ 6168008 h 6687912"/>
              <a:gd name="connsiteX1441" fmla="*/ 982665 w 11899497"/>
              <a:gd name="connsiteY1441" fmla="*/ 6123537 h 6687912"/>
              <a:gd name="connsiteX1442" fmla="*/ 971666 w 11899497"/>
              <a:gd name="connsiteY1442" fmla="*/ 6128274 h 6687912"/>
              <a:gd name="connsiteX1443" fmla="*/ 939911 w 11899497"/>
              <a:gd name="connsiteY1443" fmla="*/ 6147151 h 6687912"/>
              <a:gd name="connsiteX1444" fmla="*/ 870379 w 11899497"/>
              <a:gd name="connsiteY1444" fmla="*/ 6152765 h 6687912"/>
              <a:gd name="connsiteX1445" fmla="*/ 822911 w 11899497"/>
              <a:gd name="connsiteY1445" fmla="*/ 6188787 h 6687912"/>
              <a:gd name="connsiteX1446" fmla="*/ 659984 w 11899497"/>
              <a:gd name="connsiteY1446" fmla="*/ 6250926 h 6687912"/>
              <a:gd name="connsiteX1447" fmla="*/ 552609 w 11899497"/>
              <a:gd name="connsiteY1447" fmla="*/ 6290386 h 6687912"/>
              <a:gd name="connsiteX1448" fmla="*/ 562231 w 11899497"/>
              <a:gd name="connsiteY1448" fmla="*/ 6288209 h 6687912"/>
              <a:gd name="connsiteX1449" fmla="*/ 577752 w 11899497"/>
              <a:gd name="connsiteY1449" fmla="*/ 6289755 h 6687912"/>
              <a:gd name="connsiteX1450" fmla="*/ 564410 w 11899497"/>
              <a:gd name="connsiteY1450" fmla="*/ 6297829 h 6687912"/>
              <a:gd name="connsiteX1451" fmla="*/ 566590 w 11899497"/>
              <a:gd name="connsiteY1451" fmla="*/ 6307450 h 6687912"/>
              <a:gd name="connsiteX1452" fmla="*/ 541446 w 11899497"/>
              <a:gd name="connsiteY1452" fmla="*/ 6308081 h 6687912"/>
              <a:gd name="connsiteX1453" fmla="*/ 531824 w 11899497"/>
              <a:gd name="connsiteY1453" fmla="*/ 6310257 h 6687912"/>
              <a:gd name="connsiteX1454" fmla="*/ 516303 w 11899497"/>
              <a:gd name="connsiteY1454" fmla="*/ 6308711 h 6687912"/>
              <a:gd name="connsiteX1455" fmla="*/ 533365 w 11899497"/>
              <a:gd name="connsiteY1455" fmla="*/ 6294739 h 6687912"/>
              <a:gd name="connsiteX1456" fmla="*/ 523104 w 11899497"/>
              <a:gd name="connsiteY1456" fmla="*/ 6271775 h 6687912"/>
              <a:gd name="connsiteX1457" fmla="*/ 708993 w 11899497"/>
              <a:gd name="connsiteY1457" fmla="*/ 6199385 h 6687912"/>
              <a:gd name="connsiteX1458" fmla="*/ 877821 w 11899497"/>
              <a:gd name="connsiteY1458" fmla="*/ 6140968 h 6687912"/>
              <a:gd name="connsiteX1459" fmla="*/ 860118 w 11899497"/>
              <a:gd name="connsiteY1459" fmla="*/ 6129802 h 6687912"/>
              <a:gd name="connsiteX1460" fmla="*/ 955693 w 11899497"/>
              <a:gd name="connsiteY1460" fmla="*/ 6082898 h 6687912"/>
              <a:gd name="connsiteX1461" fmla="*/ 1003541 w 11899497"/>
              <a:gd name="connsiteY1461" fmla="*/ 6068925 h 6687912"/>
              <a:gd name="connsiteX1462" fmla="*/ 1003874 w 11899497"/>
              <a:gd name="connsiteY1462" fmla="*/ 6065806 h 6687912"/>
              <a:gd name="connsiteX1463" fmla="*/ 1023294 w 11899497"/>
              <a:gd name="connsiteY1463" fmla="*/ 6057415 h 6687912"/>
              <a:gd name="connsiteX1464" fmla="*/ 1043422 w 11899497"/>
              <a:gd name="connsiteY1464" fmla="*/ 6055613 h 6687912"/>
              <a:gd name="connsiteX1465" fmla="*/ 1068972 w 11899497"/>
              <a:gd name="connsiteY1465" fmla="*/ 6047160 h 6687912"/>
              <a:gd name="connsiteX1466" fmla="*/ 1072150 w 11899497"/>
              <a:gd name="connsiteY1466" fmla="*/ 6047501 h 6687912"/>
              <a:gd name="connsiteX1467" fmla="*/ 1076957 w 11899497"/>
              <a:gd name="connsiteY1467" fmla="*/ 6045754 h 6687912"/>
              <a:gd name="connsiteX1468" fmla="*/ 1122501 w 11899497"/>
              <a:gd name="connsiteY1468" fmla="*/ 6020315 h 6687912"/>
              <a:gd name="connsiteX1469" fmla="*/ 1140119 w 11899497"/>
              <a:gd name="connsiteY1469" fmla="*/ 5991098 h 6687912"/>
              <a:gd name="connsiteX1470" fmla="*/ 1108496 w 11899497"/>
              <a:gd name="connsiteY1470" fmla="*/ 5984595 h 6687912"/>
              <a:gd name="connsiteX1471" fmla="*/ 941316 w 11899497"/>
              <a:gd name="connsiteY1471" fmla="*/ 6051061 h 6687912"/>
              <a:gd name="connsiteX1472" fmla="*/ 926749 w 11899497"/>
              <a:gd name="connsiteY1472" fmla="*/ 6057353 h 6687912"/>
              <a:gd name="connsiteX1473" fmla="*/ 810848 w 11899497"/>
              <a:gd name="connsiteY1473" fmla="*/ 6085822 h 6687912"/>
              <a:gd name="connsiteX1474" fmla="*/ 708164 w 11899497"/>
              <a:gd name="connsiteY1474" fmla="*/ 6121542 h 6687912"/>
              <a:gd name="connsiteX1475" fmla="*/ 606797 w 11899497"/>
              <a:gd name="connsiteY1475" fmla="*/ 6133648 h 6687912"/>
              <a:gd name="connsiteX1476" fmla="*/ 595644 w 11899497"/>
              <a:gd name="connsiteY1476" fmla="*/ 6121181 h 6687912"/>
              <a:gd name="connsiteX1477" fmla="*/ 564317 w 11899497"/>
              <a:gd name="connsiteY1477" fmla="*/ 6098705 h 6687912"/>
              <a:gd name="connsiteX1478" fmla="*/ 553227 w 11899497"/>
              <a:gd name="connsiteY1478" fmla="*/ 6106377 h 6687912"/>
              <a:gd name="connsiteX1479" fmla="*/ 534496 w 11899497"/>
              <a:gd name="connsiteY1479" fmla="*/ 6113028 h 6687912"/>
              <a:gd name="connsiteX1480" fmla="*/ 542765 w 11899497"/>
              <a:gd name="connsiteY1480" fmla="*/ 6092171 h 6687912"/>
              <a:gd name="connsiteX1481" fmla="*/ 592007 w 11899497"/>
              <a:gd name="connsiteY1481" fmla="*/ 6069457 h 6687912"/>
              <a:gd name="connsiteX1482" fmla="*/ 604802 w 11899497"/>
              <a:gd name="connsiteY1482" fmla="*/ 6052406 h 6687912"/>
              <a:gd name="connsiteX1483" fmla="*/ 584268 w 11899497"/>
              <a:gd name="connsiteY1483" fmla="*/ 6038231 h 6687912"/>
              <a:gd name="connsiteX1484" fmla="*/ 460722 w 11899497"/>
              <a:gd name="connsiteY1484" fmla="*/ 6065681 h 6687912"/>
              <a:gd name="connsiteX1485" fmla="*/ 428770 w 11899497"/>
              <a:gd name="connsiteY1485" fmla="*/ 6065081 h 6687912"/>
              <a:gd name="connsiteX1486" fmla="*/ 433859 w 11899497"/>
              <a:gd name="connsiteY1486" fmla="*/ 6026873 h 6687912"/>
              <a:gd name="connsiteX1487" fmla="*/ 441830 w 11899497"/>
              <a:gd name="connsiteY1487" fmla="*/ 6021987 h 6687912"/>
              <a:gd name="connsiteX1488" fmla="*/ 450789 w 11899497"/>
              <a:gd name="connsiteY1488" fmla="*/ 5999392 h 6687912"/>
              <a:gd name="connsiteX1489" fmla="*/ 478087 w 11899497"/>
              <a:gd name="connsiteY1489" fmla="*/ 5955910 h 6687912"/>
              <a:gd name="connsiteX1490" fmla="*/ 602292 w 11899497"/>
              <a:gd name="connsiteY1490" fmla="*/ 5916653 h 6687912"/>
              <a:gd name="connsiteX1491" fmla="*/ 618595 w 11899497"/>
              <a:gd name="connsiteY1491" fmla="*/ 5911050 h 6687912"/>
              <a:gd name="connsiteX1492" fmla="*/ 630012 w 11899497"/>
              <a:gd name="connsiteY1492" fmla="*/ 5897476 h 6687912"/>
              <a:gd name="connsiteX1493" fmla="*/ 616792 w 11899497"/>
              <a:gd name="connsiteY1493" fmla="*/ 5890221 h 6687912"/>
              <a:gd name="connsiteX1494" fmla="*/ 567095 w 11899497"/>
              <a:gd name="connsiteY1494" fmla="*/ 5878563 h 6687912"/>
              <a:gd name="connsiteX1495" fmla="*/ 530584 w 11899497"/>
              <a:gd name="connsiteY1495" fmla="*/ 5864089 h 6687912"/>
              <a:gd name="connsiteX1496" fmla="*/ 534688 w 11899497"/>
              <a:gd name="connsiteY1496" fmla="*/ 5843591 h 6687912"/>
              <a:gd name="connsiteX1497" fmla="*/ 570678 w 11899497"/>
              <a:gd name="connsiteY1497" fmla="*/ 5803556 h 6687912"/>
              <a:gd name="connsiteX1498" fmla="*/ 501198 w 11899497"/>
              <a:gd name="connsiteY1498" fmla="*/ 5796123 h 6687912"/>
              <a:gd name="connsiteX1499" fmla="*/ 479615 w 11899497"/>
              <a:gd name="connsiteY1499" fmla="*/ 5791064 h 6687912"/>
              <a:gd name="connsiteX1500" fmla="*/ 456248 w 11899497"/>
              <a:gd name="connsiteY1500" fmla="*/ 5793096 h 6687912"/>
              <a:gd name="connsiteX1501" fmla="*/ 314729 w 11899497"/>
              <a:gd name="connsiteY1501" fmla="*/ 5777928 h 6687912"/>
              <a:gd name="connsiteX1502" fmla="*/ 359634 w 11899497"/>
              <a:gd name="connsiteY1502" fmla="*/ 5762066 h 6687912"/>
              <a:gd name="connsiteX1503" fmla="*/ 369501 w 11899497"/>
              <a:gd name="connsiteY1503" fmla="*/ 5758315 h 6687912"/>
              <a:gd name="connsiteX1504" fmla="*/ 372178 w 11899497"/>
              <a:gd name="connsiteY1504" fmla="*/ 5759862 h 6687912"/>
              <a:gd name="connsiteX1505" fmla="*/ 376637 w 11899497"/>
              <a:gd name="connsiteY1505" fmla="*/ 5755604 h 6687912"/>
              <a:gd name="connsiteX1506" fmla="*/ 369501 w 11899497"/>
              <a:gd name="connsiteY1506" fmla="*/ 5758315 h 6687912"/>
              <a:gd name="connsiteX1507" fmla="*/ 366842 w 11899497"/>
              <a:gd name="connsiteY1507" fmla="*/ 5756777 h 6687912"/>
              <a:gd name="connsiteX1508" fmla="*/ 361359 w 11899497"/>
              <a:gd name="connsiteY1508" fmla="*/ 5752466 h 6687912"/>
              <a:gd name="connsiteX1509" fmla="*/ 380948 w 11899497"/>
              <a:gd name="connsiteY1509" fmla="*/ 5750120 h 6687912"/>
              <a:gd name="connsiteX1510" fmla="*/ 385261 w 11899497"/>
              <a:gd name="connsiteY1510" fmla="*/ 5744634 h 6687912"/>
              <a:gd name="connsiteX1511" fmla="*/ 390743 w 11899497"/>
              <a:gd name="connsiteY1511" fmla="*/ 5748944 h 6687912"/>
              <a:gd name="connsiteX1512" fmla="*/ 443647 w 11899497"/>
              <a:gd name="connsiteY1512" fmla="*/ 5733671 h 6687912"/>
              <a:gd name="connsiteX1513" fmla="*/ 457676 w 11899497"/>
              <a:gd name="connsiteY1513" fmla="*/ 5726543 h 6687912"/>
              <a:gd name="connsiteX1514" fmla="*/ 476995 w 11899497"/>
              <a:gd name="connsiteY1514" fmla="*/ 5720155 h 6687912"/>
              <a:gd name="connsiteX1515" fmla="*/ 553930 w 11899497"/>
              <a:gd name="connsiteY1515" fmla="*/ 5668190 h 6687912"/>
              <a:gd name="connsiteX1516" fmla="*/ 552487 w 11899497"/>
              <a:gd name="connsiteY1516" fmla="*/ 5651529 h 6687912"/>
              <a:gd name="connsiteX1517" fmla="*/ 544122 w 11899497"/>
              <a:gd name="connsiteY1517" fmla="*/ 5642180 h 6687912"/>
              <a:gd name="connsiteX1518" fmla="*/ 558689 w 11899497"/>
              <a:gd name="connsiteY1518" fmla="*/ 5635887 h 6687912"/>
              <a:gd name="connsiteX1519" fmla="*/ 601666 w 11899497"/>
              <a:gd name="connsiteY1519" fmla="*/ 5608676 h 6687912"/>
              <a:gd name="connsiteX1520" fmla="*/ 603309 w 11899497"/>
              <a:gd name="connsiteY1520" fmla="*/ 5579159 h 6687912"/>
              <a:gd name="connsiteX1521" fmla="*/ 565124 w 11899497"/>
              <a:gd name="connsiteY1521" fmla="*/ 5584132 h 6687912"/>
              <a:gd name="connsiteX1522" fmla="*/ 554035 w 11899497"/>
              <a:gd name="connsiteY1522" fmla="*/ 5591804 h 6687912"/>
              <a:gd name="connsiteX1523" fmla="*/ 551904 w 11899497"/>
              <a:gd name="connsiteY1523" fmla="*/ 5576880 h 6687912"/>
              <a:gd name="connsiteX1524" fmla="*/ 527139 w 11899497"/>
              <a:gd name="connsiteY1524" fmla="*/ 5542928 h 6687912"/>
              <a:gd name="connsiteX1525" fmla="*/ 470551 w 11899497"/>
              <a:gd name="connsiteY1525" fmla="*/ 5548651 h 6687912"/>
              <a:gd name="connsiteX1526" fmla="*/ 412552 w 11899497"/>
              <a:gd name="connsiteY1526" fmla="*/ 5547780 h 6687912"/>
              <a:gd name="connsiteX1527" fmla="*/ 360426 w 11899497"/>
              <a:gd name="connsiteY1527" fmla="*/ 5537172 h 6687912"/>
              <a:gd name="connsiteX1528" fmla="*/ 345107 w 11899497"/>
              <a:gd name="connsiteY1528" fmla="*/ 5525065 h 6687912"/>
              <a:gd name="connsiteX1529" fmla="*/ 359642 w 11899497"/>
              <a:gd name="connsiteY1529" fmla="*/ 5508702 h 6687912"/>
              <a:gd name="connsiteX1530" fmla="*/ 616741 w 11899497"/>
              <a:gd name="connsiteY1530" fmla="*/ 5433636 h 6687912"/>
              <a:gd name="connsiteX1531" fmla="*/ 668050 w 11899497"/>
              <a:gd name="connsiteY1531" fmla="*/ 5405707 h 6687912"/>
              <a:gd name="connsiteX1532" fmla="*/ 675334 w 11899497"/>
              <a:gd name="connsiteY1532" fmla="*/ 5402560 h 6687912"/>
              <a:gd name="connsiteX1533" fmla="*/ 758595 w 11899497"/>
              <a:gd name="connsiteY1533" fmla="*/ 5375230 h 6687912"/>
              <a:gd name="connsiteX1534" fmla="*/ 798488 w 11899497"/>
              <a:gd name="connsiteY1534" fmla="*/ 5360875 h 6687912"/>
              <a:gd name="connsiteX1535" fmla="*/ 808824 w 11899497"/>
              <a:gd name="connsiteY1535" fmla="*/ 5334805 h 6687912"/>
              <a:gd name="connsiteX1536" fmla="*/ 789011 w 11899497"/>
              <a:gd name="connsiteY1536" fmla="*/ 5328961 h 6687912"/>
              <a:gd name="connsiteX1537" fmla="*/ 697712 w 11899497"/>
              <a:gd name="connsiteY1537" fmla="*/ 5341036 h 6687912"/>
              <a:gd name="connsiteX1538" fmla="*/ 643096 w 11899497"/>
              <a:gd name="connsiteY1538" fmla="*/ 5311338 h 6687912"/>
              <a:gd name="connsiteX1539" fmla="*/ 654483 w 11899497"/>
              <a:gd name="connsiteY1539" fmla="*/ 5287693 h 6687912"/>
              <a:gd name="connsiteX1540" fmla="*/ 643000 w 11899497"/>
              <a:gd name="connsiteY1540" fmla="*/ 5281131 h 6687912"/>
              <a:gd name="connsiteX1541" fmla="*/ 586315 w 11899497"/>
              <a:gd name="connsiteY1541" fmla="*/ 5256648 h 6687912"/>
              <a:gd name="connsiteX1542" fmla="*/ 575556 w 11899497"/>
              <a:gd name="connsiteY1542" fmla="*/ 5258416 h 6687912"/>
              <a:gd name="connsiteX1543" fmla="*/ 557513 w 11899497"/>
              <a:gd name="connsiteY1543" fmla="*/ 5263329 h 6687912"/>
              <a:gd name="connsiteX1544" fmla="*/ 545969 w 11899497"/>
              <a:gd name="connsiteY1544" fmla="*/ 5236629 h 6687912"/>
              <a:gd name="connsiteX1545" fmla="*/ 525340 w 11899497"/>
              <a:gd name="connsiteY1545" fmla="*/ 5192246 h 6687912"/>
              <a:gd name="connsiteX1546" fmla="*/ 579011 w 11899497"/>
              <a:gd name="connsiteY1546" fmla="*/ 5143130 h 6687912"/>
              <a:gd name="connsiteX1547" fmla="*/ 661490 w 11899497"/>
              <a:gd name="connsiteY1547" fmla="*/ 5087331 h 6687912"/>
              <a:gd name="connsiteX1548" fmla="*/ 703778 w 11899497"/>
              <a:gd name="connsiteY1548" fmla="*/ 5061859 h 6687912"/>
              <a:gd name="connsiteX1549" fmla="*/ 725723 w 11899497"/>
              <a:gd name="connsiteY1549" fmla="*/ 5058956 h 6687912"/>
              <a:gd name="connsiteX1550" fmla="*/ 721678 w 11899497"/>
              <a:gd name="connsiteY1550" fmla="*/ 5057202 h 6687912"/>
              <a:gd name="connsiteX1551" fmla="*/ 713652 w 11899497"/>
              <a:gd name="connsiteY1551" fmla="*/ 5058828 h 6687912"/>
              <a:gd name="connsiteX1552" fmla="*/ 673716 w 11899497"/>
              <a:gd name="connsiteY1552" fmla="*/ 5052439 h 6687912"/>
              <a:gd name="connsiteX1553" fmla="*/ 680180 w 11899497"/>
              <a:gd name="connsiteY1553" fmla="*/ 4993367 h 6687912"/>
              <a:gd name="connsiteX1554" fmla="*/ 725861 w 11899497"/>
              <a:gd name="connsiteY1554" fmla="*/ 4961862 h 6687912"/>
              <a:gd name="connsiteX1555" fmla="*/ 703761 w 11899497"/>
              <a:gd name="connsiteY1555" fmla="*/ 4953391 h 6687912"/>
              <a:gd name="connsiteX1556" fmla="*/ 691260 w 11899497"/>
              <a:gd name="connsiteY1556" fmla="*/ 4954471 h 6687912"/>
              <a:gd name="connsiteX1557" fmla="*/ 673515 w 11899497"/>
              <a:gd name="connsiteY1557" fmla="*/ 4943412 h 6687912"/>
              <a:gd name="connsiteX1558" fmla="*/ 671714 w 11899497"/>
              <a:gd name="connsiteY1558" fmla="*/ 4922587 h 6687912"/>
              <a:gd name="connsiteX1559" fmla="*/ 665839 w 11899497"/>
              <a:gd name="connsiteY1559" fmla="*/ 4932324 h 6687912"/>
              <a:gd name="connsiteX1560" fmla="*/ 644022 w 11899497"/>
              <a:gd name="connsiteY1560" fmla="*/ 4951834 h 6687912"/>
              <a:gd name="connsiteX1561" fmla="*/ 640090 w 11899497"/>
              <a:gd name="connsiteY1561" fmla="*/ 4916081 h 6687912"/>
              <a:gd name="connsiteX1562" fmla="*/ 665055 w 11899497"/>
              <a:gd name="connsiteY1562" fmla="*/ 4903856 h 6687912"/>
              <a:gd name="connsiteX1563" fmla="*/ 682739 w 11899497"/>
              <a:gd name="connsiteY1563" fmla="*/ 4894776 h 6687912"/>
              <a:gd name="connsiteX1564" fmla="*/ 671224 w 11899497"/>
              <a:gd name="connsiteY1564" fmla="*/ 4878143 h 6687912"/>
              <a:gd name="connsiteX1565" fmla="*/ 658006 w 11899497"/>
              <a:gd name="connsiteY1565" fmla="*/ 4870891 h 6687912"/>
              <a:gd name="connsiteX1566" fmla="*/ 671161 w 11899497"/>
              <a:gd name="connsiteY1566" fmla="*/ 4858005 h 6687912"/>
              <a:gd name="connsiteX1567" fmla="*/ 711583 w 11899497"/>
              <a:gd name="connsiteY1567" fmla="*/ 4832799 h 6687912"/>
              <a:gd name="connsiteX1568" fmla="*/ 741030 w 11899497"/>
              <a:gd name="connsiteY1568" fmla="*/ 4800174 h 6687912"/>
              <a:gd name="connsiteX1569" fmla="*/ 730444 w 11899497"/>
              <a:gd name="connsiteY1569" fmla="*/ 4800167 h 6687912"/>
              <a:gd name="connsiteX1570" fmla="*/ 716450 w 11899497"/>
              <a:gd name="connsiteY1570" fmla="*/ 4795636 h 6687912"/>
              <a:gd name="connsiteX1571" fmla="*/ 716440 w 11899497"/>
              <a:gd name="connsiteY1571" fmla="*/ 4795523 h 6687912"/>
              <a:gd name="connsiteX1572" fmla="*/ 693586 w 11899497"/>
              <a:gd name="connsiteY1572" fmla="*/ 4797003 h 6687912"/>
              <a:gd name="connsiteX1573" fmla="*/ 645645 w 11899497"/>
              <a:gd name="connsiteY1573" fmla="*/ 4805651 h 6687912"/>
              <a:gd name="connsiteX1574" fmla="*/ 623011 w 11899497"/>
              <a:gd name="connsiteY1574" fmla="*/ 4786623 h 6687912"/>
              <a:gd name="connsiteX1575" fmla="*/ 641680 w 11899497"/>
              <a:gd name="connsiteY1575" fmla="*/ 4759832 h 6687912"/>
              <a:gd name="connsiteX1576" fmla="*/ 699552 w 11899497"/>
              <a:gd name="connsiteY1576" fmla="*/ 4720425 h 6687912"/>
              <a:gd name="connsiteX1577" fmla="*/ 741649 w 11899497"/>
              <a:gd name="connsiteY1577" fmla="*/ 4689094 h 6687912"/>
              <a:gd name="connsiteX1578" fmla="*/ 753089 w 11899497"/>
              <a:gd name="connsiteY1578" fmla="*/ 4683847 h 6687912"/>
              <a:gd name="connsiteX1579" fmla="*/ 753374 w 11899497"/>
              <a:gd name="connsiteY1579" fmla="*/ 4678840 h 6687912"/>
              <a:gd name="connsiteX1580" fmla="*/ 779226 w 11899497"/>
              <a:gd name="connsiteY1580" fmla="*/ 4644041 h 6687912"/>
              <a:gd name="connsiteX1581" fmla="*/ 804532 w 11899497"/>
              <a:gd name="connsiteY1581" fmla="*/ 4620755 h 6687912"/>
              <a:gd name="connsiteX1582" fmla="*/ 791719 w 11899497"/>
              <a:gd name="connsiteY1582" fmla="*/ 4604672 h 6687912"/>
              <a:gd name="connsiteX1583" fmla="*/ 782429 w 11899497"/>
              <a:gd name="connsiteY1583" fmla="*/ 4603746 h 6687912"/>
              <a:gd name="connsiteX1584" fmla="*/ 739215 w 11899497"/>
              <a:gd name="connsiteY1584" fmla="*/ 4623164 h 6687912"/>
              <a:gd name="connsiteX1585" fmla="*/ 631840 w 11899497"/>
              <a:gd name="connsiteY1585" fmla="*/ 4662623 h 6687912"/>
              <a:gd name="connsiteX1586" fmla="*/ 641461 w 11899497"/>
              <a:gd name="connsiteY1586" fmla="*/ 4660447 h 6687912"/>
              <a:gd name="connsiteX1587" fmla="*/ 656982 w 11899497"/>
              <a:gd name="connsiteY1587" fmla="*/ 4661993 h 6687912"/>
              <a:gd name="connsiteX1588" fmla="*/ 643640 w 11899497"/>
              <a:gd name="connsiteY1588" fmla="*/ 4670067 h 6687912"/>
              <a:gd name="connsiteX1589" fmla="*/ 645820 w 11899497"/>
              <a:gd name="connsiteY1589" fmla="*/ 4679688 h 6687912"/>
              <a:gd name="connsiteX1590" fmla="*/ 620677 w 11899497"/>
              <a:gd name="connsiteY1590" fmla="*/ 4680319 h 6687912"/>
              <a:gd name="connsiteX1591" fmla="*/ 611054 w 11899497"/>
              <a:gd name="connsiteY1591" fmla="*/ 4682495 h 6687912"/>
              <a:gd name="connsiteX1592" fmla="*/ 595533 w 11899497"/>
              <a:gd name="connsiteY1592" fmla="*/ 4680949 h 6687912"/>
              <a:gd name="connsiteX1593" fmla="*/ 612595 w 11899497"/>
              <a:gd name="connsiteY1593" fmla="*/ 4666976 h 6687912"/>
              <a:gd name="connsiteX1594" fmla="*/ 602334 w 11899497"/>
              <a:gd name="connsiteY1594" fmla="*/ 4644013 h 6687912"/>
              <a:gd name="connsiteX1595" fmla="*/ 700860 w 11899497"/>
              <a:gd name="connsiteY1595" fmla="*/ 4598970 h 6687912"/>
              <a:gd name="connsiteX1596" fmla="*/ 701020 w 11899497"/>
              <a:gd name="connsiteY1596" fmla="*/ 4598920 h 6687912"/>
              <a:gd name="connsiteX1597" fmla="*/ 665112 w 11899497"/>
              <a:gd name="connsiteY1597" fmla="*/ 4593907 h 6687912"/>
              <a:gd name="connsiteX1598" fmla="*/ 653667 w 11899497"/>
              <a:gd name="connsiteY1598" fmla="*/ 4574231 h 6687912"/>
              <a:gd name="connsiteX1599" fmla="*/ 655403 w 11899497"/>
              <a:gd name="connsiteY1599" fmla="*/ 4561368 h 6687912"/>
              <a:gd name="connsiteX1600" fmla="*/ 686014 w 11899497"/>
              <a:gd name="connsiteY1600" fmla="*/ 4521166 h 6687912"/>
              <a:gd name="connsiteX1601" fmla="*/ 776367 w 11899497"/>
              <a:gd name="connsiteY1601" fmla="*/ 4538378 h 6687912"/>
              <a:gd name="connsiteX1602" fmla="*/ 795178 w 11899497"/>
              <a:gd name="connsiteY1602" fmla="*/ 4533359 h 6687912"/>
              <a:gd name="connsiteX1603" fmla="*/ 826463 w 11899497"/>
              <a:gd name="connsiteY1603" fmla="*/ 4544122 h 6687912"/>
              <a:gd name="connsiteX1604" fmla="*/ 837268 w 11899497"/>
              <a:gd name="connsiteY1604" fmla="*/ 4553639 h 6687912"/>
              <a:gd name="connsiteX1605" fmla="*/ 844245 w 11899497"/>
              <a:gd name="connsiteY1605" fmla="*/ 4542994 h 6687912"/>
              <a:gd name="connsiteX1606" fmla="*/ 856304 w 11899497"/>
              <a:gd name="connsiteY1606" fmla="*/ 4532024 h 6687912"/>
              <a:gd name="connsiteX1607" fmla="*/ 864311 w 11899497"/>
              <a:gd name="connsiteY1607" fmla="*/ 4517490 h 6687912"/>
              <a:gd name="connsiteX1608" fmla="*/ 904954 w 11899497"/>
              <a:gd name="connsiteY1608" fmla="*/ 4514907 h 6687912"/>
              <a:gd name="connsiteX1609" fmla="*/ 921770 w 11899497"/>
              <a:gd name="connsiteY1609" fmla="*/ 4498536 h 6687912"/>
              <a:gd name="connsiteX1610" fmla="*/ 899682 w 11899497"/>
              <a:gd name="connsiteY1610" fmla="*/ 4471884 h 6687912"/>
              <a:gd name="connsiteX1611" fmla="*/ 872984 w 11899497"/>
              <a:gd name="connsiteY1611" fmla="*/ 4468160 h 6687912"/>
              <a:gd name="connsiteX1612" fmla="*/ 855438 w 11899497"/>
              <a:gd name="connsiteY1612" fmla="*/ 4466325 h 6687912"/>
              <a:gd name="connsiteX1613" fmla="*/ 837026 w 11899497"/>
              <a:gd name="connsiteY1613" fmla="*/ 4470718 h 6687912"/>
              <a:gd name="connsiteX1614" fmla="*/ 787394 w 11899497"/>
              <a:gd name="connsiteY1614" fmla="*/ 4493780 h 6687912"/>
              <a:gd name="connsiteX1615" fmla="*/ 686026 w 11899497"/>
              <a:gd name="connsiteY1615" fmla="*/ 4505886 h 6687912"/>
              <a:gd name="connsiteX1616" fmla="*/ 674874 w 11899497"/>
              <a:gd name="connsiteY1616" fmla="*/ 4493420 h 6687912"/>
              <a:gd name="connsiteX1617" fmla="*/ 675636 w 11899497"/>
              <a:gd name="connsiteY1617" fmla="*/ 4472069 h 6687912"/>
              <a:gd name="connsiteX1618" fmla="*/ 675209 w 11899497"/>
              <a:gd name="connsiteY1618" fmla="*/ 4470842 h 6687912"/>
              <a:gd name="connsiteX1619" fmla="*/ 675182 w 11899497"/>
              <a:gd name="connsiteY1619" fmla="*/ 4470845 h 6687912"/>
              <a:gd name="connsiteX1620" fmla="*/ 667528 w 11899497"/>
              <a:gd name="connsiteY1620" fmla="*/ 4468303 h 6687912"/>
              <a:gd name="connsiteX1621" fmla="*/ 661195 w 11899497"/>
              <a:gd name="connsiteY1621" fmla="*/ 4463277 h 6687912"/>
              <a:gd name="connsiteX1622" fmla="*/ 643547 w 11899497"/>
              <a:gd name="connsiteY1622" fmla="*/ 4470943 h 6687912"/>
              <a:gd name="connsiteX1623" fmla="*/ 632457 w 11899497"/>
              <a:gd name="connsiteY1623" fmla="*/ 4478615 h 6687912"/>
              <a:gd name="connsiteX1624" fmla="*/ 613726 w 11899497"/>
              <a:gd name="connsiteY1624" fmla="*/ 4485267 h 6687912"/>
              <a:gd name="connsiteX1625" fmla="*/ 612386 w 11899497"/>
              <a:gd name="connsiteY1625" fmla="*/ 4473422 h 6687912"/>
              <a:gd name="connsiteX1626" fmla="*/ 619527 w 11899497"/>
              <a:gd name="connsiteY1626" fmla="*/ 4466724 h 6687912"/>
              <a:gd name="connsiteX1627" fmla="*/ 601819 w 11899497"/>
              <a:gd name="connsiteY1627" fmla="*/ 4461441 h 6687912"/>
              <a:gd name="connsiteX1628" fmla="*/ 528075 w 11899497"/>
              <a:gd name="connsiteY1628" fmla="*/ 4463614 h 6687912"/>
              <a:gd name="connsiteX1629" fmla="*/ 386373 w 11899497"/>
              <a:gd name="connsiteY1629" fmla="*/ 4461141 h 6687912"/>
              <a:gd name="connsiteX1630" fmla="*/ 363188 w 11899497"/>
              <a:gd name="connsiteY1630" fmla="*/ 4457514 h 6687912"/>
              <a:gd name="connsiteX1631" fmla="*/ 366501 w 11899497"/>
              <a:gd name="connsiteY1631" fmla="*/ 4429248 h 6687912"/>
              <a:gd name="connsiteX1632" fmla="*/ 397983 w 11899497"/>
              <a:gd name="connsiteY1632" fmla="*/ 4382615 h 6687912"/>
              <a:gd name="connsiteX1633" fmla="*/ 445604 w 11899497"/>
              <a:gd name="connsiteY1633" fmla="*/ 4369387 h 6687912"/>
              <a:gd name="connsiteX1634" fmla="*/ 462355 w 11899497"/>
              <a:gd name="connsiteY1634" fmla="*/ 4372149 h 6687912"/>
              <a:gd name="connsiteX1635" fmla="*/ 506181 w 11899497"/>
              <a:gd name="connsiteY1635" fmla="*/ 4379566 h 6687912"/>
              <a:gd name="connsiteX1636" fmla="*/ 522998 w 11899497"/>
              <a:gd name="connsiteY1636" fmla="*/ 4363195 h 6687912"/>
              <a:gd name="connsiteX1637" fmla="*/ 529976 w 11899497"/>
              <a:gd name="connsiteY1637" fmla="*/ 4352550 h 6687912"/>
              <a:gd name="connsiteX1638" fmla="*/ 533556 w 11899497"/>
              <a:gd name="connsiteY1638" fmla="*/ 4353821 h 6687912"/>
              <a:gd name="connsiteX1639" fmla="*/ 535573 w 11899497"/>
              <a:gd name="connsiteY1639" fmla="*/ 4343663 h 6687912"/>
              <a:gd name="connsiteX1640" fmla="*/ 557317 w 11899497"/>
              <a:gd name="connsiteY1640" fmla="*/ 4328147 h 6687912"/>
              <a:gd name="connsiteX1641" fmla="*/ 606827 w 11899497"/>
              <a:gd name="connsiteY1641" fmla="*/ 4312499 h 6687912"/>
              <a:gd name="connsiteX1642" fmla="*/ 591380 w 11899497"/>
              <a:gd name="connsiteY1642" fmla="*/ 4311846 h 6687912"/>
              <a:gd name="connsiteX1643" fmla="*/ 567178 w 11899497"/>
              <a:gd name="connsiteY1643" fmla="*/ 4315755 h 6687912"/>
              <a:gd name="connsiteX1644" fmla="*/ 549945 w 11899497"/>
              <a:gd name="connsiteY1644" fmla="*/ 4305374 h 6687912"/>
              <a:gd name="connsiteX1645" fmla="*/ 518498 w 11899497"/>
              <a:gd name="connsiteY1645" fmla="*/ 4292067 h 6687912"/>
              <a:gd name="connsiteX1646" fmla="*/ 488629 w 11899497"/>
              <a:gd name="connsiteY1646" fmla="*/ 4263361 h 6687912"/>
              <a:gd name="connsiteX1647" fmla="*/ 479175 w 11899497"/>
              <a:gd name="connsiteY1647" fmla="*/ 4255034 h 6687912"/>
              <a:gd name="connsiteX1648" fmla="*/ 410269 w 11899497"/>
              <a:gd name="connsiteY1648" fmla="*/ 4254312 h 6687912"/>
              <a:gd name="connsiteX1649" fmla="*/ 269049 w 11899497"/>
              <a:gd name="connsiteY1649" fmla="*/ 4259460 h 6687912"/>
              <a:gd name="connsiteX1650" fmla="*/ 170688 w 11899497"/>
              <a:gd name="connsiteY1650" fmla="*/ 4256782 h 6687912"/>
              <a:gd name="connsiteX1651" fmla="*/ 145606 w 11899497"/>
              <a:gd name="connsiteY1651" fmla="*/ 4263477 h 6687912"/>
              <a:gd name="connsiteX1652" fmla="*/ 113453 w 11899497"/>
              <a:gd name="connsiteY1652" fmla="*/ 4259145 h 6687912"/>
              <a:gd name="connsiteX1653" fmla="*/ 100591 w 11899497"/>
              <a:gd name="connsiteY1653" fmla="*/ 4257412 h 6687912"/>
              <a:gd name="connsiteX1654" fmla="*/ 54482 w 11899497"/>
              <a:gd name="connsiteY1654" fmla="*/ 4274368 h 6687912"/>
              <a:gd name="connsiteX1655" fmla="*/ 18759 w 11899497"/>
              <a:gd name="connsiteY1655" fmla="*/ 4274086 h 6687912"/>
              <a:gd name="connsiteX1656" fmla="*/ 652 w 11899497"/>
              <a:gd name="connsiteY1656" fmla="*/ 4265036 h 6687912"/>
              <a:gd name="connsiteX1657" fmla="*/ 6831 w 11899497"/>
              <a:gd name="connsiteY1657" fmla="*/ 4246790 h 6687912"/>
              <a:gd name="connsiteX1658" fmla="*/ 11107 w 11899497"/>
              <a:gd name="connsiteY1658" fmla="*/ 4233766 h 6687912"/>
              <a:gd name="connsiteX1659" fmla="*/ 28696 w 11899497"/>
              <a:gd name="connsiteY1659" fmla="*/ 4189292 h 6687912"/>
              <a:gd name="connsiteX1660" fmla="*/ 139823 w 11899497"/>
              <a:gd name="connsiteY1660" fmla="*/ 4172030 h 6687912"/>
              <a:gd name="connsiteX1661" fmla="*/ 169114 w 11899497"/>
              <a:gd name="connsiteY1661" fmla="*/ 4171443 h 6687912"/>
              <a:gd name="connsiteX1662" fmla="*/ 298568 w 11899497"/>
              <a:gd name="connsiteY1662" fmla="*/ 4141538 h 6687912"/>
              <a:gd name="connsiteX1663" fmla="*/ 355226 w 11899497"/>
              <a:gd name="connsiteY1663" fmla="*/ 4109884 h 6687912"/>
              <a:gd name="connsiteX1664" fmla="*/ 379984 w 11899497"/>
              <a:gd name="connsiteY1664" fmla="*/ 4098108 h 6687912"/>
              <a:gd name="connsiteX1665" fmla="*/ 387283 w 11899497"/>
              <a:gd name="connsiteY1665" fmla="*/ 4092545 h 6687912"/>
              <a:gd name="connsiteX1666" fmla="*/ 380532 w 11899497"/>
              <a:gd name="connsiteY1666" fmla="*/ 4086597 h 6687912"/>
              <a:gd name="connsiteX1667" fmla="*/ 293843 w 11899497"/>
              <a:gd name="connsiteY1667" fmla="*/ 4087005 h 6687912"/>
              <a:gd name="connsiteX1668" fmla="*/ 167959 w 11899497"/>
              <a:gd name="connsiteY1668" fmla="*/ 4112855 h 6687912"/>
              <a:gd name="connsiteX1669" fmla="*/ 161689 w 11899497"/>
              <a:gd name="connsiteY1669" fmla="*/ 4114529 h 6687912"/>
              <a:gd name="connsiteX1670" fmla="*/ 131753 w 11899497"/>
              <a:gd name="connsiteY1670" fmla="*/ 4104955 h 6687912"/>
              <a:gd name="connsiteX1671" fmla="*/ 151818 w 11899497"/>
              <a:gd name="connsiteY1671" fmla="*/ 4079450 h 6687912"/>
              <a:gd name="connsiteX1672" fmla="*/ 198088 w 11899497"/>
              <a:gd name="connsiteY1672" fmla="*/ 4065033 h 6687912"/>
              <a:gd name="connsiteX1673" fmla="*/ 307221 w 11899497"/>
              <a:gd name="connsiteY1673" fmla="*/ 4036422 h 6687912"/>
              <a:gd name="connsiteX1674" fmla="*/ 331176 w 11899497"/>
              <a:gd name="connsiteY1674" fmla="*/ 4011946 h 6687912"/>
              <a:gd name="connsiteX1675" fmla="*/ 338058 w 11899497"/>
              <a:gd name="connsiteY1675" fmla="*/ 3979627 h 6687912"/>
              <a:gd name="connsiteX1676" fmla="*/ 350824 w 11899497"/>
              <a:gd name="connsiteY1676" fmla="*/ 3959687 h 6687912"/>
              <a:gd name="connsiteX1677" fmla="*/ 366547 w 11899497"/>
              <a:gd name="connsiteY1677" fmla="*/ 3966340 h 6687912"/>
              <a:gd name="connsiteX1678" fmla="*/ 377511 w 11899497"/>
              <a:gd name="connsiteY1678" fmla="*/ 3978396 h 6687912"/>
              <a:gd name="connsiteX1679" fmla="*/ 377190 w 11899497"/>
              <a:gd name="connsiteY1679" fmla="*/ 3973316 h 6687912"/>
              <a:gd name="connsiteX1680" fmla="*/ 413204 w 11899497"/>
              <a:gd name="connsiteY1680" fmla="*/ 3937871 h 6687912"/>
              <a:gd name="connsiteX1681" fmla="*/ 441790 w 11899497"/>
              <a:gd name="connsiteY1681" fmla="*/ 3946257 h 6687912"/>
              <a:gd name="connsiteX1682" fmla="*/ 469282 w 11899497"/>
              <a:gd name="connsiteY1682" fmla="*/ 3927295 h 6687912"/>
              <a:gd name="connsiteX1683" fmla="*/ 480801 w 11899497"/>
              <a:gd name="connsiteY1683" fmla="*/ 3916223 h 6687912"/>
              <a:gd name="connsiteX1684" fmla="*/ 467011 w 11899497"/>
              <a:gd name="connsiteY1684" fmla="*/ 3911455 h 6687912"/>
              <a:gd name="connsiteX1685" fmla="*/ 439656 w 11899497"/>
              <a:gd name="connsiteY1685" fmla="*/ 3909409 h 6687912"/>
              <a:gd name="connsiteX1686" fmla="*/ 436543 w 11899497"/>
              <a:gd name="connsiteY1686" fmla="*/ 3908652 h 6687912"/>
              <a:gd name="connsiteX1687" fmla="*/ 432079 w 11899497"/>
              <a:gd name="connsiteY1687" fmla="*/ 3913718 h 6687912"/>
              <a:gd name="connsiteX1688" fmla="*/ 408479 w 11899497"/>
              <a:gd name="connsiteY1688" fmla="*/ 3883337 h 6687912"/>
              <a:gd name="connsiteX1689" fmla="*/ 419187 w 11899497"/>
              <a:gd name="connsiteY1689" fmla="*/ 3871179 h 6687912"/>
              <a:gd name="connsiteX1690" fmla="*/ 454493 w 11899497"/>
              <a:gd name="connsiteY1690" fmla="*/ 3844708 h 6687912"/>
              <a:gd name="connsiteX1691" fmla="*/ 460602 w 11899497"/>
              <a:gd name="connsiteY1691" fmla="*/ 3840493 h 6687912"/>
              <a:gd name="connsiteX1692" fmla="*/ 547580 w 11899497"/>
              <a:gd name="connsiteY1692" fmla="*/ 3804361 h 6687912"/>
              <a:gd name="connsiteX1693" fmla="*/ 568929 w 11899497"/>
              <a:gd name="connsiteY1693" fmla="*/ 3799180 h 6687912"/>
              <a:gd name="connsiteX1694" fmla="*/ 630443 w 11899497"/>
              <a:gd name="connsiteY1694" fmla="*/ 3783794 h 6687912"/>
              <a:gd name="connsiteX1695" fmla="*/ 645362 w 11899497"/>
              <a:gd name="connsiteY1695" fmla="*/ 3777746 h 6687912"/>
              <a:gd name="connsiteX1696" fmla="*/ 677581 w 11899497"/>
              <a:gd name="connsiteY1696" fmla="*/ 3762946 h 6687912"/>
              <a:gd name="connsiteX1697" fmla="*/ 687550 w 11899497"/>
              <a:gd name="connsiteY1697" fmla="*/ 3718955 h 6687912"/>
              <a:gd name="connsiteX1698" fmla="*/ 719031 w 11899497"/>
              <a:gd name="connsiteY1698" fmla="*/ 3672322 h 6687912"/>
              <a:gd name="connsiteX1699" fmla="*/ 726795 w 11899497"/>
              <a:gd name="connsiteY1699" fmla="*/ 3670060 h 6687912"/>
              <a:gd name="connsiteX1700" fmla="*/ 733712 w 11899497"/>
              <a:gd name="connsiteY1700" fmla="*/ 3659931 h 6687912"/>
              <a:gd name="connsiteX1701" fmla="*/ 722230 w 11899497"/>
              <a:gd name="connsiteY1701" fmla="*/ 3653368 h 6687912"/>
              <a:gd name="connsiteX1702" fmla="*/ 665545 w 11899497"/>
              <a:gd name="connsiteY1702" fmla="*/ 3628886 h 6687912"/>
              <a:gd name="connsiteX1703" fmla="*/ 654786 w 11899497"/>
              <a:gd name="connsiteY1703" fmla="*/ 3630654 h 6687912"/>
              <a:gd name="connsiteX1704" fmla="*/ 636743 w 11899497"/>
              <a:gd name="connsiteY1704" fmla="*/ 3635566 h 6687912"/>
              <a:gd name="connsiteX1705" fmla="*/ 625199 w 11899497"/>
              <a:gd name="connsiteY1705" fmla="*/ 3608867 h 6687912"/>
              <a:gd name="connsiteX1706" fmla="*/ 604569 w 11899497"/>
              <a:gd name="connsiteY1706" fmla="*/ 3564484 h 6687912"/>
              <a:gd name="connsiteX1707" fmla="*/ 658242 w 11899497"/>
              <a:gd name="connsiteY1707" fmla="*/ 3515368 h 6687912"/>
              <a:gd name="connsiteX1708" fmla="*/ 740719 w 11899497"/>
              <a:gd name="connsiteY1708" fmla="*/ 3459569 h 6687912"/>
              <a:gd name="connsiteX1709" fmla="*/ 745643 w 11899497"/>
              <a:gd name="connsiteY1709" fmla="*/ 3454298 h 6687912"/>
              <a:gd name="connsiteX1710" fmla="*/ 738663 w 11899497"/>
              <a:gd name="connsiteY1710" fmla="*/ 3450674 h 6687912"/>
              <a:gd name="connsiteX1711" fmla="*/ 726759 w 11899497"/>
              <a:gd name="connsiteY1711" fmla="*/ 3453707 h 6687912"/>
              <a:gd name="connsiteX1712" fmla="*/ 724072 w 11899497"/>
              <a:gd name="connsiteY1712" fmla="*/ 3448461 h 6687912"/>
              <a:gd name="connsiteX1713" fmla="*/ 710431 w 11899497"/>
              <a:gd name="connsiteY1713" fmla="*/ 3442715 h 6687912"/>
              <a:gd name="connsiteX1714" fmla="*/ 688227 w 11899497"/>
              <a:gd name="connsiteY1714" fmla="*/ 3432184 h 6687912"/>
              <a:gd name="connsiteX1715" fmla="*/ 665095 w 11899497"/>
              <a:gd name="connsiteY1715" fmla="*/ 3409907 h 6687912"/>
              <a:gd name="connsiteX1716" fmla="*/ 618131 w 11899497"/>
              <a:gd name="connsiteY1716" fmla="*/ 3396777 h 6687912"/>
              <a:gd name="connsiteX1717" fmla="*/ 601469 w 11899497"/>
              <a:gd name="connsiteY1717" fmla="*/ 3393087 h 6687912"/>
              <a:gd name="connsiteX1718" fmla="*/ 532133 w 11899497"/>
              <a:gd name="connsiteY1718" fmla="*/ 3373080 h 6687912"/>
              <a:gd name="connsiteX1719" fmla="*/ 468211 w 11899497"/>
              <a:gd name="connsiteY1719" fmla="*/ 3346736 h 6687912"/>
              <a:gd name="connsiteX1720" fmla="*/ 457255 w 11899497"/>
              <a:gd name="connsiteY1720" fmla="*/ 3346235 h 6687912"/>
              <a:gd name="connsiteX1721" fmla="*/ 443152 w 11899497"/>
              <a:gd name="connsiteY1721" fmla="*/ 3334612 h 6687912"/>
              <a:gd name="connsiteX1722" fmla="*/ 443984 w 11899497"/>
              <a:gd name="connsiteY1722" fmla="*/ 3316359 h 6687912"/>
              <a:gd name="connsiteX1723" fmla="*/ 437777 w 11899497"/>
              <a:gd name="connsiteY1723" fmla="*/ 3324122 h 6687912"/>
              <a:gd name="connsiteX1724" fmla="*/ 416630 w 11899497"/>
              <a:gd name="connsiteY1724" fmla="*/ 3338519 h 6687912"/>
              <a:gd name="connsiteX1725" fmla="*/ 417333 w 11899497"/>
              <a:gd name="connsiteY1725" fmla="*/ 3307087 h 6687912"/>
              <a:gd name="connsiteX1726" fmla="*/ 440370 w 11899497"/>
              <a:gd name="connsiteY1726" fmla="*/ 3299366 h 6687912"/>
              <a:gd name="connsiteX1727" fmla="*/ 456735 w 11899497"/>
              <a:gd name="connsiteY1727" fmla="*/ 3293532 h 6687912"/>
              <a:gd name="connsiteX1728" fmla="*/ 448671 w 11899497"/>
              <a:gd name="connsiteY1728" fmla="*/ 3277798 h 6687912"/>
              <a:gd name="connsiteX1729" fmla="*/ 438052 w 11899497"/>
              <a:gd name="connsiteY1729" fmla="*/ 3269995 h 6687912"/>
              <a:gd name="connsiteX1730" fmla="*/ 450931 w 11899497"/>
              <a:gd name="connsiteY1730" fmla="*/ 3260341 h 6687912"/>
              <a:gd name="connsiteX1731" fmla="*/ 524063 w 11899497"/>
              <a:gd name="connsiteY1731" fmla="*/ 3213214 h 6687912"/>
              <a:gd name="connsiteX1732" fmla="*/ 434843 w 11899497"/>
              <a:gd name="connsiteY1732" fmla="*/ 3212048 h 6687912"/>
              <a:gd name="connsiteX1733" fmla="*/ 417420 w 11899497"/>
              <a:gd name="connsiteY1733" fmla="*/ 3192958 h 6687912"/>
              <a:gd name="connsiteX1734" fmla="*/ 436675 w 11899497"/>
              <a:gd name="connsiteY1734" fmla="*/ 3171891 h 6687912"/>
              <a:gd name="connsiteX1735" fmla="*/ 491349 w 11899497"/>
              <a:gd name="connsiteY1735" fmla="*/ 3144403 h 6687912"/>
              <a:gd name="connsiteX1736" fmla="*/ 574934 w 11899497"/>
              <a:gd name="connsiteY1736" fmla="*/ 3108726 h 6687912"/>
              <a:gd name="connsiteX1737" fmla="*/ 592261 w 11899497"/>
              <a:gd name="connsiteY1737" fmla="*/ 3097815 h 6687912"/>
              <a:gd name="connsiteX1738" fmla="*/ 665392 w 11899497"/>
              <a:gd name="connsiteY1738" fmla="*/ 3050686 h 6687912"/>
              <a:gd name="connsiteX1739" fmla="*/ 757855 w 11899497"/>
              <a:gd name="connsiteY1739" fmla="*/ 3020905 h 6687912"/>
              <a:gd name="connsiteX1740" fmla="*/ 831122 w 11899497"/>
              <a:gd name="connsiteY1740" fmla="*/ 2991416 h 6687912"/>
              <a:gd name="connsiteX1741" fmla="*/ 821046 w 11899497"/>
              <a:gd name="connsiteY1741" fmla="*/ 2994256 h 6687912"/>
              <a:gd name="connsiteX1742" fmla="*/ 791363 w 11899497"/>
              <a:gd name="connsiteY1742" fmla="*/ 3006960 h 6687912"/>
              <a:gd name="connsiteX1743" fmla="*/ 730474 w 11899497"/>
              <a:gd name="connsiteY1743" fmla="*/ 3003831 h 6687912"/>
              <a:gd name="connsiteX1744" fmla="*/ 685204 w 11899497"/>
              <a:gd name="connsiteY1744" fmla="*/ 3029583 h 6687912"/>
              <a:gd name="connsiteX1745" fmla="*/ 536895 w 11899497"/>
              <a:gd name="connsiteY1745" fmla="*/ 3064692 h 6687912"/>
              <a:gd name="connsiteX1746" fmla="*/ 439323 w 11899497"/>
              <a:gd name="connsiteY1746" fmla="*/ 3086536 h 6687912"/>
              <a:gd name="connsiteX1747" fmla="*/ 447910 w 11899497"/>
              <a:gd name="connsiteY1747" fmla="*/ 3085757 h 6687912"/>
              <a:gd name="connsiteX1748" fmla="*/ 461183 w 11899497"/>
              <a:gd name="connsiteY1748" fmla="*/ 3088882 h 6687912"/>
              <a:gd name="connsiteX1749" fmla="*/ 448694 w 11899497"/>
              <a:gd name="connsiteY1749" fmla="*/ 3094342 h 6687912"/>
              <a:gd name="connsiteX1750" fmla="*/ 449476 w 11899497"/>
              <a:gd name="connsiteY1750" fmla="*/ 3102928 h 6687912"/>
              <a:gd name="connsiteX1751" fmla="*/ 427618 w 11899497"/>
              <a:gd name="connsiteY1751" fmla="*/ 3100584 h 6687912"/>
              <a:gd name="connsiteX1752" fmla="*/ 419032 w 11899497"/>
              <a:gd name="connsiteY1752" fmla="*/ 3101365 h 6687912"/>
              <a:gd name="connsiteX1753" fmla="*/ 405761 w 11899497"/>
              <a:gd name="connsiteY1753" fmla="*/ 3098240 h 6687912"/>
              <a:gd name="connsiteX1754" fmla="*/ 422151 w 11899497"/>
              <a:gd name="connsiteY1754" fmla="*/ 3088095 h 6687912"/>
              <a:gd name="connsiteX1755" fmla="*/ 415901 w 11899497"/>
              <a:gd name="connsiteY1755" fmla="*/ 3067019 h 6687912"/>
              <a:gd name="connsiteX1756" fmla="*/ 585282 w 11899497"/>
              <a:gd name="connsiteY1756" fmla="*/ 3025670 h 6687912"/>
              <a:gd name="connsiteX1757" fmla="*/ 738276 w 11899497"/>
              <a:gd name="connsiteY1757" fmla="*/ 2994466 h 6687912"/>
              <a:gd name="connsiteX1758" fmla="*/ 724222 w 11899497"/>
              <a:gd name="connsiteY1758" fmla="*/ 2982755 h 6687912"/>
              <a:gd name="connsiteX1759" fmla="*/ 760892 w 11899497"/>
              <a:gd name="connsiteY1759" fmla="*/ 2968457 h 6687912"/>
              <a:gd name="connsiteX1760" fmla="*/ 744342 w 11899497"/>
              <a:gd name="connsiteY1760" fmla="*/ 2966146 h 6687912"/>
              <a:gd name="connsiteX1761" fmla="*/ 732896 w 11899497"/>
              <a:gd name="connsiteY1761" fmla="*/ 2946468 h 6687912"/>
              <a:gd name="connsiteX1762" fmla="*/ 734633 w 11899497"/>
              <a:gd name="connsiteY1762" fmla="*/ 2933608 h 6687912"/>
              <a:gd name="connsiteX1763" fmla="*/ 734720 w 11899497"/>
              <a:gd name="connsiteY1763" fmla="*/ 2931294 h 6687912"/>
              <a:gd name="connsiteX1764" fmla="*/ 686588 w 11899497"/>
              <a:gd name="connsiteY1764" fmla="*/ 2938984 h 6687912"/>
              <a:gd name="connsiteX1765" fmla="*/ 593514 w 11899497"/>
              <a:gd name="connsiteY1765" fmla="*/ 2958128 h 6687912"/>
              <a:gd name="connsiteX1766" fmla="*/ 504293 w 11899497"/>
              <a:gd name="connsiteY1766" fmla="*/ 2956963 h 6687912"/>
              <a:gd name="connsiteX1767" fmla="*/ 496065 w 11899497"/>
              <a:gd name="connsiteY1767" fmla="*/ 2944879 h 6687912"/>
              <a:gd name="connsiteX1768" fmla="*/ 471505 w 11899497"/>
              <a:gd name="connsiteY1768" fmla="*/ 2921804 h 6687912"/>
              <a:gd name="connsiteX1769" fmla="*/ 461016 w 11899497"/>
              <a:gd name="connsiteY1769" fmla="*/ 2927177 h 6687912"/>
              <a:gd name="connsiteX1770" fmla="*/ 444019 w 11899497"/>
              <a:gd name="connsiteY1770" fmla="*/ 2930785 h 6687912"/>
              <a:gd name="connsiteX1771" fmla="*/ 453584 w 11899497"/>
              <a:gd name="connsiteY1771" fmla="*/ 2913665 h 6687912"/>
              <a:gd name="connsiteX1772" fmla="*/ 498861 w 11899497"/>
              <a:gd name="connsiteY1772" fmla="*/ 2899645 h 6687912"/>
              <a:gd name="connsiteX1773" fmla="*/ 511907 w 11899497"/>
              <a:gd name="connsiteY1773" fmla="*/ 2886344 h 6687912"/>
              <a:gd name="connsiteX1774" fmla="*/ 495745 w 11899497"/>
              <a:gd name="connsiteY1774" fmla="*/ 2871702 h 6687912"/>
              <a:gd name="connsiteX1775" fmla="*/ 385544 w 11899497"/>
              <a:gd name="connsiteY1775" fmla="*/ 2881280 h 6687912"/>
              <a:gd name="connsiteX1776" fmla="*/ 357928 w 11899497"/>
              <a:gd name="connsiteY1776" fmla="*/ 2877088 h 6687912"/>
              <a:gd name="connsiteX1777" fmla="*/ 366730 w 11899497"/>
              <a:gd name="connsiteY1777" fmla="*/ 2844567 h 6687912"/>
              <a:gd name="connsiteX1778" fmla="*/ 374200 w 11899497"/>
              <a:gd name="connsiteY1778" fmla="*/ 2841252 h 6687912"/>
              <a:gd name="connsiteX1779" fmla="*/ 384559 w 11899497"/>
              <a:gd name="connsiteY1779" fmla="*/ 2822704 h 6687912"/>
              <a:gd name="connsiteX1780" fmla="*/ 413210 w 11899497"/>
              <a:gd name="connsiteY1780" fmla="*/ 2788168 h 6687912"/>
              <a:gd name="connsiteX1781" fmla="*/ 449799 w 11899497"/>
              <a:gd name="connsiteY1781" fmla="*/ 2781728 h 6687912"/>
              <a:gd name="connsiteX1782" fmla="*/ 451584 w 11899497"/>
              <a:gd name="connsiteY1782" fmla="*/ 2773060 h 6687912"/>
              <a:gd name="connsiteX1783" fmla="*/ 477214 w 11899497"/>
              <a:gd name="connsiteY1783" fmla="*/ 2754853 h 6687912"/>
              <a:gd name="connsiteX1784" fmla="*/ 524832 w 11899497"/>
              <a:gd name="connsiteY1784" fmla="*/ 2741626 h 6687912"/>
              <a:gd name="connsiteX1785" fmla="*/ 525784 w 11899497"/>
              <a:gd name="connsiteY1785" fmla="*/ 2741455 h 6687912"/>
              <a:gd name="connsiteX1786" fmla="*/ 499222 w 11899497"/>
              <a:gd name="connsiteY1786" fmla="*/ 2731387 h 6687912"/>
              <a:gd name="connsiteX1787" fmla="*/ 469251 w 11899497"/>
              <a:gd name="connsiteY1787" fmla="*/ 2714647 h 6687912"/>
              <a:gd name="connsiteX1788" fmla="*/ 475163 w 11899497"/>
              <a:gd name="connsiteY1788" fmla="*/ 2697358 h 6687912"/>
              <a:gd name="connsiteX1789" fmla="*/ 510950 w 11899497"/>
              <a:gd name="connsiteY1789" fmla="*/ 2666809 h 6687912"/>
              <a:gd name="connsiteX1790" fmla="*/ 451604 w 11899497"/>
              <a:gd name="connsiteY1790" fmla="*/ 2652380 h 6687912"/>
              <a:gd name="connsiteX1791" fmla="*/ 433485 w 11899497"/>
              <a:gd name="connsiteY1791" fmla="*/ 2645515 h 6687912"/>
              <a:gd name="connsiteX1792" fmla="*/ 413005 w 11899497"/>
              <a:gd name="connsiteY1792" fmla="*/ 2644590 h 6687912"/>
              <a:gd name="connsiteX1793" fmla="*/ 361527 w 11899497"/>
              <a:gd name="connsiteY1793" fmla="*/ 2630677 h 6687912"/>
              <a:gd name="connsiteX1794" fmla="*/ 348278 w 11899497"/>
              <a:gd name="connsiteY1794" fmla="*/ 2631698 h 6687912"/>
              <a:gd name="connsiteX1795" fmla="*/ 249917 w 11899497"/>
              <a:gd name="connsiteY1795" fmla="*/ 2629021 h 6687912"/>
              <a:gd name="connsiteX1796" fmla="*/ 224836 w 11899497"/>
              <a:gd name="connsiteY1796" fmla="*/ 2635716 h 6687912"/>
              <a:gd name="connsiteX1797" fmla="*/ 192683 w 11899497"/>
              <a:gd name="connsiteY1797" fmla="*/ 2631382 h 6687912"/>
              <a:gd name="connsiteX1798" fmla="*/ 179821 w 11899497"/>
              <a:gd name="connsiteY1798" fmla="*/ 2629649 h 6687912"/>
              <a:gd name="connsiteX1799" fmla="*/ 133711 w 11899497"/>
              <a:gd name="connsiteY1799" fmla="*/ 2646606 h 6687912"/>
              <a:gd name="connsiteX1800" fmla="*/ 97989 w 11899497"/>
              <a:gd name="connsiteY1800" fmla="*/ 2646324 h 6687912"/>
              <a:gd name="connsiteX1801" fmla="*/ 79882 w 11899497"/>
              <a:gd name="connsiteY1801" fmla="*/ 2637274 h 6687912"/>
              <a:gd name="connsiteX1802" fmla="*/ 86060 w 11899497"/>
              <a:gd name="connsiteY1802" fmla="*/ 2619029 h 6687912"/>
              <a:gd name="connsiteX1803" fmla="*/ 90337 w 11899497"/>
              <a:gd name="connsiteY1803" fmla="*/ 2606004 h 6687912"/>
              <a:gd name="connsiteX1804" fmla="*/ 107926 w 11899497"/>
              <a:gd name="connsiteY1804" fmla="*/ 2561531 h 6687912"/>
              <a:gd name="connsiteX1805" fmla="*/ 219052 w 11899497"/>
              <a:gd name="connsiteY1805" fmla="*/ 2544268 h 6687912"/>
              <a:gd name="connsiteX1806" fmla="*/ 248343 w 11899497"/>
              <a:gd name="connsiteY1806" fmla="*/ 2543681 h 6687912"/>
              <a:gd name="connsiteX1807" fmla="*/ 377798 w 11899497"/>
              <a:gd name="connsiteY1807" fmla="*/ 2513777 h 6687912"/>
              <a:gd name="connsiteX1808" fmla="*/ 434455 w 11899497"/>
              <a:gd name="connsiteY1808" fmla="*/ 2482122 h 6687912"/>
              <a:gd name="connsiteX1809" fmla="*/ 459214 w 11899497"/>
              <a:gd name="connsiteY1809" fmla="*/ 2470347 h 6687912"/>
              <a:gd name="connsiteX1810" fmla="*/ 466513 w 11899497"/>
              <a:gd name="connsiteY1810" fmla="*/ 2464784 h 6687912"/>
              <a:gd name="connsiteX1811" fmla="*/ 459762 w 11899497"/>
              <a:gd name="connsiteY1811" fmla="*/ 2458836 h 6687912"/>
              <a:gd name="connsiteX1812" fmla="*/ 373073 w 11899497"/>
              <a:gd name="connsiteY1812" fmla="*/ 2459244 h 6687912"/>
              <a:gd name="connsiteX1813" fmla="*/ 247188 w 11899497"/>
              <a:gd name="connsiteY1813" fmla="*/ 2485093 h 6687912"/>
              <a:gd name="connsiteX1814" fmla="*/ 240919 w 11899497"/>
              <a:gd name="connsiteY1814" fmla="*/ 2486768 h 6687912"/>
              <a:gd name="connsiteX1815" fmla="*/ 210983 w 11899497"/>
              <a:gd name="connsiteY1815" fmla="*/ 2477193 h 6687912"/>
              <a:gd name="connsiteX1816" fmla="*/ 231047 w 11899497"/>
              <a:gd name="connsiteY1816" fmla="*/ 2451688 h 6687912"/>
              <a:gd name="connsiteX1817" fmla="*/ 277318 w 11899497"/>
              <a:gd name="connsiteY1817" fmla="*/ 2437272 h 6687912"/>
              <a:gd name="connsiteX1818" fmla="*/ 332392 w 11899497"/>
              <a:gd name="connsiteY1818" fmla="*/ 2423411 h 6687912"/>
              <a:gd name="connsiteX1819" fmla="*/ 368129 w 11899497"/>
              <a:gd name="connsiteY1819" fmla="*/ 2413660 h 6687912"/>
              <a:gd name="connsiteX1820" fmla="*/ 359406 w 11899497"/>
              <a:gd name="connsiteY1820" fmla="*/ 2411831 h 6687912"/>
              <a:gd name="connsiteX1821" fmla="*/ 347526 w 11899497"/>
              <a:gd name="connsiteY1821" fmla="*/ 2399581 h 6687912"/>
              <a:gd name="connsiteX1822" fmla="*/ 361999 w 11899497"/>
              <a:gd name="connsiteY1822" fmla="*/ 2387076 h 6687912"/>
              <a:gd name="connsiteX1823" fmla="*/ 411699 w 11899497"/>
              <a:gd name="connsiteY1823" fmla="*/ 2382824 h 6687912"/>
              <a:gd name="connsiteX1824" fmla="*/ 422661 w 11899497"/>
              <a:gd name="connsiteY1824" fmla="*/ 2371291 h 6687912"/>
              <a:gd name="connsiteX1825" fmla="*/ 417289 w 11899497"/>
              <a:gd name="connsiteY1825" fmla="*/ 2351865 h 6687912"/>
              <a:gd name="connsiteX1826" fmla="*/ 430053 w 11899497"/>
              <a:gd name="connsiteY1826" fmla="*/ 2331926 h 6687912"/>
              <a:gd name="connsiteX1827" fmla="*/ 445777 w 11899497"/>
              <a:gd name="connsiteY1827" fmla="*/ 2338579 h 6687912"/>
              <a:gd name="connsiteX1828" fmla="*/ 456741 w 11899497"/>
              <a:gd name="connsiteY1828" fmla="*/ 2350635 h 6687912"/>
              <a:gd name="connsiteX1829" fmla="*/ 456419 w 11899497"/>
              <a:gd name="connsiteY1829" fmla="*/ 2345555 h 6687912"/>
              <a:gd name="connsiteX1830" fmla="*/ 492433 w 11899497"/>
              <a:gd name="connsiteY1830" fmla="*/ 2310109 h 6687912"/>
              <a:gd name="connsiteX1831" fmla="*/ 521020 w 11899497"/>
              <a:gd name="connsiteY1831" fmla="*/ 2318495 h 6687912"/>
              <a:gd name="connsiteX1832" fmla="*/ 571952 w 11899497"/>
              <a:gd name="connsiteY1832" fmla="*/ 2277002 h 6687912"/>
              <a:gd name="connsiteX1833" fmla="*/ 588768 w 11899497"/>
              <a:gd name="connsiteY1833" fmla="*/ 2260631 h 6687912"/>
              <a:gd name="connsiteX1834" fmla="*/ 593915 w 11899497"/>
              <a:gd name="connsiteY1834" fmla="*/ 2241177 h 6687912"/>
              <a:gd name="connsiteX1835" fmla="*/ 552242 w 11899497"/>
              <a:gd name="connsiteY1835" fmla="*/ 2247649 h 6687912"/>
              <a:gd name="connsiteX1836" fmla="*/ 535264 w 11899497"/>
              <a:gd name="connsiteY1836" fmla="*/ 2261480 h 6687912"/>
              <a:gd name="connsiteX1837" fmla="*/ 517259 w 11899497"/>
              <a:gd name="connsiteY1837" fmla="*/ 2279203 h 6687912"/>
              <a:gd name="connsiteX1838" fmla="*/ 511309 w 11899497"/>
              <a:gd name="connsiteY1838" fmla="*/ 2285957 h 6687912"/>
              <a:gd name="connsiteX1839" fmla="*/ 487709 w 11899497"/>
              <a:gd name="connsiteY1839" fmla="*/ 2255575 h 6687912"/>
              <a:gd name="connsiteX1840" fmla="*/ 498417 w 11899497"/>
              <a:gd name="connsiteY1840" fmla="*/ 2243418 h 6687912"/>
              <a:gd name="connsiteX1841" fmla="*/ 533723 w 11899497"/>
              <a:gd name="connsiteY1841" fmla="*/ 2216947 h 6687912"/>
              <a:gd name="connsiteX1842" fmla="*/ 539832 w 11899497"/>
              <a:gd name="connsiteY1842" fmla="*/ 2212731 h 6687912"/>
              <a:gd name="connsiteX1843" fmla="*/ 584961 w 11899497"/>
              <a:gd name="connsiteY1843" fmla="*/ 2197909 h 6687912"/>
              <a:gd name="connsiteX1844" fmla="*/ 588025 w 11899497"/>
              <a:gd name="connsiteY1844" fmla="*/ 2195834 h 6687912"/>
              <a:gd name="connsiteX1845" fmla="*/ 587375 w 11899497"/>
              <a:gd name="connsiteY1845" fmla="*/ 2194747 h 6687912"/>
              <a:gd name="connsiteX1846" fmla="*/ 577851 w 11899497"/>
              <a:gd name="connsiteY1846" fmla="*/ 2195042 h 6687912"/>
              <a:gd name="connsiteX1847" fmla="*/ 561653 w 11899497"/>
              <a:gd name="connsiteY1847" fmla="*/ 2197224 h 6687912"/>
              <a:gd name="connsiteX1848" fmla="*/ 554720 w 11899497"/>
              <a:gd name="connsiteY1848" fmla="*/ 2172763 h 6687912"/>
              <a:gd name="connsiteX1849" fmla="*/ 541947 w 11899497"/>
              <a:gd name="connsiteY1849" fmla="*/ 2131937 h 6687912"/>
              <a:gd name="connsiteX1850" fmla="*/ 594099 w 11899497"/>
              <a:gd name="connsiteY1850" fmla="*/ 2095552 h 6687912"/>
              <a:gd name="connsiteX1851" fmla="*/ 671975 w 11899497"/>
              <a:gd name="connsiteY1851" fmla="*/ 2056688 h 6687912"/>
              <a:gd name="connsiteX1852" fmla="*/ 711543 w 11899497"/>
              <a:gd name="connsiteY1852" fmla="*/ 2039479 h 6687912"/>
              <a:gd name="connsiteX1853" fmla="*/ 752039 w 11899497"/>
              <a:gd name="connsiteY1853" fmla="*/ 2034021 h 6687912"/>
              <a:gd name="connsiteX1854" fmla="*/ 829081 w 11899497"/>
              <a:gd name="connsiteY1854" fmla="*/ 2013411 h 6687912"/>
              <a:gd name="connsiteX1855" fmla="*/ 853046 w 11899497"/>
              <a:gd name="connsiteY1855" fmla="*/ 2017435 h 6687912"/>
              <a:gd name="connsiteX1856" fmla="*/ 868967 w 11899497"/>
              <a:gd name="connsiteY1856" fmla="*/ 2023957 h 6687912"/>
              <a:gd name="connsiteX1857" fmla="*/ 890604 w 11899497"/>
              <a:gd name="connsiteY1857" fmla="*/ 2017652 h 6687912"/>
              <a:gd name="connsiteX1858" fmla="*/ 939376 w 11899497"/>
              <a:gd name="connsiteY1858" fmla="*/ 2007660 h 6687912"/>
              <a:gd name="connsiteX1859" fmla="*/ 949048 w 11899497"/>
              <a:gd name="connsiteY1859" fmla="*/ 1999547 h 6687912"/>
              <a:gd name="connsiteX1860" fmla="*/ 968361 w 11899497"/>
              <a:gd name="connsiteY1860" fmla="*/ 1991996 h 6687912"/>
              <a:gd name="connsiteX1861" fmla="*/ 970585 w 11899497"/>
              <a:gd name="connsiteY1861" fmla="*/ 1991366 h 6687912"/>
              <a:gd name="connsiteX1862" fmla="*/ 995845 w 11899497"/>
              <a:gd name="connsiteY1862" fmla="*/ 1983013 h 6687912"/>
              <a:gd name="connsiteX1863" fmla="*/ 1018548 w 11899497"/>
              <a:gd name="connsiteY1863" fmla="*/ 1982591 h 6687912"/>
              <a:gd name="connsiteX1864" fmla="*/ 1038101 w 11899497"/>
              <a:gd name="connsiteY1864" fmla="*/ 1971050 h 6687912"/>
              <a:gd name="connsiteX1865" fmla="*/ 1078931 w 11899497"/>
              <a:gd name="connsiteY1865" fmla="*/ 1958289 h 6687912"/>
              <a:gd name="connsiteX1866" fmla="*/ 1109270 w 11899497"/>
              <a:gd name="connsiteY1866" fmla="*/ 1950900 h 6687912"/>
              <a:gd name="connsiteX1867" fmla="*/ 1119949 w 11899497"/>
              <a:gd name="connsiteY1867" fmla="*/ 1953292 h 6687912"/>
              <a:gd name="connsiteX1868" fmla="*/ 1133540 w 11899497"/>
              <a:gd name="connsiteY1868" fmla="*/ 1948811 h 6687912"/>
              <a:gd name="connsiteX1869" fmla="*/ 1196847 w 11899497"/>
              <a:gd name="connsiteY1869" fmla="*/ 1932106 h 6687912"/>
              <a:gd name="connsiteX1870" fmla="*/ 1207753 w 11899497"/>
              <a:gd name="connsiteY1870" fmla="*/ 1930436 h 6687912"/>
              <a:gd name="connsiteX1871" fmla="*/ 1201125 w 11899497"/>
              <a:gd name="connsiteY1871" fmla="*/ 1922047 h 6687912"/>
              <a:gd name="connsiteX1872" fmla="*/ 1185399 w 11899497"/>
              <a:gd name="connsiteY1872" fmla="*/ 1915395 h 6687912"/>
              <a:gd name="connsiteX1873" fmla="*/ 1103181 w 11899497"/>
              <a:gd name="connsiteY1873" fmla="*/ 1946124 h 6687912"/>
              <a:gd name="connsiteX1874" fmla="*/ 1040866 w 11899497"/>
              <a:gd name="connsiteY1874" fmla="*/ 1948808 h 6687912"/>
              <a:gd name="connsiteX1875" fmla="*/ 1009195 w 11899497"/>
              <a:gd name="connsiteY1875" fmla="*/ 1952094 h 6687912"/>
              <a:gd name="connsiteX1876" fmla="*/ 888326 w 11899497"/>
              <a:gd name="connsiteY1876" fmla="*/ 1996756 h 6687912"/>
              <a:gd name="connsiteX1877" fmla="*/ 855142 w 11899497"/>
              <a:gd name="connsiteY1877" fmla="*/ 1996314 h 6687912"/>
              <a:gd name="connsiteX1878" fmla="*/ 902185 w 11899497"/>
              <a:gd name="connsiteY1878" fmla="*/ 1953793 h 6687912"/>
              <a:gd name="connsiteX1879" fmla="*/ 980901 w 11899497"/>
              <a:gd name="connsiteY1879" fmla="*/ 1907985 h 6687912"/>
              <a:gd name="connsiteX1880" fmla="*/ 1039871 w 11899497"/>
              <a:gd name="connsiteY1880" fmla="*/ 1892761 h 6687912"/>
              <a:gd name="connsiteX1881" fmla="*/ 1128296 w 11899497"/>
              <a:gd name="connsiteY1881" fmla="*/ 1879493 h 6687912"/>
              <a:gd name="connsiteX1882" fmla="*/ 1139646 w 11899497"/>
              <a:gd name="connsiteY1882" fmla="*/ 1877496 h 6687912"/>
              <a:gd name="connsiteX1883" fmla="*/ 1195208 w 11899497"/>
              <a:gd name="connsiteY1883" fmla="*/ 1868864 h 6687912"/>
              <a:gd name="connsiteX1884" fmla="*/ 1256173 w 11899497"/>
              <a:gd name="connsiteY1884" fmla="*/ 1864990 h 6687912"/>
              <a:gd name="connsiteX1885" fmla="*/ 1263471 w 11899497"/>
              <a:gd name="connsiteY1885" fmla="*/ 1859426 h 6687912"/>
              <a:gd name="connsiteX1886" fmla="*/ 1280223 w 11899497"/>
              <a:gd name="connsiteY1886" fmla="*/ 1862187 h 6687912"/>
              <a:gd name="connsiteX1887" fmla="*/ 1297779 w 11899497"/>
              <a:gd name="connsiteY1887" fmla="*/ 1877652 h 6687912"/>
              <a:gd name="connsiteX1888" fmla="*/ 1348745 w 11899497"/>
              <a:gd name="connsiteY1888" fmla="*/ 1876962 h 6687912"/>
              <a:gd name="connsiteX1889" fmla="*/ 1362314 w 11899497"/>
              <a:gd name="connsiteY1889" fmla="*/ 1869725 h 6687912"/>
              <a:gd name="connsiteX1890" fmla="*/ 1391125 w 11899497"/>
              <a:gd name="connsiteY1890" fmla="*/ 1861518 h 6687912"/>
              <a:gd name="connsiteX1891" fmla="*/ 1421767 w 11899497"/>
              <a:gd name="connsiteY1891" fmla="*/ 1862120 h 6687912"/>
              <a:gd name="connsiteX1892" fmla="*/ 1426405 w 11899497"/>
              <a:gd name="connsiteY1892" fmla="*/ 1859586 h 6687912"/>
              <a:gd name="connsiteX1893" fmla="*/ 1417372 w 11899497"/>
              <a:gd name="connsiteY1893" fmla="*/ 1857451 h 6687912"/>
              <a:gd name="connsiteX1894" fmla="*/ 1351342 w 11899497"/>
              <a:gd name="connsiteY1894" fmla="*/ 1837111 h 6687912"/>
              <a:gd name="connsiteX1895" fmla="*/ 1309279 w 11899497"/>
              <a:gd name="connsiteY1895" fmla="*/ 1813763 h 6687912"/>
              <a:gd name="connsiteX1896" fmla="*/ 1333724 w 11899497"/>
              <a:gd name="connsiteY1896" fmla="*/ 1807741 h 6687912"/>
              <a:gd name="connsiteX1897" fmla="*/ 1430710 w 11899497"/>
              <a:gd name="connsiteY1897" fmla="*/ 1820000 h 6687912"/>
              <a:gd name="connsiteX1898" fmla="*/ 1454679 w 11899497"/>
              <a:gd name="connsiteY1898" fmla="*/ 1816993 h 6687912"/>
              <a:gd name="connsiteX1899" fmla="*/ 1456559 w 11899497"/>
              <a:gd name="connsiteY1899" fmla="*/ 1815078 h 6687912"/>
              <a:gd name="connsiteX1900" fmla="*/ 1422687 w 11899497"/>
              <a:gd name="connsiteY1900" fmla="*/ 1813153 h 6687912"/>
              <a:gd name="connsiteX1901" fmla="*/ 1389655 w 11899497"/>
              <a:gd name="connsiteY1901" fmla="*/ 1807957 h 6687912"/>
              <a:gd name="connsiteX1902" fmla="*/ 1375213 w 11899497"/>
              <a:gd name="connsiteY1902" fmla="*/ 1794265 h 6687912"/>
              <a:gd name="connsiteX1903" fmla="*/ 1341552 w 11899497"/>
              <a:gd name="connsiteY1903" fmla="*/ 1795633 h 6687912"/>
              <a:gd name="connsiteX1904" fmla="*/ 1200848 w 11899497"/>
              <a:gd name="connsiteY1904" fmla="*/ 1816251 h 6687912"/>
              <a:gd name="connsiteX1905" fmla="*/ 1087163 w 11899497"/>
              <a:gd name="connsiteY1905" fmla="*/ 1822012 h 6687912"/>
              <a:gd name="connsiteX1906" fmla="*/ 980149 w 11899497"/>
              <a:gd name="connsiteY1906" fmla="*/ 1825885 h 6687912"/>
              <a:gd name="connsiteX1907" fmla="*/ 972051 w 11899497"/>
              <a:gd name="connsiteY1907" fmla="*/ 1826975 h 6687912"/>
              <a:gd name="connsiteX1908" fmla="*/ 910242 w 11899497"/>
              <a:gd name="connsiteY1908" fmla="*/ 1850480 h 6687912"/>
              <a:gd name="connsiteX1909" fmla="*/ 863574 w 11899497"/>
              <a:gd name="connsiteY1909" fmla="*/ 1846877 h 6687912"/>
              <a:gd name="connsiteX1910" fmla="*/ 847246 w 11899497"/>
              <a:gd name="connsiteY1910" fmla="*/ 1835885 h 6687912"/>
              <a:gd name="connsiteX1911" fmla="*/ 805989 w 11899497"/>
              <a:gd name="connsiteY1911" fmla="*/ 1825945 h 6687912"/>
              <a:gd name="connsiteX1912" fmla="*/ 803302 w 11899497"/>
              <a:gd name="connsiteY1912" fmla="*/ 1820701 h 6687912"/>
              <a:gd name="connsiteX1913" fmla="*/ 789660 w 11899497"/>
              <a:gd name="connsiteY1913" fmla="*/ 1814953 h 6687912"/>
              <a:gd name="connsiteX1914" fmla="*/ 767457 w 11899497"/>
              <a:gd name="connsiteY1914" fmla="*/ 1804423 h 6687912"/>
              <a:gd name="connsiteX1915" fmla="*/ 744324 w 11899497"/>
              <a:gd name="connsiteY1915" fmla="*/ 1782145 h 6687912"/>
              <a:gd name="connsiteX1916" fmla="*/ 697360 w 11899497"/>
              <a:gd name="connsiteY1916" fmla="*/ 1769015 h 6687912"/>
              <a:gd name="connsiteX1917" fmla="*/ 680699 w 11899497"/>
              <a:gd name="connsiteY1917" fmla="*/ 1765325 h 6687912"/>
              <a:gd name="connsiteX1918" fmla="*/ 611363 w 11899497"/>
              <a:gd name="connsiteY1918" fmla="*/ 1745319 h 6687912"/>
              <a:gd name="connsiteX1919" fmla="*/ 547440 w 11899497"/>
              <a:gd name="connsiteY1919" fmla="*/ 1718974 h 6687912"/>
              <a:gd name="connsiteX1920" fmla="*/ 536485 w 11899497"/>
              <a:gd name="connsiteY1920" fmla="*/ 1718473 h 6687912"/>
              <a:gd name="connsiteX1921" fmla="*/ 522381 w 11899497"/>
              <a:gd name="connsiteY1921" fmla="*/ 1706850 h 6687912"/>
              <a:gd name="connsiteX1922" fmla="*/ 523214 w 11899497"/>
              <a:gd name="connsiteY1922" fmla="*/ 1688598 h 6687912"/>
              <a:gd name="connsiteX1923" fmla="*/ 517007 w 11899497"/>
              <a:gd name="connsiteY1923" fmla="*/ 1696360 h 6687912"/>
              <a:gd name="connsiteX1924" fmla="*/ 495861 w 11899497"/>
              <a:gd name="connsiteY1924" fmla="*/ 1710756 h 6687912"/>
              <a:gd name="connsiteX1925" fmla="*/ 496563 w 11899497"/>
              <a:gd name="connsiteY1925" fmla="*/ 1679326 h 6687912"/>
              <a:gd name="connsiteX1926" fmla="*/ 519600 w 11899497"/>
              <a:gd name="connsiteY1926" fmla="*/ 1671604 h 6687912"/>
              <a:gd name="connsiteX1927" fmla="*/ 535965 w 11899497"/>
              <a:gd name="connsiteY1927" fmla="*/ 1665770 h 6687912"/>
              <a:gd name="connsiteX1928" fmla="*/ 527901 w 11899497"/>
              <a:gd name="connsiteY1928" fmla="*/ 1650036 h 6687912"/>
              <a:gd name="connsiteX1929" fmla="*/ 517282 w 11899497"/>
              <a:gd name="connsiteY1929" fmla="*/ 1642233 h 6687912"/>
              <a:gd name="connsiteX1930" fmla="*/ 530161 w 11899497"/>
              <a:gd name="connsiteY1930" fmla="*/ 1632580 h 6687912"/>
              <a:gd name="connsiteX1931" fmla="*/ 603293 w 11899497"/>
              <a:gd name="connsiteY1931" fmla="*/ 1585451 h 6687912"/>
              <a:gd name="connsiteX1932" fmla="*/ 514073 w 11899497"/>
              <a:gd name="connsiteY1932" fmla="*/ 1584285 h 6687912"/>
              <a:gd name="connsiteX1933" fmla="*/ 496650 w 11899497"/>
              <a:gd name="connsiteY1933" fmla="*/ 1565196 h 6687912"/>
              <a:gd name="connsiteX1934" fmla="*/ 515905 w 11899497"/>
              <a:gd name="connsiteY1934" fmla="*/ 1544129 h 6687912"/>
              <a:gd name="connsiteX1935" fmla="*/ 570578 w 11899497"/>
              <a:gd name="connsiteY1935" fmla="*/ 1516640 h 6687912"/>
              <a:gd name="connsiteX1936" fmla="*/ 654164 w 11899497"/>
              <a:gd name="connsiteY1936" fmla="*/ 1480965 h 6687912"/>
              <a:gd name="connsiteX1937" fmla="*/ 671491 w 11899497"/>
              <a:gd name="connsiteY1937" fmla="*/ 1470052 h 6687912"/>
              <a:gd name="connsiteX1938" fmla="*/ 744621 w 11899497"/>
              <a:gd name="connsiteY1938" fmla="*/ 1422924 h 6687912"/>
              <a:gd name="connsiteX1939" fmla="*/ 837084 w 11899497"/>
              <a:gd name="connsiteY1939" fmla="*/ 1393143 h 6687912"/>
              <a:gd name="connsiteX1940" fmla="*/ 859243 w 11899497"/>
              <a:gd name="connsiteY1940" fmla="*/ 1384225 h 6687912"/>
              <a:gd name="connsiteX1941" fmla="*/ 840499 w 11899497"/>
              <a:gd name="connsiteY1941" fmla="*/ 1381377 h 6687912"/>
              <a:gd name="connsiteX1942" fmla="*/ 808030 w 11899497"/>
              <a:gd name="connsiteY1942" fmla="*/ 1377101 h 6687912"/>
              <a:gd name="connsiteX1943" fmla="*/ 797472 w 11899497"/>
              <a:gd name="connsiteY1943" fmla="*/ 1383606 h 6687912"/>
              <a:gd name="connsiteX1944" fmla="*/ 764434 w 11899497"/>
              <a:gd name="connsiteY1944" fmla="*/ 1401822 h 6687912"/>
              <a:gd name="connsiteX1945" fmla="*/ 616125 w 11899497"/>
              <a:gd name="connsiteY1945" fmla="*/ 1436930 h 6687912"/>
              <a:gd name="connsiteX1946" fmla="*/ 518553 w 11899497"/>
              <a:gd name="connsiteY1946" fmla="*/ 1458774 h 6687912"/>
              <a:gd name="connsiteX1947" fmla="*/ 527141 w 11899497"/>
              <a:gd name="connsiteY1947" fmla="*/ 1457994 h 6687912"/>
              <a:gd name="connsiteX1948" fmla="*/ 540412 w 11899497"/>
              <a:gd name="connsiteY1948" fmla="*/ 1461119 h 6687912"/>
              <a:gd name="connsiteX1949" fmla="*/ 527924 w 11899497"/>
              <a:gd name="connsiteY1949" fmla="*/ 1466581 h 6687912"/>
              <a:gd name="connsiteX1950" fmla="*/ 528706 w 11899497"/>
              <a:gd name="connsiteY1950" fmla="*/ 1475167 h 6687912"/>
              <a:gd name="connsiteX1951" fmla="*/ 506848 w 11899497"/>
              <a:gd name="connsiteY1951" fmla="*/ 1472822 h 6687912"/>
              <a:gd name="connsiteX1952" fmla="*/ 498262 w 11899497"/>
              <a:gd name="connsiteY1952" fmla="*/ 1473602 h 6687912"/>
              <a:gd name="connsiteX1953" fmla="*/ 484990 w 11899497"/>
              <a:gd name="connsiteY1953" fmla="*/ 1470478 h 6687912"/>
              <a:gd name="connsiteX1954" fmla="*/ 501381 w 11899497"/>
              <a:gd name="connsiteY1954" fmla="*/ 1460333 h 6687912"/>
              <a:gd name="connsiteX1955" fmla="*/ 495131 w 11899497"/>
              <a:gd name="connsiteY1955" fmla="*/ 1439258 h 6687912"/>
              <a:gd name="connsiteX1956" fmla="*/ 664513 w 11899497"/>
              <a:gd name="connsiteY1956" fmla="*/ 1397908 h 6687912"/>
              <a:gd name="connsiteX1957" fmla="*/ 737790 w 11899497"/>
              <a:gd name="connsiteY1957" fmla="*/ 1382598 h 6687912"/>
              <a:gd name="connsiteX1958" fmla="*/ 783924 w 11899497"/>
              <a:gd name="connsiteY1958" fmla="*/ 1373399 h 6687912"/>
              <a:gd name="connsiteX1959" fmla="*/ 753121 w 11899497"/>
              <a:gd name="connsiteY1959" fmla="*/ 1367589 h 6687912"/>
              <a:gd name="connsiteX1960" fmla="*/ 733892 w 11899497"/>
              <a:gd name="connsiteY1960" fmla="*/ 1348236 h 6687912"/>
              <a:gd name="connsiteX1961" fmla="*/ 757963 w 11899497"/>
              <a:gd name="connsiteY1961" fmla="*/ 1337336 h 6687912"/>
              <a:gd name="connsiteX1962" fmla="*/ 763362 w 11899497"/>
              <a:gd name="connsiteY1962" fmla="*/ 1338126 h 6687912"/>
              <a:gd name="connsiteX1963" fmla="*/ 817771 w 11899497"/>
              <a:gd name="connsiteY1963" fmla="*/ 1338769 h 6687912"/>
              <a:gd name="connsiteX1964" fmla="*/ 843748 w 11899497"/>
              <a:gd name="connsiteY1964" fmla="*/ 1339280 h 6687912"/>
              <a:gd name="connsiteX1965" fmla="*/ 850479 w 11899497"/>
              <a:gd name="connsiteY1965" fmla="*/ 1336656 h 6687912"/>
              <a:gd name="connsiteX1966" fmla="*/ 891654 w 11899497"/>
              <a:gd name="connsiteY1966" fmla="*/ 1325343 h 6687912"/>
              <a:gd name="connsiteX1967" fmla="*/ 918560 w 11899497"/>
              <a:gd name="connsiteY1967" fmla="*/ 1321216 h 6687912"/>
              <a:gd name="connsiteX1968" fmla="*/ 897633 w 11899497"/>
              <a:gd name="connsiteY1968" fmla="*/ 1303796 h 6687912"/>
              <a:gd name="connsiteX1969" fmla="*/ 869655 w 11899497"/>
              <a:gd name="connsiteY1969" fmla="*/ 1301507 h 6687912"/>
              <a:gd name="connsiteX1970" fmla="*/ 834886 w 11899497"/>
              <a:gd name="connsiteY1970" fmla="*/ 1300395 h 6687912"/>
              <a:gd name="connsiteX1971" fmla="*/ 816957 w 11899497"/>
              <a:gd name="connsiteY1971" fmla="*/ 1303051 h 6687912"/>
              <a:gd name="connsiteX1972" fmla="*/ 765818 w 11899497"/>
              <a:gd name="connsiteY1972" fmla="*/ 1311223 h 6687912"/>
              <a:gd name="connsiteX1973" fmla="*/ 672744 w 11899497"/>
              <a:gd name="connsiteY1973" fmla="*/ 1330367 h 6687912"/>
              <a:gd name="connsiteX1974" fmla="*/ 583523 w 11899497"/>
              <a:gd name="connsiteY1974" fmla="*/ 1329202 h 6687912"/>
              <a:gd name="connsiteX1975" fmla="*/ 575295 w 11899497"/>
              <a:gd name="connsiteY1975" fmla="*/ 1317118 h 6687912"/>
              <a:gd name="connsiteX1976" fmla="*/ 550735 w 11899497"/>
              <a:gd name="connsiteY1976" fmla="*/ 1294042 h 6687912"/>
              <a:gd name="connsiteX1977" fmla="*/ 540246 w 11899497"/>
              <a:gd name="connsiteY1977" fmla="*/ 1299415 h 6687912"/>
              <a:gd name="connsiteX1978" fmla="*/ 523250 w 11899497"/>
              <a:gd name="connsiteY1978" fmla="*/ 1303024 h 6687912"/>
              <a:gd name="connsiteX1979" fmla="*/ 532813 w 11899497"/>
              <a:gd name="connsiteY1979" fmla="*/ 1285904 h 6687912"/>
              <a:gd name="connsiteX1980" fmla="*/ 578090 w 11899497"/>
              <a:gd name="connsiteY1980" fmla="*/ 1271884 h 6687912"/>
              <a:gd name="connsiteX1981" fmla="*/ 591137 w 11899497"/>
              <a:gd name="connsiteY1981" fmla="*/ 1258581 h 6687912"/>
              <a:gd name="connsiteX1982" fmla="*/ 574975 w 11899497"/>
              <a:gd name="connsiteY1982" fmla="*/ 1243939 h 6687912"/>
              <a:gd name="connsiteX1983" fmla="*/ 464773 w 11899497"/>
              <a:gd name="connsiteY1983" fmla="*/ 1253517 h 6687912"/>
              <a:gd name="connsiteX1984" fmla="*/ 437159 w 11899497"/>
              <a:gd name="connsiteY1984" fmla="*/ 1249325 h 6687912"/>
              <a:gd name="connsiteX1985" fmla="*/ 445961 w 11899497"/>
              <a:gd name="connsiteY1985" fmla="*/ 1216805 h 6687912"/>
              <a:gd name="connsiteX1986" fmla="*/ 453429 w 11899497"/>
              <a:gd name="connsiteY1986" fmla="*/ 1213489 h 6687912"/>
              <a:gd name="connsiteX1987" fmla="*/ 463789 w 11899497"/>
              <a:gd name="connsiteY1987" fmla="*/ 1194942 h 6687912"/>
              <a:gd name="connsiteX1988" fmla="*/ 492440 w 11899497"/>
              <a:gd name="connsiteY1988" fmla="*/ 1160406 h 6687912"/>
              <a:gd name="connsiteX1989" fmla="*/ 604568 w 11899497"/>
              <a:gd name="connsiteY1989" fmla="*/ 1140671 h 6687912"/>
              <a:gd name="connsiteX1990" fmla="*/ 619338 w 11899497"/>
              <a:gd name="connsiteY1990" fmla="*/ 1137691 h 6687912"/>
              <a:gd name="connsiteX1991" fmla="*/ 630791 w 11899497"/>
              <a:gd name="connsiteY1991" fmla="*/ 1127242 h 6687912"/>
              <a:gd name="connsiteX1992" fmla="*/ 620172 w 11899497"/>
              <a:gd name="connsiteY1992" fmla="*/ 1119438 h 6687912"/>
              <a:gd name="connsiteX1993" fmla="*/ 578451 w 11899497"/>
              <a:gd name="connsiteY1993" fmla="*/ 1103624 h 6687912"/>
              <a:gd name="connsiteX1994" fmla="*/ 548481 w 11899497"/>
              <a:gd name="connsiteY1994" fmla="*/ 1086885 h 6687912"/>
              <a:gd name="connsiteX1995" fmla="*/ 554393 w 11899497"/>
              <a:gd name="connsiteY1995" fmla="*/ 1069597 h 6687912"/>
              <a:gd name="connsiteX1996" fmla="*/ 590180 w 11899497"/>
              <a:gd name="connsiteY1996" fmla="*/ 1039048 h 6687912"/>
              <a:gd name="connsiteX1997" fmla="*/ 530834 w 11899497"/>
              <a:gd name="connsiteY1997" fmla="*/ 1024618 h 6687912"/>
              <a:gd name="connsiteX1998" fmla="*/ 512715 w 11899497"/>
              <a:gd name="connsiteY1998" fmla="*/ 1017753 h 6687912"/>
              <a:gd name="connsiteX1999" fmla="*/ 492235 w 11899497"/>
              <a:gd name="connsiteY1999" fmla="*/ 1016828 h 6687912"/>
              <a:gd name="connsiteX2000" fmla="*/ 371362 w 11899497"/>
              <a:gd name="connsiteY2000" fmla="*/ 987415 h 6687912"/>
              <a:gd name="connsiteX2001" fmla="*/ 412095 w 11899497"/>
              <a:gd name="connsiteY2001" fmla="*/ 978834 h 6687912"/>
              <a:gd name="connsiteX2002" fmla="*/ 421074 w 11899497"/>
              <a:gd name="connsiteY2002" fmla="*/ 976720 h 6687912"/>
              <a:gd name="connsiteX2003" fmla="*/ 423216 w 11899497"/>
              <a:gd name="connsiteY2003" fmla="*/ 978368 h 6687912"/>
              <a:gd name="connsiteX2004" fmla="*/ 427568 w 11899497"/>
              <a:gd name="connsiteY2004" fmla="*/ 975189 h 6687912"/>
              <a:gd name="connsiteX2005" fmla="*/ 421074 w 11899497"/>
              <a:gd name="connsiteY2005" fmla="*/ 976720 h 6687912"/>
              <a:gd name="connsiteX2006" fmla="*/ 418948 w 11899497"/>
              <a:gd name="connsiteY2006" fmla="*/ 975081 h 6687912"/>
              <a:gd name="connsiteX2007" fmla="*/ 414693 w 11899497"/>
              <a:gd name="connsiteY2007" fmla="*/ 970717 h 6687912"/>
              <a:gd name="connsiteX2008" fmla="*/ 431935 w 11899497"/>
              <a:gd name="connsiteY2008" fmla="*/ 970934 h 6687912"/>
              <a:gd name="connsiteX2009" fmla="*/ 436303 w 11899497"/>
              <a:gd name="connsiteY2009" fmla="*/ 966677 h 6687912"/>
              <a:gd name="connsiteX2010" fmla="*/ 440557 w 11899497"/>
              <a:gd name="connsiteY2010" fmla="*/ 971042 h 6687912"/>
              <a:gd name="connsiteX2011" fmla="*/ 488150 w 11899497"/>
              <a:gd name="connsiteY2011" fmla="*/ 963891 h 6687912"/>
              <a:gd name="connsiteX2012" fmla="*/ 501126 w 11899497"/>
              <a:gd name="connsiteY2012" fmla="*/ 959328 h 6687912"/>
              <a:gd name="connsiteX2013" fmla="*/ 518598 w 11899497"/>
              <a:gd name="connsiteY2013" fmla="*/ 956014 h 6687912"/>
              <a:gd name="connsiteX2014" fmla="*/ 591231 w 11899497"/>
              <a:gd name="connsiteY2014" fmla="*/ 919835 h 6687912"/>
              <a:gd name="connsiteX2015" fmla="*/ 591896 w 11899497"/>
              <a:gd name="connsiteY2015" fmla="*/ 905234 h 6687912"/>
              <a:gd name="connsiteX2016" fmla="*/ 585723 w 11899497"/>
              <a:gd name="connsiteY2016" fmla="*/ 896171 h 6687912"/>
              <a:gd name="connsiteX2017" fmla="*/ 599069 w 11899497"/>
              <a:gd name="connsiteY2017" fmla="*/ 892394 h 6687912"/>
              <a:gd name="connsiteX2018" fmla="*/ 639434 w 11899497"/>
              <a:gd name="connsiteY2018" fmla="*/ 873759 h 6687912"/>
              <a:gd name="connsiteX2019" fmla="*/ 644250 w 11899497"/>
              <a:gd name="connsiteY2019" fmla="*/ 848372 h 6687912"/>
              <a:gd name="connsiteX2020" fmla="*/ 610594 w 11899497"/>
              <a:gd name="connsiteY2020" fmla="*/ 848292 h 6687912"/>
              <a:gd name="connsiteX2021" fmla="*/ 600103 w 11899497"/>
              <a:gd name="connsiteY2021" fmla="*/ 853663 h 6687912"/>
              <a:gd name="connsiteX2022" fmla="*/ 599974 w 11899497"/>
              <a:gd name="connsiteY2022" fmla="*/ 840488 h 6687912"/>
              <a:gd name="connsiteX2023" fmla="*/ 582421 w 11899497"/>
              <a:gd name="connsiteY2023" fmla="*/ 808223 h 6687912"/>
              <a:gd name="connsiteX2024" fmla="*/ 532731 w 11899497"/>
              <a:gd name="connsiteY2024" fmla="*/ 806676 h 6687912"/>
              <a:gd name="connsiteX2025" fmla="*/ 482579 w 11899497"/>
              <a:gd name="connsiteY2025" fmla="*/ 799255 h 6687912"/>
              <a:gd name="connsiteX2026" fmla="*/ 438636 w 11899497"/>
              <a:gd name="connsiteY2026" fmla="*/ 784070 h 6687912"/>
              <a:gd name="connsiteX2027" fmla="*/ 426755 w 11899497"/>
              <a:gd name="connsiteY2027" fmla="*/ 771819 h 6687912"/>
              <a:gd name="connsiteX2028" fmla="*/ 441229 w 11899497"/>
              <a:gd name="connsiteY2028" fmla="*/ 759313 h 6687912"/>
              <a:gd name="connsiteX2029" fmla="*/ 672620 w 11899497"/>
              <a:gd name="connsiteY2029" fmla="*/ 723831 h 6687912"/>
              <a:gd name="connsiteX2030" fmla="*/ 720286 w 11899497"/>
              <a:gd name="connsiteY2030" fmla="*/ 705532 h 6687912"/>
              <a:gd name="connsiteX2031" fmla="*/ 726959 w 11899497"/>
              <a:gd name="connsiteY2031" fmla="*/ 703643 h 6687912"/>
              <a:gd name="connsiteX2032" fmla="*/ 802242 w 11899497"/>
              <a:gd name="connsiteY2032" fmla="*/ 689536 h 6687912"/>
              <a:gd name="connsiteX2033" fmla="*/ 838456 w 11899497"/>
              <a:gd name="connsiteY2033" fmla="*/ 681684 h 6687912"/>
              <a:gd name="connsiteX2034" fmla="*/ 850409 w 11899497"/>
              <a:gd name="connsiteY2034" fmla="*/ 660284 h 6687912"/>
              <a:gd name="connsiteX2035" fmla="*/ 833913 w 11899497"/>
              <a:gd name="connsiteY2035" fmla="*/ 652943 h 6687912"/>
              <a:gd name="connsiteX2036" fmla="*/ 753422 w 11899497"/>
              <a:gd name="connsiteY2036" fmla="*/ 652909 h 6687912"/>
              <a:gd name="connsiteX2037" fmla="*/ 709514 w 11899497"/>
              <a:gd name="connsiteY2037" fmla="*/ 620898 h 6687912"/>
              <a:gd name="connsiteX2038" fmla="*/ 722099 w 11899497"/>
              <a:gd name="connsiteY2038" fmla="*/ 601721 h 6687912"/>
              <a:gd name="connsiteX2039" fmla="*/ 712904 w 11899497"/>
              <a:gd name="connsiteY2039" fmla="*/ 594714 h 6687912"/>
              <a:gd name="connsiteX2040" fmla="*/ 666605 w 11899497"/>
              <a:gd name="connsiteY2040" fmla="*/ 566985 h 6687912"/>
              <a:gd name="connsiteX2041" fmla="*/ 657081 w 11899497"/>
              <a:gd name="connsiteY2041" fmla="*/ 567280 h 6687912"/>
              <a:gd name="connsiteX2042" fmla="*/ 640883 w 11899497"/>
              <a:gd name="connsiteY2042" fmla="*/ 569462 h 6687912"/>
              <a:gd name="connsiteX2043" fmla="*/ 633950 w 11899497"/>
              <a:gd name="connsiteY2043" fmla="*/ 545001 h 6687912"/>
              <a:gd name="connsiteX2044" fmla="*/ 621177 w 11899497"/>
              <a:gd name="connsiteY2044" fmla="*/ 504175 h 6687912"/>
              <a:gd name="connsiteX2045" fmla="*/ 673329 w 11899497"/>
              <a:gd name="connsiteY2045" fmla="*/ 467790 h 6687912"/>
              <a:gd name="connsiteX2046" fmla="*/ 751205 w 11899497"/>
              <a:gd name="connsiteY2046" fmla="*/ 428926 h 6687912"/>
              <a:gd name="connsiteX2047" fmla="*/ 790773 w 11899497"/>
              <a:gd name="connsiteY2047" fmla="*/ 411718 h 6687912"/>
              <a:gd name="connsiteX2048" fmla="*/ 831269 w 11899497"/>
              <a:gd name="connsiteY2048" fmla="*/ 406259 h 6687912"/>
              <a:gd name="connsiteX2049" fmla="*/ 908311 w 11899497"/>
              <a:gd name="connsiteY2049" fmla="*/ 385648 h 6687912"/>
              <a:gd name="connsiteX2050" fmla="*/ 932276 w 11899497"/>
              <a:gd name="connsiteY2050" fmla="*/ 389673 h 6687912"/>
              <a:gd name="connsiteX2051" fmla="*/ 971308 w 11899497"/>
              <a:gd name="connsiteY2051" fmla="*/ 400243 h 6687912"/>
              <a:gd name="connsiteX2052" fmla="*/ 1047591 w 11899497"/>
              <a:gd name="connsiteY2052" fmla="*/ 364233 h 6687912"/>
              <a:gd name="connsiteX2053" fmla="*/ 1049815 w 11899497"/>
              <a:gd name="connsiteY2053" fmla="*/ 363604 h 6687912"/>
              <a:gd name="connsiteX2054" fmla="*/ 1075076 w 11899497"/>
              <a:gd name="connsiteY2054" fmla="*/ 355250 h 6687912"/>
              <a:gd name="connsiteX2055" fmla="*/ 1097778 w 11899497"/>
              <a:gd name="connsiteY2055" fmla="*/ 354829 h 6687912"/>
              <a:gd name="connsiteX2056" fmla="*/ 1117331 w 11899497"/>
              <a:gd name="connsiteY2056" fmla="*/ 343288 h 6687912"/>
              <a:gd name="connsiteX2057" fmla="*/ 1158160 w 11899497"/>
              <a:gd name="connsiteY2057" fmla="*/ 330528 h 6687912"/>
              <a:gd name="connsiteX2058" fmla="*/ 1188499 w 11899497"/>
              <a:gd name="connsiteY2058" fmla="*/ 323137 h 6687912"/>
              <a:gd name="connsiteX2059" fmla="*/ 1199179 w 11899497"/>
              <a:gd name="connsiteY2059" fmla="*/ 325530 h 6687912"/>
              <a:gd name="connsiteX2060" fmla="*/ 1212769 w 11899497"/>
              <a:gd name="connsiteY2060" fmla="*/ 321049 h 6687912"/>
              <a:gd name="connsiteX2061" fmla="*/ 1334613 w 11899497"/>
              <a:gd name="connsiteY2061" fmla="*/ 295379 h 6687912"/>
              <a:gd name="connsiteX2062" fmla="*/ 1487605 w 11899497"/>
              <a:gd name="connsiteY2062" fmla="*/ 264174 h 6687912"/>
              <a:gd name="connsiteX2063" fmla="*/ 1473549 w 11899497"/>
              <a:gd name="connsiteY2063" fmla="*/ 252462 h 6687912"/>
              <a:gd name="connsiteX2064" fmla="*/ 1561753 w 11899497"/>
              <a:gd name="connsiteY2064" fmla="*/ 222812 h 6687912"/>
              <a:gd name="connsiteX2065" fmla="*/ 1631895 w 11899497"/>
              <a:gd name="connsiteY2065" fmla="*/ 210966 h 6687912"/>
              <a:gd name="connsiteX2066" fmla="*/ 1638267 w 11899497"/>
              <a:gd name="connsiteY2066" fmla="*/ 209757 h 6687912"/>
              <a:gd name="connsiteX2067" fmla="*/ 1643128 w 11899497"/>
              <a:gd name="connsiteY2067" fmla="*/ 250080 h 6687912"/>
              <a:gd name="connsiteX2068" fmla="*/ 1642164 w 11899497"/>
              <a:gd name="connsiteY2068" fmla="*/ 250142 h 6687912"/>
              <a:gd name="connsiteX2069" fmla="*/ 1540690 w 11899497"/>
              <a:gd name="connsiteY2069" fmla="*/ 276669 h 6687912"/>
              <a:gd name="connsiteX2070" fmla="*/ 1479802 w 11899497"/>
              <a:gd name="connsiteY2070" fmla="*/ 273540 h 6687912"/>
              <a:gd name="connsiteX2071" fmla="*/ 1434532 w 11899497"/>
              <a:gd name="connsiteY2071" fmla="*/ 299293 h 6687912"/>
              <a:gd name="connsiteX2072" fmla="*/ 1369452 w 11899497"/>
              <a:gd name="connsiteY2072" fmla="*/ 309530 h 6687912"/>
              <a:gd name="connsiteX2073" fmla="*/ 1364974 w 11899497"/>
              <a:gd name="connsiteY2073" fmla="*/ 310951 h 6687912"/>
              <a:gd name="connsiteX2074" fmla="*/ 1366747 w 11899497"/>
              <a:gd name="connsiteY2074" fmla="*/ 310679 h 6687912"/>
              <a:gd name="connsiteX2075" fmla="*/ 1380284 w 11899497"/>
              <a:gd name="connsiteY2075" fmla="*/ 321691 h 6687912"/>
              <a:gd name="connsiteX2076" fmla="*/ 1458886 w 11899497"/>
              <a:gd name="connsiteY2076" fmla="*/ 315052 h 6687912"/>
              <a:gd name="connsiteX2077" fmla="*/ 1490783 w 11899497"/>
              <a:gd name="connsiteY2077" fmla="*/ 321637 h 6687912"/>
              <a:gd name="connsiteX2078" fmla="*/ 1500308 w 11899497"/>
              <a:gd name="connsiteY2078" fmla="*/ 321343 h 6687912"/>
              <a:gd name="connsiteX2079" fmla="*/ 1525712 w 11899497"/>
              <a:gd name="connsiteY2079" fmla="*/ 309350 h 6687912"/>
              <a:gd name="connsiteX2080" fmla="*/ 1525764 w 11899497"/>
              <a:gd name="connsiteY2080" fmla="*/ 308337 h 6687912"/>
              <a:gd name="connsiteX2081" fmla="*/ 1579644 w 11899497"/>
              <a:gd name="connsiteY2081" fmla="*/ 273382 h 6687912"/>
              <a:gd name="connsiteX2082" fmla="*/ 1610546 w 11899497"/>
              <a:gd name="connsiteY2082" fmla="*/ 272707 h 6687912"/>
              <a:gd name="connsiteX2083" fmla="*/ 1629662 w 11899497"/>
              <a:gd name="connsiteY2083" fmla="*/ 279790 h 6687912"/>
              <a:gd name="connsiteX2084" fmla="*/ 1638919 w 11899497"/>
              <a:gd name="connsiteY2084" fmla="*/ 278496 h 6687912"/>
              <a:gd name="connsiteX2085" fmla="*/ 1646237 w 11899497"/>
              <a:gd name="connsiteY2085" fmla="*/ 275868 h 6687912"/>
              <a:gd name="connsiteX2086" fmla="*/ 1647477 w 11899497"/>
              <a:gd name="connsiteY2086" fmla="*/ 286145 h 6687912"/>
              <a:gd name="connsiteX2087" fmla="*/ 1649320 w 11899497"/>
              <a:gd name="connsiteY2087" fmla="*/ 286754 h 6687912"/>
              <a:gd name="connsiteX2088" fmla="*/ 1656349 w 11899497"/>
              <a:gd name="connsiteY2088" fmla="*/ 285450 h 6687912"/>
              <a:gd name="connsiteX2089" fmla="*/ 1711576 w 11899497"/>
              <a:gd name="connsiteY2089" fmla="*/ 276138 h 6687912"/>
              <a:gd name="connsiteX2090" fmla="*/ 1762436 w 11899497"/>
              <a:gd name="connsiteY2090" fmla="*/ 273484 h 6687912"/>
              <a:gd name="connsiteX2091" fmla="*/ 1756893 w 11899497"/>
              <a:gd name="connsiteY2091" fmla="*/ 271449 h 6687912"/>
              <a:gd name="connsiteX2092" fmla="*/ 1754302 w 11899497"/>
              <a:gd name="connsiteY2092" fmla="*/ 269170 h 6687912"/>
              <a:gd name="connsiteX2093" fmla="*/ 1770490 w 11899497"/>
              <a:gd name="connsiteY2093" fmla="*/ 263616 h 6687912"/>
              <a:gd name="connsiteX2094" fmla="*/ 1769230 w 11899497"/>
              <a:gd name="connsiteY2094" fmla="*/ 244138 h 6687912"/>
              <a:gd name="connsiteX2095" fmla="*/ 1924024 w 11899497"/>
              <a:gd name="connsiteY2095" fmla="*/ 241710 h 6687912"/>
              <a:gd name="connsiteX2096" fmla="*/ 1926896 w 11899497"/>
              <a:gd name="connsiteY2096" fmla="*/ 241702 h 6687912"/>
              <a:gd name="connsiteX2097" fmla="*/ 1927799 w 11899497"/>
              <a:gd name="connsiteY2097" fmla="*/ 239004 h 6687912"/>
              <a:gd name="connsiteX2098" fmla="*/ 1927282 w 11899497"/>
              <a:gd name="connsiteY2098" fmla="*/ 236165 h 6687912"/>
              <a:gd name="connsiteX2099" fmla="*/ 2062057 w 11899497"/>
              <a:gd name="connsiteY2099" fmla="*/ 242938 h 6687912"/>
              <a:gd name="connsiteX2100" fmla="*/ 2061375 w 11899497"/>
              <a:gd name="connsiteY2100" fmla="*/ 240684 h 6687912"/>
              <a:gd name="connsiteX2101" fmla="*/ 2052770 w 11899497"/>
              <a:gd name="connsiteY2101" fmla="*/ 231928 h 6687912"/>
              <a:gd name="connsiteX2102" fmla="*/ 2134975 w 11899497"/>
              <a:gd name="connsiteY2102" fmla="*/ 223634 h 6687912"/>
              <a:gd name="connsiteX2103" fmla="*/ 2173703 w 11899497"/>
              <a:gd name="connsiteY2103" fmla="*/ 226410 h 6687912"/>
              <a:gd name="connsiteX2104" fmla="*/ 2218344 w 11899497"/>
              <a:gd name="connsiteY2104" fmla="*/ 227947 h 6687912"/>
              <a:gd name="connsiteX2105" fmla="*/ 2199909 w 11899497"/>
              <a:gd name="connsiteY2105" fmla="*/ 205201 h 6687912"/>
              <a:gd name="connsiteX2106" fmla="*/ 2047227 w 11899497"/>
              <a:gd name="connsiteY2106" fmla="*/ 92060 h 6687912"/>
              <a:gd name="connsiteX2107" fmla="*/ 2025245 w 11899497"/>
              <a:gd name="connsiteY2107" fmla="*/ 74567 h 6687912"/>
              <a:gd name="connsiteX2108" fmla="*/ 2018350 w 11899497"/>
              <a:gd name="connsiteY2108" fmla="*/ 55424 h 6687912"/>
              <a:gd name="connsiteX2109" fmla="*/ 2036426 w 11899497"/>
              <a:gd name="connsiteY2109" fmla="*/ 57561 h 6687912"/>
              <a:gd name="connsiteX2110" fmla="*/ 2149014 w 11899497"/>
              <a:gd name="connsiteY2110" fmla="*/ 122431 h 6687912"/>
              <a:gd name="connsiteX2111" fmla="*/ 2300510 w 11899497"/>
              <a:gd name="connsiteY2111" fmla="*/ 226269 h 6687912"/>
              <a:gd name="connsiteX2112" fmla="*/ 2307029 w 11899497"/>
              <a:gd name="connsiteY2112" fmla="*/ 231590 h 6687912"/>
              <a:gd name="connsiteX2113" fmla="*/ 2316190 w 11899497"/>
              <a:gd name="connsiteY2113" fmla="*/ 233118 h 6687912"/>
              <a:gd name="connsiteX2114" fmla="*/ 2321202 w 11899497"/>
              <a:gd name="connsiteY2114" fmla="*/ 233670 h 6687912"/>
              <a:gd name="connsiteX2115" fmla="*/ 2320116 w 11899497"/>
              <a:gd name="connsiteY2115" fmla="*/ 225152 h 6687912"/>
              <a:gd name="connsiteX2116" fmla="*/ 2233529 w 11899497"/>
              <a:gd name="connsiteY2116" fmla="*/ 143887 h 6687912"/>
              <a:gd name="connsiteX2117" fmla="*/ 2228818 w 11899497"/>
              <a:gd name="connsiteY2117" fmla="*/ 135310 h 6687912"/>
              <a:gd name="connsiteX2118" fmla="*/ 2237664 w 11899497"/>
              <a:gd name="connsiteY2118" fmla="*/ 128338 h 6687912"/>
              <a:gd name="connsiteX2119" fmla="*/ 2278525 w 11899497"/>
              <a:gd name="connsiteY2119" fmla="*/ 141192 h 6687912"/>
              <a:gd name="connsiteX2120" fmla="*/ 2311151 w 11899497"/>
              <a:gd name="connsiteY2120" fmla="*/ 146198 h 6687912"/>
              <a:gd name="connsiteX2121" fmla="*/ 2339988 w 11899497"/>
              <a:gd name="connsiteY2121" fmla="*/ 154192 h 6687912"/>
              <a:gd name="connsiteX2122" fmla="*/ 2396434 w 11899497"/>
              <a:gd name="connsiteY2122" fmla="*/ 199818 h 6687912"/>
              <a:gd name="connsiteX2123" fmla="*/ 2495848 w 11899497"/>
              <a:gd name="connsiteY2123" fmla="*/ 279165 h 6687912"/>
              <a:gd name="connsiteX2124" fmla="*/ 2457896 w 11899497"/>
              <a:gd name="connsiteY2124" fmla="*/ 212817 h 6687912"/>
              <a:gd name="connsiteX2125" fmla="*/ 2399919 w 11899497"/>
              <a:gd name="connsiteY2125" fmla="*/ 170446 h 6687912"/>
              <a:gd name="connsiteX2126" fmla="*/ 2391493 w 11899497"/>
              <a:gd name="connsiteY2126" fmla="*/ 154559 h 6687912"/>
              <a:gd name="connsiteX2127" fmla="*/ 2453530 w 11899497"/>
              <a:gd name="connsiteY2127" fmla="*/ 191683 h 6687912"/>
              <a:gd name="connsiteX2128" fmla="*/ 2439398 w 11899497"/>
              <a:gd name="connsiteY2128" fmla="*/ 165955 h 6687912"/>
              <a:gd name="connsiteX2129" fmla="*/ 2421132 w 11899497"/>
              <a:gd name="connsiteY2129" fmla="*/ 155774 h 6687912"/>
              <a:gd name="connsiteX2130" fmla="*/ 2413435 w 11899497"/>
              <a:gd name="connsiteY2130" fmla="*/ 143409 h 6687912"/>
              <a:gd name="connsiteX2131" fmla="*/ 2426532 w 11899497"/>
              <a:gd name="connsiteY2131" fmla="*/ 139231 h 6687912"/>
              <a:gd name="connsiteX2132" fmla="*/ 2445870 w 11899497"/>
              <a:gd name="connsiteY2132" fmla="*/ 140374 h 6687912"/>
              <a:gd name="connsiteX2133" fmla="*/ 2372495 w 11899497"/>
              <a:gd name="connsiteY2133" fmla="*/ 73271 h 6687912"/>
              <a:gd name="connsiteX2134" fmla="*/ 2314744 w 11899497"/>
              <a:gd name="connsiteY2134" fmla="*/ 0 h 668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</a:cxnLst>
            <a:rect l="l" t="t" r="r" b="b"/>
            <a:pathLst>
              <a:path w="11899497" h="6687912">
                <a:moveTo>
                  <a:pt x="3761303" y="6416019"/>
                </a:moveTo>
                <a:lnTo>
                  <a:pt x="3744727" y="6423524"/>
                </a:lnTo>
                <a:lnTo>
                  <a:pt x="3735720" y="6427456"/>
                </a:lnTo>
                <a:lnTo>
                  <a:pt x="3744023" y="6427387"/>
                </a:lnTo>
                <a:cubicBezTo>
                  <a:pt x="3750976" y="6430144"/>
                  <a:pt x="3761047" y="6430114"/>
                  <a:pt x="3761705" y="6418306"/>
                </a:cubicBezTo>
                <a:close/>
                <a:moveTo>
                  <a:pt x="3796065" y="6350221"/>
                </a:moveTo>
                <a:lnTo>
                  <a:pt x="3759775" y="6358881"/>
                </a:lnTo>
                <a:cubicBezTo>
                  <a:pt x="3727655" y="6365843"/>
                  <a:pt x="3695193" y="6371509"/>
                  <a:pt x="3662035" y="6373930"/>
                </a:cubicBezTo>
                <a:cubicBezTo>
                  <a:pt x="3650983" y="6374737"/>
                  <a:pt x="3639599" y="6375225"/>
                  <a:pt x="3628221" y="6376036"/>
                </a:cubicBezTo>
                <a:lnTo>
                  <a:pt x="3608186" y="6378441"/>
                </a:lnTo>
                <a:lnTo>
                  <a:pt x="3576277" y="6393940"/>
                </a:lnTo>
                <a:cubicBezTo>
                  <a:pt x="3561732" y="6400050"/>
                  <a:pt x="3548150" y="6404794"/>
                  <a:pt x="3532239" y="6409940"/>
                </a:cubicBezTo>
                <a:cubicBezTo>
                  <a:pt x="3518254" y="6412354"/>
                  <a:pt x="3503306" y="6416133"/>
                  <a:pt x="3485544" y="6420999"/>
                </a:cubicBezTo>
                <a:lnTo>
                  <a:pt x="3433798" y="6435301"/>
                </a:lnTo>
                <a:lnTo>
                  <a:pt x="3437781" y="6440883"/>
                </a:lnTo>
                <a:cubicBezTo>
                  <a:pt x="3441775" y="6447335"/>
                  <a:pt x="3448335" y="6451146"/>
                  <a:pt x="3453505" y="6448471"/>
                </a:cubicBezTo>
                <a:cubicBezTo>
                  <a:pt x="3479315" y="6432486"/>
                  <a:pt x="3517326" y="6451473"/>
                  <a:pt x="3539035" y="6421228"/>
                </a:cubicBezTo>
                <a:cubicBezTo>
                  <a:pt x="3558646" y="6427458"/>
                  <a:pt x="3578962" y="6390726"/>
                  <a:pt x="3602821" y="6421626"/>
                </a:cubicBezTo>
                <a:cubicBezTo>
                  <a:pt x="3609454" y="6430645"/>
                  <a:pt x="3623606" y="6418730"/>
                  <a:pt x="3635338" y="6419865"/>
                </a:cubicBezTo>
                <a:cubicBezTo>
                  <a:pt x="3658799" y="6422136"/>
                  <a:pt x="3680886" y="6419221"/>
                  <a:pt x="3701779" y="6412255"/>
                </a:cubicBezTo>
                <a:lnTo>
                  <a:pt x="3739509" y="6391937"/>
                </a:lnTo>
                <a:lnTo>
                  <a:pt x="3750128" y="6381537"/>
                </a:lnTo>
                <a:cubicBezTo>
                  <a:pt x="3766088" y="6376802"/>
                  <a:pt x="3778736" y="6367736"/>
                  <a:pt x="3790551" y="6356329"/>
                </a:cubicBezTo>
                <a:close/>
                <a:moveTo>
                  <a:pt x="10446061" y="6127620"/>
                </a:moveTo>
                <a:lnTo>
                  <a:pt x="10444120" y="6131047"/>
                </a:lnTo>
                <a:lnTo>
                  <a:pt x="10442905" y="6140575"/>
                </a:lnTo>
                <a:lnTo>
                  <a:pt x="10466157" y="6128407"/>
                </a:lnTo>
                <a:lnTo>
                  <a:pt x="10464306" y="6127725"/>
                </a:lnTo>
                <a:lnTo>
                  <a:pt x="10460857" y="6128319"/>
                </a:lnTo>
                <a:cubicBezTo>
                  <a:pt x="10459691" y="6128521"/>
                  <a:pt x="10459691" y="6128521"/>
                  <a:pt x="10459691" y="6128521"/>
                </a:cubicBezTo>
                <a:cubicBezTo>
                  <a:pt x="10455029" y="6129325"/>
                  <a:pt x="10451734" y="6131093"/>
                  <a:pt x="10449404" y="6131497"/>
                </a:cubicBezTo>
                <a:close/>
                <a:moveTo>
                  <a:pt x="7063808" y="6127619"/>
                </a:moveTo>
                <a:lnTo>
                  <a:pt x="7061866" y="6131046"/>
                </a:lnTo>
                <a:lnTo>
                  <a:pt x="7060654" y="6140575"/>
                </a:lnTo>
                <a:lnTo>
                  <a:pt x="7083904" y="6128406"/>
                </a:lnTo>
                <a:lnTo>
                  <a:pt x="7082053" y="6127724"/>
                </a:lnTo>
                <a:lnTo>
                  <a:pt x="7078603" y="6128318"/>
                </a:lnTo>
                <a:cubicBezTo>
                  <a:pt x="7077438" y="6128520"/>
                  <a:pt x="7077438" y="6128520"/>
                  <a:pt x="7077438" y="6128520"/>
                </a:cubicBezTo>
                <a:cubicBezTo>
                  <a:pt x="7072776" y="6129324"/>
                  <a:pt x="7069481" y="6131093"/>
                  <a:pt x="7067151" y="6131496"/>
                </a:cubicBezTo>
                <a:close/>
                <a:moveTo>
                  <a:pt x="7666689" y="5876840"/>
                </a:moveTo>
                <a:cubicBezTo>
                  <a:pt x="7661002" y="5876597"/>
                  <a:pt x="7654670" y="5878611"/>
                  <a:pt x="7648946" y="5880364"/>
                </a:cubicBezTo>
                <a:cubicBezTo>
                  <a:pt x="7590649" y="5895467"/>
                  <a:pt x="7533404" y="5912997"/>
                  <a:pt x="7481766" y="5946831"/>
                </a:cubicBezTo>
                <a:cubicBezTo>
                  <a:pt x="7478650" y="5949618"/>
                  <a:pt x="7473104" y="5953453"/>
                  <a:pt x="7467199" y="5953124"/>
                </a:cubicBezTo>
                <a:cubicBezTo>
                  <a:pt x="7446187" y="5952839"/>
                  <a:pt x="7426931" y="5958278"/>
                  <a:pt x="7408068" y="5964627"/>
                </a:cubicBezTo>
                <a:lnTo>
                  <a:pt x="7375830" y="5974261"/>
                </a:lnTo>
                <a:lnTo>
                  <a:pt x="7377417" y="5980405"/>
                </a:lnTo>
                <a:cubicBezTo>
                  <a:pt x="7382223" y="6010361"/>
                  <a:pt x="7364264" y="6021807"/>
                  <a:pt x="7345305" y="6031637"/>
                </a:cubicBezTo>
                <a:lnTo>
                  <a:pt x="7341068" y="6033912"/>
                </a:lnTo>
                <a:lnTo>
                  <a:pt x="7340119" y="6038299"/>
                </a:lnTo>
                <a:cubicBezTo>
                  <a:pt x="7337377" y="6040127"/>
                  <a:pt x="7333172" y="6041814"/>
                  <a:pt x="7329943" y="6043813"/>
                </a:cubicBezTo>
                <a:cubicBezTo>
                  <a:pt x="7317038" y="6051804"/>
                  <a:pt x="7297499" y="6050781"/>
                  <a:pt x="7292549" y="6069073"/>
                </a:cubicBezTo>
                <a:cubicBezTo>
                  <a:pt x="7292583" y="6071676"/>
                  <a:pt x="7288698" y="6073033"/>
                  <a:pt x="7286095" y="6073068"/>
                </a:cubicBezTo>
                <a:cubicBezTo>
                  <a:pt x="7249548" y="6065776"/>
                  <a:pt x="7227946" y="6103829"/>
                  <a:pt x="7195431" y="6105589"/>
                </a:cubicBezTo>
                <a:cubicBezTo>
                  <a:pt x="7187622" y="6105702"/>
                  <a:pt x="7181170" y="6109698"/>
                  <a:pt x="7173362" y="6109808"/>
                </a:cubicBezTo>
                <a:cubicBezTo>
                  <a:pt x="7149899" y="6107536"/>
                  <a:pt x="7130469" y="6114320"/>
                  <a:pt x="7109757" y="6122423"/>
                </a:cubicBezTo>
                <a:lnTo>
                  <a:pt x="7105175" y="6124022"/>
                </a:lnTo>
                <a:lnTo>
                  <a:pt x="7089985" y="6145556"/>
                </a:lnTo>
                <a:cubicBezTo>
                  <a:pt x="7089224" y="6148087"/>
                  <a:pt x="7090108" y="6149734"/>
                  <a:pt x="7093757" y="6150006"/>
                </a:cubicBezTo>
                <a:lnTo>
                  <a:pt x="7107585" y="6147415"/>
                </a:lnTo>
                <a:lnTo>
                  <a:pt x="7162078" y="6122502"/>
                </a:lnTo>
                <a:cubicBezTo>
                  <a:pt x="7192260" y="6110619"/>
                  <a:pt x="7220579" y="6101684"/>
                  <a:pt x="7249443" y="6095155"/>
                </a:cubicBezTo>
                <a:cubicBezTo>
                  <a:pt x="7304994" y="6072476"/>
                  <a:pt x="7353099" y="6061593"/>
                  <a:pt x="7418271" y="6036738"/>
                </a:cubicBezTo>
                <a:cubicBezTo>
                  <a:pt x="7416089" y="6027119"/>
                  <a:pt x="7402747" y="6035193"/>
                  <a:pt x="7400567" y="6025571"/>
                </a:cubicBezTo>
                <a:cubicBezTo>
                  <a:pt x="7440594" y="6001347"/>
                  <a:pt x="7463557" y="5991096"/>
                  <a:pt x="7496143" y="5978668"/>
                </a:cubicBezTo>
                <a:lnTo>
                  <a:pt x="7543990" y="5964695"/>
                </a:lnTo>
                <a:lnTo>
                  <a:pt x="7544323" y="5961576"/>
                </a:lnTo>
                <a:cubicBezTo>
                  <a:pt x="7547169" y="5955665"/>
                  <a:pt x="7554017" y="5952346"/>
                  <a:pt x="7563744" y="5953185"/>
                </a:cubicBezTo>
                <a:lnTo>
                  <a:pt x="7583871" y="5951383"/>
                </a:lnTo>
                <a:lnTo>
                  <a:pt x="7609421" y="5942931"/>
                </a:lnTo>
                <a:lnTo>
                  <a:pt x="7612599" y="5943271"/>
                </a:lnTo>
                <a:lnTo>
                  <a:pt x="7617406" y="5941524"/>
                </a:lnTo>
                <a:cubicBezTo>
                  <a:pt x="7633226" y="5933969"/>
                  <a:pt x="7647694" y="5924117"/>
                  <a:pt x="7662949" y="5916085"/>
                </a:cubicBezTo>
                <a:cubicBezTo>
                  <a:pt x="7675777" y="5909104"/>
                  <a:pt x="7688605" y="5902120"/>
                  <a:pt x="7680568" y="5886868"/>
                </a:cubicBezTo>
                <a:cubicBezTo>
                  <a:pt x="7677421" y="5879585"/>
                  <a:pt x="7672377" y="5877084"/>
                  <a:pt x="7666689" y="5876840"/>
                </a:cubicBezTo>
                <a:close/>
                <a:moveTo>
                  <a:pt x="10983699" y="5612047"/>
                </a:moveTo>
                <a:cubicBezTo>
                  <a:pt x="10971742" y="5629194"/>
                  <a:pt x="10956871" y="5634728"/>
                  <a:pt x="10938309" y="5630351"/>
                </a:cubicBezTo>
                <a:cubicBezTo>
                  <a:pt x="10910464" y="5623781"/>
                  <a:pt x="10899088" y="5657641"/>
                  <a:pt x="10873867" y="5654330"/>
                </a:cubicBezTo>
                <a:lnTo>
                  <a:pt x="10872890" y="5655117"/>
                </a:lnTo>
                <a:lnTo>
                  <a:pt x="10885126" y="5654778"/>
                </a:lnTo>
                <a:cubicBezTo>
                  <a:pt x="10917571" y="5647811"/>
                  <a:pt x="10951551" y="5657744"/>
                  <a:pt x="10985459" y="5662471"/>
                </a:cubicBezTo>
                <a:cubicBezTo>
                  <a:pt x="10997189" y="5663606"/>
                  <a:pt x="11002395" y="5663533"/>
                  <a:pt x="11011415" y="5656896"/>
                </a:cubicBezTo>
                <a:lnTo>
                  <a:pt x="11025265" y="5649662"/>
                </a:lnTo>
                <a:lnTo>
                  <a:pt x="10995437" y="5639778"/>
                </a:lnTo>
                <a:cubicBezTo>
                  <a:pt x="10988641" y="5633841"/>
                  <a:pt x="10984985" y="5624973"/>
                  <a:pt x="10983699" y="5612047"/>
                </a:cubicBezTo>
                <a:close/>
                <a:moveTo>
                  <a:pt x="917948" y="4986537"/>
                </a:moveTo>
                <a:lnTo>
                  <a:pt x="915711" y="4987331"/>
                </a:lnTo>
                <a:cubicBezTo>
                  <a:pt x="901112" y="4998458"/>
                  <a:pt x="885872" y="4999427"/>
                  <a:pt x="868637" y="4989045"/>
                </a:cubicBezTo>
                <a:lnTo>
                  <a:pt x="869188" y="5017724"/>
                </a:lnTo>
                <a:lnTo>
                  <a:pt x="883500" y="5021483"/>
                </a:lnTo>
                <a:lnTo>
                  <a:pt x="905750" y="5021665"/>
                </a:lnTo>
                <a:lnTo>
                  <a:pt x="928214" y="5006929"/>
                </a:lnTo>
                <a:lnTo>
                  <a:pt x="942921" y="4999009"/>
                </a:lnTo>
                <a:lnTo>
                  <a:pt x="936572" y="4995410"/>
                </a:lnTo>
                <a:close/>
                <a:moveTo>
                  <a:pt x="11382455" y="4178416"/>
                </a:moveTo>
                <a:cubicBezTo>
                  <a:pt x="11370498" y="4195563"/>
                  <a:pt x="11355627" y="4201096"/>
                  <a:pt x="11337065" y="4196718"/>
                </a:cubicBezTo>
                <a:cubicBezTo>
                  <a:pt x="11309221" y="4190149"/>
                  <a:pt x="11297844" y="4224009"/>
                  <a:pt x="11272624" y="4220697"/>
                </a:cubicBezTo>
                <a:lnTo>
                  <a:pt x="11271645" y="4221486"/>
                </a:lnTo>
                <a:lnTo>
                  <a:pt x="11283882" y="4221146"/>
                </a:lnTo>
                <a:cubicBezTo>
                  <a:pt x="11316327" y="4214179"/>
                  <a:pt x="11350307" y="4224111"/>
                  <a:pt x="11384215" y="4228839"/>
                </a:cubicBezTo>
                <a:cubicBezTo>
                  <a:pt x="11395945" y="4229974"/>
                  <a:pt x="11401151" y="4229900"/>
                  <a:pt x="11410171" y="4223264"/>
                </a:cubicBezTo>
                <a:lnTo>
                  <a:pt x="11424021" y="4216029"/>
                </a:lnTo>
                <a:lnTo>
                  <a:pt x="11394194" y="4206145"/>
                </a:lnTo>
                <a:cubicBezTo>
                  <a:pt x="11387397" y="4200209"/>
                  <a:pt x="11383741" y="4191341"/>
                  <a:pt x="11382455" y="4178416"/>
                </a:cubicBezTo>
                <a:close/>
                <a:moveTo>
                  <a:pt x="493306" y="3863601"/>
                </a:moveTo>
                <a:lnTo>
                  <a:pt x="478569" y="3872178"/>
                </a:lnTo>
                <a:lnTo>
                  <a:pt x="503844" y="3866598"/>
                </a:lnTo>
                <a:lnTo>
                  <a:pt x="504493" y="3866394"/>
                </a:lnTo>
                <a:close/>
                <a:moveTo>
                  <a:pt x="971899" y="2884485"/>
                </a:moveTo>
                <a:cubicBezTo>
                  <a:pt x="966999" y="2883619"/>
                  <a:pt x="961282" y="2884637"/>
                  <a:pt x="956119" y="2885498"/>
                </a:cubicBezTo>
                <a:cubicBezTo>
                  <a:pt x="929997" y="2888690"/>
                  <a:pt x="904031" y="2892436"/>
                  <a:pt x="878519" y="2898310"/>
                </a:cubicBezTo>
                <a:lnTo>
                  <a:pt x="847955" y="2908740"/>
                </a:lnTo>
                <a:lnTo>
                  <a:pt x="855597" y="2910617"/>
                </a:lnTo>
                <a:cubicBezTo>
                  <a:pt x="862189" y="2914026"/>
                  <a:pt x="868459" y="2912351"/>
                  <a:pt x="874408" y="2905597"/>
                </a:cubicBezTo>
                <a:cubicBezTo>
                  <a:pt x="886465" y="2894630"/>
                  <a:pt x="900839" y="2900090"/>
                  <a:pt x="905693" y="2916361"/>
                </a:cubicBezTo>
                <a:cubicBezTo>
                  <a:pt x="908556" y="2921280"/>
                  <a:pt x="910227" y="2927550"/>
                  <a:pt x="916498" y="2925877"/>
                </a:cubicBezTo>
                <a:cubicBezTo>
                  <a:pt x="924118" y="2925392"/>
                  <a:pt x="923796" y="2920311"/>
                  <a:pt x="923475" y="2915232"/>
                </a:cubicBezTo>
                <a:cubicBezTo>
                  <a:pt x="921482" y="2903880"/>
                  <a:pt x="926401" y="2901018"/>
                  <a:pt x="935534" y="2904264"/>
                </a:cubicBezTo>
                <a:cubicBezTo>
                  <a:pt x="957527" y="2909244"/>
                  <a:pt x="942672" y="2896159"/>
                  <a:pt x="943541" y="2889728"/>
                </a:cubicBezTo>
                <a:cubicBezTo>
                  <a:pt x="950566" y="2889919"/>
                  <a:pt x="957334" y="2891083"/>
                  <a:pt x="964042" y="2891295"/>
                </a:cubicBezTo>
                <a:lnTo>
                  <a:pt x="976406" y="2888749"/>
                </a:lnTo>
                <a:close/>
                <a:moveTo>
                  <a:pt x="1170749" y="1963469"/>
                </a:moveTo>
                <a:lnTo>
                  <a:pt x="1165525" y="1964304"/>
                </a:lnTo>
                <a:lnTo>
                  <a:pt x="1164548" y="1964583"/>
                </a:lnTo>
                <a:lnTo>
                  <a:pt x="1166390" y="1965958"/>
                </a:lnTo>
                <a:close/>
                <a:moveTo>
                  <a:pt x="1191857" y="1960087"/>
                </a:moveTo>
                <a:lnTo>
                  <a:pt x="1184033" y="1961341"/>
                </a:lnTo>
                <a:lnTo>
                  <a:pt x="1185743" y="1964834"/>
                </a:lnTo>
                <a:lnTo>
                  <a:pt x="1185907" y="1966072"/>
                </a:lnTo>
                <a:lnTo>
                  <a:pt x="1201115" y="1961356"/>
                </a:lnTo>
                <a:close/>
                <a:moveTo>
                  <a:pt x="1561945" y="1878042"/>
                </a:moveTo>
                <a:lnTo>
                  <a:pt x="1521556" y="1883656"/>
                </a:lnTo>
                <a:lnTo>
                  <a:pt x="1522150" y="1885760"/>
                </a:lnTo>
                <a:lnTo>
                  <a:pt x="1549385" y="1884924"/>
                </a:lnTo>
                <a:close/>
                <a:moveTo>
                  <a:pt x="1561830" y="1860687"/>
                </a:moveTo>
                <a:lnTo>
                  <a:pt x="1563799" y="1877026"/>
                </a:lnTo>
                <a:lnTo>
                  <a:pt x="1587412" y="1864088"/>
                </a:lnTo>
                <a:lnTo>
                  <a:pt x="1596352" y="1861638"/>
                </a:lnTo>
                <a:close/>
                <a:moveTo>
                  <a:pt x="1853077" y="1857336"/>
                </a:moveTo>
                <a:lnTo>
                  <a:pt x="1852359" y="1857538"/>
                </a:lnTo>
                <a:cubicBezTo>
                  <a:pt x="1829718" y="1864209"/>
                  <a:pt x="1803193" y="1871867"/>
                  <a:pt x="1766935" y="1873732"/>
                </a:cubicBezTo>
                <a:cubicBezTo>
                  <a:pt x="1755398" y="1866867"/>
                  <a:pt x="1740429" y="1865772"/>
                  <a:pt x="1753064" y="1857664"/>
                </a:cubicBezTo>
                <a:cubicBezTo>
                  <a:pt x="1723433" y="1861521"/>
                  <a:pt x="1696539" y="1866517"/>
                  <a:pt x="1671232" y="1872334"/>
                </a:cubicBezTo>
                <a:lnTo>
                  <a:pt x="1599819" y="1891686"/>
                </a:lnTo>
                <a:lnTo>
                  <a:pt x="1602599" y="1892235"/>
                </a:lnTo>
                <a:cubicBezTo>
                  <a:pt x="1630286" y="1895259"/>
                  <a:pt x="1658236" y="1891091"/>
                  <a:pt x="1684306" y="1879871"/>
                </a:cubicBezTo>
                <a:cubicBezTo>
                  <a:pt x="1699226" y="1873822"/>
                  <a:pt x="1714466" y="1872853"/>
                  <a:pt x="1729868" y="1874425"/>
                </a:cubicBezTo>
                <a:cubicBezTo>
                  <a:pt x="1750351" y="1875674"/>
                  <a:pt x="1773050" y="1871682"/>
                  <a:pt x="1789965" y="1876983"/>
                </a:cubicBezTo>
                <a:cubicBezTo>
                  <a:pt x="1796812" y="1879417"/>
                  <a:pt x="1803582" y="1880582"/>
                  <a:pt x="1810284" y="1881012"/>
                </a:cubicBezTo>
                <a:lnTo>
                  <a:pt x="1813786" y="1880947"/>
                </a:lnTo>
                <a:lnTo>
                  <a:pt x="1813726" y="1879853"/>
                </a:lnTo>
                <a:cubicBezTo>
                  <a:pt x="1816683" y="1874835"/>
                  <a:pt x="1822766" y="1871541"/>
                  <a:pt x="1831318" y="1869233"/>
                </a:cubicBezTo>
                <a:cubicBezTo>
                  <a:pt x="1837568" y="1867912"/>
                  <a:pt x="1842171" y="1865936"/>
                  <a:pt x="1848422" y="1864616"/>
                </a:cubicBezTo>
                <a:cubicBezTo>
                  <a:pt x="1850724" y="1863628"/>
                  <a:pt x="1853768" y="1864365"/>
                  <a:pt x="1856358" y="1864445"/>
                </a:cubicBezTo>
                <a:lnTo>
                  <a:pt x="1860370" y="1861282"/>
                </a:lnTo>
                <a:close/>
                <a:moveTo>
                  <a:pt x="4188601" y="673718"/>
                </a:moveTo>
                <a:lnTo>
                  <a:pt x="4162067" y="682144"/>
                </a:lnTo>
                <a:cubicBezTo>
                  <a:pt x="4148129" y="686521"/>
                  <a:pt x="4133639" y="690812"/>
                  <a:pt x="4118807" y="694323"/>
                </a:cubicBezTo>
                <a:cubicBezTo>
                  <a:pt x="4116466" y="692372"/>
                  <a:pt x="4111000" y="691786"/>
                  <a:pt x="4103671" y="692248"/>
                </a:cubicBezTo>
                <a:lnTo>
                  <a:pt x="4100934" y="692687"/>
                </a:lnTo>
                <a:lnTo>
                  <a:pt x="4102034" y="702655"/>
                </a:lnTo>
                <a:lnTo>
                  <a:pt x="4098504" y="704125"/>
                </a:lnTo>
                <a:lnTo>
                  <a:pt x="4099051" y="708233"/>
                </a:lnTo>
                <a:lnTo>
                  <a:pt x="4116060" y="711555"/>
                </a:lnTo>
                <a:lnTo>
                  <a:pt x="4134264" y="690355"/>
                </a:lnTo>
                <a:cubicBezTo>
                  <a:pt x="4142167" y="687516"/>
                  <a:pt x="4151411" y="689403"/>
                  <a:pt x="4161716" y="696095"/>
                </a:cubicBezTo>
                <a:cubicBezTo>
                  <a:pt x="4164885" y="698802"/>
                  <a:pt x="4167980" y="699127"/>
                  <a:pt x="4170582" y="698240"/>
                </a:cubicBezTo>
                <a:lnTo>
                  <a:pt x="4175725" y="693778"/>
                </a:lnTo>
                <a:lnTo>
                  <a:pt x="4176358" y="692659"/>
                </a:lnTo>
                <a:lnTo>
                  <a:pt x="4176793" y="692543"/>
                </a:lnTo>
                <a:lnTo>
                  <a:pt x="4182842" y="681163"/>
                </a:lnTo>
                <a:close/>
                <a:moveTo>
                  <a:pt x="4280395" y="655319"/>
                </a:moveTo>
                <a:lnTo>
                  <a:pt x="4267116" y="659215"/>
                </a:lnTo>
                <a:cubicBezTo>
                  <a:pt x="4249552" y="656482"/>
                  <a:pt x="4227305" y="661746"/>
                  <a:pt x="4202036" y="669452"/>
                </a:cubicBezTo>
                <a:lnTo>
                  <a:pt x="4197557" y="670874"/>
                </a:lnTo>
                <a:lnTo>
                  <a:pt x="4199329" y="670602"/>
                </a:lnTo>
                <a:cubicBezTo>
                  <a:pt x="4203066" y="671927"/>
                  <a:pt x="4207486" y="675331"/>
                  <a:pt x="4212867" y="681614"/>
                </a:cubicBezTo>
                <a:cubicBezTo>
                  <a:pt x="4226528" y="678948"/>
                  <a:pt x="4239862" y="679377"/>
                  <a:pt x="4252940" y="679428"/>
                </a:cubicBezTo>
                <a:lnTo>
                  <a:pt x="4290141" y="675129"/>
                </a:lnTo>
                <a:lnTo>
                  <a:pt x="4285813" y="666332"/>
                </a:lnTo>
                <a:close/>
                <a:moveTo>
                  <a:pt x="4394364" y="629030"/>
                </a:moveTo>
                <a:lnTo>
                  <a:pt x="4373274" y="636592"/>
                </a:lnTo>
                <a:cubicBezTo>
                  <a:pt x="4347514" y="638929"/>
                  <a:pt x="4350632" y="625660"/>
                  <a:pt x="4312385" y="633463"/>
                </a:cubicBezTo>
                <a:cubicBezTo>
                  <a:pt x="4299896" y="638925"/>
                  <a:pt x="4298141" y="643413"/>
                  <a:pt x="4294727" y="647510"/>
                </a:cubicBezTo>
                <a:lnTo>
                  <a:pt x="4290622" y="650585"/>
                </a:lnTo>
                <a:lnTo>
                  <a:pt x="4340257" y="655848"/>
                </a:lnTo>
                <a:cubicBezTo>
                  <a:pt x="4344759" y="661743"/>
                  <a:pt x="4347011" y="664692"/>
                  <a:pt x="4352192" y="666596"/>
                </a:cubicBezTo>
                <a:lnTo>
                  <a:pt x="4361100" y="667949"/>
                </a:lnTo>
                <a:lnTo>
                  <a:pt x="4391694" y="653507"/>
                </a:lnTo>
                <a:lnTo>
                  <a:pt x="4403110" y="651199"/>
                </a:lnTo>
                <a:lnTo>
                  <a:pt x="4416506" y="642827"/>
                </a:lnTo>
                <a:lnTo>
                  <a:pt x="4417642" y="632109"/>
                </a:lnTo>
                <a:close/>
                <a:moveTo>
                  <a:pt x="4308576" y="614421"/>
                </a:moveTo>
                <a:lnTo>
                  <a:pt x="4289599" y="618816"/>
                </a:lnTo>
                <a:cubicBezTo>
                  <a:pt x="4246622" y="622695"/>
                  <a:pt x="4206736" y="640093"/>
                  <a:pt x="4165302" y="650731"/>
                </a:cubicBezTo>
                <a:lnTo>
                  <a:pt x="4133793" y="660417"/>
                </a:lnTo>
                <a:lnTo>
                  <a:pt x="4167196" y="655301"/>
                </a:lnTo>
                <a:cubicBezTo>
                  <a:pt x="4217932" y="642037"/>
                  <a:pt x="4260866" y="638140"/>
                  <a:pt x="4320187" y="624097"/>
                </a:cubicBezTo>
                <a:cubicBezTo>
                  <a:pt x="4319797" y="619803"/>
                  <a:pt x="4316479" y="619023"/>
                  <a:pt x="4313162" y="618241"/>
                </a:cubicBezTo>
                <a:close/>
                <a:moveTo>
                  <a:pt x="4283470" y="474108"/>
                </a:moveTo>
                <a:lnTo>
                  <a:pt x="4281820" y="474490"/>
                </a:lnTo>
                <a:cubicBezTo>
                  <a:pt x="4262665" y="478859"/>
                  <a:pt x="4243470" y="481758"/>
                  <a:pt x="4223560" y="475039"/>
                </a:cubicBezTo>
                <a:cubicBezTo>
                  <a:pt x="4199446" y="488838"/>
                  <a:pt x="4174144" y="492241"/>
                  <a:pt x="4147973" y="497027"/>
                </a:cubicBezTo>
                <a:cubicBezTo>
                  <a:pt x="4145717" y="497541"/>
                  <a:pt x="4143979" y="500309"/>
                  <a:pt x="4143624" y="503946"/>
                </a:cubicBezTo>
                <a:cubicBezTo>
                  <a:pt x="4144653" y="508452"/>
                  <a:pt x="4148292" y="508809"/>
                  <a:pt x="4151417" y="506910"/>
                </a:cubicBezTo>
                <a:cubicBezTo>
                  <a:pt x="4160429" y="504853"/>
                  <a:pt x="4169959" y="505051"/>
                  <a:pt x="4176010" y="510781"/>
                </a:cubicBezTo>
                <a:cubicBezTo>
                  <a:pt x="4192424" y="530744"/>
                  <a:pt x="4213221" y="528371"/>
                  <a:pt x="4233500" y="523742"/>
                </a:cubicBezTo>
                <a:cubicBezTo>
                  <a:pt x="4272325" y="517255"/>
                  <a:pt x="4313402" y="510254"/>
                  <a:pt x="4353933" y="516418"/>
                </a:cubicBezTo>
                <a:lnTo>
                  <a:pt x="4360111" y="515790"/>
                </a:lnTo>
                <a:lnTo>
                  <a:pt x="4332124" y="495731"/>
                </a:lnTo>
                <a:cubicBezTo>
                  <a:pt x="4322060" y="489209"/>
                  <a:pt x="4312397" y="483907"/>
                  <a:pt x="4301648" y="479487"/>
                </a:cubicBezTo>
                <a:close/>
                <a:moveTo>
                  <a:pt x="4185565" y="393024"/>
                </a:moveTo>
                <a:cubicBezTo>
                  <a:pt x="4174854" y="397308"/>
                  <a:pt x="4169500" y="399450"/>
                  <a:pt x="4165285" y="401713"/>
                </a:cubicBezTo>
                <a:lnTo>
                  <a:pt x="4157639" y="407071"/>
                </a:lnTo>
                <a:lnTo>
                  <a:pt x="4157712" y="411233"/>
                </a:lnTo>
                <a:cubicBezTo>
                  <a:pt x="4160716" y="415290"/>
                  <a:pt x="4165992" y="417641"/>
                  <a:pt x="4171707" y="419302"/>
                </a:cubicBezTo>
                <a:cubicBezTo>
                  <a:pt x="4184002" y="421238"/>
                  <a:pt x="4188476" y="435627"/>
                  <a:pt x="4198874" y="434440"/>
                </a:cubicBezTo>
                <a:lnTo>
                  <a:pt x="4215055" y="434094"/>
                </a:lnTo>
                <a:lnTo>
                  <a:pt x="4216760" y="418008"/>
                </a:lnTo>
                <a:cubicBezTo>
                  <a:pt x="4206739" y="406108"/>
                  <a:pt x="4195584" y="404925"/>
                  <a:pt x="4185565" y="393024"/>
                </a:cubicBezTo>
                <a:close/>
                <a:moveTo>
                  <a:pt x="9869050" y="386905"/>
                </a:moveTo>
                <a:lnTo>
                  <a:pt x="9801878" y="388459"/>
                </a:lnTo>
                <a:cubicBezTo>
                  <a:pt x="9778341" y="389917"/>
                  <a:pt x="9753636" y="392497"/>
                  <a:pt x="9726842" y="396776"/>
                </a:cubicBezTo>
                <a:cubicBezTo>
                  <a:pt x="9739932" y="400580"/>
                  <a:pt x="9727179" y="405391"/>
                  <a:pt x="9718903" y="414344"/>
                </a:cubicBezTo>
                <a:cubicBezTo>
                  <a:pt x="9686850" y="422064"/>
                  <a:pt x="9661779" y="422233"/>
                  <a:pt x="9640344" y="422259"/>
                </a:cubicBezTo>
                <a:lnTo>
                  <a:pt x="9633072" y="422350"/>
                </a:lnTo>
                <a:lnTo>
                  <a:pt x="9633037" y="427065"/>
                </a:lnTo>
                <a:cubicBezTo>
                  <a:pt x="9635756" y="433116"/>
                  <a:pt x="9641079" y="426872"/>
                  <a:pt x="9645598" y="427406"/>
                </a:cubicBezTo>
                <a:cubicBezTo>
                  <a:pt x="9651379" y="426945"/>
                  <a:pt x="9655898" y="427480"/>
                  <a:pt x="9661681" y="427019"/>
                </a:cubicBezTo>
                <a:cubicBezTo>
                  <a:pt x="9669722" y="426826"/>
                  <a:pt x="9675869" y="428124"/>
                  <a:pt x="9679737" y="431733"/>
                </a:cubicBezTo>
                <a:lnTo>
                  <a:pt x="9679966" y="432701"/>
                </a:lnTo>
                <a:lnTo>
                  <a:pt x="9683032" y="431854"/>
                </a:lnTo>
                <a:cubicBezTo>
                  <a:pt x="9688758" y="429751"/>
                  <a:pt x="9694351" y="426994"/>
                  <a:pt x="9699688" y="423109"/>
                </a:cubicBezTo>
                <a:cubicBezTo>
                  <a:pt x="9713050" y="414133"/>
                  <a:pt x="9733845" y="411759"/>
                  <a:pt x="9751358" y="405393"/>
                </a:cubicBezTo>
                <a:cubicBezTo>
                  <a:pt x="9764365" y="400054"/>
                  <a:pt x="9777885" y="396971"/>
                  <a:pt x="9792436" y="398392"/>
                </a:cubicBezTo>
                <a:cubicBezTo>
                  <a:pt x="9818029" y="401443"/>
                  <a:pt x="9843440" y="397868"/>
                  <a:pt x="9866770" y="388099"/>
                </a:cubicBezTo>
                <a:close/>
                <a:moveTo>
                  <a:pt x="4079712" y="377324"/>
                </a:moveTo>
                <a:lnTo>
                  <a:pt x="4043391" y="383797"/>
                </a:lnTo>
                <a:lnTo>
                  <a:pt x="4039701" y="384478"/>
                </a:lnTo>
                <a:lnTo>
                  <a:pt x="4058460" y="390611"/>
                </a:lnTo>
                <a:cubicBezTo>
                  <a:pt x="4063046" y="392528"/>
                  <a:pt x="4066604" y="389938"/>
                  <a:pt x="4070078" y="386331"/>
                </a:cubicBezTo>
                <a:close/>
                <a:moveTo>
                  <a:pt x="4146195" y="367745"/>
                </a:moveTo>
                <a:cubicBezTo>
                  <a:pt x="4143406" y="367449"/>
                  <a:pt x="4134512" y="368503"/>
                  <a:pt x="4122740" y="370249"/>
                </a:cubicBezTo>
                <a:lnTo>
                  <a:pt x="4111716" y="372053"/>
                </a:lnTo>
                <a:lnTo>
                  <a:pt x="4117365" y="378857"/>
                </a:lnTo>
                <a:cubicBezTo>
                  <a:pt x="4119376" y="383529"/>
                  <a:pt x="4120791" y="389725"/>
                  <a:pt x="4121682" y="397523"/>
                </a:cubicBezTo>
                <a:cubicBezTo>
                  <a:pt x="4121682" y="397523"/>
                  <a:pt x="4123583" y="400647"/>
                  <a:pt x="4122712" y="402030"/>
                </a:cubicBezTo>
                <a:cubicBezTo>
                  <a:pt x="4131729" y="399974"/>
                  <a:pt x="4130183" y="393214"/>
                  <a:pt x="4129152" y="388706"/>
                </a:cubicBezTo>
                <a:cubicBezTo>
                  <a:pt x="4128480" y="380563"/>
                  <a:pt x="4133855" y="378151"/>
                  <a:pt x="4141129" y="378861"/>
                </a:cubicBezTo>
                <a:lnTo>
                  <a:pt x="4145040" y="380140"/>
                </a:lnTo>
                <a:close/>
                <a:moveTo>
                  <a:pt x="3974038" y="348992"/>
                </a:moveTo>
                <a:lnTo>
                  <a:pt x="3973430" y="353112"/>
                </a:lnTo>
                <a:cubicBezTo>
                  <a:pt x="3974202" y="356492"/>
                  <a:pt x="3977099" y="358796"/>
                  <a:pt x="3984551" y="357687"/>
                </a:cubicBezTo>
                <a:lnTo>
                  <a:pt x="3986372" y="358039"/>
                </a:lnTo>
                <a:lnTo>
                  <a:pt x="3979866" y="352533"/>
                </a:lnTo>
                <a:close/>
                <a:moveTo>
                  <a:pt x="1249979" y="335707"/>
                </a:moveTo>
                <a:lnTo>
                  <a:pt x="1244754" y="336542"/>
                </a:lnTo>
                <a:lnTo>
                  <a:pt x="1243778" y="336821"/>
                </a:lnTo>
                <a:lnTo>
                  <a:pt x="1245620" y="338195"/>
                </a:lnTo>
                <a:close/>
                <a:moveTo>
                  <a:pt x="9343531" y="327172"/>
                </a:moveTo>
                <a:lnTo>
                  <a:pt x="9340813" y="339549"/>
                </a:lnTo>
                <a:lnTo>
                  <a:pt x="9350365" y="343536"/>
                </a:lnTo>
                <a:lnTo>
                  <a:pt x="9347718" y="331163"/>
                </a:lnTo>
                <a:close/>
                <a:moveTo>
                  <a:pt x="1356018" y="313795"/>
                </a:moveTo>
                <a:lnTo>
                  <a:pt x="1329484" y="322220"/>
                </a:lnTo>
                <a:cubicBezTo>
                  <a:pt x="1315544" y="326598"/>
                  <a:pt x="1301055" y="330889"/>
                  <a:pt x="1286224" y="334400"/>
                </a:cubicBezTo>
                <a:cubicBezTo>
                  <a:pt x="1283881" y="332449"/>
                  <a:pt x="1278417" y="331864"/>
                  <a:pt x="1271086" y="332325"/>
                </a:cubicBezTo>
                <a:lnTo>
                  <a:pt x="1263264" y="333579"/>
                </a:lnTo>
                <a:lnTo>
                  <a:pt x="1264973" y="337071"/>
                </a:lnTo>
                <a:cubicBezTo>
                  <a:pt x="1266448" y="342810"/>
                  <a:pt x="1265118" y="351894"/>
                  <a:pt x="1267491" y="356027"/>
                </a:cubicBezTo>
                <a:cubicBezTo>
                  <a:pt x="1269549" y="359047"/>
                  <a:pt x="1272403" y="360642"/>
                  <a:pt x="1274628" y="360012"/>
                </a:cubicBezTo>
                <a:cubicBezTo>
                  <a:pt x="1279075" y="358752"/>
                  <a:pt x="1280669" y="355900"/>
                  <a:pt x="1282263" y="353046"/>
                </a:cubicBezTo>
                <a:cubicBezTo>
                  <a:pt x="1292158" y="328624"/>
                  <a:pt x="1308522" y="322789"/>
                  <a:pt x="1329132" y="336173"/>
                </a:cubicBezTo>
                <a:cubicBezTo>
                  <a:pt x="1335471" y="341586"/>
                  <a:pt x="1341513" y="337472"/>
                  <a:pt x="1343905" y="333192"/>
                </a:cubicBezTo>
                <a:cubicBezTo>
                  <a:pt x="1346097" y="329269"/>
                  <a:pt x="1348120" y="325018"/>
                  <a:pt x="1350259" y="321239"/>
                </a:cubicBezTo>
                <a:close/>
                <a:moveTo>
                  <a:pt x="8498632" y="302895"/>
                </a:moveTo>
                <a:lnTo>
                  <a:pt x="8503103" y="339979"/>
                </a:lnTo>
                <a:lnTo>
                  <a:pt x="8502139" y="340042"/>
                </a:lnTo>
                <a:cubicBezTo>
                  <a:pt x="8489259" y="341211"/>
                  <a:pt x="8474232" y="342574"/>
                  <a:pt x="8457255" y="346280"/>
                </a:cubicBezTo>
                <a:lnTo>
                  <a:pt x="8452275" y="348066"/>
                </a:lnTo>
                <a:lnTo>
                  <a:pt x="8461031" y="347578"/>
                </a:lnTo>
                <a:cubicBezTo>
                  <a:pt x="8481347" y="346853"/>
                  <a:pt x="8500577" y="346860"/>
                  <a:pt x="8516297" y="348527"/>
                </a:cubicBezTo>
                <a:cubicBezTo>
                  <a:pt x="8517374" y="338374"/>
                  <a:pt x="8519587" y="317503"/>
                  <a:pt x="8531939" y="307404"/>
                </a:cubicBezTo>
                <a:close/>
                <a:moveTo>
                  <a:pt x="3009075" y="297006"/>
                </a:moveTo>
                <a:lnTo>
                  <a:pt x="2941904" y="298560"/>
                </a:lnTo>
                <a:cubicBezTo>
                  <a:pt x="2918367" y="300017"/>
                  <a:pt x="2893660" y="302597"/>
                  <a:pt x="2866866" y="306877"/>
                </a:cubicBezTo>
                <a:cubicBezTo>
                  <a:pt x="2879958" y="310680"/>
                  <a:pt x="2867205" y="315492"/>
                  <a:pt x="2858928" y="324444"/>
                </a:cubicBezTo>
                <a:cubicBezTo>
                  <a:pt x="2826875" y="332164"/>
                  <a:pt x="2801805" y="332333"/>
                  <a:pt x="2780370" y="332359"/>
                </a:cubicBezTo>
                <a:lnTo>
                  <a:pt x="2773098" y="332451"/>
                </a:lnTo>
                <a:lnTo>
                  <a:pt x="2773063" y="337166"/>
                </a:lnTo>
                <a:cubicBezTo>
                  <a:pt x="2775781" y="343216"/>
                  <a:pt x="2781104" y="336972"/>
                  <a:pt x="2785623" y="337506"/>
                </a:cubicBezTo>
                <a:cubicBezTo>
                  <a:pt x="2791405" y="337046"/>
                  <a:pt x="2795924" y="337580"/>
                  <a:pt x="2801707" y="337119"/>
                </a:cubicBezTo>
                <a:cubicBezTo>
                  <a:pt x="2809748" y="336926"/>
                  <a:pt x="2815894" y="338224"/>
                  <a:pt x="2819762" y="341834"/>
                </a:cubicBezTo>
                <a:lnTo>
                  <a:pt x="2819991" y="342801"/>
                </a:lnTo>
                <a:lnTo>
                  <a:pt x="2823058" y="341954"/>
                </a:lnTo>
                <a:cubicBezTo>
                  <a:pt x="2828784" y="339851"/>
                  <a:pt x="2834377" y="337094"/>
                  <a:pt x="2839713" y="333209"/>
                </a:cubicBezTo>
                <a:cubicBezTo>
                  <a:pt x="2853075" y="324234"/>
                  <a:pt x="2873870" y="321859"/>
                  <a:pt x="2891384" y="315493"/>
                </a:cubicBezTo>
                <a:cubicBezTo>
                  <a:pt x="2904390" y="310155"/>
                  <a:pt x="2917911" y="307071"/>
                  <a:pt x="2932462" y="308493"/>
                </a:cubicBezTo>
                <a:cubicBezTo>
                  <a:pt x="2958054" y="311543"/>
                  <a:pt x="2983466" y="307968"/>
                  <a:pt x="3006795" y="298200"/>
                </a:cubicBezTo>
                <a:close/>
                <a:moveTo>
                  <a:pt x="2330113" y="291516"/>
                </a:moveTo>
                <a:lnTo>
                  <a:pt x="2327077" y="320675"/>
                </a:lnTo>
                <a:lnTo>
                  <a:pt x="2333255" y="317201"/>
                </a:lnTo>
                <a:cubicBezTo>
                  <a:pt x="2338309" y="313217"/>
                  <a:pt x="2344820" y="316277"/>
                  <a:pt x="2349874" y="312295"/>
                </a:cubicBezTo>
                <a:cubicBezTo>
                  <a:pt x="2345796" y="303221"/>
                  <a:pt x="2340568" y="296588"/>
                  <a:pt x="2333909" y="292363"/>
                </a:cubicBezTo>
                <a:close/>
                <a:moveTo>
                  <a:pt x="1838118" y="259645"/>
                </a:moveTo>
                <a:cubicBezTo>
                  <a:pt x="1820256" y="259665"/>
                  <a:pt x="1799704" y="261738"/>
                  <a:pt x="1785665" y="265650"/>
                </a:cubicBezTo>
                <a:cubicBezTo>
                  <a:pt x="1793253" y="266666"/>
                  <a:pt x="1793253" y="266666"/>
                  <a:pt x="1793253" y="266666"/>
                </a:cubicBezTo>
                <a:cubicBezTo>
                  <a:pt x="1800841" y="267683"/>
                  <a:pt x="1805141" y="264398"/>
                  <a:pt x="1804128" y="271986"/>
                </a:cubicBezTo>
                <a:cubicBezTo>
                  <a:pt x="1804128" y="271986"/>
                  <a:pt x="1802231" y="271731"/>
                  <a:pt x="1799796" y="271888"/>
                </a:cubicBezTo>
                <a:lnTo>
                  <a:pt x="1795651" y="273186"/>
                </a:lnTo>
                <a:lnTo>
                  <a:pt x="1816646" y="274271"/>
                </a:lnTo>
                <a:cubicBezTo>
                  <a:pt x="1828205" y="275677"/>
                  <a:pt x="1839711" y="278022"/>
                  <a:pt x="1851155" y="281710"/>
                </a:cubicBezTo>
                <a:cubicBezTo>
                  <a:pt x="1851155" y="281710"/>
                  <a:pt x="1852280" y="282723"/>
                  <a:pt x="1852280" y="282723"/>
                </a:cubicBezTo>
                <a:cubicBezTo>
                  <a:pt x="1864426" y="284500"/>
                  <a:pt x="1872652" y="280455"/>
                  <a:pt x="1875675" y="272011"/>
                </a:cubicBezTo>
                <a:lnTo>
                  <a:pt x="1876448" y="265859"/>
                </a:lnTo>
                <a:lnTo>
                  <a:pt x="1874444" y="265961"/>
                </a:lnTo>
                <a:cubicBezTo>
                  <a:pt x="1871157" y="261659"/>
                  <a:pt x="1855982" y="259625"/>
                  <a:pt x="1838118" y="259645"/>
                </a:cubicBezTo>
                <a:close/>
                <a:moveTo>
                  <a:pt x="2314744" y="0"/>
                </a:moveTo>
                <a:cubicBezTo>
                  <a:pt x="2382029" y="41181"/>
                  <a:pt x="2450385" y="73324"/>
                  <a:pt x="2492856" y="140206"/>
                </a:cubicBezTo>
                <a:cubicBezTo>
                  <a:pt x="2498447" y="131703"/>
                  <a:pt x="2481635" y="128569"/>
                  <a:pt x="2489217" y="122593"/>
                </a:cubicBezTo>
                <a:cubicBezTo>
                  <a:pt x="2496800" y="116616"/>
                  <a:pt x="2503769" y="125459"/>
                  <a:pt x="2507752" y="130514"/>
                </a:cubicBezTo>
                <a:cubicBezTo>
                  <a:pt x="2529926" y="156047"/>
                  <a:pt x="2561480" y="170090"/>
                  <a:pt x="2588976" y="189380"/>
                </a:cubicBezTo>
                <a:cubicBezTo>
                  <a:pt x="2611225" y="204614"/>
                  <a:pt x="2628153" y="226090"/>
                  <a:pt x="2641290" y="250554"/>
                </a:cubicBezTo>
                <a:cubicBezTo>
                  <a:pt x="2649447" y="268701"/>
                  <a:pt x="2661663" y="281603"/>
                  <a:pt x="2681729" y="286267"/>
                </a:cubicBezTo>
                <a:cubicBezTo>
                  <a:pt x="2698540" y="289402"/>
                  <a:pt x="2711752" y="303566"/>
                  <a:pt x="2725232" y="315470"/>
                </a:cubicBezTo>
                <a:cubicBezTo>
                  <a:pt x="2730480" y="319527"/>
                  <a:pt x="2736914" y="332889"/>
                  <a:pt x="2743307" y="317610"/>
                </a:cubicBezTo>
                <a:cubicBezTo>
                  <a:pt x="2747902" y="307843"/>
                  <a:pt x="2767317" y="298686"/>
                  <a:pt x="2749586" y="283987"/>
                </a:cubicBezTo>
                <a:cubicBezTo>
                  <a:pt x="2743076" y="280926"/>
                  <a:pt x="2739093" y="275874"/>
                  <a:pt x="2735379" y="268560"/>
                </a:cubicBezTo>
                <a:cubicBezTo>
                  <a:pt x="2726953" y="252672"/>
                  <a:pt x="2727104" y="232071"/>
                  <a:pt x="2717416" y="217178"/>
                </a:cubicBezTo>
                <a:cubicBezTo>
                  <a:pt x="2708723" y="203549"/>
                  <a:pt x="2687393" y="199880"/>
                  <a:pt x="2681494" y="181999"/>
                </a:cubicBezTo>
                <a:cubicBezTo>
                  <a:pt x="2685554" y="176752"/>
                  <a:pt x="2688808" y="178283"/>
                  <a:pt x="2693059" y="181077"/>
                </a:cubicBezTo>
                <a:cubicBezTo>
                  <a:pt x="2717032" y="201095"/>
                  <a:pt x="2747323" y="216135"/>
                  <a:pt x="2773824" y="234162"/>
                </a:cubicBezTo>
                <a:cubicBezTo>
                  <a:pt x="2783321" y="241014"/>
                  <a:pt x="2791822" y="246601"/>
                  <a:pt x="2780908" y="261347"/>
                </a:cubicBezTo>
                <a:cubicBezTo>
                  <a:pt x="2776352" y="265962"/>
                  <a:pt x="2775750" y="271046"/>
                  <a:pt x="2777281" y="276240"/>
                </a:cubicBezTo>
                <a:lnTo>
                  <a:pt x="2784620" y="288663"/>
                </a:lnTo>
                <a:lnTo>
                  <a:pt x="2795153" y="291810"/>
                </a:lnTo>
                <a:cubicBezTo>
                  <a:pt x="2809950" y="292647"/>
                  <a:pt x="2834829" y="287634"/>
                  <a:pt x="2857571" y="289983"/>
                </a:cubicBezTo>
                <a:cubicBezTo>
                  <a:pt x="2844478" y="286178"/>
                  <a:pt x="2840001" y="282040"/>
                  <a:pt x="2861370" y="276892"/>
                </a:cubicBezTo>
                <a:cubicBezTo>
                  <a:pt x="2917540" y="279016"/>
                  <a:pt x="3011629" y="258091"/>
                  <a:pt x="3051249" y="278118"/>
                </a:cubicBezTo>
                <a:lnTo>
                  <a:pt x="3075178" y="271827"/>
                </a:lnTo>
                <a:lnTo>
                  <a:pt x="3075141" y="268827"/>
                </a:lnTo>
                <a:cubicBezTo>
                  <a:pt x="3074307" y="254793"/>
                  <a:pt x="3074341" y="239373"/>
                  <a:pt x="3073506" y="225339"/>
                </a:cubicBezTo>
                <a:cubicBezTo>
                  <a:pt x="3073345" y="219449"/>
                  <a:pt x="3074054" y="212174"/>
                  <a:pt x="3080460" y="214268"/>
                </a:cubicBezTo>
                <a:cubicBezTo>
                  <a:pt x="3096041" y="220197"/>
                  <a:pt x="3105762" y="210867"/>
                  <a:pt x="3117901" y="206911"/>
                </a:cubicBezTo>
                <a:cubicBezTo>
                  <a:pt x="3122408" y="205885"/>
                  <a:pt x="3131420" y="203828"/>
                  <a:pt x="3131581" y="209717"/>
                </a:cubicBezTo>
                <a:cubicBezTo>
                  <a:pt x="3133446" y="228259"/>
                  <a:pt x="3150444" y="219639"/>
                  <a:pt x="3156496" y="225370"/>
                </a:cubicBezTo>
                <a:cubicBezTo>
                  <a:pt x="3172751" y="239443"/>
                  <a:pt x="3175394" y="219873"/>
                  <a:pt x="3183024" y="216948"/>
                </a:cubicBezTo>
                <a:cubicBezTo>
                  <a:pt x="3193261" y="209869"/>
                  <a:pt x="3201761" y="205560"/>
                  <a:pt x="3210225" y="216668"/>
                </a:cubicBezTo>
                <a:cubicBezTo>
                  <a:pt x="3213508" y="220660"/>
                  <a:pt x="3219915" y="222756"/>
                  <a:pt x="3223906" y="219474"/>
                </a:cubicBezTo>
                <a:cubicBezTo>
                  <a:pt x="3236752" y="208245"/>
                  <a:pt x="3254071" y="211406"/>
                  <a:pt x="3268461" y="206938"/>
                </a:cubicBezTo>
                <a:cubicBezTo>
                  <a:pt x="3276092" y="204010"/>
                  <a:pt x="3287874" y="203693"/>
                  <a:pt x="3279764" y="188947"/>
                </a:cubicBezTo>
                <a:cubicBezTo>
                  <a:pt x="3276481" y="184955"/>
                  <a:pt x="3283950" y="176138"/>
                  <a:pt x="3293639" y="182225"/>
                </a:cubicBezTo>
                <a:cubicBezTo>
                  <a:pt x="3295537" y="185349"/>
                  <a:pt x="3298306" y="187087"/>
                  <a:pt x="3301429" y="185191"/>
                </a:cubicBezTo>
                <a:cubicBezTo>
                  <a:pt x="3318941" y="178824"/>
                  <a:pt x="3336456" y="172457"/>
                  <a:pt x="3355513" y="172851"/>
                </a:cubicBezTo>
                <a:cubicBezTo>
                  <a:pt x="3372318" y="173759"/>
                  <a:pt x="3391694" y="185933"/>
                  <a:pt x="3406120" y="166045"/>
                </a:cubicBezTo>
                <a:cubicBezTo>
                  <a:pt x="3407857" y="163278"/>
                  <a:pt x="3412881" y="164503"/>
                  <a:pt x="3416518" y="164859"/>
                </a:cubicBezTo>
                <a:cubicBezTo>
                  <a:pt x="3443045" y="156436"/>
                  <a:pt x="3472307" y="165170"/>
                  <a:pt x="3496935" y="153624"/>
                </a:cubicBezTo>
                <a:cubicBezTo>
                  <a:pt x="3516187" y="144490"/>
                  <a:pt x="3532991" y="145396"/>
                  <a:pt x="3552208" y="151682"/>
                </a:cubicBezTo>
                <a:cubicBezTo>
                  <a:pt x="3578701" y="158676"/>
                  <a:pt x="3605356" y="171560"/>
                  <a:pt x="3632556" y="171282"/>
                </a:cubicBezTo>
                <a:cubicBezTo>
                  <a:pt x="3655251" y="172031"/>
                  <a:pt x="3673085" y="177445"/>
                  <a:pt x="3684480" y="196182"/>
                </a:cubicBezTo>
                <a:cubicBezTo>
                  <a:pt x="3677524" y="207252"/>
                  <a:pt x="3668509" y="209309"/>
                  <a:pt x="3655699" y="205120"/>
                </a:cubicBezTo>
                <a:cubicBezTo>
                  <a:pt x="3617618" y="188916"/>
                  <a:pt x="3578473" y="183622"/>
                  <a:pt x="3538939" y="197382"/>
                </a:cubicBezTo>
                <a:cubicBezTo>
                  <a:pt x="3529056" y="200823"/>
                  <a:pt x="3514346" y="193512"/>
                  <a:pt x="3510514" y="202684"/>
                </a:cubicBezTo>
                <a:cubicBezTo>
                  <a:pt x="3496409" y="234351"/>
                  <a:pt x="3471175" y="206917"/>
                  <a:pt x="3455560" y="216408"/>
                </a:cubicBezTo>
                <a:cubicBezTo>
                  <a:pt x="3430485" y="194863"/>
                  <a:pt x="3401671" y="219219"/>
                  <a:pt x="3376047" y="210839"/>
                </a:cubicBezTo>
                <a:cubicBezTo>
                  <a:pt x="3371025" y="209615"/>
                  <a:pt x="3366163" y="214281"/>
                  <a:pt x="3364070" y="220685"/>
                </a:cubicBezTo>
                <a:cubicBezTo>
                  <a:pt x="3359368" y="231240"/>
                  <a:pt x="3356052" y="242665"/>
                  <a:pt x="3350481" y="254605"/>
                </a:cubicBezTo>
                <a:cubicBezTo>
                  <a:pt x="3385827" y="253654"/>
                  <a:pt x="3415798" y="255113"/>
                  <a:pt x="3446797" y="261079"/>
                </a:cubicBezTo>
                <a:cubicBezTo>
                  <a:pt x="3454587" y="264045"/>
                  <a:pt x="3461349" y="262501"/>
                  <a:pt x="3467595" y="258706"/>
                </a:cubicBezTo>
                <a:cubicBezTo>
                  <a:pt x="3481469" y="251984"/>
                  <a:pt x="3496570" y="240241"/>
                  <a:pt x="3511990" y="240279"/>
                </a:cubicBezTo>
                <a:cubicBezTo>
                  <a:pt x="3531916" y="239289"/>
                  <a:pt x="3552198" y="234661"/>
                  <a:pt x="3571610" y="231418"/>
                </a:cubicBezTo>
                <a:cubicBezTo>
                  <a:pt x="3629847" y="221687"/>
                  <a:pt x="3688403" y="223737"/>
                  <a:pt x="3746446" y="223534"/>
                </a:cubicBezTo>
                <a:lnTo>
                  <a:pt x="3756093" y="226783"/>
                </a:lnTo>
                <a:lnTo>
                  <a:pt x="3782247" y="220402"/>
                </a:lnTo>
                <a:cubicBezTo>
                  <a:pt x="3862674" y="193688"/>
                  <a:pt x="3914281" y="136807"/>
                  <a:pt x="3979027" y="135543"/>
                </a:cubicBezTo>
                <a:cubicBezTo>
                  <a:pt x="4021686" y="129798"/>
                  <a:pt x="4049837" y="164156"/>
                  <a:pt x="4069939" y="177696"/>
                </a:cubicBezTo>
                <a:cubicBezTo>
                  <a:pt x="4121600" y="193442"/>
                  <a:pt x="4160934" y="122317"/>
                  <a:pt x="4210265" y="160061"/>
                </a:cubicBezTo>
                <a:lnTo>
                  <a:pt x="4206856" y="192213"/>
                </a:lnTo>
                <a:cubicBezTo>
                  <a:pt x="4278618" y="231195"/>
                  <a:pt x="4418825" y="214688"/>
                  <a:pt x="4482721" y="221463"/>
                </a:cubicBezTo>
                <a:lnTo>
                  <a:pt x="4487205" y="179157"/>
                </a:lnTo>
                <a:cubicBezTo>
                  <a:pt x="4528788" y="183566"/>
                  <a:pt x="4605157" y="169417"/>
                  <a:pt x="4638811" y="151880"/>
                </a:cubicBezTo>
                <a:cubicBezTo>
                  <a:pt x="4652241" y="131628"/>
                  <a:pt x="4653317" y="121475"/>
                  <a:pt x="4686969" y="103937"/>
                </a:cubicBezTo>
                <a:cubicBezTo>
                  <a:pt x="4743117" y="77376"/>
                  <a:pt x="4855266" y="132049"/>
                  <a:pt x="4921556" y="106564"/>
                </a:cubicBezTo>
                <a:cubicBezTo>
                  <a:pt x="4922632" y="96410"/>
                  <a:pt x="4923768" y="85693"/>
                  <a:pt x="4936001" y="76722"/>
                </a:cubicBezTo>
                <a:lnTo>
                  <a:pt x="4967442" y="80055"/>
                </a:lnTo>
                <a:cubicBezTo>
                  <a:pt x="4966367" y="90209"/>
                  <a:pt x="4995594" y="114414"/>
                  <a:pt x="4995594" y="114414"/>
                </a:cubicBezTo>
                <a:cubicBezTo>
                  <a:pt x="5025897" y="128465"/>
                  <a:pt x="5030322" y="86722"/>
                  <a:pt x="5061700" y="100318"/>
                </a:cubicBezTo>
                <a:cubicBezTo>
                  <a:pt x="5061700" y="100318"/>
                  <a:pt x="5068495" y="132981"/>
                  <a:pt x="5122368" y="127856"/>
                </a:cubicBezTo>
                <a:cubicBezTo>
                  <a:pt x="5315314" y="116940"/>
                  <a:pt x="5571077" y="132650"/>
                  <a:pt x="5783230" y="134039"/>
                </a:cubicBezTo>
                <a:cubicBezTo>
                  <a:pt x="5793250" y="145939"/>
                  <a:pt x="5792174" y="156093"/>
                  <a:pt x="5790979" y="167374"/>
                </a:cubicBezTo>
                <a:cubicBezTo>
                  <a:pt x="5835970" y="139631"/>
                  <a:pt x="5868425" y="143072"/>
                  <a:pt x="5917755" y="180816"/>
                </a:cubicBezTo>
                <a:lnTo>
                  <a:pt x="5921163" y="148664"/>
                </a:lnTo>
                <a:cubicBezTo>
                  <a:pt x="5953618" y="152105"/>
                  <a:pt x="5972702" y="175234"/>
                  <a:pt x="6002947" y="189849"/>
                </a:cubicBezTo>
                <a:cubicBezTo>
                  <a:pt x="6043453" y="204412"/>
                  <a:pt x="6089399" y="177339"/>
                  <a:pt x="6110696" y="179597"/>
                </a:cubicBezTo>
                <a:cubicBezTo>
                  <a:pt x="6143273" y="172214"/>
                  <a:pt x="6141061" y="193085"/>
                  <a:pt x="6171305" y="207699"/>
                </a:cubicBezTo>
                <a:cubicBezTo>
                  <a:pt x="6184855" y="176623"/>
                  <a:pt x="6184855" y="176623"/>
                  <a:pt x="6218387" y="169910"/>
                </a:cubicBezTo>
                <a:cubicBezTo>
                  <a:pt x="6246538" y="204269"/>
                  <a:pt x="6280192" y="186731"/>
                  <a:pt x="6303762" y="167555"/>
                </a:cubicBezTo>
                <a:lnTo>
                  <a:pt x="6300353" y="199706"/>
                </a:lnTo>
                <a:cubicBezTo>
                  <a:pt x="6375527" y="196840"/>
                  <a:pt x="6449625" y="194428"/>
                  <a:pt x="6514536" y="201310"/>
                </a:cubicBezTo>
                <a:cubicBezTo>
                  <a:pt x="6540414" y="257104"/>
                  <a:pt x="6615527" y="254800"/>
                  <a:pt x="6699706" y="263725"/>
                </a:cubicBezTo>
                <a:cubicBezTo>
                  <a:pt x="6734557" y="234907"/>
                  <a:pt x="6805185" y="274909"/>
                  <a:pt x="6847963" y="268037"/>
                </a:cubicBezTo>
                <a:cubicBezTo>
                  <a:pt x="6924214" y="255016"/>
                  <a:pt x="7061131" y="269533"/>
                  <a:pt x="7181050" y="260572"/>
                </a:cubicBezTo>
                <a:cubicBezTo>
                  <a:pt x="7236004" y="245293"/>
                  <a:pt x="7331459" y="244576"/>
                  <a:pt x="7385335" y="239451"/>
                </a:cubicBezTo>
                <a:cubicBezTo>
                  <a:pt x="7461586" y="226430"/>
                  <a:pt x="7496468" y="294016"/>
                  <a:pt x="7562577" y="279919"/>
                </a:cubicBezTo>
                <a:cubicBezTo>
                  <a:pt x="7585012" y="271460"/>
                  <a:pt x="7608645" y="242022"/>
                  <a:pt x="7620938" y="232487"/>
                </a:cubicBezTo>
                <a:cubicBezTo>
                  <a:pt x="7653393" y="235929"/>
                  <a:pt x="7683696" y="249980"/>
                  <a:pt x="7715137" y="253314"/>
                </a:cubicBezTo>
                <a:cubicBezTo>
                  <a:pt x="7736434" y="255572"/>
                  <a:pt x="7772421" y="216036"/>
                  <a:pt x="7793719" y="218294"/>
                </a:cubicBezTo>
                <a:cubicBezTo>
                  <a:pt x="7836315" y="222810"/>
                  <a:pt x="7821750" y="253779"/>
                  <a:pt x="7864347" y="258296"/>
                </a:cubicBezTo>
                <a:cubicBezTo>
                  <a:pt x="7959745" y="258143"/>
                  <a:pt x="8055081" y="268252"/>
                  <a:pt x="8158344" y="300306"/>
                </a:cubicBezTo>
                <a:lnTo>
                  <a:pt x="8306419" y="316007"/>
                </a:lnTo>
                <a:cubicBezTo>
                  <a:pt x="8316498" y="327342"/>
                  <a:pt x="8315362" y="338060"/>
                  <a:pt x="8314225" y="348777"/>
                </a:cubicBezTo>
                <a:cubicBezTo>
                  <a:pt x="8319266" y="352022"/>
                  <a:pt x="8330487" y="353212"/>
                  <a:pt x="8345463" y="353275"/>
                </a:cubicBezTo>
                <a:lnTo>
                  <a:pt x="8346565" y="353229"/>
                </a:lnTo>
                <a:lnTo>
                  <a:pt x="8340552" y="348218"/>
                </a:lnTo>
                <a:cubicBezTo>
                  <a:pt x="8337235" y="347437"/>
                  <a:pt x="8333917" y="346656"/>
                  <a:pt x="8333525" y="342362"/>
                </a:cubicBezTo>
                <a:cubicBezTo>
                  <a:pt x="8370991" y="325976"/>
                  <a:pt x="8392067" y="319733"/>
                  <a:pt x="8421728" y="312711"/>
                </a:cubicBezTo>
                <a:lnTo>
                  <a:pt x="8488212" y="301483"/>
                </a:lnTo>
                <a:lnTo>
                  <a:pt x="8485808" y="301158"/>
                </a:lnTo>
                <a:cubicBezTo>
                  <a:pt x="8471370" y="298273"/>
                  <a:pt x="8458470" y="294195"/>
                  <a:pt x="8448896" y="287762"/>
                </a:cubicBezTo>
                <a:cubicBezTo>
                  <a:pt x="8470257" y="279758"/>
                  <a:pt x="8472530" y="258323"/>
                  <a:pt x="8496042" y="239711"/>
                </a:cubicBezTo>
                <a:cubicBezTo>
                  <a:pt x="8518477" y="231252"/>
                  <a:pt x="8561072" y="235768"/>
                  <a:pt x="8573487" y="215409"/>
                </a:cubicBezTo>
                <a:cubicBezTo>
                  <a:pt x="8564422" y="204179"/>
                  <a:pt x="8564422" y="204179"/>
                  <a:pt x="8544259" y="191204"/>
                </a:cubicBezTo>
                <a:cubicBezTo>
                  <a:pt x="8521825" y="199664"/>
                  <a:pt x="8510606" y="208742"/>
                  <a:pt x="8478152" y="205301"/>
                </a:cubicBezTo>
                <a:cubicBezTo>
                  <a:pt x="8470222" y="183354"/>
                  <a:pt x="8479229" y="195148"/>
                  <a:pt x="8448924" y="181096"/>
                </a:cubicBezTo>
                <a:cubicBezTo>
                  <a:pt x="8414134" y="209350"/>
                  <a:pt x="8329955" y="200425"/>
                  <a:pt x="8277217" y="194833"/>
                </a:cubicBezTo>
                <a:lnTo>
                  <a:pt x="8280566" y="163245"/>
                </a:lnTo>
                <a:lnTo>
                  <a:pt x="8269410" y="162062"/>
                </a:lnTo>
                <a:cubicBezTo>
                  <a:pt x="8177518" y="216206"/>
                  <a:pt x="7703884" y="165987"/>
                  <a:pt x="7602955" y="102237"/>
                </a:cubicBezTo>
                <a:cubicBezTo>
                  <a:pt x="7605226" y="80802"/>
                  <a:pt x="7292729" y="58506"/>
                  <a:pt x="7283846" y="35888"/>
                </a:cubicBezTo>
                <a:cubicBezTo>
                  <a:pt x="7300650" y="29755"/>
                  <a:pt x="7355257" y="27550"/>
                  <a:pt x="7420322" y="27548"/>
                </a:cubicBezTo>
                <a:cubicBezTo>
                  <a:pt x="7528762" y="27542"/>
                  <a:pt x="7666250" y="33653"/>
                  <a:pt x="7706184" y="37887"/>
                </a:cubicBezTo>
                <a:cubicBezTo>
                  <a:pt x="7735351" y="62655"/>
                  <a:pt x="7992312" y="57386"/>
                  <a:pt x="8056270" y="53900"/>
                </a:cubicBezTo>
                <a:cubicBezTo>
                  <a:pt x="8164080" y="43085"/>
                  <a:pt x="8368944" y="84201"/>
                  <a:pt x="8520549" y="56924"/>
                </a:cubicBezTo>
                <a:cubicBezTo>
                  <a:pt x="8585643" y="42720"/>
                  <a:pt x="8669952" y="11729"/>
                  <a:pt x="8793501" y="45935"/>
                </a:cubicBezTo>
                <a:cubicBezTo>
                  <a:pt x="8846117" y="62352"/>
                  <a:pt x="8986298" y="152510"/>
                  <a:pt x="9040172" y="147385"/>
                </a:cubicBezTo>
                <a:cubicBezTo>
                  <a:pt x="9062667" y="138361"/>
                  <a:pt x="9086240" y="109488"/>
                  <a:pt x="9108675" y="101028"/>
                </a:cubicBezTo>
                <a:cubicBezTo>
                  <a:pt x="9141191" y="99057"/>
                  <a:pt x="9156880" y="103430"/>
                  <a:pt x="9172585" y="106450"/>
                </a:cubicBezTo>
                <a:lnTo>
                  <a:pt x="9182437" y="107429"/>
                </a:lnTo>
                <a:lnTo>
                  <a:pt x="9174719" y="89900"/>
                </a:lnTo>
                <a:lnTo>
                  <a:pt x="9204422" y="108158"/>
                </a:lnTo>
                <a:lnTo>
                  <a:pt x="9236588" y="103752"/>
                </a:lnTo>
                <a:lnTo>
                  <a:pt x="9264468" y="145070"/>
                </a:lnTo>
                <a:lnTo>
                  <a:pt x="9273080" y="150365"/>
                </a:lnTo>
                <a:lnTo>
                  <a:pt x="9289671" y="163880"/>
                </a:lnTo>
                <a:lnTo>
                  <a:pt x="9298587" y="169204"/>
                </a:lnTo>
                <a:cubicBezTo>
                  <a:pt x="9309783" y="173939"/>
                  <a:pt x="9322121" y="177279"/>
                  <a:pt x="9335306" y="178677"/>
                </a:cubicBezTo>
                <a:cubicBezTo>
                  <a:pt x="9336502" y="167396"/>
                  <a:pt x="9346644" y="168471"/>
                  <a:pt x="9359892" y="159607"/>
                </a:cubicBezTo>
                <a:cubicBezTo>
                  <a:pt x="9354823" y="207414"/>
                  <a:pt x="9367420" y="202866"/>
                  <a:pt x="9375968" y="220190"/>
                </a:cubicBezTo>
                <a:lnTo>
                  <a:pt x="9379468" y="230074"/>
                </a:lnTo>
                <a:lnTo>
                  <a:pt x="9406343" y="252187"/>
                </a:lnTo>
                <a:cubicBezTo>
                  <a:pt x="9420440" y="261301"/>
                  <a:pt x="9435203" y="269634"/>
                  <a:pt x="9448951" y="279280"/>
                </a:cubicBezTo>
                <a:cubicBezTo>
                  <a:pt x="9471200" y="294514"/>
                  <a:pt x="9488128" y="315989"/>
                  <a:pt x="9501264" y="340452"/>
                </a:cubicBezTo>
                <a:cubicBezTo>
                  <a:pt x="9509421" y="358601"/>
                  <a:pt x="9521638" y="371503"/>
                  <a:pt x="9541704" y="376167"/>
                </a:cubicBezTo>
                <a:cubicBezTo>
                  <a:pt x="9558514" y="379301"/>
                  <a:pt x="9571727" y="393464"/>
                  <a:pt x="9585207" y="405370"/>
                </a:cubicBezTo>
                <a:cubicBezTo>
                  <a:pt x="9590453" y="409427"/>
                  <a:pt x="9596888" y="422789"/>
                  <a:pt x="9603282" y="407509"/>
                </a:cubicBezTo>
                <a:cubicBezTo>
                  <a:pt x="9607878" y="397743"/>
                  <a:pt x="9627292" y="388585"/>
                  <a:pt x="9609561" y="373885"/>
                </a:cubicBezTo>
                <a:cubicBezTo>
                  <a:pt x="9603050" y="370826"/>
                  <a:pt x="9599068" y="365773"/>
                  <a:pt x="9595353" y="358460"/>
                </a:cubicBezTo>
                <a:cubicBezTo>
                  <a:pt x="9586928" y="342571"/>
                  <a:pt x="9587079" y="321970"/>
                  <a:pt x="9577390" y="307078"/>
                </a:cubicBezTo>
                <a:cubicBezTo>
                  <a:pt x="9568697" y="293447"/>
                  <a:pt x="9547368" y="289779"/>
                  <a:pt x="9541469" y="271898"/>
                </a:cubicBezTo>
                <a:cubicBezTo>
                  <a:pt x="9545528" y="266652"/>
                  <a:pt x="9548783" y="268182"/>
                  <a:pt x="9553034" y="270977"/>
                </a:cubicBezTo>
                <a:cubicBezTo>
                  <a:pt x="9577007" y="290995"/>
                  <a:pt x="9607298" y="306035"/>
                  <a:pt x="9633798" y="324062"/>
                </a:cubicBezTo>
                <a:cubicBezTo>
                  <a:pt x="9643296" y="330914"/>
                  <a:pt x="9651798" y="336500"/>
                  <a:pt x="9640883" y="351247"/>
                </a:cubicBezTo>
                <a:cubicBezTo>
                  <a:pt x="9636327" y="355861"/>
                  <a:pt x="9635724" y="360945"/>
                  <a:pt x="9637256" y="366139"/>
                </a:cubicBezTo>
                <a:lnTo>
                  <a:pt x="9644594" y="378563"/>
                </a:lnTo>
                <a:lnTo>
                  <a:pt x="9655128" y="381710"/>
                </a:lnTo>
                <a:cubicBezTo>
                  <a:pt x="9669925" y="382547"/>
                  <a:pt x="9694804" y="377533"/>
                  <a:pt x="9717546" y="379883"/>
                </a:cubicBezTo>
                <a:cubicBezTo>
                  <a:pt x="9704454" y="376078"/>
                  <a:pt x="9699977" y="371939"/>
                  <a:pt x="9721346" y="366791"/>
                </a:cubicBezTo>
                <a:cubicBezTo>
                  <a:pt x="9777515" y="368916"/>
                  <a:pt x="9871605" y="347991"/>
                  <a:pt x="9911223" y="368018"/>
                </a:cubicBezTo>
                <a:lnTo>
                  <a:pt x="9935153" y="361726"/>
                </a:lnTo>
                <a:lnTo>
                  <a:pt x="9935115" y="358727"/>
                </a:lnTo>
                <a:cubicBezTo>
                  <a:pt x="9934282" y="344691"/>
                  <a:pt x="9934315" y="329273"/>
                  <a:pt x="9933481" y="315239"/>
                </a:cubicBezTo>
                <a:cubicBezTo>
                  <a:pt x="9933320" y="309349"/>
                  <a:pt x="9934029" y="302074"/>
                  <a:pt x="9940436" y="304168"/>
                </a:cubicBezTo>
                <a:cubicBezTo>
                  <a:pt x="9956015" y="310097"/>
                  <a:pt x="9965738" y="300767"/>
                  <a:pt x="9977875" y="296811"/>
                </a:cubicBezTo>
                <a:cubicBezTo>
                  <a:pt x="9982383" y="295784"/>
                  <a:pt x="9991396" y="293728"/>
                  <a:pt x="9991556" y="299617"/>
                </a:cubicBezTo>
                <a:cubicBezTo>
                  <a:pt x="9993420" y="318158"/>
                  <a:pt x="10010420" y="309538"/>
                  <a:pt x="10016470" y="315269"/>
                </a:cubicBezTo>
                <a:cubicBezTo>
                  <a:pt x="10032725" y="329342"/>
                  <a:pt x="10035368" y="309772"/>
                  <a:pt x="10042998" y="306846"/>
                </a:cubicBezTo>
                <a:cubicBezTo>
                  <a:pt x="10053236" y="299769"/>
                  <a:pt x="10061735" y="295459"/>
                  <a:pt x="10070200" y="306568"/>
                </a:cubicBezTo>
                <a:cubicBezTo>
                  <a:pt x="10073483" y="310560"/>
                  <a:pt x="10079889" y="312654"/>
                  <a:pt x="10083881" y="309374"/>
                </a:cubicBezTo>
                <a:cubicBezTo>
                  <a:pt x="10096727" y="298145"/>
                  <a:pt x="10114046" y="301306"/>
                  <a:pt x="10128436" y="296837"/>
                </a:cubicBezTo>
                <a:cubicBezTo>
                  <a:pt x="10136066" y="293910"/>
                  <a:pt x="10147848" y="293593"/>
                  <a:pt x="10139739" y="278847"/>
                </a:cubicBezTo>
                <a:cubicBezTo>
                  <a:pt x="10136455" y="274855"/>
                  <a:pt x="10143926" y="266038"/>
                  <a:pt x="10153613" y="272125"/>
                </a:cubicBezTo>
                <a:cubicBezTo>
                  <a:pt x="10155513" y="275248"/>
                  <a:pt x="10158281" y="276987"/>
                  <a:pt x="10161404" y="275091"/>
                </a:cubicBezTo>
                <a:cubicBezTo>
                  <a:pt x="10178916" y="268724"/>
                  <a:pt x="10196430" y="262357"/>
                  <a:pt x="10215488" y="262750"/>
                </a:cubicBezTo>
                <a:cubicBezTo>
                  <a:pt x="10232292" y="263658"/>
                  <a:pt x="10251669" y="275832"/>
                  <a:pt x="10266095" y="255944"/>
                </a:cubicBezTo>
                <a:cubicBezTo>
                  <a:pt x="10267832" y="253178"/>
                  <a:pt x="10272855" y="254402"/>
                  <a:pt x="10276493" y="254759"/>
                </a:cubicBezTo>
                <a:cubicBezTo>
                  <a:pt x="10303019" y="246336"/>
                  <a:pt x="10332282" y="255069"/>
                  <a:pt x="10356910" y="243524"/>
                </a:cubicBezTo>
                <a:cubicBezTo>
                  <a:pt x="10376162" y="234388"/>
                  <a:pt x="10392965" y="235295"/>
                  <a:pt x="10412183" y="241581"/>
                </a:cubicBezTo>
                <a:cubicBezTo>
                  <a:pt x="10438676" y="248576"/>
                  <a:pt x="10465330" y="261460"/>
                  <a:pt x="10492531" y="261181"/>
                </a:cubicBezTo>
                <a:cubicBezTo>
                  <a:pt x="10515226" y="261930"/>
                  <a:pt x="10533059" y="267345"/>
                  <a:pt x="10544455" y="286082"/>
                </a:cubicBezTo>
                <a:cubicBezTo>
                  <a:pt x="10537499" y="297151"/>
                  <a:pt x="10528484" y="299208"/>
                  <a:pt x="10515673" y="295019"/>
                </a:cubicBezTo>
                <a:cubicBezTo>
                  <a:pt x="10477592" y="278816"/>
                  <a:pt x="10438448" y="273522"/>
                  <a:pt x="10398915" y="287282"/>
                </a:cubicBezTo>
                <a:cubicBezTo>
                  <a:pt x="10389030" y="290722"/>
                  <a:pt x="10374320" y="283411"/>
                  <a:pt x="10370488" y="292583"/>
                </a:cubicBezTo>
                <a:cubicBezTo>
                  <a:pt x="10356384" y="324250"/>
                  <a:pt x="10331149" y="296817"/>
                  <a:pt x="10315535" y="306307"/>
                </a:cubicBezTo>
                <a:cubicBezTo>
                  <a:pt x="10290459" y="284763"/>
                  <a:pt x="10261645" y="309118"/>
                  <a:pt x="10236022" y="300739"/>
                </a:cubicBezTo>
                <a:cubicBezTo>
                  <a:pt x="10230999" y="299515"/>
                  <a:pt x="10226137" y="304181"/>
                  <a:pt x="10224045" y="310584"/>
                </a:cubicBezTo>
                <a:cubicBezTo>
                  <a:pt x="10219343" y="321139"/>
                  <a:pt x="10216027" y="332565"/>
                  <a:pt x="10210455" y="344505"/>
                </a:cubicBezTo>
                <a:cubicBezTo>
                  <a:pt x="10245802" y="343553"/>
                  <a:pt x="10275773" y="345013"/>
                  <a:pt x="10306772" y="350979"/>
                </a:cubicBezTo>
                <a:cubicBezTo>
                  <a:pt x="10314562" y="353945"/>
                  <a:pt x="10321323" y="352401"/>
                  <a:pt x="10327569" y="348606"/>
                </a:cubicBezTo>
                <a:cubicBezTo>
                  <a:pt x="10341444" y="341884"/>
                  <a:pt x="10356545" y="330140"/>
                  <a:pt x="10371964" y="330179"/>
                </a:cubicBezTo>
                <a:cubicBezTo>
                  <a:pt x="10391890" y="329188"/>
                  <a:pt x="10412172" y="324561"/>
                  <a:pt x="10431584" y="321318"/>
                </a:cubicBezTo>
                <a:cubicBezTo>
                  <a:pt x="10489821" y="311587"/>
                  <a:pt x="10548378" y="313636"/>
                  <a:pt x="10606420" y="313434"/>
                </a:cubicBezTo>
                <a:cubicBezTo>
                  <a:pt x="10627731" y="313313"/>
                  <a:pt x="10642602" y="326515"/>
                  <a:pt x="10645850" y="345926"/>
                </a:cubicBezTo>
                <a:cubicBezTo>
                  <a:pt x="10648584" y="363084"/>
                  <a:pt x="10661911" y="369526"/>
                  <a:pt x="10665869" y="381662"/>
                </a:cubicBezTo>
                <a:cubicBezTo>
                  <a:pt x="10673946" y="411825"/>
                  <a:pt x="10688050" y="380158"/>
                  <a:pt x="10697739" y="386245"/>
                </a:cubicBezTo>
                <a:cubicBezTo>
                  <a:pt x="10702761" y="387471"/>
                  <a:pt x="10707267" y="386442"/>
                  <a:pt x="10712288" y="387667"/>
                </a:cubicBezTo>
                <a:cubicBezTo>
                  <a:pt x="10731862" y="390314"/>
                  <a:pt x="10750049" y="392090"/>
                  <a:pt x="10769817" y="385210"/>
                </a:cubicBezTo>
                <a:cubicBezTo>
                  <a:pt x="10776576" y="383668"/>
                  <a:pt x="10782983" y="385761"/>
                  <a:pt x="10789744" y="384220"/>
                </a:cubicBezTo>
                <a:cubicBezTo>
                  <a:pt x="10818171" y="378920"/>
                  <a:pt x="10844789" y="407222"/>
                  <a:pt x="10874793" y="393264"/>
                </a:cubicBezTo>
                <a:cubicBezTo>
                  <a:pt x="10877046" y="392750"/>
                  <a:pt x="10880685" y="393106"/>
                  <a:pt x="10881200" y="395359"/>
                </a:cubicBezTo>
                <a:cubicBezTo>
                  <a:pt x="10889310" y="410104"/>
                  <a:pt x="10905954" y="405121"/>
                  <a:pt x="10918765" y="409309"/>
                </a:cubicBezTo>
                <a:cubicBezTo>
                  <a:pt x="10925172" y="411405"/>
                  <a:pt x="10934701" y="411602"/>
                  <a:pt x="10931223" y="417138"/>
                </a:cubicBezTo>
                <a:cubicBezTo>
                  <a:pt x="10922884" y="427338"/>
                  <a:pt x="10932379" y="442953"/>
                  <a:pt x="10918504" y="449675"/>
                </a:cubicBezTo>
                <a:cubicBezTo>
                  <a:pt x="10914865" y="449319"/>
                  <a:pt x="10911228" y="448964"/>
                  <a:pt x="10911582" y="445327"/>
                </a:cubicBezTo>
                <a:cubicBezTo>
                  <a:pt x="10915094" y="424372"/>
                  <a:pt x="10900349" y="432480"/>
                  <a:pt x="10891335" y="434536"/>
                </a:cubicBezTo>
                <a:cubicBezTo>
                  <a:pt x="10882321" y="436593"/>
                  <a:pt x="10878167" y="433983"/>
                  <a:pt x="10872987" y="426869"/>
                </a:cubicBezTo>
                <a:cubicBezTo>
                  <a:pt x="10865037" y="418013"/>
                  <a:pt x="10838348" y="420546"/>
                  <a:pt x="10835032" y="431973"/>
                </a:cubicBezTo>
                <a:cubicBezTo>
                  <a:pt x="10832938" y="438376"/>
                  <a:pt x="10829621" y="449803"/>
                  <a:pt x="10844526" y="447587"/>
                </a:cubicBezTo>
                <a:cubicBezTo>
                  <a:pt x="10853540" y="445529"/>
                  <a:pt x="10857338" y="451775"/>
                  <a:pt x="10863390" y="457507"/>
                </a:cubicBezTo>
                <a:cubicBezTo>
                  <a:pt x="10878259" y="470711"/>
                  <a:pt x="10900085" y="472844"/>
                  <a:pt x="10918434" y="480511"/>
                </a:cubicBezTo>
                <a:cubicBezTo>
                  <a:pt x="10927608" y="484344"/>
                  <a:pt x="10932665" y="470151"/>
                  <a:pt x="10941164" y="465842"/>
                </a:cubicBezTo>
                <a:cubicBezTo>
                  <a:pt x="10966147" y="450658"/>
                  <a:pt x="10978090" y="456232"/>
                  <a:pt x="10981658" y="487423"/>
                </a:cubicBezTo>
                <a:cubicBezTo>
                  <a:pt x="10981658" y="487423"/>
                  <a:pt x="10983557" y="490546"/>
                  <a:pt x="10982688" y="491930"/>
                </a:cubicBezTo>
                <a:cubicBezTo>
                  <a:pt x="10991702" y="489874"/>
                  <a:pt x="10990158" y="483114"/>
                  <a:pt x="10989127" y="478606"/>
                </a:cubicBezTo>
                <a:cubicBezTo>
                  <a:pt x="10988454" y="470463"/>
                  <a:pt x="10993830" y="468051"/>
                  <a:pt x="11001106" y="468761"/>
                </a:cubicBezTo>
                <a:cubicBezTo>
                  <a:pt x="11009765" y="470341"/>
                  <a:pt x="11021191" y="473662"/>
                  <a:pt x="11017359" y="482835"/>
                </a:cubicBezTo>
                <a:cubicBezTo>
                  <a:pt x="11010565" y="499794"/>
                  <a:pt x="11020255" y="505881"/>
                  <a:pt x="11031682" y="509202"/>
                </a:cubicBezTo>
                <a:cubicBezTo>
                  <a:pt x="11043978" y="511137"/>
                  <a:pt x="11048451" y="525527"/>
                  <a:pt x="11058850" y="524340"/>
                </a:cubicBezTo>
                <a:cubicBezTo>
                  <a:pt x="11092299" y="520264"/>
                  <a:pt x="11126935" y="526587"/>
                  <a:pt x="11161252" y="521127"/>
                </a:cubicBezTo>
                <a:cubicBezTo>
                  <a:pt x="11175642" y="516657"/>
                  <a:pt x="11191062" y="516696"/>
                  <a:pt x="11205259" y="521755"/>
                </a:cubicBezTo>
                <a:cubicBezTo>
                  <a:pt x="11215302" y="524206"/>
                  <a:pt x="11229339" y="523374"/>
                  <a:pt x="11229304" y="538793"/>
                </a:cubicBezTo>
                <a:cubicBezTo>
                  <a:pt x="11229270" y="554211"/>
                  <a:pt x="11214204" y="550535"/>
                  <a:pt x="11205705" y="554845"/>
                </a:cubicBezTo>
                <a:cubicBezTo>
                  <a:pt x="11203452" y="555359"/>
                  <a:pt x="11202068" y="554489"/>
                  <a:pt x="11199815" y="555003"/>
                </a:cubicBezTo>
                <a:cubicBezTo>
                  <a:pt x="11160316" y="553347"/>
                  <a:pt x="11123355" y="578376"/>
                  <a:pt x="11083536" y="564938"/>
                </a:cubicBezTo>
                <a:cubicBezTo>
                  <a:pt x="11059422" y="578738"/>
                  <a:pt x="11034119" y="582140"/>
                  <a:pt x="11007946" y="586926"/>
                </a:cubicBezTo>
                <a:cubicBezTo>
                  <a:pt x="11005692" y="587441"/>
                  <a:pt x="11003954" y="590209"/>
                  <a:pt x="11003599" y="593846"/>
                </a:cubicBezTo>
                <a:cubicBezTo>
                  <a:pt x="11004629" y="598351"/>
                  <a:pt x="11008267" y="598708"/>
                  <a:pt x="11011390" y="596810"/>
                </a:cubicBezTo>
                <a:cubicBezTo>
                  <a:pt x="11020403" y="594752"/>
                  <a:pt x="11029933" y="594949"/>
                  <a:pt x="11035983" y="600681"/>
                </a:cubicBezTo>
                <a:cubicBezTo>
                  <a:pt x="11052398" y="620643"/>
                  <a:pt x="11073196" y="618270"/>
                  <a:pt x="11093477" y="613641"/>
                </a:cubicBezTo>
                <a:cubicBezTo>
                  <a:pt x="11132301" y="607155"/>
                  <a:pt x="11173378" y="600154"/>
                  <a:pt x="11213908" y="606317"/>
                </a:cubicBezTo>
                <a:cubicBezTo>
                  <a:pt x="11222567" y="607897"/>
                  <a:pt x="11231067" y="603588"/>
                  <a:pt x="11239564" y="599277"/>
                </a:cubicBezTo>
                <a:cubicBezTo>
                  <a:pt x="11271823" y="584805"/>
                  <a:pt x="11306301" y="585235"/>
                  <a:pt x="11340780" y="585670"/>
                </a:cubicBezTo>
                <a:cubicBezTo>
                  <a:pt x="11360706" y="584678"/>
                  <a:pt x="11370201" y="600292"/>
                  <a:pt x="11367558" y="619862"/>
                </a:cubicBezTo>
                <a:cubicBezTo>
                  <a:pt x="11367718" y="625751"/>
                  <a:pt x="11371356" y="626108"/>
                  <a:pt x="11374638" y="630100"/>
                </a:cubicBezTo>
                <a:cubicBezTo>
                  <a:pt x="11388994" y="641050"/>
                  <a:pt x="11388286" y="648324"/>
                  <a:pt x="11371287" y="656944"/>
                </a:cubicBezTo>
                <a:cubicBezTo>
                  <a:pt x="11361404" y="660385"/>
                  <a:pt x="11351521" y="663825"/>
                  <a:pt x="11340253" y="666395"/>
                </a:cubicBezTo>
                <a:cubicBezTo>
                  <a:pt x="11325348" y="668612"/>
                  <a:pt x="11310763" y="682608"/>
                  <a:pt x="11295732" y="663515"/>
                </a:cubicBezTo>
                <a:cubicBezTo>
                  <a:pt x="11292449" y="659521"/>
                  <a:pt x="11284820" y="662448"/>
                  <a:pt x="11284979" y="668339"/>
                </a:cubicBezTo>
                <a:cubicBezTo>
                  <a:pt x="11284753" y="693283"/>
                  <a:pt x="11268141" y="682847"/>
                  <a:pt x="11258099" y="680398"/>
                </a:cubicBezTo>
                <a:cubicBezTo>
                  <a:pt x="11248925" y="676564"/>
                  <a:pt x="11244416" y="677594"/>
                  <a:pt x="11234533" y="681034"/>
                </a:cubicBezTo>
                <a:cubicBezTo>
                  <a:pt x="11206266" y="692225"/>
                  <a:pt x="11179031" y="707922"/>
                  <a:pt x="11149574" y="708716"/>
                </a:cubicBezTo>
                <a:cubicBezTo>
                  <a:pt x="11106598" y="712595"/>
                  <a:pt x="11066711" y="729993"/>
                  <a:pt x="11025278" y="740631"/>
                </a:cubicBezTo>
                <a:cubicBezTo>
                  <a:pt x="11004997" y="745258"/>
                  <a:pt x="10985229" y="752139"/>
                  <a:pt x="10965462" y="759019"/>
                </a:cubicBezTo>
                <a:cubicBezTo>
                  <a:pt x="10962340" y="760918"/>
                  <a:pt x="10955935" y="758823"/>
                  <a:pt x="10959377" y="768706"/>
                </a:cubicBezTo>
                <a:cubicBezTo>
                  <a:pt x="10969033" y="790212"/>
                  <a:pt x="10962947" y="799898"/>
                  <a:pt x="10940766" y="801403"/>
                </a:cubicBezTo>
                <a:cubicBezTo>
                  <a:pt x="10926730" y="802233"/>
                  <a:pt x="10918231" y="806544"/>
                  <a:pt x="10916813" y="821093"/>
                </a:cubicBezTo>
                <a:cubicBezTo>
                  <a:pt x="10914719" y="827496"/>
                  <a:pt x="10914010" y="834771"/>
                  <a:pt x="10904482" y="834575"/>
                </a:cubicBezTo>
                <a:cubicBezTo>
                  <a:pt x="10873641" y="834498"/>
                  <a:pt x="10849173" y="851935"/>
                  <a:pt x="10821776" y="861742"/>
                </a:cubicBezTo>
                <a:cubicBezTo>
                  <a:pt x="10812762" y="863798"/>
                  <a:pt x="10805648" y="868979"/>
                  <a:pt x="10798567" y="858739"/>
                </a:cubicBezTo>
                <a:cubicBezTo>
                  <a:pt x="10795639" y="851110"/>
                  <a:pt x="10788523" y="856290"/>
                  <a:pt x="10784530" y="859572"/>
                </a:cubicBezTo>
                <a:cubicBezTo>
                  <a:pt x="10778284" y="863368"/>
                  <a:pt x="10774808" y="868903"/>
                  <a:pt x="10776867" y="877916"/>
                </a:cubicBezTo>
                <a:cubicBezTo>
                  <a:pt x="10777383" y="880169"/>
                  <a:pt x="10781180" y="886415"/>
                  <a:pt x="10782049" y="885031"/>
                </a:cubicBezTo>
                <a:cubicBezTo>
                  <a:pt x="10798018" y="871904"/>
                  <a:pt x="10809411" y="890642"/>
                  <a:pt x="10824318" y="888427"/>
                </a:cubicBezTo>
                <a:cubicBezTo>
                  <a:pt x="10855865" y="881229"/>
                  <a:pt x="10888089" y="882174"/>
                  <a:pt x="10920828" y="885372"/>
                </a:cubicBezTo>
                <a:cubicBezTo>
                  <a:pt x="10933126" y="887310"/>
                  <a:pt x="10942139" y="885253"/>
                  <a:pt x="10940789" y="868965"/>
                </a:cubicBezTo>
                <a:cubicBezTo>
                  <a:pt x="10939760" y="864458"/>
                  <a:pt x="10938215" y="857697"/>
                  <a:pt x="10946360" y="857025"/>
                </a:cubicBezTo>
                <a:cubicBezTo>
                  <a:pt x="10950867" y="855997"/>
                  <a:pt x="10954151" y="859989"/>
                  <a:pt x="10955179" y="864496"/>
                </a:cubicBezTo>
                <a:cubicBezTo>
                  <a:pt x="10956883" y="877147"/>
                  <a:pt x="10962775" y="876988"/>
                  <a:pt x="10974042" y="874417"/>
                </a:cubicBezTo>
                <a:cubicBezTo>
                  <a:pt x="10987565" y="871333"/>
                  <a:pt x="11001085" y="868248"/>
                  <a:pt x="11010293" y="856663"/>
                </a:cubicBezTo>
                <a:cubicBezTo>
                  <a:pt x="11014285" y="853381"/>
                  <a:pt x="11018631" y="846463"/>
                  <a:pt x="11024168" y="849941"/>
                </a:cubicBezTo>
                <a:cubicBezTo>
                  <a:pt x="11039395" y="859508"/>
                  <a:pt x="11054140" y="851400"/>
                  <a:pt x="11069044" y="849186"/>
                </a:cubicBezTo>
                <a:cubicBezTo>
                  <a:pt x="11088972" y="848195"/>
                  <a:pt x="11107996" y="864007"/>
                  <a:pt x="11108476" y="881678"/>
                </a:cubicBezTo>
                <a:cubicBezTo>
                  <a:pt x="11109665" y="892075"/>
                  <a:pt x="11116586" y="896423"/>
                  <a:pt x="11118645" y="905437"/>
                </a:cubicBezTo>
                <a:cubicBezTo>
                  <a:pt x="11111016" y="908363"/>
                  <a:pt x="11104254" y="909905"/>
                  <a:pt x="11099393" y="914571"/>
                </a:cubicBezTo>
                <a:cubicBezTo>
                  <a:pt x="11062949" y="941852"/>
                  <a:pt x="11015659" y="937232"/>
                  <a:pt x="10976639" y="953247"/>
                </a:cubicBezTo>
                <a:cubicBezTo>
                  <a:pt x="10949759" y="965306"/>
                  <a:pt x="10916504" y="959855"/>
                  <a:pt x="10892197" y="983182"/>
                </a:cubicBezTo>
                <a:cubicBezTo>
                  <a:pt x="10889074" y="985080"/>
                  <a:pt x="10883698" y="987492"/>
                  <a:pt x="10880415" y="983499"/>
                </a:cubicBezTo>
                <a:cubicBezTo>
                  <a:pt x="10871435" y="970138"/>
                  <a:pt x="10866734" y="980694"/>
                  <a:pt x="10861003" y="986743"/>
                </a:cubicBezTo>
                <a:cubicBezTo>
                  <a:pt x="10858394" y="990895"/>
                  <a:pt x="10854917" y="996430"/>
                  <a:pt x="10850409" y="997457"/>
                </a:cubicBezTo>
                <a:cubicBezTo>
                  <a:pt x="10820084" y="999634"/>
                  <a:pt x="10795262" y="1020708"/>
                  <a:pt x="10764937" y="1022886"/>
                </a:cubicBezTo>
                <a:cubicBezTo>
                  <a:pt x="10740503" y="1024905"/>
                  <a:pt x="10721926" y="1042183"/>
                  <a:pt x="10695080" y="1038824"/>
                </a:cubicBezTo>
                <a:cubicBezTo>
                  <a:pt x="10685551" y="1038628"/>
                  <a:pt x="10670965" y="1052624"/>
                  <a:pt x="10655190" y="1056224"/>
                </a:cubicBezTo>
                <a:cubicBezTo>
                  <a:pt x="10643054" y="1060179"/>
                  <a:pt x="10641636" y="1074727"/>
                  <a:pt x="10642825" y="1085124"/>
                </a:cubicBezTo>
                <a:cubicBezTo>
                  <a:pt x="10643145" y="1096904"/>
                  <a:pt x="10655283" y="1092950"/>
                  <a:pt x="10661689" y="1095046"/>
                </a:cubicBezTo>
                <a:cubicBezTo>
                  <a:pt x="10675369" y="1097851"/>
                  <a:pt x="10685608" y="1090773"/>
                  <a:pt x="10697744" y="1086819"/>
                </a:cubicBezTo>
                <a:cubicBezTo>
                  <a:pt x="10700159" y="1092195"/>
                  <a:pt x="10690594" y="1107417"/>
                  <a:pt x="10708462" y="1097412"/>
                </a:cubicBezTo>
                <a:cubicBezTo>
                  <a:pt x="10715579" y="1092233"/>
                  <a:pt x="10720600" y="1093458"/>
                  <a:pt x="10721789" y="1103855"/>
                </a:cubicBezTo>
                <a:cubicBezTo>
                  <a:pt x="10722819" y="1108361"/>
                  <a:pt x="10723847" y="1112868"/>
                  <a:pt x="10730609" y="1111326"/>
                </a:cubicBezTo>
                <a:cubicBezTo>
                  <a:pt x="10736499" y="1111167"/>
                  <a:pt x="10736340" y="1105276"/>
                  <a:pt x="10737564" y="1100255"/>
                </a:cubicBezTo>
                <a:cubicBezTo>
                  <a:pt x="10737598" y="1084837"/>
                  <a:pt x="10748707" y="1076376"/>
                  <a:pt x="10762032" y="1082819"/>
                </a:cubicBezTo>
                <a:cubicBezTo>
                  <a:pt x="10768953" y="1087166"/>
                  <a:pt x="10774844" y="1087008"/>
                  <a:pt x="10779705" y="1082343"/>
                </a:cubicBezTo>
                <a:cubicBezTo>
                  <a:pt x="10801405" y="1063168"/>
                  <a:pt x="10829831" y="1057866"/>
                  <a:pt x="10853944" y="1044067"/>
                </a:cubicBezTo>
                <a:cubicBezTo>
                  <a:pt x="10874935" y="1032166"/>
                  <a:pt x="10894829" y="1046594"/>
                  <a:pt x="10890963" y="1071184"/>
                </a:cubicBezTo>
                <a:cubicBezTo>
                  <a:pt x="10889738" y="1076204"/>
                  <a:pt x="10891636" y="1079328"/>
                  <a:pt x="10895791" y="1081938"/>
                </a:cubicBezTo>
                <a:cubicBezTo>
                  <a:pt x="10903740" y="1090790"/>
                  <a:pt x="10900264" y="1096325"/>
                  <a:pt x="10890893" y="1102020"/>
                </a:cubicBezTo>
                <a:cubicBezTo>
                  <a:pt x="10863657" y="1117717"/>
                  <a:pt x="10832624" y="1127169"/>
                  <a:pt x="10801589" y="1136620"/>
                </a:cubicBezTo>
                <a:cubicBezTo>
                  <a:pt x="10788069" y="1139705"/>
                  <a:pt x="10775062" y="1145044"/>
                  <a:pt x="10776412" y="1161332"/>
                </a:cubicBezTo>
                <a:cubicBezTo>
                  <a:pt x="10778116" y="1173981"/>
                  <a:pt x="10793536" y="1174020"/>
                  <a:pt x="10804449" y="1175087"/>
                </a:cubicBezTo>
                <a:cubicBezTo>
                  <a:pt x="10822122" y="1174609"/>
                  <a:pt x="10830942" y="1182081"/>
                  <a:pt x="10835929" y="1198724"/>
                </a:cubicBezTo>
                <a:cubicBezTo>
                  <a:pt x="10839373" y="1208607"/>
                  <a:pt x="10842461" y="1222127"/>
                  <a:pt x="10851636" y="1225961"/>
                </a:cubicBezTo>
                <a:cubicBezTo>
                  <a:pt x="10878128" y="1232956"/>
                  <a:pt x="10883277" y="1255489"/>
                  <a:pt x="10894669" y="1274228"/>
                </a:cubicBezTo>
                <a:cubicBezTo>
                  <a:pt x="10902265" y="1286718"/>
                  <a:pt x="10898948" y="1298145"/>
                  <a:pt x="10887166" y="1298462"/>
                </a:cubicBezTo>
                <a:cubicBezTo>
                  <a:pt x="10855972" y="1302023"/>
                  <a:pt x="10836332" y="1330213"/>
                  <a:pt x="10803593" y="1327012"/>
                </a:cubicBezTo>
                <a:cubicBezTo>
                  <a:pt x="10788172" y="1326976"/>
                  <a:pt x="10772043" y="1334212"/>
                  <a:pt x="10758041" y="1319624"/>
                </a:cubicBezTo>
                <a:cubicBezTo>
                  <a:pt x="10756143" y="1316502"/>
                  <a:pt x="10751121" y="1315277"/>
                  <a:pt x="10747998" y="1317176"/>
                </a:cubicBezTo>
                <a:cubicBezTo>
                  <a:pt x="10735152" y="1328404"/>
                  <a:pt x="10717993" y="1331134"/>
                  <a:pt x="10694944" y="1334022"/>
                </a:cubicBezTo>
                <a:cubicBezTo>
                  <a:pt x="10716574" y="1345681"/>
                  <a:pt x="10736147" y="1348330"/>
                  <a:pt x="10751019" y="1361531"/>
                </a:cubicBezTo>
                <a:cubicBezTo>
                  <a:pt x="10755171" y="1364140"/>
                  <a:pt x="10757070" y="1367263"/>
                  <a:pt x="10754462" y="1371414"/>
                </a:cubicBezTo>
                <a:cubicBezTo>
                  <a:pt x="10751853" y="1375565"/>
                  <a:pt x="10747347" y="1376593"/>
                  <a:pt x="10741810" y="1373116"/>
                </a:cubicBezTo>
                <a:cubicBezTo>
                  <a:pt x="10735404" y="1371022"/>
                  <a:pt x="10735083" y="1359239"/>
                  <a:pt x="10725715" y="1364933"/>
                </a:cubicBezTo>
                <a:cubicBezTo>
                  <a:pt x="10724845" y="1366317"/>
                  <a:pt x="10724845" y="1366317"/>
                  <a:pt x="10725361" y="1368570"/>
                </a:cubicBezTo>
                <a:cubicBezTo>
                  <a:pt x="10731572" y="1380193"/>
                  <a:pt x="10752528" y="1383710"/>
                  <a:pt x="10749017" y="1404663"/>
                </a:cubicBezTo>
                <a:cubicBezTo>
                  <a:pt x="10749017" y="1404663"/>
                  <a:pt x="10758705" y="1410750"/>
                  <a:pt x="10760285" y="1402092"/>
                </a:cubicBezTo>
                <a:cubicBezTo>
                  <a:pt x="10761863" y="1393435"/>
                  <a:pt x="10764986" y="1391536"/>
                  <a:pt x="10772776" y="1394500"/>
                </a:cubicBezTo>
                <a:cubicBezTo>
                  <a:pt x="10785587" y="1398689"/>
                  <a:pt x="10797885" y="1400625"/>
                  <a:pt x="10803742" y="1415885"/>
                </a:cubicBezTo>
                <a:lnTo>
                  <a:pt x="10803908" y="1416041"/>
                </a:lnTo>
                <a:lnTo>
                  <a:pt x="10816726" y="1415711"/>
                </a:lnTo>
                <a:lnTo>
                  <a:pt x="10823591" y="1413677"/>
                </a:lnTo>
                <a:lnTo>
                  <a:pt x="10824020" y="1413185"/>
                </a:lnTo>
                <a:lnTo>
                  <a:pt x="10824585" y="1413382"/>
                </a:lnTo>
                <a:lnTo>
                  <a:pt x="10837970" y="1409413"/>
                </a:lnTo>
                <a:cubicBezTo>
                  <a:pt x="10854440" y="1402854"/>
                  <a:pt x="10870997" y="1403931"/>
                  <a:pt x="10885129" y="1415217"/>
                </a:cubicBezTo>
                <a:cubicBezTo>
                  <a:pt x="10913392" y="1437793"/>
                  <a:pt x="10945249" y="1441231"/>
                  <a:pt x="10979506" y="1431915"/>
                </a:cubicBezTo>
                <a:cubicBezTo>
                  <a:pt x="11008671" y="1422659"/>
                  <a:pt x="11027922" y="1436430"/>
                  <a:pt x="11045945" y="1454035"/>
                </a:cubicBezTo>
                <a:cubicBezTo>
                  <a:pt x="11056244" y="1464095"/>
                  <a:pt x="11054054" y="1494667"/>
                  <a:pt x="11045219" y="1501135"/>
                </a:cubicBezTo>
                <a:cubicBezTo>
                  <a:pt x="11028838" y="1515330"/>
                  <a:pt x="11028838" y="1515330"/>
                  <a:pt x="11045542" y="1529131"/>
                </a:cubicBezTo>
                <a:cubicBezTo>
                  <a:pt x="11040542" y="1536827"/>
                  <a:pt x="11034133" y="1533085"/>
                  <a:pt x="11027757" y="1531891"/>
                </a:cubicBezTo>
                <a:cubicBezTo>
                  <a:pt x="11025211" y="1531918"/>
                  <a:pt x="11017547" y="1529465"/>
                  <a:pt x="11017607" y="1534555"/>
                </a:cubicBezTo>
                <a:cubicBezTo>
                  <a:pt x="11019188" y="1561264"/>
                  <a:pt x="10988647" y="1561627"/>
                  <a:pt x="10977387" y="1578305"/>
                </a:cubicBezTo>
                <a:cubicBezTo>
                  <a:pt x="10974870" y="1580881"/>
                  <a:pt x="10972383" y="1586002"/>
                  <a:pt x="10969868" y="1588577"/>
                </a:cubicBezTo>
                <a:cubicBezTo>
                  <a:pt x="10975048" y="1596152"/>
                  <a:pt x="10995437" y="1598455"/>
                  <a:pt x="10989149" y="1604894"/>
                </a:cubicBezTo>
                <a:cubicBezTo>
                  <a:pt x="10976600" y="1620316"/>
                  <a:pt x="10979471" y="1648281"/>
                  <a:pt x="10952791" y="1652417"/>
                </a:cubicBezTo>
                <a:cubicBezTo>
                  <a:pt x="10923566" y="1656582"/>
                  <a:pt x="10894370" y="1663292"/>
                  <a:pt x="10867809" y="1677608"/>
                </a:cubicBezTo>
                <a:cubicBezTo>
                  <a:pt x="10861490" y="1681503"/>
                  <a:pt x="10852568" y="1680335"/>
                  <a:pt x="10852687" y="1690516"/>
                </a:cubicBezTo>
                <a:cubicBezTo>
                  <a:pt x="10854063" y="1699409"/>
                  <a:pt x="10861786" y="1706954"/>
                  <a:pt x="10871996" y="1709377"/>
                </a:cubicBezTo>
                <a:cubicBezTo>
                  <a:pt x="10886010" y="1710484"/>
                  <a:pt x="10898735" y="1710331"/>
                  <a:pt x="10912689" y="1706348"/>
                </a:cubicBezTo>
                <a:cubicBezTo>
                  <a:pt x="10939310" y="1697123"/>
                  <a:pt x="10967305" y="1696790"/>
                  <a:pt x="10996590" y="1697716"/>
                </a:cubicBezTo>
                <a:cubicBezTo>
                  <a:pt x="10999136" y="1697686"/>
                  <a:pt x="11004195" y="1695079"/>
                  <a:pt x="11004225" y="1697625"/>
                </a:cubicBezTo>
                <a:cubicBezTo>
                  <a:pt x="11022277" y="1717773"/>
                  <a:pt x="11042490" y="1704807"/>
                  <a:pt x="11060277" y="1702050"/>
                </a:cubicBezTo>
                <a:cubicBezTo>
                  <a:pt x="11145377" y="1687040"/>
                  <a:pt x="11233227" y="1689814"/>
                  <a:pt x="11315693" y="1667198"/>
                </a:cubicBezTo>
                <a:cubicBezTo>
                  <a:pt x="11325845" y="1664532"/>
                  <a:pt x="11332223" y="1665730"/>
                  <a:pt x="11334884" y="1675879"/>
                </a:cubicBezTo>
                <a:cubicBezTo>
                  <a:pt x="11336261" y="1684772"/>
                  <a:pt x="11333775" y="1689892"/>
                  <a:pt x="11326169" y="1692529"/>
                </a:cubicBezTo>
                <a:cubicBezTo>
                  <a:pt x="11308411" y="1697830"/>
                  <a:pt x="11295833" y="1710708"/>
                  <a:pt x="11284513" y="1722296"/>
                </a:cubicBezTo>
                <a:cubicBezTo>
                  <a:pt x="11269419" y="1737747"/>
                  <a:pt x="11252951" y="1744308"/>
                  <a:pt x="11233878" y="1745807"/>
                </a:cubicBezTo>
                <a:cubicBezTo>
                  <a:pt x="11216091" y="1748563"/>
                  <a:pt x="11198364" y="1756411"/>
                  <a:pt x="11181895" y="1762971"/>
                </a:cubicBezTo>
                <a:cubicBezTo>
                  <a:pt x="11159105" y="1773423"/>
                  <a:pt x="11164344" y="1786088"/>
                  <a:pt x="11173444" y="1802525"/>
                </a:cubicBezTo>
                <a:cubicBezTo>
                  <a:pt x="11177306" y="1806298"/>
                  <a:pt x="11182455" y="1811329"/>
                  <a:pt x="11177424" y="1816478"/>
                </a:cubicBezTo>
                <a:cubicBezTo>
                  <a:pt x="11172393" y="1821630"/>
                  <a:pt x="11168501" y="1815312"/>
                  <a:pt x="11164668" y="1814084"/>
                </a:cubicBezTo>
                <a:cubicBezTo>
                  <a:pt x="11150625" y="1810433"/>
                  <a:pt x="11136702" y="1816963"/>
                  <a:pt x="11129157" y="1824688"/>
                </a:cubicBezTo>
                <a:cubicBezTo>
                  <a:pt x="11120380" y="1836246"/>
                  <a:pt x="11134481" y="1844990"/>
                  <a:pt x="11142176" y="1849989"/>
                </a:cubicBezTo>
                <a:cubicBezTo>
                  <a:pt x="11157565" y="1859987"/>
                  <a:pt x="11172895" y="1864896"/>
                  <a:pt x="11190622" y="1857049"/>
                </a:cubicBezTo>
                <a:cubicBezTo>
                  <a:pt x="11194424" y="1855732"/>
                  <a:pt x="11200742" y="1851838"/>
                  <a:pt x="11205893" y="1856868"/>
                </a:cubicBezTo>
                <a:cubicBezTo>
                  <a:pt x="11209754" y="1860640"/>
                  <a:pt x="11204723" y="1865791"/>
                  <a:pt x="11202207" y="1868366"/>
                </a:cubicBezTo>
                <a:cubicBezTo>
                  <a:pt x="11197206" y="1876062"/>
                  <a:pt x="11201067" y="1879834"/>
                  <a:pt x="11207474" y="1883576"/>
                </a:cubicBezTo>
                <a:cubicBezTo>
                  <a:pt x="11235618" y="1895969"/>
                  <a:pt x="11262476" y="1907106"/>
                  <a:pt x="11295475" y="1899077"/>
                </a:cubicBezTo>
                <a:cubicBezTo>
                  <a:pt x="11301822" y="1897730"/>
                  <a:pt x="11308339" y="1897175"/>
                  <a:pt x="11314961" y="1897117"/>
                </a:cubicBezTo>
                <a:lnTo>
                  <a:pt x="11330087" y="1897879"/>
                </a:lnTo>
                <a:lnTo>
                  <a:pt x="11382575" y="1890555"/>
                </a:lnTo>
                <a:cubicBezTo>
                  <a:pt x="11385704" y="1884616"/>
                  <a:pt x="11385704" y="1884616"/>
                  <a:pt x="11385704" y="1884616"/>
                </a:cubicBezTo>
                <a:cubicBezTo>
                  <a:pt x="11385704" y="1884616"/>
                  <a:pt x="11391645" y="1887746"/>
                  <a:pt x="11391645" y="1887746"/>
                </a:cubicBezTo>
                <a:cubicBezTo>
                  <a:pt x="11394774" y="1881807"/>
                  <a:pt x="11409785" y="1882127"/>
                  <a:pt x="11409785" y="1882127"/>
                </a:cubicBezTo>
                <a:cubicBezTo>
                  <a:pt x="11418853" y="1879317"/>
                  <a:pt x="11415724" y="1885256"/>
                  <a:pt x="11406655" y="1888066"/>
                </a:cubicBezTo>
                <a:lnTo>
                  <a:pt x="11404922" y="1890461"/>
                </a:lnTo>
                <a:lnTo>
                  <a:pt x="11397587" y="1890876"/>
                </a:lnTo>
                <a:cubicBezTo>
                  <a:pt x="11400557" y="1892439"/>
                  <a:pt x="11402044" y="1893222"/>
                  <a:pt x="11403175" y="1892870"/>
                </a:cubicBezTo>
                <a:lnTo>
                  <a:pt x="11404922" y="1890461"/>
                </a:lnTo>
                <a:lnTo>
                  <a:pt x="11415064" y="1889887"/>
                </a:lnTo>
                <a:cubicBezTo>
                  <a:pt x="11433726" y="1886204"/>
                  <a:pt x="11454191" y="1877069"/>
                  <a:pt x="11460755" y="1886218"/>
                </a:cubicBezTo>
                <a:cubicBezTo>
                  <a:pt x="11403995" y="1907526"/>
                  <a:pt x="11385929" y="1936417"/>
                  <a:pt x="11342318" y="1955051"/>
                </a:cubicBezTo>
                <a:lnTo>
                  <a:pt x="11320981" y="1962429"/>
                </a:lnTo>
                <a:lnTo>
                  <a:pt x="11303995" y="1975340"/>
                </a:lnTo>
                <a:cubicBezTo>
                  <a:pt x="11286327" y="1988279"/>
                  <a:pt x="11267370" y="1999958"/>
                  <a:pt x="11245844" y="2009123"/>
                </a:cubicBezTo>
                <a:cubicBezTo>
                  <a:pt x="11257516" y="2028077"/>
                  <a:pt x="11272875" y="2035530"/>
                  <a:pt x="11293177" y="2030196"/>
                </a:cubicBezTo>
                <a:cubicBezTo>
                  <a:pt x="11309678" y="2026183"/>
                  <a:pt x="11309765" y="2033819"/>
                  <a:pt x="11304822" y="2046604"/>
                </a:cubicBezTo>
                <a:cubicBezTo>
                  <a:pt x="11301167" y="2060648"/>
                  <a:pt x="11287211" y="2064632"/>
                  <a:pt x="11278408" y="2073644"/>
                </a:cubicBezTo>
                <a:cubicBezTo>
                  <a:pt x="11265801" y="2083978"/>
                  <a:pt x="11251906" y="2093051"/>
                  <a:pt x="11239298" y="2103384"/>
                </a:cubicBezTo>
                <a:cubicBezTo>
                  <a:pt x="11235524" y="2107246"/>
                  <a:pt x="11227919" y="2109882"/>
                  <a:pt x="11230523" y="2114944"/>
                </a:cubicBezTo>
                <a:cubicBezTo>
                  <a:pt x="11233159" y="2122548"/>
                  <a:pt x="11240793" y="2122456"/>
                  <a:pt x="11245883" y="2122396"/>
                </a:cubicBezTo>
                <a:cubicBezTo>
                  <a:pt x="11250972" y="2122336"/>
                  <a:pt x="11257322" y="2120988"/>
                  <a:pt x="11262410" y="2120927"/>
                </a:cubicBezTo>
                <a:cubicBezTo>
                  <a:pt x="11303075" y="2115353"/>
                  <a:pt x="11346283" y="2109749"/>
                  <a:pt x="11386975" y="2106720"/>
                </a:cubicBezTo>
                <a:cubicBezTo>
                  <a:pt x="11404790" y="2106510"/>
                  <a:pt x="11422666" y="2111387"/>
                  <a:pt x="11428021" y="2134233"/>
                </a:cubicBezTo>
                <a:cubicBezTo>
                  <a:pt x="11429397" y="2143125"/>
                  <a:pt x="11437092" y="2148127"/>
                  <a:pt x="11444757" y="2150580"/>
                </a:cubicBezTo>
                <a:cubicBezTo>
                  <a:pt x="11447301" y="2150550"/>
                  <a:pt x="11451133" y="2151777"/>
                  <a:pt x="11453680" y="2151747"/>
                </a:cubicBezTo>
                <a:cubicBezTo>
                  <a:pt x="11462691" y="2160549"/>
                  <a:pt x="11475535" y="2170578"/>
                  <a:pt x="11473138" y="2183335"/>
                </a:cubicBezTo>
                <a:cubicBezTo>
                  <a:pt x="11470740" y="2196090"/>
                  <a:pt x="11456756" y="2197529"/>
                  <a:pt x="11445288" y="2196393"/>
                </a:cubicBezTo>
                <a:cubicBezTo>
                  <a:pt x="11404566" y="2196876"/>
                  <a:pt x="11365191" y="2203708"/>
                  <a:pt x="11325933" y="2220719"/>
                </a:cubicBezTo>
                <a:cubicBezTo>
                  <a:pt x="11314524" y="2224672"/>
                  <a:pt x="11313325" y="2231051"/>
                  <a:pt x="11313443" y="2241232"/>
                </a:cubicBezTo>
                <a:cubicBezTo>
                  <a:pt x="11313591" y="2253958"/>
                  <a:pt x="11323742" y="2251291"/>
                  <a:pt x="11331377" y="2251200"/>
                </a:cubicBezTo>
                <a:cubicBezTo>
                  <a:pt x="11349193" y="2250988"/>
                  <a:pt x="11367009" y="2250778"/>
                  <a:pt x="11383567" y="2251854"/>
                </a:cubicBezTo>
                <a:cubicBezTo>
                  <a:pt x="11392490" y="2253020"/>
                  <a:pt x="11401442" y="2256732"/>
                  <a:pt x="11399015" y="2266943"/>
                </a:cubicBezTo>
                <a:cubicBezTo>
                  <a:pt x="11396588" y="2277153"/>
                  <a:pt x="11387577" y="2268351"/>
                  <a:pt x="11379942" y="2268442"/>
                </a:cubicBezTo>
                <a:cubicBezTo>
                  <a:pt x="11376109" y="2267215"/>
                  <a:pt x="11371020" y="2267276"/>
                  <a:pt x="11367186" y="2266048"/>
                </a:cubicBezTo>
                <a:cubicBezTo>
                  <a:pt x="11332813" y="2265185"/>
                  <a:pt x="11331556" y="2266471"/>
                  <a:pt x="11348466" y="2298088"/>
                </a:cubicBezTo>
                <a:cubicBezTo>
                  <a:pt x="11352388" y="2306951"/>
                  <a:pt x="11348585" y="2308270"/>
                  <a:pt x="11343554" y="2313421"/>
                </a:cubicBezTo>
                <a:cubicBezTo>
                  <a:pt x="11315794" y="2334114"/>
                  <a:pt x="11287974" y="2349717"/>
                  <a:pt x="11249709" y="2342535"/>
                </a:cubicBezTo>
                <a:cubicBezTo>
                  <a:pt x="11214018" y="2337869"/>
                  <a:pt x="11179704" y="2342095"/>
                  <a:pt x="11145447" y="2351410"/>
                </a:cubicBezTo>
                <a:cubicBezTo>
                  <a:pt x="11108647" y="2360756"/>
                  <a:pt x="11069124" y="2354864"/>
                  <a:pt x="11032410" y="2371844"/>
                </a:cubicBezTo>
                <a:cubicBezTo>
                  <a:pt x="11027350" y="2374449"/>
                  <a:pt x="11020972" y="2373252"/>
                  <a:pt x="11017140" y="2372025"/>
                </a:cubicBezTo>
                <a:cubicBezTo>
                  <a:pt x="10958483" y="2362541"/>
                  <a:pt x="10901292" y="2369582"/>
                  <a:pt x="10844132" y="2379170"/>
                </a:cubicBezTo>
                <a:cubicBezTo>
                  <a:pt x="10832692" y="2380580"/>
                  <a:pt x="10818708" y="2382019"/>
                  <a:pt x="10818887" y="2397290"/>
                </a:cubicBezTo>
                <a:cubicBezTo>
                  <a:pt x="10817804" y="2413848"/>
                  <a:pt x="10831818" y="2414954"/>
                  <a:pt x="10845831" y="2416059"/>
                </a:cubicBezTo>
                <a:cubicBezTo>
                  <a:pt x="10862390" y="2417136"/>
                  <a:pt x="10878969" y="2420121"/>
                  <a:pt x="10895839" y="2420558"/>
                </a:cubicBezTo>
                <a:lnTo>
                  <a:pt x="10900748" y="2420209"/>
                </a:lnTo>
                <a:lnTo>
                  <a:pt x="10903409" y="2418661"/>
                </a:lnTo>
                <a:lnTo>
                  <a:pt x="10929180" y="2416071"/>
                </a:lnTo>
                <a:lnTo>
                  <a:pt x="10947578" y="2409761"/>
                </a:lnTo>
                <a:cubicBezTo>
                  <a:pt x="10955797" y="2405208"/>
                  <a:pt x="10963119" y="2405441"/>
                  <a:pt x="10967938" y="2409519"/>
                </a:cubicBezTo>
                <a:lnTo>
                  <a:pt x="10969454" y="2412132"/>
                </a:lnTo>
                <a:lnTo>
                  <a:pt x="11016990" y="2405648"/>
                </a:lnTo>
                <a:cubicBezTo>
                  <a:pt x="11050504" y="2403791"/>
                  <a:pt x="11074709" y="2403794"/>
                  <a:pt x="11119391" y="2409389"/>
                </a:cubicBezTo>
                <a:cubicBezTo>
                  <a:pt x="11121246" y="2418701"/>
                  <a:pt x="11106353" y="2416836"/>
                  <a:pt x="11108209" y="2426147"/>
                </a:cubicBezTo>
                <a:cubicBezTo>
                  <a:pt x="11175238" y="2422435"/>
                  <a:pt x="11221790" y="2413132"/>
                  <a:pt x="11279511" y="2411281"/>
                </a:cubicBezTo>
                <a:cubicBezTo>
                  <a:pt x="11335371" y="2400117"/>
                  <a:pt x="11393089" y="2398266"/>
                  <a:pt x="11471285" y="2402003"/>
                </a:cubicBezTo>
                <a:cubicBezTo>
                  <a:pt x="11428461" y="2405719"/>
                  <a:pt x="11454521" y="2415035"/>
                  <a:pt x="11471272" y="2426211"/>
                </a:cubicBezTo>
                <a:cubicBezTo>
                  <a:pt x="11476856" y="2429935"/>
                  <a:pt x="11486166" y="2428077"/>
                  <a:pt x="11491750" y="2431801"/>
                </a:cubicBezTo>
                <a:cubicBezTo>
                  <a:pt x="11491750" y="2431801"/>
                  <a:pt x="11488024" y="2437387"/>
                  <a:pt x="11478713" y="2439248"/>
                </a:cubicBezTo>
                <a:cubicBezTo>
                  <a:pt x="11478713" y="2439248"/>
                  <a:pt x="11478713" y="2439248"/>
                  <a:pt x="11469403" y="2441108"/>
                </a:cubicBezTo>
                <a:cubicBezTo>
                  <a:pt x="11488024" y="2437387"/>
                  <a:pt x="11476843" y="2454144"/>
                  <a:pt x="11447055" y="2450414"/>
                </a:cubicBezTo>
                <a:cubicBezTo>
                  <a:pt x="11447055" y="2450414"/>
                  <a:pt x="11447055" y="2450414"/>
                  <a:pt x="11445198" y="2441104"/>
                </a:cubicBezTo>
                <a:cubicBezTo>
                  <a:pt x="11439615" y="2437379"/>
                  <a:pt x="11430304" y="2439240"/>
                  <a:pt x="11430304" y="2439240"/>
                </a:cubicBezTo>
                <a:cubicBezTo>
                  <a:pt x="11428447" y="2429927"/>
                  <a:pt x="11434031" y="2433654"/>
                  <a:pt x="11443341" y="2431793"/>
                </a:cubicBezTo>
                <a:cubicBezTo>
                  <a:pt x="11443341" y="2431793"/>
                  <a:pt x="11443341" y="2431793"/>
                  <a:pt x="11452651" y="2429932"/>
                </a:cubicBezTo>
                <a:cubicBezTo>
                  <a:pt x="11417280" y="2422476"/>
                  <a:pt x="11350251" y="2426189"/>
                  <a:pt x="11342799" y="2437361"/>
                </a:cubicBezTo>
                <a:cubicBezTo>
                  <a:pt x="11275769" y="2441074"/>
                  <a:pt x="11210609" y="2429890"/>
                  <a:pt x="11175225" y="2446642"/>
                </a:cubicBezTo>
                <a:cubicBezTo>
                  <a:pt x="11132400" y="2450358"/>
                  <a:pt x="11149165" y="2437328"/>
                  <a:pt x="11119376" y="2433598"/>
                </a:cubicBezTo>
                <a:cubicBezTo>
                  <a:pt x="11076551" y="2437313"/>
                  <a:pt x="11083992" y="2450350"/>
                  <a:pt x="11056062" y="2455933"/>
                </a:cubicBezTo>
                <a:cubicBezTo>
                  <a:pt x="11043495" y="2453602"/>
                  <a:pt x="11031742" y="2452320"/>
                  <a:pt x="11020748" y="2451794"/>
                </a:cubicBezTo>
                <a:lnTo>
                  <a:pt x="11009222" y="2451944"/>
                </a:lnTo>
                <a:lnTo>
                  <a:pt x="11095799" y="2460183"/>
                </a:lnTo>
                <a:cubicBezTo>
                  <a:pt x="11131469" y="2462942"/>
                  <a:pt x="11167125" y="2464427"/>
                  <a:pt x="11202740" y="2462731"/>
                </a:cubicBezTo>
                <a:cubicBezTo>
                  <a:pt x="11237084" y="2461050"/>
                  <a:pt x="11268915" y="2461946"/>
                  <a:pt x="11294689" y="2489640"/>
                </a:cubicBezTo>
                <a:cubicBezTo>
                  <a:pt x="11299838" y="2494669"/>
                  <a:pt x="11307504" y="2497124"/>
                  <a:pt x="11316396" y="2495747"/>
                </a:cubicBezTo>
                <a:cubicBezTo>
                  <a:pt x="11350683" y="2488974"/>
                  <a:pt x="11382629" y="2500050"/>
                  <a:pt x="11415804" y="2507292"/>
                </a:cubicBezTo>
                <a:cubicBezTo>
                  <a:pt x="11438769" y="2512111"/>
                  <a:pt x="11460447" y="2515671"/>
                  <a:pt x="11482125" y="2519232"/>
                </a:cubicBezTo>
                <a:cubicBezTo>
                  <a:pt x="11492335" y="2521657"/>
                  <a:pt x="11503832" y="2525338"/>
                  <a:pt x="11509041" y="2535458"/>
                </a:cubicBezTo>
                <a:cubicBezTo>
                  <a:pt x="11512991" y="2546865"/>
                  <a:pt x="11516942" y="2558274"/>
                  <a:pt x="11496610" y="2561060"/>
                </a:cubicBezTo>
                <a:cubicBezTo>
                  <a:pt x="11464810" y="2562710"/>
                  <a:pt x="11438279" y="2579572"/>
                  <a:pt x="11402766" y="2590175"/>
                </a:cubicBezTo>
                <a:cubicBezTo>
                  <a:pt x="11436028" y="2605052"/>
                  <a:pt x="11462945" y="2621278"/>
                  <a:pt x="11494716" y="2617084"/>
                </a:cubicBezTo>
                <a:cubicBezTo>
                  <a:pt x="11501063" y="2615737"/>
                  <a:pt x="11507441" y="2616932"/>
                  <a:pt x="11511332" y="2623249"/>
                </a:cubicBezTo>
                <a:cubicBezTo>
                  <a:pt x="11513966" y="2630856"/>
                  <a:pt x="11507618" y="2632203"/>
                  <a:pt x="11502557" y="2634808"/>
                </a:cubicBezTo>
                <a:cubicBezTo>
                  <a:pt x="11494981" y="2639990"/>
                  <a:pt x="11495070" y="2647625"/>
                  <a:pt x="11498961" y="2653943"/>
                </a:cubicBezTo>
                <a:cubicBezTo>
                  <a:pt x="11504169" y="2664062"/>
                  <a:pt x="11513034" y="2660139"/>
                  <a:pt x="11518064" y="2654989"/>
                </a:cubicBezTo>
                <a:cubicBezTo>
                  <a:pt x="11528126" y="2644687"/>
                  <a:pt x="11537079" y="2648398"/>
                  <a:pt x="11544803" y="2655944"/>
                </a:cubicBezTo>
                <a:cubicBezTo>
                  <a:pt x="11556358" y="2664715"/>
                  <a:pt x="11562883" y="2678638"/>
                  <a:pt x="11555367" y="2688910"/>
                </a:cubicBezTo>
                <a:cubicBezTo>
                  <a:pt x="11546562" y="2697924"/>
                  <a:pt x="11537522" y="2686576"/>
                  <a:pt x="11528539" y="2680318"/>
                </a:cubicBezTo>
                <a:cubicBezTo>
                  <a:pt x="11525965" y="2677805"/>
                  <a:pt x="11523419" y="2677834"/>
                  <a:pt x="11519559" y="2674062"/>
                </a:cubicBezTo>
                <a:cubicBezTo>
                  <a:pt x="11514586" y="2684303"/>
                  <a:pt x="11524795" y="2686727"/>
                  <a:pt x="11526142" y="2693074"/>
                </a:cubicBezTo>
                <a:cubicBezTo>
                  <a:pt x="11528804" y="2703225"/>
                  <a:pt x="11531469" y="2713377"/>
                  <a:pt x="11514882" y="2709754"/>
                </a:cubicBezTo>
                <a:cubicBezTo>
                  <a:pt x="11508504" y="2708558"/>
                  <a:pt x="11507216" y="2707299"/>
                  <a:pt x="11503471" y="2713707"/>
                </a:cubicBezTo>
                <a:cubicBezTo>
                  <a:pt x="11487179" y="2735538"/>
                  <a:pt x="11465708" y="2749794"/>
                  <a:pt x="11444209" y="2761504"/>
                </a:cubicBezTo>
                <a:cubicBezTo>
                  <a:pt x="11420161" y="2773243"/>
                  <a:pt x="11396116" y="2784983"/>
                  <a:pt x="11377251" y="2804299"/>
                </a:cubicBezTo>
                <a:cubicBezTo>
                  <a:pt x="11373476" y="2808162"/>
                  <a:pt x="11365900" y="2813342"/>
                  <a:pt x="11360809" y="2813403"/>
                </a:cubicBezTo>
                <a:cubicBezTo>
                  <a:pt x="11336587" y="2809872"/>
                  <a:pt x="11325355" y="2829098"/>
                  <a:pt x="11315323" y="2841945"/>
                </a:cubicBezTo>
                <a:cubicBezTo>
                  <a:pt x="11309034" y="2848383"/>
                  <a:pt x="11299030" y="2863774"/>
                  <a:pt x="11297860" y="2872698"/>
                </a:cubicBezTo>
                <a:cubicBezTo>
                  <a:pt x="11298066" y="2890514"/>
                  <a:pt x="11289144" y="2889346"/>
                  <a:pt x="11277706" y="2890757"/>
                </a:cubicBezTo>
                <a:cubicBezTo>
                  <a:pt x="11270071" y="2890844"/>
                  <a:pt x="11263694" y="2889648"/>
                  <a:pt x="11265098" y="2901086"/>
                </a:cubicBezTo>
                <a:cubicBezTo>
                  <a:pt x="11265128" y="2903633"/>
                  <a:pt x="11263870" y="2904920"/>
                  <a:pt x="11263900" y="2907465"/>
                </a:cubicBezTo>
                <a:cubicBezTo>
                  <a:pt x="11252402" y="2903784"/>
                  <a:pt x="11246742" y="2909577"/>
                  <a:pt x="11241730" y="2916319"/>
                </a:cubicBezTo>
                <a:lnTo>
                  <a:pt x="11237811" y="2921296"/>
                </a:lnTo>
                <a:lnTo>
                  <a:pt x="11259014" y="2923428"/>
                </a:lnTo>
                <a:cubicBezTo>
                  <a:pt x="11267226" y="2923041"/>
                  <a:pt x="11275366" y="2920981"/>
                  <a:pt x="11283349" y="2915895"/>
                </a:cubicBezTo>
                <a:cubicBezTo>
                  <a:pt x="11285826" y="2914973"/>
                  <a:pt x="11290008" y="2914828"/>
                  <a:pt x="11290929" y="2917308"/>
                </a:cubicBezTo>
                <a:cubicBezTo>
                  <a:pt x="11302348" y="2932810"/>
                  <a:pt x="11320474" y="2924655"/>
                  <a:pt x="11335636" y="2927477"/>
                </a:cubicBezTo>
                <a:cubicBezTo>
                  <a:pt x="11343217" y="2928889"/>
                  <a:pt x="11354054" y="2927679"/>
                  <a:pt x="11350944" y="2934480"/>
                </a:cubicBezTo>
                <a:cubicBezTo>
                  <a:pt x="11343020" y="2947303"/>
                  <a:pt x="11356138" y="2963585"/>
                  <a:pt x="11341413" y="2973297"/>
                </a:cubicBezTo>
                <a:cubicBezTo>
                  <a:pt x="11337233" y="2973442"/>
                  <a:pt x="11333054" y="2973584"/>
                  <a:pt x="11332908" y="2969408"/>
                </a:cubicBezTo>
                <a:cubicBezTo>
                  <a:pt x="11333739" y="2945114"/>
                  <a:pt x="11318235" y="2956527"/>
                  <a:pt x="11308321" y="2960216"/>
                </a:cubicBezTo>
                <a:cubicBezTo>
                  <a:pt x="11298407" y="2963905"/>
                  <a:pt x="11293303" y="2961572"/>
                  <a:pt x="11286357" y="2954281"/>
                </a:cubicBezTo>
                <a:cubicBezTo>
                  <a:pt x="11276007" y="2945435"/>
                  <a:pt x="11246119" y="2952322"/>
                  <a:pt x="11244078" y="2965782"/>
                </a:cubicBezTo>
                <a:cubicBezTo>
                  <a:pt x="11242666" y="2973360"/>
                  <a:pt x="11240622" y="2986818"/>
                  <a:pt x="11257195" y="2982061"/>
                </a:cubicBezTo>
                <a:cubicBezTo>
                  <a:pt x="11267109" y="2978373"/>
                  <a:pt x="11272357" y="2984886"/>
                  <a:pt x="11280083" y="2990474"/>
                </a:cubicBezTo>
                <a:cubicBezTo>
                  <a:pt x="11298935" y="3003212"/>
                  <a:pt x="11324011" y="3002346"/>
                  <a:pt x="11345975" y="3008282"/>
                </a:cubicBezTo>
                <a:cubicBezTo>
                  <a:pt x="11356958" y="3011248"/>
                  <a:pt x="11360557" y="2994390"/>
                  <a:pt x="11369548" y="2988223"/>
                </a:cubicBezTo>
                <a:cubicBezTo>
                  <a:pt x="11395598" y="2967242"/>
                  <a:pt x="11409982" y="2971766"/>
                  <a:pt x="11418725" y="3006607"/>
                </a:cubicBezTo>
                <a:cubicBezTo>
                  <a:pt x="11418725" y="3006607"/>
                  <a:pt x="11421348" y="3009862"/>
                  <a:pt x="11420572" y="3011563"/>
                </a:cubicBezTo>
                <a:cubicBezTo>
                  <a:pt x="11430484" y="3007874"/>
                  <a:pt x="11427716" y="3000438"/>
                  <a:pt x="11425871" y="2995483"/>
                </a:cubicBezTo>
                <a:cubicBezTo>
                  <a:pt x="11423878" y="2986347"/>
                  <a:pt x="11429613" y="2982802"/>
                  <a:pt x="11437972" y="2982512"/>
                </a:cubicBezTo>
                <a:cubicBezTo>
                  <a:pt x="11448030" y="2983003"/>
                  <a:pt x="11461491" y="2985048"/>
                  <a:pt x="11458526" y="2996028"/>
                </a:cubicBezTo>
                <a:cubicBezTo>
                  <a:pt x="11453371" y="3016287"/>
                  <a:pt x="11465277" y="3021733"/>
                  <a:pt x="11478738" y="3023779"/>
                </a:cubicBezTo>
                <a:cubicBezTo>
                  <a:pt x="11492977" y="3024123"/>
                  <a:pt x="11500214" y="3039771"/>
                  <a:pt x="11511830" y="3036860"/>
                </a:cubicBezTo>
                <a:cubicBezTo>
                  <a:pt x="11549152" y="3027204"/>
                  <a:pt x="11589390" y="3029161"/>
                  <a:pt x="11627491" y="3017805"/>
                </a:cubicBezTo>
                <a:cubicBezTo>
                  <a:pt x="11643139" y="3010570"/>
                  <a:pt x="11660634" y="3008293"/>
                  <a:pt x="11677496" y="3011894"/>
                </a:cubicBezTo>
                <a:cubicBezTo>
                  <a:pt x="11689256" y="3013161"/>
                  <a:pt x="11705050" y="3010105"/>
                  <a:pt x="11707332" y="3027599"/>
                </a:cubicBezTo>
                <a:cubicBezTo>
                  <a:pt x="11709614" y="3045092"/>
                  <a:pt x="11691974" y="3043189"/>
                  <a:pt x="11682983" y="3049357"/>
                </a:cubicBezTo>
                <a:cubicBezTo>
                  <a:pt x="11680504" y="3050279"/>
                  <a:pt x="11678803" y="3049501"/>
                  <a:pt x="11676324" y="3050423"/>
                </a:cubicBezTo>
                <a:cubicBezTo>
                  <a:pt x="11631276" y="3054489"/>
                  <a:pt x="11593123" y="3088439"/>
                  <a:pt x="11545938" y="3079190"/>
                </a:cubicBezTo>
                <a:cubicBezTo>
                  <a:pt x="11520665" y="3098471"/>
                  <a:pt x="11492479" y="3106138"/>
                  <a:pt x="11463514" y="3115505"/>
                </a:cubicBezTo>
                <a:cubicBezTo>
                  <a:pt x="11461037" y="3116429"/>
                  <a:pt x="11459481" y="3119828"/>
                  <a:pt x="11459626" y="3124007"/>
                </a:cubicBezTo>
                <a:cubicBezTo>
                  <a:pt x="11461472" y="3128963"/>
                  <a:pt x="11465652" y="3128820"/>
                  <a:pt x="11468907" y="3126196"/>
                </a:cubicBezTo>
                <a:cubicBezTo>
                  <a:pt x="11478822" y="3122507"/>
                  <a:pt x="11489660" y="3121297"/>
                  <a:pt x="11497383" y="3126886"/>
                </a:cubicBezTo>
                <a:cubicBezTo>
                  <a:pt x="11519007" y="3147058"/>
                  <a:pt x="11542236" y="3141236"/>
                  <a:pt x="11564542" y="3132934"/>
                </a:cubicBezTo>
                <a:cubicBezTo>
                  <a:pt x="11607600" y="3119734"/>
                  <a:pt x="11653137" y="3105610"/>
                  <a:pt x="11700032" y="3106502"/>
                </a:cubicBezTo>
                <a:cubicBezTo>
                  <a:pt x="11710092" y="3106991"/>
                  <a:pt x="11719082" y="3100824"/>
                  <a:pt x="11728073" y="3094657"/>
                </a:cubicBezTo>
                <a:cubicBezTo>
                  <a:pt x="11762482" y="3073387"/>
                  <a:pt x="11801651" y="3068685"/>
                  <a:pt x="11840820" y="3063989"/>
                </a:cubicBezTo>
                <a:cubicBezTo>
                  <a:pt x="11863271" y="3059866"/>
                  <a:pt x="11876391" y="3076147"/>
                  <a:pt x="11876338" y="3098741"/>
                </a:cubicBezTo>
                <a:cubicBezTo>
                  <a:pt x="11877405" y="3105396"/>
                  <a:pt x="11881587" y="3105252"/>
                  <a:pt x="11885910" y="3109287"/>
                </a:cubicBezTo>
                <a:cubicBezTo>
                  <a:pt x="11903841" y="3119545"/>
                  <a:pt x="11904132" y="3127902"/>
                  <a:pt x="11886149" y="3140236"/>
                </a:cubicBezTo>
                <a:cubicBezTo>
                  <a:pt x="11875457" y="3145626"/>
                  <a:pt x="11864765" y="3151015"/>
                  <a:pt x="11852373" y="3155628"/>
                </a:cubicBezTo>
                <a:cubicBezTo>
                  <a:pt x="11835801" y="3160383"/>
                  <a:pt x="11821365" y="3178454"/>
                  <a:pt x="11801444" y="3159060"/>
                </a:cubicBezTo>
                <a:cubicBezTo>
                  <a:pt x="11797119" y="3155025"/>
                  <a:pt x="11788907" y="3159493"/>
                  <a:pt x="11789974" y="3166150"/>
                </a:cubicBezTo>
                <a:cubicBezTo>
                  <a:pt x="11793470" y="3194477"/>
                  <a:pt x="11773060" y="3185140"/>
                  <a:pt x="11761300" y="3183873"/>
                </a:cubicBezTo>
                <a:cubicBezTo>
                  <a:pt x="11750317" y="3180905"/>
                  <a:pt x="11745361" y="3182751"/>
                  <a:pt x="11734669" y="3188140"/>
                </a:cubicBezTo>
                <a:cubicBezTo>
                  <a:pt x="11704295" y="3205087"/>
                  <a:pt x="11675766" y="3226988"/>
                  <a:pt x="11642476" y="3232323"/>
                </a:cubicBezTo>
                <a:cubicBezTo>
                  <a:pt x="11594316" y="3243189"/>
                  <a:pt x="11551695" y="3268925"/>
                  <a:pt x="11506304" y="3287227"/>
                </a:cubicBezTo>
                <a:cubicBezTo>
                  <a:pt x="11483997" y="3295528"/>
                  <a:pt x="11462613" y="3306305"/>
                  <a:pt x="11441230" y="3317085"/>
                </a:cubicBezTo>
                <a:cubicBezTo>
                  <a:pt x="11437974" y="3319707"/>
                  <a:pt x="11430393" y="3318296"/>
                  <a:pt x="11435784" y="3328986"/>
                </a:cubicBezTo>
                <a:cubicBezTo>
                  <a:pt x="11449972" y="3351925"/>
                  <a:pt x="11444528" y="3363827"/>
                  <a:pt x="11419597" y="3368872"/>
                </a:cubicBezTo>
                <a:cubicBezTo>
                  <a:pt x="11403803" y="3371927"/>
                  <a:pt x="11394812" y="3378095"/>
                  <a:pt x="11395395" y="3394809"/>
                </a:cubicBezTo>
                <a:cubicBezTo>
                  <a:pt x="11393982" y="3402388"/>
                  <a:pt x="11394273" y="3410745"/>
                  <a:pt x="11383437" y="3411955"/>
                </a:cubicBezTo>
                <a:cubicBezTo>
                  <a:pt x="11348446" y="3416511"/>
                  <a:pt x="11323319" y="3439969"/>
                  <a:pt x="11293722" y="3455216"/>
                </a:cubicBezTo>
                <a:cubicBezTo>
                  <a:pt x="11283808" y="3458904"/>
                  <a:pt x="11276519" y="3465850"/>
                  <a:pt x="11266946" y="3455303"/>
                </a:cubicBezTo>
                <a:cubicBezTo>
                  <a:pt x="11262477" y="3447091"/>
                  <a:pt x="11255185" y="3454036"/>
                  <a:pt x="11251152" y="3458359"/>
                </a:cubicBezTo>
                <a:cubicBezTo>
                  <a:pt x="11244639" y="3463605"/>
                  <a:pt x="11241529" y="3470406"/>
                  <a:pt x="11245221" y="3480319"/>
                </a:cubicBezTo>
                <a:cubicBezTo>
                  <a:pt x="11246145" y="3482796"/>
                  <a:pt x="11251391" y="3489309"/>
                  <a:pt x="11252168" y="3487609"/>
                </a:cubicBezTo>
                <a:cubicBezTo>
                  <a:pt x="11268305" y="3470316"/>
                  <a:pt x="11284047" y="3489855"/>
                  <a:pt x="11300619" y="3485100"/>
                </a:cubicBezTo>
                <a:cubicBezTo>
                  <a:pt x="11335318" y="3472187"/>
                  <a:pt x="11372008" y="3468409"/>
                  <a:pt x="11409622" y="3467112"/>
                </a:cubicBezTo>
                <a:cubicBezTo>
                  <a:pt x="11423860" y="3467457"/>
                  <a:pt x="11433774" y="3463766"/>
                  <a:pt x="11429791" y="3445498"/>
                </a:cubicBezTo>
                <a:cubicBezTo>
                  <a:pt x="11427946" y="3440540"/>
                  <a:pt x="11425177" y="3433105"/>
                  <a:pt x="11434313" y="3431116"/>
                </a:cubicBezTo>
                <a:cubicBezTo>
                  <a:pt x="11439270" y="3429271"/>
                  <a:pt x="11443594" y="3433306"/>
                  <a:pt x="11445441" y="3438263"/>
                </a:cubicBezTo>
                <a:cubicBezTo>
                  <a:pt x="11449278" y="3452354"/>
                  <a:pt x="11455935" y="3451287"/>
                  <a:pt x="11468328" y="3446677"/>
                </a:cubicBezTo>
                <a:cubicBezTo>
                  <a:pt x="11483200" y="3441143"/>
                  <a:pt x="11498070" y="3435609"/>
                  <a:pt x="11506771" y="3421085"/>
                </a:cubicBezTo>
                <a:cubicBezTo>
                  <a:pt x="11510804" y="3416761"/>
                  <a:pt x="11514694" y="3408260"/>
                  <a:pt x="11521496" y="3411372"/>
                </a:cubicBezTo>
                <a:cubicBezTo>
                  <a:pt x="11540204" y="3419930"/>
                  <a:pt x="11555708" y="3408516"/>
                  <a:pt x="11572280" y="3403762"/>
                </a:cubicBezTo>
                <a:cubicBezTo>
                  <a:pt x="11594733" y="3399639"/>
                  <a:pt x="11618689" y="3414710"/>
                  <a:pt x="11621892" y="3434680"/>
                </a:cubicBezTo>
                <a:cubicBezTo>
                  <a:pt x="11624806" y="3446294"/>
                  <a:pt x="11633310" y="3450182"/>
                  <a:pt x="11637004" y="3460097"/>
                </a:cubicBezTo>
                <a:cubicBezTo>
                  <a:pt x="11628789" y="3464563"/>
                  <a:pt x="11621354" y="3467330"/>
                  <a:pt x="11616541" y="3473354"/>
                </a:cubicBezTo>
                <a:cubicBezTo>
                  <a:pt x="11579314" y="3509781"/>
                  <a:pt x="11524982" y="3511657"/>
                  <a:pt x="11483138" y="3535693"/>
                </a:cubicBezTo>
                <a:cubicBezTo>
                  <a:pt x="11454465" y="3553418"/>
                  <a:pt x="11415926" y="3552238"/>
                  <a:pt x="11391868" y="3582353"/>
                </a:cubicBezTo>
                <a:cubicBezTo>
                  <a:pt x="11388611" y="3584976"/>
                  <a:pt x="11382878" y="3588522"/>
                  <a:pt x="11378554" y="3584486"/>
                </a:cubicBezTo>
                <a:cubicBezTo>
                  <a:pt x="11366357" y="3570683"/>
                  <a:pt x="11362614" y="3583364"/>
                  <a:pt x="11357024" y="3591087"/>
                </a:cubicBezTo>
                <a:cubicBezTo>
                  <a:pt x="11354690" y="3596189"/>
                  <a:pt x="11351579" y="3602990"/>
                  <a:pt x="11346621" y="3604834"/>
                </a:cubicBezTo>
                <a:cubicBezTo>
                  <a:pt x="11312555" y="3611866"/>
                  <a:pt x="11287574" y="3639504"/>
                  <a:pt x="11253506" y="3646537"/>
                </a:cubicBezTo>
                <a:cubicBezTo>
                  <a:pt x="11226098" y="3652505"/>
                  <a:pt x="11207629" y="3674896"/>
                  <a:pt x="11176673" y="3675128"/>
                </a:cubicBezTo>
                <a:cubicBezTo>
                  <a:pt x="11165837" y="3676340"/>
                  <a:pt x="11151401" y="3694407"/>
                  <a:pt x="11134051" y="3700865"/>
                </a:cubicBezTo>
                <a:cubicBezTo>
                  <a:pt x="11120881" y="3707177"/>
                  <a:pt x="11121462" y="3723891"/>
                  <a:pt x="11124376" y="3735505"/>
                </a:cubicBezTo>
                <a:cubicBezTo>
                  <a:pt x="11126512" y="3748816"/>
                  <a:pt x="11139682" y="3742507"/>
                  <a:pt x="11147262" y="3743918"/>
                </a:cubicBezTo>
                <a:cubicBezTo>
                  <a:pt x="11163202" y="3745041"/>
                  <a:pt x="11173749" y="3735473"/>
                  <a:pt x="11186919" y="3729162"/>
                </a:cubicBezTo>
                <a:cubicBezTo>
                  <a:pt x="11190466" y="3734896"/>
                  <a:pt x="11181910" y="3753598"/>
                  <a:pt x="11200670" y="3739563"/>
                </a:cubicBezTo>
                <a:cubicBezTo>
                  <a:pt x="11207961" y="3732618"/>
                  <a:pt x="11213841" y="3733251"/>
                  <a:pt x="11216755" y="3744864"/>
                </a:cubicBezTo>
                <a:cubicBezTo>
                  <a:pt x="11218601" y="3749821"/>
                  <a:pt x="11220446" y="3754779"/>
                  <a:pt x="11227883" y="3752012"/>
                </a:cubicBezTo>
                <a:cubicBezTo>
                  <a:pt x="11234540" y="3750944"/>
                  <a:pt x="11233471" y="3744288"/>
                  <a:pt x="11234106" y="3738409"/>
                </a:cubicBezTo>
                <a:cubicBezTo>
                  <a:pt x="11231823" y="3720916"/>
                  <a:pt x="11243148" y="3709649"/>
                  <a:pt x="11259232" y="3714949"/>
                </a:cubicBezTo>
                <a:cubicBezTo>
                  <a:pt x="11267736" y="3718840"/>
                  <a:pt x="11274394" y="3717774"/>
                  <a:pt x="11279205" y="3711750"/>
                </a:cubicBezTo>
                <a:cubicBezTo>
                  <a:pt x="11300931" y="3686736"/>
                  <a:pt x="11332374" y="3676446"/>
                  <a:pt x="11357646" y="3657165"/>
                </a:cubicBezTo>
                <a:cubicBezTo>
                  <a:pt x="11379662" y="3640508"/>
                  <a:pt x="11404396" y="3653878"/>
                  <a:pt x="11403712" y="3682350"/>
                </a:cubicBezTo>
                <a:cubicBezTo>
                  <a:pt x="11403078" y="3688228"/>
                  <a:pt x="11405704" y="3691485"/>
                  <a:pt x="11410805" y="3693820"/>
                </a:cubicBezTo>
                <a:cubicBezTo>
                  <a:pt x="11421154" y="3702664"/>
                  <a:pt x="11418043" y="3709465"/>
                  <a:pt x="11408274" y="3717334"/>
                </a:cubicBezTo>
                <a:cubicBezTo>
                  <a:pt x="11379746" y="3739236"/>
                  <a:pt x="11345971" y="3754627"/>
                  <a:pt x="11312194" y="3770017"/>
                </a:cubicBezTo>
                <a:cubicBezTo>
                  <a:pt x="11297323" y="3775551"/>
                  <a:pt x="11283375" y="3783563"/>
                  <a:pt x="11287358" y="3801833"/>
                </a:cubicBezTo>
                <a:cubicBezTo>
                  <a:pt x="11291194" y="3815925"/>
                  <a:pt x="11308689" y="3813647"/>
                  <a:pt x="11321226" y="3813215"/>
                </a:cubicBezTo>
                <a:cubicBezTo>
                  <a:pt x="11341200" y="3810015"/>
                  <a:pt x="11352327" y="3817162"/>
                  <a:pt x="11360489" y="3835287"/>
                </a:cubicBezTo>
                <a:cubicBezTo>
                  <a:pt x="11365882" y="3845978"/>
                  <a:pt x="11371419" y="3860847"/>
                  <a:pt x="11382403" y="3863815"/>
                </a:cubicBezTo>
                <a:cubicBezTo>
                  <a:pt x="11413502" y="3867762"/>
                  <a:pt x="11422732" y="3892543"/>
                  <a:pt x="11438473" y="3912081"/>
                </a:cubicBezTo>
                <a:cubicBezTo>
                  <a:pt x="11448970" y="3925105"/>
                  <a:pt x="11446928" y="3938565"/>
                  <a:pt x="11433612" y="3940697"/>
                </a:cubicBezTo>
                <a:cubicBezTo>
                  <a:pt x="11398766" y="3949430"/>
                  <a:pt x="11380733" y="3984359"/>
                  <a:pt x="11343119" y="3985656"/>
                </a:cubicBezTo>
                <a:cubicBezTo>
                  <a:pt x="11325624" y="3987935"/>
                  <a:pt x="11308419" y="3998569"/>
                  <a:pt x="11290344" y="3984133"/>
                </a:cubicBezTo>
                <a:cubicBezTo>
                  <a:pt x="11287721" y="3980877"/>
                  <a:pt x="11281841" y="3980243"/>
                  <a:pt x="11278585" y="3982865"/>
                </a:cubicBezTo>
                <a:cubicBezTo>
                  <a:pt x="11265705" y="3997535"/>
                  <a:pt x="11246654" y="4003213"/>
                  <a:pt x="11220946" y="4009958"/>
                </a:cubicBezTo>
                <a:cubicBezTo>
                  <a:pt x="11247235" y="4019926"/>
                  <a:pt x="11269832" y="4019984"/>
                  <a:pt x="11288686" y="4032719"/>
                </a:cubicBezTo>
                <a:cubicBezTo>
                  <a:pt x="11293789" y="4035052"/>
                  <a:pt x="11296411" y="4038310"/>
                  <a:pt x="11294078" y="4043410"/>
                </a:cubicBezTo>
                <a:cubicBezTo>
                  <a:pt x="11291744" y="4048512"/>
                  <a:pt x="11286788" y="4050355"/>
                  <a:pt x="11279985" y="4047243"/>
                </a:cubicBezTo>
                <a:cubicBezTo>
                  <a:pt x="11272405" y="4045834"/>
                  <a:pt x="11270268" y="4032518"/>
                  <a:pt x="11260499" y="4040387"/>
                </a:cubicBezTo>
                <a:cubicBezTo>
                  <a:pt x="11259721" y="4042087"/>
                  <a:pt x="11259721" y="4042087"/>
                  <a:pt x="11260645" y="4044565"/>
                </a:cubicBezTo>
                <a:cubicBezTo>
                  <a:pt x="11269439" y="4056811"/>
                  <a:pt x="11293736" y="4057647"/>
                  <a:pt x="11292907" y="4081940"/>
                </a:cubicBezTo>
                <a:cubicBezTo>
                  <a:pt x="11292907" y="4081940"/>
                  <a:pt x="11304812" y="4087386"/>
                  <a:pt x="11305299" y="4077327"/>
                </a:cubicBezTo>
                <a:cubicBezTo>
                  <a:pt x="11305786" y="4067272"/>
                  <a:pt x="11309043" y="4064647"/>
                  <a:pt x="11318325" y="4066838"/>
                </a:cubicBezTo>
                <a:cubicBezTo>
                  <a:pt x="11333486" y="4069662"/>
                  <a:pt x="11347725" y="4070006"/>
                  <a:pt x="11356665" y="4086433"/>
                </a:cubicBezTo>
                <a:cubicBezTo>
                  <a:pt x="11361912" y="4092945"/>
                  <a:pt x="11367013" y="4095279"/>
                  <a:pt x="11375081" y="4086632"/>
                </a:cubicBezTo>
                <a:cubicBezTo>
                  <a:pt x="11377415" y="4081532"/>
                  <a:pt x="11379749" y="4076430"/>
                  <a:pt x="11387474" y="4082022"/>
                </a:cubicBezTo>
                <a:cubicBezTo>
                  <a:pt x="11393499" y="4086833"/>
                  <a:pt x="11394567" y="4093490"/>
                  <a:pt x="11393156" y="4101069"/>
                </a:cubicBezTo>
                <a:cubicBezTo>
                  <a:pt x="11391747" y="4108649"/>
                  <a:pt x="11386790" y="4110492"/>
                  <a:pt x="11380910" y="4109859"/>
                </a:cubicBezTo>
                <a:cubicBezTo>
                  <a:pt x="11366671" y="4109514"/>
                  <a:pt x="11353988" y="4105768"/>
                  <a:pt x="11339407" y="4119659"/>
                </a:cubicBezTo>
                <a:cubicBezTo>
                  <a:pt x="11377311" y="4126719"/>
                  <a:pt x="11410890" y="4129742"/>
                  <a:pt x="11448847" y="4114206"/>
                </a:cubicBezTo>
                <a:cubicBezTo>
                  <a:pt x="11439421" y="4107838"/>
                  <a:pt x="11430284" y="4109828"/>
                  <a:pt x="11423480" y="4106716"/>
                </a:cubicBezTo>
                <a:cubicBezTo>
                  <a:pt x="11414200" y="4104526"/>
                  <a:pt x="11401661" y="4104960"/>
                  <a:pt x="11403703" y="4091501"/>
                </a:cubicBezTo>
                <a:cubicBezTo>
                  <a:pt x="11404970" y="4079743"/>
                  <a:pt x="11414884" y="4076054"/>
                  <a:pt x="11426642" y="4077322"/>
                </a:cubicBezTo>
                <a:cubicBezTo>
                  <a:pt x="11472128" y="4085791"/>
                  <a:pt x="11517611" y="4094261"/>
                  <a:pt x="11563096" y="4102731"/>
                </a:cubicBezTo>
                <a:cubicBezTo>
                  <a:pt x="11574079" y="4105699"/>
                  <a:pt x="11598129" y="4147541"/>
                  <a:pt x="11594239" y="4156042"/>
                </a:cubicBezTo>
                <a:cubicBezTo>
                  <a:pt x="11586317" y="4168867"/>
                  <a:pt x="11576693" y="4180913"/>
                  <a:pt x="11559053" y="4179012"/>
                </a:cubicBezTo>
                <a:cubicBezTo>
                  <a:pt x="11551472" y="4177600"/>
                  <a:pt x="11549139" y="4182701"/>
                  <a:pt x="11545104" y="4187024"/>
                </a:cubicBezTo>
                <a:cubicBezTo>
                  <a:pt x="11530816" y="4209271"/>
                  <a:pt x="11510841" y="4212472"/>
                  <a:pt x="11486398" y="4207460"/>
                </a:cubicBezTo>
                <a:cubicBezTo>
                  <a:pt x="11466135" y="4202301"/>
                  <a:pt x="11444315" y="4200545"/>
                  <a:pt x="11425605" y="4191986"/>
                </a:cubicBezTo>
                <a:cubicBezTo>
                  <a:pt x="11420504" y="4189653"/>
                  <a:pt x="11412923" y="4188240"/>
                  <a:pt x="11409035" y="4196744"/>
                </a:cubicBezTo>
                <a:cubicBezTo>
                  <a:pt x="11414282" y="4203254"/>
                  <a:pt x="11420161" y="4203888"/>
                  <a:pt x="11426042" y="4204522"/>
                </a:cubicBezTo>
                <a:cubicBezTo>
                  <a:pt x="11430220" y="4204378"/>
                  <a:pt x="11436101" y="4205012"/>
                  <a:pt x="11435469" y="4210891"/>
                </a:cubicBezTo>
                <a:lnTo>
                  <a:pt x="11431989" y="4215088"/>
                </a:lnTo>
                <a:lnTo>
                  <a:pt x="11436247" y="4216124"/>
                </a:lnTo>
                <a:cubicBezTo>
                  <a:pt x="11438820" y="4218385"/>
                  <a:pt x="11441075" y="4222502"/>
                  <a:pt x="11442795" y="4229311"/>
                </a:cubicBezTo>
                <a:cubicBezTo>
                  <a:pt x="11444186" y="4235800"/>
                  <a:pt x="11453314" y="4236972"/>
                  <a:pt x="11455845" y="4231729"/>
                </a:cubicBezTo>
                <a:cubicBezTo>
                  <a:pt x="11467214" y="4206838"/>
                  <a:pt x="11486898" y="4218274"/>
                  <a:pt x="11503799" y="4216734"/>
                </a:cubicBezTo>
                <a:cubicBezTo>
                  <a:pt x="11516812" y="4216549"/>
                  <a:pt x="11528543" y="4217684"/>
                  <a:pt x="11540274" y="4218820"/>
                </a:cubicBezTo>
                <a:cubicBezTo>
                  <a:pt x="11561168" y="4223732"/>
                  <a:pt x="11563879" y="4231504"/>
                  <a:pt x="11551081" y="4247305"/>
                </a:cubicBezTo>
                <a:cubicBezTo>
                  <a:pt x="11548552" y="4252546"/>
                  <a:pt x="11544664" y="4253904"/>
                  <a:pt x="11546056" y="4260392"/>
                </a:cubicBezTo>
                <a:cubicBezTo>
                  <a:pt x="11554154" y="4281103"/>
                  <a:pt x="11547917" y="4300717"/>
                  <a:pt x="11525848" y="4304933"/>
                </a:cubicBezTo>
                <a:cubicBezTo>
                  <a:pt x="11488235" y="4314577"/>
                  <a:pt x="11450620" y="4324221"/>
                  <a:pt x="11411470" y="4316966"/>
                </a:cubicBezTo>
                <a:cubicBezTo>
                  <a:pt x="11401023" y="4314509"/>
                  <a:pt x="11390576" y="4312053"/>
                  <a:pt x="11381519" y="4316087"/>
                </a:cubicBezTo>
                <a:lnTo>
                  <a:pt x="11372475" y="4318456"/>
                </a:lnTo>
                <a:lnTo>
                  <a:pt x="11378304" y="4326866"/>
                </a:lnTo>
                <a:cubicBezTo>
                  <a:pt x="11378230" y="4333772"/>
                  <a:pt x="11373030" y="4340646"/>
                  <a:pt x="11362411" y="4348124"/>
                </a:cubicBezTo>
                <a:cubicBezTo>
                  <a:pt x="11359155" y="4350746"/>
                  <a:pt x="11353419" y="4354291"/>
                  <a:pt x="11356966" y="4360026"/>
                </a:cubicBezTo>
                <a:cubicBezTo>
                  <a:pt x="11364837" y="4369794"/>
                  <a:pt x="11356623" y="4374262"/>
                  <a:pt x="11348411" y="4378729"/>
                </a:cubicBezTo>
                <a:lnTo>
                  <a:pt x="11344730" y="4380790"/>
                </a:lnTo>
                <a:lnTo>
                  <a:pt x="11347029" y="4380762"/>
                </a:lnTo>
                <a:cubicBezTo>
                  <a:pt x="11358086" y="4380281"/>
                  <a:pt x="11369052" y="4379068"/>
                  <a:pt x="11379749" y="4375987"/>
                </a:cubicBezTo>
                <a:cubicBezTo>
                  <a:pt x="11382352" y="4375951"/>
                  <a:pt x="11383635" y="4374630"/>
                  <a:pt x="11386236" y="4374594"/>
                </a:cubicBezTo>
                <a:cubicBezTo>
                  <a:pt x="11396685" y="4377049"/>
                  <a:pt x="11412192" y="4369021"/>
                  <a:pt x="11416332" y="4385883"/>
                </a:cubicBezTo>
                <a:cubicBezTo>
                  <a:pt x="11420470" y="4402746"/>
                  <a:pt x="11404889" y="4405570"/>
                  <a:pt x="11394551" y="4410923"/>
                </a:cubicBezTo>
                <a:cubicBezTo>
                  <a:pt x="11380362" y="4420234"/>
                  <a:pt x="11363498" y="4424378"/>
                  <a:pt x="11346561" y="4423317"/>
                </a:cubicBezTo>
                <a:cubicBezTo>
                  <a:pt x="11307556" y="4426471"/>
                  <a:pt x="11271334" y="4442602"/>
                  <a:pt x="11233648" y="4447043"/>
                </a:cubicBezTo>
                <a:lnTo>
                  <a:pt x="11228348" y="4451504"/>
                </a:lnTo>
                <a:lnTo>
                  <a:pt x="11228735" y="4451436"/>
                </a:lnTo>
                <a:cubicBezTo>
                  <a:pt x="11244383" y="4444203"/>
                  <a:pt x="11261878" y="4441926"/>
                  <a:pt x="11278740" y="4445527"/>
                </a:cubicBezTo>
                <a:cubicBezTo>
                  <a:pt x="11290500" y="4446794"/>
                  <a:pt x="11306294" y="4443738"/>
                  <a:pt x="11308576" y="4461231"/>
                </a:cubicBezTo>
                <a:cubicBezTo>
                  <a:pt x="11310858" y="4478723"/>
                  <a:pt x="11293218" y="4476821"/>
                  <a:pt x="11284227" y="4482989"/>
                </a:cubicBezTo>
                <a:cubicBezTo>
                  <a:pt x="11281748" y="4483911"/>
                  <a:pt x="11280047" y="4483133"/>
                  <a:pt x="11277568" y="4484055"/>
                </a:cubicBezTo>
                <a:cubicBezTo>
                  <a:pt x="11255044" y="4486087"/>
                  <a:pt x="11234244" y="4495592"/>
                  <a:pt x="11213176" y="4503431"/>
                </a:cubicBezTo>
                <a:lnTo>
                  <a:pt x="11198887" y="4507609"/>
                </a:lnTo>
                <a:lnTo>
                  <a:pt x="11198147" y="4515230"/>
                </a:lnTo>
                <a:cubicBezTo>
                  <a:pt x="11194939" y="4518529"/>
                  <a:pt x="11189770" y="4521206"/>
                  <a:pt x="11185242" y="4523222"/>
                </a:cubicBezTo>
                <a:cubicBezTo>
                  <a:pt x="11177469" y="4525935"/>
                  <a:pt x="11170945" y="4524725"/>
                  <a:pt x="11169517" y="4515634"/>
                </a:cubicBezTo>
                <a:lnTo>
                  <a:pt x="11169042" y="4512808"/>
                </a:lnTo>
                <a:lnTo>
                  <a:pt x="11159051" y="4512815"/>
                </a:lnTo>
                <a:lnTo>
                  <a:pt x="11159236" y="4529549"/>
                </a:lnTo>
                <a:lnTo>
                  <a:pt x="11155795" y="4536594"/>
                </a:lnTo>
                <a:lnTo>
                  <a:pt x="11158426" y="4546774"/>
                </a:lnTo>
                <a:lnTo>
                  <a:pt x="11153567" y="4569330"/>
                </a:lnTo>
                <a:lnTo>
                  <a:pt x="11165786" y="4566567"/>
                </a:lnTo>
                <a:cubicBezTo>
                  <a:pt x="11208844" y="4553366"/>
                  <a:pt x="11254381" y="4539243"/>
                  <a:pt x="11301276" y="4540133"/>
                </a:cubicBezTo>
                <a:cubicBezTo>
                  <a:pt x="11311336" y="4540624"/>
                  <a:pt x="11320326" y="4534456"/>
                  <a:pt x="11329317" y="4528290"/>
                </a:cubicBezTo>
                <a:cubicBezTo>
                  <a:pt x="11363726" y="4507019"/>
                  <a:pt x="11402895" y="4502318"/>
                  <a:pt x="11442064" y="4497620"/>
                </a:cubicBezTo>
                <a:cubicBezTo>
                  <a:pt x="11464515" y="4493498"/>
                  <a:pt x="11477635" y="4509779"/>
                  <a:pt x="11477582" y="4532372"/>
                </a:cubicBezTo>
                <a:cubicBezTo>
                  <a:pt x="11478649" y="4539028"/>
                  <a:pt x="11482831" y="4538885"/>
                  <a:pt x="11487154" y="4542919"/>
                </a:cubicBezTo>
                <a:cubicBezTo>
                  <a:pt x="11505085" y="4553177"/>
                  <a:pt x="11505376" y="4561534"/>
                  <a:pt x="11487393" y="4573867"/>
                </a:cubicBezTo>
                <a:cubicBezTo>
                  <a:pt x="11476701" y="4579259"/>
                  <a:pt x="11466009" y="4584647"/>
                  <a:pt x="11453617" y="4589259"/>
                </a:cubicBezTo>
                <a:cubicBezTo>
                  <a:pt x="11437045" y="4594015"/>
                  <a:pt x="11422610" y="4612085"/>
                  <a:pt x="11402688" y="4592693"/>
                </a:cubicBezTo>
                <a:cubicBezTo>
                  <a:pt x="11398363" y="4588656"/>
                  <a:pt x="11390151" y="4593124"/>
                  <a:pt x="11391218" y="4599781"/>
                </a:cubicBezTo>
                <a:cubicBezTo>
                  <a:pt x="11394714" y="4628108"/>
                  <a:pt x="11374304" y="4618771"/>
                  <a:pt x="11362544" y="4617505"/>
                </a:cubicBezTo>
                <a:cubicBezTo>
                  <a:pt x="11351561" y="4614538"/>
                  <a:pt x="11346605" y="4616383"/>
                  <a:pt x="11335913" y="4621772"/>
                </a:cubicBezTo>
                <a:cubicBezTo>
                  <a:pt x="11305539" y="4638719"/>
                  <a:pt x="11277011" y="4660620"/>
                  <a:pt x="11243721" y="4665955"/>
                </a:cubicBezTo>
                <a:cubicBezTo>
                  <a:pt x="11195560" y="4676822"/>
                  <a:pt x="11152939" y="4702557"/>
                  <a:pt x="11107549" y="4720858"/>
                </a:cubicBezTo>
                <a:cubicBezTo>
                  <a:pt x="11085241" y="4729159"/>
                  <a:pt x="11063857" y="4739938"/>
                  <a:pt x="11042474" y="4750716"/>
                </a:cubicBezTo>
                <a:cubicBezTo>
                  <a:pt x="11039217" y="4753340"/>
                  <a:pt x="11031637" y="4751929"/>
                  <a:pt x="11037028" y="4762619"/>
                </a:cubicBezTo>
                <a:cubicBezTo>
                  <a:pt x="11051216" y="4785557"/>
                  <a:pt x="11045772" y="4797460"/>
                  <a:pt x="11020841" y="4802503"/>
                </a:cubicBezTo>
                <a:cubicBezTo>
                  <a:pt x="11005047" y="4805559"/>
                  <a:pt x="10996056" y="4811727"/>
                  <a:pt x="10996638" y="4828442"/>
                </a:cubicBezTo>
                <a:cubicBezTo>
                  <a:pt x="10995226" y="4836020"/>
                  <a:pt x="10995517" y="4844377"/>
                  <a:pt x="10984682" y="4845588"/>
                </a:cubicBezTo>
                <a:cubicBezTo>
                  <a:pt x="10949690" y="4850144"/>
                  <a:pt x="10924563" y="4873601"/>
                  <a:pt x="10894966" y="4888848"/>
                </a:cubicBezTo>
                <a:cubicBezTo>
                  <a:pt x="10885052" y="4892536"/>
                  <a:pt x="10877762" y="4899483"/>
                  <a:pt x="10868190" y="4888935"/>
                </a:cubicBezTo>
                <a:cubicBezTo>
                  <a:pt x="10863721" y="4880723"/>
                  <a:pt x="10856429" y="4887669"/>
                  <a:pt x="10852396" y="4891992"/>
                </a:cubicBezTo>
                <a:cubicBezTo>
                  <a:pt x="10845883" y="4897237"/>
                  <a:pt x="10842773" y="4904037"/>
                  <a:pt x="10846464" y="4913950"/>
                </a:cubicBezTo>
                <a:cubicBezTo>
                  <a:pt x="10847388" y="4916429"/>
                  <a:pt x="10852636" y="4922941"/>
                  <a:pt x="10853412" y="4921242"/>
                </a:cubicBezTo>
                <a:cubicBezTo>
                  <a:pt x="10869549" y="4903949"/>
                  <a:pt x="10885290" y="4923487"/>
                  <a:pt x="10901863" y="4918731"/>
                </a:cubicBezTo>
                <a:cubicBezTo>
                  <a:pt x="10936563" y="4905820"/>
                  <a:pt x="10973253" y="4902041"/>
                  <a:pt x="11010865" y="4900743"/>
                </a:cubicBezTo>
                <a:cubicBezTo>
                  <a:pt x="11025104" y="4901088"/>
                  <a:pt x="11035018" y="4897398"/>
                  <a:pt x="11031035" y="4879130"/>
                </a:cubicBezTo>
                <a:cubicBezTo>
                  <a:pt x="11029190" y="4874172"/>
                  <a:pt x="11026421" y="4866738"/>
                  <a:pt x="11035557" y="4864748"/>
                </a:cubicBezTo>
                <a:cubicBezTo>
                  <a:pt x="11040514" y="4862903"/>
                  <a:pt x="11044838" y="4866938"/>
                  <a:pt x="11046685" y="4871895"/>
                </a:cubicBezTo>
                <a:cubicBezTo>
                  <a:pt x="11050521" y="4885987"/>
                  <a:pt x="11057179" y="4884919"/>
                  <a:pt x="11069572" y="4880309"/>
                </a:cubicBezTo>
                <a:cubicBezTo>
                  <a:pt x="11084444" y="4874775"/>
                  <a:pt x="11099314" y="4869241"/>
                  <a:pt x="11108015" y="4854718"/>
                </a:cubicBezTo>
                <a:cubicBezTo>
                  <a:pt x="11112048" y="4850394"/>
                  <a:pt x="11115938" y="4841891"/>
                  <a:pt x="11122740" y="4845004"/>
                </a:cubicBezTo>
                <a:cubicBezTo>
                  <a:pt x="11141448" y="4853561"/>
                  <a:pt x="11156952" y="4842148"/>
                  <a:pt x="11173524" y="4837394"/>
                </a:cubicBezTo>
                <a:cubicBezTo>
                  <a:pt x="11195977" y="4833272"/>
                  <a:pt x="11219934" y="4848341"/>
                  <a:pt x="11223136" y="4868312"/>
                </a:cubicBezTo>
                <a:cubicBezTo>
                  <a:pt x="11226050" y="4879925"/>
                  <a:pt x="11234554" y="4883815"/>
                  <a:pt x="11238247" y="4893729"/>
                </a:cubicBezTo>
                <a:cubicBezTo>
                  <a:pt x="11230033" y="4898194"/>
                  <a:pt x="11222598" y="4900963"/>
                  <a:pt x="11217785" y="4906986"/>
                </a:cubicBezTo>
                <a:cubicBezTo>
                  <a:pt x="11180557" y="4943413"/>
                  <a:pt x="11126226" y="4945290"/>
                  <a:pt x="11084382" y="4969325"/>
                </a:cubicBezTo>
                <a:cubicBezTo>
                  <a:pt x="11055709" y="4987049"/>
                  <a:pt x="11017170" y="4985869"/>
                  <a:pt x="10993112" y="5015985"/>
                </a:cubicBezTo>
                <a:cubicBezTo>
                  <a:pt x="10989855" y="5018609"/>
                  <a:pt x="10984122" y="5022153"/>
                  <a:pt x="10979798" y="5018119"/>
                </a:cubicBezTo>
                <a:cubicBezTo>
                  <a:pt x="10967601" y="5004316"/>
                  <a:pt x="10963859" y="5016997"/>
                  <a:pt x="10958268" y="5024719"/>
                </a:cubicBezTo>
                <a:cubicBezTo>
                  <a:pt x="10955934" y="5029821"/>
                  <a:pt x="10952823" y="5036622"/>
                  <a:pt x="10947865" y="5038466"/>
                </a:cubicBezTo>
                <a:cubicBezTo>
                  <a:pt x="10913799" y="5045498"/>
                  <a:pt x="10888817" y="5073136"/>
                  <a:pt x="10854751" y="5080170"/>
                </a:cubicBezTo>
                <a:cubicBezTo>
                  <a:pt x="10827342" y="5086137"/>
                  <a:pt x="10808873" y="5108528"/>
                  <a:pt x="10777917" y="5108760"/>
                </a:cubicBezTo>
                <a:cubicBezTo>
                  <a:pt x="10767081" y="5109971"/>
                  <a:pt x="10752645" y="5128040"/>
                  <a:pt x="10735294" y="5134497"/>
                </a:cubicBezTo>
                <a:cubicBezTo>
                  <a:pt x="10722126" y="5140809"/>
                  <a:pt x="10722707" y="5157523"/>
                  <a:pt x="10725620" y="5169136"/>
                </a:cubicBezTo>
                <a:cubicBezTo>
                  <a:pt x="10727756" y="5182449"/>
                  <a:pt x="10740926" y="5176138"/>
                  <a:pt x="10748506" y="5177550"/>
                </a:cubicBezTo>
                <a:cubicBezTo>
                  <a:pt x="10764446" y="5178673"/>
                  <a:pt x="10774993" y="5169105"/>
                  <a:pt x="10788163" y="5162794"/>
                </a:cubicBezTo>
                <a:cubicBezTo>
                  <a:pt x="10791710" y="5168527"/>
                  <a:pt x="10783154" y="5187230"/>
                  <a:pt x="10801914" y="5173195"/>
                </a:cubicBezTo>
                <a:cubicBezTo>
                  <a:pt x="10809206" y="5166250"/>
                  <a:pt x="10815086" y="5166884"/>
                  <a:pt x="10817999" y="5178497"/>
                </a:cubicBezTo>
                <a:cubicBezTo>
                  <a:pt x="10819845" y="5183452"/>
                  <a:pt x="10821691" y="5188411"/>
                  <a:pt x="10829127" y="5185643"/>
                </a:cubicBezTo>
                <a:cubicBezTo>
                  <a:pt x="10835784" y="5184577"/>
                  <a:pt x="10834715" y="5177920"/>
                  <a:pt x="10835350" y="5172040"/>
                </a:cubicBezTo>
                <a:cubicBezTo>
                  <a:pt x="10833067" y="5154548"/>
                  <a:pt x="10844392" y="5143281"/>
                  <a:pt x="10860476" y="5148582"/>
                </a:cubicBezTo>
                <a:cubicBezTo>
                  <a:pt x="10868980" y="5152472"/>
                  <a:pt x="10875637" y="5151406"/>
                  <a:pt x="10880449" y="5145382"/>
                </a:cubicBezTo>
                <a:cubicBezTo>
                  <a:pt x="10902175" y="5120368"/>
                  <a:pt x="10933618" y="5110078"/>
                  <a:pt x="10958890" y="5090797"/>
                </a:cubicBezTo>
                <a:cubicBezTo>
                  <a:pt x="10980906" y="5074141"/>
                  <a:pt x="11005640" y="5087510"/>
                  <a:pt x="11004956" y="5115983"/>
                </a:cubicBezTo>
                <a:cubicBezTo>
                  <a:pt x="11004322" y="5121861"/>
                  <a:pt x="11006948" y="5125118"/>
                  <a:pt x="11012049" y="5127451"/>
                </a:cubicBezTo>
                <a:cubicBezTo>
                  <a:pt x="11022398" y="5136296"/>
                  <a:pt x="11019287" y="5143098"/>
                  <a:pt x="11009519" y="5150967"/>
                </a:cubicBezTo>
                <a:cubicBezTo>
                  <a:pt x="10980990" y="5172869"/>
                  <a:pt x="10947215" y="5188259"/>
                  <a:pt x="10913438" y="5203650"/>
                </a:cubicBezTo>
                <a:cubicBezTo>
                  <a:pt x="10898567" y="5209183"/>
                  <a:pt x="10884619" y="5217196"/>
                  <a:pt x="10888602" y="5235466"/>
                </a:cubicBezTo>
                <a:cubicBezTo>
                  <a:pt x="10892438" y="5249557"/>
                  <a:pt x="10909933" y="5247280"/>
                  <a:pt x="10922470" y="5246846"/>
                </a:cubicBezTo>
                <a:cubicBezTo>
                  <a:pt x="10942444" y="5243647"/>
                  <a:pt x="10953571" y="5250794"/>
                  <a:pt x="10961734" y="5268919"/>
                </a:cubicBezTo>
                <a:cubicBezTo>
                  <a:pt x="10967128" y="5279609"/>
                  <a:pt x="10972664" y="5294479"/>
                  <a:pt x="10983647" y="5297447"/>
                </a:cubicBezTo>
                <a:cubicBezTo>
                  <a:pt x="11014745" y="5301394"/>
                  <a:pt x="11023977" y="5326176"/>
                  <a:pt x="11039717" y="5345713"/>
                </a:cubicBezTo>
                <a:cubicBezTo>
                  <a:pt x="11050215" y="5358738"/>
                  <a:pt x="11048171" y="5372197"/>
                  <a:pt x="11034855" y="5374329"/>
                </a:cubicBezTo>
                <a:cubicBezTo>
                  <a:pt x="11000010" y="5383063"/>
                  <a:pt x="10981977" y="5417991"/>
                  <a:pt x="10944363" y="5419287"/>
                </a:cubicBezTo>
                <a:cubicBezTo>
                  <a:pt x="10926868" y="5421568"/>
                  <a:pt x="10909663" y="5432202"/>
                  <a:pt x="10891588" y="5417764"/>
                </a:cubicBezTo>
                <a:cubicBezTo>
                  <a:pt x="10888965" y="5414509"/>
                  <a:pt x="10883085" y="5413875"/>
                  <a:pt x="10879829" y="5416498"/>
                </a:cubicBezTo>
                <a:cubicBezTo>
                  <a:pt x="10866949" y="5431167"/>
                  <a:pt x="10847898" y="5436844"/>
                  <a:pt x="10822190" y="5443589"/>
                </a:cubicBezTo>
                <a:cubicBezTo>
                  <a:pt x="10848479" y="5453559"/>
                  <a:pt x="10871076" y="5453616"/>
                  <a:pt x="10889930" y="5466350"/>
                </a:cubicBezTo>
                <a:cubicBezTo>
                  <a:pt x="10895032" y="5468684"/>
                  <a:pt x="10897655" y="5471941"/>
                  <a:pt x="10895322" y="5477043"/>
                </a:cubicBezTo>
                <a:cubicBezTo>
                  <a:pt x="10892989" y="5482143"/>
                  <a:pt x="10888032" y="5483988"/>
                  <a:pt x="10881229" y="5480875"/>
                </a:cubicBezTo>
                <a:cubicBezTo>
                  <a:pt x="10873648" y="5479466"/>
                  <a:pt x="10871511" y="5466150"/>
                  <a:pt x="10861743" y="5474019"/>
                </a:cubicBezTo>
                <a:cubicBezTo>
                  <a:pt x="10860965" y="5475720"/>
                  <a:pt x="10860965" y="5475720"/>
                  <a:pt x="10861889" y="5478197"/>
                </a:cubicBezTo>
                <a:cubicBezTo>
                  <a:pt x="10870682" y="5490443"/>
                  <a:pt x="10894980" y="5491279"/>
                  <a:pt x="10894151" y="5515572"/>
                </a:cubicBezTo>
                <a:cubicBezTo>
                  <a:pt x="10894151" y="5515572"/>
                  <a:pt x="10906056" y="5521019"/>
                  <a:pt x="10906543" y="5510960"/>
                </a:cubicBezTo>
                <a:cubicBezTo>
                  <a:pt x="10907030" y="5500904"/>
                  <a:pt x="10910288" y="5498280"/>
                  <a:pt x="10919569" y="5500471"/>
                </a:cubicBezTo>
                <a:cubicBezTo>
                  <a:pt x="10934730" y="5503294"/>
                  <a:pt x="10948969" y="5503637"/>
                  <a:pt x="10957908" y="5520064"/>
                </a:cubicBezTo>
                <a:cubicBezTo>
                  <a:pt x="10963156" y="5526577"/>
                  <a:pt x="10968257" y="5528911"/>
                  <a:pt x="10976325" y="5520264"/>
                </a:cubicBezTo>
                <a:cubicBezTo>
                  <a:pt x="10978659" y="5515164"/>
                  <a:pt x="10980993" y="5510063"/>
                  <a:pt x="10988718" y="5515653"/>
                </a:cubicBezTo>
                <a:cubicBezTo>
                  <a:pt x="10994743" y="5520465"/>
                  <a:pt x="10995811" y="5527122"/>
                  <a:pt x="10994400" y="5534702"/>
                </a:cubicBezTo>
                <a:cubicBezTo>
                  <a:pt x="10992991" y="5542280"/>
                  <a:pt x="10988034" y="5544124"/>
                  <a:pt x="10982154" y="5543491"/>
                </a:cubicBezTo>
                <a:cubicBezTo>
                  <a:pt x="10967915" y="5543146"/>
                  <a:pt x="10955232" y="5539400"/>
                  <a:pt x="10940652" y="5553291"/>
                </a:cubicBezTo>
                <a:cubicBezTo>
                  <a:pt x="10978556" y="5560350"/>
                  <a:pt x="11012134" y="5563373"/>
                  <a:pt x="11050092" y="5547838"/>
                </a:cubicBezTo>
                <a:cubicBezTo>
                  <a:pt x="11040665" y="5541470"/>
                  <a:pt x="11031528" y="5543460"/>
                  <a:pt x="11024724" y="5540347"/>
                </a:cubicBezTo>
                <a:cubicBezTo>
                  <a:pt x="11015443" y="5538159"/>
                  <a:pt x="11002905" y="5538591"/>
                  <a:pt x="11004947" y="5525133"/>
                </a:cubicBezTo>
                <a:cubicBezTo>
                  <a:pt x="11006214" y="5513375"/>
                  <a:pt x="11016128" y="5509686"/>
                  <a:pt x="11027886" y="5510954"/>
                </a:cubicBezTo>
                <a:cubicBezTo>
                  <a:pt x="11073372" y="5519423"/>
                  <a:pt x="11118855" y="5527893"/>
                  <a:pt x="11164340" y="5536363"/>
                </a:cubicBezTo>
                <a:cubicBezTo>
                  <a:pt x="11175323" y="5539332"/>
                  <a:pt x="11199373" y="5581173"/>
                  <a:pt x="11195483" y="5589674"/>
                </a:cubicBezTo>
                <a:cubicBezTo>
                  <a:pt x="11187562" y="5602498"/>
                  <a:pt x="11177937" y="5614544"/>
                  <a:pt x="11160297" y="5612643"/>
                </a:cubicBezTo>
                <a:cubicBezTo>
                  <a:pt x="11152716" y="5611233"/>
                  <a:pt x="11150383" y="5616333"/>
                  <a:pt x="11146348" y="5620656"/>
                </a:cubicBezTo>
                <a:cubicBezTo>
                  <a:pt x="11132059" y="5642903"/>
                  <a:pt x="11112085" y="5646104"/>
                  <a:pt x="11087642" y="5641092"/>
                </a:cubicBezTo>
                <a:cubicBezTo>
                  <a:pt x="11067379" y="5635934"/>
                  <a:pt x="11045559" y="5634177"/>
                  <a:pt x="11026849" y="5625618"/>
                </a:cubicBezTo>
                <a:cubicBezTo>
                  <a:pt x="11021748" y="5623285"/>
                  <a:pt x="11014167" y="5621873"/>
                  <a:pt x="11010278" y="5630376"/>
                </a:cubicBezTo>
                <a:cubicBezTo>
                  <a:pt x="11015526" y="5636887"/>
                  <a:pt x="11021405" y="5637520"/>
                  <a:pt x="11027286" y="5638155"/>
                </a:cubicBezTo>
                <a:cubicBezTo>
                  <a:pt x="11031464" y="5638010"/>
                  <a:pt x="11037345" y="5638644"/>
                  <a:pt x="11036713" y="5644523"/>
                </a:cubicBezTo>
                <a:lnTo>
                  <a:pt x="11033233" y="5648721"/>
                </a:lnTo>
                <a:lnTo>
                  <a:pt x="11037491" y="5649755"/>
                </a:lnTo>
                <a:cubicBezTo>
                  <a:pt x="11040064" y="5652017"/>
                  <a:pt x="11042319" y="5656134"/>
                  <a:pt x="11044039" y="5662942"/>
                </a:cubicBezTo>
                <a:cubicBezTo>
                  <a:pt x="11045431" y="5669432"/>
                  <a:pt x="11054558" y="5670604"/>
                  <a:pt x="11057089" y="5665362"/>
                </a:cubicBezTo>
                <a:cubicBezTo>
                  <a:pt x="11068458" y="5640471"/>
                  <a:pt x="11088142" y="5651906"/>
                  <a:pt x="11105044" y="5650365"/>
                </a:cubicBezTo>
                <a:cubicBezTo>
                  <a:pt x="11118056" y="5650180"/>
                  <a:pt x="11129787" y="5651317"/>
                  <a:pt x="11141518" y="5652453"/>
                </a:cubicBezTo>
                <a:cubicBezTo>
                  <a:pt x="11162412" y="5657364"/>
                  <a:pt x="11165123" y="5665135"/>
                  <a:pt x="11152325" y="5680936"/>
                </a:cubicBezTo>
                <a:cubicBezTo>
                  <a:pt x="11149795" y="5686178"/>
                  <a:pt x="11145908" y="5687536"/>
                  <a:pt x="11147300" y="5694024"/>
                </a:cubicBezTo>
                <a:cubicBezTo>
                  <a:pt x="11155398" y="5714735"/>
                  <a:pt x="11149161" y="5734349"/>
                  <a:pt x="11127092" y="5738566"/>
                </a:cubicBezTo>
                <a:cubicBezTo>
                  <a:pt x="11089479" y="5748210"/>
                  <a:pt x="11051864" y="5757853"/>
                  <a:pt x="11012714" y="5750598"/>
                </a:cubicBezTo>
                <a:cubicBezTo>
                  <a:pt x="11002267" y="5748141"/>
                  <a:pt x="10991820" y="5745686"/>
                  <a:pt x="10982763" y="5749719"/>
                </a:cubicBezTo>
                <a:lnTo>
                  <a:pt x="10973719" y="5752089"/>
                </a:lnTo>
                <a:lnTo>
                  <a:pt x="10979548" y="5760498"/>
                </a:lnTo>
                <a:cubicBezTo>
                  <a:pt x="10979474" y="5767404"/>
                  <a:pt x="10974274" y="5774278"/>
                  <a:pt x="10963655" y="5781756"/>
                </a:cubicBezTo>
                <a:cubicBezTo>
                  <a:pt x="10960399" y="5784378"/>
                  <a:pt x="10954664" y="5787923"/>
                  <a:pt x="10958210" y="5793658"/>
                </a:cubicBezTo>
                <a:cubicBezTo>
                  <a:pt x="10966081" y="5803427"/>
                  <a:pt x="10957867" y="5807894"/>
                  <a:pt x="10949655" y="5812360"/>
                </a:cubicBezTo>
                <a:lnTo>
                  <a:pt x="10945974" y="5814421"/>
                </a:lnTo>
                <a:lnTo>
                  <a:pt x="10948273" y="5814394"/>
                </a:lnTo>
                <a:cubicBezTo>
                  <a:pt x="10959330" y="5813912"/>
                  <a:pt x="10970296" y="5812700"/>
                  <a:pt x="10980993" y="5809619"/>
                </a:cubicBezTo>
                <a:cubicBezTo>
                  <a:pt x="10983595" y="5809584"/>
                  <a:pt x="10984879" y="5808263"/>
                  <a:pt x="10987480" y="5808227"/>
                </a:cubicBezTo>
                <a:cubicBezTo>
                  <a:pt x="10997929" y="5810681"/>
                  <a:pt x="11013436" y="5802652"/>
                  <a:pt x="11017576" y="5819515"/>
                </a:cubicBezTo>
                <a:cubicBezTo>
                  <a:pt x="11021714" y="5836378"/>
                  <a:pt x="11006133" y="5839202"/>
                  <a:pt x="10995795" y="5844555"/>
                </a:cubicBezTo>
                <a:cubicBezTo>
                  <a:pt x="10981606" y="5853867"/>
                  <a:pt x="10964742" y="5858011"/>
                  <a:pt x="10947805" y="5856949"/>
                </a:cubicBezTo>
                <a:cubicBezTo>
                  <a:pt x="10908800" y="5860103"/>
                  <a:pt x="10872578" y="5876235"/>
                  <a:pt x="10834893" y="5880674"/>
                </a:cubicBezTo>
                <a:cubicBezTo>
                  <a:pt x="10823197" y="5882141"/>
                  <a:pt x="10822130" y="5899078"/>
                  <a:pt x="10809188" y="5904466"/>
                </a:cubicBezTo>
                <a:cubicBezTo>
                  <a:pt x="10797567" y="5911139"/>
                  <a:pt x="10788584" y="5920379"/>
                  <a:pt x="10800530" y="5937131"/>
                </a:cubicBezTo>
                <a:cubicBezTo>
                  <a:pt x="10807164" y="5946148"/>
                  <a:pt x="10795542" y="5952821"/>
                  <a:pt x="10786486" y="5956854"/>
                </a:cubicBezTo>
                <a:cubicBezTo>
                  <a:pt x="10778713" y="5959567"/>
                  <a:pt x="10772189" y="5958358"/>
                  <a:pt x="10770761" y="5949266"/>
                </a:cubicBezTo>
                <a:cubicBezTo>
                  <a:pt x="10770689" y="5944060"/>
                  <a:pt x="10770581" y="5936252"/>
                  <a:pt x="10760170" y="5936400"/>
                </a:cubicBezTo>
                <a:cubicBezTo>
                  <a:pt x="10761490" y="5937683"/>
                  <a:pt x="10760242" y="5941607"/>
                  <a:pt x="10760242" y="5941607"/>
                </a:cubicBezTo>
                <a:cubicBezTo>
                  <a:pt x="10761340" y="5950376"/>
                  <a:pt x="10761439" y="5957534"/>
                  <a:pt x="10760480" y="5963181"/>
                </a:cubicBezTo>
                <a:lnTo>
                  <a:pt x="10757039" y="5970226"/>
                </a:lnTo>
                <a:lnTo>
                  <a:pt x="10759670" y="5980407"/>
                </a:lnTo>
                <a:cubicBezTo>
                  <a:pt x="10764477" y="6010362"/>
                  <a:pt x="10746516" y="6021807"/>
                  <a:pt x="10727558" y="6031638"/>
                </a:cubicBezTo>
                <a:lnTo>
                  <a:pt x="10723320" y="6033913"/>
                </a:lnTo>
                <a:lnTo>
                  <a:pt x="10722371" y="6038300"/>
                </a:lnTo>
                <a:cubicBezTo>
                  <a:pt x="10719630" y="6040128"/>
                  <a:pt x="10715424" y="6041815"/>
                  <a:pt x="10712197" y="6043814"/>
                </a:cubicBezTo>
                <a:cubicBezTo>
                  <a:pt x="10699290" y="6051805"/>
                  <a:pt x="10679752" y="6050782"/>
                  <a:pt x="10674800" y="6069073"/>
                </a:cubicBezTo>
                <a:cubicBezTo>
                  <a:pt x="10674836" y="6071677"/>
                  <a:pt x="10670949" y="6073033"/>
                  <a:pt x="10668347" y="6073069"/>
                </a:cubicBezTo>
                <a:cubicBezTo>
                  <a:pt x="10631799" y="6065777"/>
                  <a:pt x="10610199" y="6103830"/>
                  <a:pt x="10577683" y="6105591"/>
                </a:cubicBezTo>
                <a:cubicBezTo>
                  <a:pt x="10569875" y="6105702"/>
                  <a:pt x="10563424" y="6109699"/>
                  <a:pt x="10555614" y="6109809"/>
                </a:cubicBezTo>
                <a:cubicBezTo>
                  <a:pt x="10532153" y="6107537"/>
                  <a:pt x="10512721" y="6114321"/>
                  <a:pt x="10492009" y="6122424"/>
                </a:cubicBezTo>
                <a:lnTo>
                  <a:pt x="10487427" y="6124022"/>
                </a:lnTo>
                <a:lnTo>
                  <a:pt x="10472238" y="6145557"/>
                </a:lnTo>
                <a:cubicBezTo>
                  <a:pt x="10470714" y="6150620"/>
                  <a:pt x="10475778" y="6152147"/>
                  <a:pt x="10496352" y="6146196"/>
                </a:cubicBezTo>
                <a:lnTo>
                  <a:pt x="10433572" y="6171068"/>
                </a:lnTo>
                <a:lnTo>
                  <a:pt x="10430409" y="6185774"/>
                </a:lnTo>
                <a:cubicBezTo>
                  <a:pt x="10432016" y="6207879"/>
                  <a:pt x="10419257" y="6226283"/>
                  <a:pt x="10395903" y="6231819"/>
                </a:cubicBezTo>
                <a:cubicBezTo>
                  <a:pt x="10332333" y="6247037"/>
                  <a:pt x="10268799" y="6264857"/>
                  <a:pt x="10202483" y="6269701"/>
                </a:cubicBezTo>
                <a:cubicBezTo>
                  <a:pt x="10191431" y="6270507"/>
                  <a:pt x="10180048" y="6270994"/>
                  <a:pt x="10168670" y="6271806"/>
                </a:cubicBezTo>
                <a:lnTo>
                  <a:pt x="10148635" y="6274212"/>
                </a:lnTo>
                <a:lnTo>
                  <a:pt x="10116725" y="6289711"/>
                </a:lnTo>
                <a:cubicBezTo>
                  <a:pt x="10102180" y="6295821"/>
                  <a:pt x="10088598" y="6300564"/>
                  <a:pt x="10072687" y="6305710"/>
                </a:cubicBezTo>
                <a:cubicBezTo>
                  <a:pt x="10058703" y="6308124"/>
                  <a:pt x="10043754" y="6311903"/>
                  <a:pt x="10025993" y="6316768"/>
                </a:cubicBezTo>
                <a:lnTo>
                  <a:pt x="9974246" y="6331071"/>
                </a:lnTo>
                <a:lnTo>
                  <a:pt x="9978228" y="6336653"/>
                </a:lnTo>
                <a:cubicBezTo>
                  <a:pt x="9982223" y="6343105"/>
                  <a:pt x="9988783" y="6346917"/>
                  <a:pt x="9993953" y="6344240"/>
                </a:cubicBezTo>
                <a:cubicBezTo>
                  <a:pt x="10019764" y="6328256"/>
                  <a:pt x="10057774" y="6347243"/>
                  <a:pt x="10079483" y="6316998"/>
                </a:cubicBezTo>
                <a:cubicBezTo>
                  <a:pt x="10099094" y="6323228"/>
                  <a:pt x="10119412" y="6286495"/>
                  <a:pt x="10143269" y="6317397"/>
                </a:cubicBezTo>
                <a:cubicBezTo>
                  <a:pt x="10149902" y="6326415"/>
                  <a:pt x="10164055" y="6314500"/>
                  <a:pt x="10175786" y="6315635"/>
                </a:cubicBezTo>
                <a:cubicBezTo>
                  <a:pt x="10222708" y="6320177"/>
                  <a:pt x="10264135" y="6303973"/>
                  <a:pt x="10301498" y="6276109"/>
                </a:cubicBezTo>
                <a:cubicBezTo>
                  <a:pt x="10314402" y="6268117"/>
                  <a:pt x="10324814" y="6267969"/>
                  <a:pt x="10335369" y="6278233"/>
                </a:cubicBezTo>
                <a:cubicBezTo>
                  <a:pt x="10327886" y="6301769"/>
                  <a:pt x="10309812" y="6312437"/>
                  <a:pt x="10285175" y="6319294"/>
                </a:cubicBezTo>
                <a:cubicBezTo>
                  <a:pt x="10255333" y="6326226"/>
                  <a:pt x="10229594" y="6347415"/>
                  <a:pt x="10202464" y="6362118"/>
                </a:cubicBezTo>
                <a:cubicBezTo>
                  <a:pt x="10183105" y="6374106"/>
                  <a:pt x="10164958" y="6379569"/>
                  <a:pt x="10141461" y="6374696"/>
                </a:cubicBezTo>
                <a:cubicBezTo>
                  <a:pt x="10111439" y="6368612"/>
                  <a:pt x="10081741" y="6385953"/>
                  <a:pt x="10050472" y="6383792"/>
                </a:cubicBezTo>
                <a:cubicBezTo>
                  <a:pt x="10046586" y="6385149"/>
                  <a:pt x="10041416" y="6387826"/>
                  <a:pt x="10038778" y="6385260"/>
                </a:cubicBezTo>
                <a:cubicBezTo>
                  <a:pt x="10017703" y="6367334"/>
                  <a:pt x="9999736" y="6385812"/>
                  <a:pt x="9981590" y="6391275"/>
                </a:cubicBezTo>
                <a:cubicBezTo>
                  <a:pt x="9960839" y="6396775"/>
                  <a:pt x="9939981" y="6394467"/>
                  <a:pt x="9919123" y="6392158"/>
                </a:cubicBezTo>
                <a:cubicBezTo>
                  <a:pt x="9915200" y="6390913"/>
                  <a:pt x="9912634" y="6393552"/>
                  <a:pt x="9911386" y="6397474"/>
                </a:cubicBezTo>
                <a:cubicBezTo>
                  <a:pt x="9902403" y="6406714"/>
                  <a:pt x="9891885" y="6399052"/>
                  <a:pt x="9894415" y="6393808"/>
                </a:cubicBezTo>
                <a:cubicBezTo>
                  <a:pt x="9899367" y="6375517"/>
                  <a:pt x="9886388" y="6378303"/>
                  <a:pt x="9877261" y="6377130"/>
                </a:cubicBezTo>
                <a:cubicBezTo>
                  <a:pt x="9860325" y="6376069"/>
                  <a:pt x="9842214" y="6384134"/>
                  <a:pt x="9825170" y="6375264"/>
                </a:cubicBezTo>
                <a:cubicBezTo>
                  <a:pt x="9819928" y="6372735"/>
                  <a:pt x="9813476" y="6376730"/>
                  <a:pt x="9810945" y="6381974"/>
                </a:cubicBezTo>
                <a:cubicBezTo>
                  <a:pt x="9804636" y="6396380"/>
                  <a:pt x="9794191" y="6393926"/>
                  <a:pt x="9781104" y="6388904"/>
                </a:cubicBezTo>
                <a:cubicBezTo>
                  <a:pt x="9771975" y="6387732"/>
                  <a:pt x="9763878" y="6367021"/>
                  <a:pt x="9749834" y="6386744"/>
                </a:cubicBezTo>
                <a:cubicBezTo>
                  <a:pt x="9744737" y="6394625"/>
                  <a:pt x="9723842" y="6389715"/>
                  <a:pt x="9726734" y="6410500"/>
                </a:cubicBezTo>
                <a:cubicBezTo>
                  <a:pt x="9728126" y="6416988"/>
                  <a:pt x="9717714" y="6417136"/>
                  <a:pt x="9712508" y="6417210"/>
                </a:cubicBezTo>
                <a:cubicBezTo>
                  <a:pt x="9698175" y="6416110"/>
                  <a:pt x="9685053" y="6408487"/>
                  <a:pt x="9669581" y="6419119"/>
                </a:cubicBezTo>
                <a:cubicBezTo>
                  <a:pt x="9663128" y="6423113"/>
                  <a:pt x="9660417" y="6415342"/>
                  <a:pt x="9659026" y="6408855"/>
                </a:cubicBezTo>
                <a:cubicBezTo>
                  <a:pt x="9656207" y="6393274"/>
                  <a:pt x="9652067" y="6376411"/>
                  <a:pt x="9649247" y="6360831"/>
                </a:cubicBezTo>
                <a:cubicBezTo>
                  <a:pt x="9647821" y="6351741"/>
                  <a:pt x="9646392" y="6342648"/>
                  <a:pt x="9638548" y="6340156"/>
                </a:cubicBezTo>
                <a:cubicBezTo>
                  <a:pt x="9629384" y="6336381"/>
                  <a:pt x="9625570" y="6342943"/>
                  <a:pt x="9620437" y="6348222"/>
                </a:cubicBezTo>
                <a:cubicBezTo>
                  <a:pt x="9612773" y="6358744"/>
                  <a:pt x="9606248" y="6357536"/>
                  <a:pt x="9594481" y="6353797"/>
                </a:cubicBezTo>
                <a:cubicBezTo>
                  <a:pt x="9557862" y="6341297"/>
                  <a:pt x="9518821" y="6341851"/>
                  <a:pt x="9482562" y="6355379"/>
                </a:cubicBezTo>
                <a:cubicBezTo>
                  <a:pt x="9467018" y="6360807"/>
                  <a:pt x="9451403" y="6361027"/>
                  <a:pt x="9435748" y="6358646"/>
                </a:cubicBezTo>
                <a:cubicBezTo>
                  <a:pt x="9414889" y="6356338"/>
                  <a:pt x="9391501" y="6359271"/>
                  <a:pt x="9374493" y="6353004"/>
                </a:cubicBezTo>
                <a:cubicBezTo>
                  <a:pt x="9347002" y="6341677"/>
                  <a:pt x="9319799" y="6351175"/>
                  <a:pt x="9293699" y="6346336"/>
                </a:cubicBezTo>
                <a:cubicBezTo>
                  <a:pt x="9280649" y="6343917"/>
                  <a:pt x="9268955" y="6345384"/>
                  <a:pt x="9255977" y="6348173"/>
                </a:cubicBezTo>
                <a:cubicBezTo>
                  <a:pt x="9207952" y="6357963"/>
                  <a:pt x="9159783" y="6357343"/>
                  <a:pt x="9111432" y="6343707"/>
                </a:cubicBezTo>
                <a:cubicBezTo>
                  <a:pt x="9107510" y="6342461"/>
                  <a:pt x="9102269" y="6339933"/>
                  <a:pt x="9101057" y="6346459"/>
                </a:cubicBezTo>
                <a:cubicBezTo>
                  <a:pt x="9097426" y="6366034"/>
                  <a:pt x="9081772" y="6363652"/>
                  <a:pt x="9068758" y="6363836"/>
                </a:cubicBezTo>
                <a:cubicBezTo>
                  <a:pt x="9038808" y="6362958"/>
                  <a:pt x="9012997" y="6378944"/>
                  <a:pt x="8981799" y="6381988"/>
                </a:cubicBezTo>
                <a:cubicBezTo>
                  <a:pt x="8966652" y="6416045"/>
                  <a:pt x="8953349" y="6395407"/>
                  <a:pt x="8938837" y="6381294"/>
                </a:cubicBezTo>
                <a:cubicBezTo>
                  <a:pt x="8934877" y="6377445"/>
                  <a:pt x="8927033" y="6374953"/>
                  <a:pt x="8921936" y="6382834"/>
                </a:cubicBezTo>
                <a:cubicBezTo>
                  <a:pt x="8904005" y="6403915"/>
                  <a:pt x="8884468" y="6402890"/>
                  <a:pt x="8865922" y="6379722"/>
                </a:cubicBezTo>
                <a:cubicBezTo>
                  <a:pt x="8863283" y="6377156"/>
                  <a:pt x="8860645" y="6374590"/>
                  <a:pt x="8855439" y="6374664"/>
                </a:cubicBezTo>
                <a:cubicBezTo>
                  <a:pt x="8852837" y="6374700"/>
                  <a:pt x="8850270" y="6377340"/>
                  <a:pt x="8849022" y="6381263"/>
                </a:cubicBezTo>
                <a:cubicBezTo>
                  <a:pt x="8846564" y="6391711"/>
                  <a:pt x="8866464" y="6418764"/>
                  <a:pt x="8831163" y="6407548"/>
                </a:cubicBezTo>
                <a:cubicBezTo>
                  <a:pt x="8821114" y="6433724"/>
                  <a:pt x="8792375" y="6426320"/>
                  <a:pt x="8774373" y="6442194"/>
                </a:cubicBezTo>
                <a:cubicBezTo>
                  <a:pt x="8765352" y="6448830"/>
                  <a:pt x="8754978" y="6451580"/>
                  <a:pt x="8739252" y="6443994"/>
                </a:cubicBezTo>
                <a:cubicBezTo>
                  <a:pt x="8727449" y="6437652"/>
                  <a:pt x="8707984" y="6441832"/>
                  <a:pt x="8691083" y="6443372"/>
                </a:cubicBezTo>
                <a:cubicBezTo>
                  <a:pt x="8681955" y="6442200"/>
                  <a:pt x="8674147" y="6442311"/>
                  <a:pt x="8666267" y="6437215"/>
                </a:cubicBezTo>
                <a:cubicBezTo>
                  <a:pt x="8658386" y="6432121"/>
                  <a:pt x="8643836" y="6415405"/>
                  <a:pt x="8641631" y="6444072"/>
                </a:cubicBezTo>
                <a:cubicBezTo>
                  <a:pt x="8631076" y="6433808"/>
                  <a:pt x="8622489" y="6471677"/>
                  <a:pt x="8611681" y="6443194"/>
                </a:cubicBezTo>
                <a:cubicBezTo>
                  <a:pt x="8611681" y="6443194"/>
                  <a:pt x="8610361" y="6441911"/>
                  <a:pt x="8609078" y="6443231"/>
                </a:cubicBezTo>
                <a:cubicBezTo>
                  <a:pt x="8600966" y="6444973"/>
                  <a:pt x="8593302" y="6443780"/>
                  <a:pt x="8585806" y="6441302"/>
                </a:cubicBezTo>
                <a:lnTo>
                  <a:pt x="8576277" y="6437184"/>
                </a:lnTo>
                <a:lnTo>
                  <a:pt x="8555662" y="6442555"/>
                </a:lnTo>
                <a:cubicBezTo>
                  <a:pt x="8528488" y="6448304"/>
                  <a:pt x="8503844" y="6450923"/>
                  <a:pt x="8486312" y="6445795"/>
                </a:cubicBezTo>
                <a:lnTo>
                  <a:pt x="8483811" y="6446975"/>
                </a:lnTo>
                <a:lnTo>
                  <a:pt x="8476445" y="6452917"/>
                </a:lnTo>
                <a:cubicBezTo>
                  <a:pt x="8470065" y="6462119"/>
                  <a:pt x="8460972" y="6463549"/>
                  <a:pt x="8451881" y="6464979"/>
                </a:cubicBezTo>
                <a:lnTo>
                  <a:pt x="8444004" y="6465628"/>
                </a:lnTo>
                <a:lnTo>
                  <a:pt x="8397357" y="6478649"/>
                </a:lnTo>
                <a:cubicBezTo>
                  <a:pt x="8364353" y="6485506"/>
                  <a:pt x="8328705" y="6488721"/>
                  <a:pt x="8292534" y="6489628"/>
                </a:cubicBezTo>
                <a:cubicBezTo>
                  <a:pt x="8288964" y="6495285"/>
                  <a:pt x="8288964" y="6495285"/>
                  <a:pt x="8288964" y="6495285"/>
                </a:cubicBezTo>
                <a:cubicBezTo>
                  <a:pt x="8288964" y="6495285"/>
                  <a:pt x="8283305" y="6491716"/>
                  <a:pt x="8283305" y="6491716"/>
                </a:cubicBezTo>
                <a:cubicBezTo>
                  <a:pt x="8279737" y="6497372"/>
                  <a:pt x="8264850" y="6495891"/>
                  <a:pt x="8264850" y="6495891"/>
                </a:cubicBezTo>
                <a:cubicBezTo>
                  <a:pt x="8255624" y="6497977"/>
                  <a:pt x="8259191" y="6492320"/>
                  <a:pt x="8268418" y="6490234"/>
                </a:cubicBezTo>
                <a:lnTo>
                  <a:pt x="8270328" y="6487988"/>
                </a:lnTo>
                <a:lnTo>
                  <a:pt x="8277646" y="6488146"/>
                </a:lnTo>
                <a:lnTo>
                  <a:pt x="8274691" y="6486823"/>
                </a:lnTo>
                <a:lnTo>
                  <a:pt x="8270971" y="6487231"/>
                </a:lnTo>
                <a:lnTo>
                  <a:pt x="8270328" y="6487988"/>
                </a:lnTo>
                <a:lnTo>
                  <a:pt x="8265089" y="6487875"/>
                </a:lnTo>
                <a:lnTo>
                  <a:pt x="8262227" y="6488190"/>
                </a:lnTo>
                <a:cubicBezTo>
                  <a:pt x="8249179" y="6489435"/>
                  <a:pt x="8236385" y="6491037"/>
                  <a:pt x="8225045" y="6497390"/>
                </a:cubicBezTo>
                <a:cubicBezTo>
                  <a:pt x="8207323" y="6507430"/>
                  <a:pt x="8191241" y="6507725"/>
                  <a:pt x="8172486" y="6503061"/>
                </a:cubicBezTo>
                <a:cubicBezTo>
                  <a:pt x="8146746" y="6498224"/>
                  <a:pt x="8120445" y="6487783"/>
                  <a:pt x="8094533" y="6489929"/>
                </a:cubicBezTo>
                <a:cubicBezTo>
                  <a:pt x="8072845" y="6490784"/>
                  <a:pt x="8055470" y="6486854"/>
                  <a:pt x="8043313" y="6469778"/>
                </a:cubicBezTo>
                <a:cubicBezTo>
                  <a:pt x="8049180" y="6458743"/>
                  <a:pt x="8057630" y="6456160"/>
                  <a:pt x="8070133" y="6459269"/>
                </a:cubicBezTo>
                <a:cubicBezTo>
                  <a:pt x="8107557" y="6472087"/>
                  <a:pt x="8145239" y="6474428"/>
                  <a:pt x="8181977" y="6458576"/>
                </a:cubicBezTo>
                <a:cubicBezTo>
                  <a:pt x="8191163" y="6454614"/>
                  <a:pt x="8205692" y="6460569"/>
                  <a:pt x="8208710" y="6451560"/>
                </a:cubicBezTo>
                <a:lnTo>
                  <a:pt x="8210554" y="6449105"/>
                </a:lnTo>
                <a:lnTo>
                  <a:pt x="8171848" y="6452019"/>
                </a:lnTo>
                <a:cubicBezTo>
                  <a:pt x="8156946" y="6456785"/>
                  <a:pt x="8144564" y="6455660"/>
                  <a:pt x="8133602" y="6451096"/>
                </a:cubicBezTo>
                <a:lnTo>
                  <a:pt x="8115161" y="6437741"/>
                </a:lnTo>
                <a:lnTo>
                  <a:pt x="8077190" y="6444357"/>
                </a:lnTo>
                <a:cubicBezTo>
                  <a:pt x="8024797" y="6459792"/>
                  <a:pt x="7976245" y="6480767"/>
                  <a:pt x="7920705" y="6488918"/>
                </a:cubicBezTo>
                <a:cubicBezTo>
                  <a:pt x="7877664" y="6495990"/>
                  <a:pt x="7836035" y="6509655"/>
                  <a:pt x="7792633" y="6512561"/>
                </a:cubicBezTo>
                <a:cubicBezTo>
                  <a:pt x="7751659" y="6514420"/>
                  <a:pt x="7713898" y="6543697"/>
                  <a:pt x="7671844" y="6533059"/>
                </a:cubicBezTo>
                <a:cubicBezTo>
                  <a:pt x="7668366" y="6531680"/>
                  <a:pt x="7665250" y="6534465"/>
                  <a:pt x="7662821" y="6535515"/>
                </a:cubicBezTo>
                <a:cubicBezTo>
                  <a:pt x="7636445" y="6541149"/>
                  <a:pt x="7614956" y="6554754"/>
                  <a:pt x="7596257" y="6571475"/>
                </a:cubicBezTo>
                <a:cubicBezTo>
                  <a:pt x="7578245" y="6586460"/>
                  <a:pt x="7561579" y="6587898"/>
                  <a:pt x="7542784" y="6574413"/>
                </a:cubicBezTo>
                <a:cubicBezTo>
                  <a:pt x="7536519" y="6569917"/>
                  <a:pt x="7529203" y="6562995"/>
                  <a:pt x="7522610" y="6564403"/>
                </a:cubicBezTo>
                <a:cubicBezTo>
                  <a:pt x="7505616" y="6571744"/>
                  <a:pt x="7493021" y="6542616"/>
                  <a:pt x="7474322" y="6559339"/>
                </a:cubicBezTo>
                <a:cubicBezTo>
                  <a:pt x="7473272" y="6556911"/>
                  <a:pt x="7471533" y="6556222"/>
                  <a:pt x="7470485" y="6553793"/>
                </a:cubicBezTo>
                <a:cubicBezTo>
                  <a:pt x="7466974" y="6542347"/>
                  <a:pt x="7461431" y="6546182"/>
                  <a:pt x="7454148" y="6549329"/>
                </a:cubicBezTo>
                <a:cubicBezTo>
                  <a:pt x="7442698" y="6552835"/>
                  <a:pt x="7434726" y="6557719"/>
                  <a:pt x="7427382" y="6540727"/>
                </a:cubicBezTo>
                <a:cubicBezTo>
                  <a:pt x="7422494" y="6532756"/>
                  <a:pt x="7406485" y="6522389"/>
                  <a:pt x="7397793" y="6518941"/>
                </a:cubicBezTo>
                <a:cubicBezTo>
                  <a:pt x="7382834" y="6510998"/>
                  <a:pt x="7364038" y="6497514"/>
                  <a:pt x="7342550" y="6511119"/>
                </a:cubicBezTo>
                <a:cubicBezTo>
                  <a:pt x="7337693" y="6513216"/>
                  <a:pt x="7328311" y="6511507"/>
                  <a:pt x="7323096" y="6509440"/>
                </a:cubicBezTo>
                <a:cubicBezTo>
                  <a:pt x="7297016" y="6499101"/>
                  <a:pt x="7269233" y="6498142"/>
                  <a:pt x="7241446" y="6497184"/>
                </a:cubicBezTo>
                <a:cubicBezTo>
                  <a:pt x="7216087" y="6495175"/>
                  <a:pt x="7189682" y="6490740"/>
                  <a:pt x="7164980" y="6476923"/>
                </a:cubicBezTo>
                <a:cubicBezTo>
                  <a:pt x="7158715" y="6472429"/>
                  <a:pt x="7158024" y="6474168"/>
                  <a:pt x="7152481" y="6478004"/>
                </a:cubicBezTo>
                <a:cubicBezTo>
                  <a:pt x="7138276" y="6488463"/>
                  <a:pt x="7136505" y="6477702"/>
                  <a:pt x="7134734" y="6466944"/>
                </a:cubicBezTo>
                <a:cubicBezTo>
                  <a:pt x="7133326" y="6460352"/>
                  <a:pt x="7141985" y="6453730"/>
                  <a:pt x="7132934" y="6446118"/>
                </a:cubicBezTo>
                <a:cubicBezTo>
                  <a:pt x="7130864" y="6451332"/>
                  <a:pt x="7128437" y="6452381"/>
                  <a:pt x="7127059" y="6455856"/>
                </a:cubicBezTo>
                <a:cubicBezTo>
                  <a:pt x="7121184" y="6465597"/>
                  <a:pt x="7117412" y="6480190"/>
                  <a:pt x="7105241" y="6475366"/>
                </a:cubicBezTo>
                <a:cubicBezTo>
                  <a:pt x="7093762" y="6468802"/>
                  <a:pt x="7094058" y="6452829"/>
                  <a:pt x="7101310" y="6439613"/>
                </a:cubicBezTo>
                <a:cubicBezTo>
                  <a:pt x="7105442" y="6429185"/>
                  <a:pt x="7112366" y="6421873"/>
                  <a:pt x="7126274" y="6427387"/>
                </a:cubicBezTo>
                <a:cubicBezTo>
                  <a:pt x="7133228" y="6430145"/>
                  <a:pt x="7143301" y="6430116"/>
                  <a:pt x="7143957" y="6418308"/>
                </a:cubicBezTo>
                <a:cubicBezTo>
                  <a:pt x="7144976" y="6410666"/>
                  <a:pt x="7141827" y="6403383"/>
                  <a:pt x="7132444" y="6401675"/>
                </a:cubicBezTo>
                <a:cubicBezTo>
                  <a:pt x="7126542" y="6401345"/>
                  <a:pt x="7119946" y="6402755"/>
                  <a:pt x="7119225" y="6394422"/>
                </a:cubicBezTo>
                <a:cubicBezTo>
                  <a:pt x="7120242" y="6386782"/>
                  <a:pt x="7125786" y="6382946"/>
                  <a:pt x="7132380" y="6381537"/>
                </a:cubicBezTo>
                <a:cubicBezTo>
                  <a:pt x="7164301" y="6372068"/>
                  <a:pt x="7182971" y="6345277"/>
                  <a:pt x="7208232" y="6317077"/>
                </a:cubicBezTo>
                <a:cubicBezTo>
                  <a:pt x="7170047" y="6322051"/>
                  <a:pt x="7137736" y="6317286"/>
                  <a:pt x="7106865" y="6329183"/>
                </a:cubicBezTo>
                <a:cubicBezTo>
                  <a:pt x="7086394" y="6335148"/>
                  <a:pt x="7085311" y="6322649"/>
                  <a:pt x="7084230" y="6310154"/>
                </a:cubicBezTo>
                <a:cubicBezTo>
                  <a:pt x="7084889" y="6298346"/>
                  <a:pt x="7094238" y="6289987"/>
                  <a:pt x="7102899" y="6283363"/>
                </a:cubicBezTo>
                <a:cubicBezTo>
                  <a:pt x="7121959" y="6270806"/>
                  <a:pt x="7141022" y="6258251"/>
                  <a:pt x="7160772" y="6243957"/>
                </a:cubicBezTo>
                <a:cubicBezTo>
                  <a:pt x="7189183" y="6223040"/>
                  <a:pt x="7214806" y="6199005"/>
                  <a:pt x="7250203" y="6190916"/>
                </a:cubicBezTo>
                <a:cubicBezTo>
                  <a:pt x="7259223" y="6188456"/>
                  <a:pt x="7265458" y="6182884"/>
                  <a:pt x="7268215" y="6175931"/>
                </a:cubicBezTo>
                <a:cubicBezTo>
                  <a:pt x="7280947" y="6138742"/>
                  <a:pt x="7310767" y="6124416"/>
                  <a:pt x="7344066" y="6111472"/>
                </a:cubicBezTo>
                <a:cubicBezTo>
                  <a:pt x="7378579" y="6098001"/>
                  <a:pt x="7411779" y="6081497"/>
                  <a:pt x="7444454" y="6063779"/>
                </a:cubicBezTo>
                <a:lnTo>
                  <a:pt x="7523114" y="6019308"/>
                </a:lnTo>
                <a:lnTo>
                  <a:pt x="7512115" y="6024044"/>
                </a:lnTo>
                <a:cubicBezTo>
                  <a:pt x="7501904" y="6029197"/>
                  <a:pt x="7491296" y="6035390"/>
                  <a:pt x="7480359" y="6042921"/>
                </a:cubicBezTo>
                <a:cubicBezTo>
                  <a:pt x="7451495" y="6049451"/>
                  <a:pt x="7453037" y="6033930"/>
                  <a:pt x="7410828" y="6048535"/>
                </a:cubicBezTo>
                <a:cubicBezTo>
                  <a:pt x="7384144" y="6064686"/>
                  <a:pt x="7405566" y="6069952"/>
                  <a:pt x="7363362" y="6084557"/>
                </a:cubicBezTo>
                <a:cubicBezTo>
                  <a:pt x="7322695" y="6083641"/>
                  <a:pt x="7265605" y="6121841"/>
                  <a:pt x="7200434" y="6146696"/>
                </a:cubicBezTo>
                <a:cubicBezTo>
                  <a:pt x="7188631" y="6139251"/>
                  <a:pt x="7123462" y="6164106"/>
                  <a:pt x="7093058" y="6186155"/>
                </a:cubicBezTo>
                <a:cubicBezTo>
                  <a:pt x="7102679" y="6183979"/>
                  <a:pt x="7102679" y="6183979"/>
                  <a:pt x="7102679" y="6183979"/>
                </a:cubicBezTo>
                <a:cubicBezTo>
                  <a:pt x="7112300" y="6181802"/>
                  <a:pt x="7116021" y="6175903"/>
                  <a:pt x="7118201" y="6185525"/>
                </a:cubicBezTo>
                <a:cubicBezTo>
                  <a:pt x="7118201" y="6185525"/>
                  <a:pt x="7108581" y="6187702"/>
                  <a:pt x="7104859" y="6193599"/>
                </a:cubicBezTo>
                <a:cubicBezTo>
                  <a:pt x="7107039" y="6203221"/>
                  <a:pt x="7107039" y="6203221"/>
                  <a:pt x="7107039" y="6203221"/>
                </a:cubicBezTo>
                <a:cubicBezTo>
                  <a:pt x="7080355" y="6219370"/>
                  <a:pt x="7062652" y="6208203"/>
                  <a:pt x="7081895" y="6203851"/>
                </a:cubicBezTo>
                <a:cubicBezTo>
                  <a:pt x="7072275" y="6206027"/>
                  <a:pt x="7072275" y="6206027"/>
                  <a:pt x="7072275" y="6206027"/>
                </a:cubicBezTo>
                <a:cubicBezTo>
                  <a:pt x="7062652" y="6208203"/>
                  <a:pt x="7056752" y="6204481"/>
                  <a:pt x="7056752" y="6204481"/>
                </a:cubicBezTo>
                <a:cubicBezTo>
                  <a:pt x="7060472" y="6198583"/>
                  <a:pt x="7070093" y="6196407"/>
                  <a:pt x="7073814" y="6190509"/>
                </a:cubicBezTo>
                <a:cubicBezTo>
                  <a:pt x="7084977" y="6172812"/>
                  <a:pt x="7105761" y="6152942"/>
                  <a:pt x="7063554" y="6167545"/>
                </a:cubicBezTo>
                <a:lnTo>
                  <a:pt x="7085269" y="6157617"/>
                </a:lnTo>
                <a:lnTo>
                  <a:pt x="7051319" y="6171067"/>
                </a:lnTo>
                <a:lnTo>
                  <a:pt x="7048156" y="6185773"/>
                </a:lnTo>
                <a:cubicBezTo>
                  <a:pt x="7049763" y="6207879"/>
                  <a:pt x="7037003" y="6226282"/>
                  <a:pt x="7013650" y="6231818"/>
                </a:cubicBezTo>
                <a:cubicBezTo>
                  <a:pt x="6950080" y="6247036"/>
                  <a:pt x="6886547" y="6264856"/>
                  <a:pt x="6820231" y="6269699"/>
                </a:cubicBezTo>
                <a:cubicBezTo>
                  <a:pt x="6809178" y="6270506"/>
                  <a:pt x="6797795" y="6270993"/>
                  <a:pt x="6786418" y="6271805"/>
                </a:cubicBezTo>
                <a:lnTo>
                  <a:pt x="6766382" y="6274210"/>
                </a:lnTo>
                <a:lnTo>
                  <a:pt x="6734472" y="6289710"/>
                </a:lnTo>
                <a:cubicBezTo>
                  <a:pt x="6719928" y="6295820"/>
                  <a:pt x="6706346" y="6300563"/>
                  <a:pt x="6690434" y="6305709"/>
                </a:cubicBezTo>
                <a:cubicBezTo>
                  <a:pt x="6676450" y="6308123"/>
                  <a:pt x="6661502" y="6311902"/>
                  <a:pt x="6643740" y="6316767"/>
                </a:cubicBezTo>
                <a:lnTo>
                  <a:pt x="6591994" y="6331070"/>
                </a:lnTo>
                <a:lnTo>
                  <a:pt x="6595975" y="6336652"/>
                </a:lnTo>
                <a:cubicBezTo>
                  <a:pt x="6599970" y="6343104"/>
                  <a:pt x="6606531" y="6346916"/>
                  <a:pt x="6611701" y="6344239"/>
                </a:cubicBezTo>
                <a:cubicBezTo>
                  <a:pt x="6637511" y="6328255"/>
                  <a:pt x="6675523" y="6347242"/>
                  <a:pt x="6697232" y="6316998"/>
                </a:cubicBezTo>
                <a:cubicBezTo>
                  <a:pt x="6716843" y="6323227"/>
                  <a:pt x="6737158" y="6286494"/>
                  <a:pt x="6761017" y="6317395"/>
                </a:cubicBezTo>
                <a:cubicBezTo>
                  <a:pt x="6767649" y="6326414"/>
                  <a:pt x="6781803" y="6314499"/>
                  <a:pt x="6793534" y="6315634"/>
                </a:cubicBezTo>
                <a:cubicBezTo>
                  <a:pt x="6840455" y="6320177"/>
                  <a:pt x="6881883" y="6303972"/>
                  <a:pt x="6919244" y="6276108"/>
                </a:cubicBezTo>
                <a:cubicBezTo>
                  <a:pt x="6932151" y="6268117"/>
                  <a:pt x="6942562" y="6267968"/>
                  <a:pt x="6953117" y="6278233"/>
                </a:cubicBezTo>
                <a:cubicBezTo>
                  <a:pt x="6945635" y="6301768"/>
                  <a:pt x="6927558" y="6312436"/>
                  <a:pt x="6902923" y="6319293"/>
                </a:cubicBezTo>
                <a:cubicBezTo>
                  <a:pt x="6873082" y="6326224"/>
                  <a:pt x="6847342" y="6347415"/>
                  <a:pt x="6820211" y="6362117"/>
                </a:cubicBezTo>
                <a:cubicBezTo>
                  <a:pt x="6800852" y="6374106"/>
                  <a:pt x="6782704" y="6379568"/>
                  <a:pt x="6759209" y="6374695"/>
                </a:cubicBezTo>
                <a:cubicBezTo>
                  <a:pt x="6729186" y="6368611"/>
                  <a:pt x="6699488" y="6385952"/>
                  <a:pt x="6668219" y="6383791"/>
                </a:cubicBezTo>
                <a:cubicBezTo>
                  <a:pt x="6664333" y="6385148"/>
                  <a:pt x="6659165" y="6387825"/>
                  <a:pt x="6656524" y="6385259"/>
                </a:cubicBezTo>
                <a:cubicBezTo>
                  <a:pt x="6635452" y="6367332"/>
                  <a:pt x="6617483" y="6385810"/>
                  <a:pt x="6599336" y="6391274"/>
                </a:cubicBezTo>
                <a:cubicBezTo>
                  <a:pt x="6578586" y="6396774"/>
                  <a:pt x="6557728" y="6394466"/>
                  <a:pt x="6536870" y="6392157"/>
                </a:cubicBezTo>
                <a:cubicBezTo>
                  <a:pt x="6532947" y="6390912"/>
                  <a:pt x="6530381" y="6393551"/>
                  <a:pt x="6529134" y="6397473"/>
                </a:cubicBezTo>
                <a:cubicBezTo>
                  <a:pt x="6520151" y="6406712"/>
                  <a:pt x="6509631" y="6399051"/>
                  <a:pt x="6512161" y="6393807"/>
                </a:cubicBezTo>
                <a:cubicBezTo>
                  <a:pt x="6517115" y="6375516"/>
                  <a:pt x="6504136" y="6378302"/>
                  <a:pt x="6495009" y="6377129"/>
                </a:cubicBezTo>
                <a:cubicBezTo>
                  <a:pt x="6478072" y="6376068"/>
                  <a:pt x="6459962" y="6384133"/>
                  <a:pt x="6442918" y="6375263"/>
                </a:cubicBezTo>
                <a:cubicBezTo>
                  <a:pt x="6437677" y="6372735"/>
                  <a:pt x="6431223" y="6376729"/>
                  <a:pt x="6428691" y="6381973"/>
                </a:cubicBezTo>
                <a:cubicBezTo>
                  <a:pt x="6422385" y="6396379"/>
                  <a:pt x="6411937" y="6393925"/>
                  <a:pt x="6398851" y="6388903"/>
                </a:cubicBezTo>
                <a:cubicBezTo>
                  <a:pt x="6389722" y="6387731"/>
                  <a:pt x="6381626" y="6367019"/>
                  <a:pt x="6367581" y="6386743"/>
                </a:cubicBezTo>
                <a:cubicBezTo>
                  <a:pt x="6362483" y="6394624"/>
                  <a:pt x="6341590" y="6389714"/>
                  <a:pt x="6344480" y="6410499"/>
                </a:cubicBezTo>
                <a:cubicBezTo>
                  <a:pt x="6345872" y="6416988"/>
                  <a:pt x="6335462" y="6417134"/>
                  <a:pt x="6330257" y="6417209"/>
                </a:cubicBezTo>
                <a:cubicBezTo>
                  <a:pt x="6315923" y="6416109"/>
                  <a:pt x="6302800" y="6408485"/>
                  <a:pt x="6287329" y="6419118"/>
                </a:cubicBezTo>
                <a:cubicBezTo>
                  <a:pt x="6280876" y="6423113"/>
                  <a:pt x="6278165" y="6415341"/>
                  <a:pt x="6276773" y="6408854"/>
                </a:cubicBezTo>
                <a:cubicBezTo>
                  <a:pt x="6273953" y="6393273"/>
                  <a:pt x="6269815" y="6376410"/>
                  <a:pt x="6266995" y="6360830"/>
                </a:cubicBezTo>
                <a:cubicBezTo>
                  <a:pt x="6265567" y="6351740"/>
                  <a:pt x="6264141" y="6342648"/>
                  <a:pt x="6256296" y="6340156"/>
                </a:cubicBezTo>
                <a:cubicBezTo>
                  <a:pt x="6247131" y="6336380"/>
                  <a:pt x="6243319" y="6342942"/>
                  <a:pt x="6238184" y="6348221"/>
                </a:cubicBezTo>
                <a:cubicBezTo>
                  <a:pt x="6230522" y="6358744"/>
                  <a:pt x="6223995" y="6357535"/>
                  <a:pt x="6212229" y="6353795"/>
                </a:cubicBezTo>
                <a:cubicBezTo>
                  <a:pt x="6175611" y="6341297"/>
                  <a:pt x="6136569" y="6341850"/>
                  <a:pt x="6100311" y="6355379"/>
                </a:cubicBezTo>
                <a:cubicBezTo>
                  <a:pt x="6084766" y="6360806"/>
                  <a:pt x="6069149" y="6361026"/>
                  <a:pt x="6053496" y="6358644"/>
                </a:cubicBezTo>
                <a:cubicBezTo>
                  <a:pt x="6032637" y="6356337"/>
                  <a:pt x="6009248" y="6359270"/>
                  <a:pt x="5992241" y="6353003"/>
                </a:cubicBezTo>
                <a:cubicBezTo>
                  <a:pt x="5964752" y="6341676"/>
                  <a:pt x="5937546" y="6351173"/>
                  <a:pt x="5911447" y="6346335"/>
                </a:cubicBezTo>
                <a:cubicBezTo>
                  <a:pt x="5898397" y="6343916"/>
                  <a:pt x="5886703" y="6345384"/>
                  <a:pt x="5873724" y="6348171"/>
                </a:cubicBezTo>
                <a:cubicBezTo>
                  <a:pt x="5825700" y="6357962"/>
                  <a:pt x="5777531" y="6357342"/>
                  <a:pt x="5729181" y="6343706"/>
                </a:cubicBezTo>
                <a:cubicBezTo>
                  <a:pt x="5725259" y="6342460"/>
                  <a:pt x="5720016" y="6339932"/>
                  <a:pt x="5718806" y="6346458"/>
                </a:cubicBezTo>
                <a:cubicBezTo>
                  <a:pt x="5715172" y="6366033"/>
                  <a:pt x="5699520" y="6363651"/>
                  <a:pt x="5686506" y="6363835"/>
                </a:cubicBezTo>
                <a:cubicBezTo>
                  <a:pt x="5656554" y="6362957"/>
                  <a:pt x="5630744" y="6378943"/>
                  <a:pt x="5599548" y="6381988"/>
                </a:cubicBezTo>
                <a:cubicBezTo>
                  <a:pt x="5584399" y="6416044"/>
                  <a:pt x="5571097" y="6395406"/>
                  <a:pt x="5556584" y="6381293"/>
                </a:cubicBezTo>
                <a:cubicBezTo>
                  <a:pt x="5552627" y="6377444"/>
                  <a:pt x="5544781" y="6374952"/>
                  <a:pt x="5539684" y="6382833"/>
                </a:cubicBezTo>
                <a:cubicBezTo>
                  <a:pt x="5521754" y="6403915"/>
                  <a:pt x="5502214" y="6402889"/>
                  <a:pt x="5483671" y="6379720"/>
                </a:cubicBezTo>
                <a:cubicBezTo>
                  <a:pt x="5481032" y="6377156"/>
                  <a:pt x="5478391" y="6374589"/>
                  <a:pt x="5473188" y="6374663"/>
                </a:cubicBezTo>
                <a:cubicBezTo>
                  <a:pt x="5470586" y="6374700"/>
                  <a:pt x="5468018" y="6377340"/>
                  <a:pt x="5466771" y="6381262"/>
                </a:cubicBezTo>
                <a:cubicBezTo>
                  <a:pt x="5464313" y="6391710"/>
                  <a:pt x="5484212" y="6418763"/>
                  <a:pt x="5448912" y="6407547"/>
                </a:cubicBezTo>
                <a:cubicBezTo>
                  <a:pt x="5438862" y="6433722"/>
                  <a:pt x="5410124" y="6426319"/>
                  <a:pt x="5392119" y="6442194"/>
                </a:cubicBezTo>
                <a:cubicBezTo>
                  <a:pt x="5383101" y="6448830"/>
                  <a:pt x="5372725" y="6451579"/>
                  <a:pt x="5357000" y="6443993"/>
                </a:cubicBezTo>
                <a:cubicBezTo>
                  <a:pt x="5345197" y="6437650"/>
                  <a:pt x="5325731" y="6441830"/>
                  <a:pt x="5308833" y="6443371"/>
                </a:cubicBezTo>
                <a:cubicBezTo>
                  <a:pt x="5299702" y="6442199"/>
                  <a:pt x="5291894" y="6442310"/>
                  <a:pt x="5284014" y="6437214"/>
                </a:cubicBezTo>
                <a:cubicBezTo>
                  <a:pt x="5276135" y="6432120"/>
                  <a:pt x="5261585" y="6415404"/>
                  <a:pt x="5259379" y="6444071"/>
                </a:cubicBezTo>
                <a:cubicBezTo>
                  <a:pt x="5248823" y="6433807"/>
                  <a:pt x="5240236" y="6471676"/>
                  <a:pt x="5229430" y="6443194"/>
                </a:cubicBezTo>
                <a:cubicBezTo>
                  <a:pt x="5229430" y="6443194"/>
                  <a:pt x="5228111" y="6441910"/>
                  <a:pt x="5226826" y="6443230"/>
                </a:cubicBezTo>
                <a:cubicBezTo>
                  <a:pt x="5218713" y="6444973"/>
                  <a:pt x="5211051" y="6443778"/>
                  <a:pt x="5203554" y="6441302"/>
                </a:cubicBezTo>
                <a:lnTo>
                  <a:pt x="5194026" y="6437183"/>
                </a:lnTo>
                <a:lnTo>
                  <a:pt x="5173410" y="6442554"/>
                </a:lnTo>
                <a:cubicBezTo>
                  <a:pt x="5146237" y="6448302"/>
                  <a:pt x="5121593" y="6450923"/>
                  <a:pt x="5104061" y="6445794"/>
                </a:cubicBezTo>
                <a:lnTo>
                  <a:pt x="5101558" y="6446974"/>
                </a:lnTo>
                <a:lnTo>
                  <a:pt x="5094193" y="6452916"/>
                </a:lnTo>
                <a:cubicBezTo>
                  <a:pt x="5087812" y="6462118"/>
                  <a:pt x="5078719" y="6463548"/>
                  <a:pt x="5069630" y="6464978"/>
                </a:cubicBezTo>
                <a:lnTo>
                  <a:pt x="5061753" y="6465627"/>
                </a:lnTo>
                <a:lnTo>
                  <a:pt x="5015106" y="6478647"/>
                </a:lnTo>
                <a:cubicBezTo>
                  <a:pt x="4982100" y="6485505"/>
                  <a:pt x="4946454" y="6488720"/>
                  <a:pt x="4910281" y="6489627"/>
                </a:cubicBezTo>
                <a:cubicBezTo>
                  <a:pt x="4906712" y="6495284"/>
                  <a:pt x="4906712" y="6495284"/>
                  <a:pt x="4906712" y="6495284"/>
                </a:cubicBezTo>
                <a:cubicBezTo>
                  <a:pt x="4906712" y="6495284"/>
                  <a:pt x="4901051" y="6491715"/>
                  <a:pt x="4901051" y="6491715"/>
                </a:cubicBezTo>
                <a:cubicBezTo>
                  <a:pt x="4897485" y="6497371"/>
                  <a:pt x="4882597" y="6495890"/>
                  <a:pt x="4882597" y="6495890"/>
                </a:cubicBezTo>
                <a:cubicBezTo>
                  <a:pt x="4873371" y="6497976"/>
                  <a:pt x="4876940" y="6492320"/>
                  <a:pt x="4886166" y="6490232"/>
                </a:cubicBezTo>
                <a:lnTo>
                  <a:pt x="4888074" y="6487987"/>
                </a:lnTo>
                <a:lnTo>
                  <a:pt x="4895394" y="6488145"/>
                </a:lnTo>
                <a:lnTo>
                  <a:pt x="4892438" y="6486822"/>
                </a:lnTo>
                <a:lnTo>
                  <a:pt x="4888718" y="6487230"/>
                </a:lnTo>
                <a:lnTo>
                  <a:pt x="4888074" y="6487987"/>
                </a:lnTo>
                <a:lnTo>
                  <a:pt x="4882836" y="6487875"/>
                </a:lnTo>
                <a:lnTo>
                  <a:pt x="4879976" y="6488189"/>
                </a:lnTo>
                <a:cubicBezTo>
                  <a:pt x="4866927" y="6489434"/>
                  <a:pt x="4854132" y="6491036"/>
                  <a:pt x="4842794" y="6497389"/>
                </a:cubicBezTo>
                <a:cubicBezTo>
                  <a:pt x="4825070" y="6507429"/>
                  <a:pt x="4808989" y="6507724"/>
                  <a:pt x="4790234" y="6503060"/>
                </a:cubicBezTo>
                <a:cubicBezTo>
                  <a:pt x="4764493" y="6498223"/>
                  <a:pt x="4738193" y="6487782"/>
                  <a:pt x="4712280" y="6489928"/>
                </a:cubicBezTo>
                <a:cubicBezTo>
                  <a:pt x="4690592" y="6490783"/>
                  <a:pt x="4673217" y="6486853"/>
                  <a:pt x="4661062" y="6469777"/>
                </a:cubicBezTo>
                <a:cubicBezTo>
                  <a:pt x="4666927" y="6458742"/>
                  <a:pt x="4675378" y="6456159"/>
                  <a:pt x="4687880" y="6459268"/>
                </a:cubicBezTo>
                <a:cubicBezTo>
                  <a:pt x="4725304" y="6472086"/>
                  <a:pt x="4762988" y="6474427"/>
                  <a:pt x="4799724" y="6458575"/>
                </a:cubicBezTo>
                <a:cubicBezTo>
                  <a:pt x="4808912" y="6454614"/>
                  <a:pt x="4823440" y="6460569"/>
                  <a:pt x="4826458" y="6451559"/>
                </a:cubicBezTo>
                <a:lnTo>
                  <a:pt x="4828302" y="6449104"/>
                </a:lnTo>
                <a:lnTo>
                  <a:pt x="4789596" y="6452019"/>
                </a:lnTo>
                <a:cubicBezTo>
                  <a:pt x="4774693" y="6456784"/>
                  <a:pt x="4762314" y="6455659"/>
                  <a:pt x="4751349" y="6451095"/>
                </a:cubicBezTo>
                <a:lnTo>
                  <a:pt x="4732911" y="6437740"/>
                </a:lnTo>
                <a:lnTo>
                  <a:pt x="4694937" y="6444356"/>
                </a:lnTo>
                <a:cubicBezTo>
                  <a:pt x="4642545" y="6459790"/>
                  <a:pt x="4593994" y="6480766"/>
                  <a:pt x="4538453" y="6488917"/>
                </a:cubicBezTo>
                <a:cubicBezTo>
                  <a:pt x="4495413" y="6495989"/>
                  <a:pt x="4453783" y="6509655"/>
                  <a:pt x="4410380" y="6512560"/>
                </a:cubicBezTo>
                <a:cubicBezTo>
                  <a:pt x="4369406" y="6514419"/>
                  <a:pt x="4331647" y="6543697"/>
                  <a:pt x="4289591" y="6533058"/>
                </a:cubicBezTo>
                <a:cubicBezTo>
                  <a:pt x="4286113" y="6531679"/>
                  <a:pt x="4282998" y="6534465"/>
                  <a:pt x="4280570" y="6535515"/>
                </a:cubicBezTo>
                <a:cubicBezTo>
                  <a:pt x="4254194" y="6541148"/>
                  <a:pt x="4232703" y="6554753"/>
                  <a:pt x="4214003" y="6571474"/>
                </a:cubicBezTo>
                <a:cubicBezTo>
                  <a:pt x="4195992" y="6586458"/>
                  <a:pt x="4179329" y="6587897"/>
                  <a:pt x="4160532" y="6574412"/>
                </a:cubicBezTo>
                <a:cubicBezTo>
                  <a:pt x="4154266" y="6569916"/>
                  <a:pt x="4146949" y="6562994"/>
                  <a:pt x="4140357" y="6564402"/>
                </a:cubicBezTo>
                <a:cubicBezTo>
                  <a:pt x="4123363" y="6571743"/>
                  <a:pt x="4110769" y="6542615"/>
                  <a:pt x="4092069" y="6559337"/>
                </a:cubicBezTo>
                <a:cubicBezTo>
                  <a:pt x="4091021" y="6556910"/>
                  <a:pt x="4089281" y="6556221"/>
                  <a:pt x="4088231" y="6553792"/>
                </a:cubicBezTo>
                <a:cubicBezTo>
                  <a:pt x="4084722" y="6542346"/>
                  <a:pt x="4079176" y="6546181"/>
                  <a:pt x="4071896" y="6549328"/>
                </a:cubicBezTo>
                <a:cubicBezTo>
                  <a:pt x="4060447" y="6552834"/>
                  <a:pt x="4052474" y="6557718"/>
                  <a:pt x="4045129" y="6540726"/>
                </a:cubicBezTo>
                <a:cubicBezTo>
                  <a:pt x="4040241" y="6532755"/>
                  <a:pt x="4024233" y="6522387"/>
                  <a:pt x="4015539" y="6518940"/>
                </a:cubicBezTo>
                <a:cubicBezTo>
                  <a:pt x="4000581" y="6510997"/>
                  <a:pt x="3981784" y="6497513"/>
                  <a:pt x="3960296" y="6511118"/>
                </a:cubicBezTo>
                <a:cubicBezTo>
                  <a:pt x="3955442" y="6513215"/>
                  <a:pt x="3946059" y="6511507"/>
                  <a:pt x="3940843" y="6509438"/>
                </a:cubicBezTo>
                <a:cubicBezTo>
                  <a:pt x="3914765" y="6499099"/>
                  <a:pt x="3886979" y="6498141"/>
                  <a:pt x="3859193" y="6497183"/>
                </a:cubicBezTo>
                <a:cubicBezTo>
                  <a:pt x="3833835" y="6495174"/>
                  <a:pt x="3807428" y="6490739"/>
                  <a:pt x="3782727" y="6476923"/>
                </a:cubicBezTo>
                <a:cubicBezTo>
                  <a:pt x="3776461" y="6472428"/>
                  <a:pt x="3775772" y="6474166"/>
                  <a:pt x="3770228" y="6478003"/>
                </a:cubicBezTo>
                <a:cubicBezTo>
                  <a:pt x="3756023" y="6488461"/>
                  <a:pt x="3754254" y="6477702"/>
                  <a:pt x="3752481" y="6466943"/>
                </a:cubicBezTo>
                <a:cubicBezTo>
                  <a:pt x="3751073" y="6460351"/>
                  <a:pt x="3759733" y="6453729"/>
                  <a:pt x="3750681" y="6446117"/>
                </a:cubicBezTo>
                <a:cubicBezTo>
                  <a:pt x="3748613" y="6451331"/>
                  <a:pt x="3746185" y="6452380"/>
                  <a:pt x="3744807" y="6455855"/>
                </a:cubicBezTo>
                <a:cubicBezTo>
                  <a:pt x="3738933" y="6465595"/>
                  <a:pt x="3735160" y="6480188"/>
                  <a:pt x="3722989" y="6475364"/>
                </a:cubicBezTo>
                <a:cubicBezTo>
                  <a:pt x="3711509" y="6468801"/>
                  <a:pt x="3711805" y="6452828"/>
                  <a:pt x="3719057" y="6439612"/>
                </a:cubicBezTo>
                <a:lnTo>
                  <a:pt x="3724279" y="6432451"/>
                </a:lnTo>
                <a:lnTo>
                  <a:pt x="3702354" y="6442022"/>
                </a:lnTo>
                <a:cubicBezTo>
                  <a:pt x="3688798" y="6450024"/>
                  <a:pt x="3675581" y="6458996"/>
                  <a:pt x="3662017" y="6466348"/>
                </a:cubicBezTo>
                <a:cubicBezTo>
                  <a:pt x="3642657" y="6478336"/>
                  <a:pt x="3624509" y="6483799"/>
                  <a:pt x="3601012" y="6478926"/>
                </a:cubicBezTo>
                <a:cubicBezTo>
                  <a:pt x="3570990" y="6472842"/>
                  <a:pt x="3541293" y="6490182"/>
                  <a:pt x="3510023" y="6488022"/>
                </a:cubicBezTo>
                <a:cubicBezTo>
                  <a:pt x="3506137" y="6489379"/>
                  <a:pt x="3500968" y="6492056"/>
                  <a:pt x="3498329" y="6489489"/>
                </a:cubicBezTo>
                <a:cubicBezTo>
                  <a:pt x="3477255" y="6471563"/>
                  <a:pt x="3459287" y="6490041"/>
                  <a:pt x="3441140" y="6495505"/>
                </a:cubicBezTo>
                <a:cubicBezTo>
                  <a:pt x="3420391" y="6501005"/>
                  <a:pt x="3399532" y="6498697"/>
                  <a:pt x="3378674" y="6496389"/>
                </a:cubicBezTo>
                <a:cubicBezTo>
                  <a:pt x="3374751" y="6495143"/>
                  <a:pt x="3372185" y="6497781"/>
                  <a:pt x="3370938" y="6501705"/>
                </a:cubicBezTo>
                <a:cubicBezTo>
                  <a:pt x="3361955" y="6510943"/>
                  <a:pt x="3351436" y="6503282"/>
                  <a:pt x="3353965" y="6498039"/>
                </a:cubicBezTo>
                <a:cubicBezTo>
                  <a:pt x="3358918" y="6479747"/>
                  <a:pt x="3345939" y="6482533"/>
                  <a:pt x="3336812" y="6481360"/>
                </a:cubicBezTo>
                <a:cubicBezTo>
                  <a:pt x="3319876" y="6480299"/>
                  <a:pt x="3301766" y="6488364"/>
                  <a:pt x="3284721" y="6479494"/>
                </a:cubicBezTo>
                <a:cubicBezTo>
                  <a:pt x="3279480" y="6476966"/>
                  <a:pt x="3273028" y="6480961"/>
                  <a:pt x="3270496" y="6486203"/>
                </a:cubicBezTo>
                <a:cubicBezTo>
                  <a:pt x="3264188" y="6500610"/>
                  <a:pt x="3253741" y="6498156"/>
                  <a:pt x="3240656" y="6493134"/>
                </a:cubicBezTo>
                <a:cubicBezTo>
                  <a:pt x="3231526" y="6491962"/>
                  <a:pt x="3223430" y="6471250"/>
                  <a:pt x="3209385" y="6490974"/>
                </a:cubicBezTo>
                <a:cubicBezTo>
                  <a:pt x="3204289" y="6498856"/>
                  <a:pt x="3183394" y="6493945"/>
                  <a:pt x="3186286" y="6514730"/>
                </a:cubicBezTo>
                <a:cubicBezTo>
                  <a:pt x="3187676" y="6521219"/>
                  <a:pt x="3177267" y="6521365"/>
                  <a:pt x="3172060" y="6521439"/>
                </a:cubicBezTo>
                <a:cubicBezTo>
                  <a:pt x="3157728" y="6520340"/>
                  <a:pt x="3144604" y="6512716"/>
                  <a:pt x="3129131" y="6523348"/>
                </a:cubicBezTo>
                <a:cubicBezTo>
                  <a:pt x="3122679" y="6527344"/>
                  <a:pt x="3119968" y="6519573"/>
                  <a:pt x="3118576" y="6513086"/>
                </a:cubicBezTo>
                <a:cubicBezTo>
                  <a:pt x="3115759" y="6497505"/>
                  <a:pt x="3111619" y="6480641"/>
                  <a:pt x="3108799" y="6465061"/>
                </a:cubicBezTo>
                <a:cubicBezTo>
                  <a:pt x="3107372" y="6455971"/>
                  <a:pt x="3105944" y="6446879"/>
                  <a:pt x="3098100" y="6444387"/>
                </a:cubicBezTo>
                <a:cubicBezTo>
                  <a:pt x="3088935" y="6440610"/>
                  <a:pt x="3085122" y="6447173"/>
                  <a:pt x="3079987" y="6452452"/>
                </a:cubicBezTo>
                <a:cubicBezTo>
                  <a:pt x="3072324" y="6462975"/>
                  <a:pt x="3065799" y="6461766"/>
                  <a:pt x="3054033" y="6458026"/>
                </a:cubicBezTo>
                <a:cubicBezTo>
                  <a:pt x="3017414" y="6445527"/>
                  <a:pt x="2978372" y="6446081"/>
                  <a:pt x="2942113" y="6459610"/>
                </a:cubicBezTo>
                <a:cubicBezTo>
                  <a:pt x="2926570" y="6465037"/>
                  <a:pt x="2910952" y="6465257"/>
                  <a:pt x="2895300" y="6462875"/>
                </a:cubicBezTo>
                <a:cubicBezTo>
                  <a:pt x="2874441" y="6460567"/>
                  <a:pt x="2851052" y="6463501"/>
                  <a:pt x="2834044" y="6457234"/>
                </a:cubicBezTo>
                <a:cubicBezTo>
                  <a:pt x="2806554" y="6445906"/>
                  <a:pt x="2779350" y="6455404"/>
                  <a:pt x="2753250" y="6450566"/>
                </a:cubicBezTo>
                <a:cubicBezTo>
                  <a:pt x="2740200" y="6448148"/>
                  <a:pt x="2728506" y="6449615"/>
                  <a:pt x="2715528" y="6452402"/>
                </a:cubicBezTo>
                <a:cubicBezTo>
                  <a:pt x="2667503" y="6462193"/>
                  <a:pt x="2619334" y="6461574"/>
                  <a:pt x="2570984" y="6447938"/>
                </a:cubicBezTo>
                <a:cubicBezTo>
                  <a:pt x="2567063" y="6446691"/>
                  <a:pt x="2561820" y="6444163"/>
                  <a:pt x="2560608" y="6450689"/>
                </a:cubicBezTo>
                <a:cubicBezTo>
                  <a:pt x="2556977" y="6470264"/>
                  <a:pt x="2541323" y="6467882"/>
                  <a:pt x="2528309" y="6468066"/>
                </a:cubicBezTo>
                <a:cubicBezTo>
                  <a:pt x="2498359" y="6467188"/>
                  <a:pt x="2472548" y="6483174"/>
                  <a:pt x="2441350" y="6486218"/>
                </a:cubicBezTo>
                <a:cubicBezTo>
                  <a:pt x="2426203" y="6520275"/>
                  <a:pt x="2412900" y="6499636"/>
                  <a:pt x="2398388" y="6485524"/>
                </a:cubicBezTo>
                <a:cubicBezTo>
                  <a:pt x="2394429" y="6481675"/>
                  <a:pt x="2386584" y="6479183"/>
                  <a:pt x="2381487" y="6487065"/>
                </a:cubicBezTo>
                <a:cubicBezTo>
                  <a:pt x="2363557" y="6508146"/>
                  <a:pt x="2344019" y="6507119"/>
                  <a:pt x="2325474" y="6483951"/>
                </a:cubicBezTo>
                <a:cubicBezTo>
                  <a:pt x="2322835" y="6481386"/>
                  <a:pt x="2320195" y="6478820"/>
                  <a:pt x="2314990" y="6478893"/>
                </a:cubicBezTo>
                <a:cubicBezTo>
                  <a:pt x="2312389" y="6478931"/>
                  <a:pt x="2309821" y="6481570"/>
                  <a:pt x="2308574" y="6485493"/>
                </a:cubicBezTo>
                <a:cubicBezTo>
                  <a:pt x="2306115" y="6495941"/>
                  <a:pt x="2326015" y="6522994"/>
                  <a:pt x="2290714" y="6511779"/>
                </a:cubicBezTo>
                <a:cubicBezTo>
                  <a:pt x="2280665" y="6537953"/>
                  <a:pt x="2251927" y="6530551"/>
                  <a:pt x="2233923" y="6546425"/>
                </a:cubicBezTo>
                <a:cubicBezTo>
                  <a:pt x="2224903" y="6553061"/>
                  <a:pt x="2214529" y="6555810"/>
                  <a:pt x="2198804" y="6548223"/>
                </a:cubicBezTo>
                <a:cubicBezTo>
                  <a:pt x="2187001" y="6541881"/>
                  <a:pt x="2167535" y="6546061"/>
                  <a:pt x="2150635" y="6547603"/>
                </a:cubicBezTo>
                <a:cubicBezTo>
                  <a:pt x="2141506" y="6546431"/>
                  <a:pt x="2133698" y="6546541"/>
                  <a:pt x="2125818" y="6541446"/>
                </a:cubicBezTo>
                <a:cubicBezTo>
                  <a:pt x="2117938" y="6536351"/>
                  <a:pt x="2103387" y="6519635"/>
                  <a:pt x="2101181" y="6548302"/>
                </a:cubicBezTo>
                <a:cubicBezTo>
                  <a:pt x="2090628" y="6538038"/>
                  <a:pt x="2082041" y="6575907"/>
                  <a:pt x="2071233" y="6547425"/>
                </a:cubicBezTo>
                <a:cubicBezTo>
                  <a:pt x="2071233" y="6547425"/>
                  <a:pt x="2069913" y="6546141"/>
                  <a:pt x="2068630" y="6547461"/>
                </a:cubicBezTo>
                <a:cubicBezTo>
                  <a:pt x="2060519" y="6549203"/>
                  <a:pt x="2052854" y="6548009"/>
                  <a:pt x="2045357" y="6545533"/>
                </a:cubicBezTo>
                <a:lnTo>
                  <a:pt x="2035829" y="6541414"/>
                </a:lnTo>
                <a:lnTo>
                  <a:pt x="2015214" y="6546786"/>
                </a:lnTo>
                <a:cubicBezTo>
                  <a:pt x="1988039" y="6552533"/>
                  <a:pt x="1963396" y="6555154"/>
                  <a:pt x="1945864" y="6550025"/>
                </a:cubicBezTo>
                <a:lnTo>
                  <a:pt x="1943363" y="6551204"/>
                </a:lnTo>
                <a:lnTo>
                  <a:pt x="1935997" y="6557147"/>
                </a:lnTo>
                <a:cubicBezTo>
                  <a:pt x="1929616" y="6566348"/>
                  <a:pt x="1920522" y="6567779"/>
                  <a:pt x="1911432" y="6569209"/>
                </a:cubicBezTo>
                <a:lnTo>
                  <a:pt x="1903556" y="6569858"/>
                </a:lnTo>
                <a:lnTo>
                  <a:pt x="1856909" y="6582878"/>
                </a:lnTo>
                <a:cubicBezTo>
                  <a:pt x="1823904" y="6589737"/>
                  <a:pt x="1788256" y="6592951"/>
                  <a:pt x="1752084" y="6593858"/>
                </a:cubicBezTo>
                <a:cubicBezTo>
                  <a:pt x="1748515" y="6599515"/>
                  <a:pt x="1748515" y="6599515"/>
                  <a:pt x="1748515" y="6599515"/>
                </a:cubicBezTo>
                <a:cubicBezTo>
                  <a:pt x="1748515" y="6599515"/>
                  <a:pt x="1742855" y="6595945"/>
                  <a:pt x="1742855" y="6595945"/>
                </a:cubicBezTo>
                <a:cubicBezTo>
                  <a:pt x="1739288" y="6601602"/>
                  <a:pt x="1724401" y="6600120"/>
                  <a:pt x="1724401" y="6600120"/>
                </a:cubicBezTo>
                <a:cubicBezTo>
                  <a:pt x="1715174" y="6602207"/>
                  <a:pt x="1718742" y="6596551"/>
                  <a:pt x="1727970" y="6594463"/>
                </a:cubicBezTo>
                <a:lnTo>
                  <a:pt x="1729878" y="6592219"/>
                </a:lnTo>
                <a:lnTo>
                  <a:pt x="1737197" y="6592375"/>
                </a:lnTo>
                <a:lnTo>
                  <a:pt x="1734242" y="6591053"/>
                </a:lnTo>
                <a:lnTo>
                  <a:pt x="1730523" y="6591460"/>
                </a:lnTo>
                <a:lnTo>
                  <a:pt x="1729878" y="6592219"/>
                </a:lnTo>
                <a:lnTo>
                  <a:pt x="1724640" y="6592106"/>
                </a:lnTo>
                <a:lnTo>
                  <a:pt x="1721779" y="6592420"/>
                </a:lnTo>
                <a:cubicBezTo>
                  <a:pt x="1708731" y="6593665"/>
                  <a:pt x="1695936" y="6595267"/>
                  <a:pt x="1684595" y="6601621"/>
                </a:cubicBezTo>
                <a:cubicBezTo>
                  <a:pt x="1666873" y="6611660"/>
                  <a:pt x="1650792" y="6611955"/>
                  <a:pt x="1632037" y="6607292"/>
                </a:cubicBezTo>
                <a:cubicBezTo>
                  <a:pt x="1606296" y="6602454"/>
                  <a:pt x="1579996" y="6592013"/>
                  <a:pt x="1554084" y="6594159"/>
                </a:cubicBezTo>
                <a:cubicBezTo>
                  <a:pt x="1532397" y="6595014"/>
                  <a:pt x="1515021" y="6591083"/>
                  <a:pt x="1502864" y="6574008"/>
                </a:cubicBezTo>
                <a:cubicBezTo>
                  <a:pt x="1508731" y="6562973"/>
                  <a:pt x="1517181" y="6560390"/>
                  <a:pt x="1529684" y="6563500"/>
                </a:cubicBezTo>
                <a:cubicBezTo>
                  <a:pt x="1567107" y="6576317"/>
                  <a:pt x="1604791" y="6578658"/>
                  <a:pt x="1641528" y="6562806"/>
                </a:cubicBezTo>
                <a:cubicBezTo>
                  <a:pt x="1650714" y="6558845"/>
                  <a:pt x="1665242" y="6564799"/>
                  <a:pt x="1668262" y="6555789"/>
                </a:cubicBezTo>
                <a:lnTo>
                  <a:pt x="1670105" y="6553335"/>
                </a:lnTo>
                <a:lnTo>
                  <a:pt x="1631399" y="6556249"/>
                </a:lnTo>
                <a:cubicBezTo>
                  <a:pt x="1616497" y="6561015"/>
                  <a:pt x="1604116" y="6559889"/>
                  <a:pt x="1593152" y="6555326"/>
                </a:cubicBezTo>
                <a:lnTo>
                  <a:pt x="1574712" y="6541971"/>
                </a:lnTo>
                <a:lnTo>
                  <a:pt x="1536741" y="6548587"/>
                </a:lnTo>
                <a:cubicBezTo>
                  <a:pt x="1484349" y="6564021"/>
                  <a:pt x="1435795" y="6584997"/>
                  <a:pt x="1380256" y="6593148"/>
                </a:cubicBezTo>
                <a:cubicBezTo>
                  <a:pt x="1337216" y="6600220"/>
                  <a:pt x="1295585" y="6613886"/>
                  <a:pt x="1252184" y="6616792"/>
                </a:cubicBezTo>
                <a:cubicBezTo>
                  <a:pt x="1211210" y="6618649"/>
                  <a:pt x="1173449" y="6647928"/>
                  <a:pt x="1131394" y="6637289"/>
                </a:cubicBezTo>
                <a:cubicBezTo>
                  <a:pt x="1127917" y="6635910"/>
                  <a:pt x="1124801" y="6638696"/>
                  <a:pt x="1122373" y="6639746"/>
                </a:cubicBezTo>
                <a:cubicBezTo>
                  <a:pt x="1095997" y="6645379"/>
                  <a:pt x="1074507" y="6658984"/>
                  <a:pt x="1055807" y="6675705"/>
                </a:cubicBezTo>
                <a:cubicBezTo>
                  <a:pt x="1037795" y="6690689"/>
                  <a:pt x="1021130" y="6692128"/>
                  <a:pt x="1002335" y="6678643"/>
                </a:cubicBezTo>
                <a:cubicBezTo>
                  <a:pt x="996069" y="6674146"/>
                  <a:pt x="988753" y="6667224"/>
                  <a:pt x="982161" y="6668633"/>
                </a:cubicBezTo>
                <a:cubicBezTo>
                  <a:pt x="965167" y="6675974"/>
                  <a:pt x="952573" y="6646845"/>
                  <a:pt x="933873" y="6663568"/>
                </a:cubicBezTo>
                <a:cubicBezTo>
                  <a:pt x="932823" y="6661140"/>
                  <a:pt x="931084" y="6660452"/>
                  <a:pt x="930034" y="6658023"/>
                </a:cubicBezTo>
                <a:cubicBezTo>
                  <a:pt x="926525" y="6646577"/>
                  <a:pt x="920981" y="6650412"/>
                  <a:pt x="913699" y="6653560"/>
                </a:cubicBezTo>
                <a:cubicBezTo>
                  <a:pt x="902250" y="6657065"/>
                  <a:pt x="894277" y="6661949"/>
                  <a:pt x="886932" y="6644957"/>
                </a:cubicBezTo>
                <a:cubicBezTo>
                  <a:pt x="882044" y="6636986"/>
                  <a:pt x="866036" y="6626618"/>
                  <a:pt x="857342" y="6623171"/>
                </a:cubicBezTo>
                <a:cubicBezTo>
                  <a:pt x="842385" y="6615229"/>
                  <a:pt x="823588" y="6601745"/>
                  <a:pt x="802100" y="6615348"/>
                </a:cubicBezTo>
                <a:cubicBezTo>
                  <a:pt x="797245" y="6617447"/>
                  <a:pt x="787862" y="6615738"/>
                  <a:pt x="782646" y="6613669"/>
                </a:cubicBezTo>
                <a:cubicBezTo>
                  <a:pt x="756567" y="6603330"/>
                  <a:pt x="728783" y="6602372"/>
                  <a:pt x="700996" y="6601414"/>
                </a:cubicBezTo>
                <a:cubicBezTo>
                  <a:pt x="675638" y="6599405"/>
                  <a:pt x="649231" y="6594970"/>
                  <a:pt x="624531" y="6581154"/>
                </a:cubicBezTo>
                <a:cubicBezTo>
                  <a:pt x="618264" y="6576659"/>
                  <a:pt x="617575" y="6578397"/>
                  <a:pt x="612031" y="6582233"/>
                </a:cubicBezTo>
                <a:cubicBezTo>
                  <a:pt x="597826" y="6592692"/>
                  <a:pt x="596057" y="6581932"/>
                  <a:pt x="594285" y="6571174"/>
                </a:cubicBezTo>
                <a:cubicBezTo>
                  <a:pt x="592876" y="6564581"/>
                  <a:pt x="601536" y="6557960"/>
                  <a:pt x="592484" y="6550348"/>
                </a:cubicBezTo>
                <a:cubicBezTo>
                  <a:pt x="590415" y="6555562"/>
                  <a:pt x="587988" y="6556611"/>
                  <a:pt x="586610" y="6560086"/>
                </a:cubicBezTo>
                <a:cubicBezTo>
                  <a:pt x="580736" y="6569826"/>
                  <a:pt x="576963" y="6584419"/>
                  <a:pt x="564792" y="6579595"/>
                </a:cubicBezTo>
                <a:cubicBezTo>
                  <a:pt x="553312" y="6573032"/>
                  <a:pt x="553609" y="6557060"/>
                  <a:pt x="560860" y="6543843"/>
                </a:cubicBezTo>
                <a:cubicBezTo>
                  <a:pt x="564993" y="6533415"/>
                  <a:pt x="571917" y="6526103"/>
                  <a:pt x="585825" y="6531617"/>
                </a:cubicBezTo>
                <a:cubicBezTo>
                  <a:pt x="592780" y="6534375"/>
                  <a:pt x="602851" y="6534345"/>
                  <a:pt x="603509" y="6522537"/>
                </a:cubicBezTo>
                <a:cubicBezTo>
                  <a:pt x="604527" y="6514896"/>
                  <a:pt x="601378" y="6507614"/>
                  <a:pt x="591994" y="6505906"/>
                </a:cubicBezTo>
                <a:cubicBezTo>
                  <a:pt x="586092" y="6505576"/>
                  <a:pt x="579497" y="6506985"/>
                  <a:pt x="578776" y="6498653"/>
                </a:cubicBezTo>
                <a:cubicBezTo>
                  <a:pt x="579792" y="6491012"/>
                  <a:pt x="585338" y="6487176"/>
                  <a:pt x="591931" y="6485767"/>
                </a:cubicBezTo>
                <a:cubicBezTo>
                  <a:pt x="623850" y="6476298"/>
                  <a:pt x="642521" y="6449506"/>
                  <a:pt x="667783" y="6421307"/>
                </a:cubicBezTo>
                <a:cubicBezTo>
                  <a:pt x="629597" y="6426282"/>
                  <a:pt x="597286" y="6421515"/>
                  <a:pt x="566416" y="6433414"/>
                </a:cubicBezTo>
                <a:cubicBezTo>
                  <a:pt x="545944" y="6439377"/>
                  <a:pt x="544863" y="6426880"/>
                  <a:pt x="543781" y="6414384"/>
                </a:cubicBezTo>
                <a:cubicBezTo>
                  <a:pt x="544440" y="6402576"/>
                  <a:pt x="553788" y="6394216"/>
                  <a:pt x="562450" y="6387593"/>
                </a:cubicBezTo>
                <a:cubicBezTo>
                  <a:pt x="581510" y="6375036"/>
                  <a:pt x="600573" y="6362481"/>
                  <a:pt x="620323" y="6348186"/>
                </a:cubicBezTo>
                <a:cubicBezTo>
                  <a:pt x="648734" y="6327269"/>
                  <a:pt x="674357" y="6303235"/>
                  <a:pt x="709754" y="6295146"/>
                </a:cubicBezTo>
                <a:cubicBezTo>
                  <a:pt x="718774" y="6292687"/>
                  <a:pt x="725010" y="6287113"/>
                  <a:pt x="727765" y="6280162"/>
                </a:cubicBezTo>
                <a:cubicBezTo>
                  <a:pt x="740497" y="6242972"/>
                  <a:pt x="770319" y="6228646"/>
                  <a:pt x="803617" y="6215702"/>
                </a:cubicBezTo>
                <a:cubicBezTo>
                  <a:pt x="838129" y="6202230"/>
                  <a:pt x="871330" y="6185727"/>
                  <a:pt x="904004" y="6168008"/>
                </a:cubicBezTo>
                <a:lnTo>
                  <a:pt x="982665" y="6123537"/>
                </a:lnTo>
                <a:lnTo>
                  <a:pt x="971666" y="6128274"/>
                </a:lnTo>
                <a:cubicBezTo>
                  <a:pt x="961456" y="6133428"/>
                  <a:pt x="950848" y="6139621"/>
                  <a:pt x="939911" y="6147151"/>
                </a:cubicBezTo>
                <a:cubicBezTo>
                  <a:pt x="911045" y="6153680"/>
                  <a:pt x="912587" y="6138160"/>
                  <a:pt x="870379" y="6152765"/>
                </a:cubicBezTo>
                <a:cubicBezTo>
                  <a:pt x="843694" y="6168916"/>
                  <a:pt x="865118" y="6174182"/>
                  <a:pt x="822911" y="6188787"/>
                </a:cubicBezTo>
                <a:cubicBezTo>
                  <a:pt x="782245" y="6187872"/>
                  <a:pt x="725156" y="6226071"/>
                  <a:pt x="659984" y="6250926"/>
                </a:cubicBezTo>
                <a:cubicBezTo>
                  <a:pt x="648183" y="6243480"/>
                  <a:pt x="583013" y="6268336"/>
                  <a:pt x="552609" y="6290386"/>
                </a:cubicBezTo>
                <a:cubicBezTo>
                  <a:pt x="562231" y="6288209"/>
                  <a:pt x="562231" y="6288209"/>
                  <a:pt x="562231" y="6288209"/>
                </a:cubicBezTo>
                <a:cubicBezTo>
                  <a:pt x="571852" y="6286032"/>
                  <a:pt x="575571" y="6280134"/>
                  <a:pt x="577752" y="6289755"/>
                </a:cubicBezTo>
                <a:cubicBezTo>
                  <a:pt x="577752" y="6289755"/>
                  <a:pt x="568131" y="6291931"/>
                  <a:pt x="564410" y="6297829"/>
                </a:cubicBezTo>
                <a:cubicBezTo>
                  <a:pt x="566590" y="6307450"/>
                  <a:pt x="566590" y="6307450"/>
                  <a:pt x="566590" y="6307450"/>
                </a:cubicBezTo>
                <a:cubicBezTo>
                  <a:pt x="539906" y="6323600"/>
                  <a:pt x="522203" y="6312434"/>
                  <a:pt x="541446" y="6308081"/>
                </a:cubicBezTo>
                <a:cubicBezTo>
                  <a:pt x="531824" y="6310257"/>
                  <a:pt x="531824" y="6310257"/>
                  <a:pt x="531824" y="6310257"/>
                </a:cubicBezTo>
                <a:cubicBezTo>
                  <a:pt x="522203" y="6312434"/>
                  <a:pt x="516303" y="6308711"/>
                  <a:pt x="516303" y="6308711"/>
                </a:cubicBezTo>
                <a:cubicBezTo>
                  <a:pt x="520022" y="6302813"/>
                  <a:pt x="529644" y="6300637"/>
                  <a:pt x="533365" y="6294739"/>
                </a:cubicBezTo>
                <a:cubicBezTo>
                  <a:pt x="544527" y="6277042"/>
                  <a:pt x="565310" y="6257171"/>
                  <a:pt x="523104" y="6271775"/>
                </a:cubicBezTo>
                <a:cubicBezTo>
                  <a:pt x="595717" y="6235122"/>
                  <a:pt x="651264" y="6212444"/>
                  <a:pt x="708993" y="6199385"/>
                </a:cubicBezTo>
                <a:cubicBezTo>
                  <a:pt x="764543" y="6176706"/>
                  <a:pt x="812650" y="6165824"/>
                  <a:pt x="877821" y="6140968"/>
                </a:cubicBezTo>
                <a:cubicBezTo>
                  <a:pt x="875640" y="6131348"/>
                  <a:pt x="862298" y="6139423"/>
                  <a:pt x="860118" y="6129802"/>
                </a:cubicBezTo>
                <a:cubicBezTo>
                  <a:pt x="900144" y="6105577"/>
                  <a:pt x="923108" y="6095326"/>
                  <a:pt x="955693" y="6082898"/>
                </a:cubicBezTo>
                <a:lnTo>
                  <a:pt x="1003541" y="6068925"/>
                </a:lnTo>
                <a:lnTo>
                  <a:pt x="1003874" y="6065806"/>
                </a:lnTo>
                <a:cubicBezTo>
                  <a:pt x="1006720" y="6059895"/>
                  <a:pt x="1013568" y="6056575"/>
                  <a:pt x="1023294" y="6057415"/>
                </a:cubicBezTo>
                <a:lnTo>
                  <a:pt x="1043422" y="6055613"/>
                </a:lnTo>
                <a:lnTo>
                  <a:pt x="1068972" y="6047160"/>
                </a:lnTo>
                <a:lnTo>
                  <a:pt x="1072150" y="6047501"/>
                </a:lnTo>
                <a:lnTo>
                  <a:pt x="1076957" y="6045754"/>
                </a:lnTo>
                <a:cubicBezTo>
                  <a:pt x="1092777" y="6038199"/>
                  <a:pt x="1107246" y="6028348"/>
                  <a:pt x="1122501" y="6020315"/>
                </a:cubicBezTo>
                <a:cubicBezTo>
                  <a:pt x="1135328" y="6013334"/>
                  <a:pt x="1148156" y="6006351"/>
                  <a:pt x="1140119" y="5991098"/>
                </a:cubicBezTo>
                <a:cubicBezTo>
                  <a:pt x="1133822" y="5976533"/>
                  <a:pt x="1119946" y="5981088"/>
                  <a:pt x="1108496" y="5984595"/>
                </a:cubicBezTo>
                <a:cubicBezTo>
                  <a:pt x="1050201" y="5999696"/>
                  <a:pt x="992955" y="6017227"/>
                  <a:pt x="941316" y="6051061"/>
                </a:cubicBezTo>
                <a:cubicBezTo>
                  <a:pt x="938200" y="6053848"/>
                  <a:pt x="932654" y="6057684"/>
                  <a:pt x="926749" y="6057353"/>
                </a:cubicBezTo>
                <a:cubicBezTo>
                  <a:pt x="884727" y="6056784"/>
                  <a:pt x="849722" y="6079109"/>
                  <a:pt x="810848" y="6085822"/>
                </a:cubicBezTo>
                <a:cubicBezTo>
                  <a:pt x="774401" y="6091486"/>
                  <a:pt x="740053" y="6102004"/>
                  <a:pt x="708164" y="6121542"/>
                </a:cubicBezTo>
                <a:cubicBezTo>
                  <a:pt x="674898" y="6144558"/>
                  <a:pt x="641896" y="6141530"/>
                  <a:pt x="606797" y="6133648"/>
                </a:cubicBezTo>
                <a:cubicBezTo>
                  <a:pt x="599841" y="6130891"/>
                  <a:pt x="595675" y="6131250"/>
                  <a:pt x="595644" y="6121181"/>
                </a:cubicBezTo>
                <a:cubicBezTo>
                  <a:pt x="598304" y="6084021"/>
                  <a:pt x="596566" y="6083333"/>
                  <a:pt x="564317" y="6098705"/>
                </a:cubicBezTo>
                <a:cubicBezTo>
                  <a:pt x="561200" y="6101493"/>
                  <a:pt x="556346" y="6103590"/>
                  <a:pt x="553227" y="6106377"/>
                </a:cubicBezTo>
                <a:cubicBezTo>
                  <a:pt x="545945" y="6109524"/>
                  <a:pt x="541121" y="6121691"/>
                  <a:pt x="534496" y="6113028"/>
                </a:cubicBezTo>
                <a:cubicBezTo>
                  <a:pt x="527871" y="6104369"/>
                  <a:pt x="534792" y="6097056"/>
                  <a:pt x="542765" y="6092171"/>
                </a:cubicBezTo>
                <a:cubicBezTo>
                  <a:pt x="558019" y="6084142"/>
                  <a:pt x="575013" y="6076799"/>
                  <a:pt x="592007" y="6069457"/>
                </a:cubicBezTo>
                <a:cubicBezTo>
                  <a:pt x="599291" y="6066311"/>
                  <a:pt x="610050" y="6064543"/>
                  <a:pt x="604802" y="6052406"/>
                </a:cubicBezTo>
                <a:cubicBezTo>
                  <a:pt x="600605" y="6042696"/>
                  <a:pt x="596768" y="6037153"/>
                  <a:pt x="584268" y="6038231"/>
                </a:cubicBezTo>
                <a:cubicBezTo>
                  <a:pt x="539817" y="6038710"/>
                  <a:pt x="499565" y="6048899"/>
                  <a:pt x="460722" y="6065681"/>
                </a:cubicBezTo>
                <a:cubicBezTo>
                  <a:pt x="450323" y="6071614"/>
                  <a:pt x="436445" y="6076170"/>
                  <a:pt x="428770" y="6065081"/>
                </a:cubicBezTo>
                <a:cubicBezTo>
                  <a:pt x="421095" y="6053992"/>
                  <a:pt x="429036" y="6039039"/>
                  <a:pt x="433859" y="6026873"/>
                </a:cubicBezTo>
                <a:cubicBezTo>
                  <a:pt x="436287" y="6025822"/>
                  <a:pt x="439404" y="6023036"/>
                  <a:pt x="441830" y="6021987"/>
                </a:cubicBezTo>
                <a:cubicBezTo>
                  <a:pt x="448064" y="6016415"/>
                  <a:pt x="453247" y="6008411"/>
                  <a:pt x="450789" y="5999392"/>
                </a:cubicBezTo>
                <a:cubicBezTo>
                  <a:pt x="446198" y="5975448"/>
                  <a:pt x="461093" y="5963252"/>
                  <a:pt x="478087" y="5955910"/>
                </a:cubicBezTo>
                <a:cubicBezTo>
                  <a:pt x="517980" y="5941556"/>
                  <a:pt x="561348" y="5928579"/>
                  <a:pt x="602292" y="5916653"/>
                </a:cubicBezTo>
                <a:cubicBezTo>
                  <a:pt x="607145" y="5914556"/>
                  <a:pt x="613740" y="5913146"/>
                  <a:pt x="618595" y="5911050"/>
                </a:cubicBezTo>
                <a:cubicBezTo>
                  <a:pt x="623450" y="5908951"/>
                  <a:pt x="630733" y="5905806"/>
                  <a:pt x="630012" y="5897476"/>
                </a:cubicBezTo>
                <a:cubicBezTo>
                  <a:pt x="630342" y="5891571"/>
                  <a:pt x="622009" y="5892289"/>
                  <a:pt x="616792" y="5890221"/>
                </a:cubicBezTo>
                <a:cubicBezTo>
                  <a:pt x="600456" y="5885757"/>
                  <a:pt x="583431" y="5883030"/>
                  <a:pt x="567095" y="5878563"/>
                </a:cubicBezTo>
                <a:cubicBezTo>
                  <a:pt x="554925" y="5873738"/>
                  <a:pt x="539997" y="5875866"/>
                  <a:pt x="530584" y="5864089"/>
                </a:cubicBezTo>
                <a:cubicBezTo>
                  <a:pt x="520482" y="5854051"/>
                  <a:pt x="517333" y="5846768"/>
                  <a:pt x="534688" y="5843591"/>
                </a:cubicBezTo>
                <a:cubicBezTo>
                  <a:pt x="556208" y="5840056"/>
                  <a:pt x="567625" y="5826481"/>
                  <a:pt x="570678" y="5803556"/>
                </a:cubicBezTo>
                <a:cubicBezTo>
                  <a:pt x="546371" y="5803975"/>
                  <a:pt x="523439" y="5800918"/>
                  <a:pt x="501198" y="5796123"/>
                </a:cubicBezTo>
                <a:lnTo>
                  <a:pt x="479615" y="5791064"/>
                </a:lnTo>
                <a:lnTo>
                  <a:pt x="456248" y="5793096"/>
                </a:lnTo>
                <a:cubicBezTo>
                  <a:pt x="406978" y="5793879"/>
                  <a:pt x="377606" y="5774115"/>
                  <a:pt x="314729" y="5777928"/>
                </a:cubicBezTo>
                <a:cubicBezTo>
                  <a:pt x="317084" y="5766468"/>
                  <a:pt x="340370" y="5766470"/>
                  <a:pt x="359634" y="5762066"/>
                </a:cubicBezTo>
                <a:lnTo>
                  <a:pt x="369501" y="5758315"/>
                </a:lnTo>
                <a:lnTo>
                  <a:pt x="372178" y="5759862"/>
                </a:lnTo>
                <a:cubicBezTo>
                  <a:pt x="373402" y="5759716"/>
                  <a:pt x="374480" y="5758344"/>
                  <a:pt x="376637" y="5755604"/>
                </a:cubicBezTo>
                <a:lnTo>
                  <a:pt x="369501" y="5758315"/>
                </a:lnTo>
                <a:lnTo>
                  <a:pt x="366842" y="5756777"/>
                </a:lnTo>
                <a:cubicBezTo>
                  <a:pt x="357048" y="5757950"/>
                  <a:pt x="351565" y="5753641"/>
                  <a:pt x="361359" y="5752466"/>
                </a:cubicBezTo>
                <a:cubicBezTo>
                  <a:pt x="361359" y="5752466"/>
                  <a:pt x="375466" y="5745809"/>
                  <a:pt x="380948" y="5750120"/>
                </a:cubicBezTo>
                <a:cubicBezTo>
                  <a:pt x="380948" y="5750120"/>
                  <a:pt x="385261" y="5744634"/>
                  <a:pt x="385261" y="5744634"/>
                </a:cubicBezTo>
                <a:cubicBezTo>
                  <a:pt x="385261" y="5744634"/>
                  <a:pt x="385261" y="5744634"/>
                  <a:pt x="390743" y="5748944"/>
                </a:cubicBezTo>
                <a:lnTo>
                  <a:pt x="443647" y="5733671"/>
                </a:lnTo>
                <a:lnTo>
                  <a:pt x="457676" y="5726543"/>
                </a:lnTo>
                <a:cubicBezTo>
                  <a:pt x="463984" y="5723795"/>
                  <a:pt x="470402" y="5721563"/>
                  <a:pt x="476995" y="5720155"/>
                </a:cubicBezTo>
                <a:cubicBezTo>
                  <a:pt x="511704" y="5713801"/>
                  <a:pt x="532473" y="5691864"/>
                  <a:pt x="553930" y="5668190"/>
                </a:cubicBezTo>
                <a:cubicBezTo>
                  <a:pt x="558424" y="5661928"/>
                  <a:pt x="560491" y="5656715"/>
                  <a:pt x="552487" y="5651529"/>
                </a:cubicBezTo>
                <a:cubicBezTo>
                  <a:pt x="549010" y="5650151"/>
                  <a:pt x="542055" y="5647393"/>
                  <a:pt x="544122" y="5642180"/>
                </a:cubicBezTo>
                <a:cubicBezTo>
                  <a:pt x="546880" y="5635228"/>
                  <a:pt x="554523" y="5636246"/>
                  <a:pt x="558689" y="5635887"/>
                </a:cubicBezTo>
                <a:cubicBezTo>
                  <a:pt x="578830" y="5635827"/>
                  <a:pt x="591298" y="5624678"/>
                  <a:pt x="601666" y="5608676"/>
                </a:cubicBezTo>
                <a:cubicBezTo>
                  <a:pt x="606850" y="5600674"/>
                  <a:pt x="616528" y="5586410"/>
                  <a:pt x="603309" y="5579159"/>
                </a:cubicBezTo>
                <a:cubicBezTo>
                  <a:pt x="592878" y="5575024"/>
                  <a:pt x="576903" y="5574723"/>
                  <a:pt x="565124" y="5584132"/>
                </a:cubicBezTo>
                <a:cubicBezTo>
                  <a:pt x="562007" y="5586919"/>
                  <a:pt x="560989" y="5594562"/>
                  <a:pt x="554035" y="5591804"/>
                </a:cubicBezTo>
                <a:cubicBezTo>
                  <a:pt x="547080" y="5589047"/>
                  <a:pt x="549836" y="5582095"/>
                  <a:pt x="551904" y="5576880"/>
                </a:cubicBezTo>
                <a:cubicBezTo>
                  <a:pt x="553579" y="5557430"/>
                  <a:pt x="553186" y="5543198"/>
                  <a:pt x="527139" y="5542928"/>
                </a:cubicBezTo>
                <a:cubicBezTo>
                  <a:pt x="508736" y="5543676"/>
                  <a:pt x="488595" y="5543735"/>
                  <a:pt x="470551" y="5548651"/>
                </a:cubicBezTo>
                <a:cubicBezTo>
                  <a:pt x="451818" y="5555302"/>
                  <a:pt x="433415" y="5556051"/>
                  <a:pt x="412552" y="5547780"/>
                </a:cubicBezTo>
                <a:cubicBezTo>
                  <a:pt x="396904" y="5541577"/>
                  <a:pt x="379519" y="5534684"/>
                  <a:pt x="360426" y="5537172"/>
                </a:cubicBezTo>
                <a:cubicBezTo>
                  <a:pt x="352094" y="5537890"/>
                  <a:pt x="347565" y="5534085"/>
                  <a:pt x="345107" y="5525065"/>
                </a:cubicBezTo>
                <a:cubicBezTo>
                  <a:pt x="343337" y="5514307"/>
                  <a:pt x="348880" y="5510471"/>
                  <a:pt x="359642" y="5508702"/>
                </a:cubicBezTo>
                <a:cubicBezTo>
                  <a:pt x="447462" y="5495247"/>
                  <a:pt x="529641" y="5455421"/>
                  <a:pt x="616741" y="5433636"/>
                </a:cubicBezTo>
                <a:cubicBezTo>
                  <a:pt x="634785" y="5428721"/>
                  <a:pt x="659453" y="5432467"/>
                  <a:pt x="668050" y="5405707"/>
                </a:cubicBezTo>
                <a:cubicBezTo>
                  <a:pt x="667002" y="5403279"/>
                  <a:pt x="672907" y="5403609"/>
                  <a:pt x="675334" y="5402560"/>
                </a:cubicBezTo>
                <a:cubicBezTo>
                  <a:pt x="702728" y="5389284"/>
                  <a:pt x="729431" y="5377747"/>
                  <a:pt x="758595" y="5375230"/>
                </a:cubicBezTo>
                <a:cubicBezTo>
                  <a:pt x="773522" y="5373101"/>
                  <a:pt x="785660" y="5367860"/>
                  <a:pt x="798488" y="5360875"/>
                </a:cubicBezTo>
                <a:cubicBezTo>
                  <a:pt x="807150" y="5354254"/>
                  <a:pt x="811283" y="5343825"/>
                  <a:pt x="808824" y="5334805"/>
                </a:cubicBezTo>
                <a:cubicBezTo>
                  <a:pt x="804627" y="5325095"/>
                  <a:pt x="796655" y="5329981"/>
                  <a:pt x="789011" y="5328961"/>
                </a:cubicBezTo>
                <a:cubicBezTo>
                  <a:pt x="757749" y="5326623"/>
                  <a:pt x="727207" y="5332616"/>
                  <a:pt x="697712" y="5341036"/>
                </a:cubicBezTo>
                <a:cubicBezTo>
                  <a:pt x="670648" y="5348408"/>
                  <a:pt x="661532" y="5320659"/>
                  <a:pt x="643096" y="5311338"/>
                </a:cubicBezTo>
                <a:cubicBezTo>
                  <a:pt x="634403" y="5307892"/>
                  <a:pt x="652774" y="5297074"/>
                  <a:pt x="654483" y="5287693"/>
                </a:cubicBezTo>
                <a:cubicBezTo>
                  <a:pt x="651005" y="5286315"/>
                  <a:pt x="646478" y="5282510"/>
                  <a:pt x="643000" y="5281131"/>
                </a:cubicBezTo>
                <a:cubicBezTo>
                  <a:pt x="625254" y="5270074"/>
                  <a:pt x="596123" y="5282659"/>
                  <a:pt x="586315" y="5256648"/>
                </a:cubicBezTo>
                <a:cubicBezTo>
                  <a:pt x="584219" y="5251791"/>
                  <a:pt x="577983" y="5257365"/>
                  <a:pt x="575556" y="5258416"/>
                </a:cubicBezTo>
                <a:cubicBezTo>
                  <a:pt x="570012" y="5262251"/>
                  <a:pt x="565516" y="5268515"/>
                  <a:pt x="557513" y="5263329"/>
                </a:cubicBezTo>
                <a:cubicBezTo>
                  <a:pt x="567520" y="5243162"/>
                  <a:pt x="567520" y="5243162"/>
                  <a:pt x="545969" y="5236629"/>
                </a:cubicBezTo>
                <a:cubicBezTo>
                  <a:pt x="534847" y="5234231"/>
                  <a:pt x="519826" y="5206151"/>
                  <a:pt x="525340" y="5192246"/>
                </a:cubicBezTo>
                <a:cubicBezTo>
                  <a:pt x="534987" y="5167912"/>
                  <a:pt x="547420" y="5146697"/>
                  <a:pt x="579011" y="5143130"/>
                </a:cubicBezTo>
                <a:cubicBezTo>
                  <a:pt x="615460" y="5137466"/>
                  <a:pt x="644230" y="5120715"/>
                  <a:pt x="661490" y="5087331"/>
                </a:cubicBezTo>
                <a:cubicBezTo>
                  <a:pt x="670120" y="5070638"/>
                  <a:pt x="685375" y="5062607"/>
                  <a:pt x="703778" y="5061859"/>
                </a:cubicBezTo>
                <a:lnTo>
                  <a:pt x="725723" y="5058956"/>
                </a:lnTo>
                <a:lnTo>
                  <a:pt x="721678" y="5057202"/>
                </a:lnTo>
                <a:cubicBezTo>
                  <a:pt x="719247" y="5056560"/>
                  <a:pt x="716706" y="5056721"/>
                  <a:pt x="713652" y="5058828"/>
                </a:cubicBezTo>
                <a:cubicBezTo>
                  <a:pt x="698893" y="5067417"/>
                  <a:pt x="685709" y="5060603"/>
                  <a:pt x="673716" y="5052439"/>
                </a:cubicBezTo>
                <a:cubicBezTo>
                  <a:pt x="666964" y="5046492"/>
                  <a:pt x="671693" y="5000283"/>
                  <a:pt x="680180" y="4993367"/>
                </a:cubicBezTo>
                <a:lnTo>
                  <a:pt x="725861" y="4961862"/>
                </a:lnTo>
                <a:lnTo>
                  <a:pt x="703761" y="4953391"/>
                </a:lnTo>
                <a:cubicBezTo>
                  <a:pt x="697494" y="4948897"/>
                  <a:pt x="696805" y="4950635"/>
                  <a:pt x="691260" y="4954471"/>
                </a:cubicBezTo>
                <a:cubicBezTo>
                  <a:pt x="677056" y="4964931"/>
                  <a:pt x="675286" y="4954170"/>
                  <a:pt x="673515" y="4943412"/>
                </a:cubicBezTo>
                <a:cubicBezTo>
                  <a:pt x="672106" y="4936819"/>
                  <a:pt x="680766" y="4930197"/>
                  <a:pt x="671714" y="4922587"/>
                </a:cubicBezTo>
                <a:cubicBezTo>
                  <a:pt x="669646" y="4927800"/>
                  <a:pt x="667219" y="4928848"/>
                  <a:pt x="665839" y="4932324"/>
                </a:cubicBezTo>
                <a:cubicBezTo>
                  <a:pt x="659966" y="4942064"/>
                  <a:pt x="656193" y="4956658"/>
                  <a:pt x="644022" y="4951834"/>
                </a:cubicBezTo>
                <a:cubicBezTo>
                  <a:pt x="632542" y="4945270"/>
                  <a:pt x="632839" y="4929297"/>
                  <a:pt x="640090" y="4916081"/>
                </a:cubicBezTo>
                <a:cubicBezTo>
                  <a:pt x="644223" y="4905654"/>
                  <a:pt x="651147" y="4898341"/>
                  <a:pt x="665055" y="4903856"/>
                </a:cubicBezTo>
                <a:cubicBezTo>
                  <a:pt x="672009" y="4906613"/>
                  <a:pt x="682081" y="4906583"/>
                  <a:pt x="682739" y="4894776"/>
                </a:cubicBezTo>
                <a:cubicBezTo>
                  <a:pt x="683757" y="4887134"/>
                  <a:pt x="680608" y="4879852"/>
                  <a:pt x="671224" y="4878143"/>
                </a:cubicBezTo>
                <a:cubicBezTo>
                  <a:pt x="665321" y="4877814"/>
                  <a:pt x="658728" y="4879223"/>
                  <a:pt x="658006" y="4870891"/>
                </a:cubicBezTo>
                <a:cubicBezTo>
                  <a:pt x="659022" y="4863250"/>
                  <a:pt x="664568" y="4859414"/>
                  <a:pt x="671161" y="4858005"/>
                </a:cubicBezTo>
                <a:cubicBezTo>
                  <a:pt x="687121" y="4853271"/>
                  <a:pt x="699768" y="4844206"/>
                  <a:pt x="711583" y="4832799"/>
                </a:cubicBezTo>
                <a:lnTo>
                  <a:pt x="741030" y="4800174"/>
                </a:lnTo>
                <a:lnTo>
                  <a:pt x="730444" y="4800167"/>
                </a:lnTo>
                <a:cubicBezTo>
                  <a:pt x="724174" y="4801840"/>
                  <a:pt x="719271" y="4799920"/>
                  <a:pt x="716450" y="4795636"/>
                </a:cubicBezTo>
                <a:lnTo>
                  <a:pt x="716440" y="4795523"/>
                </a:lnTo>
                <a:lnTo>
                  <a:pt x="693586" y="4797003"/>
                </a:lnTo>
                <a:cubicBezTo>
                  <a:pt x="676876" y="4797920"/>
                  <a:pt x="661080" y="4799702"/>
                  <a:pt x="645645" y="4805651"/>
                </a:cubicBezTo>
                <a:cubicBezTo>
                  <a:pt x="625174" y="4811616"/>
                  <a:pt x="624093" y="4799117"/>
                  <a:pt x="623011" y="4786623"/>
                </a:cubicBezTo>
                <a:cubicBezTo>
                  <a:pt x="623670" y="4774814"/>
                  <a:pt x="633018" y="4766454"/>
                  <a:pt x="641680" y="4759832"/>
                </a:cubicBezTo>
                <a:cubicBezTo>
                  <a:pt x="660740" y="4747274"/>
                  <a:pt x="679802" y="4734719"/>
                  <a:pt x="699552" y="4720425"/>
                </a:cubicBezTo>
                <a:cubicBezTo>
                  <a:pt x="713758" y="4709966"/>
                  <a:pt x="727267" y="4698728"/>
                  <a:pt x="741649" y="4689094"/>
                </a:cubicBezTo>
                <a:lnTo>
                  <a:pt x="753089" y="4683847"/>
                </a:lnTo>
                <a:lnTo>
                  <a:pt x="753374" y="4678840"/>
                </a:lnTo>
                <a:cubicBezTo>
                  <a:pt x="753439" y="4659707"/>
                  <a:pt x="760416" y="4649062"/>
                  <a:pt x="779226" y="4644041"/>
                </a:cubicBezTo>
                <a:cubicBezTo>
                  <a:pt x="790415" y="4639504"/>
                  <a:pt x="806686" y="4634644"/>
                  <a:pt x="804532" y="4620755"/>
                </a:cubicBezTo>
                <a:cubicBezTo>
                  <a:pt x="802700" y="4611944"/>
                  <a:pt x="797933" y="4607146"/>
                  <a:pt x="791719" y="4604672"/>
                </a:cubicBezTo>
                <a:lnTo>
                  <a:pt x="782429" y="4603746"/>
                </a:lnTo>
                <a:lnTo>
                  <a:pt x="739215" y="4623164"/>
                </a:lnTo>
                <a:cubicBezTo>
                  <a:pt x="727413" y="4615719"/>
                  <a:pt x="662243" y="4640575"/>
                  <a:pt x="631840" y="4662623"/>
                </a:cubicBezTo>
                <a:cubicBezTo>
                  <a:pt x="641461" y="4660447"/>
                  <a:pt x="641461" y="4660447"/>
                  <a:pt x="641461" y="4660447"/>
                </a:cubicBezTo>
                <a:cubicBezTo>
                  <a:pt x="651081" y="4658270"/>
                  <a:pt x="654801" y="4652372"/>
                  <a:pt x="656982" y="4661993"/>
                </a:cubicBezTo>
                <a:cubicBezTo>
                  <a:pt x="656982" y="4661993"/>
                  <a:pt x="647361" y="4664169"/>
                  <a:pt x="643640" y="4670067"/>
                </a:cubicBezTo>
                <a:cubicBezTo>
                  <a:pt x="645820" y="4679688"/>
                  <a:pt x="645820" y="4679688"/>
                  <a:pt x="645820" y="4679688"/>
                </a:cubicBezTo>
                <a:cubicBezTo>
                  <a:pt x="619136" y="4695838"/>
                  <a:pt x="601433" y="4684672"/>
                  <a:pt x="620677" y="4680319"/>
                </a:cubicBezTo>
                <a:cubicBezTo>
                  <a:pt x="611054" y="4682495"/>
                  <a:pt x="611054" y="4682495"/>
                  <a:pt x="611054" y="4682495"/>
                </a:cubicBezTo>
                <a:cubicBezTo>
                  <a:pt x="601433" y="4684672"/>
                  <a:pt x="595533" y="4680949"/>
                  <a:pt x="595533" y="4680949"/>
                </a:cubicBezTo>
                <a:cubicBezTo>
                  <a:pt x="599252" y="4675052"/>
                  <a:pt x="608875" y="4672875"/>
                  <a:pt x="612595" y="4666976"/>
                </a:cubicBezTo>
                <a:cubicBezTo>
                  <a:pt x="623757" y="4649280"/>
                  <a:pt x="644540" y="4629409"/>
                  <a:pt x="602334" y="4644013"/>
                </a:cubicBezTo>
                <a:cubicBezTo>
                  <a:pt x="638640" y="4625686"/>
                  <a:pt x="670679" y="4610854"/>
                  <a:pt x="700860" y="4598970"/>
                </a:cubicBezTo>
                <a:lnTo>
                  <a:pt x="701020" y="4598920"/>
                </a:lnTo>
                <a:lnTo>
                  <a:pt x="665112" y="4593907"/>
                </a:lnTo>
                <a:cubicBezTo>
                  <a:pt x="653441" y="4590822"/>
                  <a:pt x="648040" y="4586064"/>
                  <a:pt x="653667" y="4574231"/>
                </a:cubicBezTo>
                <a:cubicBezTo>
                  <a:pt x="657235" y="4570178"/>
                  <a:pt x="658264" y="4566285"/>
                  <a:pt x="655403" y="4561368"/>
                </a:cubicBezTo>
                <a:cubicBezTo>
                  <a:pt x="643635" y="4536612"/>
                  <a:pt x="660132" y="4515159"/>
                  <a:pt x="686014" y="4521166"/>
                </a:cubicBezTo>
                <a:cubicBezTo>
                  <a:pt x="715790" y="4528200"/>
                  <a:pt x="747462" y="4524915"/>
                  <a:pt x="776367" y="4538378"/>
                </a:cubicBezTo>
                <a:cubicBezTo>
                  <a:pt x="782959" y="4541786"/>
                  <a:pt x="789229" y="4540112"/>
                  <a:pt x="795178" y="4533359"/>
                </a:cubicBezTo>
                <a:cubicBezTo>
                  <a:pt x="807235" y="4522391"/>
                  <a:pt x="821610" y="4527853"/>
                  <a:pt x="826463" y="4544122"/>
                </a:cubicBezTo>
                <a:cubicBezTo>
                  <a:pt x="829326" y="4549042"/>
                  <a:pt x="830997" y="4555312"/>
                  <a:pt x="837268" y="4553639"/>
                </a:cubicBezTo>
                <a:cubicBezTo>
                  <a:pt x="844888" y="4553154"/>
                  <a:pt x="844566" y="4548072"/>
                  <a:pt x="844245" y="4542994"/>
                </a:cubicBezTo>
                <a:cubicBezTo>
                  <a:pt x="842252" y="4531643"/>
                  <a:pt x="847171" y="4528779"/>
                  <a:pt x="856304" y="4532024"/>
                </a:cubicBezTo>
                <a:cubicBezTo>
                  <a:pt x="878297" y="4537005"/>
                  <a:pt x="863442" y="4523920"/>
                  <a:pt x="864311" y="4517490"/>
                </a:cubicBezTo>
                <a:cubicBezTo>
                  <a:pt x="878361" y="4517872"/>
                  <a:pt x="891384" y="4522146"/>
                  <a:pt x="904954" y="4514907"/>
                </a:cubicBezTo>
                <a:cubicBezTo>
                  <a:pt x="911063" y="4510694"/>
                  <a:pt x="925113" y="4511075"/>
                  <a:pt x="921770" y="4498536"/>
                </a:cubicBezTo>
                <a:cubicBezTo>
                  <a:pt x="919776" y="4487186"/>
                  <a:pt x="913733" y="4472266"/>
                  <a:pt x="899682" y="4471884"/>
                </a:cubicBezTo>
                <a:cubicBezTo>
                  <a:pt x="890790" y="4472448"/>
                  <a:pt x="881402" y="4470176"/>
                  <a:pt x="872984" y="4468160"/>
                </a:cubicBezTo>
                <a:lnTo>
                  <a:pt x="855438" y="4466325"/>
                </a:lnTo>
                <a:lnTo>
                  <a:pt x="837026" y="4470718"/>
                </a:lnTo>
                <a:cubicBezTo>
                  <a:pt x="819897" y="4476497"/>
                  <a:pt x="803339" y="4484011"/>
                  <a:pt x="787394" y="4493780"/>
                </a:cubicBezTo>
                <a:cubicBezTo>
                  <a:pt x="754128" y="4516795"/>
                  <a:pt x="721126" y="4513769"/>
                  <a:pt x="686026" y="4505886"/>
                </a:cubicBezTo>
                <a:cubicBezTo>
                  <a:pt x="679072" y="4503128"/>
                  <a:pt x="674904" y="4503488"/>
                  <a:pt x="674874" y="4493420"/>
                </a:cubicBezTo>
                <a:cubicBezTo>
                  <a:pt x="675539" y="4484129"/>
                  <a:pt x="675928" y="4477119"/>
                  <a:pt x="675636" y="4472069"/>
                </a:cubicBezTo>
                <a:lnTo>
                  <a:pt x="675209" y="4470842"/>
                </a:lnTo>
                <a:lnTo>
                  <a:pt x="675182" y="4470845"/>
                </a:lnTo>
                <a:cubicBezTo>
                  <a:pt x="672641" y="4471007"/>
                  <a:pt x="670020" y="4469899"/>
                  <a:pt x="667528" y="4468303"/>
                </a:cubicBezTo>
                <a:lnTo>
                  <a:pt x="661195" y="4463277"/>
                </a:lnTo>
                <a:lnTo>
                  <a:pt x="643547" y="4470943"/>
                </a:lnTo>
                <a:cubicBezTo>
                  <a:pt x="640430" y="4473731"/>
                  <a:pt x="635576" y="4475828"/>
                  <a:pt x="632457" y="4478615"/>
                </a:cubicBezTo>
                <a:cubicBezTo>
                  <a:pt x="625175" y="4481761"/>
                  <a:pt x="620351" y="4493929"/>
                  <a:pt x="613726" y="4485267"/>
                </a:cubicBezTo>
                <a:cubicBezTo>
                  <a:pt x="610413" y="4480937"/>
                  <a:pt x="610487" y="4476944"/>
                  <a:pt x="612386" y="4473422"/>
                </a:cubicBezTo>
                <a:lnTo>
                  <a:pt x="619527" y="4466724"/>
                </a:lnTo>
                <a:lnTo>
                  <a:pt x="601819" y="4461441"/>
                </a:lnTo>
                <a:cubicBezTo>
                  <a:pt x="577011" y="4458593"/>
                  <a:pt x="552190" y="4466864"/>
                  <a:pt x="528075" y="4463614"/>
                </a:cubicBezTo>
                <a:cubicBezTo>
                  <a:pt x="481870" y="4458899"/>
                  <a:pt x="433380" y="4478558"/>
                  <a:pt x="386373" y="4461141"/>
                </a:cubicBezTo>
                <a:cubicBezTo>
                  <a:pt x="379780" y="4457735"/>
                  <a:pt x="372160" y="4458218"/>
                  <a:pt x="363188" y="4457514"/>
                </a:cubicBezTo>
                <a:cubicBezTo>
                  <a:pt x="362546" y="4447353"/>
                  <a:pt x="368495" y="4440598"/>
                  <a:pt x="366501" y="4429248"/>
                </a:cubicBezTo>
                <a:cubicBezTo>
                  <a:pt x="361486" y="4410438"/>
                  <a:pt x="376631" y="4387798"/>
                  <a:pt x="397983" y="4382615"/>
                </a:cubicBezTo>
                <a:cubicBezTo>
                  <a:pt x="414414" y="4380296"/>
                  <a:pt x="432516" y="4384247"/>
                  <a:pt x="445604" y="4369387"/>
                </a:cubicBezTo>
                <a:cubicBezTo>
                  <a:pt x="450362" y="4363985"/>
                  <a:pt x="457114" y="4369931"/>
                  <a:pt x="462355" y="4372149"/>
                </a:cubicBezTo>
                <a:cubicBezTo>
                  <a:pt x="475699" y="4381502"/>
                  <a:pt x="490939" y="4380535"/>
                  <a:pt x="506181" y="4379566"/>
                </a:cubicBezTo>
                <a:cubicBezTo>
                  <a:pt x="518882" y="4378758"/>
                  <a:pt x="525153" y="4377086"/>
                  <a:pt x="522998" y="4363195"/>
                </a:cubicBezTo>
                <a:cubicBezTo>
                  <a:pt x="522678" y="4358115"/>
                  <a:pt x="524895" y="4352872"/>
                  <a:pt x="529976" y="4352550"/>
                </a:cubicBezTo>
                <a:lnTo>
                  <a:pt x="533556" y="4353821"/>
                </a:lnTo>
                <a:lnTo>
                  <a:pt x="535573" y="4343663"/>
                </a:lnTo>
                <a:cubicBezTo>
                  <a:pt x="540848" y="4336704"/>
                  <a:pt x="548820" y="4331819"/>
                  <a:pt x="557317" y="4328147"/>
                </a:cubicBezTo>
                <a:lnTo>
                  <a:pt x="606827" y="4312499"/>
                </a:lnTo>
                <a:lnTo>
                  <a:pt x="591380" y="4311846"/>
                </a:lnTo>
                <a:cubicBezTo>
                  <a:pt x="583371" y="4312176"/>
                  <a:pt x="575314" y="4313325"/>
                  <a:pt x="567178" y="4315755"/>
                </a:cubicBezTo>
                <a:cubicBezTo>
                  <a:pt x="557180" y="4318942"/>
                  <a:pt x="554158" y="4311480"/>
                  <a:pt x="549945" y="4305374"/>
                </a:cubicBezTo>
                <a:cubicBezTo>
                  <a:pt x="543900" y="4290456"/>
                  <a:pt x="533578" y="4288560"/>
                  <a:pt x="518498" y="4292067"/>
                </a:cubicBezTo>
                <a:cubicBezTo>
                  <a:pt x="494608" y="4297412"/>
                  <a:pt x="485155" y="4289087"/>
                  <a:pt x="488629" y="4263361"/>
                </a:cubicBezTo>
                <a:cubicBezTo>
                  <a:pt x="489175" y="4251849"/>
                  <a:pt x="483065" y="4256064"/>
                  <a:pt x="479175" y="4255034"/>
                </a:cubicBezTo>
                <a:cubicBezTo>
                  <a:pt x="456152" y="4253947"/>
                  <a:pt x="433130" y="4252861"/>
                  <a:pt x="410269" y="4254312"/>
                </a:cubicBezTo>
                <a:cubicBezTo>
                  <a:pt x="363193" y="4256027"/>
                  <a:pt x="315639" y="4250122"/>
                  <a:pt x="269049" y="4259460"/>
                </a:cubicBezTo>
                <a:cubicBezTo>
                  <a:pt x="237697" y="4267827"/>
                  <a:pt x="204032" y="4259766"/>
                  <a:pt x="170688" y="4256782"/>
                </a:cubicBezTo>
                <a:cubicBezTo>
                  <a:pt x="159176" y="4256239"/>
                  <a:pt x="154096" y="4256563"/>
                  <a:pt x="145606" y="4263477"/>
                </a:cubicBezTo>
                <a:cubicBezTo>
                  <a:pt x="135767" y="4269203"/>
                  <a:pt x="121491" y="4285414"/>
                  <a:pt x="113453" y="4259145"/>
                </a:cubicBezTo>
                <a:cubicBezTo>
                  <a:pt x="111780" y="4252873"/>
                  <a:pt x="102810" y="4252169"/>
                  <a:pt x="100591" y="4257412"/>
                </a:cubicBezTo>
                <a:cubicBezTo>
                  <a:pt x="90688" y="4282269"/>
                  <a:pt x="70913" y="4272049"/>
                  <a:pt x="54482" y="4274368"/>
                </a:cubicBezTo>
                <a:cubicBezTo>
                  <a:pt x="41781" y="4275174"/>
                  <a:pt x="30270" y="4274630"/>
                  <a:pt x="18759" y="4274086"/>
                </a:cubicBezTo>
                <a:cubicBezTo>
                  <a:pt x="8437" y="4272191"/>
                  <a:pt x="2520" y="4269379"/>
                  <a:pt x="652" y="4265036"/>
                </a:cubicBezTo>
                <a:cubicBezTo>
                  <a:pt x="-1216" y="4260691"/>
                  <a:pt x="961" y="4254814"/>
                  <a:pt x="6831" y="4246790"/>
                </a:cubicBezTo>
                <a:cubicBezTo>
                  <a:pt x="9048" y="4241548"/>
                  <a:pt x="12779" y="4240035"/>
                  <a:pt x="11107" y="4233766"/>
                </a:cubicBezTo>
                <a:cubicBezTo>
                  <a:pt x="2201" y="4213930"/>
                  <a:pt x="7346" y="4194474"/>
                  <a:pt x="28696" y="4189292"/>
                </a:cubicBezTo>
                <a:cubicBezTo>
                  <a:pt x="64967" y="4178059"/>
                  <a:pt x="101237" y="4166829"/>
                  <a:pt x="139823" y="4172030"/>
                </a:cubicBezTo>
                <a:cubicBezTo>
                  <a:pt x="150144" y="4173923"/>
                  <a:pt x="160465" y="4175818"/>
                  <a:pt x="169114" y="4171443"/>
                </a:cubicBezTo>
                <a:cubicBezTo>
                  <a:pt x="209984" y="4152268"/>
                  <a:pt x="255546" y="4146823"/>
                  <a:pt x="298568" y="4141538"/>
                </a:cubicBezTo>
                <a:cubicBezTo>
                  <a:pt x="321430" y="4140087"/>
                  <a:pt x="344131" y="4136094"/>
                  <a:pt x="355226" y="4109884"/>
                </a:cubicBezTo>
                <a:cubicBezTo>
                  <a:pt x="359822" y="4101941"/>
                  <a:pt x="369823" y="4098755"/>
                  <a:pt x="379984" y="4098108"/>
                </a:cubicBezTo>
                <a:cubicBezTo>
                  <a:pt x="383875" y="4099137"/>
                  <a:pt x="387604" y="4097626"/>
                  <a:pt x="387283" y="4092545"/>
                </a:cubicBezTo>
                <a:cubicBezTo>
                  <a:pt x="385772" y="4088815"/>
                  <a:pt x="383071" y="4086437"/>
                  <a:pt x="380532" y="4086597"/>
                </a:cubicBezTo>
                <a:cubicBezTo>
                  <a:pt x="351400" y="4089725"/>
                  <a:pt x="323619" y="4094039"/>
                  <a:pt x="293843" y="4087005"/>
                </a:cubicBezTo>
                <a:cubicBezTo>
                  <a:pt x="255997" y="4113639"/>
                  <a:pt x="209148" y="4098760"/>
                  <a:pt x="167959" y="4112855"/>
                </a:cubicBezTo>
                <a:cubicBezTo>
                  <a:pt x="165418" y="4113016"/>
                  <a:pt x="164229" y="4114367"/>
                  <a:pt x="161689" y="4114529"/>
                </a:cubicBezTo>
                <a:cubicBezTo>
                  <a:pt x="151367" y="4112635"/>
                  <a:pt x="136608" y="4121224"/>
                  <a:pt x="131753" y="4104955"/>
                </a:cubicBezTo>
                <a:cubicBezTo>
                  <a:pt x="126899" y="4088685"/>
                  <a:pt x="141980" y="4085177"/>
                  <a:pt x="151818" y="4079450"/>
                </a:cubicBezTo>
                <a:cubicBezTo>
                  <a:pt x="165227" y="4069671"/>
                  <a:pt x="181497" y="4064813"/>
                  <a:pt x="198088" y="4065033"/>
                </a:cubicBezTo>
                <a:cubicBezTo>
                  <a:pt x="236031" y="4060072"/>
                  <a:pt x="270630" y="4042572"/>
                  <a:pt x="307221" y="4036422"/>
                </a:cubicBezTo>
                <a:cubicBezTo>
                  <a:pt x="318571" y="4034425"/>
                  <a:pt x="318798" y="4017833"/>
                  <a:pt x="331176" y="4011946"/>
                </a:cubicBezTo>
                <a:cubicBezTo>
                  <a:pt x="342205" y="4004868"/>
                  <a:pt x="350534" y="3995413"/>
                  <a:pt x="338058" y="3979627"/>
                </a:cubicBezTo>
                <a:cubicBezTo>
                  <a:pt x="331146" y="3971140"/>
                  <a:pt x="342175" y="3964063"/>
                  <a:pt x="350824" y="3959687"/>
                </a:cubicBezTo>
                <a:cubicBezTo>
                  <a:pt x="358283" y="3956664"/>
                  <a:pt x="364715" y="3957530"/>
                  <a:pt x="366547" y="3966340"/>
                </a:cubicBezTo>
                <a:cubicBezTo>
                  <a:pt x="366868" y="3971421"/>
                  <a:pt x="367352" y="3979041"/>
                  <a:pt x="377511" y="3978396"/>
                </a:cubicBezTo>
                <a:cubicBezTo>
                  <a:pt x="376161" y="3977206"/>
                  <a:pt x="377190" y="3973316"/>
                  <a:pt x="377190" y="3973316"/>
                </a:cubicBezTo>
                <a:cubicBezTo>
                  <a:pt x="371211" y="3939264"/>
                  <a:pt x="382079" y="3929647"/>
                  <a:pt x="413204" y="3937871"/>
                </a:cubicBezTo>
                <a:cubicBezTo>
                  <a:pt x="423525" y="3939766"/>
                  <a:pt x="433299" y="3953171"/>
                  <a:pt x="441790" y="3946257"/>
                </a:cubicBezTo>
                <a:cubicBezTo>
                  <a:pt x="450279" y="3939341"/>
                  <a:pt x="460118" y="3933616"/>
                  <a:pt x="469282" y="3927295"/>
                </a:cubicBezTo>
                <a:lnTo>
                  <a:pt x="480801" y="3916223"/>
                </a:lnTo>
                <a:lnTo>
                  <a:pt x="467011" y="3911455"/>
                </a:lnTo>
                <a:cubicBezTo>
                  <a:pt x="458322" y="3909268"/>
                  <a:pt x="449203" y="3908166"/>
                  <a:pt x="439656" y="3909409"/>
                </a:cubicBezTo>
                <a:lnTo>
                  <a:pt x="436543" y="3908652"/>
                </a:lnTo>
                <a:lnTo>
                  <a:pt x="432079" y="3913718"/>
                </a:lnTo>
                <a:cubicBezTo>
                  <a:pt x="415327" y="3910957"/>
                  <a:pt x="420472" y="3891503"/>
                  <a:pt x="408479" y="3883337"/>
                </a:cubicBezTo>
                <a:cubicBezTo>
                  <a:pt x="403077" y="3878580"/>
                  <a:pt x="413077" y="3875393"/>
                  <a:pt x="419187" y="3871179"/>
                </a:cubicBezTo>
                <a:cubicBezTo>
                  <a:pt x="431405" y="3862752"/>
                  <a:pt x="450537" y="3862812"/>
                  <a:pt x="454493" y="3844708"/>
                </a:cubicBezTo>
                <a:cubicBezTo>
                  <a:pt x="454331" y="3842167"/>
                  <a:pt x="458062" y="3840655"/>
                  <a:pt x="460602" y="3840493"/>
                </a:cubicBezTo>
                <a:cubicBezTo>
                  <a:pt x="496647" y="3845854"/>
                  <a:pt x="515908" y="3807649"/>
                  <a:pt x="547580" y="3804361"/>
                </a:cubicBezTo>
                <a:cubicBezTo>
                  <a:pt x="555201" y="3803877"/>
                  <a:pt x="561311" y="3799665"/>
                  <a:pt x="568929" y="3799180"/>
                </a:cubicBezTo>
                <a:cubicBezTo>
                  <a:pt x="591954" y="3800267"/>
                  <a:pt x="610603" y="3792706"/>
                  <a:pt x="630443" y="3783794"/>
                </a:cubicBezTo>
                <a:cubicBezTo>
                  <a:pt x="635362" y="3780932"/>
                  <a:pt x="640443" y="3780609"/>
                  <a:pt x="645362" y="3777746"/>
                </a:cubicBezTo>
                <a:cubicBezTo>
                  <a:pt x="653689" y="3768291"/>
                  <a:pt x="678480" y="3797320"/>
                  <a:pt x="677581" y="3762946"/>
                </a:cubicBezTo>
                <a:cubicBezTo>
                  <a:pt x="677967" y="3748895"/>
                  <a:pt x="690026" y="3737927"/>
                  <a:pt x="687550" y="3718955"/>
                </a:cubicBezTo>
                <a:cubicBezTo>
                  <a:pt x="684915" y="3697443"/>
                  <a:pt x="696490" y="3678855"/>
                  <a:pt x="719031" y="3672322"/>
                </a:cubicBezTo>
                <a:lnTo>
                  <a:pt x="726795" y="3670060"/>
                </a:lnTo>
                <a:lnTo>
                  <a:pt x="733712" y="3659931"/>
                </a:lnTo>
                <a:cubicBezTo>
                  <a:pt x="730235" y="3658553"/>
                  <a:pt x="725708" y="3654747"/>
                  <a:pt x="722230" y="3653368"/>
                </a:cubicBezTo>
                <a:cubicBezTo>
                  <a:pt x="704484" y="3642311"/>
                  <a:pt x="675353" y="3654897"/>
                  <a:pt x="665545" y="3628886"/>
                </a:cubicBezTo>
                <a:cubicBezTo>
                  <a:pt x="663449" y="3624030"/>
                  <a:pt x="657213" y="3629603"/>
                  <a:pt x="654786" y="3630654"/>
                </a:cubicBezTo>
                <a:cubicBezTo>
                  <a:pt x="649242" y="3634488"/>
                  <a:pt x="644746" y="3640752"/>
                  <a:pt x="636743" y="3635566"/>
                </a:cubicBezTo>
                <a:cubicBezTo>
                  <a:pt x="646750" y="3615400"/>
                  <a:pt x="646750" y="3615400"/>
                  <a:pt x="625199" y="3608867"/>
                </a:cubicBezTo>
                <a:cubicBezTo>
                  <a:pt x="614077" y="3606469"/>
                  <a:pt x="599055" y="3578390"/>
                  <a:pt x="604569" y="3564484"/>
                </a:cubicBezTo>
                <a:cubicBezTo>
                  <a:pt x="614216" y="3540150"/>
                  <a:pt x="626651" y="3518934"/>
                  <a:pt x="658242" y="3515368"/>
                </a:cubicBezTo>
                <a:cubicBezTo>
                  <a:pt x="694690" y="3509704"/>
                  <a:pt x="723461" y="3492953"/>
                  <a:pt x="740719" y="3459569"/>
                </a:cubicBezTo>
                <a:lnTo>
                  <a:pt x="745643" y="3454298"/>
                </a:lnTo>
                <a:lnTo>
                  <a:pt x="738663" y="3450674"/>
                </a:lnTo>
                <a:cubicBezTo>
                  <a:pt x="735162" y="3449976"/>
                  <a:pt x="731290" y="3450622"/>
                  <a:pt x="726759" y="3453707"/>
                </a:cubicBezTo>
                <a:cubicBezTo>
                  <a:pt x="726129" y="3451483"/>
                  <a:pt x="724702" y="3450686"/>
                  <a:pt x="724072" y="3448461"/>
                </a:cubicBezTo>
                <a:cubicBezTo>
                  <a:pt x="722347" y="3438140"/>
                  <a:pt x="717102" y="3440825"/>
                  <a:pt x="710431" y="3442715"/>
                </a:cubicBezTo>
                <a:cubicBezTo>
                  <a:pt x="700107" y="3444436"/>
                  <a:pt x="692638" y="3447753"/>
                  <a:pt x="688227" y="3432184"/>
                </a:cubicBezTo>
                <a:cubicBezTo>
                  <a:pt x="684908" y="3424716"/>
                  <a:pt x="672232" y="3413892"/>
                  <a:pt x="665095" y="3409907"/>
                </a:cubicBezTo>
                <a:cubicBezTo>
                  <a:pt x="653048" y="3401305"/>
                  <a:pt x="638312" y="3387461"/>
                  <a:pt x="618131" y="3396777"/>
                </a:cubicBezTo>
                <a:cubicBezTo>
                  <a:pt x="613683" y="3398037"/>
                  <a:pt x="605750" y="3395477"/>
                  <a:pt x="601469" y="3393087"/>
                </a:cubicBezTo>
                <a:cubicBezTo>
                  <a:pt x="580063" y="3381130"/>
                  <a:pt x="556098" y="3377106"/>
                  <a:pt x="532133" y="3373080"/>
                </a:cubicBezTo>
                <a:cubicBezTo>
                  <a:pt x="510393" y="3368424"/>
                  <a:pt x="488023" y="3361546"/>
                  <a:pt x="468211" y="3346736"/>
                </a:cubicBezTo>
                <a:cubicBezTo>
                  <a:pt x="463298" y="3342121"/>
                  <a:pt x="462502" y="3343548"/>
                  <a:pt x="457255" y="3346235"/>
                </a:cubicBezTo>
                <a:cubicBezTo>
                  <a:pt x="443746" y="3353663"/>
                  <a:pt x="443451" y="3344136"/>
                  <a:pt x="443152" y="3334612"/>
                </a:cubicBezTo>
                <a:cubicBezTo>
                  <a:pt x="442689" y="3328738"/>
                  <a:pt x="450953" y="3323995"/>
                  <a:pt x="443984" y="3316359"/>
                </a:cubicBezTo>
                <a:cubicBezTo>
                  <a:pt x="441595" y="3320639"/>
                  <a:pt x="439371" y="3321270"/>
                  <a:pt x="437777" y="3324122"/>
                </a:cubicBezTo>
                <a:cubicBezTo>
                  <a:pt x="431568" y="3331886"/>
                  <a:pt x="426621" y="3344098"/>
                  <a:pt x="416630" y="3338519"/>
                </a:cubicBezTo>
                <a:cubicBezTo>
                  <a:pt x="407438" y="3331511"/>
                  <a:pt x="409531" y="3317706"/>
                  <a:pt x="417333" y="3307087"/>
                </a:cubicBezTo>
                <a:cubicBezTo>
                  <a:pt x="422114" y="3298529"/>
                  <a:pt x="428953" y="3292990"/>
                  <a:pt x="440370" y="3299366"/>
                </a:cubicBezTo>
                <a:cubicBezTo>
                  <a:pt x="446078" y="3302555"/>
                  <a:pt x="454808" y="3303685"/>
                  <a:pt x="456735" y="3293532"/>
                </a:cubicBezTo>
                <a:cubicBezTo>
                  <a:pt x="458496" y="3287027"/>
                  <a:pt x="456604" y="3280358"/>
                  <a:pt x="448671" y="3277798"/>
                </a:cubicBezTo>
                <a:cubicBezTo>
                  <a:pt x="443595" y="3276834"/>
                  <a:pt x="437719" y="3277296"/>
                  <a:pt x="438052" y="3269995"/>
                </a:cubicBezTo>
                <a:cubicBezTo>
                  <a:pt x="439812" y="3263491"/>
                  <a:pt x="445057" y="3260804"/>
                  <a:pt x="450931" y="3260341"/>
                </a:cubicBezTo>
                <a:cubicBezTo>
                  <a:pt x="479677" y="3255808"/>
                  <a:pt x="498932" y="3234741"/>
                  <a:pt x="524063" y="3213214"/>
                </a:cubicBezTo>
                <a:cubicBezTo>
                  <a:pt x="490406" y="3213132"/>
                  <a:pt x="462958" y="3205287"/>
                  <a:pt x="434843" y="3212048"/>
                </a:cubicBezTo>
                <a:cubicBezTo>
                  <a:pt x="416420" y="3214861"/>
                  <a:pt x="416920" y="3203909"/>
                  <a:pt x="417420" y="3192958"/>
                </a:cubicBezTo>
                <a:cubicBezTo>
                  <a:pt x="419348" y="3182803"/>
                  <a:pt x="428409" y="3176633"/>
                  <a:pt x="436675" y="3171891"/>
                </a:cubicBezTo>
                <a:cubicBezTo>
                  <a:pt x="454634" y="3163203"/>
                  <a:pt x="472592" y="3154516"/>
                  <a:pt x="491349" y="3144403"/>
                </a:cubicBezTo>
                <a:cubicBezTo>
                  <a:pt x="518369" y="3129546"/>
                  <a:pt x="543333" y="3111666"/>
                  <a:pt x="574934" y="3108726"/>
                </a:cubicBezTo>
                <a:cubicBezTo>
                  <a:pt x="583031" y="3107635"/>
                  <a:pt x="589073" y="3103522"/>
                  <a:pt x="592261" y="3097815"/>
                </a:cubicBezTo>
                <a:cubicBezTo>
                  <a:pt x="607568" y="3067057"/>
                  <a:pt x="635053" y="3058073"/>
                  <a:pt x="665392" y="3050686"/>
                </a:cubicBezTo>
                <a:cubicBezTo>
                  <a:pt x="696843" y="3042981"/>
                  <a:pt x="727506" y="3032500"/>
                  <a:pt x="757855" y="3020905"/>
                </a:cubicBezTo>
                <a:lnTo>
                  <a:pt x="831122" y="2991416"/>
                </a:lnTo>
                <a:lnTo>
                  <a:pt x="821046" y="2994256"/>
                </a:lnTo>
                <a:cubicBezTo>
                  <a:pt x="811606" y="2997547"/>
                  <a:pt x="801704" y="3001692"/>
                  <a:pt x="791363" y="3006960"/>
                </a:cubicBezTo>
                <a:cubicBezTo>
                  <a:pt x="765603" y="3009299"/>
                  <a:pt x="768720" y="2996029"/>
                  <a:pt x="730474" y="3003831"/>
                </a:cubicBezTo>
                <a:cubicBezTo>
                  <a:pt x="705496" y="3014757"/>
                  <a:pt x="723452" y="3021784"/>
                  <a:pt x="685204" y="3029583"/>
                </a:cubicBezTo>
                <a:cubicBezTo>
                  <a:pt x="650075" y="3024117"/>
                  <a:pt x="596219" y="3050649"/>
                  <a:pt x="536895" y="3064692"/>
                </a:cubicBezTo>
                <a:cubicBezTo>
                  <a:pt x="527526" y="3056886"/>
                  <a:pt x="468202" y="3070928"/>
                  <a:pt x="439323" y="3086536"/>
                </a:cubicBezTo>
                <a:cubicBezTo>
                  <a:pt x="447910" y="3085757"/>
                  <a:pt x="447910" y="3085757"/>
                  <a:pt x="447910" y="3085757"/>
                </a:cubicBezTo>
                <a:cubicBezTo>
                  <a:pt x="456497" y="3084976"/>
                  <a:pt x="460398" y="3080294"/>
                  <a:pt x="461183" y="3088882"/>
                </a:cubicBezTo>
                <a:cubicBezTo>
                  <a:pt x="461183" y="3088882"/>
                  <a:pt x="452595" y="3089660"/>
                  <a:pt x="448694" y="3094342"/>
                </a:cubicBezTo>
                <a:cubicBezTo>
                  <a:pt x="449476" y="3102928"/>
                  <a:pt x="449476" y="3102928"/>
                  <a:pt x="449476" y="3102928"/>
                </a:cubicBezTo>
                <a:cubicBezTo>
                  <a:pt x="424499" y="3113854"/>
                  <a:pt x="410445" y="3102144"/>
                  <a:pt x="427618" y="3100584"/>
                </a:cubicBezTo>
                <a:cubicBezTo>
                  <a:pt x="419032" y="3101365"/>
                  <a:pt x="419032" y="3101365"/>
                  <a:pt x="419032" y="3101365"/>
                </a:cubicBezTo>
                <a:cubicBezTo>
                  <a:pt x="410445" y="3102144"/>
                  <a:pt x="405761" y="3098240"/>
                  <a:pt x="405761" y="3098240"/>
                </a:cubicBezTo>
                <a:cubicBezTo>
                  <a:pt x="409661" y="3093558"/>
                  <a:pt x="418249" y="3092778"/>
                  <a:pt x="422151" y="3088095"/>
                </a:cubicBezTo>
                <a:cubicBezTo>
                  <a:pt x="433857" y="3074046"/>
                  <a:pt x="454148" y="3059217"/>
                  <a:pt x="415901" y="3067019"/>
                </a:cubicBezTo>
                <a:cubicBezTo>
                  <a:pt x="483027" y="3043610"/>
                  <a:pt x="533763" y="3030348"/>
                  <a:pt x="585282" y="3025670"/>
                </a:cubicBezTo>
                <a:cubicBezTo>
                  <a:pt x="636020" y="3012405"/>
                  <a:pt x="678953" y="3008509"/>
                  <a:pt x="738276" y="2994466"/>
                </a:cubicBezTo>
                <a:cubicBezTo>
                  <a:pt x="737493" y="2985879"/>
                  <a:pt x="725005" y="2991341"/>
                  <a:pt x="724222" y="2982755"/>
                </a:cubicBezTo>
                <a:lnTo>
                  <a:pt x="760892" y="2968457"/>
                </a:lnTo>
                <a:lnTo>
                  <a:pt x="744342" y="2966146"/>
                </a:lnTo>
                <a:cubicBezTo>
                  <a:pt x="732670" y="2963060"/>
                  <a:pt x="727270" y="2958302"/>
                  <a:pt x="732896" y="2946468"/>
                </a:cubicBezTo>
                <a:cubicBezTo>
                  <a:pt x="736464" y="2942416"/>
                  <a:pt x="737494" y="2938524"/>
                  <a:pt x="734633" y="2933608"/>
                </a:cubicBezTo>
                <a:lnTo>
                  <a:pt x="734720" y="2931294"/>
                </a:lnTo>
                <a:lnTo>
                  <a:pt x="686588" y="2938984"/>
                </a:lnTo>
                <a:cubicBezTo>
                  <a:pt x="654359" y="2939702"/>
                  <a:pt x="623390" y="2944867"/>
                  <a:pt x="593514" y="2958128"/>
                </a:cubicBezTo>
                <a:cubicBezTo>
                  <a:pt x="562044" y="2974244"/>
                  <a:pt x="533799" y="2967830"/>
                  <a:pt x="504293" y="2956963"/>
                </a:cubicBezTo>
                <a:cubicBezTo>
                  <a:pt x="498585" y="2953774"/>
                  <a:pt x="494933" y="2953608"/>
                  <a:pt x="496065" y="2944879"/>
                </a:cubicBezTo>
                <a:cubicBezTo>
                  <a:pt x="502642" y="2912988"/>
                  <a:pt x="501214" y="2912192"/>
                  <a:pt x="471505" y="2921804"/>
                </a:cubicBezTo>
                <a:cubicBezTo>
                  <a:pt x="468484" y="2923862"/>
                  <a:pt x="464036" y="2925121"/>
                  <a:pt x="461016" y="2927177"/>
                </a:cubicBezTo>
                <a:cubicBezTo>
                  <a:pt x="454344" y="2929065"/>
                  <a:pt x="448765" y="2939053"/>
                  <a:pt x="444019" y="2930785"/>
                </a:cubicBezTo>
                <a:cubicBezTo>
                  <a:pt x="439276" y="2922522"/>
                  <a:pt x="446114" y="2916980"/>
                  <a:pt x="453584" y="2913665"/>
                </a:cubicBezTo>
                <a:cubicBezTo>
                  <a:pt x="467723" y="2908462"/>
                  <a:pt x="483291" y="2904053"/>
                  <a:pt x="498861" y="2899645"/>
                </a:cubicBezTo>
                <a:cubicBezTo>
                  <a:pt x="505533" y="2897758"/>
                  <a:pt x="515058" y="2897463"/>
                  <a:pt x="511907" y="2886344"/>
                </a:cubicBezTo>
                <a:cubicBezTo>
                  <a:pt x="509386" y="2877447"/>
                  <a:pt x="506699" y="2872204"/>
                  <a:pt x="495745" y="2871702"/>
                </a:cubicBezTo>
                <a:cubicBezTo>
                  <a:pt x="457176" y="2867006"/>
                  <a:pt x="421129" y="2871206"/>
                  <a:pt x="385544" y="2881280"/>
                </a:cubicBezTo>
                <a:cubicBezTo>
                  <a:pt x="375851" y="2885226"/>
                  <a:pt x="363304" y="2887577"/>
                  <a:pt x="357928" y="2877088"/>
                </a:cubicBezTo>
                <a:cubicBezTo>
                  <a:pt x="352554" y="2866598"/>
                  <a:pt x="361153" y="2854555"/>
                  <a:pt x="366730" y="2844567"/>
                </a:cubicBezTo>
                <a:cubicBezTo>
                  <a:pt x="368955" y="2843937"/>
                  <a:pt x="371976" y="2841882"/>
                  <a:pt x="374200" y="2841252"/>
                </a:cubicBezTo>
                <a:cubicBezTo>
                  <a:pt x="380242" y="2837139"/>
                  <a:pt x="385652" y="2830802"/>
                  <a:pt x="384559" y="2822704"/>
                </a:cubicBezTo>
                <a:cubicBezTo>
                  <a:pt x="383334" y="2801430"/>
                  <a:pt x="397643" y="2792575"/>
                  <a:pt x="413210" y="2788168"/>
                </a:cubicBezTo>
                <a:lnTo>
                  <a:pt x="449799" y="2781728"/>
                </a:lnTo>
                <a:lnTo>
                  <a:pt x="451584" y="2773060"/>
                </a:lnTo>
                <a:cubicBezTo>
                  <a:pt x="457412" y="2764400"/>
                  <a:pt x="466537" y="2757444"/>
                  <a:pt x="477214" y="2754853"/>
                </a:cubicBezTo>
                <a:cubicBezTo>
                  <a:pt x="493644" y="2752534"/>
                  <a:pt x="511746" y="2756485"/>
                  <a:pt x="524832" y="2741626"/>
                </a:cubicBezTo>
                <a:lnTo>
                  <a:pt x="525784" y="2741455"/>
                </a:lnTo>
                <a:lnTo>
                  <a:pt x="499222" y="2731387"/>
                </a:lnTo>
                <a:cubicBezTo>
                  <a:pt x="489232" y="2725805"/>
                  <a:pt x="476054" y="2725932"/>
                  <a:pt x="469251" y="2714647"/>
                </a:cubicBezTo>
                <a:cubicBezTo>
                  <a:pt x="461652" y="2704788"/>
                  <a:pt x="459761" y="2698116"/>
                  <a:pt x="475163" y="2697358"/>
                </a:cubicBezTo>
                <a:cubicBezTo>
                  <a:pt x="494216" y="2696770"/>
                  <a:pt x="505669" y="2686321"/>
                  <a:pt x="510950" y="2666809"/>
                </a:cubicBezTo>
                <a:cubicBezTo>
                  <a:pt x="489841" y="2664376"/>
                  <a:pt x="470323" y="2659091"/>
                  <a:pt x="451604" y="2652380"/>
                </a:cubicBezTo>
                <a:lnTo>
                  <a:pt x="433485" y="2645515"/>
                </a:lnTo>
                <a:lnTo>
                  <a:pt x="413005" y="2644590"/>
                </a:lnTo>
                <a:lnTo>
                  <a:pt x="361527" y="2630677"/>
                </a:lnTo>
                <a:lnTo>
                  <a:pt x="348278" y="2631698"/>
                </a:lnTo>
                <a:cubicBezTo>
                  <a:pt x="316926" y="2640065"/>
                  <a:pt x="283261" y="2632004"/>
                  <a:pt x="249917" y="2629021"/>
                </a:cubicBezTo>
                <a:cubicBezTo>
                  <a:pt x="238406" y="2628478"/>
                  <a:pt x="233326" y="2628801"/>
                  <a:pt x="224836" y="2635716"/>
                </a:cubicBezTo>
                <a:cubicBezTo>
                  <a:pt x="214997" y="2641440"/>
                  <a:pt x="200721" y="2657651"/>
                  <a:pt x="192683" y="2631382"/>
                </a:cubicBezTo>
                <a:cubicBezTo>
                  <a:pt x="191010" y="2625112"/>
                  <a:pt x="182040" y="2624406"/>
                  <a:pt x="179821" y="2629649"/>
                </a:cubicBezTo>
                <a:cubicBezTo>
                  <a:pt x="169918" y="2654508"/>
                  <a:pt x="150143" y="2644288"/>
                  <a:pt x="133711" y="2646606"/>
                </a:cubicBezTo>
                <a:cubicBezTo>
                  <a:pt x="121011" y="2647413"/>
                  <a:pt x="109499" y="2646869"/>
                  <a:pt x="97989" y="2646324"/>
                </a:cubicBezTo>
                <a:cubicBezTo>
                  <a:pt x="87667" y="2644430"/>
                  <a:pt x="81750" y="2641619"/>
                  <a:pt x="79882" y="2637274"/>
                </a:cubicBezTo>
                <a:cubicBezTo>
                  <a:pt x="78014" y="2632929"/>
                  <a:pt x="80192" y="2627052"/>
                  <a:pt x="86060" y="2619029"/>
                </a:cubicBezTo>
                <a:cubicBezTo>
                  <a:pt x="88278" y="2613787"/>
                  <a:pt x="92010" y="2612274"/>
                  <a:pt x="90337" y="2606004"/>
                </a:cubicBezTo>
                <a:cubicBezTo>
                  <a:pt x="81430" y="2586167"/>
                  <a:pt x="86576" y="2566712"/>
                  <a:pt x="107926" y="2561531"/>
                </a:cubicBezTo>
                <a:cubicBezTo>
                  <a:pt x="144197" y="2550297"/>
                  <a:pt x="180467" y="2539068"/>
                  <a:pt x="219052" y="2544268"/>
                </a:cubicBezTo>
                <a:cubicBezTo>
                  <a:pt x="229373" y="2546163"/>
                  <a:pt x="239695" y="2548056"/>
                  <a:pt x="248343" y="2543681"/>
                </a:cubicBezTo>
                <a:cubicBezTo>
                  <a:pt x="289213" y="2524505"/>
                  <a:pt x="334776" y="2519061"/>
                  <a:pt x="377798" y="2513777"/>
                </a:cubicBezTo>
                <a:cubicBezTo>
                  <a:pt x="400659" y="2512324"/>
                  <a:pt x="423361" y="2508332"/>
                  <a:pt x="434455" y="2482122"/>
                </a:cubicBezTo>
                <a:cubicBezTo>
                  <a:pt x="439052" y="2474180"/>
                  <a:pt x="449053" y="2470993"/>
                  <a:pt x="459214" y="2470347"/>
                </a:cubicBezTo>
                <a:cubicBezTo>
                  <a:pt x="463105" y="2471376"/>
                  <a:pt x="466834" y="2469865"/>
                  <a:pt x="466513" y="2464784"/>
                </a:cubicBezTo>
                <a:cubicBezTo>
                  <a:pt x="465002" y="2461053"/>
                  <a:pt x="462301" y="2458676"/>
                  <a:pt x="459762" y="2458836"/>
                </a:cubicBezTo>
                <a:cubicBezTo>
                  <a:pt x="430629" y="2461963"/>
                  <a:pt x="402848" y="2466277"/>
                  <a:pt x="373073" y="2459244"/>
                </a:cubicBezTo>
                <a:cubicBezTo>
                  <a:pt x="335227" y="2485877"/>
                  <a:pt x="288378" y="2470999"/>
                  <a:pt x="247188" y="2485093"/>
                </a:cubicBezTo>
                <a:cubicBezTo>
                  <a:pt x="244648" y="2485255"/>
                  <a:pt x="243459" y="2486606"/>
                  <a:pt x="240919" y="2486768"/>
                </a:cubicBezTo>
                <a:cubicBezTo>
                  <a:pt x="230597" y="2484873"/>
                  <a:pt x="215838" y="2493463"/>
                  <a:pt x="210983" y="2477193"/>
                </a:cubicBezTo>
                <a:cubicBezTo>
                  <a:pt x="206129" y="2460924"/>
                  <a:pt x="221210" y="2457415"/>
                  <a:pt x="231047" y="2451688"/>
                </a:cubicBezTo>
                <a:cubicBezTo>
                  <a:pt x="244457" y="2441910"/>
                  <a:pt x="260727" y="2437051"/>
                  <a:pt x="277318" y="2437272"/>
                </a:cubicBezTo>
                <a:cubicBezTo>
                  <a:pt x="296290" y="2434791"/>
                  <a:pt x="314425" y="2429176"/>
                  <a:pt x="332392" y="2423411"/>
                </a:cubicBezTo>
                <a:lnTo>
                  <a:pt x="368129" y="2413660"/>
                </a:lnTo>
                <a:lnTo>
                  <a:pt x="359406" y="2411831"/>
                </a:lnTo>
                <a:cubicBezTo>
                  <a:pt x="352104" y="2411496"/>
                  <a:pt x="348620" y="2407679"/>
                  <a:pt x="347526" y="2399581"/>
                </a:cubicBezTo>
                <a:cubicBezTo>
                  <a:pt x="347228" y="2390056"/>
                  <a:pt x="352473" y="2387370"/>
                  <a:pt x="361999" y="2387076"/>
                </a:cubicBezTo>
                <a:lnTo>
                  <a:pt x="411699" y="2382824"/>
                </a:lnTo>
                <a:lnTo>
                  <a:pt x="422661" y="2371291"/>
                </a:lnTo>
                <a:cubicBezTo>
                  <a:pt x="424563" y="2366068"/>
                  <a:pt x="423526" y="2359759"/>
                  <a:pt x="417289" y="2351865"/>
                </a:cubicBezTo>
                <a:cubicBezTo>
                  <a:pt x="410375" y="2343379"/>
                  <a:pt x="421406" y="2336301"/>
                  <a:pt x="430053" y="2331926"/>
                </a:cubicBezTo>
                <a:cubicBezTo>
                  <a:pt x="437513" y="2328903"/>
                  <a:pt x="443945" y="2329768"/>
                  <a:pt x="445777" y="2338579"/>
                </a:cubicBezTo>
                <a:cubicBezTo>
                  <a:pt x="446098" y="2343661"/>
                  <a:pt x="446582" y="2351280"/>
                  <a:pt x="456741" y="2350635"/>
                </a:cubicBezTo>
                <a:cubicBezTo>
                  <a:pt x="455391" y="2349444"/>
                  <a:pt x="456419" y="2345555"/>
                  <a:pt x="456419" y="2345555"/>
                </a:cubicBezTo>
                <a:cubicBezTo>
                  <a:pt x="450441" y="2311503"/>
                  <a:pt x="461309" y="2301886"/>
                  <a:pt x="492433" y="2310109"/>
                </a:cubicBezTo>
                <a:cubicBezTo>
                  <a:pt x="502755" y="2312004"/>
                  <a:pt x="512529" y="2325409"/>
                  <a:pt x="521020" y="2318495"/>
                </a:cubicBezTo>
                <a:cubicBezTo>
                  <a:pt x="537997" y="2304665"/>
                  <a:pt x="560377" y="2295590"/>
                  <a:pt x="571952" y="2277002"/>
                </a:cubicBezTo>
                <a:cubicBezTo>
                  <a:pt x="576550" y="2269060"/>
                  <a:pt x="578608" y="2261277"/>
                  <a:pt x="588768" y="2260631"/>
                </a:cubicBezTo>
                <a:cubicBezTo>
                  <a:pt x="605200" y="2258311"/>
                  <a:pt x="598126" y="2247285"/>
                  <a:pt x="593915" y="2241177"/>
                </a:cubicBezTo>
                <a:cubicBezTo>
                  <a:pt x="586840" y="2230148"/>
                  <a:pt x="557869" y="2235816"/>
                  <a:pt x="552242" y="2247649"/>
                </a:cubicBezTo>
                <a:cubicBezTo>
                  <a:pt x="548995" y="2256782"/>
                  <a:pt x="545425" y="2260835"/>
                  <a:pt x="535264" y="2261480"/>
                </a:cubicBezTo>
                <a:cubicBezTo>
                  <a:pt x="525103" y="2262126"/>
                  <a:pt x="507001" y="2258175"/>
                  <a:pt x="517259" y="2279203"/>
                </a:cubicBezTo>
                <a:cubicBezTo>
                  <a:pt x="518768" y="2282934"/>
                  <a:pt x="515039" y="2284445"/>
                  <a:pt x="511309" y="2285957"/>
                </a:cubicBezTo>
                <a:cubicBezTo>
                  <a:pt x="494557" y="2283195"/>
                  <a:pt x="499702" y="2263740"/>
                  <a:pt x="487709" y="2255575"/>
                </a:cubicBezTo>
                <a:cubicBezTo>
                  <a:pt x="482306" y="2250818"/>
                  <a:pt x="492307" y="2247632"/>
                  <a:pt x="498417" y="2243418"/>
                </a:cubicBezTo>
                <a:cubicBezTo>
                  <a:pt x="510635" y="2234991"/>
                  <a:pt x="529766" y="2235050"/>
                  <a:pt x="533723" y="2216947"/>
                </a:cubicBezTo>
                <a:cubicBezTo>
                  <a:pt x="533561" y="2214405"/>
                  <a:pt x="537294" y="2212892"/>
                  <a:pt x="539832" y="2212731"/>
                </a:cubicBezTo>
                <a:cubicBezTo>
                  <a:pt x="557854" y="2215412"/>
                  <a:pt x="571681" y="2207201"/>
                  <a:pt x="584961" y="2197909"/>
                </a:cubicBezTo>
                <a:lnTo>
                  <a:pt x="588025" y="2195834"/>
                </a:lnTo>
                <a:lnTo>
                  <a:pt x="587375" y="2194747"/>
                </a:lnTo>
                <a:cubicBezTo>
                  <a:pt x="586116" y="2190299"/>
                  <a:pt x="580075" y="2194411"/>
                  <a:pt x="577851" y="2195042"/>
                </a:cubicBezTo>
                <a:cubicBezTo>
                  <a:pt x="572606" y="2197727"/>
                  <a:pt x="567991" y="2202636"/>
                  <a:pt x="561653" y="2197224"/>
                </a:cubicBezTo>
                <a:cubicBezTo>
                  <a:pt x="572640" y="2180902"/>
                  <a:pt x="572640" y="2180902"/>
                  <a:pt x="554720" y="2172763"/>
                </a:cubicBezTo>
                <a:cubicBezTo>
                  <a:pt x="545359" y="2169407"/>
                  <a:pt x="535573" y="2143351"/>
                  <a:pt x="541947" y="2131937"/>
                </a:cubicBezTo>
                <a:cubicBezTo>
                  <a:pt x="553105" y="2111961"/>
                  <a:pt x="566316" y="2095010"/>
                  <a:pt x="594099" y="2095552"/>
                </a:cubicBezTo>
                <a:cubicBezTo>
                  <a:pt x="626329" y="2094834"/>
                  <a:pt x="653184" y="2083630"/>
                  <a:pt x="671975" y="2056688"/>
                </a:cubicBezTo>
                <a:cubicBezTo>
                  <a:pt x="681372" y="2043218"/>
                  <a:pt x="695511" y="2038013"/>
                  <a:pt x="711543" y="2039479"/>
                </a:cubicBezTo>
                <a:cubicBezTo>
                  <a:pt x="724721" y="2039352"/>
                  <a:pt x="738528" y="2041450"/>
                  <a:pt x="752039" y="2034021"/>
                </a:cubicBezTo>
                <a:cubicBezTo>
                  <a:pt x="775242" y="2022646"/>
                  <a:pt x="803190" y="2019539"/>
                  <a:pt x="829081" y="2013411"/>
                </a:cubicBezTo>
                <a:cubicBezTo>
                  <a:pt x="837181" y="2012318"/>
                  <a:pt x="845280" y="2011226"/>
                  <a:pt x="853046" y="2017435"/>
                </a:cubicBezTo>
                <a:lnTo>
                  <a:pt x="868967" y="2023957"/>
                </a:lnTo>
                <a:lnTo>
                  <a:pt x="890604" y="2017652"/>
                </a:lnTo>
                <a:lnTo>
                  <a:pt x="939376" y="2007660"/>
                </a:lnTo>
                <a:lnTo>
                  <a:pt x="949048" y="1999547"/>
                </a:lnTo>
                <a:cubicBezTo>
                  <a:pt x="954799" y="1995535"/>
                  <a:pt x="961017" y="1992573"/>
                  <a:pt x="968361" y="1991996"/>
                </a:cubicBezTo>
                <a:cubicBezTo>
                  <a:pt x="969788" y="1992793"/>
                  <a:pt x="970585" y="1991366"/>
                  <a:pt x="970585" y="1991366"/>
                </a:cubicBezTo>
                <a:cubicBezTo>
                  <a:pt x="972549" y="1964386"/>
                  <a:pt x="989471" y="1994426"/>
                  <a:pt x="995845" y="1983013"/>
                </a:cubicBezTo>
                <a:cubicBezTo>
                  <a:pt x="1005003" y="2006845"/>
                  <a:pt x="1013138" y="1988927"/>
                  <a:pt x="1018548" y="1982591"/>
                </a:cubicBezTo>
                <a:cubicBezTo>
                  <a:pt x="1023962" y="1976254"/>
                  <a:pt x="1030633" y="1974366"/>
                  <a:pt x="1038101" y="1971050"/>
                </a:cubicBezTo>
                <a:cubicBezTo>
                  <a:pt x="1052872" y="1968068"/>
                  <a:pt x="1070498" y="1966682"/>
                  <a:pt x="1078931" y="1958289"/>
                </a:cubicBezTo>
                <a:cubicBezTo>
                  <a:pt x="1090383" y="1947840"/>
                  <a:pt x="1099909" y="1947545"/>
                  <a:pt x="1109270" y="1950900"/>
                </a:cubicBezTo>
                <a:lnTo>
                  <a:pt x="1119949" y="1953292"/>
                </a:lnTo>
                <a:lnTo>
                  <a:pt x="1133540" y="1948811"/>
                </a:lnTo>
                <a:cubicBezTo>
                  <a:pt x="1156041" y="1941898"/>
                  <a:pt x="1176842" y="1936358"/>
                  <a:pt x="1196847" y="1932106"/>
                </a:cubicBezTo>
                <a:lnTo>
                  <a:pt x="1207753" y="1930436"/>
                </a:lnTo>
                <a:lnTo>
                  <a:pt x="1201125" y="1922047"/>
                </a:lnTo>
                <a:cubicBezTo>
                  <a:pt x="1196912" y="1915940"/>
                  <a:pt x="1190321" y="1912532"/>
                  <a:pt x="1185399" y="1915395"/>
                </a:cubicBezTo>
                <a:cubicBezTo>
                  <a:pt x="1160962" y="1932250"/>
                  <a:pt x="1122924" y="1915539"/>
                  <a:pt x="1103181" y="1946124"/>
                </a:cubicBezTo>
                <a:cubicBezTo>
                  <a:pt x="1083728" y="1940984"/>
                  <a:pt x="1065656" y="1977839"/>
                  <a:pt x="1040866" y="1948808"/>
                </a:cubicBezTo>
                <a:cubicBezTo>
                  <a:pt x="1033953" y="1940321"/>
                  <a:pt x="1020706" y="1952639"/>
                  <a:pt x="1009195" y="1952094"/>
                </a:cubicBezTo>
                <a:cubicBezTo>
                  <a:pt x="963148" y="1949920"/>
                  <a:pt x="923471" y="1967745"/>
                  <a:pt x="888326" y="1996756"/>
                </a:cubicBezTo>
                <a:cubicBezTo>
                  <a:pt x="876107" y="2005184"/>
                  <a:pt x="865947" y="2005830"/>
                  <a:pt x="855142" y="1996314"/>
                </a:cubicBezTo>
                <a:cubicBezTo>
                  <a:pt x="861318" y="1972968"/>
                  <a:pt x="878455" y="1961677"/>
                  <a:pt x="902185" y="1953793"/>
                </a:cubicBezTo>
                <a:cubicBezTo>
                  <a:pt x="930995" y="1945586"/>
                  <a:pt x="955112" y="1923650"/>
                  <a:pt x="980901" y="1907985"/>
                </a:cubicBezTo>
                <a:cubicBezTo>
                  <a:pt x="999229" y="1895344"/>
                  <a:pt x="1016687" y="1889134"/>
                  <a:pt x="1039871" y="1892761"/>
                </a:cubicBezTo>
                <a:cubicBezTo>
                  <a:pt x="1069484" y="1897256"/>
                  <a:pt x="1097652" y="1878890"/>
                  <a:pt x="1128296" y="1879493"/>
                </a:cubicBezTo>
                <a:cubicBezTo>
                  <a:pt x="1132025" y="1877980"/>
                  <a:pt x="1136946" y="1875116"/>
                  <a:pt x="1139646" y="1877496"/>
                </a:cubicBezTo>
                <a:cubicBezTo>
                  <a:pt x="1161093" y="1893986"/>
                  <a:pt x="1177749" y="1875075"/>
                  <a:pt x="1195208" y="1868864"/>
                </a:cubicBezTo>
                <a:cubicBezTo>
                  <a:pt x="1215209" y="1862493"/>
                  <a:pt x="1235692" y="1863742"/>
                  <a:pt x="1256173" y="1864990"/>
                </a:cubicBezTo>
                <a:cubicBezTo>
                  <a:pt x="1260064" y="1866018"/>
                  <a:pt x="1262444" y="1863317"/>
                  <a:pt x="1263471" y="1859426"/>
                </a:cubicBezTo>
                <a:cubicBezTo>
                  <a:pt x="1271799" y="1849971"/>
                  <a:pt x="1282443" y="1856946"/>
                  <a:pt x="1280223" y="1862187"/>
                </a:cubicBezTo>
                <a:cubicBezTo>
                  <a:pt x="1276269" y="1880291"/>
                  <a:pt x="1288809" y="1876945"/>
                  <a:pt x="1297779" y="1877652"/>
                </a:cubicBezTo>
                <a:cubicBezTo>
                  <a:pt x="1314372" y="1877871"/>
                  <a:pt x="1331672" y="1869122"/>
                  <a:pt x="1348745" y="1876962"/>
                </a:cubicBezTo>
                <a:cubicBezTo>
                  <a:pt x="1353985" y="1879180"/>
                  <a:pt x="1360095" y="1874966"/>
                  <a:pt x="1362314" y="1869725"/>
                </a:cubicBezTo>
                <a:cubicBezTo>
                  <a:pt x="1367781" y="1855349"/>
                  <a:pt x="1378102" y="1857244"/>
                  <a:pt x="1391125" y="1861518"/>
                </a:cubicBezTo>
                <a:cubicBezTo>
                  <a:pt x="1400094" y="1862222"/>
                  <a:pt x="1409002" y="1882060"/>
                  <a:pt x="1421767" y="1862120"/>
                </a:cubicBezTo>
                <a:lnTo>
                  <a:pt x="1426405" y="1859586"/>
                </a:lnTo>
                <a:lnTo>
                  <a:pt x="1417372" y="1857451"/>
                </a:lnTo>
                <a:cubicBezTo>
                  <a:pt x="1395627" y="1850301"/>
                  <a:pt x="1374039" y="1838230"/>
                  <a:pt x="1351342" y="1837111"/>
                </a:cubicBezTo>
                <a:cubicBezTo>
                  <a:pt x="1332452" y="1835359"/>
                  <a:pt x="1317849" y="1829956"/>
                  <a:pt x="1309279" y="1813763"/>
                </a:cubicBezTo>
                <a:cubicBezTo>
                  <a:pt x="1315630" y="1804877"/>
                  <a:pt x="1323249" y="1803610"/>
                  <a:pt x="1333724" y="1807741"/>
                </a:cubicBezTo>
                <a:cubicBezTo>
                  <a:pt x="1364676" y="1823149"/>
                  <a:pt x="1397056" y="1829511"/>
                  <a:pt x="1430710" y="1820000"/>
                </a:cubicBezTo>
                <a:cubicBezTo>
                  <a:pt x="1439124" y="1817623"/>
                  <a:pt x="1451027" y="1824451"/>
                  <a:pt x="1454679" y="1816993"/>
                </a:cubicBezTo>
                <a:lnTo>
                  <a:pt x="1456559" y="1815078"/>
                </a:lnTo>
                <a:lnTo>
                  <a:pt x="1422687" y="1813153"/>
                </a:lnTo>
                <a:cubicBezTo>
                  <a:pt x="1409228" y="1815571"/>
                  <a:pt x="1398630" y="1813172"/>
                  <a:pt x="1389655" y="1807957"/>
                </a:cubicBezTo>
                <a:lnTo>
                  <a:pt x="1375213" y="1794265"/>
                </a:lnTo>
                <a:lnTo>
                  <a:pt x="1341552" y="1795633"/>
                </a:lnTo>
                <a:cubicBezTo>
                  <a:pt x="1294385" y="1802982"/>
                  <a:pt x="1249906" y="1815575"/>
                  <a:pt x="1200848" y="1816251"/>
                </a:cubicBezTo>
                <a:cubicBezTo>
                  <a:pt x="1162741" y="1817430"/>
                  <a:pt x="1125101" y="1824483"/>
                  <a:pt x="1087163" y="1822012"/>
                </a:cubicBezTo>
                <a:cubicBezTo>
                  <a:pt x="1051448" y="1818910"/>
                  <a:pt x="1015364" y="1839936"/>
                  <a:pt x="980149" y="1825885"/>
                </a:cubicBezTo>
                <a:cubicBezTo>
                  <a:pt x="977296" y="1824289"/>
                  <a:pt x="974275" y="1826345"/>
                  <a:pt x="972051" y="1826975"/>
                </a:cubicBezTo>
                <a:cubicBezTo>
                  <a:pt x="948551" y="1828825"/>
                  <a:pt x="928366" y="1838141"/>
                  <a:pt x="910242" y="1850480"/>
                </a:cubicBezTo>
                <a:cubicBezTo>
                  <a:pt x="892914" y="1861392"/>
                  <a:pt x="878309" y="1860721"/>
                  <a:pt x="863574" y="1846877"/>
                </a:cubicBezTo>
                <a:cubicBezTo>
                  <a:pt x="858663" y="1842262"/>
                  <a:pt x="853120" y="1835422"/>
                  <a:pt x="847246" y="1835885"/>
                </a:cubicBezTo>
                <a:cubicBezTo>
                  <a:pt x="831677" y="1840292"/>
                  <a:pt x="824115" y="1813606"/>
                  <a:pt x="805989" y="1825945"/>
                </a:cubicBezTo>
                <a:cubicBezTo>
                  <a:pt x="805359" y="1823721"/>
                  <a:pt x="803931" y="1822924"/>
                  <a:pt x="803302" y="1820701"/>
                </a:cubicBezTo>
                <a:cubicBezTo>
                  <a:pt x="801577" y="1810378"/>
                  <a:pt x="796332" y="1813064"/>
                  <a:pt x="789660" y="1814953"/>
                </a:cubicBezTo>
                <a:cubicBezTo>
                  <a:pt x="779337" y="1816674"/>
                  <a:pt x="771868" y="1819991"/>
                  <a:pt x="767457" y="1804423"/>
                </a:cubicBezTo>
                <a:cubicBezTo>
                  <a:pt x="764138" y="1796954"/>
                  <a:pt x="751462" y="1786131"/>
                  <a:pt x="744324" y="1782145"/>
                </a:cubicBezTo>
                <a:cubicBezTo>
                  <a:pt x="732278" y="1773544"/>
                  <a:pt x="717542" y="1759700"/>
                  <a:pt x="697360" y="1769015"/>
                </a:cubicBezTo>
                <a:cubicBezTo>
                  <a:pt x="692912" y="1770275"/>
                  <a:pt x="684980" y="1767716"/>
                  <a:pt x="680699" y="1765325"/>
                </a:cubicBezTo>
                <a:cubicBezTo>
                  <a:pt x="659293" y="1753368"/>
                  <a:pt x="635328" y="1749343"/>
                  <a:pt x="611363" y="1745319"/>
                </a:cubicBezTo>
                <a:cubicBezTo>
                  <a:pt x="589623" y="1740663"/>
                  <a:pt x="567253" y="1733785"/>
                  <a:pt x="547440" y="1718974"/>
                </a:cubicBezTo>
                <a:cubicBezTo>
                  <a:pt x="542528" y="1714358"/>
                  <a:pt x="541732" y="1715787"/>
                  <a:pt x="536485" y="1718473"/>
                </a:cubicBezTo>
                <a:cubicBezTo>
                  <a:pt x="522976" y="1725901"/>
                  <a:pt x="522680" y="1716375"/>
                  <a:pt x="522381" y="1706850"/>
                </a:cubicBezTo>
                <a:cubicBezTo>
                  <a:pt x="521919" y="1700976"/>
                  <a:pt x="530183" y="1696233"/>
                  <a:pt x="523214" y="1688598"/>
                </a:cubicBezTo>
                <a:cubicBezTo>
                  <a:pt x="520825" y="1692877"/>
                  <a:pt x="518601" y="1693508"/>
                  <a:pt x="517007" y="1696360"/>
                </a:cubicBezTo>
                <a:cubicBezTo>
                  <a:pt x="510798" y="1704125"/>
                  <a:pt x="505851" y="1716336"/>
                  <a:pt x="495861" y="1710756"/>
                </a:cubicBezTo>
                <a:cubicBezTo>
                  <a:pt x="486668" y="1703749"/>
                  <a:pt x="488760" y="1689943"/>
                  <a:pt x="496563" y="1679326"/>
                </a:cubicBezTo>
                <a:cubicBezTo>
                  <a:pt x="501343" y="1670767"/>
                  <a:pt x="508184" y="1665227"/>
                  <a:pt x="519600" y="1671604"/>
                </a:cubicBezTo>
                <a:cubicBezTo>
                  <a:pt x="525308" y="1674792"/>
                  <a:pt x="534038" y="1675924"/>
                  <a:pt x="535965" y="1665770"/>
                </a:cubicBezTo>
                <a:cubicBezTo>
                  <a:pt x="537726" y="1659265"/>
                  <a:pt x="535835" y="1652596"/>
                  <a:pt x="527901" y="1650036"/>
                </a:cubicBezTo>
                <a:cubicBezTo>
                  <a:pt x="522825" y="1649072"/>
                  <a:pt x="516949" y="1649534"/>
                  <a:pt x="517282" y="1642233"/>
                </a:cubicBezTo>
                <a:cubicBezTo>
                  <a:pt x="519041" y="1635728"/>
                  <a:pt x="524287" y="1633042"/>
                  <a:pt x="530161" y="1632580"/>
                </a:cubicBezTo>
                <a:cubicBezTo>
                  <a:pt x="558907" y="1628046"/>
                  <a:pt x="578162" y="1606978"/>
                  <a:pt x="603293" y="1585451"/>
                </a:cubicBezTo>
                <a:cubicBezTo>
                  <a:pt x="569636" y="1585371"/>
                  <a:pt x="542188" y="1577526"/>
                  <a:pt x="514073" y="1584285"/>
                </a:cubicBezTo>
                <a:cubicBezTo>
                  <a:pt x="495650" y="1587099"/>
                  <a:pt x="496150" y="1576147"/>
                  <a:pt x="496650" y="1565196"/>
                </a:cubicBezTo>
                <a:cubicBezTo>
                  <a:pt x="498577" y="1555040"/>
                  <a:pt x="507639" y="1548871"/>
                  <a:pt x="515905" y="1544129"/>
                </a:cubicBezTo>
                <a:cubicBezTo>
                  <a:pt x="533864" y="1535442"/>
                  <a:pt x="551821" y="1526755"/>
                  <a:pt x="570578" y="1516640"/>
                </a:cubicBezTo>
                <a:cubicBezTo>
                  <a:pt x="597598" y="1501783"/>
                  <a:pt x="622564" y="1483905"/>
                  <a:pt x="654164" y="1480965"/>
                </a:cubicBezTo>
                <a:cubicBezTo>
                  <a:pt x="662261" y="1479873"/>
                  <a:pt x="668303" y="1475759"/>
                  <a:pt x="671491" y="1470052"/>
                </a:cubicBezTo>
                <a:cubicBezTo>
                  <a:pt x="686797" y="1439295"/>
                  <a:pt x="714283" y="1430311"/>
                  <a:pt x="744621" y="1422924"/>
                </a:cubicBezTo>
                <a:cubicBezTo>
                  <a:pt x="776072" y="1415219"/>
                  <a:pt x="806736" y="1404737"/>
                  <a:pt x="837084" y="1393143"/>
                </a:cubicBezTo>
                <a:lnTo>
                  <a:pt x="859243" y="1384225"/>
                </a:lnTo>
                <a:lnTo>
                  <a:pt x="840499" y="1381377"/>
                </a:lnTo>
                <a:lnTo>
                  <a:pt x="808030" y="1377101"/>
                </a:lnTo>
                <a:lnTo>
                  <a:pt x="797472" y="1383606"/>
                </a:lnTo>
                <a:cubicBezTo>
                  <a:pt x="790191" y="1390557"/>
                  <a:pt x="793120" y="1395972"/>
                  <a:pt x="764434" y="1401822"/>
                </a:cubicBezTo>
                <a:cubicBezTo>
                  <a:pt x="729305" y="1396354"/>
                  <a:pt x="675448" y="1422888"/>
                  <a:pt x="616125" y="1436930"/>
                </a:cubicBezTo>
                <a:cubicBezTo>
                  <a:pt x="606756" y="1429124"/>
                  <a:pt x="547432" y="1443166"/>
                  <a:pt x="518553" y="1458774"/>
                </a:cubicBezTo>
                <a:cubicBezTo>
                  <a:pt x="527141" y="1457994"/>
                  <a:pt x="527141" y="1457994"/>
                  <a:pt x="527141" y="1457994"/>
                </a:cubicBezTo>
                <a:cubicBezTo>
                  <a:pt x="535727" y="1457214"/>
                  <a:pt x="539628" y="1452532"/>
                  <a:pt x="540412" y="1461119"/>
                </a:cubicBezTo>
                <a:cubicBezTo>
                  <a:pt x="540412" y="1461119"/>
                  <a:pt x="531824" y="1461898"/>
                  <a:pt x="527924" y="1466581"/>
                </a:cubicBezTo>
                <a:cubicBezTo>
                  <a:pt x="528706" y="1475167"/>
                  <a:pt x="528706" y="1475167"/>
                  <a:pt x="528706" y="1475167"/>
                </a:cubicBezTo>
                <a:cubicBezTo>
                  <a:pt x="503728" y="1486091"/>
                  <a:pt x="489675" y="1474382"/>
                  <a:pt x="506848" y="1472822"/>
                </a:cubicBezTo>
                <a:cubicBezTo>
                  <a:pt x="498262" y="1473602"/>
                  <a:pt x="498262" y="1473602"/>
                  <a:pt x="498262" y="1473602"/>
                </a:cubicBezTo>
                <a:cubicBezTo>
                  <a:pt x="489675" y="1474382"/>
                  <a:pt x="484990" y="1470478"/>
                  <a:pt x="484990" y="1470478"/>
                </a:cubicBezTo>
                <a:cubicBezTo>
                  <a:pt x="488891" y="1465796"/>
                  <a:pt x="497478" y="1465016"/>
                  <a:pt x="501381" y="1460333"/>
                </a:cubicBezTo>
                <a:cubicBezTo>
                  <a:pt x="513086" y="1446285"/>
                  <a:pt x="533377" y="1431455"/>
                  <a:pt x="495131" y="1439258"/>
                </a:cubicBezTo>
                <a:cubicBezTo>
                  <a:pt x="562257" y="1415849"/>
                  <a:pt x="612993" y="1402585"/>
                  <a:pt x="664513" y="1397908"/>
                </a:cubicBezTo>
                <a:cubicBezTo>
                  <a:pt x="689881" y="1391276"/>
                  <a:pt x="713299" y="1386985"/>
                  <a:pt x="737790" y="1382598"/>
                </a:cubicBezTo>
                <a:lnTo>
                  <a:pt x="783924" y="1373399"/>
                </a:lnTo>
                <a:lnTo>
                  <a:pt x="753121" y="1367589"/>
                </a:lnTo>
                <a:cubicBezTo>
                  <a:pt x="744350" y="1363761"/>
                  <a:pt x="731416" y="1362293"/>
                  <a:pt x="733892" y="1348236"/>
                </a:cubicBezTo>
                <a:cubicBezTo>
                  <a:pt x="736369" y="1334177"/>
                  <a:pt x="749527" y="1339920"/>
                  <a:pt x="757963" y="1337336"/>
                </a:cubicBezTo>
                <a:cubicBezTo>
                  <a:pt x="760100" y="1337225"/>
                  <a:pt x="761225" y="1338238"/>
                  <a:pt x="763362" y="1338126"/>
                </a:cubicBezTo>
                <a:cubicBezTo>
                  <a:pt x="781245" y="1342015"/>
                  <a:pt x="799606" y="1339717"/>
                  <a:pt x="817771" y="1338769"/>
                </a:cubicBezTo>
                <a:lnTo>
                  <a:pt x="843748" y="1339280"/>
                </a:lnTo>
                <a:lnTo>
                  <a:pt x="850479" y="1336656"/>
                </a:lnTo>
                <a:cubicBezTo>
                  <a:pt x="864139" y="1332169"/>
                  <a:pt x="876823" y="1328854"/>
                  <a:pt x="891654" y="1325343"/>
                </a:cubicBezTo>
                <a:lnTo>
                  <a:pt x="918560" y="1321216"/>
                </a:lnTo>
                <a:lnTo>
                  <a:pt x="897633" y="1303796"/>
                </a:lnTo>
                <a:cubicBezTo>
                  <a:pt x="888917" y="1301037"/>
                  <a:pt x="879272" y="1301005"/>
                  <a:pt x="869655" y="1301507"/>
                </a:cubicBezTo>
                <a:lnTo>
                  <a:pt x="834886" y="1300395"/>
                </a:lnTo>
                <a:lnTo>
                  <a:pt x="816957" y="1303051"/>
                </a:lnTo>
                <a:cubicBezTo>
                  <a:pt x="799883" y="1306383"/>
                  <a:pt x="783045" y="1310549"/>
                  <a:pt x="765818" y="1311223"/>
                </a:cubicBezTo>
                <a:cubicBezTo>
                  <a:pt x="733589" y="1311940"/>
                  <a:pt x="702620" y="1317105"/>
                  <a:pt x="672744" y="1330367"/>
                </a:cubicBezTo>
                <a:cubicBezTo>
                  <a:pt x="641274" y="1346483"/>
                  <a:pt x="613029" y="1340068"/>
                  <a:pt x="583523" y="1329202"/>
                </a:cubicBezTo>
                <a:cubicBezTo>
                  <a:pt x="577815" y="1326012"/>
                  <a:pt x="574163" y="1325845"/>
                  <a:pt x="575295" y="1317118"/>
                </a:cubicBezTo>
                <a:cubicBezTo>
                  <a:pt x="581871" y="1285227"/>
                  <a:pt x="580444" y="1284431"/>
                  <a:pt x="550735" y="1294042"/>
                </a:cubicBezTo>
                <a:cubicBezTo>
                  <a:pt x="547714" y="1296099"/>
                  <a:pt x="543267" y="1297358"/>
                  <a:pt x="540246" y="1299415"/>
                </a:cubicBezTo>
                <a:cubicBezTo>
                  <a:pt x="533573" y="1301304"/>
                  <a:pt x="527995" y="1311290"/>
                  <a:pt x="523250" y="1303024"/>
                </a:cubicBezTo>
                <a:cubicBezTo>
                  <a:pt x="518507" y="1294760"/>
                  <a:pt x="525344" y="1289219"/>
                  <a:pt x="532813" y="1285904"/>
                </a:cubicBezTo>
                <a:cubicBezTo>
                  <a:pt x="546953" y="1280700"/>
                  <a:pt x="562521" y="1276292"/>
                  <a:pt x="578090" y="1271884"/>
                </a:cubicBezTo>
                <a:cubicBezTo>
                  <a:pt x="584762" y="1269996"/>
                  <a:pt x="594288" y="1269700"/>
                  <a:pt x="591137" y="1258581"/>
                </a:cubicBezTo>
                <a:cubicBezTo>
                  <a:pt x="588616" y="1249686"/>
                  <a:pt x="585929" y="1244441"/>
                  <a:pt x="574975" y="1243939"/>
                </a:cubicBezTo>
                <a:cubicBezTo>
                  <a:pt x="536406" y="1239244"/>
                  <a:pt x="500358" y="1243443"/>
                  <a:pt x="464773" y="1253517"/>
                </a:cubicBezTo>
                <a:cubicBezTo>
                  <a:pt x="455081" y="1257463"/>
                  <a:pt x="442534" y="1259815"/>
                  <a:pt x="437159" y="1249325"/>
                </a:cubicBezTo>
                <a:cubicBezTo>
                  <a:pt x="431784" y="1238835"/>
                  <a:pt x="440382" y="1226792"/>
                  <a:pt x="445961" y="1216805"/>
                </a:cubicBezTo>
                <a:cubicBezTo>
                  <a:pt x="448185" y="1216175"/>
                  <a:pt x="451206" y="1214119"/>
                  <a:pt x="453429" y="1213489"/>
                </a:cubicBezTo>
                <a:cubicBezTo>
                  <a:pt x="459471" y="1209377"/>
                  <a:pt x="464882" y="1203040"/>
                  <a:pt x="463789" y="1194942"/>
                </a:cubicBezTo>
                <a:cubicBezTo>
                  <a:pt x="462563" y="1173667"/>
                  <a:pt x="476873" y="1164813"/>
                  <a:pt x="492440" y="1160406"/>
                </a:cubicBezTo>
                <a:cubicBezTo>
                  <a:pt x="528654" y="1152554"/>
                  <a:pt x="567722" y="1146299"/>
                  <a:pt x="604568" y="1140671"/>
                </a:cubicBezTo>
                <a:cubicBezTo>
                  <a:pt x="609014" y="1139413"/>
                  <a:pt x="614891" y="1138950"/>
                  <a:pt x="619338" y="1137691"/>
                </a:cubicBezTo>
                <a:cubicBezTo>
                  <a:pt x="623786" y="1136432"/>
                  <a:pt x="630458" y="1134543"/>
                  <a:pt x="630791" y="1127242"/>
                </a:cubicBezTo>
                <a:cubicBezTo>
                  <a:pt x="631755" y="1122165"/>
                  <a:pt x="624452" y="1121830"/>
                  <a:pt x="620172" y="1119438"/>
                </a:cubicBezTo>
                <a:cubicBezTo>
                  <a:pt x="606530" y="1113691"/>
                  <a:pt x="592093" y="1109371"/>
                  <a:pt x="578451" y="1103624"/>
                </a:cubicBezTo>
                <a:cubicBezTo>
                  <a:pt x="568462" y="1098044"/>
                  <a:pt x="555284" y="1098171"/>
                  <a:pt x="548481" y="1086885"/>
                </a:cubicBezTo>
                <a:cubicBezTo>
                  <a:pt x="540883" y="1077025"/>
                  <a:pt x="538992" y="1070354"/>
                  <a:pt x="554393" y="1069597"/>
                </a:cubicBezTo>
                <a:cubicBezTo>
                  <a:pt x="573446" y="1069007"/>
                  <a:pt x="584899" y="1058559"/>
                  <a:pt x="590180" y="1039048"/>
                </a:cubicBezTo>
                <a:cubicBezTo>
                  <a:pt x="569070" y="1036614"/>
                  <a:pt x="549553" y="1031329"/>
                  <a:pt x="530834" y="1024618"/>
                </a:cubicBezTo>
                <a:lnTo>
                  <a:pt x="512715" y="1017753"/>
                </a:lnTo>
                <a:lnTo>
                  <a:pt x="492235" y="1016828"/>
                </a:lnTo>
                <a:cubicBezTo>
                  <a:pt x="449457" y="1011841"/>
                  <a:pt x="426280" y="991340"/>
                  <a:pt x="371362" y="987415"/>
                </a:cubicBezTo>
                <a:cubicBezTo>
                  <a:pt x="374722" y="977758"/>
                  <a:pt x="394896" y="980438"/>
                  <a:pt x="412095" y="978834"/>
                </a:cubicBezTo>
                <a:lnTo>
                  <a:pt x="421074" y="976720"/>
                </a:lnTo>
                <a:lnTo>
                  <a:pt x="423216" y="978368"/>
                </a:lnTo>
                <a:cubicBezTo>
                  <a:pt x="424293" y="978383"/>
                  <a:pt x="425386" y="977318"/>
                  <a:pt x="427568" y="975189"/>
                </a:cubicBezTo>
                <a:lnTo>
                  <a:pt x="421074" y="976720"/>
                </a:lnTo>
                <a:lnTo>
                  <a:pt x="418948" y="975081"/>
                </a:lnTo>
                <a:cubicBezTo>
                  <a:pt x="410327" y="974972"/>
                  <a:pt x="406072" y="970608"/>
                  <a:pt x="414693" y="970717"/>
                </a:cubicBezTo>
                <a:cubicBezTo>
                  <a:pt x="414693" y="970717"/>
                  <a:pt x="427680" y="966568"/>
                  <a:pt x="431935" y="970934"/>
                </a:cubicBezTo>
                <a:cubicBezTo>
                  <a:pt x="431935" y="970934"/>
                  <a:pt x="436303" y="966677"/>
                  <a:pt x="436303" y="966677"/>
                </a:cubicBezTo>
                <a:cubicBezTo>
                  <a:pt x="436303" y="966677"/>
                  <a:pt x="436303" y="966677"/>
                  <a:pt x="440557" y="971042"/>
                </a:cubicBezTo>
                <a:lnTo>
                  <a:pt x="488150" y="963891"/>
                </a:lnTo>
                <a:lnTo>
                  <a:pt x="501126" y="959328"/>
                </a:lnTo>
                <a:cubicBezTo>
                  <a:pt x="506906" y="957673"/>
                  <a:pt x="512723" y="956476"/>
                  <a:pt x="518598" y="956014"/>
                </a:cubicBezTo>
                <a:cubicBezTo>
                  <a:pt x="549402" y="954500"/>
                  <a:pt x="569917" y="937882"/>
                  <a:pt x="591231" y="919835"/>
                </a:cubicBezTo>
                <a:cubicBezTo>
                  <a:pt x="595845" y="914926"/>
                  <a:pt x="598235" y="910646"/>
                  <a:pt x="591896" y="905234"/>
                </a:cubicBezTo>
                <a:cubicBezTo>
                  <a:pt x="589043" y="903640"/>
                  <a:pt x="583335" y="900452"/>
                  <a:pt x="585723" y="896171"/>
                </a:cubicBezTo>
                <a:cubicBezTo>
                  <a:pt x="588912" y="890465"/>
                  <a:pt x="595417" y="892226"/>
                  <a:pt x="599069" y="892394"/>
                </a:cubicBezTo>
                <a:cubicBezTo>
                  <a:pt x="616527" y="894659"/>
                  <a:pt x="628611" y="886431"/>
                  <a:pt x="639434" y="873759"/>
                </a:cubicBezTo>
                <a:cubicBezTo>
                  <a:pt x="644846" y="867422"/>
                  <a:pt x="654871" y="856176"/>
                  <a:pt x="644250" y="848372"/>
                </a:cubicBezTo>
                <a:cubicBezTo>
                  <a:pt x="635688" y="843589"/>
                  <a:pt x="621881" y="841494"/>
                  <a:pt x="610594" y="848292"/>
                </a:cubicBezTo>
                <a:cubicBezTo>
                  <a:pt x="607573" y="850348"/>
                  <a:pt x="605812" y="856853"/>
                  <a:pt x="600103" y="853663"/>
                </a:cubicBezTo>
                <a:cubicBezTo>
                  <a:pt x="594396" y="850476"/>
                  <a:pt x="597583" y="844770"/>
                  <a:pt x="599974" y="840488"/>
                </a:cubicBezTo>
                <a:cubicBezTo>
                  <a:pt x="603661" y="823829"/>
                  <a:pt x="604958" y="811451"/>
                  <a:pt x="582421" y="808223"/>
                </a:cubicBezTo>
                <a:cubicBezTo>
                  <a:pt x="566388" y="806756"/>
                  <a:pt x="548931" y="804493"/>
                  <a:pt x="532731" y="806676"/>
                </a:cubicBezTo>
                <a:cubicBezTo>
                  <a:pt x="515737" y="810285"/>
                  <a:pt x="499706" y="808819"/>
                  <a:pt x="482579" y="799255"/>
                </a:cubicBezTo>
                <a:cubicBezTo>
                  <a:pt x="469736" y="792081"/>
                  <a:pt x="455465" y="784109"/>
                  <a:pt x="438636" y="784070"/>
                </a:cubicBezTo>
                <a:cubicBezTo>
                  <a:pt x="431334" y="783735"/>
                  <a:pt x="427849" y="779917"/>
                  <a:pt x="426755" y="771819"/>
                </a:cubicBezTo>
                <a:cubicBezTo>
                  <a:pt x="426458" y="762294"/>
                  <a:pt x="431703" y="759607"/>
                  <a:pt x="441229" y="759313"/>
                </a:cubicBezTo>
                <a:cubicBezTo>
                  <a:pt x="518867" y="757752"/>
                  <a:pt x="594648" y="732693"/>
                  <a:pt x="672620" y="723831"/>
                </a:cubicBezTo>
                <a:cubicBezTo>
                  <a:pt x="688817" y="721647"/>
                  <a:pt x="709761" y="727729"/>
                  <a:pt x="720286" y="705532"/>
                </a:cubicBezTo>
                <a:cubicBezTo>
                  <a:pt x="719657" y="703308"/>
                  <a:pt x="724735" y="704272"/>
                  <a:pt x="726959" y="703643"/>
                </a:cubicBezTo>
                <a:cubicBezTo>
                  <a:pt x="752220" y="695290"/>
                  <a:pt x="776684" y="688363"/>
                  <a:pt x="802242" y="689536"/>
                </a:cubicBezTo>
                <a:cubicBezTo>
                  <a:pt x="815418" y="689407"/>
                  <a:pt x="826539" y="686259"/>
                  <a:pt x="838456" y="681684"/>
                </a:cubicBezTo>
                <a:cubicBezTo>
                  <a:pt x="846721" y="676943"/>
                  <a:pt x="851503" y="668383"/>
                  <a:pt x="850409" y="660284"/>
                </a:cubicBezTo>
                <a:cubicBezTo>
                  <a:pt x="847888" y="651389"/>
                  <a:pt x="840420" y="654705"/>
                  <a:pt x="833913" y="652943"/>
                </a:cubicBezTo>
                <a:cubicBezTo>
                  <a:pt x="807095" y="647322"/>
                  <a:pt x="779944" y="649005"/>
                  <a:pt x="753422" y="652909"/>
                </a:cubicBezTo>
                <a:cubicBezTo>
                  <a:pt x="729125" y="656184"/>
                  <a:pt x="724416" y="631093"/>
                  <a:pt x="709514" y="620898"/>
                </a:cubicBezTo>
                <a:cubicBezTo>
                  <a:pt x="702379" y="616915"/>
                  <a:pt x="719539" y="609652"/>
                  <a:pt x="722099" y="601721"/>
                </a:cubicBezTo>
                <a:cubicBezTo>
                  <a:pt x="719244" y="600127"/>
                  <a:pt x="715758" y="596309"/>
                  <a:pt x="712904" y="594714"/>
                </a:cubicBezTo>
                <a:cubicBezTo>
                  <a:pt x="698800" y="583095"/>
                  <a:pt x="672112" y="590649"/>
                  <a:pt x="666605" y="566985"/>
                </a:cubicBezTo>
                <a:cubicBezTo>
                  <a:pt x="665346" y="562537"/>
                  <a:pt x="659305" y="566650"/>
                  <a:pt x="657081" y="567280"/>
                </a:cubicBezTo>
                <a:cubicBezTo>
                  <a:pt x="651835" y="569965"/>
                  <a:pt x="647221" y="574874"/>
                  <a:pt x="640883" y="569462"/>
                </a:cubicBezTo>
                <a:cubicBezTo>
                  <a:pt x="651870" y="553140"/>
                  <a:pt x="651870" y="553140"/>
                  <a:pt x="633950" y="545001"/>
                </a:cubicBezTo>
                <a:cubicBezTo>
                  <a:pt x="624588" y="541645"/>
                  <a:pt x="614802" y="515589"/>
                  <a:pt x="621177" y="504175"/>
                </a:cubicBezTo>
                <a:cubicBezTo>
                  <a:pt x="632334" y="484199"/>
                  <a:pt x="645547" y="467247"/>
                  <a:pt x="673329" y="467790"/>
                </a:cubicBezTo>
                <a:cubicBezTo>
                  <a:pt x="705560" y="467073"/>
                  <a:pt x="732414" y="455868"/>
                  <a:pt x="751205" y="428926"/>
                </a:cubicBezTo>
                <a:cubicBezTo>
                  <a:pt x="760601" y="415455"/>
                  <a:pt x="774741" y="410251"/>
                  <a:pt x="790773" y="411718"/>
                </a:cubicBezTo>
                <a:cubicBezTo>
                  <a:pt x="803951" y="411590"/>
                  <a:pt x="817758" y="413687"/>
                  <a:pt x="831269" y="406259"/>
                </a:cubicBezTo>
                <a:cubicBezTo>
                  <a:pt x="854472" y="394883"/>
                  <a:pt x="882420" y="391777"/>
                  <a:pt x="908311" y="385648"/>
                </a:cubicBezTo>
                <a:cubicBezTo>
                  <a:pt x="916411" y="384555"/>
                  <a:pt x="924510" y="383464"/>
                  <a:pt x="932276" y="389673"/>
                </a:cubicBezTo>
                <a:cubicBezTo>
                  <a:pt x="943527" y="399701"/>
                  <a:pt x="958297" y="396721"/>
                  <a:pt x="971308" y="400243"/>
                </a:cubicBezTo>
                <a:cubicBezTo>
                  <a:pt x="1006857" y="406995"/>
                  <a:pt x="1018215" y="366544"/>
                  <a:pt x="1047591" y="364233"/>
                </a:cubicBezTo>
                <a:cubicBezTo>
                  <a:pt x="1049018" y="365030"/>
                  <a:pt x="1049815" y="363604"/>
                  <a:pt x="1049815" y="363604"/>
                </a:cubicBezTo>
                <a:cubicBezTo>
                  <a:pt x="1051779" y="336623"/>
                  <a:pt x="1068701" y="366664"/>
                  <a:pt x="1075076" y="355250"/>
                </a:cubicBezTo>
                <a:cubicBezTo>
                  <a:pt x="1084232" y="379082"/>
                  <a:pt x="1092367" y="361164"/>
                  <a:pt x="1097778" y="354829"/>
                </a:cubicBezTo>
                <a:cubicBezTo>
                  <a:pt x="1103192" y="348491"/>
                  <a:pt x="1109863" y="346604"/>
                  <a:pt x="1117331" y="343288"/>
                </a:cubicBezTo>
                <a:cubicBezTo>
                  <a:pt x="1132102" y="340306"/>
                  <a:pt x="1149728" y="338919"/>
                  <a:pt x="1158160" y="330528"/>
                </a:cubicBezTo>
                <a:cubicBezTo>
                  <a:pt x="1169613" y="320077"/>
                  <a:pt x="1179139" y="319784"/>
                  <a:pt x="1188499" y="323137"/>
                </a:cubicBezTo>
                <a:lnTo>
                  <a:pt x="1199179" y="325530"/>
                </a:lnTo>
                <a:lnTo>
                  <a:pt x="1212769" y="321049"/>
                </a:lnTo>
                <a:cubicBezTo>
                  <a:pt x="1257773" y="307224"/>
                  <a:pt x="1295972" y="298886"/>
                  <a:pt x="1334613" y="295379"/>
                </a:cubicBezTo>
                <a:cubicBezTo>
                  <a:pt x="1385348" y="282114"/>
                  <a:pt x="1428282" y="278216"/>
                  <a:pt x="1487605" y="264174"/>
                </a:cubicBezTo>
                <a:cubicBezTo>
                  <a:pt x="1486822" y="255587"/>
                  <a:pt x="1474333" y="261050"/>
                  <a:pt x="1473549" y="252462"/>
                </a:cubicBezTo>
                <a:cubicBezTo>
                  <a:pt x="1511017" y="236077"/>
                  <a:pt x="1532092" y="229834"/>
                  <a:pt x="1561753" y="222812"/>
                </a:cubicBezTo>
                <a:cubicBezTo>
                  <a:pt x="1581073" y="221058"/>
                  <a:pt x="1602587" y="216669"/>
                  <a:pt x="1631895" y="210966"/>
                </a:cubicBezTo>
                <a:lnTo>
                  <a:pt x="1638267" y="209757"/>
                </a:lnTo>
                <a:lnTo>
                  <a:pt x="1643128" y="250080"/>
                </a:lnTo>
                <a:lnTo>
                  <a:pt x="1642164" y="250142"/>
                </a:lnTo>
                <a:cubicBezTo>
                  <a:pt x="1616405" y="252480"/>
                  <a:pt x="1582058" y="255598"/>
                  <a:pt x="1540690" y="276669"/>
                </a:cubicBezTo>
                <a:cubicBezTo>
                  <a:pt x="1514930" y="279007"/>
                  <a:pt x="1518049" y="265737"/>
                  <a:pt x="1479802" y="273540"/>
                </a:cubicBezTo>
                <a:cubicBezTo>
                  <a:pt x="1454824" y="284464"/>
                  <a:pt x="1472781" y="291491"/>
                  <a:pt x="1434532" y="299293"/>
                </a:cubicBezTo>
                <a:cubicBezTo>
                  <a:pt x="1416968" y="296558"/>
                  <a:pt x="1394721" y="301824"/>
                  <a:pt x="1369452" y="309530"/>
                </a:cubicBezTo>
                <a:lnTo>
                  <a:pt x="1364974" y="310951"/>
                </a:lnTo>
                <a:lnTo>
                  <a:pt x="1366747" y="310679"/>
                </a:lnTo>
                <a:cubicBezTo>
                  <a:pt x="1370482" y="312004"/>
                  <a:pt x="1374901" y="315408"/>
                  <a:pt x="1380284" y="321691"/>
                </a:cubicBezTo>
                <a:cubicBezTo>
                  <a:pt x="1407603" y="316359"/>
                  <a:pt x="1433625" y="323405"/>
                  <a:pt x="1458886" y="315052"/>
                </a:cubicBezTo>
                <a:cubicBezTo>
                  <a:pt x="1470005" y="311904"/>
                  <a:pt x="1482719" y="305903"/>
                  <a:pt x="1490783" y="321637"/>
                </a:cubicBezTo>
                <a:cubicBezTo>
                  <a:pt x="1493471" y="326881"/>
                  <a:pt x="1497287" y="323399"/>
                  <a:pt x="1500308" y="321343"/>
                </a:cubicBezTo>
                <a:lnTo>
                  <a:pt x="1525712" y="309350"/>
                </a:lnTo>
                <a:lnTo>
                  <a:pt x="1525764" y="308337"/>
                </a:lnTo>
                <a:cubicBezTo>
                  <a:pt x="1530493" y="275947"/>
                  <a:pt x="1558498" y="278772"/>
                  <a:pt x="1579644" y="273382"/>
                </a:cubicBezTo>
                <a:cubicBezTo>
                  <a:pt x="1589711" y="271250"/>
                  <a:pt x="1600142" y="270973"/>
                  <a:pt x="1610546" y="272707"/>
                </a:cubicBezTo>
                <a:lnTo>
                  <a:pt x="1629662" y="279790"/>
                </a:lnTo>
                <a:lnTo>
                  <a:pt x="1638919" y="278496"/>
                </a:lnTo>
                <a:lnTo>
                  <a:pt x="1646237" y="275868"/>
                </a:lnTo>
                <a:lnTo>
                  <a:pt x="1647477" y="286145"/>
                </a:lnTo>
                <a:lnTo>
                  <a:pt x="1649320" y="286754"/>
                </a:lnTo>
                <a:cubicBezTo>
                  <a:pt x="1652160" y="287276"/>
                  <a:pt x="1654831" y="287137"/>
                  <a:pt x="1656349" y="285450"/>
                </a:cubicBezTo>
                <a:cubicBezTo>
                  <a:pt x="1672549" y="267461"/>
                  <a:pt x="1692344" y="277142"/>
                  <a:pt x="1711576" y="276138"/>
                </a:cubicBezTo>
                <a:lnTo>
                  <a:pt x="1762436" y="273484"/>
                </a:lnTo>
                <a:lnTo>
                  <a:pt x="1756893" y="271449"/>
                </a:lnTo>
                <a:cubicBezTo>
                  <a:pt x="1755122" y="270246"/>
                  <a:pt x="1754302" y="269170"/>
                  <a:pt x="1754302" y="269170"/>
                </a:cubicBezTo>
                <a:cubicBezTo>
                  <a:pt x="1758601" y="265884"/>
                  <a:pt x="1766189" y="266902"/>
                  <a:pt x="1770490" y="263616"/>
                </a:cubicBezTo>
                <a:cubicBezTo>
                  <a:pt x="1783392" y="253760"/>
                  <a:pt x="1803882" y="244919"/>
                  <a:pt x="1769230" y="244138"/>
                </a:cubicBezTo>
                <a:cubicBezTo>
                  <a:pt x="1831959" y="237096"/>
                  <a:pt x="1878499" y="235608"/>
                  <a:pt x="1924024" y="241710"/>
                </a:cubicBezTo>
                <a:lnTo>
                  <a:pt x="1926896" y="241702"/>
                </a:lnTo>
                <a:lnTo>
                  <a:pt x="1927799" y="239004"/>
                </a:lnTo>
                <a:lnTo>
                  <a:pt x="1927282" y="236165"/>
                </a:lnTo>
                <a:lnTo>
                  <a:pt x="2062057" y="242938"/>
                </a:lnTo>
                <a:lnTo>
                  <a:pt x="2061375" y="240684"/>
                </a:lnTo>
                <a:cubicBezTo>
                  <a:pt x="2058505" y="237765"/>
                  <a:pt x="2052009" y="237618"/>
                  <a:pt x="2052770" y="231928"/>
                </a:cubicBezTo>
                <a:cubicBezTo>
                  <a:pt x="2088435" y="225121"/>
                  <a:pt x="2107911" y="223869"/>
                  <a:pt x="2134975" y="223634"/>
                </a:cubicBezTo>
                <a:cubicBezTo>
                  <a:pt x="2146356" y="225158"/>
                  <a:pt x="2158813" y="225863"/>
                  <a:pt x="2173703" y="226410"/>
                </a:cubicBezTo>
                <a:lnTo>
                  <a:pt x="2218344" y="227947"/>
                </a:lnTo>
                <a:lnTo>
                  <a:pt x="2199909" y="205201"/>
                </a:lnTo>
                <a:cubicBezTo>
                  <a:pt x="2148172" y="168151"/>
                  <a:pt x="2097701" y="130105"/>
                  <a:pt x="2047227" y="92060"/>
                </a:cubicBezTo>
                <a:cubicBezTo>
                  <a:pt x="2039721" y="87733"/>
                  <a:pt x="2032483" y="81150"/>
                  <a:pt x="2025245" y="74567"/>
                </a:cubicBezTo>
                <a:cubicBezTo>
                  <a:pt x="2019999" y="70510"/>
                  <a:pt x="2012761" y="63926"/>
                  <a:pt x="2018350" y="55424"/>
                </a:cubicBezTo>
                <a:cubicBezTo>
                  <a:pt x="2023675" y="49180"/>
                  <a:pt x="2032175" y="54768"/>
                  <a:pt x="2036426" y="57561"/>
                </a:cubicBezTo>
                <a:cubicBezTo>
                  <a:pt x="2073956" y="79185"/>
                  <a:pt x="2111484" y="100807"/>
                  <a:pt x="2149014" y="122431"/>
                </a:cubicBezTo>
                <a:cubicBezTo>
                  <a:pt x="2202550" y="153967"/>
                  <a:pt x="2250764" y="191745"/>
                  <a:pt x="2300510" y="226269"/>
                </a:cubicBezTo>
                <a:lnTo>
                  <a:pt x="2307029" y="231590"/>
                </a:lnTo>
                <a:lnTo>
                  <a:pt x="2316190" y="233118"/>
                </a:lnTo>
                <a:lnTo>
                  <a:pt x="2321202" y="233670"/>
                </a:lnTo>
                <a:lnTo>
                  <a:pt x="2320116" y="225152"/>
                </a:lnTo>
                <a:cubicBezTo>
                  <a:pt x="2284846" y="203796"/>
                  <a:pt x="2269067" y="162982"/>
                  <a:pt x="2233529" y="143887"/>
                </a:cubicBezTo>
                <a:cubicBezTo>
                  <a:pt x="2231538" y="141360"/>
                  <a:pt x="2228283" y="139829"/>
                  <a:pt x="2228818" y="135310"/>
                </a:cubicBezTo>
                <a:cubicBezTo>
                  <a:pt x="2230619" y="129795"/>
                  <a:pt x="2233145" y="127804"/>
                  <a:pt x="2237664" y="128338"/>
                </a:cubicBezTo>
                <a:cubicBezTo>
                  <a:pt x="2252216" y="131206"/>
                  <a:pt x="2267036" y="131813"/>
                  <a:pt x="2278525" y="141192"/>
                </a:cubicBezTo>
                <a:cubicBezTo>
                  <a:pt x="2289018" y="149305"/>
                  <a:pt x="2300316" y="150643"/>
                  <a:pt x="2311151" y="146198"/>
                </a:cubicBezTo>
                <a:cubicBezTo>
                  <a:pt x="2323254" y="140757"/>
                  <a:pt x="2332289" y="141826"/>
                  <a:pt x="2339988" y="154192"/>
                </a:cubicBezTo>
                <a:cubicBezTo>
                  <a:pt x="2353391" y="176397"/>
                  <a:pt x="2380236" y="181864"/>
                  <a:pt x="2396434" y="199818"/>
                </a:cubicBezTo>
                <a:cubicBezTo>
                  <a:pt x="2426114" y="229676"/>
                  <a:pt x="2474824" y="234294"/>
                  <a:pt x="2495848" y="279165"/>
                </a:cubicBezTo>
                <a:cubicBezTo>
                  <a:pt x="2499065" y="252053"/>
                  <a:pt x="2483670" y="227323"/>
                  <a:pt x="2457896" y="212817"/>
                </a:cubicBezTo>
                <a:cubicBezTo>
                  <a:pt x="2437639" y="200111"/>
                  <a:pt x="2418644" y="186408"/>
                  <a:pt x="2399919" y="170446"/>
                </a:cubicBezTo>
                <a:cubicBezTo>
                  <a:pt x="2394671" y="166390"/>
                  <a:pt x="2389157" y="164591"/>
                  <a:pt x="2391493" y="154559"/>
                </a:cubicBezTo>
                <a:cubicBezTo>
                  <a:pt x="2414546" y="163014"/>
                  <a:pt x="2433271" y="178976"/>
                  <a:pt x="2453530" y="191683"/>
                </a:cubicBezTo>
                <a:cubicBezTo>
                  <a:pt x="2453146" y="175599"/>
                  <a:pt x="2451154" y="173073"/>
                  <a:pt x="2439398" y="165955"/>
                </a:cubicBezTo>
                <a:cubicBezTo>
                  <a:pt x="2432889" y="162893"/>
                  <a:pt x="2427642" y="158837"/>
                  <a:pt x="2421132" y="155774"/>
                </a:cubicBezTo>
                <a:cubicBezTo>
                  <a:pt x="2414622" y="152714"/>
                  <a:pt x="2410371" y="149919"/>
                  <a:pt x="2413435" y="143409"/>
                </a:cubicBezTo>
                <a:cubicBezTo>
                  <a:pt x="2416765" y="134639"/>
                  <a:pt x="2422012" y="138695"/>
                  <a:pt x="2426532" y="139231"/>
                </a:cubicBezTo>
                <a:cubicBezTo>
                  <a:pt x="2432046" y="141029"/>
                  <a:pt x="2437291" y="145087"/>
                  <a:pt x="2445870" y="140374"/>
                </a:cubicBezTo>
                <a:cubicBezTo>
                  <a:pt x="2419905" y="117828"/>
                  <a:pt x="2405314" y="86318"/>
                  <a:pt x="2372495" y="73271"/>
                </a:cubicBezTo>
                <a:cubicBezTo>
                  <a:pt x="2340673" y="61487"/>
                  <a:pt x="2324014" y="37752"/>
                  <a:pt x="231474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908000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59574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4810" y="699652"/>
            <a:ext cx="4651032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067842" y="4426242"/>
            <a:ext cx="4650622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5450464" y="69387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450464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067842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84810" y="2562693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84810" y="4426242"/>
            <a:ext cx="2268000" cy="176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16239" y="6400800"/>
            <a:ext cx="121920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084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4032000" y="0"/>
            <a:ext cx="4228422" cy="45910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4590000"/>
            <a:ext cx="4032000" cy="226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8153038" y="4593668"/>
            <a:ext cx="4038961" cy="2264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4032000" cy="45893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8159999" y="-1"/>
            <a:ext cx="4032001" cy="45936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033520" y="4590000"/>
            <a:ext cx="4121317" cy="226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9042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>
            <a:extLst>
              <a:ext uri="{FF2B5EF4-FFF2-40B4-BE49-F238E27FC236}">
                <a16:creationId xmlns:a16="http://schemas.microsoft.com/office/drawing/2014/main" id="{35068011-3E24-404B-997C-ABD66374BC7E}"/>
              </a:ext>
            </a:extLst>
          </p:cNvPr>
          <p:cNvSpPr/>
          <p:nvPr userDrawn="1"/>
        </p:nvSpPr>
        <p:spPr>
          <a:xfrm>
            <a:off x="5796" y="4873507"/>
            <a:ext cx="12192000" cy="19888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AD1DE5BA-BA06-4EBF-9938-3F11999554D9}"/>
              </a:ext>
            </a:extLst>
          </p:cNvPr>
          <p:cNvSpPr/>
          <p:nvPr userDrawn="1"/>
        </p:nvSpPr>
        <p:spPr>
          <a:xfrm>
            <a:off x="2795451" y="3684257"/>
            <a:ext cx="6773112" cy="612000"/>
          </a:xfrm>
          <a:prstGeom prst="rect">
            <a:avLst/>
          </a:prstGeom>
          <a:solidFill>
            <a:schemeClr val="accent4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F7A08108-4EE6-461B-9FF3-F537D87628DE}"/>
              </a:ext>
            </a:extLst>
          </p:cNvPr>
          <p:cNvSpPr/>
          <p:nvPr userDrawn="1"/>
        </p:nvSpPr>
        <p:spPr>
          <a:xfrm>
            <a:off x="2795451" y="1518828"/>
            <a:ext cx="8674446" cy="612000"/>
          </a:xfrm>
          <a:prstGeom prst="rect">
            <a:avLst/>
          </a:prstGeom>
          <a:solidFill>
            <a:schemeClr val="accent1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70B55793-022B-40B7-AD0E-44BFA6CCA944}"/>
              </a:ext>
            </a:extLst>
          </p:cNvPr>
          <p:cNvSpPr/>
          <p:nvPr userDrawn="1"/>
        </p:nvSpPr>
        <p:spPr>
          <a:xfrm>
            <a:off x="2795451" y="2240638"/>
            <a:ext cx="8040025" cy="612000"/>
          </a:xfrm>
          <a:prstGeom prst="rect">
            <a:avLst/>
          </a:prstGeom>
          <a:solidFill>
            <a:schemeClr val="accent2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id="{AE96286A-6E16-47F3-8E5A-2F3D95830AF1}"/>
              </a:ext>
            </a:extLst>
          </p:cNvPr>
          <p:cNvSpPr/>
          <p:nvPr userDrawn="1"/>
        </p:nvSpPr>
        <p:spPr>
          <a:xfrm>
            <a:off x="2795451" y="2962448"/>
            <a:ext cx="7406569" cy="612000"/>
          </a:xfrm>
          <a:prstGeom prst="rect">
            <a:avLst/>
          </a:prstGeom>
          <a:solidFill>
            <a:schemeClr val="accent3"/>
          </a:soli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" name="Rounded Rectangle 39">
            <a:extLst>
              <a:ext uri="{FF2B5EF4-FFF2-40B4-BE49-F238E27FC236}">
                <a16:creationId xmlns:a16="http://schemas.microsoft.com/office/drawing/2014/main" id="{8E77609A-C716-4CBD-BEA4-A609FE58474A}"/>
              </a:ext>
            </a:extLst>
          </p:cNvPr>
          <p:cNvSpPr/>
          <p:nvPr userDrawn="1"/>
        </p:nvSpPr>
        <p:spPr>
          <a:xfrm rot="2483232">
            <a:off x="-67621" y="1813624"/>
            <a:ext cx="4223096" cy="5102585"/>
          </a:xfrm>
          <a:custGeom>
            <a:avLst/>
            <a:gdLst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11097 w 2194524"/>
              <a:gd name="connsiteY3" fmla="*/ 753742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75818 w 2194524"/>
              <a:gd name="connsiteY5" fmla="*/ 1808656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94524"/>
              <a:gd name="connsiteY0" fmla="*/ 41365 h 3010473"/>
              <a:gd name="connsiteX1" fmla="*/ 769866 w 2194524"/>
              <a:gd name="connsiteY1" fmla="*/ 0 h 3010473"/>
              <a:gd name="connsiteX2" fmla="*/ 911097 w 2194524"/>
              <a:gd name="connsiteY2" fmla="*/ 141231 h 3010473"/>
              <a:gd name="connsiteX3" fmla="*/ 960469 w 2194524"/>
              <a:gd name="connsiteY3" fmla="*/ 784060 h 3010473"/>
              <a:gd name="connsiteX4" fmla="*/ 1594794 w 2194524"/>
              <a:gd name="connsiteY4" fmla="*/ 789196 h 3010473"/>
              <a:gd name="connsiteX5" fmla="*/ 1848308 w 2194524"/>
              <a:gd name="connsiteY5" fmla="*/ 1898342 h 3010473"/>
              <a:gd name="connsiteX6" fmla="*/ 2194524 w 2194524"/>
              <a:gd name="connsiteY6" fmla="*/ 2178856 h 3010473"/>
              <a:gd name="connsiteX7" fmla="*/ 1488044 w 2194524"/>
              <a:gd name="connsiteY7" fmla="*/ 3010473 h 3010473"/>
              <a:gd name="connsiteX8" fmla="*/ 1136947 w 2194524"/>
              <a:gd name="connsiteY8" fmla="*/ 2468062 h 3010473"/>
              <a:gd name="connsiteX9" fmla="*/ 519460 w 2194524"/>
              <a:gd name="connsiteY9" fmla="*/ 2013663 h 3010473"/>
              <a:gd name="connsiteX10" fmla="*/ 0 w 2194524"/>
              <a:gd name="connsiteY10" fmla="*/ 1326467 h 3010473"/>
              <a:gd name="connsiteX11" fmla="*/ 628635 w 2194524"/>
              <a:gd name="connsiteY11" fmla="*/ 1589678 h 3010473"/>
              <a:gd name="connsiteX12" fmla="*/ 628635 w 2194524"/>
              <a:gd name="connsiteY12" fmla="*/ 141231 h 3010473"/>
              <a:gd name="connsiteX13" fmla="*/ 670001 w 2194524"/>
              <a:gd name="connsiteY13" fmla="*/ 41365 h 3010473"/>
              <a:gd name="connsiteX0" fmla="*/ 670001 w 2145453"/>
              <a:gd name="connsiteY0" fmla="*/ 41365 h 3010473"/>
              <a:gd name="connsiteX1" fmla="*/ 769866 w 2145453"/>
              <a:gd name="connsiteY1" fmla="*/ 0 h 3010473"/>
              <a:gd name="connsiteX2" fmla="*/ 911097 w 2145453"/>
              <a:gd name="connsiteY2" fmla="*/ 141231 h 3010473"/>
              <a:gd name="connsiteX3" fmla="*/ 960469 w 2145453"/>
              <a:gd name="connsiteY3" fmla="*/ 784060 h 3010473"/>
              <a:gd name="connsiteX4" fmla="*/ 1594794 w 2145453"/>
              <a:gd name="connsiteY4" fmla="*/ 789196 h 3010473"/>
              <a:gd name="connsiteX5" fmla="*/ 1848308 w 2145453"/>
              <a:gd name="connsiteY5" fmla="*/ 1898342 h 3010473"/>
              <a:gd name="connsiteX6" fmla="*/ 2145453 w 2145453"/>
              <a:gd name="connsiteY6" fmla="*/ 2249789 h 3010473"/>
              <a:gd name="connsiteX7" fmla="*/ 1488044 w 2145453"/>
              <a:gd name="connsiteY7" fmla="*/ 3010473 h 3010473"/>
              <a:gd name="connsiteX8" fmla="*/ 1136947 w 2145453"/>
              <a:gd name="connsiteY8" fmla="*/ 2468062 h 3010473"/>
              <a:gd name="connsiteX9" fmla="*/ 519460 w 2145453"/>
              <a:gd name="connsiteY9" fmla="*/ 2013663 h 3010473"/>
              <a:gd name="connsiteX10" fmla="*/ 0 w 2145453"/>
              <a:gd name="connsiteY10" fmla="*/ 1326467 h 3010473"/>
              <a:gd name="connsiteX11" fmla="*/ 628635 w 2145453"/>
              <a:gd name="connsiteY11" fmla="*/ 1589678 h 3010473"/>
              <a:gd name="connsiteX12" fmla="*/ 628635 w 2145453"/>
              <a:gd name="connsiteY12" fmla="*/ 141231 h 3010473"/>
              <a:gd name="connsiteX13" fmla="*/ 670001 w 2145453"/>
              <a:gd name="connsiteY13" fmla="*/ 41365 h 3010473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19460 w 2145453"/>
              <a:gd name="connsiteY9" fmla="*/ 2013663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28635 w 2145453"/>
              <a:gd name="connsiteY11" fmla="*/ 1589678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60469 w 2145453"/>
              <a:gd name="connsiteY3" fmla="*/ 784060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94794 w 2145453"/>
              <a:gd name="connsiteY4" fmla="*/ 789196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679880 w 2145453"/>
              <a:gd name="connsiteY11" fmla="*/ 1646872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670001 w 2145453"/>
              <a:gd name="connsiteY0" fmla="*/ 41365 h 2912664"/>
              <a:gd name="connsiteX1" fmla="*/ 769866 w 2145453"/>
              <a:gd name="connsiteY1" fmla="*/ 0 h 2912664"/>
              <a:gd name="connsiteX2" fmla="*/ 911097 w 2145453"/>
              <a:gd name="connsiteY2" fmla="*/ 141231 h 2912664"/>
              <a:gd name="connsiteX3" fmla="*/ 979523 w 2145453"/>
              <a:gd name="connsiteY3" fmla="*/ 863751 h 2912664"/>
              <a:gd name="connsiteX4" fmla="*/ 1578849 w 2145453"/>
              <a:gd name="connsiteY4" fmla="*/ 851069 h 2912664"/>
              <a:gd name="connsiteX5" fmla="*/ 1848308 w 2145453"/>
              <a:gd name="connsiteY5" fmla="*/ 1898342 h 2912664"/>
              <a:gd name="connsiteX6" fmla="*/ 2145453 w 2145453"/>
              <a:gd name="connsiteY6" fmla="*/ 2249789 h 2912664"/>
              <a:gd name="connsiteX7" fmla="*/ 1535243 w 2145453"/>
              <a:gd name="connsiteY7" fmla="*/ 2912664 h 2912664"/>
              <a:gd name="connsiteX8" fmla="*/ 1136947 w 2145453"/>
              <a:gd name="connsiteY8" fmla="*/ 2468062 h 2912664"/>
              <a:gd name="connsiteX9" fmla="*/ 530391 w 2145453"/>
              <a:gd name="connsiteY9" fmla="*/ 2073665 h 2912664"/>
              <a:gd name="connsiteX10" fmla="*/ 0 w 2145453"/>
              <a:gd name="connsiteY10" fmla="*/ 1326467 h 2912664"/>
              <a:gd name="connsiteX11" fmla="*/ 710556 w 2145453"/>
              <a:gd name="connsiteY11" fmla="*/ 1634217 h 2912664"/>
              <a:gd name="connsiteX12" fmla="*/ 628635 w 2145453"/>
              <a:gd name="connsiteY12" fmla="*/ 141231 h 2912664"/>
              <a:gd name="connsiteX13" fmla="*/ 670001 w 2145453"/>
              <a:gd name="connsiteY13" fmla="*/ 41365 h 2912664"/>
              <a:gd name="connsiteX0" fmla="*/ 733305 w 2208757"/>
              <a:gd name="connsiteY0" fmla="*/ 41365 h 2912664"/>
              <a:gd name="connsiteX1" fmla="*/ 833170 w 2208757"/>
              <a:gd name="connsiteY1" fmla="*/ 0 h 2912664"/>
              <a:gd name="connsiteX2" fmla="*/ 974401 w 2208757"/>
              <a:gd name="connsiteY2" fmla="*/ 141231 h 2912664"/>
              <a:gd name="connsiteX3" fmla="*/ 1042827 w 2208757"/>
              <a:gd name="connsiteY3" fmla="*/ 863751 h 2912664"/>
              <a:gd name="connsiteX4" fmla="*/ 1642153 w 2208757"/>
              <a:gd name="connsiteY4" fmla="*/ 851069 h 2912664"/>
              <a:gd name="connsiteX5" fmla="*/ 1911612 w 2208757"/>
              <a:gd name="connsiteY5" fmla="*/ 1898342 h 2912664"/>
              <a:gd name="connsiteX6" fmla="*/ 2208757 w 2208757"/>
              <a:gd name="connsiteY6" fmla="*/ 2249789 h 2912664"/>
              <a:gd name="connsiteX7" fmla="*/ 1598547 w 2208757"/>
              <a:gd name="connsiteY7" fmla="*/ 2912664 h 2912664"/>
              <a:gd name="connsiteX8" fmla="*/ 1200251 w 2208757"/>
              <a:gd name="connsiteY8" fmla="*/ 2468062 h 2912664"/>
              <a:gd name="connsiteX9" fmla="*/ 593695 w 2208757"/>
              <a:gd name="connsiteY9" fmla="*/ 2073665 h 2912664"/>
              <a:gd name="connsiteX10" fmla="*/ 0 w 2208757"/>
              <a:gd name="connsiteY10" fmla="*/ 1399250 h 2912664"/>
              <a:gd name="connsiteX11" fmla="*/ 773860 w 2208757"/>
              <a:gd name="connsiteY11" fmla="*/ 1634217 h 2912664"/>
              <a:gd name="connsiteX12" fmla="*/ 691939 w 2208757"/>
              <a:gd name="connsiteY12" fmla="*/ 141231 h 2912664"/>
              <a:gd name="connsiteX13" fmla="*/ 733305 w 2208757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2912664"/>
              <a:gd name="connsiteX1" fmla="*/ 886969 w 2262556"/>
              <a:gd name="connsiteY1" fmla="*/ 0 h 2912664"/>
              <a:gd name="connsiteX2" fmla="*/ 1028200 w 2262556"/>
              <a:gd name="connsiteY2" fmla="*/ 141231 h 2912664"/>
              <a:gd name="connsiteX3" fmla="*/ 1096626 w 2262556"/>
              <a:gd name="connsiteY3" fmla="*/ 863751 h 2912664"/>
              <a:gd name="connsiteX4" fmla="*/ 1695952 w 2262556"/>
              <a:gd name="connsiteY4" fmla="*/ 851069 h 2912664"/>
              <a:gd name="connsiteX5" fmla="*/ 1965411 w 2262556"/>
              <a:gd name="connsiteY5" fmla="*/ 1898342 h 2912664"/>
              <a:gd name="connsiteX6" fmla="*/ 2262556 w 2262556"/>
              <a:gd name="connsiteY6" fmla="*/ 2249789 h 2912664"/>
              <a:gd name="connsiteX7" fmla="*/ 1652346 w 2262556"/>
              <a:gd name="connsiteY7" fmla="*/ 2912664 h 2912664"/>
              <a:gd name="connsiteX8" fmla="*/ 1254050 w 2262556"/>
              <a:gd name="connsiteY8" fmla="*/ 2468062 h 2912664"/>
              <a:gd name="connsiteX9" fmla="*/ 647494 w 2262556"/>
              <a:gd name="connsiteY9" fmla="*/ 2073665 h 2912664"/>
              <a:gd name="connsiteX10" fmla="*/ 0 w 2262556"/>
              <a:gd name="connsiteY10" fmla="*/ 1381959 h 2912664"/>
              <a:gd name="connsiteX11" fmla="*/ 827659 w 2262556"/>
              <a:gd name="connsiteY11" fmla="*/ 1634217 h 2912664"/>
              <a:gd name="connsiteX12" fmla="*/ 745738 w 2262556"/>
              <a:gd name="connsiteY12" fmla="*/ 141231 h 2912664"/>
              <a:gd name="connsiteX13" fmla="*/ 787104 w 2262556"/>
              <a:gd name="connsiteY13" fmla="*/ 41365 h 2912664"/>
              <a:gd name="connsiteX0" fmla="*/ 787104 w 2262556"/>
              <a:gd name="connsiteY0" fmla="*/ 41365 h 3204020"/>
              <a:gd name="connsiteX1" fmla="*/ 886969 w 2262556"/>
              <a:gd name="connsiteY1" fmla="*/ 0 h 3204020"/>
              <a:gd name="connsiteX2" fmla="*/ 1028200 w 2262556"/>
              <a:gd name="connsiteY2" fmla="*/ 141231 h 3204020"/>
              <a:gd name="connsiteX3" fmla="*/ 1096626 w 2262556"/>
              <a:gd name="connsiteY3" fmla="*/ 863751 h 3204020"/>
              <a:gd name="connsiteX4" fmla="*/ 1695952 w 2262556"/>
              <a:gd name="connsiteY4" fmla="*/ 851069 h 3204020"/>
              <a:gd name="connsiteX5" fmla="*/ 1965411 w 2262556"/>
              <a:gd name="connsiteY5" fmla="*/ 1898342 h 3204020"/>
              <a:gd name="connsiteX6" fmla="*/ 2262556 w 2262556"/>
              <a:gd name="connsiteY6" fmla="*/ 2249789 h 3204020"/>
              <a:gd name="connsiteX7" fmla="*/ 1875442 w 2262556"/>
              <a:gd name="connsiteY7" fmla="*/ 3204020 h 3204020"/>
              <a:gd name="connsiteX8" fmla="*/ 1254050 w 2262556"/>
              <a:gd name="connsiteY8" fmla="*/ 2468062 h 3204020"/>
              <a:gd name="connsiteX9" fmla="*/ 647494 w 2262556"/>
              <a:gd name="connsiteY9" fmla="*/ 2073665 h 3204020"/>
              <a:gd name="connsiteX10" fmla="*/ 0 w 2262556"/>
              <a:gd name="connsiteY10" fmla="*/ 1381959 h 3204020"/>
              <a:gd name="connsiteX11" fmla="*/ 827659 w 2262556"/>
              <a:gd name="connsiteY11" fmla="*/ 1634217 h 3204020"/>
              <a:gd name="connsiteX12" fmla="*/ 745738 w 2262556"/>
              <a:gd name="connsiteY12" fmla="*/ 141231 h 3204020"/>
              <a:gd name="connsiteX13" fmla="*/ 787104 w 2262556"/>
              <a:gd name="connsiteY13" fmla="*/ 41365 h 3204020"/>
              <a:gd name="connsiteX0" fmla="*/ 787104 w 2616797"/>
              <a:gd name="connsiteY0" fmla="*/ 41365 h 3204020"/>
              <a:gd name="connsiteX1" fmla="*/ 886969 w 2616797"/>
              <a:gd name="connsiteY1" fmla="*/ 0 h 3204020"/>
              <a:gd name="connsiteX2" fmla="*/ 1028200 w 2616797"/>
              <a:gd name="connsiteY2" fmla="*/ 141231 h 3204020"/>
              <a:gd name="connsiteX3" fmla="*/ 1096626 w 2616797"/>
              <a:gd name="connsiteY3" fmla="*/ 863751 h 3204020"/>
              <a:gd name="connsiteX4" fmla="*/ 1695952 w 2616797"/>
              <a:gd name="connsiteY4" fmla="*/ 851069 h 3204020"/>
              <a:gd name="connsiteX5" fmla="*/ 1965411 w 2616797"/>
              <a:gd name="connsiteY5" fmla="*/ 1898342 h 3204020"/>
              <a:gd name="connsiteX6" fmla="*/ 2616797 w 2616797"/>
              <a:gd name="connsiteY6" fmla="*/ 2518120 h 3204020"/>
              <a:gd name="connsiteX7" fmla="*/ 1875442 w 2616797"/>
              <a:gd name="connsiteY7" fmla="*/ 3204020 h 3204020"/>
              <a:gd name="connsiteX8" fmla="*/ 1254050 w 2616797"/>
              <a:gd name="connsiteY8" fmla="*/ 2468062 h 3204020"/>
              <a:gd name="connsiteX9" fmla="*/ 647494 w 2616797"/>
              <a:gd name="connsiteY9" fmla="*/ 2073665 h 3204020"/>
              <a:gd name="connsiteX10" fmla="*/ 0 w 2616797"/>
              <a:gd name="connsiteY10" fmla="*/ 1381959 h 3204020"/>
              <a:gd name="connsiteX11" fmla="*/ 827659 w 2616797"/>
              <a:gd name="connsiteY11" fmla="*/ 1634217 h 3204020"/>
              <a:gd name="connsiteX12" fmla="*/ 745738 w 2616797"/>
              <a:gd name="connsiteY12" fmla="*/ 141231 h 3204020"/>
              <a:gd name="connsiteX13" fmla="*/ 787104 w 2616797"/>
              <a:gd name="connsiteY13" fmla="*/ 41365 h 3204020"/>
              <a:gd name="connsiteX0" fmla="*/ 787104 w 2616797"/>
              <a:gd name="connsiteY0" fmla="*/ 41365 h 3204020"/>
              <a:gd name="connsiteX1" fmla="*/ 886969 w 2616797"/>
              <a:gd name="connsiteY1" fmla="*/ 0 h 3204020"/>
              <a:gd name="connsiteX2" fmla="*/ 1028200 w 2616797"/>
              <a:gd name="connsiteY2" fmla="*/ 141231 h 3204020"/>
              <a:gd name="connsiteX3" fmla="*/ 1096626 w 2616797"/>
              <a:gd name="connsiteY3" fmla="*/ 863751 h 3204020"/>
              <a:gd name="connsiteX4" fmla="*/ 1695952 w 2616797"/>
              <a:gd name="connsiteY4" fmla="*/ 851069 h 3204020"/>
              <a:gd name="connsiteX5" fmla="*/ 1965411 w 2616797"/>
              <a:gd name="connsiteY5" fmla="*/ 1898342 h 3204020"/>
              <a:gd name="connsiteX6" fmla="*/ 2616797 w 2616797"/>
              <a:gd name="connsiteY6" fmla="*/ 2518120 h 3204020"/>
              <a:gd name="connsiteX7" fmla="*/ 1875442 w 2616797"/>
              <a:gd name="connsiteY7" fmla="*/ 3204020 h 3204020"/>
              <a:gd name="connsiteX8" fmla="*/ 1254050 w 2616797"/>
              <a:gd name="connsiteY8" fmla="*/ 2468062 h 3204020"/>
              <a:gd name="connsiteX9" fmla="*/ 647494 w 2616797"/>
              <a:gd name="connsiteY9" fmla="*/ 2073665 h 3204020"/>
              <a:gd name="connsiteX10" fmla="*/ 0 w 2616797"/>
              <a:gd name="connsiteY10" fmla="*/ 1381959 h 3204020"/>
              <a:gd name="connsiteX11" fmla="*/ 827659 w 2616797"/>
              <a:gd name="connsiteY11" fmla="*/ 1634217 h 3204020"/>
              <a:gd name="connsiteX12" fmla="*/ 745738 w 2616797"/>
              <a:gd name="connsiteY12" fmla="*/ 141231 h 3204020"/>
              <a:gd name="connsiteX13" fmla="*/ 787104 w 2616797"/>
              <a:gd name="connsiteY13" fmla="*/ 41365 h 3204020"/>
              <a:gd name="connsiteX0" fmla="*/ 787104 w 2635848"/>
              <a:gd name="connsiteY0" fmla="*/ 41365 h 3204020"/>
              <a:gd name="connsiteX1" fmla="*/ 886969 w 2635848"/>
              <a:gd name="connsiteY1" fmla="*/ 0 h 3204020"/>
              <a:gd name="connsiteX2" fmla="*/ 1028200 w 2635848"/>
              <a:gd name="connsiteY2" fmla="*/ 141231 h 3204020"/>
              <a:gd name="connsiteX3" fmla="*/ 1096626 w 2635848"/>
              <a:gd name="connsiteY3" fmla="*/ 863751 h 3204020"/>
              <a:gd name="connsiteX4" fmla="*/ 1695952 w 2635848"/>
              <a:gd name="connsiteY4" fmla="*/ 851069 h 3204020"/>
              <a:gd name="connsiteX5" fmla="*/ 1965411 w 2635848"/>
              <a:gd name="connsiteY5" fmla="*/ 1898342 h 3204020"/>
              <a:gd name="connsiteX6" fmla="*/ 2635848 w 2635848"/>
              <a:gd name="connsiteY6" fmla="*/ 2523197 h 3204020"/>
              <a:gd name="connsiteX7" fmla="*/ 1875442 w 2635848"/>
              <a:gd name="connsiteY7" fmla="*/ 3204020 h 3204020"/>
              <a:gd name="connsiteX8" fmla="*/ 1254050 w 2635848"/>
              <a:gd name="connsiteY8" fmla="*/ 2468062 h 3204020"/>
              <a:gd name="connsiteX9" fmla="*/ 647494 w 2635848"/>
              <a:gd name="connsiteY9" fmla="*/ 2073665 h 3204020"/>
              <a:gd name="connsiteX10" fmla="*/ 0 w 2635848"/>
              <a:gd name="connsiteY10" fmla="*/ 1381959 h 3204020"/>
              <a:gd name="connsiteX11" fmla="*/ 827659 w 2635848"/>
              <a:gd name="connsiteY11" fmla="*/ 1634217 h 3204020"/>
              <a:gd name="connsiteX12" fmla="*/ 745738 w 2635848"/>
              <a:gd name="connsiteY12" fmla="*/ 141231 h 3204020"/>
              <a:gd name="connsiteX13" fmla="*/ 787104 w 2635848"/>
              <a:gd name="connsiteY13" fmla="*/ 41365 h 3204020"/>
              <a:gd name="connsiteX0" fmla="*/ 787104 w 2651771"/>
              <a:gd name="connsiteY0" fmla="*/ 41365 h 3204020"/>
              <a:gd name="connsiteX1" fmla="*/ 886969 w 2651771"/>
              <a:gd name="connsiteY1" fmla="*/ 0 h 3204020"/>
              <a:gd name="connsiteX2" fmla="*/ 1028200 w 2651771"/>
              <a:gd name="connsiteY2" fmla="*/ 141231 h 3204020"/>
              <a:gd name="connsiteX3" fmla="*/ 1096626 w 2651771"/>
              <a:gd name="connsiteY3" fmla="*/ 863751 h 3204020"/>
              <a:gd name="connsiteX4" fmla="*/ 1695952 w 2651771"/>
              <a:gd name="connsiteY4" fmla="*/ 851069 h 3204020"/>
              <a:gd name="connsiteX5" fmla="*/ 1965411 w 2651771"/>
              <a:gd name="connsiteY5" fmla="*/ 1898342 h 3204020"/>
              <a:gd name="connsiteX6" fmla="*/ 2651771 w 2651771"/>
              <a:gd name="connsiteY6" fmla="*/ 2516454 h 3204020"/>
              <a:gd name="connsiteX7" fmla="*/ 1875442 w 2651771"/>
              <a:gd name="connsiteY7" fmla="*/ 3204020 h 3204020"/>
              <a:gd name="connsiteX8" fmla="*/ 1254050 w 2651771"/>
              <a:gd name="connsiteY8" fmla="*/ 2468062 h 3204020"/>
              <a:gd name="connsiteX9" fmla="*/ 647494 w 2651771"/>
              <a:gd name="connsiteY9" fmla="*/ 2073665 h 3204020"/>
              <a:gd name="connsiteX10" fmla="*/ 0 w 2651771"/>
              <a:gd name="connsiteY10" fmla="*/ 1381959 h 3204020"/>
              <a:gd name="connsiteX11" fmla="*/ 827659 w 2651771"/>
              <a:gd name="connsiteY11" fmla="*/ 1634217 h 3204020"/>
              <a:gd name="connsiteX12" fmla="*/ 745738 w 2651771"/>
              <a:gd name="connsiteY12" fmla="*/ 141231 h 3204020"/>
              <a:gd name="connsiteX13" fmla="*/ 787104 w 2651771"/>
              <a:gd name="connsiteY13" fmla="*/ 41365 h 320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51771" h="3204020">
                <a:moveTo>
                  <a:pt x="787104" y="41365"/>
                </a:moveTo>
                <a:cubicBezTo>
                  <a:pt x="812661" y="15808"/>
                  <a:pt x="847969" y="0"/>
                  <a:pt x="886969" y="0"/>
                </a:cubicBezTo>
                <a:cubicBezTo>
                  <a:pt x="964969" y="0"/>
                  <a:pt x="1028200" y="63231"/>
                  <a:pt x="1028200" y="141231"/>
                </a:cubicBezTo>
                <a:lnTo>
                  <a:pt x="1096626" y="863751"/>
                </a:lnTo>
                <a:cubicBezTo>
                  <a:pt x="1324950" y="817026"/>
                  <a:pt x="1594219" y="679679"/>
                  <a:pt x="1695952" y="851069"/>
                </a:cubicBezTo>
                <a:cubicBezTo>
                  <a:pt x="1896857" y="1284096"/>
                  <a:pt x="2012961" y="1443677"/>
                  <a:pt x="1965411" y="1898342"/>
                </a:cubicBezTo>
                <a:cubicBezTo>
                  <a:pt x="2062863" y="2027881"/>
                  <a:pt x="2521735" y="2407218"/>
                  <a:pt x="2651771" y="2516454"/>
                </a:cubicBezTo>
                <a:lnTo>
                  <a:pt x="1875442" y="3204020"/>
                </a:lnTo>
                <a:lnTo>
                  <a:pt x="1254050" y="2468062"/>
                </a:lnTo>
                <a:cubicBezTo>
                  <a:pt x="1117281" y="2338792"/>
                  <a:pt x="856388" y="2269133"/>
                  <a:pt x="647494" y="2073665"/>
                </a:cubicBezTo>
                <a:cubicBezTo>
                  <a:pt x="560013" y="2007911"/>
                  <a:pt x="439289" y="1645529"/>
                  <a:pt x="0" y="1381959"/>
                </a:cubicBezTo>
                <a:cubicBezTo>
                  <a:pt x="137000" y="1119373"/>
                  <a:pt x="679491" y="1549956"/>
                  <a:pt x="827659" y="1634217"/>
                </a:cubicBezTo>
                <a:lnTo>
                  <a:pt x="745738" y="141231"/>
                </a:lnTo>
                <a:cubicBezTo>
                  <a:pt x="745738" y="102231"/>
                  <a:pt x="761546" y="66923"/>
                  <a:pt x="787104" y="413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>
              <a:solidFill>
                <a:prstClr val="black"/>
              </a:solidFill>
            </a:endParaRPr>
          </a:p>
        </p:txBody>
      </p:sp>
      <p:pic>
        <p:nvPicPr>
          <p:cNvPr id="20" name="Picture 2" descr="D:\Fullppt\PNG이미지\핸드폰2.png">
            <a:extLst>
              <a:ext uri="{FF2B5EF4-FFF2-40B4-BE49-F238E27FC236}">
                <a16:creationId xmlns:a16="http://schemas.microsoft.com/office/drawing/2014/main" id="{9B0CC621-4DF9-404F-A15B-72258B48D1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79005" y="1506785"/>
            <a:ext cx="3097075" cy="3750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580C7545-90AC-4A60-96DA-F91A324F4C1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 rot="20700000">
            <a:off x="1252336" y="1630205"/>
            <a:ext cx="1786145" cy="27590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id="{ACB5862F-7A3E-4A06-9433-1ED48525ACB8}"/>
              </a:ext>
            </a:extLst>
          </p:cNvPr>
          <p:cNvSpPr/>
          <p:nvPr userDrawn="1"/>
        </p:nvSpPr>
        <p:spPr>
          <a:xfrm>
            <a:off x="0" y="227675"/>
            <a:ext cx="10768264" cy="898628"/>
          </a:xfrm>
          <a:custGeom>
            <a:avLst/>
            <a:gdLst>
              <a:gd name="connsiteX0" fmla="*/ 0 w 10768264"/>
              <a:gd name="connsiteY0" fmla="*/ 0 h 898628"/>
              <a:gd name="connsiteX1" fmla="*/ 10318950 w 10768264"/>
              <a:gd name="connsiteY1" fmla="*/ 0 h 898628"/>
              <a:gd name="connsiteX2" fmla="*/ 10768264 w 10768264"/>
              <a:gd name="connsiteY2" fmla="*/ 449314 h 898628"/>
              <a:gd name="connsiteX3" fmla="*/ 10768263 w 10768264"/>
              <a:gd name="connsiteY3" fmla="*/ 449314 h 898628"/>
              <a:gd name="connsiteX4" fmla="*/ 10318949 w 10768264"/>
              <a:gd name="connsiteY4" fmla="*/ 898628 h 898628"/>
              <a:gd name="connsiteX5" fmla="*/ 0 w 10768264"/>
              <a:gd name="connsiteY5" fmla="*/ 898627 h 89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68264" h="898628">
                <a:moveTo>
                  <a:pt x="0" y="0"/>
                </a:moveTo>
                <a:lnTo>
                  <a:pt x="10318950" y="0"/>
                </a:lnTo>
                <a:cubicBezTo>
                  <a:pt x="10567099" y="0"/>
                  <a:pt x="10768264" y="201165"/>
                  <a:pt x="10768264" y="449314"/>
                </a:cubicBezTo>
                <a:lnTo>
                  <a:pt x="10768263" y="449314"/>
                </a:lnTo>
                <a:cubicBezTo>
                  <a:pt x="10768263" y="697463"/>
                  <a:pt x="10567098" y="898628"/>
                  <a:pt x="10318949" y="898628"/>
                </a:cubicBezTo>
                <a:lnTo>
                  <a:pt x="0" y="8986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B42CCFBF-C003-4EB5-A7CC-5F843F6E81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3" name="Freeform 14">
            <a:extLst>
              <a:ext uri="{FF2B5EF4-FFF2-40B4-BE49-F238E27FC236}">
                <a16:creationId xmlns:a16="http://schemas.microsoft.com/office/drawing/2014/main" id="{6DB1B864-6107-4455-9AC6-108571F891A0}"/>
              </a:ext>
            </a:extLst>
          </p:cNvPr>
          <p:cNvSpPr/>
          <p:nvPr userDrawn="1"/>
        </p:nvSpPr>
        <p:spPr>
          <a:xfrm>
            <a:off x="11417960" y="227676"/>
            <a:ext cx="774040" cy="898626"/>
          </a:xfrm>
          <a:custGeom>
            <a:avLst/>
            <a:gdLst>
              <a:gd name="connsiteX0" fmla="*/ 449314 w 774040"/>
              <a:gd name="connsiteY0" fmla="*/ 0 h 898626"/>
              <a:gd name="connsiteX1" fmla="*/ 774040 w 774040"/>
              <a:gd name="connsiteY1" fmla="*/ 0 h 898626"/>
              <a:gd name="connsiteX2" fmla="*/ 774040 w 774040"/>
              <a:gd name="connsiteY2" fmla="*/ 898626 h 898626"/>
              <a:gd name="connsiteX3" fmla="*/ 449314 w 774040"/>
              <a:gd name="connsiteY3" fmla="*/ 898626 h 898626"/>
              <a:gd name="connsiteX4" fmla="*/ 9128 w 774040"/>
              <a:gd name="connsiteY4" fmla="*/ 539865 h 898626"/>
              <a:gd name="connsiteX5" fmla="*/ 0 w 774040"/>
              <a:gd name="connsiteY5" fmla="*/ 449314 h 898626"/>
              <a:gd name="connsiteX6" fmla="*/ 9128 w 774040"/>
              <a:gd name="connsiteY6" fmla="*/ 358762 h 898626"/>
              <a:gd name="connsiteX7" fmla="*/ 449314 w 774040"/>
              <a:gd name="connsiteY7" fmla="*/ 0 h 89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040" h="898626">
                <a:moveTo>
                  <a:pt x="449314" y="0"/>
                </a:moveTo>
                <a:lnTo>
                  <a:pt x="774040" y="0"/>
                </a:lnTo>
                <a:lnTo>
                  <a:pt x="774040" y="898626"/>
                </a:lnTo>
                <a:lnTo>
                  <a:pt x="449314" y="898626"/>
                </a:lnTo>
                <a:cubicBezTo>
                  <a:pt x="232184" y="898626"/>
                  <a:pt x="51026" y="744609"/>
                  <a:pt x="9128" y="539865"/>
                </a:cubicBezTo>
                <a:lnTo>
                  <a:pt x="0" y="449314"/>
                </a:lnTo>
                <a:lnTo>
                  <a:pt x="9128" y="358762"/>
                </a:lnTo>
                <a:cubicBezTo>
                  <a:pt x="51026" y="154017"/>
                  <a:pt x="232184" y="0"/>
                  <a:pt x="4493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219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3937992"/>
            <a:ext cx="12192000" cy="2920008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ko-KR" altLang="en-US" sz="1400" b="1" dirty="0">
              <a:solidFill>
                <a:prstClr val="white"/>
              </a:solidFill>
            </a:endParaRPr>
          </a:p>
        </p:txBody>
      </p:sp>
      <p:pic>
        <p:nvPicPr>
          <p:cNvPr id="13" name="Picture 17" descr="E:\002-KIMS BUSINESS\000-B-KIMS-소스 분류-2014\02-OBJECTS-모컴-액션-이미지\05-모니터\01-imac-kims수정-모니터.png">
            <a:extLst>
              <a:ext uri="{FF2B5EF4-FFF2-40B4-BE49-F238E27FC236}">
                <a16:creationId xmlns:a16="http://schemas.microsoft.com/office/drawing/2014/main" id="{869F4029-593C-41E4-AACB-479F5B334C9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2146" y="1630106"/>
            <a:ext cx="4407202" cy="4595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ED2DA9F-D415-4C77-89A6-6E8A3186C11D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 flipH="1">
            <a:off x="973351" y="1845042"/>
            <a:ext cx="4014766" cy="2996923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ECE6042C-5EF1-409B-B240-4CB3848308D2}"/>
              </a:ext>
            </a:extLst>
          </p:cNvPr>
          <p:cNvSpPr/>
          <p:nvPr userDrawn="1"/>
        </p:nvSpPr>
        <p:spPr>
          <a:xfrm>
            <a:off x="0" y="227675"/>
            <a:ext cx="10768264" cy="898628"/>
          </a:xfrm>
          <a:custGeom>
            <a:avLst/>
            <a:gdLst>
              <a:gd name="connsiteX0" fmla="*/ 0 w 10768264"/>
              <a:gd name="connsiteY0" fmla="*/ 0 h 898628"/>
              <a:gd name="connsiteX1" fmla="*/ 10318950 w 10768264"/>
              <a:gd name="connsiteY1" fmla="*/ 0 h 898628"/>
              <a:gd name="connsiteX2" fmla="*/ 10768264 w 10768264"/>
              <a:gd name="connsiteY2" fmla="*/ 449314 h 898628"/>
              <a:gd name="connsiteX3" fmla="*/ 10768263 w 10768264"/>
              <a:gd name="connsiteY3" fmla="*/ 449314 h 898628"/>
              <a:gd name="connsiteX4" fmla="*/ 10318949 w 10768264"/>
              <a:gd name="connsiteY4" fmla="*/ 898628 h 898628"/>
              <a:gd name="connsiteX5" fmla="*/ 0 w 10768264"/>
              <a:gd name="connsiteY5" fmla="*/ 898627 h 89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68264" h="898628">
                <a:moveTo>
                  <a:pt x="0" y="0"/>
                </a:moveTo>
                <a:lnTo>
                  <a:pt x="10318950" y="0"/>
                </a:lnTo>
                <a:cubicBezTo>
                  <a:pt x="10567099" y="0"/>
                  <a:pt x="10768264" y="201165"/>
                  <a:pt x="10768264" y="449314"/>
                </a:cubicBezTo>
                <a:lnTo>
                  <a:pt x="10768263" y="449314"/>
                </a:lnTo>
                <a:cubicBezTo>
                  <a:pt x="10768263" y="697463"/>
                  <a:pt x="10567098" y="898628"/>
                  <a:pt x="10318949" y="898628"/>
                </a:cubicBezTo>
                <a:lnTo>
                  <a:pt x="0" y="8986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35056DC0-4ED1-45C0-8D19-E83807A2A1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F2C54DCE-8DF7-4AD4-AA70-D5D1E0B06D47}"/>
              </a:ext>
            </a:extLst>
          </p:cNvPr>
          <p:cNvSpPr/>
          <p:nvPr userDrawn="1"/>
        </p:nvSpPr>
        <p:spPr>
          <a:xfrm>
            <a:off x="11417960" y="227676"/>
            <a:ext cx="774040" cy="898626"/>
          </a:xfrm>
          <a:custGeom>
            <a:avLst/>
            <a:gdLst>
              <a:gd name="connsiteX0" fmla="*/ 449314 w 774040"/>
              <a:gd name="connsiteY0" fmla="*/ 0 h 898626"/>
              <a:gd name="connsiteX1" fmla="*/ 774040 w 774040"/>
              <a:gd name="connsiteY1" fmla="*/ 0 h 898626"/>
              <a:gd name="connsiteX2" fmla="*/ 774040 w 774040"/>
              <a:gd name="connsiteY2" fmla="*/ 898626 h 898626"/>
              <a:gd name="connsiteX3" fmla="*/ 449314 w 774040"/>
              <a:gd name="connsiteY3" fmla="*/ 898626 h 898626"/>
              <a:gd name="connsiteX4" fmla="*/ 9128 w 774040"/>
              <a:gd name="connsiteY4" fmla="*/ 539865 h 898626"/>
              <a:gd name="connsiteX5" fmla="*/ 0 w 774040"/>
              <a:gd name="connsiteY5" fmla="*/ 449314 h 898626"/>
              <a:gd name="connsiteX6" fmla="*/ 9128 w 774040"/>
              <a:gd name="connsiteY6" fmla="*/ 358762 h 898626"/>
              <a:gd name="connsiteX7" fmla="*/ 449314 w 774040"/>
              <a:gd name="connsiteY7" fmla="*/ 0 h 89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040" h="898626">
                <a:moveTo>
                  <a:pt x="449314" y="0"/>
                </a:moveTo>
                <a:lnTo>
                  <a:pt x="774040" y="0"/>
                </a:lnTo>
                <a:lnTo>
                  <a:pt x="774040" y="898626"/>
                </a:lnTo>
                <a:lnTo>
                  <a:pt x="449314" y="898626"/>
                </a:lnTo>
                <a:cubicBezTo>
                  <a:pt x="232184" y="898626"/>
                  <a:pt x="51026" y="744609"/>
                  <a:pt x="9128" y="539865"/>
                </a:cubicBezTo>
                <a:lnTo>
                  <a:pt x="0" y="449314"/>
                </a:lnTo>
                <a:lnTo>
                  <a:pt x="9128" y="358762"/>
                </a:lnTo>
                <a:cubicBezTo>
                  <a:pt x="51026" y="154017"/>
                  <a:pt x="232184" y="0"/>
                  <a:pt x="4493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09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 hasCustomPrompt="1"/>
          </p:nvPr>
        </p:nvSpPr>
        <p:spPr>
          <a:xfrm>
            <a:off x="3431918" y="1697504"/>
            <a:ext cx="2592917" cy="42995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216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6157510" y="1697504"/>
            <a:ext cx="2592917" cy="42995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21600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id="{4B41C3FD-DF54-44D3-91B7-5220F757A812}"/>
              </a:ext>
            </a:extLst>
          </p:cNvPr>
          <p:cNvSpPr/>
          <p:nvPr userDrawn="1"/>
        </p:nvSpPr>
        <p:spPr>
          <a:xfrm>
            <a:off x="0" y="227675"/>
            <a:ext cx="10768264" cy="898628"/>
          </a:xfrm>
          <a:custGeom>
            <a:avLst/>
            <a:gdLst>
              <a:gd name="connsiteX0" fmla="*/ 0 w 10768264"/>
              <a:gd name="connsiteY0" fmla="*/ 0 h 898628"/>
              <a:gd name="connsiteX1" fmla="*/ 10318950 w 10768264"/>
              <a:gd name="connsiteY1" fmla="*/ 0 h 898628"/>
              <a:gd name="connsiteX2" fmla="*/ 10768264 w 10768264"/>
              <a:gd name="connsiteY2" fmla="*/ 449314 h 898628"/>
              <a:gd name="connsiteX3" fmla="*/ 10768263 w 10768264"/>
              <a:gd name="connsiteY3" fmla="*/ 449314 h 898628"/>
              <a:gd name="connsiteX4" fmla="*/ 10318949 w 10768264"/>
              <a:gd name="connsiteY4" fmla="*/ 898628 h 898628"/>
              <a:gd name="connsiteX5" fmla="*/ 0 w 10768264"/>
              <a:gd name="connsiteY5" fmla="*/ 898627 h 89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68264" h="898628">
                <a:moveTo>
                  <a:pt x="0" y="0"/>
                </a:moveTo>
                <a:lnTo>
                  <a:pt x="10318950" y="0"/>
                </a:lnTo>
                <a:cubicBezTo>
                  <a:pt x="10567099" y="0"/>
                  <a:pt x="10768264" y="201165"/>
                  <a:pt x="10768264" y="449314"/>
                </a:cubicBezTo>
                <a:lnTo>
                  <a:pt x="10768263" y="449314"/>
                </a:lnTo>
                <a:cubicBezTo>
                  <a:pt x="10768263" y="697463"/>
                  <a:pt x="10567098" y="898628"/>
                  <a:pt x="10318949" y="898628"/>
                </a:cubicBezTo>
                <a:lnTo>
                  <a:pt x="0" y="8986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AB371E8A-A192-4671-B498-E986D3D9572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7E45F712-C274-4D8F-AB5B-08C85D7DAF7A}"/>
              </a:ext>
            </a:extLst>
          </p:cNvPr>
          <p:cNvSpPr/>
          <p:nvPr userDrawn="1"/>
        </p:nvSpPr>
        <p:spPr>
          <a:xfrm>
            <a:off x="0" y="6539023"/>
            <a:ext cx="12192000" cy="3189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8C5FB7C3-3B81-41D3-806A-EB4322365876}"/>
              </a:ext>
            </a:extLst>
          </p:cNvPr>
          <p:cNvSpPr/>
          <p:nvPr userDrawn="1"/>
        </p:nvSpPr>
        <p:spPr>
          <a:xfrm>
            <a:off x="11417960" y="227676"/>
            <a:ext cx="774040" cy="898626"/>
          </a:xfrm>
          <a:custGeom>
            <a:avLst/>
            <a:gdLst>
              <a:gd name="connsiteX0" fmla="*/ 449314 w 774040"/>
              <a:gd name="connsiteY0" fmla="*/ 0 h 898626"/>
              <a:gd name="connsiteX1" fmla="*/ 774040 w 774040"/>
              <a:gd name="connsiteY1" fmla="*/ 0 h 898626"/>
              <a:gd name="connsiteX2" fmla="*/ 774040 w 774040"/>
              <a:gd name="connsiteY2" fmla="*/ 898626 h 898626"/>
              <a:gd name="connsiteX3" fmla="*/ 449314 w 774040"/>
              <a:gd name="connsiteY3" fmla="*/ 898626 h 898626"/>
              <a:gd name="connsiteX4" fmla="*/ 9128 w 774040"/>
              <a:gd name="connsiteY4" fmla="*/ 539865 h 898626"/>
              <a:gd name="connsiteX5" fmla="*/ 0 w 774040"/>
              <a:gd name="connsiteY5" fmla="*/ 449314 h 898626"/>
              <a:gd name="connsiteX6" fmla="*/ 9128 w 774040"/>
              <a:gd name="connsiteY6" fmla="*/ 358762 h 898626"/>
              <a:gd name="connsiteX7" fmla="*/ 449314 w 774040"/>
              <a:gd name="connsiteY7" fmla="*/ 0 h 89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040" h="898626">
                <a:moveTo>
                  <a:pt x="449314" y="0"/>
                </a:moveTo>
                <a:lnTo>
                  <a:pt x="774040" y="0"/>
                </a:lnTo>
                <a:lnTo>
                  <a:pt x="774040" y="898626"/>
                </a:lnTo>
                <a:lnTo>
                  <a:pt x="449314" y="898626"/>
                </a:lnTo>
                <a:cubicBezTo>
                  <a:pt x="232184" y="898626"/>
                  <a:pt x="51026" y="744609"/>
                  <a:pt x="9128" y="539865"/>
                </a:cubicBezTo>
                <a:lnTo>
                  <a:pt x="0" y="449314"/>
                </a:lnTo>
                <a:lnTo>
                  <a:pt x="9128" y="358762"/>
                </a:lnTo>
                <a:cubicBezTo>
                  <a:pt x="51026" y="154017"/>
                  <a:pt x="232184" y="0"/>
                  <a:pt x="4493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127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9408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742248" y="1801279"/>
            <a:ext cx="2369032" cy="201622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6" name="그림 개체 틀 2"/>
          <p:cNvSpPr>
            <a:spLocks noGrp="1"/>
          </p:cNvSpPr>
          <p:nvPr>
            <p:ph type="pic" sz="quarter" idx="46" hasCustomPrompt="1"/>
          </p:nvPr>
        </p:nvSpPr>
        <p:spPr>
          <a:xfrm>
            <a:off x="3525295" y="1801279"/>
            <a:ext cx="2369032" cy="201622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2"/>
            </a:solidFill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1" name="그림 개체 틀 2"/>
          <p:cNvSpPr>
            <a:spLocks noGrp="1"/>
          </p:cNvSpPr>
          <p:nvPr>
            <p:ph type="pic" sz="quarter" idx="51" hasCustomPrompt="1"/>
          </p:nvPr>
        </p:nvSpPr>
        <p:spPr>
          <a:xfrm>
            <a:off x="6308342" y="1801279"/>
            <a:ext cx="2369032" cy="201622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3"/>
            </a:solidFill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6" name="그림 개체 틀 2"/>
          <p:cNvSpPr>
            <a:spLocks noGrp="1"/>
          </p:cNvSpPr>
          <p:nvPr>
            <p:ph type="pic" sz="quarter" idx="56" hasCustomPrompt="1"/>
          </p:nvPr>
        </p:nvSpPr>
        <p:spPr>
          <a:xfrm>
            <a:off x="9091389" y="1801279"/>
            <a:ext cx="2369032" cy="2016224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0" name="Freeform 16">
            <a:extLst>
              <a:ext uri="{FF2B5EF4-FFF2-40B4-BE49-F238E27FC236}">
                <a16:creationId xmlns:a16="http://schemas.microsoft.com/office/drawing/2014/main" id="{3A968694-234B-4BAF-9355-8AFA137EC1E4}"/>
              </a:ext>
            </a:extLst>
          </p:cNvPr>
          <p:cNvSpPr/>
          <p:nvPr userDrawn="1"/>
        </p:nvSpPr>
        <p:spPr>
          <a:xfrm>
            <a:off x="0" y="227675"/>
            <a:ext cx="10768264" cy="898628"/>
          </a:xfrm>
          <a:custGeom>
            <a:avLst/>
            <a:gdLst>
              <a:gd name="connsiteX0" fmla="*/ 0 w 10768264"/>
              <a:gd name="connsiteY0" fmla="*/ 0 h 898628"/>
              <a:gd name="connsiteX1" fmla="*/ 10318950 w 10768264"/>
              <a:gd name="connsiteY1" fmla="*/ 0 h 898628"/>
              <a:gd name="connsiteX2" fmla="*/ 10768264 w 10768264"/>
              <a:gd name="connsiteY2" fmla="*/ 449314 h 898628"/>
              <a:gd name="connsiteX3" fmla="*/ 10768263 w 10768264"/>
              <a:gd name="connsiteY3" fmla="*/ 449314 h 898628"/>
              <a:gd name="connsiteX4" fmla="*/ 10318949 w 10768264"/>
              <a:gd name="connsiteY4" fmla="*/ 898628 h 898628"/>
              <a:gd name="connsiteX5" fmla="*/ 0 w 10768264"/>
              <a:gd name="connsiteY5" fmla="*/ 898627 h 89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68264" h="898628">
                <a:moveTo>
                  <a:pt x="0" y="0"/>
                </a:moveTo>
                <a:lnTo>
                  <a:pt x="10318950" y="0"/>
                </a:lnTo>
                <a:cubicBezTo>
                  <a:pt x="10567099" y="0"/>
                  <a:pt x="10768264" y="201165"/>
                  <a:pt x="10768264" y="449314"/>
                </a:cubicBezTo>
                <a:lnTo>
                  <a:pt x="10768263" y="449314"/>
                </a:lnTo>
                <a:cubicBezTo>
                  <a:pt x="10768263" y="697463"/>
                  <a:pt x="10567098" y="898628"/>
                  <a:pt x="10318949" y="898628"/>
                </a:cubicBezTo>
                <a:lnTo>
                  <a:pt x="0" y="89862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4036B25B-3B96-4FB2-8931-81674F9472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528" y="314867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882A3447-85D7-4A40-964F-C99BF8426E75}"/>
              </a:ext>
            </a:extLst>
          </p:cNvPr>
          <p:cNvSpPr/>
          <p:nvPr userDrawn="1"/>
        </p:nvSpPr>
        <p:spPr>
          <a:xfrm>
            <a:off x="0" y="6539023"/>
            <a:ext cx="12192000" cy="3189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4C2A97CE-824B-4596-BEE0-5659FD8CD552}"/>
              </a:ext>
            </a:extLst>
          </p:cNvPr>
          <p:cNvSpPr/>
          <p:nvPr userDrawn="1"/>
        </p:nvSpPr>
        <p:spPr>
          <a:xfrm>
            <a:off x="11417960" y="227676"/>
            <a:ext cx="774040" cy="898626"/>
          </a:xfrm>
          <a:custGeom>
            <a:avLst/>
            <a:gdLst>
              <a:gd name="connsiteX0" fmla="*/ 449314 w 774040"/>
              <a:gd name="connsiteY0" fmla="*/ 0 h 898626"/>
              <a:gd name="connsiteX1" fmla="*/ 774040 w 774040"/>
              <a:gd name="connsiteY1" fmla="*/ 0 h 898626"/>
              <a:gd name="connsiteX2" fmla="*/ 774040 w 774040"/>
              <a:gd name="connsiteY2" fmla="*/ 898626 h 898626"/>
              <a:gd name="connsiteX3" fmla="*/ 449314 w 774040"/>
              <a:gd name="connsiteY3" fmla="*/ 898626 h 898626"/>
              <a:gd name="connsiteX4" fmla="*/ 9128 w 774040"/>
              <a:gd name="connsiteY4" fmla="*/ 539865 h 898626"/>
              <a:gd name="connsiteX5" fmla="*/ 0 w 774040"/>
              <a:gd name="connsiteY5" fmla="*/ 449314 h 898626"/>
              <a:gd name="connsiteX6" fmla="*/ 9128 w 774040"/>
              <a:gd name="connsiteY6" fmla="*/ 358762 h 898626"/>
              <a:gd name="connsiteX7" fmla="*/ 449314 w 774040"/>
              <a:gd name="connsiteY7" fmla="*/ 0 h 89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4040" h="898626">
                <a:moveTo>
                  <a:pt x="449314" y="0"/>
                </a:moveTo>
                <a:lnTo>
                  <a:pt x="774040" y="0"/>
                </a:lnTo>
                <a:lnTo>
                  <a:pt x="774040" y="898626"/>
                </a:lnTo>
                <a:lnTo>
                  <a:pt x="449314" y="898626"/>
                </a:lnTo>
                <a:cubicBezTo>
                  <a:pt x="232184" y="898626"/>
                  <a:pt x="51026" y="744609"/>
                  <a:pt x="9128" y="539865"/>
                </a:cubicBezTo>
                <a:lnTo>
                  <a:pt x="0" y="449314"/>
                </a:lnTo>
                <a:lnTo>
                  <a:pt x="9128" y="358762"/>
                </a:lnTo>
                <a:cubicBezTo>
                  <a:pt x="51026" y="154017"/>
                  <a:pt x="232184" y="0"/>
                  <a:pt x="44931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168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2486345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09" y="1131590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6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ko-KR" altLang="en-US" sz="1351">
              <a:solidFill>
                <a:prstClr val="black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3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2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pPr defTabSz="914377"/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3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914377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pPr defTabSz="914377"/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761304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E1CD0F0-C157-4A74-85C5-3764950204CE}"/>
              </a:ext>
            </a:extLst>
          </p:cNvPr>
          <p:cNvSpPr/>
          <p:nvPr userDrawn="1"/>
        </p:nvSpPr>
        <p:spPr>
          <a:xfrm>
            <a:off x="0" y="0"/>
            <a:ext cx="12191999" cy="2552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4A88E2B-8914-4A51-93D1-53EE236F8DAE}"/>
              </a:ext>
            </a:extLst>
          </p:cNvPr>
          <p:cNvGrpSpPr/>
          <p:nvPr userDrawn="1"/>
        </p:nvGrpSpPr>
        <p:grpSpPr>
          <a:xfrm>
            <a:off x="1" y="2543120"/>
            <a:ext cx="12192000" cy="92498"/>
            <a:chOff x="11445923" y="0"/>
            <a:chExt cx="1119115" cy="255228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13FC2A0-2C8C-454E-A2FC-805728A75C98}"/>
                </a:ext>
              </a:extLst>
            </p:cNvPr>
            <p:cNvSpPr/>
            <p:nvPr/>
          </p:nvSpPr>
          <p:spPr>
            <a:xfrm>
              <a:off x="11818961" y="0"/>
              <a:ext cx="373038" cy="255228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690C1EE-6A6F-42D3-83B8-026B5166B341}"/>
                </a:ext>
              </a:extLst>
            </p:cNvPr>
            <p:cNvSpPr/>
            <p:nvPr/>
          </p:nvSpPr>
          <p:spPr>
            <a:xfrm>
              <a:off x="11445923" y="0"/>
              <a:ext cx="373038" cy="255228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AAFA40F-A963-4E4B-8411-ED8116D801AE}"/>
                </a:ext>
              </a:extLst>
            </p:cNvPr>
            <p:cNvSpPr/>
            <p:nvPr/>
          </p:nvSpPr>
          <p:spPr>
            <a:xfrm>
              <a:off x="12192000" y="0"/>
              <a:ext cx="373038" cy="255228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F457DA5-8BD8-4BD1-ABAC-1702790078A5}"/>
              </a:ext>
            </a:extLst>
          </p:cNvPr>
          <p:cNvGrpSpPr/>
          <p:nvPr userDrawn="1"/>
        </p:nvGrpSpPr>
        <p:grpSpPr>
          <a:xfrm>
            <a:off x="11126530" y="59960"/>
            <a:ext cx="983575" cy="1226175"/>
            <a:chOff x="8411919" y="701065"/>
            <a:chExt cx="2800065" cy="3490702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5DD6D29-DDE2-45C1-A138-CADB303F7C9F}"/>
                </a:ext>
              </a:extLst>
            </p:cNvPr>
            <p:cNvCxnSpPr/>
            <p:nvPr/>
          </p:nvCxnSpPr>
          <p:spPr>
            <a:xfrm>
              <a:off x="9105681" y="1504009"/>
              <a:ext cx="914400" cy="9144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FDC7CD9-2180-42AE-8704-20DBF67B10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2418409"/>
              <a:ext cx="1596788" cy="1910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D0A05A7-05C3-49E0-9D7D-F545E41AF2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1504009"/>
              <a:ext cx="682388" cy="11054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7A9F57B-F0AC-4B12-9AF5-A2D627622BC2}"/>
                </a:ext>
              </a:extLst>
            </p:cNvPr>
            <p:cNvCxnSpPr>
              <a:cxnSpLocks/>
            </p:cNvCxnSpPr>
            <p:nvPr/>
          </p:nvCxnSpPr>
          <p:spPr>
            <a:xfrm>
              <a:off x="10702469" y="701066"/>
              <a:ext cx="509515" cy="12601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1285139-F2C4-446A-B33F-24C8A0E0D2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701065"/>
              <a:ext cx="682388" cy="17173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D5932DE-97EB-4356-AB7E-C15C95618C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5681" y="701067"/>
              <a:ext cx="1596788" cy="802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C91D568-C449-4AA9-82B1-5329497816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4487" y="2415851"/>
              <a:ext cx="1255594" cy="11950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58F475E-0095-4F26-BB26-022930977535}"/>
                </a:ext>
              </a:extLst>
            </p:cNvPr>
            <p:cNvCxnSpPr>
              <a:cxnSpLocks/>
            </p:cNvCxnSpPr>
            <p:nvPr/>
          </p:nvCxnSpPr>
          <p:spPr>
            <a:xfrm>
              <a:off x="8423293" y="2609478"/>
              <a:ext cx="341194" cy="1001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5EFA47E-8BD9-48B8-8713-E45FE90BC0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2415851"/>
              <a:ext cx="0" cy="17759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56E6CA7-B7F3-4621-A76D-BA617AA32ED8}"/>
                </a:ext>
              </a:extLst>
            </p:cNvPr>
            <p:cNvCxnSpPr>
              <a:cxnSpLocks/>
            </p:cNvCxnSpPr>
            <p:nvPr/>
          </p:nvCxnSpPr>
          <p:spPr>
            <a:xfrm>
              <a:off x="10020081" y="2418409"/>
              <a:ext cx="1026994" cy="7403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74EE110-4344-4F52-A647-018872E82CB7}"/>
                </a:ext>
              </a:extLst>
            </p:cNvPr>
            <p:cNvCxnSpPr>
              <a:cxnSpLocks/>
            </p:cNvCxnSpPr>
            <p:nvPr/>
          </p:nvCxnSpPr>
          <p:spPr>
            <a:xfrm>
              <a:off x="9111368" y="1501451"/>
              <a:ext cx="792707" cy="15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8D380D3-EEA7-40C1-B43D-07CD1E39FD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04075" y="701065"/>
              <a:ext cx="798394" cy="8151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8724384-2A2C-43ED-8941-9540034BD8C4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3610883"/>
              <a:ext cx="1249907" cy="58088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F0ACFEA-6181-41EB-8BED-A51527F7C02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14394" y="3158800"/>
              <a:ext cx="1032681" cy="103296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11BAF15-78AF-4795-B4FC-753D1EF9E0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1961209"/>
              <a:ext cx="1191903" cy="4546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050C95F-629C-490C-8BAC-78DABCD855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2762" y="1961209"/>
              <a:ext cx="159222" cy="11975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A5A19A85-9EC7-455C-8DD6-187CB92EDEE4}"/>
                </a:ext>
              </a:extLst>
            </p:cNvPr>
            <p:cNvCxnSpPr>
              <a:cxnSpLocks/>
            </p:cNvCxnSpPr>
            <p:nvPr/>
          </p:nvCxnSpPr>
          <p:spPr>
            <a:xfrm>
              <a:off x="9904075" y="1501451"/>
              <a:ext cx="116006" cy="914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A7240E26-80CD-41EC-B8BB-D59466F37C2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17606" y="3605125"/>
              <a:ext cx="343470" cy="320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DC3978A-C5FA-42C9-8D7B-F6438BA6096E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1040840"/>
              <a:ext cx="346881" cy="4753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4388F42-C696-4539-BD00-F21F87F844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2" y="1040840"/>
              <a:ext cx="329821" cy="1568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148E84D-1A6D-4271-8A0A-660F1B15D1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075" y="734546"/>
              <a:ext cx="1941393" cy="3219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2B5DA5F-B400-4F36-B83F-421F789314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1919" y="2609478"/>
              <a:ext cx="11374" cy="9956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44EE669-9E4C-4CA7-A3A7-33BC296CAA71}"/>
              </a:ext>
            </a:extLst>
          </p:cNvPr>
          <p:cNvGrpSpPr/>
          <p:nvPr userDrawn="1"/>
        </p:nvGrpSpPr>
        <p:grpSpPr>
          <a:xfrm rot="15730005">
            <a:off x="10036530" y="262594"/>
            <a:ext cx="983575" cy="1226175"/>
            <a:chOff x="8411919" y="701065"/>
            <a:chExt cx="2800065" cy="3490702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EC4FCD0-D80E-4BDE-A5CD-8F0BC7673FD2}"/>
                </a:ext>
              </a:extLst>
            </p:cNvPr>
            <p:cNvCxnSpPr/>
            <p:nvPr/>
          </p:nvCxnSpPr>
          <p:spPr>
            <a:xfrm>
              <a:off x="9105681" y="1504009"/>
              <a:ext cx="914400" cy="9144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CA6BF7A-2F64-4D37-A80A-A731FAAE69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2418409"/>
              <a:ext cx="1596788" cy="1910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7D40FFE-6973-4966-BE8A-2C8BFC6DED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1504009"/>
              <a:ext cx="682388" cy="11054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D0628B-4C25-405C-B92F-967A2F552D5E}"/>
                </a:ext>
              </a:extLst>
            </p:cNvPr>
            <p:cNvCxnSpPr>
              <a:cxnSpLocks/>
            </p:cNvCxnSpPr>
            <p:nvPr/>
          </p:nvCxnSpPr>
          <p:spPr>
            <a:xfrm>
              <a:off x="10702469" y="701066"/>
              <a:ext cx="509515" cy="12601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55B7347-0448-457F-8A6E-209E78A221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701065"/>
              <a:ext cx="682388" cy="17173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1F3020F-2980-43D8-A6E1-A1C268398A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5681" y="701067"/>
              <a:ext cx="1596788" cy="802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62F092F-EF39-4548-B871-05F5F502CC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4487" y="2415851"/>
              <a:ext cx="1255594" cy="11950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36979FA-828A-48D4-9C8B-6F50EEDAC5A3}"/>
                </a:ext>
              </a:extLst>
            </p:cNvPr>
            <p:cNvCxnSpPr>
              <a:cxnSpLocks/>
            </p:cNvCxnSpPr>
            <p:nvPr/>
          </p:nvCxnSpPr>
          <p:spPr>
            <a:xfrm>
              <a:off x="8423293" y="2609478"/>
              <a:ext cx="341194" cy="1001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50A29C4-0BDC-4C57-A752-FBD4848DD6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2415851"/>
              <a:ext cx="0" cy="17759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195D661-139C-43DA-B191-64D4E3EB6F2C}"/>
                </a:ext>
              </a:extLst>
            </p:cNvPr>
            <p:cNvCxnSpPr>
              <a:cxnSpLocks/>
            </p:cNvCxnSpPr>
            <p:nvPr/>
          </p:nvCxnSpPr>
          <p:spPr>
            <a:xfrm>
              <a:off x="10020081" y="2418409"/>
              <a:ext cx="1026994" cy="7403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A0B6320-BEEA-4ED4-886F-54835A7A8DCB}"/>
                </a:ext>
              </a:extLst>
            </p:cNvPr>
            <p:cNvCxnSpPr>
              <a:cxnSpLocks/>
            </p:cNvCxnSpPr>
            <p:nvPr/>
          </p:nvCxnSpPr>
          <p:spPr>
            <a:xfrm>
              <a:off x="9111368" y="1501451"/>
              <a:ext cx="792707" cy="15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5F0C052C-0C49-45D2-95B4-EB71C530351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04075" y="701065"/>
              <a:ext cx="798394" cy="8151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8C62899-030E-4CD7-8551-E8FB609D8372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3610883"/>
              <a:ext cx="1249907" cy="58088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753D3BE-5268-47BB-88DC-D80B006144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14394" y="3158800"/>
              <a:ext cx="1032681" cy="103296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E2C63B3-FEBC-4E81-A83F-442EFD970C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1961209"/>
              <a:ext cx="1191903" cy="4546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9839260-DA6B-4278-8342-339E9D7EEA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2762" y="1961209"/>
              <a:ext cx="159222" cy="11975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A9196E6-7FB0-4C52-A592-204D37882FDF}"/>
                </a:ext>
              </a:extLst>
            </p:cNvPr>
            <p:cNvCxnSpPr>
              <a:cxnSpLocks/>
            </p:cNvCxnSpPr>
            <p:nvPr/>
          </p:nvCxnSpPr>
          <p:spPr>
            <a:xfrm>
              <a:off x="9904075" y="1501451"/>
              <a:ext cx="116006" cy="914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4F56BBE9-7A54-44FD-8960-0A51776C143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17606" y="3605125"/>
              <a:ext cx="343470" cy="320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F9F36F4-C91F-4046-832E-002EF0AE5503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1040840"/>
              <a:ext cx="346881" cy="4753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A7280801-44E2-40E6-9915-0A3ADC2636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2" y="1040840"/>
              <a:ext cx="329821" cy="1568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43EA181D-8A90-4729-8E01-BAB32AE981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075" y="734546"/>
              <a:ext cx="1941393" cy="3219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9547D6E-9ECC-481E-83BB-010BB8DA42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1919" y="2609478"/>
              <a:ext cx="11374" cy="9956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17AD10F-453A-4E8D-AD1B-4B24EAEAFAD1}"/>
              </a:ext>
            </a:extLst>
          </p:cNvPr>
          <p:cNvGrpSpPr/>
          <p:nvPr userDrawn="1"/>
        </p:nvGrpSpPr>
        <p:grpSpPr>
          <a:xfrm rot="6889181">
            <a:off x="10412956" y="1601928"/>
            <a:ext cx="796471" cy="992922"/>
            <a:chOff x="8411919" y="701065"/>
            <a:chExt cx="2800065" cy="3490702"/>
          </a:xfrm>
        </p:grpSpPr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FDD64DF2-DC03-4DA2-8ECD-92414187EC81}"/>
                </a:ext>
              </a:extLst>
            </p:cNvPr>
            <p:cNvCxnSpPr/>
            <p:nvPr/>
          </p:nvCxnSpPr>
          <p:spPr>
            <a:xfrm>
              <a:off x="9105681" y="1504009"/>
              <a:ext cx="914400" cy="9144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06570102-6A32-4B3B-906D-BD8943799E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2418409"/>
              <a:ext cx="1596788" cy="1910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CC6062CC-F21A-41D5-B8B5-545A842812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1504009"/>
              <a:ext cx="682388" cy="11054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B52F408-DC70-476B-A49E-0EC9DCC8A68E}"/>
                </a:ext>
              </a:extLst>
            </p:cNvPr>
            <p:cNvCxnSpPr>
              <a:cxnSpLocks/>
            </p:cNvCxnSpPr>
            <p:nvPr/>
          </p:nvCxnSpPr>
          <p:spPr>
            <a:xfrm>
              <a:off x="10702469" y="701066"/>
              <a:ext cx="509515" cy="12601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A5B904B-857F-43D9-88E8-9889A777C5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701065"/>
              <a:ext cx="682388" cy="17173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EBCEDAA-E03D-4863-BBCD-A3499AB578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5681" y="701067"/>
              <a:ext cx="1596788" cy="802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4D46D37-1080-4754-9469-9332FD8D44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4487" y="2415851"/>
              <a:ext cx="1255594" cy="11950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525EE8BE-F561-4363-B07C-2A8568C849D8}"/>
                </a:ext>
              </a:extLst>
            </p:cNvPr>
            <p:cNvCxnSpPr>
              <a:cxnSpLocks/>
            </p:cNvCxnSpPr>
            <p:nvPr/>
          </p:nvCxnSpPr>
          <p:spPr>
            <a:xfrm>
              <a:off x="8423293" y="2609478"/>
              <a:ext cx="341194" cy="1001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CDEA6CE-6883-439C-90F3-B682651821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2415851"/>
              <a:ext cx="0" cy="17759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C39EBADE-0038-4448-AE69-7A30F68146A9}"/>
                </a:ext>
              </a:extLst>
            </p:cNvPr>
            <p:cNvCxnSpPr>
              <a:cxnSpLocks/>
            </p:cNvCxnSpPr>
            <p:nvPr/>
          </p:nvCxnSpPr>
          <p:spPr>
            <a:xfrm>
              <a:off x="10020081" y="2418409"/>
              <a:ext cx="1026994" cy="7403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C478AC4-0F9A-4B28-B8AE-A5C3FC191FD9}"/>
                </a:ext>
              </a:extLst>
            </p:cNvPr>
            <p:cNvCxnSpPr>
              <a:cxnSpLocks/>
            </p:cNvCxnSpPr>
            <p:nvPr/>
          </p:nvCxnSpPr>
          <p:spPr>
            <a:xfrm>
              <a:off x="9111368" y="1501451"/>
              <a:ext cx="792707" cy="15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164C4057-53E5-4332-A8BC-0476466B17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04075" y="701065"/>
              <a:ext cx="798394" cy="8151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F6E5EB65-4860-47A3-A636-1D5B4086EBE5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3610883"/>
              <a:ext cx="1249907" cy="58088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18726D1F-8E94-41C4-91B4-FE73F6CA4A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14394" y="3158800"/>
              <a:ext cx="1032681" cy="103296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8C5EE4BC-D4F2-4506-A3BC-1F49233209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1961209"/>
              <a:ext cx="1191903" cy="4546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FA371812-5AE7-41A7-8354-03341B0DD5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2762" y="1961209"/>
              <a:ext cx="159222" cy="11975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3B530347-4200-441B-ABAD-B145DCE83342}"/>
                </a:ext>
              </a:extLst>
            </p:cNvPr>
            <p:cNvCxnSpPr>
              <a:cxnSpLocks/>
            </p:cNvCxnSpPr>
            <p:nvPr/>
          </p:nvCxnSpPr>
          <p:spPr>
            <a:xfrm>
              <a:off x="9904075" y="1501451"/>
              <a:ext cx="116006" cy="914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E61C81E-2924-483B-81DE-205FCB7A445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17606" y="3605125"/>
              <a:ext cx="343470" cy="320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D324DC81-1E85-4D25-9885-81ACFF8EF9CE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1040840"/>
              <a:ext cx="346881" cy="4753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2F3CC859-CABB-414D-A81B-30AF7FDC40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2" y="1040840"/>
              <a:ext cx="329821" cy="1568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EC5B7264-49F4-4210-9CA1-CF355D0959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075" y="734546"/>
              <a:ext cx="1941393" cy="3219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4FED197B-9A2F-4634-9DE3-0062A5B452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1919" y="2609478"/>
              <a:ext cx="11374" cy="9956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A6F875E-26AF-47EC-80DA-4A202F58A299}"/>
              </a:ext>
            </a:extLst>
          </p:cNvPr>
          <p:cNvGrpSpPr/>
          <p:nvPr userDrawn="1"/>
        </p:nvGrpSpPr>
        <p:grpSpPr>
          <a:xfrm rot="20334324">
            <a:off x="11027040" y="751132"/>
            <a:ext cx="1164960" cy="1452298"/>
            <a:chOff x="8411919" y="701065"/>
            <a:chExt cx="2800065" cy="3490702"/>
          </a:xfrm>
        </p:grpSpPr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677BA5B5-C758-4877-800C-0C7E4D9CEBE4}"/>
                </a:ext>
              </a:extLst>
            </p:cNvPr>
            <p:cNvCxnSpPr/>
            <p:nvPr/>
          </p:nvCxnSpPr>
          <p:spPr>
            <a:xfrm>
              <a:off x="9105681" y="1504009"/>
              <a:ext cx="914400" cy="9144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A83A37C0-EC73-49DF-8FB5-5ECE4448FD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2418409"/>
              <a:ext cx="1596788" cy="1910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B1BA5729-6339-4F12-87C6-59FE607335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1504009"/>
              <a:ext cx="682388" cy="11054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12BFEE7-A77F-4E6A-9E50-307AEE0A93E3}"/>
                </a:ext>
              </a:extLst>
            </p:cNvPr>
            <p:cNvCxnSpPr>
              <a:cxnSpLocks/>
            </p:cNvCxnSpPr>
            <p:nvPr/>
          </p:nvCxnSpPr>
          <p:spPr>
            <a:xfrm>
              <a:off x="10702469" y="701066"/>
              <a:ext cx="509515" cy="12601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F402FDBD-1882-4637-A220-48C025A195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701065"/>
              <a:ext cx="682388" cy="17173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1BB18570-115A-4B82-B5E8-DEFEE35E36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5681" y="701067"/>
              <a:ext cx="1596788" cy="802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B3A398FB-C068-4429-A23D-89DBCBB6FFF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4487" y="2415851"/>
              <a:ext cx="1255594" cy="11950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2B571856-F9E7-4ED8-B06C-57DFF6B9CC0F}"/>
                </a:ext>
              </a:extLst>
            </p:cNvPr>
            <p:cNvCxnSpPr>
              <a:cxnSpLocks/>
            </p:cNvCxnSpPr>
            <p:nvPr/>
          </p:nvCxnSpPr>
          <p:spPr>
            <a:xfrm>
              <a:off x="8423293" y="2609478"/>
              <a:ext cx="341194" cy="1001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FA8CAEB4-E5DC-46B5-B31F-0CEF9684504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2415851"/>
              <a:ext cx="0" cy="17759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C1937CDF-54A0-4EB9-87AA-3A6F53380AA3}"/>
                </a:ext>
              </a:extLst>
            </p:cNvPr>
            <p:cNvCxnSpPr>
              <a:cxnSpLocks/>
            </p:cNvCxnSpPr>
            <p:nvPr/>
          </p:nvCxnSpPr>
          <p:spPr>
            <a:xfrm>
              <a:off x="10020081" y="2418409"/>
              <a:ext cx="1026994" cy="7403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EEC0EDC4-79A2-48AC-9C2F-EC89AA5AF409}"/>
                </a:ext>
              </a:extLst>
            </p:cNvPr>
            <p:cNvCxnSpPr>
              <a:cxnSpLocks/>
            </p:cNvCxnSpPr>
            <p:nvPr/>
          </p:nvCxnSpPr>
          <p:spPr>
            <a:xfrm>
              <a:off x="9111368" y="1501451"/>
              <a:ext cx="792707" cy="15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C7274A9-AD57-4BC8-9D3E-4444CD75C0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04075" y="701065"/>
              <a:ext cx="798394" cy="8151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BCE58877-41A8-426A-A97C-C7E929F3EBE6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3610883"/>
              <a:ext cx="1249907" cy="58088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6DEBC82F-0A62-4539-9DAC-1F7078C43F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14394" y="3158800"/>
              <a:ext cx="1032681" cy="103296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6A5A7A4C-C4AC-4031-8AE8-3C1D0B91DF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1961209"/>
              <a:ext cx="1191903" cy="4546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3F73277-134F-4896-A41B-6121A44641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2762" y="1961209"/>
              <a:ext cx="159222" cy="11975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284486BE-FF72-4400-AED7-FC2F51FF896E}"/>
                </a:ext>
              </a:extLst>
            </p:cNvPr>
            <p:cNvCxnSpPr>
              <a:cxnSpLocks/>
            </p:cNvCxnSpPr>
            <p:nvPr/>
          </p:nvCxnSpPr>
          <p:spPr>
            <a:xfrm>
              <a:off x="9904075" y="1501451"/>
              <a:ext cx="116006" cy="914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07E4E1DC-4629-41E4-881E-039F4A4E34F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17606" y="3605125"/>
              <a:ext cx="343470" cy="320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BEBF3104-364F-4626-A5B8-05B4D1ADCA6A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1040840"/>
              <a:ext cx="346881" cy="4753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8EA45D2F-F00F-4129-99E1-0B7C1B4A45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2" y="1040840"/>
              <a:ext cx="329821" cy="1568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96CA710A-0CE7-4CEF-B09B-27A332D9594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075" y="734546"/>
              <a:ext cx="1941393" cy="3219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FCF51995-51FB-475E-94CD-AEE40B2178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1919" y="2609478"/>
              <a:ext cx="11374" cy="9956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B0D5CCF4-AEE8-4235-B77C-72150C7B86A8}"/>
              </a:ext>
            </a:extLst>
          </p:cNvPr>
          <p:cNvGrpSpPr/>
          <p:nvPr userDrawn="1"/>
        </p:nvGrpSpPr>
        <p:grpSpPr>
          <a:xfrm rot="20334324">
            <a:off x="9037156" y="71664"/>
            <a:ext cx="753407" cy="737354"/>
            <a:chOff x="8411919" y="701065"/>
            <a:chExt cx="2800065" cy="3490702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6666712C-D9DC-4E1B-B224-EE2C1109D35C}"/>
                </a:ext>
              </a:extLst>
            </p:cNvPr>
            <p:cNvCxnSpPr/>
            <p:nvPr/>
          </p:nvCxnSpPr>
          <p:spPr>
            <a:xfrm>
              <a:off x="9105681" y="1504009"/>
              <a:ext cx="914400" cy="9144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63352840-ABD4-47EF-ADD9-AA88424C91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2418409"/>
              <a:ext cx="1596788" cy="1910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9F6F136-D82F-4732-9A09-51877B3006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1504009"/>
              <a:ext cx="682388" cy="11054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2357C639-5D19-43DF-9527-8D32F5DC8C97}"/>
                </a:ext>
              </a:extLst>
            </p:cNvPr>
            <p:cNvCxnSpPr>
              <a:cxnSpLocks/>
            </p:cNvCxnSpPr>
            <p:nvPr/>
          </p:nvCxnSpPr>
          <p:spPr>
            <a:xfrm>
              <a:off x="10702469" y="701066"/>
              <a:ext cx="509515" cy="12601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69BA665B-04B0-4300-9EB4-1CFFE3ED45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701065"/>
              <a:ext cx="682388" cy="17173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EF1951ED-ABFB-4722-9F63-B0B27E2C29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5681" y="701067"/>
              <a:ext cx="1596788" cy="802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364E12DE-0E57-4B8F-A49C-688E0958E9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4487" y="2415851"/>
              <a:ext cx="1255594" cy="11950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EE4BC377-B444-49A0-A473-E947787673A9}"/>
                </a:ext>
              </a:extLst>
            </p:cNvPr>
            <p:cNvCxnSpPr>
              <a:cxnSpLocks/>
            </p:cNvCxnSpPr>
            <p:nvPr/>
          </p:nvCxnSpPr>
          <p:spPr>
            <a:xfrm>
              <a:off x="8423293" y="2609478"/>
              <a:ext cx="341194" cy="1001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B6B46601-4F83-4893-8A97-6736B822C13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2415851"/>
              <a:ext cx="0" cy="17759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67EEF4EC-D9C6-4972-9B35-88DF77520A96}"/>
                </a:ext>
              </a:extLst>
            </p:cNvPr>
            <p:cNvCxnSpPr>
              <a:cxnSpLocks/>
            </p:cNvCxnSpPr>
            <p:nvPr/>
          </p:nvCxnSpPr>
          <p:spPr>
            <a:xfrm>
              <a:off x="10020081" y="2418409"/>
              <a:ext cx="1026994" cy="7403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E2B4C8D5-FD70-44AE-8137-B0A8F4ACCEA6}"/>
                </a:ext>
              </a:extLst>
            </p:cNvPr>
            <p:cNvCxnSpPr>
              <a:cxnSpLocks/>
            </p:cNvCxnSpPr>
            <p:nvPr/>
          </p:nvCxnSpPr>
          <p:spPr>
            <a:xfrm>
              <a:off x="9111368" y="1501451"/>
              <a:ext cx="792707" cy="15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EE403C5D-66B6-4B98-9623-F82EEB8A97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04075" y="701065"/>
              <a:ext cx="798394" cy="8151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2521883D-899C-437B-9424-C11E887F4C76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3610883"/>
              <a:ext cx="1249907" cy="58088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11EE4CB0-E6F1-4616-8CFD-ABC0841896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14394" y="3158800"/>
              <a:ext cx="1032681" cy="103296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FD622344-682A-45AB-BDAC-D83955B30D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1961209"/>
              <a:ext cx="1191903" cy="4546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E3F36C3A-AAA2-43EC-A1CA-D5CCDC6E35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2762" y="1961209"/>
              <a:ext cx="159222" cy="11975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AD7E67AE-8D68-43B6-A73E-4A33D1A25236}"/>
                </a:ext>
              </a:extLst>
            </p:cNvPr>
            <p:cNvCxnSpPr>
              <a:cxnSpLocks/>
            </p:cNvCxnSpPr>
            <p:nvPr/>
          </p:nvCxnSpPr>
          <p:spPr>
            <a:xfrm>
              <a:off x="9904075" y="1501451"/>
              <a:ext cx="116006" cy="914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CA0A232-916A-46A2-A7C1-987C261630A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17606" y="3605125"/>
              <a:ext cx="343470" cy="320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978AD056-AB72-4926-86BA-E77C4E1712FA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1040840"/>
              <a:ext cx="346881" cy="4753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7189B293-9518-480B-92F2-B3FD6AE4D6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2" y="1040840"/>
              <a:ext cx="329821" cy="1568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39E57236-C826-4A70-BF3F-87A183C24D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075" y="734546"/>
              <a:ext cx="1941393" cy="3219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28F2DAEF-A763-4480-9B9B-5510A70DD6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1919" y="2609478"/>
              <a:ext cx="11374" cy="9956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574C772B-1928-4597-8A34-F77909439262}"/>
              </a:ext>
            </a:extLst>
          </p:cNvPr>
          <p:cNvGrpSpPr/>
          <p:nvPr userDrawn="1"/>
        </p:nvGrpSpPr>
        <p:grpSpPr>
          <a:xfrm rot="19421998">
            <a:off x="9748081" y="1384230"/>
            <a:ext cx="717208" cy="701926"/>
            <a:chOff x="8411919" y="701065"/>
            <a:chExt cx="2800065" cy="3490702"/>
          </a:xfrm>
        </p:grpSpPr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7089472D-6102-4681-8E55-2C5794EE4E05}"/>
                </a:ext>
              </a:extLst>
            </p:cNvPr>
            <p:cNvCxnSpPr/>
            <p:nvPr/>
          </p:nvCxnSpPr>
          <p:spPr>
            <a:xfrm>
              <a:off x="9105681" y="1504009"/>
              <a:ext cx="914400" cy="9144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45D7A623-A535-43CF-9E20-EB48163EBA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2418409"/>
              <a:ext cx="1596788" cy="1910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84DDAD5E-B095-422F-B6CD-672CE6F954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1504009"/>
              <a:ext cx="682388" cy="11054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68204260-9189-46EB-869A-E95AE4088988}"/>
                </a:ext>
              </a:extLst>
            </p:cNvPr>
            <p:cNvCxnSpPr>
              <a:cxnSpLocks/>
            </p:cNvCxnSpPr>
            <p:nvPr/>
          </p:nvCxnSpPr>
          <p:spPr>
            <a:xfrm>
              <a:off x="10702469" y="701066"/>
              <a:ext cx="509515" cy="12601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5B13CB03-7EDD-43E9-A3EE-08A70D250D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701065"/>
              <a:ext cx="682388" cy="17173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424ACA07-2AC8-4301-AF7A-F872F5BCBF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5681" y="701067"/>
              <a:ext cx="1596788" cy="802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5E9DDC0C-BE86-40AC-BA9D-02E3CE7A15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4487" y="2415851"/>
              <a:ext cx="1255594" cy="11950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04D754C4-75A5-4238-AA8C-BB7B243E7233}"/>
                </a:ext>
              </a:extLst>
            </p:cNvPr>
            <p:cNvCxnSpPr>
              <a:cxnSpLocks/>
            </p:cNvCxnSpPr>
            <p:nvPr/>
          </p:nvCxnSpPr>
          <p:spPr>
            <a:xfrm>
              <a:off x="8423293" y="2609478"/>
              <a:ext cx="341194" cy="1001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1819C5E5-16FB-4BD7-ABFF-2AFB5E55E99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2415851"/>
              <a:ext cx="0" cy="17759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C7A9859-4815-4EA4-8F65-F968C9FC849F}"/>
                </a:ext>
              </a:extLst>
            </p:cNvPr>
            <p:cNvCxnSpPr>
              <a:cxnSpLocks/>
            </p:cNvCxnSpPr>
            <p:nvPr/>
          </p:nvCxnSpPr>
          <p:spPr>
            <a:xfrm>
              <a:off x="10020081" y="2418409"/>
              <a:ext cx="1026994" cy="7403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57B13CD7-AC6F-456F-9E2D-A202EA93C04D}"/>
                </a:ext>
              </a:extLst>
            </p:cNvPr>
            <p:cNvCxnSpPr>
              <a:cxnSpLocks/>
            </p:cNvCxnSpPr>
            <p:nvPr/>
          </p:nvCxnSpPr>
          <p:spPr>
            <a:xfrm>
              <a:off x="9111368" y="1501451"/>
              <a:ext cx="792707" cy="15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F2B697B7-B1AF-408B-A9B5-014F75EB3E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04075" y="701065"/>
              <a:ext cx="798394" cy="8151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AFF57946-E60E-4726-9F65-63637C96D9AC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3610883"/>
              <a:ext cx="1249907" cy="58088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7CB79018-A974-42C3-9327-9EE494BBBC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14394" y="3158800"/>
              <a:ext cx="1032681" cy="103296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A027431D-F6A9-4475-92D1-2C456BFCEC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1961209"/>
              <a:ext cx="1191903" cy="4546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B510266C-E548-470A-8A98-08A02F3E2E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2762" y="1961209"/>
              <a:ext cx="159222" cy="11975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37175B15-68E2-4A5E-9813-8991CCF80A48}"/>
                </a:ext>
              </a:extLst>
            </p:cNvPr>
            <p:cNvCxnSpPr>
              <a:cxnSpLocks/>
            </p:cNvCxnSpPr>
            <p:nvPr/>
          </p:nvCxnSpPr>
          <p:spPr>
            <a:xfrm>
              <a:off x="9904075" y="1501451"/>
              <a:ext cx="116006" cy="914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3A100DAD-AFB1-40DB-ADE7-B83F5DD8967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17606" y="3605125"/>
              <a:ext cx="343470" cy="320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620490C3-05EB-4F8F-B133-39AC8E8CA87F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1040840"/>
              <a:ext cx="346881" cy="4753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B64D449B-2D2F-4B3F-8257-1F8D0DD919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2" y="1040840"/>
              <a:ext cx="329821" cy="1568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7C287B58-6106-4047-BAA2-C3406DDB25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075" y="734546"/>
              <a:ext cx="1941393" cy="3219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9B63D3A8-33D6-4BC7-8CC9-857AAE669D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1919" y="2609478"/>
              <a:ext cx="11374" cy="9956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17F06A6F-6318-483E-B452-C88B27C43350}"/>
              </a:ext>
            </a:extLst>
          </p:cNvPr>
          <p:cNvGrpSpPr/>
          <p:nvPr userDrawn="1"/>
        </p:nvGrpSpPr>
        <p:grpSpPr>
          <a:xfrm rot="19421998">
            <a:off x="9244413" y="1325575"/>
            <a:ext cx="458379" cy="448611"/>
            <a:chOff x="8411919" y="701065"/>
            <a:chExt cx="2800065" cy="3490702"/>
          </a:xfrm>
        </p:grpSpPr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E91CD7AF-1692-4440-B8BA-E670A60CBCCA}"/>
                </a:ext>
              </a:extLst>
            </p:cNvPr>
            <p:cNvCxnSpPr/>
            <p:nvPr/>
          </p:nvCxnSpPr>
          <p:spPr>
            <a:xfrm>
              <a:off x="9105681" y="1504009"/>
              <a:ext cx="914400" cy="9144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356FF31-B953-4F4E-B596-E60EA148FE1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2418409"/>
              <a:ext cx="1596788" cy="1910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>
              <a:extLst>
                <a:ext uri="{FF2B5EF4-FFF2-40B4-BE49-F238E27FC236}">
                  <a16:creationId xmlns:a16="http://schemas.microsoft.com/office/drawing/2014/main" id="{5C49752A-D43C-45B6-993D-EA5E0844C9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1504009"/>
              <a:ext cx="682388" cy="11054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B753FBDD-B18B-409C-A47A-F97D2E3F5EF6}"/>
                </a:ext>
              </a:extLst>
            </p:cNvPr>
            <p:cNvCxnSpPr>
              <a:cxnSpLocks/>
            </p:cNvCxnSpPr>
            <p:nvPr/>
          </p:nvCxnSpPr>
          <p:spPr>
            <a:xfrm>
              <a:off x="10702469" y="701066"/>
              <a:ext cx="509515" cy="12601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61749067-1D7E-4678-B43D-843D42744B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701065"/>
              <a:ext cx="682388" cy="17173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BB90CE84-57B1-4386-B44F-156E4FFC61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5681" y="701067"/>
              <a:ext cx="1596788" cy="802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15B6C08B-4B3D-4F15-9BA5-AB40A1E1F8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4487" y="2415851"/>
              <a:ext cx="1255594" cy="11950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BC1DF333-9292-43D8-96FF-D38D03FC80C0}"/>
                </a:ext>
              </a:extLst>
            </p:cNvPr>
            <p:cNvCxnSpPr>
              <a:cxnSpLocks/>
            </p:cNvCxnSpPr>
            <p:nvPr/>
          </p:nvCxnSpPr>
          <p:spPr>
            <a:xfrm>
              <a:off x="8423293" y="2609478"/>
              <a:ext cx="341194" cy="1001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DC4CB3EA-34E0-4265-818A-640BBCAED2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2415851"/>
              <a:ext cx="0" cy="17759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885D7418-DA23-4D62-ADDA-A33D8629D46F}"/>
                </a:ext>
              </a:extLst>
            </p:cNvPr>
            <p:cNvCxnSpPr>
              <a:cxnSpLocks/>
            </p:cNvCxnSpPr>
            <p:nvPr/>
          </p:nvCxnSpPr>
          <p:spPr>
            <a:xfrm>
              <a:off x="10020081" y="2418409"/>
              <a:ext cx="1026994" cy="7403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7DA01C98-3668-44DC-BD8A-21C1F9B9CC2B}"/>
                </a:ext>
              </a:extLst>
            </p:cNvPr>
            <p:cNvCxnSpPr>
              <a:cxnSpLocks/>
            </p:cNvCxnSpPr>
            <p:nvPr/>
          </p:nvCxnSpPr>
          <p:spPr>
            <a:xfrm>
              <a:off x="9111368" y="1501451"/>
              <a:ext cx="792707" cy="15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77874D64-B6D5-4B26-9D31-C32312A1FD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04075" y="701065"/>
              <a:ext cx="798394" cy="8151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67A0BDD8-5F2F-4871-AC80-15065F48B7B4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3610883"/>
              <a:ext cx="1249907" cy="58088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774FF47B-975B-495B-AFA7-626EA3CB0B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14394" y="3158800"/>
              <a:ext cx="1032681" cy="103296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9979DDAC-383E-484D-AD43-6040954E5D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1961209"/>
              <a:ext cx="1191903" cy="4546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5E20253B-FE44-45FD-9073-793A2ACD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2762" y="1961209"/>
              <a:ext cx="159222" cy="11975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4A967840-EB8D-4A8D-9023-BA05C472301C}"/>
                </a:ext>
              </a:extLst>
            </p:cNvPr>
            <p:cNvCxnSpPr>
              <a:cxnSpLocks/>
            </p:cNvCxnSpPr>
            <p:nvPr/>
          </p:nvCxnSpPr>
          <p:spPr>
            <a:xfrm>
              <a:off x="9904075" y="1501451"/>
              <a:ext cx="116006" cy="914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5BFA0587-ECDE-4476-B6DA-8C1636CCCB8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17606" y="3605125"/>
              <a:ext cx="343470" cy="320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9332D652-2851-49FA-9380-17419EF0B2EB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1040840"/>
              <a:ext cx="346881" cy="4753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0AB93698-E5DF-418F-84ED-95993EFBD67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2" y="1040840"/>
              <a:ext cx="329821" cy="1568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7253BEA4-85D6-4559-8CD4-CD651FA044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075" y="734546"/>
              <a:ext cx="1941393" cy="3219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33186F57-FF32-469C-8E8F-0D5A121C0D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1919" y="2609478"/>
              <a:ext cx="11374" cy="9956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B39A1B71-4BFB-417F-8ADF-A50673257A72}"/>
              </a:ext>
            </a:extLst>
          </p:cNvPr>
          <p:cNvGrpSpPr/>
          <p:nvPr userDrawn="1"/>
        </p:nvGrpSpPr>
        <p:grpSpPr>
          <a:xfrm rot="19421998">
            <a:off x="10765083" y="43767"/>
            <a:ext cx="412730" cy="403935"/>
            <a:chOff x="8411919" y="701065"/>
            <a:chExt cx="2800065" cy="3490702"/>
          </a:xfrm>
        </p:grpSpPr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F5970A27-55A6-4D07-8C70-C55D06337EBD}"/>
                </a:ext>
              </a:extLst>
            </p:cNvPr>
            <p:cNvCxnSpPr/>
            <p:nvPr/>
          </p:nvCxnSpPr>
          <p:spPr>
            <a:xfrm>
              <a:off x="9105681" y="1504009"/>
              <a:ext cx="914400" cy="9144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E83ABF58-61A0-409C-A57E-EA1E39EFB7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2418409"/>
              <a:ext cx="1596788" cy="1910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A072E919-222D-4E11-9FBF-4092D8A0EAF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3" y="1504009"/>
              <a:ext cx="682388" cy="1105469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B669C07E-C483-453C-AAEC-C3FBEDB040FD}"/>
                </a:ext>
              </a:extLst>
            </p:cNvPr>
            <p:cNvCxnSpPr>
              <a:cxnSpLocks/>
            </p:cNvCxnSpPr>
            <p:nvPr/>
          </p:nvCxnSpPr>
          <p:spPr>
            <a:xfrm>
              <a:off x="10702469" y="701066"/>
              <a:ext cx="509515" cy="1260143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344DE8EA-742F-48A6-BEBC-F6781301ED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701065"/>
              <a:ext cx="682388" cy="171734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16CB3F9E-2089-4472-92AB-7C98031C056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05681" y="701067"/>
              <a:ext cx="1596788" cy="8029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70B846A2-CA79-4A17-A686-E022D57453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4487" y="2415851"/>
              <a:ext cx="1255594" cy="119503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719E7FB7-9E8D-44B6-8718-865071D50168}"/>
                </a:ext>
              </a:extLst>
            </p:cNvPr>
            <p:cNvCxnSpPr>
              <a:cxnSpLocks/>
            </p:cNvCxnSpPr>
            <p:nvPr/>
          </p:nvCxnSpPr>
          <p:spPr>
            <a:xfrm>
              <a:off x="8423293" y="2609478"/>
              <a:ext cx="341194" cy="100140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1D0C8432-AFF4-4746-83E6-40A3AD7EBA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2415851"/>
              <a:ext cx="0" cy="1775916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E4C7F024-C3FD-44DA-B543-9D4C33842F03}"/>
                </a:ext>
              </a:extLst>
            </p:cNvPr>
            <p:cNvCxnSpPr>
              <a:cxnSpLocks/>
            </p:cNvCxnSpPr>
            <p:nvPr/>
          </p:nvCxnSpPr>
          <p:spPr>
            <a:xfrm>
              <a:off x="10020081" y="2418409"/>
              <a:ext cx="1026994" cy="7403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11DFA92C-51B2-4F6C-AE96-147198D89D7A}"/>
                </a:ext>
              </a:extLst>
            </p:cNvPr>
            <p:cNvCxnSpPr>
              <a:cxnSpLocks/>
            </p:cNvCxnSpPr>
            <p:nvPr/>
          </p:nvCxnSpPr>
          <p:spPr>
            <a:xfrm>
              <a:off x="9111368" y="1501451"/>
              <a:ext cx="792707" cy="1535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1F9FB3DC-4DAF-4AAE-9F4C-EFB7B0B94E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04075" y="701065"/>
              <a:ext cx="798394" cy="81517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9FEA2574-D8E8-4BE5-9DEF-F08B7AF24CBB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3610883"/>
              <a:ext cx="1249907" cy="580884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DC142A40-9738-4197-9048-6E3CE282293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14394" y="3158800"/>
              <a:ext cx="1032681" cy="103296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DA05D9C8-371D-4CB4-967D-A728CB6DE2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020081" y="1961209"/>
              <a:ext cx="1191903" cy="45464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9EB1DF40-1EA3-479A-8E44-C460A09111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52762" y="1961209"/>
              <a:ext cx="159222" cy="119759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9194C8E4-D8F1-4623-8319-FC3C7547D1E9}"/>
                </a:ext>
              </a:extLst>
            </p:cNvPr>
            <p:cNvCxnSpPr>
              <a:cxnSpLocks/>
            </p:cNvCxnSpPr>
            <p:nvPr/>
          </p:nvCxnSpPr>
          <p:spPr>
            <a:xfrm>
              <a:off x="9904075" y="1501451"/>
              <a:ext cx="116006" cy="91440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C2521ABC-062E-4457-999D-4BC3DE953E8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17606" y="3605125"/>
              <a:ext cx="343470" cy="3202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994EDE13-F833-42D7-A127-BB45FBFCB58B}"/>
                </a:ext>
              </a:extLst>
            </p:cNvPr>
            <p:cNvCxnSpPr>
              <a:cxnSpLocks/>
            </p:cNvCxnSpPr>
            <p:nvPr/>
          </p:nvCxnSpPr>
          <p:spPr>
            <a:xfrm>
              <a:off x="8764487" y="1040840"/>
              <a:ext cx="346881" cy="475395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>
              <a:extLst>
                <a:ext uri="{FF2B5EF4-FFF2-40B4-BE49-F238E27FC236}">
                  <a16:creationId xmlns:a16="http://schemas.microsoft.com/office/drawing/2014/main" id="{76DD19A0-42AC-4680-A070-B7D26A7ECB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23292" y="1040840"/>
              <a:ext cx="329821" cy="1568638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4823B065-A184-4DE8-A2E9-BD9454771D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61075" y="734546"/>
              <a:ext cx="1941393" cy="321931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06A0FAEF-9B32-47C8-BD6B-48A2993CE3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11919" y="2609478"/>
              <a:ext cx="11374" cy="995647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Rectangle 191">
            <a:extLst>
              <a:ext uri="{FF2B5EF4-FFF2-40B4-BE49-F238E27FC236}">
                <a16:creationId xmlns:a16="http://schemas.microsoft.com/office/drawing/2014/main" id="{6C54488B-4AA8-4A29-9071-60D6AF00DA6E}"/>
              </a:ext>
            </a:extLst>
          </p:cNvPr>
          <p:cNvSpPr/>
          <p:nvPr userDrawn="1"/>
        </p:nvSpPr>
        <p:spPr>
          <a:xfrm>
            <a:off x="11445923" y="0"/>
            <a:ext cx="373038" cy="255228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6AA5F804-B564-42DA-88D6-915FE7EFD1E7}"/>
              </a:ext>
            </a:extLst>
          </p:cNvPr>
          <p:cNvSpPr/>
          <p:nvPr userDrawn="1"/>
        </p:nvSpPr>
        <p:spPr>
          <a:xfrm>
            <a:off x="11818961" y="0"/>
            <a:ext cx="373038" cy="255228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367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334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261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0455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6268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773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yl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5820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F662F473-920D-4E08-B298-C5498E9575A4}"/>
              </a:ext>
            </a:extLst>
          </p:cNvPr>
          <p:cNvSpPr/>
          <p:nvPr userDrawn="1"/>
        </p:nvSpPr>
        <p:spPr>
          <a:xfrm>
            <a:off x="164592" y="182880"/>
            <a:ext cx="11887200" cy="6473952"/>
          </a:xfrm>
          <a:prstGeom prst="rect">
            <a:avLst/>
          </a:prstGeom>
          <a:noFill/>
          <a:ln w="57150">
            <a:solidFill>
              <a:srgbClr val="328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028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yle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562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1498746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64364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80706" y="395209"/>
            <a:ext cx="11617291" cy="2908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858527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628466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4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6398405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6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9168343" y="2695539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91080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2"/>
          <p:cNvSpPr>
            <a:spLocks noGrp="1"/>
          </p:cNvSpPr>
          <p:nvPr>
            <p:ph type="pic" sz="quarter" idx="46" hasCustomPrompt="1"/>
          </p:nvPr>
        </p:nvSpPr>
        <p:spPr>
          <a:xfrm>
            <a:off x="729574" y="1515298"/>
            <a:ext cx="3300639" cy="478017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그림 개체 틀 2"/>
          <p:cNvSpPr>
            <a:spLocks noGrp="1"/>
          </p:cNvSpPr>
          <p:nvPr>
            <p:ph type="pic" sz="quarter" idx="58" hasCustomPrompt="1"/>
          </p:nvPr>
        </p:nvSpPr>
        <p:spPr>
          <a:xfrm>
            <a:off x="8212091" y="1515298"/>
            <a:ext cx="3300639" cy="478017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AE1361B6-8316-4AC7-8C5C-5371D9A5B6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60648"/>
            <a:ext cx="12192000" cy="8017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BASIC LAYOUT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7455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4289642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prstClr val="white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prstClr val="white"/>
                </a:solidFill>
                <a:cs typeface="Arial" pitchFamily="34" charset="0"/>
              </a:rPr>
              <a:t>Line Color</a:t>
            </a:r>
            <a:endParaRPr lang="ko-KR" altLang="en-US" sz="1400" b="1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prstClr val="white"/>
                </a:solidFill>
                <a:cs typeface="Arial" pitchFamily="34" charset="0"/>
              </a:rPr>
              <a:t>www.allppt.com</a:t>
            </a:r>
            <a:endParaRPr lang="ko-KR" altLang="en-US" sz="14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prstClr val="white"/>
                </a:solidFill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189385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A1DEFAEA-9F02-4B9F-ACC6-353AF6C3EFF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55574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03515A44-D3E9-44BA-B3D4-43ECDBD515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55574" y="2891254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3" name="자유형: 도형 22">
            <a:extLst>
              <a:ext uri="{FF2B5EF4-FFF2-40B4-BE49-F238E27FC236}">
                <a16:creationId xmlns:a16="http://schemas.microsoft.com/office/drawing/2014/main" id="{5CED0A4D-1B43-4F94-A1B2-796349C976D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51710" y="2891254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자유형: 도형 19">
            <a:extLst>
              <a:ext uri="{FF2B5EF4-FFF2-40B4-BE49-F238E27FC236}">
                <a16:creationId xmlns:a16="http://schemas.microsoft.com/office/drawing/2014/main" id="{1D5AFB38-0AC4-4043-A23A-C86F3145AE1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551710" y="296099"/>
            <a:ext cx="3644538" cy="3666309"/>
          </a:xfrm>
          <a:custGeom>
            <a:avLst/>
            <a:gdLst>
              <a:gd name="connsiteX0" fmla="*/ 1171303 w 3644538"/>
              <a:gd name="connsiteY0" fmla="*/ 1323703 h 3666309"/>
              <a:gd name="connsiteX1" fmla="*/ 2342606 w 3644538"/>
              <a:gd name="connsiteY1" fmla="*/ 2495006 h 3666309"/>
              <a:gd name="connsiteX2" fmla="*/ 1171303 w 3644538"/>
              <a:gd name="connsiteY2" fmla="*/ 3666309 h 3666309"/>
              <a:gd name="connsiteX3" fmla="*/ 0 w 3644538"/>
              <a:gd name="connsiteY3" fmla="*/ 2495006 h 3666309"/>
              <a:gd name="connsiteX4" fmla="*/ 2473235 w 3644538"/>
              <a:gd name="connsiteY4" fmla="*/ 0 h 3666309"/>
              <a:gd name="connsiteX5" fmla="*/ 3644538 w 3644538"/>
              <a:gd name="connsiteY5" fmla="*/ 1171303 h 3666309"/>
              <a:gd name="connsiteX6" fmla="*/ 2473235 w 3644538"/>
              <a:gd name="connsiteY6" fmla="*/ 2342606 h 3666309"/>
              <a:gd name="connsiteX7" fmla="*/ 1301932 w 3644538"/>
              <a:gd name="connsiteY7" fmla="*/ 1171303 h 36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4538" h="3666309">
                <a:moveTo>
                  <a:pt x="1171303" y="1323703"/>
                </a:moveTo>
                <a:lnTo>
                  <a:pt x="2342606" y="2495006"/>
                </a:lnTo>
                <a:lnTo>
                  <a:pt x="1171303" y="3666309"/>
                </a:lnTo>
                <a:lnTo>
                  <a:pt x="0" y="2495006"/>
                </a:lnTo>
                <a:close/>
                <a:moveTo>
                  <a:pt x="2473235" y="0"/>
                </a:moveTo>
                <a:lnTo>
                  <a:pt x="3644538" y="1171303"/>
                </a:lnTo>
                <a:lnTo>
                  <a:pt x="2473235" y="2342606"/>
                </a:lnTo>
                <a:lnTo>
                  <a:pt x="1301932" y="11713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9730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Images &amp;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그림 개체 틀 23">
            <a:extLst>
              <a:ext uri="{FF2B5EF4-FFF2-40B4-BE49-F238E27FC236}">
                <a16:creationId xmlns:a16="http://schemas.microsoft.com/office/drawing/2014/main" id="{ADD85E6C-2694-4BB6-B396-E6F812C0190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" y="3255649"/>
            <a:ext cx="11904055" cy="3602353"/>
          </a:xfrm>
          <a:custGeom>
            <a:avLst/>
            <a:gdLst>
              <a:gd name="connsiteX0" fmla="*/ 11582341 w 11904055"/>
              <a:gd name="connsiteY0" fmla="*/ 2503750 h 3602353"/>
              <a:gd name="connsiteX1" fmla="*/ 11769730 w 11904055"/>
              <a:gd name="connsiteY1" fmla="*/ 2573468 h 3602353"/>
              <a:gd name="connsiteX2" fmla="*/ 11833752 w 11904055"/>
              <a:gd name="connsiteY2" fmla="*/ 3052873 h 3602353"/>
              <a:gd name="connsiteX3" fmla="*/ 11413744 w 11904055"/>
              <a:gd name="connsiteY3" fmla="*/ 3602352 h 3602353"/>
              <a:gd name="connsiteX4" fmla="*/ 10552808 w 11904055"/>
              <a:gd name="connsiteY4" fmla="*/ 3602352 h 3602353"/>
              <a:gd name="connsiteX5" fmla="*/ 11290325 w 11904055"/>
              <a:gd name="connsiteY5" fmla="*/ 2637490 h 3602353"/>
              <a:gd name="connsiteX6" fmla="*/ 11582341 w 11904055"/>
              <a:gd name="connsiteY6" fmla="*/ 2503750 h 3602353"/>
              <a:gd name="connsiteX7" fmla="*/ 10782012 w 11904055"/>
              <a:gd name="connsiteY7" fmla="*/ 2174396 h 3602353"/>
              <a:gd name="connsiteX8" fmla="*/ 10969399 w 11904055"/>
              <a:gd name="connsiteY8" fmla="*/ 2244113 h 3602353"/>
              <a:gd name="connsiteX9" fmla="*/ 11033422 w 11904055"/>
              <a:gd name="connsiteY9" fmla="*/ 2723518 h 3602353"/>
              <a:gd name="connsiteX10" fmla="*/ 10361662 w 11904055"/>
              <a:gd name="connsiteY10" fmla="*/ 3602352 h 3602353"/>
              <a:gd name="connsiteX11" fmla="*/ 9500727 w 11904055"/>
              <a:gd name="connsiteY11" fmla="*/ 3602352 h 3602353"/>
              <a:gd name="connsiteX12" fmla="*/ 10489995 w 11904055"/>
              <a:gd name="connsiteY12" fmla="*/ 2308135 h 3602353"/>
              <a:gd name="connsiteX13" fmla="*/ 10782012 w 11904055"/>
              <a:gd name="connsiteY13" fmla="*/ 2174396 h 3602353"/>
              <a:gd name="connsiteX14" fmla="*/ 1691966 w 11904055"/>
              <a:gd name="connsiteY14" fmla="*/ 1637118 h 3602353"/>
              <a:gd name="connsiteX15" fmla="*/ 1879354 w 11904055"/>
              <a:gd name="connsiteY15" fmla="*/ 1706836 h 3602353"/>
              <a:gd name="connsiteX16" fmla="*/ 1943376 w 11904055"/>
              <a:gd name="connsiteY16" fmla="*/ 2186241 h 3602353"/>
              <a:gd name="connsiteX17" fmla="*/ 860935 w 11904055"/>
              <a:gd name="connsiteY17" fmla="*/ 3602352 h 3602353"/>
              <a:gd name="connsiteX18" fmla="*/ 0 w 11904055"/>
              <a:gd name="connsiteY18" fmla="*/ 3602352 h 3602353"/>
              <a:gd name="connsiteX19" fmla="*/ 0 w 11904055"/>
              <a:gd name="connsiteY19" fmla="*/ 3602351 h 3602353"/>
              <a:gd name="connsiteX20" fmla="*/ 1399949 w 11904055"/>
              <a:gd name="connsiteY20" fmla="*/ 1770858 h 3602353"/>
              <a:gd name="connsiteX21" fmla="*/ 1691966 w 11904055"/>
              <a:gd name="connsiteY21" fmla="*/ 1637118 h 3602353"/>
              <a:gd name="connsiteX22" fmla="*/ 8108140 w 11904055"/>
              <a:gd name="connsiteY22" fmla="*/ 1412767 h 3602353"/>
              <a:gd name="connsiteX23" fmla="*/ 8295528 w 11904055"/>
              <a:gd name="connsiteY23" fmla="*/ 1482484 h 3602353"/>
              <a:gd name="connsiteX24" fmla="*/ 8359550 w 11904055"/>
              <a:gd name="connsiteY24" fmla="*/ 1961890 h 3602353"/>
              <a:gd name="connsiteX25" fmla="*/ 7105620 w 11904055"/>
              <a:gd name="connsiteY25" fmla="*/ 3602352 h 3602353"/>
              <a:gd name="connsiteX26" fmla="*/ 6244685 w 11904055"/>
              <a:gd name="connsiteY26" fmla="*/ 3602352 h 3602353"/>
              <a:gd name="connsiteX27" fmla="*/ 7816123 w 11904055"/>
              <a:gd name="connsiteY27" fmla="*/ 1546506 h 3602353"/>
              <a:gd name="connsiteX28" fmla="*/ 8108140 w 11904055"/>
              <a:gd name="connsiteY28" fmla="*/ 1412767 h 3602353"/>
              <a:gd name="connsiteX29" fmla="*/ 9385014 w 11904055"/>
              <a:gd name="connsiteY29" fmla="*/ 1161427 h 3602353"/>
              <a:gd name="connsiteX30" fmla="*/ 9572402 w 11904055"/>
              <a:gd name="connsiteY30" fmla="*/ 1231145 h 3602353"/>
              <a:gd name="connsiteX31" fmla="*/ 9636423 w 11904055"/>
              <a:gd name="connsiteY31" fmla="*/ 1710549 h 3602353"/>
              <a:gd name="connsiteX32" fmla="*/ 8190375 w 11904055"/>
              <a:gd name="connsiteY32" fmla="*/ 3602352 h 3602353"/>
              <a:gd name="connsiteX33" fmla="*/ 7329441 w 11904055"/>
              <a:gd name="connsiteY33" fmla="*/ 3602352 h 3602353"/>
              <a:gd name="connsiteX34" fmla="*/ 9092997 w 11904055"/>
              <a:gd name="connsiteY34" fmla="*/ 1295167 h 3602353"/>
              <a:gd name="connsiteX35" fmla="*/ 9385014 w 11904055"/>
              <a:gd name="connsiteY35" fmla="*/ 1161427 h 3602353"/>
              <a:gd name="connsiteX36" fmla="*/ 3104652 w 11904055"/>
              <a:gd name="connsiteY36" fmla="*/ 1140248 h 3602353"/>
              <a:gd name="connsiteX37" fmla="*/ 3292040 w 11904055"/>
              <a:gd name="connsiteY37" fmla="*/ 1209966 h 3602353"/>
              <a:gd name="connsiteX38" fmla="*/ 3356063 w 11904055"/>
              <a:gd name="connsiteY38" fmla="*/ 1689371 h 3602353"/>
              <a:gd name="connsiteX39" fmla="*/ 1893826 w 11904055"/>
              <a:gd name="connsiteY39" fmla="*/ 3602352 h 3602353"/>
              <a:gd name="connsiteX40" fmla="*/ 1032889 w 11904055"/>
              <a:gd name="connsiteY40" fmla="*/ 3602352 h 3602353"/>
              <a:gd name="connsiteX41" fmla="*/ 2812635 w 11904055"/>
              <a:gd name="connsiteY41" fmla="*/ 1273988 h 3602353"/>
              <a:gd name="connsiteX42" fmla="*/ 3104652 w 11904055"/>
              <a:gd name="connsiteY42" fmla="*/ 1140248 h 3602353"/>
              <a:gd name="connsiteX43" fmla="*/ 10527184 w 11904055"/>
              <a:gd name="connsiteY43" fmla="*/ 1087492 h 3602353"/>
              <a:gd name="connsiteX44" fmla="*/ 10714572 w 11904055"/>
              <a:gd name="connsiteY44" fmla="*/ 1157209 h 3602353"/>
              <a:gd name="connsiteX45" fmla="*/ 10778593 w 11904055"/>
              <a:gd name="connsiteY45" fmla="*/ 1636614 h 3602353"/>
              <a:gd name="connsiteX46" fmla="*/ 9276031 w 11904055"/>
              <a:gd name="connsiteY46" fmla="*/ 3602352 h 3602353"/>
              <a:gd name="connsiteX47" fmla="*/ 8415095 w 11904055"/>
              <a:gd name="connsiteY47" fmla="*/ 3602352 h 3602353"/>
              <a:gd name="connsiteX48" fmla="*/ 10235167 w 11904055"/>
              <a:gd name="connsiteY48" fmla="*/ 1221231 h 3602353"/>
              <a:gd name="connsiteX49" fmla="*/ 10527184 w 11904055"/>
              <a:gd name="connsiteY49" fmla="*/ 1087492 h 3602353"/>
              <a:gd name="connsiteX50" fmla="*/ 4425492 w 11904055"/>
              <a:gd name="connsiteY50" fmla="*/ 821528 h 3602353"/>
              <a:gd name="connsiteX51" fmla="*/ 4612880 w 11904055"/>
              <a:gd name="connsiteY51" fmla="*/ 891246 h 3602353"/>
              <a:gd name="connsiteX52" fmla="*/ 4676903 w 11904055"/>
              <a:gd name="connsiteY52" fmla="*/ 1370650 h 3602353"/>
              <a:gd name="connsiteX53" fmla="*/ 2971045 w 11904055"/>
              <a:gd name="connsiteY53" fmla="*/ 3602352 h 3602353"/>
              <a:gd name="connsiteX54" fmla="*/ 2228075 w 11904055"/>
              <a:gd name="connsiteY54" fmla="*/ 3602352 h 3602353"/>
              <a:gd name="connsiteX55" fmla="*/ 2235176 w 11904055"/>
              <a:gd name="connsiteY55" fmla="*/ 3482988 h 3602353"/>
              <a:gd name="connsiteX56" fmla="*/ 2294666 w 11904055"/>
              <a:gd name="connsiteY56" fmla="*/ 3360904 h 3602353"/>
              <a:gd name="connsiteX57" fmla="*/ 4133476 w 11904055"/>
              <a:gd name="connsiteY57" fmla="*/ 955268 h 3602353"/>
              <a:gd name="connsiteX58" fmla="*/ 4425492 w 11904055"/>
              <a:gd name="connsiteY58" fmla="*/ 821528 h 3602353"/>
              <a:gd name="connsiteX59" fmla="*/ 5787281 w 11904055"/>
              <a:gd name="connsiteY59" fmla="*/ 372647 h 3602353"/>
              <a:gd name="connsiteX60" fmla="*/ 5974669 w 11904055"/>
              <a:gd name="connsiteY60" fmla="*/ 442365 h 3602353"/>
              <a:gd name="connsiteX61" fmla="*/ 6038692 w 11904055"/>
              <a:gd name="connsiteY61" fmla="*/ 921770 h 3602353"/>
              <a:gd name="connsiteX62" fmla="*/ 3989720 w 11904055"/>
              <a:gd name="connsiteY62" fmla="*/ 3602352 h 3602353"/>
              <a:gd name="connsiteX63" fmla="*/ 3227852 w 11904055"/>
              <a:gd name="connsiteY63" fmla="*/ 3602353 h 3602353"/>
              <a:gd name="connsiteX64" fmla="*/ 3233358 w 11904055"/>
              <a:gd name="connsiteY64" fmla="*/ 3509800 h 3602353"/>
              <a:gd name="connsiteX65" fmla="*/ 3292848 w 11904055"/>
              <a:gd name="connsiteY65" fmla="*/ 3387715 h 3602353"/>
              <a:gd name="connsiteX66" fmla="*/ 5495264 w 11904055"/>
              <a:gd name="connsiteY66" fmla="*/ 506388 h 3602353"/>
              <a:gd name="connsiteX67" fmla="*/ 5787281 w 11904055"/>
              <a:gd name="connsiteY67" fmla="*/ 372647 h 3602353"/>
              <a:gd name="connsiteX68" fmla="*/ 6896315 w 11904055"/>
              <a:gd name="connsiteY68" fmla="*/ 289347 h 3602353"/>
              <a:gd name="connsiteX69" fmla="*/ 7083704 w 11904055"/>
              <a:gd name="connsiteY69" fmla="*/ 359064 h 3602353"/>
              <a:gd name="connsiteX70" fmla="*/ 7147725 w 11904055"/>
              <a:gd name="connsiteY70" fmla="*/ 838469 h 3602353"/>
              <a:gd name="connsiteX71" fmla="*/ 5035081 w 11904055"/>
              <a:gd name="connsiteY71" fmla="*/ 3602353 h 3602353"/>
              <a:gd name="connsiteX72" fmla="*/ 4174147 w 11904055"/>
              <a:gd name="connsiteY72" fmla="*/ 3602352 h 3602353"/>
              <a:gd name="connsiteX73" fmla="*/ 6604298 w 11904055"/>
              <a:gd name="connsiteY73" fmla="*/ 423088 h 3602353"/>
              <a:gd name="connsiteX74" fmla="*/ 6896315 w 11904055"/>
              <a:gd name="connsiteY74" fmla="*/ 289347 h 3602353"/>
              <a:gd name="connsiteX75" fmla="*/ 8134781 w 11904055"/>
              <a:gd name="connsiteY75" fmla="*/ 587 h 3602353"/>
              <a:gd name="connsiteX76" fmla="*/ 8322169 w 11904055"/>
              <a:gd name="connsiteY76" fmla="*/ 70304 h 3602353"/>
              <a:gd name="connsiteX77" fmla="*/ 8386192 w 11904055"/>
              <a:gd name="connsiteY77" fmla="*/ 549710 h 3602353"/>
              <a:gd name="connsiteX78" fmla="*/ 6052827 w 11904055"/>
              <a:gd name="connsiteY78" fmla="*/ 3602352 h 3602353"/>
              <a:gd name="connsiteX79" fmla="*/ 5191892 w 11904055"/>
              <a:gd name="connsiteY79" fmla="*/ 3602352 h 3602353"/>
              <a:gd name="connsiteX80" fmla="*/ 7842765 w 11904055"/>
              <a:gd name="connsiteY80" fmla="*/ 134328 h 3602353"/>
              <a:gd name="connsiteX81" fmla="*/ 8134781 w 11904055"/>
              <a:gd name="connsiteY81" fmla="*/ 587 h 360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11904055" h="3602353">
                <a:moveTo>
                  <a:pt x="11582341" y="2503750"/>
                </a:moveTo>
                <a:cubicBezTo>
                  <a:pt x="11648102" y="2507602"/>
                  <a:pt x="11713456" y="2530454"/>
                  <a:pt x="11769730" y="2573468"/>
                </a:cubicBezTo>
                <a:cubicBezTo>
                  <a:pt x="11919793" y="2688173"/>
                  <a:pt x="11948456" y="2902810"/>
                  <a:pt x="11833752" y="3052873"/>
                </a:cubicBezTo>
                <a:lnTo>
                  <a:pt x="11413744" y="3602352"/>
                </a:lnTo>
                <a:lnTo>
                  <a:pt x="10552808" y="3602352"/>
                </a:lnTo>
                <a:lnTo>
                  <a:pt x="11290325" y="2637490"/>
                </a:lnTo>
                <a:cubicBezTo>
                  <a:pt x="11362015" y="2543701"/>
                  <a:pt x="11472742" y="2497333"/>
                  <a:pt x="11582341" y="2503750"/>
                </a:cubicBezTo>
                <a:close/>
                <a:moveTo>
                  <a:pt x="10782012" y="2174396"/>
                </a:moveTo>
                <a:cubicBezTo>
                  <a:pt x="10847772" y="2178246"/>
                  <a:pt x="10913126" y="2201099"/>
                  <a:pt x="10969399" y="2244113"/>
                </a:cubicBezTo>
                <a:cubicBezTo>
                  <a:pt x="11119462" y="2358818"/>
                  <a:pt x="11148126" y="2573455"/>
                  <a:pt x="11033422" y="2723518"/>
                </a:cubicBezTo>
                <a:lnTo>
                  <a:pt x="10361662" y="3602352"/>
                </a:lnTo>
                <a:lnTo>
                  <a:pt x="9500727" y="3602352"/>
                </a:lnTo>
                <a:lnTo>
                  <a:pt x="10489995" y="2308135"/>
                </a:lnTo>
                <a:cubicBezTo>
                  <a:pt x="10561685" y="2214346"/>
                  <a:pt x="10672411" y="2167978"/>
                  <a:pt x="10782012" y="2174396"/>
                </a:cubicBezTo>
                <a:close/>
                <a:moveTo>
                  <a:pt x="1691966" y="1637118"/>
                </a:moveTo>
                <a:cubicBezTo>
                  <a:pt x="1757726" y="1640968"/>
                  <a:pt x="1823080" y="1663822"/>
                  <a:pt x="1879354" y="1706836"/>
                </a:cubicBezTo>
                <a:cubicBezTo>
                  <a:pt x="2029417" y="1821540"/>
                  <a:pt x="2058080" y="2036178"/>
                  <a:pt x="1943376" y="2186241"/>
                </a:cubicBezTo>
                <a:lnTo>
                  <a:pt x="860935" y="3602352"/>
                </a:lnTo>
                <a:lnTo>
                  <a:pt x="0" y="3602352"/>
                </a:lnTo>
                <a:lnTo>
                  <a:pt x="0" y="3602351"/>
                </a:lnTo>
                <a:lnTo>
                  <a:pt x="1399949" y="1770858"/>
                </a:lnTo>
                <a:cubicBezTo>
                  <a:pt x="1471639" y="1677069"/>
                  <a:pt x="1582366" y="1630701"/>
                  <a:pt x="1691966" y="1637118"/>
                </a:cubicBezTo>
                <a:close/>
                <a:moveTo>
                  <a:pt x="8108140" y="1412767"/>
                </a:moveTo>
                <a:cubicBezTo>
                  <a:pt x="8173900" y="1416618"/>
                  <a:pt x="8239254" y="1439471"/>
                  <a:pt x="8295528" y="1482484"/>
                </a:cubicBezTo>
                <a:cubicBezTo>
                  <a:pt x="8445591" y="1597188"/>
                  <a:pt x="8474254" y="1811827"/>
                  <a:pt x="8359550" y="1961890"/>
                </a:cubicBezTo>
                <a:lnTo>
                  <a:pt x="7105620" y="3602352"/>
                </a:lnTo>
                <a:lnTo>
                  <a:pt x="6244685" y="3602352"/>
                </a:lnTo>
                <a:lnTo>
                  <a:pt x="7816123" y="1546506"/>
                </a:lnTo>
                <a:cubicBezTo>
                  <a:pt x="7887814" y="1452716"/>
                  <a:pt x="7998540" y="1406349"/>
                  <a:pt x="8108140" y="1412767"/>
                </a:cubicBezTo>
                <a:close/>
                <a:moveTo>
                  <a:pt x="9385014" y="1161427"/>
                </a:moveTo>
                <a:cubicBezTo>
                  <a:pt x="9450774" y="1165277"/>
                  <a:pt x="9516128" y="1188130"/>
                  <a:pt x="9572402" y="1231145"/>
                </a:cubicBezTo>
                <a:cubicBezTo>
                  <a:pt x="9722465" y="1345849"/>
                  <a:pt x="9751129" y="1560486"/>
                  <a:pt x="9636423" y="1710549"/>
                </a:cubicBezTo>
                <a:lnTo>
                  <a:pt x="8190375" y="3602352"/>
                </a:lnTo>
                <a:lnTo>
                  <a:pt x="7329441" y="3602352"/>
                </a:lnTo>
                <a:lnTo>
                  <a:pt x="9092997" y="1295167"/>
                </a:lnTo>
                <a:cubicBezTo>
                  <a:pt x="9164687" y="1201377"/>
                  <a:pt x="9275414" y="1155009"/>
                  <a:pt x="9385014" y="1161427"/>
                </a:cubicBezTo>
                <a:close/>
                <a:moveTo>
                  <a:pt x="3104652" y="1140248"/>
                </a:moveTo>
                <a:cubicBezTo>
                  <a:pt x="3170412" y="1144098"/>
                  <a:pt x="3235766" y="1166952"/>
                  <a:pt x="3292040" y="1209966"/>
                </a:cubicBezTo>
                <a:cubicBezTo>
                  <a:pt x="3442103" y="1324671"/>
                  <a:pt x="3470767" y="1539308"/>
                  <a:pt x="3356063" y="1689371"/>
                </a:cubicBezTo>
                <a:lnTo>
                  <a:pt x="1893826" y="3602352"/>
                </a:lnTo>
                <a:lnTo>
                  <a:pt x="1032889" y="3602352"/>
                </a:lnTo>
                <a:lnTo>
                  <a:pt x="2812635" y="1273988"/>
                </a:lnTo>
                <a:cubicBezTo>
                  <a:pt x="2884326" y="1180199"/>
                  <a:pt x="2995052" y="1133831"/>
                  <a:pt x="3104652" y="1140248"/>
                </a:cubicBezTo>
                <a:close/>
                <a:moveTo>
                  <a:pt x="10527184" y="1087492"/>
                </a:moveTo>
                <a:cubicBezTo>
                  <a:pt x="10592944" y="1091342"/>
                  <a:pt x="10658298" y="1114195"/>
                  <a:pt x="10714572" y="1157209"/>
                </a:cubicBezTo>
                <a:cubicBezTo>
                  <a:pt x="10864635" y="1271913"/>
                  <a:pt x="10893299" y="1486551"/>
                  <a:pt x="10778593" y="1636614"/>
                </a:cubicBezTo>
                <a:lnTo>
                  <a:pt x="9276031" y="3602352"/>
                </a:lnTo>
                <a:lnTo>
                  <a:pt x="8415095" y="3602352"/>
                </a:lnTo>
                <a:lnTo>
                  <a:pt x="10235167" y="1221231"/>
                </a:lnTo>
                <a:cubicBezTo>
                  <a:pt x="10306857" y="1127442"/>
                  <a:pt x="10417583" y="1081074"/>
                  <a:pt x="10527184" y="1087492"/>
                </a:cubicBezTo>
                <a:close/>
                <a:moveTo>
                  <a:pt x="4425492" y="821528"/>
                </a:moveTo>
                <a:cubicBezTo>
                  <a:pt x="4491251" y="825379"/>
                  <a:pt x="4556607" y="848231"/>
                  <a:pt x="4612880" y="891246"/>
                </a:cubicBezTo>
                <a:cubicBezTo>
                  <a:pt x="4762943" y="1005950"/>
                  <a:pt x="4791607" y="1220588"/>
                  <a:pt x="4676903" y="1370650"/>
                </a:cubicBezTo>
                <a:lnTo>
                  <a:pt x="2971045" y="3602352"/>
                </a:lnTo>
                <a:lnTo>
                  <a:pt x="2228075" y="3602352"/>
                </a:lnTo>
                <a:lnTo>
                  <a:pt x="2235176" y="3482988"/>
                </a:lnTo>
                <a:cubicBezTo>
                  <a:pt x="2246274" y="3439971"/>
                  <a:pt x="2265990" y="3398420"/>
                  <a:pt x="2294666" y="3360904"/>
                </a:cubicBezTo>
                <a:lnTo>
                  <a:pt x="4133476" y="955268"/>
                </a:lnTo>
                <a:cubicBezTo>
                  <a:pt x="4205166" y="861479"/>
                  <a:pt x="4315892" y="815111"/>
                  <a:pt x="4425492" y="821528"/>
                </a:cubicBezTo>
                <a:close/>
                <a:moveTo>
                  <a:pt x="5787281" y="372647"/>
                </a:moveTo>
                <a:cubicBezTo>
                  <a:pt x="5853041" y="376498"/>
                  <a:pt x="5918396" y="399351"/>
                  <a:pt x="5974669" y="442365"/>
                </a:cubicBezTo>
                <a:cubicBezTo>
                  <a:pt x="6124732" y="557070"/>
                  <a:pt x="6153396" y="771707"/>
                  <a:pt x="6038692" y="921770"/>
                </a:cubicBezTo>
                <a:lnTo>
                  <a:pt x="3989720" y="3602352"/>
                </a:lnTo>
                <a:lnTo>
                  <a:pt x="3227852" y="3602353"/>
                </a:lnTo>
                <a:lnTo>
                  <a:pt x="3233358" y="3509800"/>
                </a:lnTo>
                <a:cubicBezTo>
                  <a:pt x="3244456" y="3466782"/>
                  <a:pt x="3264173" y="3425231"/>
                  <a:pt x="3292848" y="3387715"/>
                </a:cubicBezTo>
                <a:lnTo>
                  <a:pt x="5495264" y="506388"/>
                </a:lnTo>
                <a:cubicBezTo>
                  <a:pt x="5566956" y="412598"/>
                  <a:pt x="5677682" y="366230"/>
                  <a:pt x="5787281" y="372647"/>
                </a:cubicBezTo>
                <a:close/>
                <a:moveTo>
                  <a:pt x="6896315" y="289347"/>
                </a:moveTo>
                <a:cubicBezTo>
                  <a:pt x="6962075" y="293197"/>
                  <a:pt x="7027430" y="316050"/>
                  <a:pt x="7083704" y="359064"/>
                </a:cubicBezTo>
                <a:cubicBezTo>
                  <a:pt x="7233766" y="473768"/>
                  <a:pt x="7262430" y="688406"/>
                  <a:pt x="7147725" y="838469"/>
                </a:cubicBezTo>
                <a:lnTo>
                  <a:pt x="5035081" y="3602353"/>
                </a:lnTo>
                <a:lnTo>
                  <a:pt x="4174147" y="3602352"/>
                </a:lnTo>
                <a:lnTo>
                  <a:pt x="6604298" y="423088"/>
                </a:lnTo>
                <a:cubicBezTo>
                  <a:pt x="6675989" y="329298"/>
                  <a:pt x="6786715" y="282930"/>
                  <a:pt x="6896315" y="289347"/>
                </a:cubicBezTo>
                <a:close/>
                <a:moveTo>
                  <a:pt x="8134781" y="587"/>
                </a:moveTo>
                <a:cubicBezTo>
                  <a:pt x="8200542" y="4437"/>
                  <a:pt x="8265896" y="27291"/>
                  <a:pt x="8322169" y="70304"/>
                </a:cubicBezTo>
                <a:cubicBezTo>
                  <a:pt x="8472232" y="185009"/>
                  <a:pt x="8500896" y="399647"/>
                  <a:pt x="8386192" y="549710"/>
                </a:cubicBezTo>
                <a:lnTo>
                  <a:pt x="6052827" y="3602352"/>
                </a:lnTo>
                <a:lnTo>
                  <a:pt x="5191892" y="3602352"/>
                </a:lnTo>
                <a:lnTo>
                  <a:pt x="7842765" y="134328"/>
                </a:lnTo>
                <a:cubicBezTo>
                  <a:pt x="7914455" y="40538"/>
                  <a:pt x="8025182" y="-5830"/>
                  <a:pt x="8134781" y="5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46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74821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E69FBFC8-EC0E-4E14-905F-2E4D84D4D4BA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그림 개체 틀 8">
            <a:extLst>
              <a:ext uri="{FF2B5EF4-FFF2-40B4-BE49-F238E27FC236}">
                <a16:creationId xmlns:a16="http://schemas.microsoft.com/office/drawing/2014/main" id="{AAF3D6DC-4A0E-4BCA-9639-615F1AC5895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5726" y="642257"/>
            <a:ext cx="10920548" cy="5573486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71007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BAAB49C-82D6-462D-8630-09F94CD9C293}"/>
              </a:ext>
            </a:extLst>
          </p:cNvPr>
          <p:cNvSpPr/>
          <p:nvPr userDrawn="1"/>
        </p:nvSpPr>
        <p:spPr>
          <a:xfrm>
            <a:off x="0" y="-1"/>
            <a:ext cx="12192000" cy="6531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8D265AB-C1BD-4CEB-AE14-D0E6C976BF8A}"/>
              </a:ext>
            </a:extLst>
          </p:cNvPr>
          <p:cNvSpPr/>
          <p:nvPr userDrawn="1"/>
        </p:nvSpPr>
        <p:spPr>
          <a:xfrm>
            <a:off x="722811" y="291737"/>
            <a:ext cx="10519955" cy="77201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373C4845-8216-4B2A-A66E-536E74678B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F96AC6-9B82-47F8-82E6-EA6FB9EA9653}"/>
              </a:ext>
            </a:extLst>
          </p:cNvPr>
          <p:cNvSpPr/>
          <p:nvPr userDrawn="1"/>
        </p:nvSpPr>
        <p:spPr>
          <a:xfrm>
            <a:off x="0" y="6792686"/>
            <a:ext cx="12192000" cy="653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446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5">
            <a:extLst>
              <a:ext uri="{FF2B5EF4-FFF2-40B4-BE49-F238E27FC236}">
                <a16:creationId xmlns:a16="http://schemas.microsoft.com/office/drawing/2014/main" id="{67539AF6-5D49-44B8-BBE5-89EA831A487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038350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4DAB0763-12DF-41B9-B692-22FB8DB24B15}"/>
              </a:ext>
            </a:extLst>
          </p:cNvPr>
          <p:cNvSpPr/>
          <p:nvPr userDrawn="1"/>
        </p:nvSpPr>
        <p:spPr>
          <a:xfrm>
            <a:off x="0" y="0"/>
            <a:ext cx="203835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598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6EE34E5-ADA6-4EE7-BC24-98C8E9A86B83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1852" y="653142"/>
            <a:ext cx="4454434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DE143D-2918-4056-AC94-92DF81A575B9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3705502" y="2576900"/>
            <a:ext cx="4454434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334882F-9259-4D67-9996-302AE17E5F75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2183677" y="4500658"/>
            <a:ext cx="4454434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85849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8951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26" Type="http://schemas.openxmlformats.org/officeDocument/2006/relationships/slideLayout" Target="../slideLayouts/slideLayout27.xml"/><Relationship Id="rId3" Type="http://schemas.openxmlformats.org/officeDocument/2006/relationships/slideLayout" Target="../slideLayouts/slideLayout4.xml"/><Relationship Id="rId21" Type="http://schemas.openxmlformats.org/officeDocument/2006/relationships/slideLayout" Target="../slideLayouts/slideLayout22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5" Type="http://schemas.openxmlformats.org/officeDocument/2006/relationships/slideLayout" Target="../slideLayouts/slideLayout26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2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23" Type="http://schemas.openxmlformats.org/officeDocument/2006/relationships/slideLayout" Target="../slideLayouts/slideLayout24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20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Relationship Id="rId22" Type="http://schemas.openxmlformats.org/officeDocument/2006/relationships/slideLayout" Target="../slideLayouts/slideLayout23.xml"/><Relationship Id="rId27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slideLayout" Target="../slideLayouts/slideLayout55.xml"/><Relationship Id="rId26" Type="http://schemas.openxmlformats.org/officeDocument/2006/relationships/theme" Target="../theme/theme5.xml"/><Relationship Id="rId3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58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5" Type="http://schemas.openxmlformats.org/officeDocument/2006/relationships/slideLayout" Target="../slideLayouts/slideLayout62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2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23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7.xml"/><Relationship Id="rId19" Type="http://schemas.openxmlformats.org/officeDocument/2006/relationships/slideLayout" Target="../slideLayouts/slideLayout56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1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78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2.xml"/><Relationship Id="rId19" Type="http://schemas.openxmlformats.org/officeDocument/2006/relationships/slideLayout" Target="../slideLayouts/slideLayout81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6" r:id="rId2"/>
    <p:sldLayoutId id="2147483739" r:id="rId3"/>
    <p:sldLayoutId id="2147483740" r:id="rId4"/>
    <p:sldLayoutId id="2147483751" r:id="rId5"/>
    <p:sldLayoutId id="2147483738" r:id="rId6"/>
    <p:sldLayoutId id="2147483741" r:id="rId7"/>
    <p:sldLayoutId id="2147483742" r:id="rId8"/>
    <p:sldLayoutId id="2147483743" r:id="rId9"/>
    <p:sldLayoutId id="2147483754" r:id="rId10"/>
    <p:sldLayoutId id="2147483744" r:id="rId11"/>
    <p:sldLayoutId id="2147483745" r:id="rId12"/>
    <p:sldLayoutId id="2147483746" r:id="rId13"/>
    <p:sldLayoutId id="2147483747" r:id="rId14"/>
    <p:sldLayoutId id="2147483750" r:id="rId15"/>
    <p:sldLayoutId id="2147483749" r:id="rId16"/>
    <p:sldLayoutId id="2147483753" r:id="rId17"/>
    <p:sldLayoutId id="2147483778" r:id="rId18"/>
    <p:sldLayoutId id="2147483806" r:id="rId19"/>
    <p:sldLayoutId id="2147483808" r:id="rId20"/>
    <p:sldLayoutId id="2147483829" r:id="rId21"/>
    <p:sldLayoutId id="2147483830" r:id="rId22"/>
    <p:sldLayoutId id="2147483831" r:id="rId23"/>
    <p:sldLayoutId id="2147483832" r:id="rId24"/>
    <p:sldLayoutId id="2147483834" r:id="rId25"/>
    <p:sldLayoutId id="2147483835" r:id="rId26"/>
    <p:sldLayoutId id="2147483836" r:id="rId27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060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807" r:id="rId2"/>
    <p:sldLayoutId id="2147483758" r:id="rId3"/>
    <p:sldLayoutId id="2147483771" r:id="rId4"/>
    <p:sldLayoutId id="2147483772" r:id="rId5"/>
    <p:sldLayoutId id="2147483773" r:id="rId6"/>
    <p:sldLayoutId id="2147483774" r:id="rId7"/>
    <p:sldLayoutId id="2147483775" r:id="rId8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92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  <p:sldLayoutId id="2147483800" r:id="rId20"/>
    <p:sldLayoutId id="2147483801" r:id="rId21"/>
    <p:sldLayoutId id="2147483802" r:id="rId22"/>
    <p:sldLayoutId id="2147483803" r:id="rId23"/>
    <p:sldLayoutId id="2147483804" r:id="rId24"/>
    <p:sldLayoutId id="2147483805" r:id="rId25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434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3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5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8" indent="-228605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5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5" Type="http://schemas.openxmlformats.org/officeDocument/2006/relationships/image" Target="../media/image32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ángulo 76">
            <a:extLst>
              <a:ext uri="{FF2B5EF4-FFF2-40B4-BE49-F238E27FC236}">
                <a16:creationId xmlns:a16="http://schemas.microsoft.com/office/drawing/2014/main" id="{248AF04E-4E42-4597-B090-A4522162CB24}"/>
              </a:ext>
            </a:extLst>
          </p:cNvPr>
          <p:cNvSpPr/>
          <p:nvPr/>
        </p:nvSpPr>
        <p:spPr>
          <a:xfrm>
            <a:off x="6559267" y="5041990"/>
            <a:ext cx="2979342" cy="861774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 rtl="1"/>
            <a:r>
              <a:rPr lang="fa-IR" sz="4800" b="1" dirty="0">
                <a:solidFill>
                  <a:srgbClr val="3282BE"/>
                </a:solidFill>
                <a:latin typeface="+mj-lt"/>
                <a:cs typeface="B Nazanin" panose="00000700000000000000" pitchFamily="2" charset="-78"/>
              </a:rPr>
              <a:t>تم: پایان نامه</a:t>
            </a:r>
            <a:endParaRPr lang="es-ES" sz="4800" b="1" dirty="0">
              <a:solidFill>
                <a:srgbClr val="3282BE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18" name="CuadroTexto 117">
            <a:extLst>
              <a:ext uri="{FF2B5EF4-FFF2-40B4-BE49-F238E27FC236}">
                <a16:creationId xmlns:a16="http://schemas.microsoft.com/office/drawing/2014/main" id="{33B2FCEA-7578-4631-AAB8-A85DB273FA20}"/>
              </a:ext>
            </a:extLst>
          </p:cNvPr>
          <p:cNvSpPr txBox="1"/>
          <p:nvPr/>
        </p:nvSpPr>
        <p:spPr>
          <a:xfrm>
            <a:off x="10390293" y="6575536"/>
            <a:ext cx="222731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altLang="ko-KR" sz="1200" dirty="0">
                <a:solidFill>
                  <a:schemeClr val="bg1"/>
                </a:solidFill>
                <a:latin typeface="Arial" pitchFamily="34" charset="0"/>
                <a:cs typeface="B Nazanin" panose="00000700000000000000" pitchFamily="2" charset="-78"/>
              </a:rPr>
              <a:t>slidesppt.net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anose="00000700000000000000" pitchFamily="2" charset="-78"/>
            </a:endParaRPr>
          </a:p>
        </p:txBody>
      </p:sp>
      <p:sp>
        <p:nvSpPr>
          <p:cNvPr id="2" name="Rectángulo: esquinas diagonales cortadas 1">
            <a:extLst>
              <a:ext uri="{FF2B5EF4-FFF2-40B4-BE49-F238E27FC236}">
                <a16:creationId xmlns:a16="http://schemas.microsoft.com/office/drawing/2014/main" id="{ADD498DF-CCC4-4C2A-8246-FCF438AEB57C}"/>
              </a:ext>
            </a:extLst>
          </p:cNvPr>
          <p:cNvSpPr/>
          <p:nvPr/>
        </p:nvSpPr>
        <p:spPr>
          <a:xfrm>
            <a:off x="317176" y="242643"/>
            <a:ext cx="5705162" cy="4420094"/>
          </a:xfrm>
          <a:prstGeom prst="snip2DiagRect">
            <a:avLst/>
          </a:prstGeom>
          <a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 l="-9317" t="-5371" r="-9317" b="-5371"/>
            </a:stretch>
          </a:blipFill>
          <a:ln w="38100">
            <a:solidFill>
              <a:srgbClr val="328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6" name="Rectángulo: esquinas diagonales cortadas 45">
            <a:extLst>
              <a:ext uri="{FF2B5EF4-FFF2-40B4-BE49-F238E27FC236}">
                <a16:creationId xmlns:a16="http://schemas.microsoft.com/office/drawing/2014/main" id="{56080830-E4DE-4F95-854E-DF17CE9E84B8}"/>
              </a:ext>
            </a:extLst>
          </p:cNvPr>
          <p:cNvSpPr/>
          <p:nvPr/>
        </p:nvSpPr>
        <p:spPr>
          <a:xfrm>
            <a:off x="1125101" y="2582687"/>
            <a:ext cx="4912869" cy="3806262"/>
          </a:xfrm>
          <a:prstGeom prst="snip2DiagRect">
            <a:avLst/>
          </a:prstGeom>
          <a:blipFill>
            <a:blip r:embed="rId4"/>
            <a:stretch>
              <a:fillRect l="-9317" t="-5371" r="-9317" b="-5371"/>
            </a:stretch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0" name="Diagrama de flujo: decisión 39">
            <a:extLst>
              <a:ext uri="{FF2B5EF4-FFF2-40B4-BE49-F238E27FC236}">
                <a16:creationId xmlns:a16="http://schemas.microsoft.com/office/drawing/2014/main" id="{A12991AC-C92F-4729-9D3F-79BD63198C0A}"/>
              </a:ext>
            </a:extLst>
          </p:cNvPr>
          <p:cNvSpPr/>
          <p:nvPr/>
        </p:nvSpPr>
        <p:spPr>
          <a:xfrm>
            <a:off x="11286538" y="65209"/>
            <a:ext cx="742165" cy="792300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7" name="Freeform 5">
            <a:extLst>
              <a:ext uri="{FF2B5EF4-FFF2-40B4-BE49-F238E27FC236}">
                <a16:creationId xmlns:a16="http://schemas.microsoft.com/office/drawing/2014/main" id="{8E295B49-4D06-46E6-A09F-A56DEE7BB0B2}"/>
              </a:ext>
            </a:extLst>
          </p:cNvPr>
          <p:cNvSpPr>
            <a:spLocks/>
          </p:cNvSpPr>
          <p:nvPr/>
        </p:nvSpPr>
        <p:spPr bwMode="auto">
          <a:xfrm>
            <a:off x="11523575" y="270422"/>
            <a:ext cx="268089" cy="393076"/>
          </a:xfrm>
          <a:custGeom>
            <a:avLst/>
            <a:gdLst>
              <a:gd name="T0" fmla="*/ 66 w 85"/>
              <a:gd name="T1" fmla="*/ 58 h 126"/>
              <a:gd name="T2" fmla="*/ 26 w 85"/>
              <a:gd name="T3" fmla="*/ 49 h 126"/>
              <a:gd name="T4" fmla="*/ 22 w 85"/>
              <a:gd name="T5" fmla="*/ 37 h 126"/>
              <a:gd name="T6" fmla="*/ 45 w 85"/>
              <a:gd name="T7" fmla="*/ 32 h 126"/>
              <a:gd name="T8" fmla="*/ 63 w 85"/>
              <a:gd name="T9" fmla="*/ 39 h 126"/>
              <a:gd name="T10" fmla="*/ 80 w 85"/>
              <a:gd name="T11" fmla="*/ 27 h 126"/>
              <a:gd name="T12" fmla="*/ 62 w 85"/>
              <a:gd name="T13" fmla="*/ 15 h 126"/>
              <a:gd name="T14" fmla="*/ 53 w 85"/>
              <a:gd name="T15" fmla="*/ 10 h 126"/>
              <a:gd name="T16" fmla="*/ 52 w 85"/>
              <a:gd name="T17" fmla="*/ 0 h 126"/>
              <a:gd name="T18" fmla="*/ 32 w 85"/>
              <a:gd name="T19" fmla="*/ 1 h 126"/>
              <a:gd name="T20" fmla="*/ 31 w 85"/>
              <a:gd name="T21" fmla="*/ 11 h 126"/>
              <a:gd name="T22" fmla="*/ 3 w 85"/>
              <a:gd name="T23" fmla="*/ 28 h 126"/>
              <a:gd name="T24" fmla="*/ 9 w 85"/>
              <a:gd name="T25" fmla="*/ 63 h 126"/>
              <a:gd name="T26" fmla="*/ 33 w 85"/>
              <a:gd name="T27" fmla="*/ 72 h 126"/>
              <a:gd name="T28" fmla="*/ 35 w 85"/>
              <a:gd name="T29" fmla="*/ 73 h 126"/>
              <a:gd name="T30" fmla="*/ 37 w 85"/>
              <a:gd name="T31" fmla="*/ 73 h 126"/>
              <a:gd name="T32" fmla="*/ 38 w 85"/>
              <a:gd name="T33" fmla="*/ 73 h 126"/>
              <a:gd name="T34" fmla="*/ 42 w 85"/>
              <a:gd name="T35" fmla="*/ 74 h 126"/>
              <a:gd name="T36" fmla="*/ 43 w 85"/>
              <a:gd name="T37" fmla="*/ 74 h 126"/>
              <a:gd name="T38" fmla="*/ 52 w 85"/>
              <a:gd name="T39" fmla="*/ 76 h 126"/>
              <a:gd name="T40" fmla="*/ 63 w 85"/>
              <a:gd name="T41" fmla="*/ 85 h 126"/>
              <a:gd name="T42" fmla="*/ 52 w 85"/>
              <a:gd name="T43" fmla="*/ 94 h 126"/>
              <a:gd name="T44" fmla="*/ 22 w 85"/>
              <a:gd name="T45" fmla="*/ 88 h 126"/>
              <a:gd name="T46" fmla="*/ 15 w 85"/>
              <a:gd name="T47" fmla="*/ 92 h 126"/>
              <a:gd name="T48" fmla="*/ 5 w 85"/>
              <a:gd name="T49" fmla="*/ 99 h 126"/>
              <a:gd name="T50" fmla="*/ 15 w 85"/>
              <a:gd name="T51" fmla="*/ 109 h 126"/>
              <a:gd name="T52" fmla="*/ 32 w 85"/>
              <a:gd name="T53" fmla="*/ 116 h 126"/>
              <a:gd name="T54" fmla="*/ 33 w 85"/>
              <a:gd name="T55" fmla="*/ 126 h 126"/>
              <a:gd name="T56" fmla="*/ 53 w 85"/>
              <a:gd name="T57" fmla="*/ 126 h 126"/>
              <a:gd name="T58" fmla="*/ 54 w 85"/>
              <a:gd name="T59" fmla="*/ 116 h 126"/>
              <a:gd name="T60" fmla="*/ 82 w 85"/>
              <a:gd name="T61" fmla="*/ 98 h 126"/>
              <a:gd name="T62" fmla="*/ 80 w 85"/>
              <a:gd name="T63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5" h="126">
                <a:moveTo>
                  <a:pt x="80" y="69"/>
                </a:moveTo>
                <a:cubicBezTo>
                  <a:pt x="77" y="64"/>
                  <a:pt x="72" y="61"/>
                  <a:pt x="66" y="58"/>
                </a:cubicBezTo>
                <a:cubicBezTo>
                  <a:pt x="60" y="55"/>
                  <a:pt x="53" y="54"/>
                  <a:pt x="47" y="53"/>
                </a:cubicBezTo>
                <a:cubicBezTo>
                  <a:pt x="40" y="52"/>
                  <a:pt x="33" y="51"/>
                  <a:pt x="26" y="49"/>
                </a:cubicBezTo>
                <a:cubicBezTo>
                  <a:pt x="25" y="49"/>
                  <a:pt x="25" y="48"/>
                  <a:pt x="24" y="48"/>
                </a:cubicBezTo>
                <a:cubicBezTo>
                  <a:pt x="21" y="46"/>
                  <a:pt x="20" y="41"/>
                  <a:pt x="22" y="37"/>
                </a:cubicBezTo>
                <a:cubicBezTo>
                  <a:pt x="24" y="35"/>
                  <a:pt x="26" y="34"/>
                  <a:pt x="29" y="33"/>
                </a:cubicBezTo>
                <a:cubicBezTo>
                  <a:pt x="34" y="32"/>
                  <a:pt x="40" y="31"/>
                  <a:pt x="45" y="32"/>
                </a:cubicBezTo>
                <a:cubicBezTo>
                  <a:pt x="51" y="32"/>
                  <a:pt x="57" y="35"/>
                  <a:pt x="62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9" y="35"/>
                  <a:pt x="75" y="31"/>
                  <a:pt x="80" y="28"/>
                </a:cubicBezTo>
                <a:cubicBezTo>
                  <a:pt x="81" y="27"/>
                  <a:pt x="81" y="27"/>
                  <a:pt x="80" y="27"/>
                </a:cubicBezTo>
                <a:cubicBezTo>
                  <a:pt x="79" y="25"/>
                  <a:pt x="77" y="24"/>
                  <a:pt x="75" y="22"/>
                </a:cubicBezTo>
                <a:cubicBezTo>
                  <a:pt x="71" y="19"/>
                  <a:pt x="67" y="16"/>
                  <a:pt x="62" y="15"/>
                </a:cubicBezTo>
                <a:cubicBezTo>
                  <a:pt x="59" y="13"/>
                  <a:pt x="56" y="12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3" y="7"/>
                  <a:pt x="53" y="4"/>
                  <a:pt x="53" y="1"/>
                </a:cubicBezTo>
                <a:cubicBezTo>
                  <a:pt x="53" y="0"/>
                  <a:pt x="53" y="0"/>
                  <a:pt x="52" y="0"/>
                </a:cubicBezTo>
                <a:cubicBezTo>
                  <a:pt x="45" y="0"/>
                  <a:pt x="39" y="0"/>
                  <a:pt x="33" y="0"/>
                </a:cubicBezTo>
                <a:cubicBezTo>
                  <a:pt x="32" y="0"/>
                  <a:pt x="32" y="1"/>
                  <a:pt x="32" y="1"/>
                </a:cubicBezTo>
                <a:cubicBezTo>
                  <a:pt x="32" y="4"/>
                  <a:pt x="32" y="7"/>
                  <a:pt x="32" y="10"/>
                </a:cubicBezTo>
                <a:cubicBezTo>
                  <a:pt x="32" y="11"/>
                  <a:pt x="32" y="11"/>
                  <a:pt x="31" y="11"/>
                </a:cubicBezTo>
                <a:cubicBezTo>
                  <a:pt x="26" y="12"/>
                  <a:pt x="22" y="13"/>
                  <a:pt x="18" y="15"/>
                </a:cubicBezTo>
                <a:cubicBezTo>
                  <a:pt x="12" y="18"/>
                  <a:pt x="7" y="22"/>
                  <a:pt x="3" y="28"/>
                </a:cubicBezTo>
                <a:cubicBezTo>
                  <a:pt x="1" y="33"/>
                  <a:pt x="0" y="39"/>
                  <a:pt x="0" y="45"/>
                </a:cubicBezTo>
                <a:cubicBezTo>
                  <a:pt x="1" y="52"/>
                  <a:pt x="4" y="58"/>
                  <a:pt x="9" y="63"/>
                </a:cubicBezTo>
                <a:cubicBezTo>
                  <a:pt x="13" y="66"/>
                  <a:pt x="18" y="69"/>
                  <a:pt x="23" y="70"/>
                </a:cubicBezTo>
                <a:cubicBezTo>
                  <a:pt x="26" y="71"/>
                  <a:pt x="29" y="72"/>
                  <a:pt x="33" y="72"/>
                </a:cubicBezTo>
                <a:cubicBezTo>
                  <a:pt x="33" y="72"/>
                  <a:pt x="34" y="72"/>
                  <a:pt x="34" y="73"/>
                </a:cubicBezTo>
                <a:cubicBezTo>
                  <a:pt x="34" y="73"/>
                  <a:pt x="35" y="73"/>
                  <a:pt x="35" y="73"/>
                </a:cubicBezTo>
                <a:cubicBezTo>
                  <a:pt x="35" y="73"/>
                  <a:pt x="36" y="73"/>
                  <a:pt x="36" y="73"/>
                </a:cubicBezTo>
                <a:cubicBezTo>
                  <a:pt x="36" y="73"/>
                  <a:pt x="37" y="73"/>
                  <a:pt x="37" y="73"/>
                </a:cubicBezTo>
                <a:cubicBezTo>
                  <a:pt x="37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40" y="73"/>
                  <a:pt x="41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3" y="74"/>
                  <a:pt x="43" y="74"/>
                </a:cubicBezTo>
                <a:cubicBezTo>
                  <a:pt x="45" y="75"/>
                  <a:pt x="47" y="75"/>
                  <a:pt x="49" y="75"/>
                </a:cubicBezTo>
                <a:cubicBezTo>
                  <a:pt x="50" y="76"/>
                  <a:pt x="51" y="76"/>
                  <a:pt x="52" y="76"/>
                </a:cubicBezTo>
                <a:cubicBezTo>
                  <a:pt x="54" y="77"/>
                  <a:pt x="56" y="77"/>
                  <a:pt x="58" y="78"/>
                </a:cubicBezTo>
                <a:cubicBezTo>
                  <a:pt x="62" y="79"/>
                  <a:pt x="63" y="81"/>
                  <a:pt x="63" y="85"/>
                </a:cubicBezTo>
                <a:cubicBezTo>
                  <a:pt x="63" y="89"/>
                  <a:pt x="61" y="92"/>
                  <a:pt x="58" y="93"/>
                </a:cubicBezTo>
                <a:cubicBezTo>
                  <a:pt x="56" y="93"/>
                  <a:pt x="54" y="94"/>
                  <a:pt x="52" y="94"/>
                </a:cubicBezTo>
                <a:cubicBezTo>
                  <a:pt x="47" y="95"/>
                  <a:pt x="42" y="95"/>
                  <a:pt x="38" y="95"/>
                </a:cubicBezTo>
                <a:cubicBezTo>
                  <a:pt x="32" y="94"/>
                  <a:pt x="27" y="92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19" y="89"/>
                  <a:pt x="17" y="91"/>
                  <a:pt x="15" y="92"/>
                </a:cubicBezTo>
                <a:cubicBezTo>
                  <a:pt x="15" y="92"/>
                  <a:pt x="14" y="93"/>
                  <a:pt x="14" y="93"/>
                </a:cubicBezTo>
                <a:cubicBezTo>
                  <a:pt x="11" y="95"/>
                  <a:pt x="8" y="97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8" y="103"/>
                  <a:pt x="11" y="106"/>
                  <a:pt x="15" y="109"/>
                </a:cubicBezTo>
                <a:cubicBezTo>
                  <a:pt x="20" y="112"/>
                  <a:pt x="26" y="114"/>
                  <a:pt x="31" y="115"/>
                </a:cubicBezTo>
                <a:cubicBezTo>
                  <a:pt x="32" y="115"/>
                  <a:pt x="32" y="115"/>
                  <a:pt x="32" y="116"/>
                </a:cubicBezTo>
                <a:cubicBezTo>
                  <a:pt x="32" y="119"/>
                  <a:pt x="32" y="122"/>
                  <a:pt x="32" y="126"/>
                </a:cubicBezTo>
                <a:cubicBezTo>
                  <a:pt x="32" y="126"/>
                  <a:pt x="32" y="126"/>
                  <a:pt x="33" y="126"/>
                </a:cubicBezTo>
                <a:cubicBezTo>
                  <a:pt x="39" y="126"/>
                  <a:pt x="46" y="126"/>
                  <a:pt x="52" y="126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3" y="123"/>
                  <a:pt x="53" y="120"/>
                  <a:pt x="53" y="117"/>
                </a:cubicBezTo>
                <a:cubicBezTo>
                  <a:pt x="53" y="116"/>
                  <a:pt x="53" y="116"/>
                  <a:pt x="54" y="116"/>
                </a:cubicBezTo>
                <a:cubicBezTo>
                  <a:pt x="59" y="114"/>
                  <a:pt x="63" y="113"/>
                  <a:pt x="68" y="111"/>
                </a:cubicBezTo>
                <a:cubicBezTo>
                  <a:pt x="74" y="108"/>
                  <a:pt x="79" y="104"/>
                  <a:pt x="82" y="98"/>
                </a:cubicBezTo>
                <a:cubicBezTo>
                  <a:pt x="84" y="94"/>
                  <a:pt x="84" y="90"/>
                  <a:pt x="84" y="86"/>
                </a:cubicBezTo>
                <a:cubicBezTo>
                  <a:pt x="85" y="80"/>
                  <a:pt x="84" y="75"/>
                  <a:pt x="80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42" name="Grupo 41">
            <a:extLst>
              <a:ext uri="{FF2B5EF4-FFF2-40B4-BE49-F238E27FC236}">
                <a16:creationId xmlns:a16="http://schemas.microsoft.com/office/drawing/2014/main" id="{CD5789F8-F2DC-440D-B6BB-8965EB472A1A}"/>
              </a:ext>
            </a:extLst>
          </p:cNvPr>
          <p:cNvGrpSpPr/>
          <p:nvPr/>
        </p:nvGrpSpPr>
        <p:grpSpPr>
          <a:xfrm>
            <a:off x="6845895" y="486644"/>
            <a:ext cx="3296848" cy="3189287"/>
            <a:chOff x="8047038" y="1382713"/>
            <a:chExt cx="2673253" cy="2586037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8D7BCFFC-92E1-4045-B6F3-3BD7551FAD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7038" y="2728913"/>
              <a:ext cx="998537" cy="1239837"/>
            </a:xfrm>
            <a:custGeom>
              <a:avLst/>
              <a:gdLst>
                <a:gd name="T0" fmla="*/ 0 w 264"/>
                <a:gd name="T1" fmla="*/ 41 h 328"/>
                <a:gd name="T2" fmla="*/ 36 w 264"/>
                <a:gd name="T3" fmla="*/ 1 h 328"/>
                <a:gd name="T4" fmla="*/ 224 w 264"/>
                <a:gd name="T5" fmla="*/ 1 h 328"/>
                <a:gd name="T6" fmla="*/ 264 w 264"/>
                <a:gd name="T7" fmla="*/ 291 h 328"/>
                <a:gd name="T8" fmla="*/ 39 w 264"/>
                <a:gd name="T9" fmla="*/ 328 h 328"/>
                <a:gd name="T10" fmla="*/ 1 w 264"/>
                <a:gd name="T11" fmla="*/ 299 h 328"/>
                <a:gd name="T12" fmla="*/ 0 w 264"/>
                <a:gd name="T13" fmla="*/ 165 h 328"/>
                <a:gd name="T14" fmla="*/ 27 w 264"/>
                <a:gd name="T15" fmla="*/ 38 h 328"/>
                <a:gd name="T16" fmla="*/ 39 w 264"/>
                <a:gd name="T17" fmla="*/ 93 h 328"/>
                <a:gd name="T18" fmla="*/ 234 w 264"/>
                <a:gd name="T19" fmla="*/ 78 h 328"/>
                <a:gd name="T20" fmla="*/ 237 w 264"/>
                <a:gd name="T21" fmla="*/ 32 h 328"/>
                <a:gd name="T22" fmla="*/ 61 w 264"/>
                <a:gd name="T23" fmla="*/ 160 h 328"/>
                <a:gd name="T24" fmla="*/ 51 w 264"/>
                <a:gd name="T25" fmla="*/ 190 h 328"/>
                <a:gd name="T26" fmla="*/ 80 w 264"/>
                <a:gd name="T27" fmla="*/ 179 h 328"/>
                <a:gd name="T28" fmla="*/ 110 w 264"/>
                <a:gd name="T29" fmla="*/ 192 h 328"/>
                <a:gd name="T30" fmla="*/ 97 w 264"/>
                <a:gd name="T31" fmla="*/ 162 h 328"/>
                <a:gd name="T32" fmla="*/ 109 w 264"/>
                <a:gd name="T33" fmla="*/ 132 h 328"/>
                <a:gd name="T34" fmla="*/ 79 w 264"/>
                <a:gd name="T35" fmla="*/ 145 h 328"/>
                <a:gd name="T36" fmla="*/ 68 w 264"/>
                <a:gd name="T37" fmla="*/ 131 h 328"/>
                <a:gd name="T38" fmla="*/ 50 w 264"/>
                <a:gd name="T39" fmla="*/ 150 h 328"/>
                <a:gd name="T40" fmla="*/ 94 w 264"/>
                <a:gd name="T41" fmla="*/ 281 h 328"/>
                <a:gd name="T42" fmla="*/ 123 w 264"/>
                <a:gd name="T43" fmla="*/ 268 h 328"/>
                <a:gd name="T44" fmla="*/ 94 w 264"/>
                <a:gd name="T45" fmla="*/ 255 h 328"/>
                <a:gd name="T46" fmla="*/ 80 w 264"/>
                <a:gd name="T47" fmla="*/ 227 h 328"/>
                <a:gd name="T48" fmla="*/ 65 w 264"/>
                <a:gd name="T49" fmla="*/ 253 h 328"/>
                <a:gd name="T50" fmla="*/ 38 w 264"/>
                <a:gd name="T51" fmla="*/ 267 h 328"/>
                <a:gd name="T52" fmla="*/ 67 w 264"/>
                <a:gd name="T53" fmla="*/ 281 h 328"/>
                <a:gd name="T54" fmla="*/ 80 w 264"/>
                <a:gd name="T55" fmla="*/ 309 h 328"/>
                <a:gd name="T56" fmla="*/ 94 w 264"/>
                <a:gd name="T57" fmla="*/ 281 h 328"/>
                <a:gd name="T58" fmla="*/ 200 w 264"/>
                <a:gd name="T59" fmla="*/ 281 h 328"/>
                <a:gd name="T60" fmla="*/ 226 w 264"/>
                <a:gd name="T61" fmla="*/ 268 h 328"/>
                <a:gd name="T62" fmla="*/ 165 w 264"/>
                <a:gd name="T63" fmla="*/ 255 h 328"/>
                <a:gd name="T64" fmla="*/ 165 w 264"/>
                <a:gd name="T65" fmla="*/ 281 h 328"/>
                <a:gd name="T66" fmla="*/ 187 w 264"/>
                <a:gd name="T67" fmla="*/ 130 h 328"/>
                <a:gd name="T68" fmla="*/ 165 w 264"/>
                <a:gd name="T69" fmla="*/ 130 h 328"/>
                <a:gd name="T70" fmla="*/ 165 w 264"/>
                <a:gd name="T71" fmla="*/ 157 h 328"/>
                <a:gd name="T72" fmla="*/ 223 w 264"/>
                <a:gd name="T73" fmla="*/ 144 h 328"/>
                <a:gd name="T74" fmla="*/ 187 w 264"/>
                <a:gd name="T75" fmla="*/ 130 h 328"/>
                <a:gd name="T76" fmla="*/ 186 w 264"/>
                <a:gd name="T77" fmla="*/ 196 h 328"/>
                <a:gd name="T78" fmla="*/ 223 w 264"/>
                <a:gd name="T79" fmla="*/ 182 h 328"/>
                <a:gd name="T80" fmla="*/ 164 w 264"/>
                <a:gd name="T81" fmla="*/ 169 h 328"/>
                <a:gd name="T82" fmla="*/ 164 w 264"/>
                <a:gd name="T83" fmla="*/ 19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4" h="328">
                  <a:moveTo>
                    <a:pt x="0" y="165"/>
                  </a:moveTo>
                  <a:cubicBezTo>
                    <a:pt x="0" y="123"/>
                    <a:pt x="0" y="82"/>
                    <a:pt x="0" y="41"/>
                  </a:cubicBezTo>
                  <a:cubicBezTo>
                    <a:pt x="0" y="36"/>
                    <a:pt x="0" y="32"/>
                    <a:pt x="1" y="28"/>
                  </a:cubicBezTo>
                  <a:cubicBezTo>
                    <a:pt x="5" y="11"/>
                    <a:pt x="17" y="1"/>
                    <a:pt x="36" y="1"/>
                  </a:cubicBezTo>
                  <a:cubicBezTo>
                    <a:pt x="74" y="0"/>
                    <a:pt x="112" y="1"/>
                    <a:pt x="149" y="1"/>
                  </a:cubicBezTo>
                  <a:cubicBezTo>
                    <a:pt x="174" y="1"/>
                    <a:pt x="199" y="1"/>
                    <a:pt x="224" y="1"/>
                  </a:cubicBezTo>
                  <a:cubicBezTo>
                    <a:pt x="250" y="0"/>
                    <a:pt x="264" y="13"/>
                    <a:pt x="264" y="38"/>
                  </a:cubicBezTo>
                  <a:cubicBezTo>
                    <a:pt x="264" y="122"/>
                    <a:pt x="264" y="207"/>
                    <a:pt x="264" y="291"/>
                  </a:cubicBezTo>
                  <a:cubicBezTo>
                    <a:pt x="264" y="316"/>
                    <a:pt x="251" y="328"/>
                    <a:pt x="226" y="328"/>
                  </a:cubicBezTo>
                  <a:cubicBezTo>
                    <a:pt x="164" y="328"/>
                    <a:pt x="101" y="328"/>
                    <a:pt x="39" y="328"/>
                  </a:cubicBezTo>
                  <a:cubicBezTo>
                    <a:pt x="36" y="328"/>
                    <a:pt x="33" y="328"/>
                    <a:pt x="30" y="328"/>
                  </a:cubicBezTo>
                  <a:cubicBezTo>
                    <a:pt x="14" y="326"/>
                    <a:pt x="3" y="315"/>
                    <a:pt x="1" y="299"/>
                  </a:cubicBezTo>
                  <a:cubicBezTo>
                    <a:pt x="0" y="295"/>
                    <a:pt x="0" y="291"/>
                    <a:pt x="0" y="288"/>
                  </a:cubicBezTo>
                  <a:cubicBezTo>
                    <a:pt x="0" y="247"/>
                    <a:pt x="0" y="206"/>
                    <a:pt x="0" y="165"/>
                  </a:cubicBezTo>
                  <a:close/>
                  <a:moveTo>
                    <a:pt x="27" y="32"/>
                  </a:moveTo>
                  <a:cubicBezTo>
                    <a:pt x="27" y="34"/>
                    <a:pt x="27" y="36"/>
                    <a:pt x="27" y="38"/>
                  </a:cubicBezTo>
                  <a:cubicBezTo>
                    <a:pt x="29" y="54"/>
                    <a:pt x="30" y="70"/>
                    <a:pt x="31" y="86"/>
                  </a:cubicBezTo>
                  <a:cubicBezTo>
                    <a:pt x="31" y="92"/>
                    <a:pt x="33" y="93"/>
                    <a:pt x="39" y="93"/>
                  </a:cubicBezTo>
                  <a:cubicBezTo>
                    <a:pt x="98" y="93"/>
                    <a:pt x="157" y="93"/>
                    <a:pt x="217" y="93"/>
                  </a:cubicBezTo>
                  <a:cubicBezTo>
                    <a:pt x="232" y="93"/>
                    <a:pt x="232" y="93"/>
                    <a:pt x="234" y="78"/>
                  </a:cubicBezTo>
                  <a:cubicBezTo>
                    <a:pt x="234" y="77"/>
                    <a:pt x="234" y="76"/>
                    <a:pt x="234" y="75"/>
                  </a:cubicBezTo>
                  <a:cubicBezTo>
                    <a:pt x="235" y="61"/>
                    <a:pt x="236" y="47"/>
                    <a:pt x="237" y="32"/>
                  </a:cubicBezTo>
                  <a:cubicBezTo>
                    <a:pt x="167" y="32"/>
                    <a:pt x="97" y="32"/>
                    <a:pt x="27" y="32"/>
                  </a:cubicBezTo>
                  <a:close/>
                  <a:moveTo>
                    <a:pt x="61" y="160"/>
                  </a:moveTo>
                  <a:cubicBezTo>
                    <a:pt x="57" y="165"/>
                    <a:pt x="54" y="168"/>
                    <a:pt x="51" y="171"/>
                  </a:cubicBezTo>
                  <a:cubicBezTo>
                    <a:pt x="45" y="177"/>
                    <a:pt x="45" y="184"/>
                    <a:pt x="51" y="190"/>
                  </a:cubicBezTo>
                  <a:cubicBezTo>
                    <a:pt x="57" y="196"/>
                    <a:pt x="64" y="196"/>
                    <a:pt x="70" y="191"/>
                  </a:cubicBezTo>
                  <a:cubicBezTo>
                    <a:pt x="74" y="188"/>
                    <a:pt x="76" y="184"/>
                    <a:pt x="80" y="179"/>
                  </a:cubicBezTo>
                  <a:cubicBezTo>
                    <a:pt x="85" y="184"/>
                    <a:pt x="88" y="188"/>
                    <a:pt x="92" y="192"/>
                  </a:cubicBezTo>
                  <a:cubicBezTo>
                    <a:pt x="98" y="197"/>
                    <a:pt x="105" y="197"/>
                    <a:pt x="110" y="192"/>
                  </a:cubicBezTo>
                  <a:cubicBezTo>
                    <a:pt x="116" y="186"/>
                    <a:pt x="116" y="179"/>
                    <a:pt x="110" y="173"/>
                  </a:cubicBezTo>
                  <a:cubicBezTo>
                    <a:pt x="107" y="169"/>
                    <a:pt x="102" y="166"/>
                    <a:pt x="97" y="162"/>
                  </a:cubicBezTo>
                  <a:cubicBezTo>
                    <a:pt x="102" y="158"/>
                    <a:pt x="106" y="155"/>
                    <a:pt x="109" y="152"/>
                  </a:cubicBezTo>
                  <a:cubicBezTo>
                    <a:pt x="115" y="146"/>
                    <a:pt x="115" y="138"/>
                    <a:pt x="109" y="132"/>
                  </a:cubicBezTo>
                  <a:cubicBezTo>
                    <a:pt x="103" y="127"/>
                    <a:pt x="96" y="127"/>
                    <a:pt x="90" y="132"/>
                  </a:cubicBezTo>
                  <a:cubicBezTo>
                    <a:pt x="87" y="135"/>
                    <a:pt x="84" y="139"/>
                    <a:pt x="79" y="145"/>
                  </a:cubicBezTo>
                  <a:cubicBezTo>
                    <a:pt x="77" y="141"/>
                    <a:pt x="76" y="139"/>
                    <a:pt x="74" y="137"/>
                  </a:cubicBezTo>
                  <a:cubicBezTo>
                    <a:pt x="72" y="135"/>
                    <a:pt x="70" y="133"/>
                    <a:pt x="68" y="131"/>
                  </a:cubicBezTo>
                  <a:cubicBezTo>
                    <a:pt x="62" y="126"/>
                    <a:pt x="55" y="126"/>
                    <a:pt x="50" y="132"/>
                  </a:cubicBezTo>
                  <a:cubicBezTo>
                    <a:pt x="45" y="137"/>
                    <a:pt x="44" y="144"/>
                    <a:pt x="50" y="150"/>
                  </a:cubicBezTo>
                  <a:cubicBezTo>
                    <a:pt x="53" y="154"/>
                    <a:pt x="57" y="157"/>
                    <a:pt x="61" y="160"/>
                  </a:cubicBezTo>
                  <a:close/>
                  <a:moveTo>
                    <a:pt x="94" y="281"/>
                  </a:moveTo>
                  <a:cubicBezTo>
                    <a:pt x="99" y="281"/>
                    <a:pt x="103" y="281"/>
                    <a:pt x="107" y="281"/>
                  </a:cubicBezTo>
                  <a:cubicBezTo>
                    <a:pt x="117" y="281"/>
                    <a:pt x="123" y="277"/>
                    <a:pt x="123" y="268"/>
                  </a:cubicBezTo>
                  <a:cubicBezTo>
                    <a:pt x="123" y="259"/>
                    <a:pt x="118" y="255"/>
                    <a:pt x="107" y="255"/>
                  </a:cubicBezTo>
                  <a:cubicBezTo>
                    <a:pt x="103" y="254"/>
                    <a:pt x="99" y="255"/>
                    <a:pt x="94" y="255"/>
                  </a:cubicBezTo>
                  <a:cubicBezTo>
                    <a:pt x="94" y="249"/>
                    <a:pt x="94" y="244"/>
                    <a:pt x="94" y="240"/>
                  </a:cubicBezTo>
                  <a:cubicBezTo>
                    <a:pt x="93" y="232"/>
                    <a:pt x="88" y="227"/>
                    <a:pt x="80" y="227"/>
                  </a:cubicBezTo>
                  <a:cubicBezTo>
                    <a:pt x="72" y="227"/>
                    <a:pt x="67" y="232"/>
                    <a:pt x="67" y="240"/>
                  </a:cubicBezTo>
                  <a:cubicBezTo>
                    <a:pt x="66" y="244"/>
                    <a:pt x="68" y="251"/>
                    <a:pt x="65" y="253"/>
                  </a:cubicBezTo>
                  <a:cubicBezTo>
                    <a:pt x="62" y="255"/>
                    <a:pt x="56" y="254"/>
                    <a:pt x="51" y="254"/>
                  </a:cubicBezTo>
                  <a:cubicBezTo>
                    <a:pt x="43" y="255"/>
                    <a:pt x="38" y="259"/>
                    <a:pt x="38" y="267"/>
                  </a:cubicBezTo>
                  <a:cubicBezTo>
                    <a:pt x="38" y="276"/>
                    <a:pt x="43" y="281"/>
                    <a:pt x="52" y="281"/>
                  </a:cubicBezTo>
                  <a:cubicBezTo>
                    <a:pt x="56" y="281"/>
                    <a:pt x="61" y="281"/>
                    <a:pt x="67" y="281"/>
                  </a:cubicBezTo>
                  <a:cubicBezTo>
                    <a:pt x="67" y="287"/>
                    <a:pt x="66" y="291"/>
                    <a:pt x="67" y="296"/>
                  </a:cubicBezTo>
                  <a:cubicBezTo>
                    <a:pt x="67" y="304"/>
                    <a:pt x="72" y="308"/>
                    <a:pt x="80" y="309"/>
                  </a:cubicBezTo>
                  <a:cubicBezTo>
                    <a:pt x="88" y="309"/>
                    <a:pt x="93" y="304"/>
                    <a:pt x="94" y="296"/>
                  </a:cubicBezTo>
                  <a:cubicBezTo>
                    <a:pt x="94" y="291"/>
                    <a:pt x="94" y="287"/>
                    <a:pt x="94" y="281"/>
                  </a:cubicBezTo>
                  <a:close/>
                  <a:moveTo>
                    <a:pt x="189" y="281"/>
                  </a:moveTo>
                  <a:cubicBezTo>
                    <a:pt x="193" y="281"/>
                    <a:pt x="196" y="281"/>
                    <a:pt x="200" y="281"/>
                  </a:cubicBezTo>
                  <a:cubicBezTo>
                    <a:pt x="205" y="281"/>
                    <a:pt x="209" y="281"/>
                    <a:pt x="213" y="281"/>
                  </a:cubicBezTo>
                  <a:cubicBezTo>
                    <a:pt x="221" y="281"/>
                    <a:pt x="226" y="276"/>
                    <a:pt x="226" y="268"/>
                  </a:cubicBezTo>
                  <a:cubicBezTo>
                    <a:pt x="227" y="260"/>
                    <a:pt x="222" y="255"/>
                    <a:pt x="213" y="255"/>
                  </a:cubicBezTo>
                  <a:cubicBezTo>
                    <a:pt x="197" y="254"/>
                    <a:pt x="181" y="254"/>
                    <a:pt x="165" y="255"/>
                  </a:cubicBezTo>
                  <a:cubicBezTo>
                    <a:pt x="156" y="255"/>
                    <a:pt x="151" y="260"/>
                    <a:pt x="151" y="268"/>
                  </a:cubicBezTo>
                  <a:cubicBezTo>
                    <a:pt x="152" y="276"/>
                    <a:pt x="157" y="281"/>
                    <a:pt x="165" y="281"/>
                  </a:cubicBezTo>
                  <a:cubicBezTo>
                    <a:pt x="173" y="281"/>
                    <a:pt x="181" y="281"/>
                    <a:pt x="189" y="281"/>
                  </a:cubicBezTo>
                  <a:close/>
                  <a:moveTo>
                    <a:pt x="187" y="130"/>
                  </a:moveTo>
                  <a:cubicBezTo>
                    <a:pt x="180" y="130"/>
                    <a:pt x="173" y="130"/>
                    <a:pt x="166" y="130"/>
                  </a:cubicBezTo>
                  <a:cubicBezTo>
                    <a:pt x="166" y="130"/>
                    <a:pt x="165" y="130"/>
                    <a:pt x="165" y="130"/>
                  </a:cubicBezTo>
                  <a:cubicBezTo>
                    <a:pt x="156" y="131"/>
                    <a:pt x="151" y="136"/>
                    <a:pt x="151" y="144"/>
                  </a:cubicBezTo>
                  <a:cubicBezTo>
                    <a:pt x="151" y="152"/>
                    <a:pt x="156" y="157"/>
                    <a:pt x="165" y="157"/>
                  </a:cubicBezTo>
                  <a:cubicBezTo>
                    <a:pt x="180" y="157"/>
                    <a:pt x="195" y="157"/>
                    <a:pt x="210" y="157"/>
                  </a:cubicBezTo>
                  <a:cubicBezTo>
                    <a:pt x="218" y="157"/>
                    <a:pt x="223" y="152"/>
                    <a:pt x="223" y="144"/>
                  </a:cubicBezTo>
                  <a:cubicBezTo>
                    <a:pt x="224" y="136"/>
                    <a:pt x="218" y="131"/>
                    <a:pt x="209" y="130"/>
                  </a:cubicBezTo>
                  <a:cubicBezTo>
                    <a:pt x="202" y="130"/>
                    <a:pt x="194" y="130"/>
                    <a:pt x="187" y="130"/>
                  </a:cubicBezTo>
                  <a:close/>
                  <a:moveTo>
                    <a:pt x="186" y="196"/>
                  </a:moveTo>
                  <a:cubicBezTo>
                    <a:pt x="186" y="196"/>
                    <a:pt x="186" y="196"/>
                    <a:pt x="186" y="196"/>
                  </a:cubicBezTo>
                  <a:cubicBezTo>
                    <a:pt x="194" y="196"/>
                    <a:pt x="202" y="196"/>
                    <a:pt x="210" y="196"/>
                  </a:cubicBezTo>
                  <a:cubicBezTo>
                    <a:pt x="218" y="195"/>
                    <a:pt x="223" y="190"/>
                    <a:pt x="223" y="182"/>
                  </a:cubicBezTo>
                  <a:cubicBezTo>
                    <a:pt x="223" y="174"/>
                    <a:pt x="218" y="169"/>
                    <a:pt x="210" y="169"/>
                  </a:cubicBezTo>
                  <a:cubicBezTo>
                    <a:pt x="195" y="169"/>
                    <a:pt x="179" y="169"/>
                    <a:pt x="164" y="169"/>
                  </a:cubicBezTo>
                  <a:cubicBezTo>
                    <a:pt x="156" y="169"/>
                    <a:pt x="151" y="175"/>
                    <a:pt x="151" y="182"/>
                  </a:cubicBezTo>
                  <a:cubicBezTo>
                    <a:pt x="151" y="190"/>
                    <a:pt x="156" y="195"/>
                    <a:pt x="164" y="196"/>
                  </a:cubicBezTo>
                  <a:cubicBezTo>
                    <a:pt x="172" y="196"/>
                    <a:pt x="179" y="196"/>
                    <a:pt x="186" y="196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0A4651B-D3E8-4677-A92E-1BA9EF5DA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6738" y="1382713"/>
              <a:ext cx="2063750" cy="1228725"/>
            </a:xfrm>
            <a:custGeom>
              <a:avLst/>
              <a:gdLst>
                <a:gd name="T0" fmla="*/ 546 w 546"/>
                <a:gd name="T1" fmla="*/ 153 h 325"/>
                <a:gd name="T2" fmla="*/ 509 w 546"/>
                <a:gd name="T3" fmla="*/ 151 h 325"/>
                <a:gd name="T4" fmla="*/ 509 w 546"/>
                <a:gd name="T5" fmla="*/ 139 h 325"/>
                <a:gd name="T6" fmla="*/ 509 w 546"/>
                <a:gd name="T7" fmla="*/ 76 h 325"/>
                <a:gd name="T8" fmla="*/ 470 w 546"/>
                <a:gd name="T9" fmla="*/ 37 h 325"/>
                <a:gd name="T10" fmla="*/ 201 w 546"/>
                <a:gd name="T11" fmla="*/ 37 h 325"/>
                <a:gd name="T12" fmla="*/ 76 w 546"/>
                <a:gd name="T13" fmla="*/ 37 h 325"/>
                <a:gd name="T14" fmla="*/ 37 w 546"/>
                <a:gd name="T15" fmla="*/ 76 h 325"/>
                <a:gd name="T16" fmla="*/ 37 w 546"/>
                <a:gd name="T17" fmla="*/ 317 h 325"/>
                <a:gd name="T18" fmla="*/ 37 w 546"/>
                <a:gd name="T19" fmla="*/ 325 h 325"/>
                <a:gd name="T20" fmla="*/ 0 w 546"/>
                <a:gd name="T21" fmla="*/ 325 h 325"/>
                <a:gd name="T22" fmla="*/ 0 w 546"/>
                <a:gd name="T23" fmla="*/ 317 h 325"/>
                <a:gd name="T24" fmla="*/ 0 w 546"/>
                <a:gd name="T25" fmla="*/ 74 h 325"/>
                <a:gd name="T26" fmla="*/ 73 w 546"/>
                <a:gd name="T27" fmla="*/ 0 h 325"/>
                <a:gd name="T28" fmla="*/ 472 w 546"/>
                <a:gd name="T29" fmla="*/ 0 h 325"/>
                <a:gd name="T30" fmla="*/ 546 w 546"/>
                <a:gd name="T31" fmla="*/ 75 h 325"/>
                <a:gd name="T32" fmla="*/ 546 w 546"/>
                <a:gd name="T33" fmla="*/ 145 h 325"/>
                <a:gd name="T34" fmla="*/ 546 w 546"/>
                <a:gd name="T35" fmla="*/ 15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6" h="325">
                  <a:moveTo>
                    <a:pt x="546" y="153"/>
                  </a:moveTo>
                  <a:cubicBezTo>
                    <a:pt x="534" y="152"/>
                    <a:pt x="522" y="152"/>
                    <a:pt x="509" y="151"/>
                  </a:cubicBezTo>
                  <a:cubicBezTo>
                    <a:pt x="509" y="147"/>
                    <a:pt x="509" y="143"/>
                    <a:pt x="509" y="139"/>
                  </a:cubicBezTo>
                  <a:cubicBezTo>
                    <a:pt x="509" y="118"/>
                    <a:pt x="509" y="97"/>
                    <a:pt x="509" y="76"/>
                  </a:cubicBezTo>
                  <a:cubicBezTo>
                    <a:pt x="509" y="52"/>
                    <a:pt x="494" y="37"/>
                    <a:pt x="470" y="37"/>
                  </a:cubicBezTo>
                  <a:cubicBezTo>
                    <a:pt x="380" y="37"/>
                    <a:pt x="290" y="37"/>
                    <a:pt x="201" y="37"/>
                  </a:cubicBezTo>
                  <a:cubicBezTo>
                    <a:pt x="159" y="37"/>
                    <a:pt x="118" y="37"/>
                    <a:pt x="76" y="37"/>
                  </a:cubicBezTo>
                  <a:cubicBezTo>
                    <a:pt x="51" y="37"/>
                    <a:pt x="37" y="52"/>
                    <a:pt x="37" y="76"/>
                  </a:cubicBezTo>
                  <a:cubicBezTo>
                    <a:pt x="37" y="157"/>
                    <a:pt x="37" y="237"/>
                    <a:pt x="37" y="317"/>
                  </a:cubicBezTo>
                  <a:cubicBezTo>
                    <a:pt x="37" y="320"/>
                    <a:pt x="37" y="322"/>
                    <a:pt x="37" y="325"/>
                  </a:cubicBezTo>
                  <a:cubicBezTo>
                    <a:pt x="24" y="325"/>
                    <a:pt x="13" y="325"/>
                    <a:pt x="0" y="325"/>
                  </a:cubicBezTo>
                  <a:cubicBezTo>
                    <a:pt x="0" y="322"/>
                    <a:pt x="0" y="320"/>
                    <a:pt x="0" y="317"/>
                  </a:cubicBezTo>
                  <a:cubicBezTo>
                    <a:pt x="0" y="236"/>
                    <a:pt x="0" y="155"/>
                    <a:pt x="0" y="74"/>
                  </a:cubicBezTo>
                  <a:cubicBezTo>
                    <a:pt x="0" y="32"/>
                    <a:pt x="31" y="0"/>
                    <a:pt x="73" y="0"/>
                  </a:cubicBezTo>
                  <a:cubicBezTo>
                    <a:pt x="206" y="0"/>
                    <a:pt x="339" y="0"/>
                    <a:pt x="472" y="0"/>
                  </a:cubicBezTo>
                  <a:cubicBezTo>
                    <a:pt x="515" y="0"/>
                    <a:pt x="546" y="32"/>
                    <a:pt x="546" y="75"/>
                  </a:cubicBezTo>
                  <a:cubicBezTo>
                    <a:pt x="546" y="98"/>
                    <a:pt x="546" y="122"/>
                    <a:pt x="546" y="145"/>
                  </a:cubicBezTo>
                  <a:cubicBezTo>
                    <a:pt x="546" y="148"/>
                    <a:pt x="546" y="150"/>
                    <a:pt x="546" y="153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297DB407-47F4-476F-B714-B78342F3A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7338" y="3265488"/>
              <a:ext cx="1073150" cy="577850"/>
            </a:xfrm>
            <a:custGeom>
              <a:avLst/>
              <a:gdLst>
                <a:gd name="T0" fmla="*/ 284 w 284"/>
                <a:gd name="T1" fmla="*/ 0 h 153"/>
                <a:gd name="T2" fmla="*/ 284 w 284"/>
                <a:gd name="T3" fmla="*/ 88 h 153"/>
                <a:gd name="T4" fmla="*/ 283 w 284"/>
                <a:gd name="T5" fmla="*/ 94 h 153"/>
                <a:gd name="T6" fmla="*/ 215 w 284"/>
                <a:gd name="T7" fmla="*/ 152 h 153"/>
                <a:gd name="T8" fmla="*/ 2 w 284"/>
                <a:gd name="T9" fmla="*/ 153 h 153"/>
                <a:gd name="T10" fmla="*/ 0 w 284"/>
                <a:gd name="T11" fmla="*/ 152 h 153"/>
                <a:gd name="T12" fmla="*/ 0 w 284"/>
                <a:gd name="T13" fmla="*/ 116 h 153"/>
                <a:gd name="T14" fmla="*/ 8 w 284"/>
                <a:gd name="T15" fmla="*/ 116 h 153"/>
                <a:gd name="T16" fmla="*/ 207 w 284"/>
                <a:gd name="T17" fmla="*/ 116 h 153"/>
                <a:gd name="T18" fmla="*/ 247 w 284"/>
                <a:gd name="T19" fmla="*/ 76 h 153"/>
                <a:gd name="T20" fmla="*/ 247 w 284"/>
                <a:gd name="T21" fmla="*/ 3 h 153"/>
                <a:gd name="T22" fmla="*/ 248 w 284"/>
                <a:gd name="T23" fmla="*/ 2 h 153"/>
                <a:gd name="T24" fmla="*/ 284 w 284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153">
                  <a:moveTo>
                    <a:pt x="284" y="0"/>
                  </a:moveTo>
                  <a:cubicBezTo>
                    <a:pt x="284" y="30"/>
                    <a:pt x="284" y="59"/>
                    <a:pt x="284" y="88"/>
                  </a:cubicBezTo>
                  <a:cubicBezTo>
                    <a:pt x="284" y="90"/>
                    <a:pt x="283" y="92"/>
                    <a:pt x="283" y="94"/>
                  </a:cubicBezTo>
                  <a:cubicBezTo>
                    <a:pt x="277" y="127"/>
                    <a:pt x="248" y="152"/>
                    <a:pt x="215" y="152"/>
                  </a:cubicBezTo>
                  <a:cubicBezTo>
                    <a:pt x="144" y="153"/>
                    <a:pt x="73" y="153"/>
                    <a:pt x="2" y="153"/>
                  </a:cubicBezTo>
                  <a:cubicBezTo>
                    <a:pt x="2" y="153"/>
                    <a:pt x="1" y="152"/>
                    <a:pt x="0" y="152"/>
                  </a:cubicBezTo>
                  <a:cubicBezTo>
                    <a:pt x="0" y="140"/>
                    <a:pt x="0" y="128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74" y="116"/>
                    <a:pt x="141" y="116"/>
                    <a:pt x="207" y="116"/>
                  </a:cubicBezTo>
                  <a:cubicBezTo>
                    <a:pt x="233" y="116"/>
                    <a:pt x="247" y="102"/>
                    <a:pt x="247" y="76"/>
                  </a:cubicBezTo>
                  <a:cubicBezTo>
                    <a:pt x="247" y="52"/>
                    <a:pt x="247" y="28"/>
                    <a:pt x="247" y="3"/>
                  </a:cubicBezTo>
                  <a:cubicBezTo>
                    <a:pt x="247" y="3"/>
                    <a:pt x="248" y="3"/>
                    <a:pt x="248" y="2"/>
                  </a:cubicBezTo>
                  <a:cubicBezTo>
                    <a:pt x="259" y="1"/>
                    <a:pt x="271" y="0"/>
                    <a:pt x="284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315E0E1A-FCD3-4012-AC48-C2BD0AA0F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9488" y="1885950"/>
              <a:ext cx="1250950" cy="93662"/>
            </a:xfrm>
            <a:custGeom>
              <a:avLst/>
              <a:gdLst>
                <a:gd name="T0" fmla="*/ 164 w 331"/>
                <a:gd name="T1" fmla="*/ 1 h 25"/>
                <a:gd name="T2" fmla="*/ 313 w 331"/>
                <a:gd name="T3" fmla="*/ 1 h 25"/>
                <a:gd name="T4" fmla="*/ 327 w 331"/>
                <a:gd name="T5" fmla="*/ 7 h 25"/>
                <a:gd name="T6" fmla="*/ 319 w 331"/>
                <a:gd name="T7" fmla="*/ 25 h 25"/>
                <a:gd name="T8" fmla="*/ 313 w 331"/>
                <a:gd name="T9" fmla="*/ 25 h 25"/>
                <a:gd name="T10" fmla="*/ 15 w 331"/>
                <a:gd name="T11" fmla="*/ 25 h 25"/>
                <a:gd name="T12" fmla="*/ 4 w 331"/>
                <a:gd name="T13" fmla="*/ 21 h 25"/>
                <a:gd name="T14" fmla="*/ 1 w 331"/>
                <a:gd name="T15" fmla="*/ 9 h 25"/>
                <a:gd name="T16" fmla="*/ 10 w 331"/>
                <a:gd name="T17" fmla="*/ 1 h 25"/>
                <a:gd name="T18" fmla="*/ 17 w 331"/>
                <a:gd name="T19" fmla="*/ 1 h 25"/>
                <a:gd name="T20" fmla="*/ 164 w 331"/>
                <a:gd name="T21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1" h="25">
                  <a:moveTo>
                    <a:pt x="164" y="1"/>
                  </a:moveTo>
                  <a:cubicBezTo>
                    <a:pt x="214" y="1"/>
                    <a:pt x="264" y="1"/>
                    <a:pt x="313" y="1"/>
                  </a:cubicBezTo>
                  <a:cubicBezTo>
                    <a:pt x="319" y="1"/>
                    <a:pt x="324" y="2"/>
                    <a:pt x="327" y="7"/>
                  </a:cubicBezTo>
                  <a:cubicBezTo>
                    <a:pt x="331" y="14"/>
                    <a:pt x="327" y="23"/>
                    <a:pt x="319" y="25"/>
                  </a:cubicBezTo>
                  <a:cubicBezTo>
                    <a:pt x="317" y="25"/>
                    <a:pt x="315" y="25"/>
                    <a:pt x="313" y="25"/>
                  </a:cubicBezTo>
                  <a:cubicBezTo>
                    <a:pt x="214" y="25"/>
                    <a:pt x="115" y="25"/>
                    <a:pt x="15" y="25"/>
                  </a:cubicBezTo>
                  <a:cubicBezTo>
                    <a:pt x="11" y="25"/>
                    <a:pt x="6" y="24"/>
                    <a:pt x="4" y="21"/>
                  </a:cubicBezTo>
                  <a:cubicBezTo>
                    <a:pt x="1" y="18"/>
                    <a:pt x="0" y="12"/>
                    <a:pt x="1" y="9"/>
                  </a:cubicBezTo>
                  <a:cubicBezTo>
                    <a:pt x="2" y="5"/>
                    <a:pt x="7" y="3"/>
                    <a:pt x="10" y="1"/>
                  </a:cubicBezTo>
                  <a:cubicBezTo>
                    <a:pt x="12" y="0"/>
                    <a:pt x="14" y="1"/>
                    <a:pt x="17" y="1"/>
                  </a:cubicBezTo>
                  <a:cubicBezTo>
                    <a:pt x="66" y="1"/>
                    <a:pt x="115" y="1"/>
                    <a:pt x="164" y="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DB482416-041B-4BAC-9260-5731063ED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1550" y="2259013"/>
              <a:ext cx="1069975" cy="95250"/>
            </a:xfrm>
            <a:custGeom>
              <a:avLst/>
              <a:gdLst>
                <a:gd name="T0" fmla="*/ 283 w 283"/>
                <a:gd name="T1" fmla="*/ 0 h 25"/>
                <a:gd name="T2" fmla="*/ 269 w 283"/>
                <a:gd name="T3" fmla="*/ 22 h 25"/>
                <a:gd name="T4" fmla="*/ 263 w 283"/>
                <a:gd name="T5" fmla="*/ 24 h 25"/>
                <a:gd name="T6" fmla="*/ 187 w 283"/>
                <a:gd name="T7" fmla="*/ 25 h 25"/>
                <a:gd name="T8" fmla="*/ 17 w 283"/>
                <a:gd name="T9" fmla="*/ 25 h 25"/>
                <a:gd name="T10" fmla="*/ 2 w 283"/>
                <a:gd name="T11" fmla="*/ 15 h 25"/>
                <a:gd name="T12" fmla="*/ 13 w 283"/>
                <a:gd name="T13" fmla="*/ 0 h 25"/>
                <a:gd name="T14" fmla="*/ 17 w 283"/>
                <a:gd name="T15" fmla="*/ 0 h 25"/>
                <a:gd name="T16" fmla="*/ 278 w 283"/>
                <a:gd name="T17" fmla="*/ 0 h 25"/>
                <a:gd name="T18" fmla="*/ 283 w 283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5">
                  <a:moveTo>
                    <a:pt x="283" y="0"/>
                  </a:moveTo>
                  <a:cubicBezTo>
                    <a:pt x="278" y="8"/>
                    <a:pt x="274" y="15"/>
                    <a:pt x="269" y="22"/>
                  </a:cubicBezTo>
                  <a:cubicBezTo>
                    <a:pt x="268" y="24"/>
                    <a:pt x="265" y="24"/>
                    <a:pt x="263" y="24"/>
                  </a:cubicBezTo>
                  <a:cubicBezTo>
                    <a:pt x="238" y="25"/>
                    <a:pt x="212" y="25"/>
                    <a:pt x="187" y="25"/>
                  </a:cubicBezTo>
                  <a:cubicBezTo>
                    <a:pt x="130" y="25"/>
                    <a:pt x="74" y="25"/>
                    <a:pt x="17" y="25"/>
                  </a:cubicBezTo>
                  <a:cubicBezTo>
                    <a:pt x="9" y="25"/>
                    <a:pt x="4" y="21"/>
                    <a:pt x="2" y="15"/>
                  </a:cubicBezTo>
                  <a:cubicBezTo>
                    <a:pt x="0" y="8"/>
                    <a:pt x="5" y="1"/>
                    <a:pt x="13" y="0"/>
                  </a:cubicBezTo>
                  <a:cubicBezTo>
                    <a:pt x="14" y="0"/>
                    <a:pt x="15" y="0"/>
                    <a:pt x="17" y="0"/>
                  </a:cubicBezTo>
                  <a:cubicBezTo>
                    <a:pt x="104" y="0"/>
                    <a:pt x="191" y="0"/>
                    <a:pt x="278" y="0"/>
                  </a:cubicBezTo>
                  <a:cubicBezTo>
                    <a:pt x="279" y="0"/>
                    <a:pt x="280" y="0"/>
                    <a:pt x="283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grpSp>
          <p:nvGrpSpPr>
            <p:cNvPr id="41" name="Grupo 40">
              <a:extLst>
                <a:ext uri="{FF2B5EF4-FFF2-40B4-BE49-F238E27FC236}">
                  <a16:creationId xmlns:a16="http://schemas.microsoft.com/office/drawing/2014/main" id="{1F32C290-9FBE-4654-B639-4C9B009F6479}"/>
                </a:ext>
              </a:extLst>
            </p:cNvPr>
            <p:cNvGrpSpPr/>
            <p:nvPr/>
          </p:nvGrpSpPr>
          <p:grpSpPr>
            <a:xfrm>
              <a:off x="9641726" y="2038252"/>
              <a:ext cx="1078565" cy="1151425"/>
              <a:chOff x="11438938" y="217609"/>
              <a:chExt cx="742165" cy="792300"/>
            </a:xfrm>
          </p:grpSpPr>
          <p:sp>
            <p:nvSpPr>
              <p:cNvPr id="51" name="Diagrama de flujo: decisión 50">
                <a:extLst>
                  <a:ext uri="{FF2B5EF4-FFF2-40B4-BE49-F238E27FC236}">
                    <a16:creationId xmlns:a16="http://schemas.microsoft.com/office/drawing/2014/main" id="{5B7DEC18-8090-46A7-976E-E670F31CBF63}"/>
                  </a:ext>
                </a:extLst>
              </p:cNvPr>
              <p:cNvSpPr/>
              <p:nvPr/>
            </p:nvSpPr>
            <p:spPr>
              <a:xfrm>
                <a:off x="11438938" y="217609"/>
                <a:ext cx="742165" cy="792300"/>
              </a:xfrm>
              <a:prstGeom prst="flowChartDecisi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s-ES">
                  <a:cs typeface="B Nazanin" panose="00000700000000000000" pitchFamily="2" charset="-78"/>
                </a:endParaRPr>
              </a:p>
            </p:txBody>
          </p:sp>
          <p:sp>
            <p:nvSpPr>
              <p:cNvPr id="52" name="Freeform 5">
                <a:extLst>
                  <a:ext uri="{FF2B5EF4-FFF2-40B4-BE49-F238E27FC236}">
                    <a16:creationId xmlns:a16="http://schemas.microsoft.com/office/drawing/2014/main" id="{E0C6A2C0-7032-4542-8537-0502FC87B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5975" y="422822"/>
                <a:ext cx="268089" cy="393076"/>
              </a:xfrm>
              <a:custGeom>
                <a:avLst/>
                <a:gdLst>
                  <a:gd name="T0" fmla="*/ 66 w 85"/>
                  <a:gd name="T1" fmla="*/ 58 h 126"/>
                  <a:gd name="T2" fmla="*/ 26 w 85"/>
                  <a:gd name="T3" fmla="*/ 49 h 126"/>
                  <a:gd name="T4" fmla="*/ 22 w 85"/>
                  <a:gd name="T5" fmla="*/ 37 h 126"/>
                  <a:gd name="T6" fmla="*/ 45 w 85"/>
                  <a:gd name="T7" fmla="*/ 32 h 126"/>
                  <a:gd name="T8" fmla="*/ 63 w 85"/>
                  <a:gd name="T9" fmla="*/ 39 h 126"/>
                  <a:gd name="T10" fmla="*/ 80 w 85"/>
                  <a:gd name="T11" fmla="*/ 27 h 126"/>
                  <a:gd name="T12" fmla="*/ 62 w 85"/>
                  <a:gd name="T13" fmla="*/ 15 h 126"/>
                  <a:gd name="T14" fmla="*/ 53 w 85"/>
                  <a:gd name="T15" fmla="*/ 10 h 126"/>
                  <a:gd name="T16" fmla="*/ 52 w 85"/>
                  <a:gd name="T17" fmla="*/ 0 h 126"/>
                  <a:gd name="T18" fmla="*/ 32 w 85"/>
                  <a:gd name="T19" fmla="*/ 1 h 126"/>
                  <a:gd name="T20" fmla="*/ 31 w 85"/>
                  <a:gd name="T21" fmla="*/ 11 h 126"/>
                  <a:gd name="T22" fmla="*/ 3 w 85"/>
                  <a:gd name="T23" fmla="*/ 28 h 126"/>
                  <a:gd name="T24" fmla="*/ 9 w 85"/>
                  <a:gd name="T25" fmla="*/ 63 h 126"/>
                  <a:gd name="T26" fmla="*/ 33 w 85"/>
                  <a:gd name="T27" fmla="*/ 72 h 126"/>
                  <a:gd name="T28" fmla="*/ 35 w 85"/>
                  <a:gd name="T29" fmla="*/ 73 h 126"/>
                  <a:gd name="T30" fmla="*/ 37 w 85"/>
                  <a:gd name="T31" fmla="*/ 73 h 126"/>
                  <a:gd name="T32" fmla="*/ 38 w 85"/>
                  <a:gd name="T33" fmla="*/ 73 h 126"/>
                  <a:gd name="T34" fmla="*/ 42 w 85"/>
                  <a:gd name="T35" fmla="*/ 74 h 126"/>
                  <a:gd name="T36" fmla="*/ 43 w 85"/>
                  <a:gd name="T37" fmla="*/ 74 h 126"/>
                  <a:gd name="T38" fmla="*/ 52 w 85"/>
                  <a:gd name="T39" fmla="*/ 76 h 126"/>
                  <a:gd name="T40" fmla="*/ 63 w 85"/>
                  <a:gd name="T41" fmla="*/ 85 h 126"/>
                  <a:gd name="T42" fmla="*/ 52 w 85"/>
                  <a:gd name="T43" fmla="*/ 94 h 126"/>
                  <a:gd name="T44" fmla="*/ 22 w 85"/>
                  <a:gd name="T45" fmla="*/ 88 h 126"/>
                  <a:gd name="T46" fmla="*/ 15 w 85"/>
                  <a:gd name="T47" fmla="*/ 92 h 126"/>
                  <a:gd name="T48" fmla="*/ 5 w 85"/>
                  <a:gd name="T49" fmla="*/ 99 h 126"/>
                  <a:gd name="T50" fmla="*/ 15 w 85"/>
                  <a:gd name="T51" fmla="*/ 109 h 126"/>
                  <a:gd name="T52" fmla="*/ 32 w 85"/>
                  <a:gd name="T53" fmla="*/ 116 h 126"/>
                  <a:gd name="T54" fmla="*/ 33 w 85"/>
                  <a:gd name="T55" fmla="*/ 126 h 126"/>
                  <a:gd name="T56" fmla="*/ 53 w 85"/>
                  <a:gd name="T57" fmla="*/ 126 h 126"/>
                  <a:gd name="T58" fmla="*/ 54 w 85"/>
                  <a:gd name="T59" fmla="*/ 116 h 126"/>
                  <a:gd name="T60" fmla="*/ 82 w 85"/>
                  <a:gd name="T61" fmla="*/ 98 h 126"/>
                  <a:gd name="T62" fmla="*/ 80 w 85"/>
                  <a:gd name="T63" fmla="*/ 6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5" h="126">
                    <a:moveTo>
                      <a:pt x="80" y="69"/>
                    </a:moveTo>
                    <a:cubicBezTo>
                      <a:pt x="77" y="64"/>
                      <a:pt x="72" y="61"/>
                      <a:pt x="66" y="58"/>
                    </a:cubicBezTo>
                    <a:cubicBezTo>
                      <a:pt x="60" y="55"/>
                      <a:pt x="53" y="54"/>
                      <a:pt x="47" y="53"/>
                    </a:cubicBezTo>
                    <a:cubicBezTo>
                      <a:pt x="40" y="52"/>
                      <a:pt x="33" y="51"/>
                      <a:pt x="26" y="49"/>
                    </a:cubicBezTo>
                    <a:cubicBezTo>
                      <a:pt x="25" y="49"/>
                      <a:pt x="25" y="48"/>
                      <a:pt x="24" y="48"/>
                    </a:cubicBezTo>
                    <a:cubicBezTo>
                      <a:pt x="21" y="46"/>
                      <a:pt x="20" y="41"/>
                      <a:pt x="22" y="37"/>
                    </a:cubicBezTo>
                    <a:cubicBezTo>
                      <a:pt x="24" y="35"/>
                      <a:pt x="26" y="34"/>
                      <a:pt x="29" y="33"/>
                    </a:cubicBezTo>
                    <a:cubicBezTo>
                      <a:pt x="34" y="32"/>
                      <a:pt x="40" y="31"/>
                      <a:pt x="45" y="32"/>
                    </a:cubicBezTo>
                    <a:cubicBezTo>
                      <a:pt x="51" y="32"/>
                      <a:pt x="57" y="35"/>
                      <a:pt x="62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9" y="35"/>
                      <a:pt x="75" y="31"/>
                      <a:pt x="80" y="28"/>
                    </a:cubicBezTo>
                    <a:cubicBezTo>
                      <a:pt x="81" y="27"/>
                      <a:pt x="81" y="27"/>
                      <a:pt x="80" y="27"/>
                    </a:cubicBezTo>
                    <a:cubicBezTo>
                      <a:pt x="79" y="25"/>
                      <a:pt x="77" y="24"/>
                      <a:pt x="75" y="22"/>
                    </a:cubicBezTo>
                    <a:cubicBezTo>
                      <a:pt x="71" y="19"/>
                      <a:pt x="67" y="16"/>
                      <a:pt x="62" y="15"/>
                    </a:cubicBezTo>
                    <a:cubicBezTo>
                      <a:pt x="59" y="13"/>
                      <a:pt x="56" y="12"/>
                      <a:pt x="53" y="11"/>
                    </a:cubicBezTo>
                    <a:cubicBezTo>
                      <a:pt x="53" y="11"/>
                      <a:pt x="53" y="11"/>
                      <a:pt x="53" y="10"/>
                    </a:cubicBezTo>
                    <a:cubicBezTo>
                      <a:pt x="53" y="7"/>
                      <a:pt x="53" y="4"/>
                      <a:pt x="53" y="1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45" y="0"/>
                      <a:pt x="39" y="0"/>
                      <a:pt x="33" y="0"/>
                    </a:cubicBezTo>
                    <a:cubicBezTo>
                      <a:pt x="32" y="0"/>
                      <a:pt x="32" y="1"/>
                      <a:pt x="32" y="1"/>
                    </a:cubicBezTo>
                    <a:cubicBezTo>
                      <a:pt x="32" y="4"/>
                      <a:pt x="32" y="7"/>
                      <a:pt x="32" y="10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26" y="12"/>
                      <a:pt x="22" y="13"/>
                      <a:pt x="18" y="15"/>
                    </a:cubicBezTo>
                    <a:cubicBezTo>
                      <a:pt x="12" y="18"/>
                      <a:pt x="7" y="22"/>
                      <a:pt x="3" y="28"/>
                    </a:cubicBezTo>
                    <a:cubicBezTo>
                      <a:pt x="1" y="33"/>
                      <a:pt x="0" y="39"/>
                      <a:pt x="0" y="45"/>
                    </a:cubicBezTo>
                    <a:cubicBezTo>
                      <a:pt x="1" y="52"/>
                      <a:pt x="4" y="58"/>
                      <a:pt x="9" y="63"/>
                    </a:cubicBezTo>
                    <a:cubicBezTo>
                      <a:pt x="13" y="66"/>
                      <a:pt x="18" y="69"/>
                      <a:pt x="23" y="70"/>
                    </a:cubicBezTo>
                    <a:cubicBezTo>
                      <a:pt x="26" y="71"/>
                      <a:pt x="29" y="72"/>
                      <a:pt x="33" y="72"/>
                    </a:cubicBezTo>
                    <a:cubicBezTo>
                      <a:pt x="33" y="72"/>
                      <a:pt x="34" y="72"/>
                      <a:pt x="34" y="73"/>
                    </a:cubicBezTo>
                    <a:cubicBezTo>
                      <a:pt x="34" y="73"/>
                      <a:pt x="35" y="73"/>
                      <a:pt x="35" y="73"/>
                    </a:cubicBezTo>
                    <a:cubicBezTo>
                      <a:pt x="35" y="73"/>
                      <a:pt x="36" y="73"/>
                      <a:pt x="36" y="73"/>
                    </a:cubicBezTo>
                    <a:cubicBezTo>
                      <a:pt x="36" y="73"/>
                      <a:pt x="37" y="73"/>
                      <a:pt x="37" y="73"/>
                    </a:cubicBezTo>
                    <a:cubicBezTo>
                      <a:pt x="37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38" y="73"/>
                      <a:pt x="38" y="73"/>
                      <a:pt x="38" y="73"/>
                    </a:cubicBezTo>
                    <a:cubicBezTo>
                      <a:pt x="40" y="73"/>
                      <a:pt x="41" y="74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4"/>
                      <a:pt x="43" y="74"/>
                      <a:pt x="43" y="74"/>
                    </a:cubicBezTo>
                    <a:cubicBezTo>
                      <a:pt x="45" y="75"/>
                      <a:pt x="47" y="75"/>
                      <a:pt x="49" y="75"/>
                    </a:cubicBezTo>
                    <a:cubicBezTo>
                      <a:pt x="50" y="76"/>
                      <a:pt x="51" y="76"/>
                      <a:pt x="52" y="76"/>
                    </a:cubicBezTo>
                    <a:cubicBezTo>
                      <a:pt x="54" y="77"/>
                      <a:pt x="56" y="77"/>
                      <a:pt x="58" y="78"/>
                    </a:cubicBezTo>
                    <a:cubicBezTo>
                      <a:pt x="62" y="79"/>
                      <a:pt x="63" y="81"/>
                      <a:pt x="63" y="85"/>
                    </a:cubicBezTo>
                    <a:cubicBezTo>
                      <a:pt x="63" y="89"/>
                      <a:pt x="61" y="92"/>
                      <a:pt x="58" y="93"/>
                    </a:cubicBezTo>
                    <a:cubicBezTo>
                      <a:pt x="56" y="93"/>
                      <a:pt x="54" y="94"/>
                      <a:pt x="52" y="94"/>
                    </a:cubicBezTo>
                    <a:cubicBezTo>
                      <a:pt x="47" y="95"/>
                      <a:pt x="42" y="95"/>
                      <a:pt x="38" y="95"/>
                    </a:cubicBezTo>
                    <a:cubicBezTo>
                      <a:pt x="32" y="94"/>
                      <a:pt x="27" y="92"/>
                      <a:pt x="22" y="88"/>
                    </a:cubicBezTo>
                    <a:cubicBezTo>
                      <a:pt x="22" y="88"/>
                      <a:pt x="22" y="88"/>
                      <a:pt x="21" y="88"/>
                    </a:cubicBezTo>
                    <a:cubicBezTo>
                      <a:pt x="19" y="89"/>
                      <a:pt x="17" y="91"/>
                      <a:pt x="15" y="92"/>
                    </a:cubicBezTo>
                    <a:cubicBezTo>
                      <a:pt x="15" y="92"/>
                      <a:pt x="14" y="93"/>
                      <a:pt x="14" y="93"/>
                    </a:cubicBezTo>
                    <a:cubicBezTo>
                      <a:pt x="11" y="95"/>
                      <a:pt x="8" y="97"/>
                      <a:pt x="5" y="99"/>
                    </a:cubicBezTo>
                    <a:cubicBezTo>
                      <a:pt x="5" y="99"/>
                      <a:pt x="5" y="99"/>
                      <a:pt x="5" y="99"/>
                    </a:cubicBezTo>
                    <a:cubicBezTo>
                      <a:pt x="8" y="103"/>
                      <a:pt x="11" y="106"/>
                      <a:pt x="15" y="109"/>
                    </a:cubicBezTo>
                    <a:cubicBezTo>
                      <a:pt x="20" y="112"/>
                      <a:pt x="26" y="114"/>
                      <a:pt x="31" y="115"/>
                    </a:cubicBezTo>
                    <a:cubicBezTo>
                      <a:pt x="32" y="115"/>
                      <a:pt x="32" y="115"/>
                      <a:pt x="32" y="116"/>
                    </a:cubicBezTo>
                    <a:cubicBezTo>
                      <a:pt x="32" y="119"/>
                      <a:pt x="32" y="122"/>
                      <a:pt x="32" y="126"/>
                    </a:cubicBezTo>
                    <a:cubicBezTo>
                      <a:pt x="32" y="126"/>
                      <a:pt x="32" y="126"/>
                      <a:pt x="33" y="126"/>
                    </a:cubicBezTo>
                    <a:cubicBezTo>
                      <a:pt x="39" y="126"/>
                      <a:pt x="46" y="126"/>
                      <a:pt x="52" y="126"/>
                    </a:cubicBezTo>
                    <a:cubicBezTo>
                      <a:pt x="53" y="126"/>
                      <a:pt x="53" y="126"/>
                      <a:pt x="53" y="126"/>
                    </a:cubicBezTo>
                    <a:cubicBezTo>
                      <a:pt x="53" y="123"/>
                      <a:pt x="53" y="120"/>
                      <a:pt x="53" y="117"/>
                    </a:cubicBezTo>
                    <a:cubicBezTo>
                      <a:pt x="53" y="116"/>
                      <a:pt x="53" y="116"/>
                      <a:pt x="54" y="116"/>
                    </a:cubicBezTo>
                    <a:cubicBezTo>
                      <a:pt x="59" y="114"/>
                      <a:pt x="63" y="113"/>
                      <a:pt x="68" y="111"/>
                    </a:cubicBezTo>
                    <a:cubicBezTo>
                      <a:pt x="74" y="108"/>
                      <a:pt x="79" y="104"/>
                      <a:pt x="82" y="98"/>
                    </a:cubicBezTo>
                    <a:cubicBezTo>
                      <a:pt x="84" y="94"/>
                      <a:pt x="84" y="90"/>
                      <a:pt x="84" y="86"/>
                    </a:cubicBezTo>
                    <a:cubicBezTo>
                      <a:pt x="85" y="80"/>
                      <a:pt x="84" y="75"/>
                      <a:pt x="80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>
                  <a:solidFill>
                    <a:schemeClr val="bg1"/>
                  </a:solidFill>
                  <a:cs typeface="B Nazanin" panose="00000700000000000000" pitchFamily="2" charset="-78"/>
                </a:endParaRPr>
              </a:p>
            </p:txBody>
          </p:sp>
        </p:grpSp>
      </p:grpSp>
      <p:sp>
        <p:nvSpPr>
          <p:cNvPr id="3" name="Rectángulo 76">
            <a:extLst>
              <a:ext uri="{FF2B5EF4-FFF2-40B4-BE49-F238E27FC236}">
                <a16:creationId xmlns:a16="http://schemas.microsoft.com/office/drawing/2014/main" id="{DCF5786D-1185-BBB0-55F4-62367B1AE12D}"/>
              </a:ext>
            </a:extLst>
          </p:cNvPr>
          <p:cNvSpPr/>
          <p:nvPr/>
        </p:nvSpPr>
        <p:spPr>
          <a:xfrm>
            <a:off x="6416567" y="3958851"/>
            <a:ext cx="5406012" cy="800219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/>
          <a:p>
            <a:pPr algn="ctr" rtl="1"/>
            <a:r>
              <a:rPr lang="fa-IR" sz="4400" b="1" dirty="0">
                <a:solidFill>
                  <a:srgbClr val="3282BE"/>
                </a:solidFill>
                <a:latin typeface="+mj-lt"/>
                <a:cs typeface="B Nazanin" panose="00000700000000000000" pitchFamily="2" charset="-78"/>
              </a:rPr>
              <a:t>قالب پاورپوینت حسابداری</a:t>
            </a:r>
            <a:endParaRPr lang="es-ES" sz="4400" b="1" dirty="0">
              <a:solidFill>
                <a:srgbClr val="3282BE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6377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"/>
          <p:cNvSpPr txBox="1">
            <a:spLocks/>
          </p:cNvSpPr>
          <p:nvPr/>
        </p:nvSpPr>
        <p:spPr>
          <a:xfrm>
            <a:off x="323529" y="276230"/>
            <a:ext cx="9717648" cy="724247"/>
          </a:xfrm>
          <a:prstGeom prst="rect">
            <a:avLst/>
          </a:prstGeom>
        </p:spPr>
        <p:txBody>
          <a:bodyPr anchor="ctr"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bg1"/>
                </a:solidFill>
                <a:latin typeface="+mj-lt"/>
                <a:ea typeface="+mn-ea"/>
                <a:cs typeface="Arial" pitchFamily="34" charset="0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1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rPr>
              <a:t>سبک اینفوگرافیک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grpSp>
        <p:nvGrpSpPr>
          <p:cNvPr id="77" name="Group 17">
            <a:extLst>
              <a:ext uri="{FF2B5EF4-FFF2-40B4-BE49-F238E27FC236}">
                <a16:creationId xmlns:a16="http://schemas.microsoft.com/office/drawing/2014/main" id="{7AF13AB3-6ACE-4A5C-85CB-8105B25AB9C5}"/>
              </a:ext>
            </a:extLst>
          </p:cNvPr>
          <p:cNvGrpSpPr/>
          <p:nvPr/>
        </p:nvGrpSpPr>
        <p:grpSpPr>
          <a:xfrm>
            <a:off x="3093467" y="4056999"/>
            <a:ext cx="1818873" cy="1477328"/>
            <a:chOff x="2551705" y="4283314"/>
            <a:chExt cx="1086929" cy="1477328"/>
          </a:xfrm>
        </p:grpSpPr>
        <p:sp>
          <p:nvSpPr>
            <p:cNvPr id="78" name="TextBox 42">
              <a:extLst>
                <a:ext uri="{FF2B5EF4-FFF2-40B4-BE49-F238E27FC236}">
                  <a16:creationId xmlns:a16="http://schemas.microsoft.com/office/drawing/2014/main" id="{C9D933E4-4545-493F-8B26-C4F378841534}"/>
                </a:ext>
              </a:extLst>
            </p:cNvPr>
            <p:cNvSpPr txBox="1"/>
            <p:nvPr/>
          </p:nvSpPr>
          <p:spPr>
            <a:xfrm>
              <a:off x="2551707" y="4560313"/>
              <a:ext cx="10869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TextBox 43">
              <a:extLst>
                <a:ext uri="{FF2B5EF4-FFF2-40B4-BE49-F238E27FC236}">
                  <a16:creationId xmlns:a16="http://schemas.microsoft.com/office/drawing/2014/main" id="{9E1B04D8-A28B-4047-8AEC-A32AC8C06A4D}"/>
                </a:ext>
              </a:extLst>
            </p:cNvPr>
            <p:cNvSpPr txBox="1"/>
            <p:nvPr/>
          </p:nvSpPr>
          <p:spPr>
            <a:xfrm>
              <a:off x="2551705" y="4283314"/>
              <a:ext cx="10869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0" name="직사각형 113">
            <a:extLst>
              <a:ext uri="{FF2B5EF4-FFF2-40B4-BE49-F238E27FC236}">
                <a16:creationId xmlns:a16="http://schemas.microsoft.com/office/drawing/2014/main" id="{074C9605-2427-45E8-8388-C39129CBA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8921" y="2620941"/>
            <a:ext cx="2074188" cy="307777"/>
          </a:xfrm>
          <a:prstGeom prst="rect">
            <a:avLst/>
          </a:prstGeom>
          <a:solidFill>
            <a:srgbClr val="262626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rPr>
              <a:t>متن را اینجا بنویسید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81" name="직사각형 113">
            <a:extLst>
              <a:ext uri="{FF2B5EF4-FFF2-40B4-BE49-F238E27FC236}">
                <a16:creationId xmlns:a16="http://schemas.microsoft.com/office/drawing/2014/main" id="{51A09066-1D92-4EA0-BE49-A53D5BBF81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803" y="3984681"/>
            <a:ext cx="2074188" cy="307777"/>
          </a:xfrm>
          <a:prstGeom prst="rect">
            <a:avLst/>
          </a:prstGeom>
          <a:solidFill>
            <a:srgbClr val="262626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rPr>
              <a:t>متن را اینجا بنویسید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82" name="직사각형 113">
            <a:extLst>
              <a:ext uri="{FF2B5EF4-FFF2-40B4-BE49-F238E27FC236}">
                <a16:creationId xmlns:a16="http://schemas.microsoft.com/office/drawing/2014/main" id="{25BF2F97-5318-4A52-B604-A73B0E0DD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5809" y="3637707"/>
            <a:ext cx="2074188" cy="307777"/>
          </a:xfrm>
          <a:prstGeom prst="rect">
            <a:avLst/>
          </a:prstGeom>
          <a:solidFill>
            <a:srgbClr val="929292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rPr>
              <a:t>متن را اینجا بنویسید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83" name="직사각형 113">
            <a:extLst>
              <a:ext uri="{FF2B5EF4-FFF2-40B4-BE49-F238E27FC236}">
                <a16:creationId xmlns:a16="http://schemas.microsoft.com/office/drawing/2014/main" id="{14C88BB9-3E91-4F98-AAC3-0F2808E98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6814" y="3290733"/>
            <a:ext cx="2074188" cy="307777"/>
          </a:xfrm>
          <a:prstGeom prst="rect">
            <a:avLst/>
          </a:prstGeom>
          <a:solidFill>
            <a:srgbClr val="262626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rPr>
              <a:t>متن را اینجا بنویسید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84" name="직사각형 113">
            <a:extLst>
              <a:ext uri="{FF2B5EF4-FFF2-40B4-BE49-F238E27FC236}">
                <a16:creationId xmlns:a16="http://schemas.microsoft.com/office/drawing/2014/main" id="{6A63895A-3818-4EF8-AA78-F8310FE8BA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7820" y="2943759"/>
            <a:ext cx="2074188" cy="307777"/>
          </a:xfrm>
          <a:prstGeom prst="rect">
            <a:avLst/>
          </a:prstGeom>
          <a:solidFill>
            <a:srgbClr val="929292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ko-KR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rPr>
              <a:t>متن را اینجا بنویسید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grpSp>
        <p:nvGrpSpPr>
          <p:cNvPr id="85" name="Group 25">
            <a:extLst>
              <a:ext uri="{FF2B5EF4-FFF2-40B4-BE49-F238E27FC236}">
                <a16:creationId xmlns:a16="http://schemas.microsoft.com/office/drawing/2014/main" id="{F316F4D0-3E00-43A0-BECB-8B829678004F}"/>
              </a:ext>
            </a:extLst>
          </p:cNvPr>
          <p:cNvGrpSpPr/>
          <p:nvPr/>
        </p:nvGrpSpPr>
        <p:grpSpPr>
          <a:xfrm>
            <a:off x="1032461" y="4402307"/>
            <a:ext cx="1818873" cy="1477328"/>
            <a:chOff x="2551705" y="4283314"/>
            <a:chExt cx="1086929" cy="1477328"/>
          </a:xfrm>
        </p:grpSpPr>
        <p:sp>
          <p:nvSpPr>
            <p:cNvPr id="86" name="TextBox 50">
              <a:extLst>
                <a:ext uri="{FF2B5EF4-FFF2-40B4-BE49-F238E27FC236}">
                  <a16:creationId xmlns:a16="http://schemas.microsoft.com/office/drawing/2014/main" id="{8550F2F8-A0A1-4EA3-B2D4-563E822738B2}"/>
                </a:ext>
              </a:extLst>
            </p:cNvPr>
            <p:cNvSpPr txBox="1"/>
            <p:nvPr/>
          </p:nvSpPr>
          <p:spPr>
            <a:xfrm>
              <a:off x="2551707" y="4560313"/>
              <a:ext cx="10869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TextBox 51">
              <a:extLst>
                <a:ext uri="{FF2B5EF4-FFF2-40B4-BE49-F238E27FC236}">
                  <a16:creationId xmlns:a16="http://schemas.microsoft.com/office/drawing/2014/main" id="{9E22A6B6-9066-41D2-9E2F-A20427C555C4}"/>
                </a:ext>
              </a:extLst>
            </p:cNvPr>
            <p:cNvSpPr txBox="1"/>
            <p:nvPr/>
          </p:nvSpPr>
          <p:spPr>
            <a:xfrm>
              <a:off x="2551705" y="4283314"/>
              <a:ext cx="10869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roup 28">
            <a:extLst>
              <a:ext uri="{FF2B5EF4-FFF2-40B4-BE49-F238E27FC236}">
                <a16:creationId xmlns:a16="http://schemas.microsoft.com/office/drawing/2014/main" id="{7E6E0069-3C28-4AA4-8380-B6CDE981F718}"/>
              </a:ext>
            </a:extLst>
          </p:cNvPr>
          <p:cNvGrpSpPr/>
          <p:nvPr/>
        </p:nvGrpSpPr>
        <p:grpSpPr>
          <a:xfrm>
            <a:off x="9296579" y="3036899"/>
            <a:ext cx="1818873" cy="1477328"/>
            <a:chOff x="2551705" y="4283314"/>
            <a:chExt cx="1086929" cy="1477328"/>
          </a:xfrm>
        </p:grpSpPr>
        <p:sp>
          <p:nvSpPr>
            <p:cNvPr id="89" name="TextBox 53">
              <a:extLst>
                <a:ext uri="{FF2B5EF4-FFF2-40B4-BE49-F238E27FC236}">
                  <a16:creationId xmlns:a16="http://schemas.microsoft.com/office/drawing/2014/main" id="{54F391A5-F86B-4CA6-86CB-0390ABC8EA79}"/>
                </a:ext>
              </a:extLst>
            </p:cNvPr>
            <p:cNvSpPr txBox="1"/>
            <p:nvPr/>
          </p:nvSpPr>
          <p:spPr>
            <a:xfrm>
              <a:off x="2551707" y="4560313"/>
              <a:ext cx="10869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TextBox 54">
              <a:extLst>
                <a:ext uri="{FF2B5EF4-FFF2-40B4-BE49-F238E27FC236}">
                  <a16:creationId xmlns:a16="http://schemas.microsoft.com/office/drawing/2014/main" id="{1BBB972D-D05D-4576-8875-2E59D2B76BA8}"/>
                </a:ext>
              </a:extLst>
            </p:cNvPr>
            <p:cNvSpPr txBox="1"/>
            <p:nvPr/>
          </p:nvSpPr>
          <p:spPr>
            <a:xfrm>
              <a:off x="2551705" y="4283314"/>
              <a:ext cx="10869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roup 31">
            <a:extLst>
              <a:ext uri="{FF2B5EF4-FFF2-40B4-BE49-F238E27FC236}">
                <a16:creationId xmlns:a16="http://schemas.microsoft.com/office/drawing/2014/main" id="{13F7074E-9AE1-4CFC-BD54-234943097C5D}"/>
              </a:ext>
            </a:extLst>
          </p:cNvPr>
          <p:cNvGrpSpPr/>
          <p:nvPr/>
        </p:nvGrpSpPr>
        <p:grpSpPr>
          <a:xfrm>
            <a:off x="7173101" y="3265987"/>
            <a:ext cx="1903626" cy="1496152"/>
            <a:chOff x="2551706" y="4283314"/>
            <a:chExt cx="1086928" cy="1400948"/>
          </a:xfrm>
        </p:grpSpPr>
        <p:sp>
          <p:nvSpPr>
            <p:cNvPr id="92" name="TextBox 56">
              <a:extLst>
                <a:ext uri="{FF2B5EF4-FFF2-40B4-BE49-F238E27FC236}">
                  <a16:creationId xmlns:a16="http://schemas.microsoft.com/office/drawing/2014/main" id="{9CEDAA81-1E99-42AC-AA11-D6879108E985}"/>
                </a:ext>
              </a:extLst>
            </p:cNvPr>
            <p:cNvSpPr txBox="1"/>
            <p:nvPr/>
          </p:nvSpPr>
          <p:spPr>
            <a:xfrm>
              <a:off x="2551707" y="4560313"/>
              <a:ext cx="1086927" cy="1123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TextBox 57">
              <a:extLst>
                <a:ext uri="{FF2B5EF4-FFF2-40B4-BE49-F238E27FC236}">
                  <a16:creationId xmlns:a16="http://schemas.microsoft.com/office/drawing/2014/main" id="{42A0B9C8-8D6B-4E34-97F9-7310485993F9}"/>
                </a:ext>
              </a:extLst>
            </p:cNvPr>
            <p:cNvSpPr txBox="1"/>
            <p:nvPr/>
          </p:nvSpPr>
          <p:spPr>
            <a:xfrm>
              <a:off x="2551706" y="4283314"/>
              <a:ext cx="1086928" cy="259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roup 34">
            <a:extLst>
              <a:ext uri="{FF2B5EF4-FFF2-40B4-BE49-F238E27FC236}">
                <a16:creationId xmlns:a16="http://schemas.microsoft.com/office/drawing/2014/main" id="{2DEC86FD-8B2F-46F9-87B7-3614F9748F4A}"/>
              </a:ext>
            </a:extLst>
          </p:cNvPr>
          <p:cNvGrpSpPr/>
          <p:nvPr/>
        </p:nvGrpSpPr>
        <p:grpSpPr>
          <a:xfrm>
            <a:off x="5154472" y="3711691"/>
            <a:ext cx="1818873" cy="1477328"/>
            <a:chOff x="2551705" y="4283314"/>
            <a:chExt cx="1086929" cy="1477328"/>
          </a:xfrm>
        </p:grpSpPr>
        <p:sp>
          <p:nvSpPr>
            <p:cNvPr id="95" name="TextBox 59">
              <a:extLst>
                <a:ext uri="{FF2B5EF4-FFF2-40B4-BE49-F238E27FC236}">
                  <a16:creationId xmlns:a16="http://schemas.microsoft.com/office/drawing/2014/main" id="{0ED736EE-A199-449D-97C5-0EA4056DEBA9}"/>
                </a:ext>
              </a:extLst>
            </p:cNvPr>
            <p:cNvSpPr txBox="1"/>
            <p:nvPr/>
          </p:nvSpPr>
          <p:spPr>
            <a:xfrm>
              <a:off x="2551707" y="4560313"/>
              <a:ext cx="10869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TextBox 60">
              <a:extLst>
                <a:ext uri="{FF2B5EF4-FFF2-40B4-BE49-F238E27FC236}">
                  <a16:creationId xmlns:a16="http://schemas.microsoft.com/office/drawing/2014/main" id="{13A2344C-79BB-4620-8750-2F55357A2BA3}"/>
                </a:ext>
              </a:extLst>
            </p:cNvPr>
            <p:cNvSpPr txBox="1"/>
            <p:nvPr/>
          </p:nvSpPr>
          <p:spPr>
            <a:xfrm>
              <a:off x="2551705" y="4283314"/>
              <a:ext cx="10869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914377" rtl="1"/>
              <a:r>
                <a:rPr lang="fa-IR" altLang="ko-KR" sz="1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7" name="Oval 45">
            <a:extLst>
              <a:ext uri="{FF2B5EF4-FFF2-40B4-BE49-F238E27FC236}">
                <a16:creationId xmlns:a16="http://schemas.microsoft.com/office/drawing/2014/main" id="{C9CC4F05-8AE9-4826-92F6-BCF469B591DE}"/>
              </a:ext>
            </a:extLst>
          </p:cNvPr>
          <p:cNvSpPr/>
          <p:nvPr/>
        </p:nvSpPr>
        <p:spPr>
          <a:xfrm>
            <a:off x="1545897" y="3077255"/>
            <a:ext cx="792000" cy="792000"/>
          </a:xfrm>
          <a:prstGeom prst="ellipse">
            <a:avLst/>
          </a:prstGeom>
          <a:solidFill>
            <a:srgbClr val="2626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98" name="Oval 46">
            <a:extLst>
              <a:ext uri="{FF2B5EF4-FFF2-40B4-BE49-F238E27FC236}">
                <a16:creationId xmlns:a16="http://schemas.microsoft.com/office/drawing/2014/main" id="{A19EC3D1-C4B9-4D6D-9BC4-EC040598BD65}"/>
              </a:ext>
            </a:extLst>
          </p:cNvPr>
          <p:cNvSpPr/>
          <p:nvPr/>
        </p:nvSpPr>
        <p:spPr>
          <a:xfrm>
            <a:off x="5667908" y="2412931"/>
            <a:ext cx="792000" cy="792000"/>
          </a:xfrm>
          <a:prstGeom prst="ellipse">
            <a:avLst/>
          </a:prstGeom>
          <a:solidFill>
            <a:srgbClr val="2626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99" name="Oval 49">
            <a:extLst>
              <a:ext uri="{FF2B5EF4-FFF2-40B4-BE49-F238E27FC236}">
                <a16:creationId xmlns:a16="http://schemas.microsoft.com/office/drawing/2014/main" id="{3B3A3E5C-AA8B-4650-BD17-200F12DEF05D}"/>
              </a:ext>
            </a:extLst>
          </p:cNvPr>
          <p:cNvSpPr/>
          <p:nvPr/>
        </p:nvSpPr>
        <p:spPr>
          <a:xfrm>
            <a:off x="7728914" y="2049523"/>
            <a:ext cx="792000" cy="792000"/>
          </a:xfrm>
          <a:prstGeom prst="ellipse">
            <a:avLst/>
          </a:prstGeom>
          <a:solidFill>
            <a:srgbClr val="92929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00" name="Oval 51">
            <a:extLst>
              <a:ext uri="{FF2B5EF4-FFF2-40B4-BE49-F238E27FC236}">
                <a16:creationId xmlns:a16="http://schemas.microsoft.com/office/drawing/2014/main" id="{93706E89-4890-43BE-9550-215B395BF640}"/>
              </a:ext>
            </a:extLst>
          </p:cNvPr>
          <p:cNvSpPr/>
          <p:nvPr/>
        </p:nvSpPr>
        <p:spPr>
          <a:xfrm>
            <a:off x="9810015" y="1757149"/>
            <a:ext cx="792000" cy="792000"/>
          </a:xfrm>
          <a:prstGeom prst="ellipse">
            <a:avLst/>
          </a:prstGeom>
          <a:solidFill>
            <a:srgbClr val="2626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01" name="Oval 52">
            <a:extLst>
              <a:ext uri="{FF2B5EF4-FFF2-40B4-BE49-F238E27FC236}">
                <a16:creationId xmlns:a16="http://schemas.microsoft.com/office/drawing/2014/main" id="{FC91F8A4-97D9-4366-881D-87A352031AA1}"/>
              </a:ext>
            </a:extLst>
          </p:cNvPr>
          <p:cNvSpPr/>
          <p:nvPr/>
        </p:nvSpPr>
        <p:spPr>
          <a:xfrm>
            <a:off x="3606903" y="2740499"/>
            <a:ext cx="792000" cy="792000"/>
          </a:xfrm>
          <a:prstGeom prst="ellipse">
            <a:avLst/>
          </a:prstGeom>
          <a:solidFill>
            <a:srgbClr val="92929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02" name="Isosceles Triangle 51">
            <a:extLst>
              <a:ext uri="{FF2B5EF4-FFF2-40B4-BE49-F238E27FC236}">
                <a16:creationId xmlns:a16="http://schemas.microsoft.com/office/drawing/2014/main" id="{29DECC94-E25A-4136-BC12-6C5CA92D9951}"/>
              </a:ext>
            </a:extLst>
          </p:cNvPr>
          <p:cNvSpPr/>
          <p:nvPr/>
        </p:nvSpPr>
        <p:spPr>
          <a:xfrm>
            <a:off x="10041176" y="2043674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03" name="Rounded Rectangle 10">
            <a:extLst>
              <a:ext uri="{FF2B5EF4-FFF2-40B4-BE49-F238E27FC236}">
                <a16:creationId xmlns:a16="http://schemas.microsoft.com/office/drawing/2014/main" id="{7201ADB4-7B7E-4D26-BDEA-5FA5A2D56FFA}"/>
              </a:ext>
            </a:extLst>
          </p:cNvPr>
          <p:cNvSpPr/>
          <p:nvPr/>
        </p:nvSpPr>
        <p:spPr>
          <a:xfrm>
            <a:off x="1819050" y="3311573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04" name="Rectangle 130">
            <a:extLst>
              <a:ext uri="{FF2B5EF4-FFF2-40B4-BE49-F238E27FC236}">
                <a16:creationId xmlns:a16="http://schemas.microsoft.com/office/drawing/2014/main" id="{9910C011-103A-45B5-BDD5-ADFE1C66E731}"/>
              </a:ext>
            </a:extLst>
          </p:cNvPr>
          <p:cNvSpPr/>
          <p:nvPr/>
        </p:nvSpPr>
        <p:spPr>
          <a:xfrm>
            <a:off x="7948919" y="2299495"/>
            <a:ext cx="351990" cy="353588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05" name="Rectangle 36">
            <a:extLst>
              <a:ext uri="{FF2B5EF4-FFF2-40B4-BE49-F238E27FC236}">
                <a16:creationId xmlns:a16="http://schemas.microsoft.com/office/drawing/2014/main" id="{259FBB01-FE61-480E-B754-23C3265BC767}"/>
              </a:ext>
            </a:extLst>
          </p:cNvPr>
          <p:cNvSpPr/>
          <p:nvPr/>
        </p:nvSpPr>
        <p:spPr>
          <a:xfrm>
            <a:off x="3811258" y="2988969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06" name="Rectangle 16">
            <a:extLst>
              <a:ext uri="{FF2B5EF4-FFF2-40B4-BE49-F238E27FC236}">
                <a16:creationId xmlns:a16="http://schemas.microsoft.com/office/drawing/2014/main" id="{0BAB8CBD-A8BC-4FEC-9C08-6E55288CF4C2}"/>
              </a:ext>
            </a:extLst>
          </p:cNvPr>
          <p:cNvSpPr/>
          <p:nvPr/>
        </p:nvSpPr>
        <p:spPr>
          <a:xfrm>
            <a:off x="5872950" y="2712013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14701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texto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چیدمان </a:t>
            </a:r>
            <a:r>
              <a:rPr lang="es-PE" dirty="0" err="1">
                <a:cs typeface="B Nazanin" panose="00000700000000000000" pitchFamily="2" charset="-78"/>
              </a:rPr>
              <a:t>baslc</a:t>
            </a:r>
            <a:endParaRPr lang="es-PE" dirty="0">
              <a:cs typeface="B Nazanin" panose="00000700000000000000" pitchFamily="2" charset="-78"/>
            </a:endParaRPr>
          </a:p>
        </p:txBody>
      </p:sp>
      <p:sp>
        <p:nvSpPr>
          <p:cNvPr id="33" name="Rectangle 4">
            <a:extLst>
              <a:ext uri="{FF2B5EF4-FFF2-40B4-BE49-F238E27FC236}">
                <a16:creationId xmlns:a16="http://schemas.microsoft.com/office/drawing/2014/main" id="{F16D1CA9-3000-459A-B454-5BC37AE97DF7}"/>
              </a:ext>
            </a:extLst>
          </p:cNvPr>
          <p:cNvSpPr/>
          <p:nvPr/>
        </p:nvSpPr>
        <p:spPr>
          <a:xfrm>
            <a:off x="1046499" y="4095566"/>
            <a:ext cx="4788000" cy="1980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36" name="Rectangle 7">
            <a:extLst>
              <a:ext uri="{FF2B5EF4-FFF2-40B4-BE49-F238E27FC236}">
                <a16:creationId xmlns:a16="http://schemas.microsoft.com/office/drawing/2014/main" id="{705B0855-9C06-4D9E-A8A0-39E7B1BF4DC2}"/>
              </a:ext>
            </a:extLst>
          </p:cNvPr>
          <p:cNvSpPr/>
          <p:nvPr/>
        </p:nvSpPr>
        <p:spPr>
          <a:xfrm flipV="1">
            <a:off x="6348456" y="4095566"/>
            <a:ext cx="4788000" cy="1980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38" name="Rectangle 9">
            <a:extLst>
              <a:ext uri="{FF2B5EF4-FFF2-40B4-BE49-F238E27FC236}">
                <a16:creationId xmlns:a16="http://schemas.microsoft.com/office/drawing/2014/main" id="{26C7BC3C-E2DC-4D3E-A1C2-E8DF529CABAC}"/>
              </a:ext>
            </a:extLst>
          </p:cNvPr>
          <p:cNvSpPr/>
          <p:nvPr/>
        </p:nvSpPr>
        <p:spPr>
          <a:xfrm flipV="1">
            <a:off x="1040860" y="1894293"/>
            <a:ext cx="4788000" cy="1980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40" name="Rectangle 11">
            <a:extLst>
              <a:ext uri="{FF2B5EF4-FFF2-40B4-BE49-F238E27FC236}">
                <a16:creationId xmlns:a16="http://schemas.microsoft.com/office/drawing/2014/main" id="{0D62A9E5-BFDE-492D-BBC0-E93231CFB3AF}"/>
              </a:ext>
            </a:extLst>
          </p:cNvPr>
          <p:cNvSpPr/>
          <p:nvPr/>
        </p:nvSpPr>
        <p:spPr>
          <a:xfrm>
            <a:off x="6342817" y="1894294"/>
            <a:ext cx="4788000" cy="1980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grpSp>
        <p:nvGrpSpPr>
          <p:cNvPr id="47" name="Group 18">
            <a:extLst>
              <a:ext uri="{FF2B5EF4-FFF2-40B4-BE49-F238E27FC236}">
                <a16:creationId xmlns:a16="http://schemas.microsoft.com/office/drawing/2014/main" id="{633B23EC-392D-4E1F-A2F9-C2F45A0C2E7F}"/>
              </a:ext>
            </a:extLst>
          </p:cNvPr>
          <p:cNvGrpSpPr/>
          <p:nvPr/>
        </p:nvGrpSpPr>
        <p:grpSpPr>
          <a:xfrm>
            <a:off x="1498060" y="2126302"/>
            <a:ext cx="2880000" cy="1331322"/>
            <a:chOff x="647166" y="1489862"/>
            <a:chExt cx="2227996" cy="1331322"/>
          </a:xfrm>
        </p:grpSpPr>
        <p:sp>
          <p:nvSpPr>
            <p:cNvPr id="48" name="TextBox 19">
              <a:extLst>
                <a:ext uri="{FF2B5EF4-FFF2-40B4-BE49-F238E27FC236}">
                  <a16:creationId xmlns:a16="http://schemas.microsoft.com/office/drawing/2014/main" id="{92747210-C140-4343-91DC-0493FE1C91CB}"/>
                </a:ext>
              </a:extLst>
            </p:cNvPr>
            <p:cNvSpPr txBox="1"/>
            <p:nvPr/>
          </p:nvSpPr>
          <p:spPr>
            <a:xfrm>
              <a:off x="647166" y="1489862"/>
              <a:ext cx="2227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نقاط قوت</a:t>
              </a:r>
              <a:endPara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TextBox 20">
              <a:extLst>
                <a:ext uri="{FF2B5EF4-FFF2-40B4-BE49-F238E27FC236}">
                  <a16:creationId xmlns:a16="http://schemas.microsoft.com/office/drawing/2014/main" id="{89FE271B-9829-4E0C-9687-4059F1594819}"/>
                </a:ext>
              </a:extLst>
            </p:cNvPr>
            <p:cNvSpPr txBox="1"/>
            <p:nvPr/>
          </p:nvSpPr>
          <p:spPr>
            <a:xfrm>
              <a:off x="647166" y="1805521"/>
              <a:ext cx="2227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roup 21">
            <a:extLst>
              <a:ext uri="{FF2B5EF4-FFF2-40B4-BE49-F238E27FC236}">
                <a16:creationId xmlns:a16="http://schemas.microsoft.com/office/drawing/2014/main" id="{A92532B9-C4D4-42E7-8913-D30D05FF566B}"/>
              </a:ext>
            </a:extLst>
          </p:cNvPr>
          <p:cNvGrpSpPr/>
          <p:nvPr/>
        </p:nvGrpSpPr>
        <p:grpSpPr>
          <a:xfrm>
            <a:off x="1498060" y="4344774"/>
            <a:ext cx="2880000" cy="1296919"/>
            <a:chOff x="647166" y="3699704"/>
            <a:chExt cx="2227996" cy="1296919"/>
          </a:xfrm>
        </p:grpSpPr>
        <p:sp>
          <p:nvSpPr>
            <p:cNvPr id="51" name="TextBox 22">
              <a:extLst>
                <a:ext uri="{FF2B5EF4-FFF2-40B4-BE49-F238E27FC236}">
                  <a16:creationId xmlns:a16="http://schemas.microsoft.com/office/drawing/2014/main" id="{A3CD659B-5C7A-430B-970C-36B9DDE90046}"/>
                </a:ext>
              </a:extLst>
            </p:cNvPr>
            <p:cNvSpPr txBox="1"/>
            <p:nvPr/>
          </p:nvSpPr>
          <p:spPr>
            <a:xfrm>
              <a:off x="647166" y="3699704"/>
              <a:ext cx="2222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فرصت ها</a:t>
              </a:r>
              <a:endPara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TextBox 23">
              <a:extLst>
                <a:ext uri="{FF2B5EF4-FFF2-40B4-BE49-F238E27FC236}">
                  <a16:creationId xmlns:a16="http://schemas.microsoft.com/office/drawing/2014/main" id="{6CD93365-0BE2-4F47-A90A-015BB8CFCD78}"/>
                </a:ext>
              </a:extLst>
            </p:cNvPr>
            <p:cNvSpPr txBox="1"/>
            <p:nvPr/>
          </p:nvSpPr>
          <p:spPr>
            <a:xfrm>
              <a:off x="647166" y="3980960"/>
              <a:ext cx="2227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roup 24">
            <a:extLst>
              <a:ext uri="{FF2B5EF4-FFF2-40B4-BE49-F238E27FC236}">
                <a16:creationId xmlns:a16="http://schemas.microsoft.com/office/drawing/2014/main" id="{38DD4390-4E1F-4806-9B69-577AE2DCD441}"/>
              </a:ext>
            </a:extLst>
          </p:cNvPr>
          <p:cNvGrpSpPr/>
          <p:nvPr/>
        </p:nvGrpSpPr>
        <p:grpSpPr>
          <a:xfrm>
            <a:off x="7820493" y="2122670"/>
            <a:ext cx="2880000" cy="1338583"/>
            <a:chOff x="6296493" y="1489862"/>
            <a:chExt cx="2227996" cy="1338583"/>
          </a:xfrm>
        </p:grpSpPr>
        <p:sp>
          <p:nvSpPr>
            <p:cNvPr id="54" name="TextBox 25">
              <a:extLst>
                <a:ext uri="{FF2B5EF4-FFF2-40B4-BE49-F238E27FC236}">
                  <a16:creationId xmlns:a16="http://schemas.microsoft.com/office/drawing/2014/main" id="{9D9B3D20-1870-4D1C-8EF2-3D41F08A1A2F}"/>
                </a:ext>
              </a:extLst>
            </p:cNvPr>
            <p:cNvSpPr txBox="1"/>
            <p:nvPr/>
          </p:nvSpPr>
          <p:spPr>
            <a:xfrm>
              <a:off x="6302132" y="1489862"/>
              <a:ext cx="22223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ضعف</a:t>
              </a:r>
              <a:endPara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TextBox 26">
              <a:extLst>
                <a:ext uri="{FF2B5EF4-FFF2-40B4-BE49-F238E27FC236}">
                  <a16:creationId xmlns:a16="http://schemas.microsoft.com/office/drawing/2014/main" id="{22097411-7C61-4144-8A2A-6FC20E080024}"/>
                </a:ext>
              </a:extLst>
            </p:cNvPr>
            <p:cNvSpPr txBox="1"/>
            <p:nvPr/>
          </p:nvSpPr>
          <p:spPr>
            <a:xfrm>
              <a:off x="6296493" y="1812782"/>
              <a:ext cx="2227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roup 27">
            <a:extLst>
              <a:ext uri="{FF2B5EF4-FFF2-40B4-BE49-F238E27FC236}">
                <a16:creationId xmlns:a16="http://schemas.microsoft.com/office/drawing/2014/main" id="{ABF546CF-A143-4C31-B6DD-DA412A3DBE5D}"/>
              </a:ext>
            </a:extLst>
          </p:cNvPr>
          <p:cNvGrpSpPr/>
          <p:nvPr/>
        </p:nvGrpSpPr>
        <p:grpSpPr>
          <a:xfrm>
            <a:off x="7820493" y="4341145"/>
            <a:ext cx="2880000" cy="1304180"/>
            <a:chOff x="6296493" y="3699704"/>
            <a:chExt cx="2227996" cy="1304180"/>
          </a:xfrm>
        </p:grpSpPr>
        <p:sp>
          <p:nvSpPr>
            <p:cNvPr id="57" name="TextBox 28">
              <a:extLst>
                <a:ext uri="{FF2B5EF4-FFF2-40B4-BE49-F238E27FC236}">
                  <a16:creationId xmlns:a16="http://schemas.microsoft.com/office/drawing/2014/main" id="{CE51301B-733E-4069-8ACF-ECDE3B2C8F2A}"/>
                </a:ext>
              </a:extLst>
            </p:cNvPr>
            <p:cNvSpPr txBox="1"/>
            <p:nvPr/>
          </p:nvSpPr>
          <p:spPr>
            <a:xfrm>
              <a:off x="6302133" y="3699704"/>
              <a:ext cx="22223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تهدیدها</a:t>
              </a:r>
              <a:endPara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TextBox 29">
              <a:extLst>
                <a:ext uri="{FF2B5EF4-FFF2-40B4-BE49-F238E27FC236}">
                  <a16:creationId xmlns:a16="http://schemas.microsoft.com/office/drawing/2014/main" id="{E0AEDE91-6854-4C6C-95A5-6E3822C1A2BC}"/>
                </a:ext>
              </a:extLst>
            </p:cNvPr>
            <p:cNvSpPr txBox="1"/>
            <p:nvPr/>
          </p:nvSpPr>
          <p:spPr>
            <a:xfrm>
              <a:off x="6296493" y="3988221"/>
              <a:ext cx="22279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9" name="Right Triangle 30">
            <a:extLst>
              <a:ext uri="{FF2B5EF4-FFF2-40B4-BE49-F238E27FC236}">
                <a16:creationId xmlns:a16="http://schemas.microsoft.com/office/drawing/2014/main" id="{D0D2AD7A-C093-4E8E-AE55-5706D32F7B9E}"/>
              </a:ext>
            </a:extLst>
          </p:cNvPr>
          <p:cNvSpPr/>
          <p:nvPr/>
        </p:nvSpPr>
        <p:spPr>
          <a:xfrm rot="5400000">
            <a:off x="925914" y="1768619"/>
            <a:ext cx="914400" cy="914400"/>
          </a:xfrm>
          <a:prstGeom prst="rtTriangle">
            <a:avLst/>
          </a:prstGeom>
          <a:solidFill>
            <a:srgbClr val="3282BE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60" name="Right Triangle 31">
            <a:extLst>
              <a:ext uri="{FF2B5EF4-FFF2-40B4-BE49-F238E27FC236}">
                <a16:creationId xmlns:a16="http://schemas.microsoft.com/office/drawing/2014/main" id="{0245EF5B-260B-487B-AD59-36B7E13BFB74}"/>
              </a:ext>
            </a:extLst>
          </p:cNvPr>
          <p:cNvSpPr/>
          <p:nvPr/>
        </p:nvSpPr>
        <p:spPr>
          <a:xfrm rot="16200000">
            <a:off x="10361685" y="5329609"/>
            <a:ext cx="914400" cy="914400"/>
          </a:xfrm>
          <a:prstGeom prst="rtTriangle">
            <a:avLst/>
          </a:prstGeom>
          <a:solidFill>
            <a:srgbClr val="262626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61" name="Right Triangle 32">
            <a:extLst>
              <a:ext uri="{FF2B5EF4-FFF2-40B4-BE49-F238E27FC236}">
                <a16:creationId xmlns:a16="http://schemas.microsoft.com/office/drawing/2014/main" id="{306FFE3C-6704-4601-8C29-78959285178E}"/>
              </a:ext>
            </a:extLst>
          </p:cNvPr>
          <p:cNvSpPr/>
          <p:nvPr/>
        </p:nvSpPr>
        <p:spPr>
          <a:xfrm rot="10800000">
            <a:off x="10361685" y="1768619"/>
            <a:ext cx="914400" cy="914400"/>
          </a:xfrm>
          <a:prstGeom prst="rtTriangle">
            <a:avLst/>
          </a:prstGeom>
          <a:solidFill>
            <a:srgbClr val="28608C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62" name="Right Triangle 33">
            <a:extLst>
              <a:ext uri="{FF2B5EF4-FFF2-40B4-BE49-F238E27FC236}">
                <a16:creationId xmlns:a16="http://schemas.microsoft.com/office/drawing/2014/main" id="{4E9002B0-09A6-4A91-880C-1EAE33053423}"/>
              </a:ext>
            </a:extLst>
          </p:cNvPr>
          <p:cNvSpPr/>
          <p:nvPr/>
        </p:nvSpPr>
        <p:spPr>
          <a:xfrm>
            <a:off x="925914" y="5329609"/>
            <a:ext cx="914400" cy="914400"/>
          </a:xfrm>
          <a:prstGeom prst="rtTriangle">
            <a:avLst/>
          </a:prstGeom>
          <a:solidFill>
            <a:srgbClr val="3282BE"/>
          </a:solidFill>
          <a:ln w="12700" cap="flat" cmpd="sng" algn="ctr">
            <a:noFill/>
            <a:prstDash val="solid"/>
            <a:miter lim="800000"/>
          </a:ln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E16E780D-0DDD-43F9-A2E0-D2C80FCF7673}"/>
              </a:ext>
            </a:extLst>
          </p:cNvPr>
          <p:cNvGrpSpPr/>
          <p:nvPr/>
        </p:nvGrpSpPr>
        <p:grpSpPr>
          <a:xfrm>
            <a:off x="4819212" y="3194034"/>
            <a:ext cx="2660189" cy="2092806"/>
            <a:chOff x="12895263" y="3090863"/>
            <a:chExt cx="3178175" cy="250031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7578CD8-3E0D-4B3F-9ABF-F650426967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51038" y="3603625"/>
              <a:ext cx="1422400" cy="1987550"/>
            </a:xfrm>
            <a:custGeom>
              <a:avLst/>
              <a:gdLst>
                <a:gd name="T0" fmla="*/ 170 w 197"/>
                <a:gd name="T1" fmla="*/ 275 h 275"/>
                <a:gd name="T2" fmla="*/ 0 w 197"/>
                <a:gd name="T3" fmla="*/ 29 h 275"/>
                <a:gd name="T4" fmla="*/ 197 w 197"/>
                <a:gd name="T5" fmla="*/ 30 h 275"/>
                <a:gd name="T6" fmla="*/ 99 w 197"/>
                <a:gd name="T7" fmla="*/ 82 h 275"/>
                <a:gd name="T8" fmla="*/ 175 w 197"/>
                <a:gd name="T9" fmla="*/ 38 h 275"/>
                <a:gd name="T10" fmla="*/ 23 w 197"/>
                <a:gd name="T11" fmla="*/ 38 h 275"/>
                <a:gd name="T12" fmla="*/ 99 w 197"/>
                <a:gd name="T13" fmla="*/ 82 h 275"/>
                <a:gd name="T14" fmla="*/ 168 w 197"/>
                <a:gd name="T15" fmla="*/ 193 h 275"/>
                <a:gd name="T16" fmla="*/ 144 w 197"/>
                <a:gd name="T17" fmla="*/ 240 h 275"/>
                <a:gd name="T18" fmla="*/ 174 w 197"/>
                <a:gd name="T19" fmla="*/ 239 h 275"/>
                <a:gd name="T20" fmla="*/ 134 w 197"/>
                <a:gd name="T21" fmla="*/ 142 h 275"/>
                <a:gd name="T22" fmla="*/ 111 w 197"/>
                <a:gd name="T23" fmla="*/ 134 h 275"/>
                <a:gd name="T24" fmla="*/ 79 w 197"/>
                <a:gd name="T25" fmla="*/ 157 h 275"/>
                <a:gd name="T26" fmla="*/ 71 w 197"/>
                <a:gd name="T27" fmla="*/ 134 h 275"/>
                <a:gd name="T28" fmla="*/ 119 w 197"/>
                <a:gd name="T29" fmla="*/ 216 h 275"/>
                <a:gd name="T30" fmla="*/ 129 w 197"/>
                <a:gd name="T31" fmla="*/ 193 h 275"/>
                <a:gd name="T32" fmla="*/ 119 w 197"/>
                <a:gd name="T33" fmla="*/ 216 h 275"/>
                <a:gd name="T34" fmla="*/ 144 w 197"/>
                <a:gd name="T35" fmla="*/ 151 h 275"/>
                <a:gd name="T36" fmla="*/ 174 w 197"/>
                <a:gd name="T37" fmla="*/ 149 h 275"/>
                <a:gd name="T38" fmla="*/ 64 w 197"/>
                <a:gd name="T39" fmla="*/ 208 h 275"/>
                <a:gd name="T40" fmla="*/ 86 w 197"/>
                <a:gd name="T41" fmla="*/ 216 h 275"/>
                <a:gd name="T42" fmla="*/ 79 w 197"/>
                <a:gd name="T43" fmla="*/ 223 h 275"/>
                <a:gd name="T44" fmla="*/ 69 w 197"/>
                <a:gd name="T45" fmla="*/ 245 h 275"/>
                <a:gd name="T46" fmla="*/ 79 w 197"/>
                <a:gd name="T47" fmla="*/ 223 h 275"/>
                <a:gd name="T48" fmla="*/ 53 w 197"/>
                <a:gd name="T49" fmla="*/ 140 h 275"/>
                <a:gd name="T50" fmla="*/ 24 w 197"/>
                <a:gd name="T51" fmla="*/ 141 h 275"/>
                <a:gd name="T52" fmla="*/ 53 w 197"/>
                <a:gd name="T53" fmla="*/ 200 h 275"/>
                <a:gd name="T54" fmla="*/ 32 w 197"/>
                <a:gd name="T55" fmla="*/ 193 h 275"/>
                <a:gd name="T56" fmla="*/ 118 w 197"/>
                <a:gd name="T57" fmla="*/ 245 h 275"/>
                <a:gd name="T58" fmla="*/ 128 w 197"/>
                <a:gd name="T59" fmla="*/ 223 h 275"/>
                <a:gd name="T60" fmla="*/ 118 w 197"/>
                <a:gd name="T61" fmla="*/ 245 h 275"/>
                <a:gd name="T62" fmla="*/ 134 w 197"/>
                <a:gd name="T63" fmla="*/ 169 h 275"/>
                <a:gd name="T64" fmla="*/ 104 w 197"/>
                <a:gd name="T65" fmla="*/ 172 h 275"/>
                <a:gd name="T66" fmla="*/ 88 w 197"/>
                <a:gd name="T67" fmla="*/ 186 h 275"/>
                <a:gd name="T68" fmla="*/ 71 w 197"/>
                <a:gd name="T69" fmla="*/ 163 h 275"/>
                <a:gd name="T70" fmla="*/ 158 w 197"/>
                <a:gd name="T71" fmla="*/ 186 h 275"/>
                <a:gd name="T72" fmla="*/ 168 w 197"/>
                <a:gd name="T73" fmla="*/ 164 h 275"/>
                <a:gd name="T74" fmla="*/ 158 w 197"/>
                <a:gd name="T75" fmla="*/ 186 h 275"/>
                <a:gd name="T76" fmla="*/ 53 w 197"/>
                <a:gd name="T77" fmla="*/ 169 h 275"/>
                <a:gd name="T78" fmla="*/ 24 w 197"/>
                <a:gd name="T79" fmla="*/ 171 h 275"/>
                <a:gd name="T80" fmla="*/ 53 w 197"/>
                <a:gd name="T81" fmla="*/ 229 h 275"/>
                <a:gd name="T82" fmla="*/ 31 w 197"/>
                <a:gd name="T83" fmla="*/ 223 h 275"/>
                <a:gd name="T84" fmla="*/ 79 w 197"/>
                <a:gd name="T85" fmla="*/ 109 h 275"/>
                <a:gd name="T86" fmla="*/ 64 w 197"/>
                <a:gd name="T87" fmla="*/ 116 h 275"/>
                <a:gd name="T88" fmla="*/ 94 w 197"/>
                <a:gd name="T89" fmla="*/ 117 h 275"/>
                <a:gd name="T90" fmla="*/ 158 w 197"/>
                <a:gd name="T91" fmla="*/ 123 h 275"/>
                <a:gd name="T92" fmla="*/ 168 w 197"/>
                <a:gd name="T93" fmla="*/ 109 h 275"/>
                <a:gd name="T94" fmla="*/ 151 w 197"/>
                <a:gd name="T95" fmla="*/ 123 h 275"/>
                <a:gd name="T96" fmla="*/ 109 w 197"/>
                <a:gd name="T97" fmla="*/ 109 h 275"/>
                <a:gd name="T98" fmla="*/ 129 w 197"/>
                <a:gd name="T99" fmla="*/ 123 h 275"/>
                <a:gd name="T100" fmla="*/ 119 w 197"/>
                <a:gd name="T101" fmla="*/ 109 h 275"/>
                <a:gd name="T102" fmla="*/ 24 w 197"/>
                <a:gd name="T103" fmla="*/ 115 h 275"/>
                <a:gd name="T104" fmla="*/ 53 w 197"/>
                <a:gd name="T105" fmla="*/ 12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275">
                  <a:moveTo>
                    <a:pt x="197" y="138"/>
                  </a:moveTo>
                  <a:cubicBezTo>
                    <a:pt x="197" y="174"/>
                    <a:pt x="197" y="210"/>
                    <a:pt x="197" y="247"/>
                  </a:cubicBezTo>
                  <a:cubicBezTo>
                    <a:pt x="197" y="263"/>
                    <a:pt x="187" y="275"/>
                    <a:pt x="170" y="275"/>
                  </a:cubicBezTo>
                  <a:cubicBezTo>
                    <a:pt x="122" y="275"/>
                    <a:pt x="75" y="275"/>
                    <a:pt x="27" y="275"/>
                  </a:cubicBezTo>
                  <a:cubicBezTo>
                    <a:pt x="11" y="275"/>
                    <a:pt x="0" y="263"/>
                    <a:pt x="0" y="247"/>
                  </a:cubicBezTo>
                  <a:cubicBezTo>
                    <a:pt x="0" y="175"/>
                    <a:pt x="0" y="102"/>
                    <a:pt x="0" y="29"/>
                  </a:cubicBezTo>
                  <a:cubicBezTo>
                    <a:pt x="0" y="12"/>
                    <a:pt x="14" y="0"/>
                    <a:pt x="29" y="1"/>
                  </a:cubicBezTo>
                  <a:cubicBezTo>
                    <a:pt x="75" y="1"/>
                    <a:pt x="122" y="1"/>
                    <a:pt x="168" y="1"/>
                  </a:cubicBezTo>
                  <a:cubicBezTo>
                    <a:pt x="187" y="1"/>
                    <a:pt x="197" y="12"/>
                    <a:pt x="197" y="30"/>
                  </a:cubicBezTo>
                  <a:cubicBezTo>
                    <a:pt x="197" y="66"/>
                    <a:pt x="197" y="102"/>
                    <a:pt x="197" y="138"/>
                  </a:cubicBezTo>
                  <a:close/>
                  <a:moveTo>
                    <a:pt x="99" y="82"/>
                  </a:moveTo>
                  <a:cubicBezTo>
                    <a:pt x="99" y="82"/>
                    <a:pt x="99" y="82"/>
                    <a:pt x="99" y="82"/>
                  </a:cubicBezTo>
                  <a:cubicBezTo>
                    <a:pt x="121" y="82"/>
                    <a:pt x="143" y="82"/>
                    <a:pt x="164" y="82"/>
                  </a:cubicBezTo>
                  <a:cubicBezTo>
                    <a:pt x="172" y="82"/>
                    <a:pt x="175" y="79"/>
                    <a:pt x="175" y="72"/>
                  </a:cubicBezTo>
                  <a:cubicBezTo>
                    <a:pt x="175" y="61"/>
                    <a:pt x="175" y="49"/>
                    <a:pt x="175" y="38"/>
                  </a:cubicBezTo>
                  <a:cubicBezTo>
                    <a:pt x="174" y="31"/>
                    <a:pt x="172" y="29"/>
                    <a:pt x="165" y="29"/>
                  </a:cubicBezTo>
                  <a:cubicBezTo>
                    <a:pt x="121" y="29"/>
                    <a:pt x="76" y="29"/>
                    <a:pt x="32" y="29"/>
                  </a:cubicBezTo>
                  <a:cubicBezTo>
                    <a:pt x="25" y="29"/>
                    <a:pt x="23" y="31"/>
                    <a:pt x="23" y="38"/>
                  </a:cubicBezTo>
                  <a:cubicBezTo>
                    <a:pt x="23" y="49"/>
                    <a:pt x="23" y="60"/>
                    <a:pt x="23" y="71"/>
                  </a:cubicBezTo>
                  <a:cubicBezTo>
                    <a:pt x="23" y="80"/>
                    <a:pt x="25" y="82"/>
                    <a:pt x="34" y="82"/>
                  </a:cubicBezTo>
                  <a:cubicBezTo>
                    <a:pt x="55" y="82"/>
                    <a:pt x="77" y="82"/>
                    <a:pt x="99" y="82"/>
                  </a:cubicBezTo>
                  <a:close/>
                  <a:moveTo>
                    <a:pt x="174" y="219"/>
                  </a:moveTo>
                  <a:cubicBezTo>
                    <a:pt x="174" y="212"/>
                    <a:pt x="174" y="206"/>
                    <a:pt x="174" y="199"/>
                  </a:cubicBezTo>
                  <a:cubicBezTo>
                    <a:pt x="174" y="195"/>
                    <a:pt x="172" y="193"/>
                    <a:pt x="168" y="193"/>
                  </a:cubicBezTo>
                  <a:cubicBezTo>
                    <a:pt x="162" y="193"/>
                    <a:pt x="155" y="193"/>
                    <a:pt x="149" y="193"/>
                  </a:cubicBezTo>
                  <a:cubicBezTo>
                    <a:pt x="145" y="193"/>
                    <a:pt x="144" y="195"/>
                    <a:pt x="144" y="198"/>
                  </a:cubicBezTo>
                  <a:cubicBezTo>
                    <a:pt x="144" y="212"/>
                    <a:pt x="144" y="226"/>
                    <a:pt x="144" y="240"/>
                  </a:cubicBezTo>
                  <a:cubicBezTo>
                    <a:pt x="144" y="244"/>
                    <a:pt x="145" y="245"/>
                    <a:pt x="149" y="245"/>
                  </a:cubicBezTo>
                  <a:cubicBezTo>
                    <a:pt x="155" y="245"/>
                    <a:pt x="162" y="245"/>
                    <a:pt x="168" y="245"/>
                  </a:cubicBezTo>
                  <a:cubicBezTo>
                    <a:pt x="173" y="245"/>
                    <a:pt x="174" y="243"/>
                    <a:pt x="174" y="239"/>
                  </a:cubicBezTo>
                  <a:cubicBezTo>
                    <a:pt x="174" y="233"/>
                    <a:pt x="174" y="226"/>
                    <a:pt x="174" y="219"/>
                  </a:cubicBezTo>
                  <a:close/>
                  <a:moveTo>
                    <a:pt x="119" y="157"/>
                  </a:moveTo>
                  <a:cubicBezTo>
                    <a:pt x="136" y="156"/>
                    <a:pt x="133" y="159"/>
                    <a:pt x="134" y="142"/>
                  </a:cubicBezTo>
                  <a:cubicBezTo>
                    <a:pt x="134" y="141"/>
                    <a:pt x="134" y="141"/>
                    <a:pt x="134" y="140"/>
                  </a:cubicBezTo>
                  <a:cubicBezTo>
                    <a:pt x="134" y="136"/>
                    <a:pt x="132" y="134"/>
                    <a:pt x="128" y="134"/>
                  </a:cubicBezTo>
                  <a:cubicBezTo>
                    <a:pt x="122" y="134"/>
                    <a:pt x="116" y="134"/>
                    <a:pt x="111" y="134"/>
                  </a:cubicBezTo>
                  <a:cubicBezTo>
                    <a:pt x="105" y="134"/>
                    <a:pt x="104" y="136"/>
                    <a:pt x="104" y="141"/>
                  </a:cubicBezTo>
                  <a:cubicBezTo>
                    <a:pt x="104" y="157"/>
                    <a:pt x="104" y="157"/>
                    <a:pt x="119" y="157"/>
                  </a:cubicBezTo>
                  <a:close/>
                  <a:moveTo>
                    <a:pt x="79" y="157"/>
                  </a:moveTo>
                  <a:cubicBezTo>
                    <a:pt x="95" y="156"/>
                    <a:pt x="93" y="159"/>
                    <a:pt x="94" y="142"/>
                  </a:cubicBezTo>
                  <a:cubicBezTo>
                    <a:pt x="94" y="136"/>
                    <a:pt x="92" y="133"/>
                    <a:pt x="86" y="134"/>
                  </a:cubicBezTo>
                  <a:cubicBezTo>
                    <a:pt x="81" y="134"/>
                    <a:pt x="76" y="134"/>
                    <a:pt x="71" y="134"/>
                  </a:cubicBezTo>
                  <a:cubicBezTo>
                    <a:pt x="66" y="134"/>
                    <a:pt x="63" y="135"/>
                    <a:pt x="64" y="141"/>
                  </a:cubicBezTo>
                  <a:cubicBezTo>
                    <a:pt x="64" y="159"/>
                    <a:pt x="61" y="156"/>
                    <a:pt x="79" y="157"/>
                  </a:cubicBezTo>
                  <a:close/>
                  <a:moveTo>
                    <a:pt x="119" y="216"/>
                  </a:moveTo>
                  <a:cubicBezTo>
                    <a:pt x="136" y="216"/>
                    <a:pt x="133" y="218"/>
                    <a:pt x="134" y="201"/>
                  </a:cubicBezTo>
                  <a:cubicBezTo>
                    <a:pt x="134" y="200"/>
                    <a:pt x="134" y="199"/>
                    <a:pt x="134" y="198"/>
                  </a:cubicBezTo>
                  <a:cubicBezTo>
                    <a:pt x="134" y="195"/>
                    <a:pt x="132" y="193"/>
                    <a:pt x="129" y="193"/>
                  </a:cubicBezTo>
                  <a:cubicBezTo>
                    <a:pt x="123" y="193"/>
                    <a:pt x="117" y="193"/>
                    <a:pt x="111" y="193"/>
                  </a:cubicBezTo>
                  <a:cubicBezTo>
                    <a:pt x="105" y="193"/>
                    <a:pt x="104" y="195"/>
                    <a:pt x="104" y="200"/>
                  </a:cubicBezTo>
                  <a:cubicBezTo>
                    <a:pt x="104" y="218"/>
                    <a:pt x="101" y="215"/>
                    <a:pt x="119" y="216"/>
                  </a:cubicBezTo>
                  <a:close/>
                  <a:moveTo>
                    <a:pt x="159" y="134"/>
                  </a:moveTo>
                  <a:cubicBezTo>
                    <a:pt x="142" y="134"/>
                    <a:pt x="144" y="132"/>
                    <a:pt x="144" y="149"/>
                  </a:cubicBezTo>
                  <a:cubicBezTo>
                    <a:pt x="144" y="150"/>
                    <a:pt x="144" y="150"/>
                    <a:pt x="144" y="151"/>
                  </a:cubicBezTo>
                  <a:cubicBezTo>
                    <a:pt x="143" y="155"/>
                    <a:pt x="146" y="157"/>
                    <a:pt x="150" y="157"/>
                  </a:cubicBezTo>
                  <a:cubicBezTo>
                    <a:pt x="155" y="156"/>
                    <a:pt x="161" y="156"/>
                    <a:pt x="167" y="157"/>
                  </a:cubicBezTo>
                  <a:cubicBezTo>
                    <a:pt x="172" y="157"/>
                    <a:pt x="174" y="155"/>
                    <a:pt x="174" y="149"/>
                  </a:cubicBezTo>
                  <a:cubicBezTo>
                    <a:pt x="173" y="132"/>
                    <a:pt x="176" y="134"/>
                    <a:pt x="159" y="134"/>
                  </a:cubicBezTo>
                  <a:close/>
                  <a:moveTo>
                    <a:pt x="78" y="193"/>
                  </a:moveTo>
                  <a:cubicBezTo>
                    <a:pt x="61" y="193"/>
                    <a:pt x="64" y="191"/>
                    <a:pt x="64" y="208"/>
                  </a:cubicBezTo>
                  <a:cubicBezTo>
                    <a:pt x="64" y="209"/>
                    <a:pt x="64" y="210"/>
                    <a:pt x="64" y="210"/>
                  </a:cubicBezTo>
                  <a:cubicBezTo>
                    <a:pt x="63" y="214"/>
                    <a:pt x="65" y="216"/>
                    <a:pt x="69" y="216"/>
                  </a:cubicBezTo>
                  <a:cubicBezTo>
                    <a:pt x="75" y="216"/>
                    <a:pt x="81" y="215"/>
                    <a:pt x="86" y="216"/>
                  </a:cubicBezTo>
                  <a:cubicBezTo>
                    <a:pt x="92" y="216"/>
                    <a:pt x="94" y="214"/>
                    <a:pt x="94" y="209"/>
                  </a:cubicBezTo>
                  <a:cubicBezTo>
                    <a:pt x="93" y="191"/>
                    <a:pt x="96" y="193"/>
                    <a:pt x="78" y="193"/>
                  </a:cubicBezTo>
                  <a:close/>
                  <a:moveTo>
                    <a:pt x="79" y="223"/>
                  </a:moveTo>
                  <a:cubicBezTo>
                    <a:pt x="61" y="223"/>
                    <a:pt x="64" y="220"/>
                    <a:pt x="64" y="239"/>
                  </a:cubicBezTo>
                  <a:cubicBezTo>
                    <a:pt x="64" y="239"/>
                    <a:pt x="64" y="239"/>
                    <a:pt x="64" y="239"/>
                  </a:cubicBezTo>
                  <a:cubicBezTo>
                    <a:pt x="63" y="243"/>
                    <a:pt x="65" y="245"/>
                    <a:pt x="69" y="245"/>
                  </a:cubicBezTo>
                  <a:cubicBezTo>
                    <a:pt x="75" y="245"/>
                    <a:pt x="81" y="245"/>
                    <a:pt x="86" y="245"/>
                  </a:cubicBezTo>
                  <a:cubicBezTo>
                    <a:pt x="92" y="246"/>
                    <a:pt x="94" y="243"/>
                    <a:pt x="94" y="238"/>
                  </a:cubicBezTo>
                  <a:cubicBezTo>
                    <a:pt x="93" y="221"/>
                    <a:pt x="96" y="223"/>
                    <a:pt x="79" y="223"/>
                  </a:cubicBezTo>
                  <a:close/>
                  <a:moveTo>
                    <a:pt x="39" y="157"/>
                  </a:moveTo>
                  <a:cubicBezTo>
                    <a:pt x="55" y="156"/>
                    <a:pt x="53" y="159"/>
                    <a:pt x="53" y="142"/>
                  </a:cubicBezTo>
                  <a:cubicBezTo>
                    <a:pt x="53" y="141"/>
                    <a:pt x="53" y="141"/>
                    <a:pt x="53" y="140"/>
                  </a:cubicBezTo>
                  <a:cubicBezTo>
                    <a:pt x="54" y="136"/>
                    <a:pt x="52" y="134"/>
                    <a:pt x="48" y="134"/>
                  </a:cubicBezTo>
                  <a:cubicBezTo>
                    <a:pt x="42" y="134"/>
                    <a:pt x="37" y="134"/>
                    <a:pt x="31" y="134"/>
                  </a:cubicBezTo>
                  <a:cubicBezTo>
                    <a:pt x="26" y="134"/>
                    <a:pt x="24" y="135"/>
                    <a:pt x="24" y="141"/>
                  </a:cubicBezTo>
                  <a:cubicBezTo>
                    <a:pt x="24" y="157"/>
                    <a:pt x="24" y="157"/>
                    <a:pt x="39" y="157"/>
                  </a:cubicBezTo>
                  <a:close/>
                  <a:moveTo>
                    <a:pt x="38" y="216"/>
                  </a:moveTo>
                  <a:cubicBezTo>
                    <a:pt x="56" y="215"/>
                    <a:pt x="53" y="219"/>
                    <a:pt x="53" y="200"/>
                  </a:cubicBezTo>
                  <a:cubicBezTo>
                    <a:pt x="53" y="200"/>
                    <a:pt x="53" y="199"/>
                    <a:pt x="53" y="199"/>
                  </a:cubicBezTo>
                  <a:cubicBezTo>
                    <a:pt x="54" y="195"/>
                    <a:pt x="52" y="193"/>
                    <a:pt x="48" y="193"/>
                  </a:cubicBezTo>
                  <a:cubicBezTo>
                    <a:pt x="43" y="193"/>
                    <a:pt x="37" y="193"/>
                    <a:pt x="32" y="193"/>
                  </a:cubicBezTo>
                  <a:cubicBezTo>
                    <a:pt x="24" y="193"/>
                    <a:pt x="24" y="193"/>
                    <a:pt x="24" y="201"/>
                  </a:cubicBezTo>
                  <a:cubicBezTo>
                    <a:pt x="24" y="216"/>
                    <a:pt x="24" y="216"/>
                    <a:pt x="38" y="216"/>
                  </a:cubicBezTo>
                  <a:close/>
                  <a:moveTo>
                    <a:pt x="118" y="245"/>
                  </a:moveTo>
                  <a:cubicBezTo>
                    <a:pt x="134" y="245"/>
                    <a:pt x="134" y="245"/>
                    <a:pt x="134" y="230"/>
                  </a:cubicBezTo>
                  <a:cubicBezTo>
                    <a:pt x="134" y="229"/>
                    <a:pt x="134" y="229"/>
                    <a:pt x="134" y="228"/>
                  </a:cubicBezTo>
                  <a:cubicBezTo>
                    <a:pt x="134" y="225"/>
                    <a:pt x="132" y="223"/>
                    <a:pt x="128" y="223"/>
                  </a:cubicBezTo>
                  <a:cubicBezTo>
                    <a:pt x="123" y="223"/>
                    <a:pt x="117" y="223"/>
                    <a:pt x="112" y="223"/>
                  </a:cubicBezTo>
                  <a:cubicBezTo>
                    <a:pt x="106" y="222"/>
                    <a:pt x="104" y="224"/>
                    <a:pt x="104" y="231"/>
                  </a:cubicBezTo>
                  <a:cubicBezTo>
                    <a:pt x="104" y="245"/>
                    <a:pt x="104" y="245"/>
                    <a:pt x="118" y="245"/>
                  </a:cubicBezTo>
                  <a:close/>
                  <a:moveTo>
                    <a:pt x="118" y="186"/>
                  </a:moveTo>
                  <a:cubicBezTo>
                    <a:pt x="134" y="186"/>
                    <a:pt x="134" y="186"/>
                    <a:pt x="134" y="171"/>
                  </a:cubicBezTo>
                  <a:cubicBezTo>
                    <a:pt x="134" y="170"/>
                    <a:pt x="134" y="169"/>
                    <a:pt x="134" y="169"/>
                  </a:cubicBezTo>
                  <a:cubicBezTo>
                    <a:pt x="134" y="165"/>
                    <a:pt x="132" y="164"/>
                    <a:pt x="128" y="164"/>
                  </a:cubicBezTo>
                  <a:cubicBezTo>
                    <a:pt x="123" y="164"/>
                    <a:pt x="118" y="164"/>
                    <a:pt x="112" y="164"/>
                  </a:cubicBezTo>
                  <a:cubicBezTo>
                    <a:pt x="104" y="164"/>
                    <a:pt x="104" y="164"/>
                    <a:pt x="104" y="172"/>
                  </a:cubicBezTo>
                  <a:cubicBezTo>
                    <a:pt x="104" y="188"/>
                    <a:pt x="102" y="186"/>
                    <a:pt x="118" y="186"/>
                  </a:cubicBezTo>
                  <a:close/>
                  <a:moveTo>
                    <a:pt x="79" y="186"/>
                  </a:moveTo>
                  <a:cubicBezTo>
                    <a:pt x="82" y="186"/>
                    <a:pt x="85" y="186"/>
                    <a:pt x="88" y="186"/>
                  </a:cubicBezTo>
                  <a:cubicBezTo>
                    <a:pt x="93" y="186"/>
                    <a:pt x="94" y="183"/>
                    <a:pt x="93" y="180"/>
                  </a:cubicBezTo>
                  <a:cubicBezTo>
                    <a:pt x="92" y="174"/>
                    <a:pt x="98" y="166"/>
                    <a:pt x="89" y="164"/>
                  </a:cubicBezTo>
                  <a:cubicBezTo>
                    <a:pt x="83" y="163"/>
                    <a:pt x="77" y="164"/>
                    <a:pt x="71" y="163"/>
                  </a:cubicBezTo>
                  <a:cubicBezTo>
                    <a:pt x="65" y="163"/>
                    <a:pt x="63" y="165"/>
                    <a:pt x="64" y="171"/>
                  </a:cubicBezTo>
                  <a:cubicBezTo>
                    <a:pt x="64" y="188"/>
                    <a:pt x="61" y="186"/>
                    <a:pt x="79" y="186"/>
                  </a:cubicBezTo>
                  <a:close/>
                  <a:moveTo>
                    <a:pt x="158" y="186"/>
                  </a:moveTo>
                  <a:cubicBezTo>
                    <a:pt x="176" y="186"/>
                    <a:pt x="173" y="188"/>
                    <a:pt x="174" y="170"/>
                  </a:cubicBezTo>
                  <a:cubicBezTo>
                    <a:pt x="174" y="170"/>
                    <a:pt x="174" y="169"/>
                    <a:pt x="174" y="169"/>
                  </a:cubicBezTo>
                  <a:cubicBezTo>
                    <a:pt x="174" y="165"/>
                    <a:pt x="172" y="164"/>
                    <a:pt x="168" y="164"/>
                  </a:cubicBezTo>
                  <a:cubicBezTo>
                    <a:pt x="163" y="164"/>
                    <a:pt x="157" y="164"/>
                    <a:pt x="151" y="164"/>
                  </a:cubicBezTo>
                  <a:cubicBezTo>
                    <a:pt x="144" y="164"/>
                    <a:pt x="144" y="164"/>
                    <a:pt x="144" y="172"/>
                  </a:cubicBezTo>
                  <a:cubicBezTo>
                    <a:pt x="144" y="188"/>
                    <a:pt x="141" y="186"/>
                    <a:pt x="158" y="186"/>
                  </a:cubicBezTo>
                  <a:close/>
                  <a:moveTo>
                    <a:pt x="39" y="186"/>
                  </a:moveTo>
                  <a:cubicBezTo>
                    <a:pt x="56" y="186"/>
                    <a:pt x="53" y="188"/>
                    <a:pt x="54" y="172"/>
                  </a:cubicBezTo>
                  <a:cubicBezTo>
                    <a:pt x="54" y="171"/>
                    <a:pt x="53" y="170"/>
                    <a:pt x="53" y="169"/>
                  </a:cubicBezTo>
                  <a:cubicBezTo>
                    <a:pt x="54" y="165"/>
                    <a:pt x="52" y="164"/>
                    <a:pt x="48" y="164"/>
                  </a:cubicBezTo>
                  <a:cubicBezTo>
                    <a:pt x="43" y="164"/>
                    <a:pt x="37" y="164"/>
                    <a:pt x="32" y="163"/>
                  </a:cubicBezTo>
                  <a:cubicBezTo>
                    <a:pt x="26" y="163"/>
                    <a:pt x="23" y="165"/>
                    <a:pt x="24" y="171"/>
                  </a:cubicBezTo>
                  <a:cubicBezTo>
                    <a:pt x="24" y="188"/>
                    <a:pt x="21" y="186"/>
                    <a:pt x="39" y="186"/>
                  </a:cubicBezTo>
                  <a:close/>
                  <a:moveTo>
                    <a:pt x="38" y="245"/>
                  </a:moveTo>
                  <a:cubicBezTo>
                    <a:pt x="56" y="245"/>
                    <a:pt x="53" y="248"/>
                    <a:pt x="53" y="229"/>
                  </a:cubicBezTo>
                  <a:cubicBezTo>
                    <a:pt x="53" y="229"/>
                    <a:pt x="53" y="229"/>
                    <a:pt x="53" y="228"/>
                  </a:cubicBezTo>
                  <a:cubicBezTo>
                    <a:pt x="54" y="224"/>
                    <a:pt x="52" y="223"/>
                    <a:pt x="48" y="223"/>
                  </a:cubicBezTo>
                  <a:cubicBezTo>
                    <a:pt x="43" y="223"/>
                    <a:pt x="37" y="223"/>
                    <a:pt x="31" y="223"/>
                  </a:cubicBezTo>
                  <a:cubicBezTo>
                    <a:pt x="25" y="222"/>
                    <a:pt x="24" y="225"/>
                    <a:pt x="24" y="231"/>
                  </a:cubicBezTo>
                  <a:cubicBezTo>
                    <a:pt x="24" y="245"/>
                    <a:pt x="24" y="245"/>
                    <a:pt x="38" y="245"/>
                  </a:cubicBezTo>
                  <a:close/>
                  <a:moveTo>
                    <a:pt x="79" y="109"/>
                  </a:moveTo>
                  <a:cubicBezTo>
                    <a:pt x="79" y="109"/>
                    <a:pt x="79" y="109"/>
                    <a:pt x="79" y="109"/>
                  </a:cubicBezTo>
                  <a:cubicBezTo>
                    <a:pt x="76" y="109"/>
                    <a:pt x="72" y="110"/>
                    <a:pt x="69" y="109"/>
                  </a:cubicBezTo>
                  <a:cubicBezTo>
                    <a:pt x="64" y="109"/>
                    <a:pt x="64" y="112"/>
                    <a:pt x="64" y="116"/>
                  </a:cubicBezTo>
                  <a:cubicBezTo>
                    <a:pt x="64" y="120"/>
                    <a:pt x="64" y="123"/>
                    <a:pt x="69" y="123"/>
                  </a:cubicBezTo>
                  <a:cubicBezTo>
                    <a:pt x="75" y="122"/>
                    <a:pt x="82" y="123"/>
                    <a:pt x="88" y="123"/>
                  </a:cubicBezTo>
                  <a:cubicBezTo>
                    <a:pt x="92" y="123"/>
                    <a:pt x="94" y="121"/>
                    <a:pt x="94" y="117"/>
                  </a:cubicBezTo>
                  <a:cubicBezTo>
                    <a:pt x="94" y="110"/>
                    <a:pt x="93" y="109"/>
                    <a:pt x="86" y="109"/>
                  </a:cubicBezTo>
                  <a:cubicBezTo>
                    <a:pt x="84" y="109"/>
                    <a:pt x="81" y="109"/>
                    <a:pt x="79" y="109"/>
                  </a:cubicBezTo>
                  <a:close/>
                  <a:moveTo>
                    <a:pt x="158" y="123"/>
                  </a:moveTo>
                  <a:cubicBezTo>
                    <a:pt x="162" y="123"/>
                    <a:pt x="165" y="122"/>
                    <a:pt x="168" y="123"/>
                  </a:cubicBezTo>
                  <a:cubicBezTo>
                    <a:pt x="173" y="123"/>
                    <a:pt x="174" y="120"/>
                    <a:pt x="174" y="116"/>
                  </a:cubicBezTo>
                  <a:cubicBezTo>
                    <a:pt x="174" y="112"/>
                    <a:pt x="173" y="109"/>
                    <a:pt x="168" y="109"/>
                  </a:cubicBezTo>
                  <a:cubicBezTo>
                    <a:pt x="162" y="110"/>
                    <a:pt x="155" y="110"/>
                    <a:pt x="149" y="109"/>
                  </a:cubicBezTo>
                  <a:cubicBezTo>
                    <a:pt x="145" y="109"/>
                    <a:pt x="144" y="111"/>
                    <a:pt x="144" y="115"/>
                  </a:cubicBezTo>
                  <a:cubicBezTo>
                    <a:pt x="143" y="122"/>
                    <a:pt x="144" y="123"/>
                    <a:pt x="151" y="123"/>
                  </a:cubicBezTo>
                  <a:cubicBezTo>
                    <a:pt x="154" y="123"/>
                    <a:pt x="156" y="123"/>
                    <a:pt x="158" y="123"/>
                  </a:cubicBezTo>
                  <a:close/>
                  <a:moveTo>
                    <a:pt x="119" y="109"/>
                  </a:moveTo>
                  <a:cubicBezTo>
                    <a:pt x="115" y="109"/>
                    <a:pt x="112" y="109"/>
                    <a:pt x="109" y="109"/>
                  </a:cubicBezTo>
                  <a:cubicBezTo>
                    <a:pt x="104" y="109"/>
                    <a:pt x="104" y="112"/>
                    <a:pt x="104" y="116"/>
                  </a:cubicBezTo>
                  <a:cubicBezTo>
                    <a:pt x="104" y="119"/>
                    <a:pt x="103" y="123"/>
                    <a:pt x="109" y="123"/>
                  </a:cubicBezTo>
                  <a:cubicBezTo>
                    <a:pt x="115" y="123"/>
                    <a:pt x="122" y="123"/>
                    <a:pt x="129" y="123"/>
                  </a:cubicBezTo>
                  <a:cubicBezTo>
                    <a:pt x="132" y="123"/>
                    <a:pt x="134" y="121"/>
                    <a:pt x="134" y="117"/>
                  </a:cubicBezTo>
                  <a:cubicBezTo>
                    <a:pt x="134" y="110"/>
                    <a:pt x="134" y="109"/>
                    <a:pt x="126" y="109"/>
                  </a:cubicBezTo>
                  <a:cubicBezTo>
                    <a:pt x="124" y="109"/>
                    <a:pt x="121" y="109"/>
                    <a:pt x="119" y="109"/>
                  </a:cubicBezTo>
                  <a:close/>
                  <a:moveTo>
                    <a:pt x="39" y="109"/>
                  </a:moveTo>
                  <a:cubicBezTo>
                    <a:pt x="35" y="109"/>
                    <a:pt x="32" y="109"/>
                    <a:pt x="28" y="109"/>
                  </a:cubicBezTo>
                  <a:cubicBezTo>
                    <a:pt x="24" y="109"/>
                    <a:pt x="24" y="112"/>
                    <a:pt x="24" y="115"/>
                  </a:cubicBezTo>
                  <a:cubicBezTo>
                    <a:pt x="24" y="118"/>
                    <a:pt x="22" y="123"/>
                    <a:pt x="28" y="123"/>
                  </a:cubicBezTo>
                  <a:cubicBezTo>
                    <a:pt x="35" y="123"/>
                    <a:pt x="42" y="123"/>
                    <a:pt x="50" y="122"/>
                  </a:cubicBezTo>
                  <a:cubicBezTo>
                    <a:pt x="51" y="122"/>
                    <a:pt x="53" y="121"/>
                    <a:pt x="53" y="120"/>
                  </a:cubicBezTo>
                  <a:cubicBezTo>
                    <a:pt x="56" y="112"/>
                    <a:pt x="53" y="109"/>
                    <a:pt x="46" y="109"/>
                  </a:cubicBezTo>
                  <a:cubicBezTo>
                    <a:pt x="43" y="109"/>
                    <a:pt x="41" y="109"/>
                    <a:pt x="39" y="109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08174DF-7E51-4B11-B072-07243B08B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5263" y="3090863"/>
              <a:ext cx="2520950" cy="1452563"/>
            </a:xfrm>
            <a:custGeom>
              <a:avLst/>
              <a:gdLst>
                <a:gd name="T0" fmla="*/ 53 w 349"/>
                <a:gd name="T1" fmla="*/ 16 h 201"/>
                <a:gd name="T2" fmla="*/ 31 w 349"/>
                <a:gd name="T3" fmla="*/ 50 h 201"/>
                <a:gd name="T4" fmla="*/ 19 w 349"/>
                <a:gd name="T5" fmla="*/ 54 h 201"/>
                <a:gd name="T6" fmla="*/ 15 w 349"/>
                <a:gd name="T7" fmla="*/ 61 h 201"/>
                <a:gd name="T8" fmla="*/ 15 w 349"/>
                <a:gd name="T9" fmla="*/ 141 h 201"/>
                <a:gd name="T10" fmla="*/ 19 w 349"/>
                <a:gd name="T11" fmla="*/ 147 h 201"/>
                <a:gd name="T12" fmla="*/ 52 w 349"/>
                <a:gd name="T13" fmla="*/ 180 h 201"/>
                <a:gd name="T14" fmla="*/ 59 w 349"/>
                <a:gd name="T15" fmla="*/ 186 h 201"/>
                <a:gd name="T16" fmla="*/ 228 w 349"/>
                <a:gd name="T17" fmla="*/ 186 h 201"/>
                <a:gd name="T18" fmla="*/ 235 w 349"/>
                <a:gd name="T19" fmla="*/ 186 h 201"/>
                <a:gd name="T20" fmla="*/ 235 w 349"/>
                <a:gd name="T21" fmla="*/ 201 h 201"/>
                <a:gd name="T22" fmla="*/ 229 w 349"/>
                <a:gd name="T23" fmla="*/ 201 h 201"/>
                <a:gd name="T24" fmla="*/ 19 w 349"/>
                <a:gd name="T25" fmla="*/ 201 h 201"/>
                <a:gd name="T26" fmla="*/ 0 w 349"/>
                <a:gd name="T27" fmla="*/ 182 h 201"/>
                <a:gd name="T28" fmla="*/ 0 w 349"/>
                <a:gd name="T29" fmla="*/ 64 h 201"/>
                <a:gd name="T30" fmla="*/ 0 w 349"/>
                <a:gd name="T31" fmla="*/ 17 h 201"/>
                <a:gd name="T32" fmla="*/ 15 w 349"/>
                <a:gd name="T33" fmla="*/ 1 h 201"/>
                <a:gd name="T34" fmla="*/ 69 w 349"/>
                <a:gd name="T35" fmla="*/ 0 h 201"/>
                <a:gd name="T36" fmla="*/ 111 w 349"/>
                <a:gd name="T37" fmla="*/ 0 h 201"/>
                <a:gd name="T38" fmla="*/ 193 w 349"/>
                <a:gd name="T39" fmla="*/ 0 h 201"/>
                <a:gd name="T40" fmla="*/ 276 w 349"/>
                <a:gd name="T41" fmla="*/ 0 h 201"/>
                <a:gd name="T42" fmla="*/ 329 w 349"/>
                <a:gd name="T43" fmla="*/ 0 h 201"/>
                <a:gd name="T44" fmla="*/ 349 w 349"/>
                <a:gd name="T45" fmla="*/ 20 h 201"/>
                <a:gd name="T46" fmla="*/ 349 w 349"/>
                <a:gd name="T47" fmla="*/ 58 h 201"/>
                <a:gd name="T48" fmla="*/ 343 w 349"/>
                <a:gd name="T49" fmla="*/ 64 h 201"/>
                <a:gd name="T50" fmla="*/ 334 w 349"/>
                <a:gd name="T51" fmla="*/ 64 h 201"/>
                <a:gd name="T52" fmla="*/ 326 w 349"/>
                <a:gd name="T53" fmla="*/ 53 h 201"/>
                <a:gd name="T54" fmla="*/ 297 w 349"/>
                <a:gd name="T55" fmla="*/ 21 h 201"/>
                <a:gd name="T56" fmla="*/ 291 w 349"/>
                <a:gd name="T57" fmla="*/ 16 h 201"/>
                <a:gd name="T58" fmla="*/ 59 w 349"/>
                <a:gd name="T59" fmla="*/ 16 h 201"/>
                <a:gd name="T60" fmla="*/ 53 w 349"/>
                <a:gd name="T61" fmla="*/ 1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9" h="201">
                  <a:moveTo>
                    <a:pt x="53" y="16"/>
                  </a:moveTo>
                  <a:cubicBezTo>
                    <a:pt x="50" y="30"/>
                    <a:pt x="43" y="42"/>
                    <a:pt x="31" y="50"/>
                  </a:cubicBezTo>
                  <a:cubicBezTo>
                    <a:pt x="27" y="52"/>
                    <a:pt x="23" y="53"/>
                    <a:pt x="19" y="54"/>
                  </a:cubicBezTo>
                  <a:cubicBezTo>
                    <a:pt x="16" y="55"/>
                    <a:pt x="15" y="57"/>
                    <a:pt x="15" y="61"/>
                  </a:cubicBezTo>
                  <a:cubicBezTo>
                    <a:pt x="15" y="87"/>
                    <a:pt x="15" y="114"/>
                    <a:pt x="15" y="141"/>
                  </a:cubicBezTo>
                  <a:cubicBezTo>
                    <a:pt x="15" y="144"/>
                    <a:pt x="16" y="146"/>
                    <a:pt x="19" y="147"/>
                  </a:cubicBezTo>
                  <a:cubicBezTo>
                    <a:pt x="36" y="152"/>
                    <a:pt x="47" y="164"/>
                    <a:pt x="52" y="180"/>
                  </a:cubicBezTo>
                  <a:cubicBezTo>
                    <a:pt x="53" y="185"/>
                    <a:pt x="55" y="186"/>
                    <a:pt x="59" y="186"/>
                  </a:cubicBezTo>
                  <a:cubicBezTo>
                    <a:pt x="116" y="186"/>
                    <a:pt x="172" y="186"/>
                    <a:pt x="228" y="186"/>
                  </a:cubicBezTo>
                  <a:cubicBezTo>
                    <a:pt x="230" y="186"/>
                    <a:pt x="232" y="186"/>
                    <a:pt x="235" y="186"/>
                  </a:cubicBezTo>
                  <a:cubicBezTo>
                    <a:pt x="235" y="191"/>
                    <a:pt x="235" y="196"/>
                    <a:pt x="235" y="201"/>
                  </a:cubicBezTo>
                  <a:cubicBezTo>
                    <a:pt x="233" y="201"/>
                    <a:pt x="231" y="201"/>
                    <a:pt x="229" y="201"/>
                  </a:cubicBezTo>
                  <a:cubicBezTo>
                    <a:pt x="159" y="201"/>
                    <a:pt x="89" y="201"/>
                    <a:pt x="19" y="201"/>
                  </a:cubicBezTo>
                  <a:cubicBezTo>
                    <a:pt x="5" y="201"/>
                    <a:pt x="0" y="196"/>
                    <a:pt x="0" y="182"/>
                  </a:cubicBezTo>
                  <a:cubicBezTo>
                    <a:pt x="0" y="143"/>
                    <a:pt x="0" y="104"/>
                    <a:pt x="0" y="64"/>
                  </a:cubicBezTo>
                  <a:cubicBezTo>
                    <a:pt x="0" y="48"/>
                    <a:pt x="0" y="33"/>
                    <a:pt x="0" y="17"/>
                  </a:cubicBezTo>
                  <a:cubicBezTo>
                    <a:pt x="0" y="8"/>
                    <a:pt x="6" y="1"/>
                    <a:pt x="15" y="1"/>
                  </a:cubicBezTo>
                  <a:cubicBezTo>
                    <a:pt x="33" y="0"/>
                    <a:pt x="51" y="1"/>
                    <a:pt x="69" y="0"/>
                  </a:cubicBezTo>
                  <a:cubicBezTo>
                    <a:pt x="83" y="0"/>
                    <a:pt x="97" y="0"/>
                    <a:pt x="111" y="0"/>
                  </a:cubicBezTo>
                  <a:cubicBezTo>
                    <a:pt x="138" y="0"/>
                    <a:pt x="166" y="0"/>
                    <a:pt x="193" y="0"/>
                  </a:cubicBezTo>
                  <a:cubicBezTo>
                    <a:pt x="221" y="0"/>
                    <a:pt x="248" y="0"/>
                    <a:pt x="276" y="0"/>
                  </a:cubicBezTo>
                  <a:cubicBezTo>
                    <a:pt x="293" y="0"/>
                    <a:pt x="311" y="0"/>
                    <a:pt x="329" y="0"/>
                  </a:cubicBezTo>
                  <a:cubicBezTo>
                    <a:pt x="344" y="0"/>
                    <a:pt x="349" y="5"/>
                    <a:pt x="349" y="20"/>
                  </a:cubicBezTo>
                  <a:cubicBezTo>
                    <a:pt x="349" y="33"/>
                    <a:pt x="349" y="45"/>
                    <a:pt x="349" y="58"/>
                  </a:cubicBezTo>
                  <a:cubicBezTo>
                    <a:pt x="349" y="63"/>
                    <a:pt x="347" y="65"/>
                    <a:pt x="343" y="64"/>
                  </a:cubicBezTo>
                  <a:cubicBezTo>
                    <a:pt x="340" y="64"/>
                    <a:pt x="337" y="64"/>
                    <a:pt x="334" y="64"/>
                  </a:cubicBezTo>
                  <a:cubicBezTo>
                    <a:pt x="336" y="56"/>
                    <a:pt x="331" y="55"/>
                    <a:pt x="326" y="53"/>
                  </a:cubicBezTo>
                  <a:cubicBezTo>
                    <a:pt x="311" y="47"/>
                    <a:pt x="301" y="36"/>
                    <a:pt x="297" y="21"/>
                  </a:cubicBezTo>
                  <a:cubicBezTo>
                    <a:pt x="296" y="17"/>
                    <a:pt x="295" y="16"/>
                    <a:pt x="291" y="16"/>
                  </a:cubicBezTo>
                  <a:cubicBezTo>
                    <a:pt x="213" y="16"/>
                    <a:pt x="136" y="16"/>
                    <a:pt x="59" y="16"/>
                  </a:cubicBezTo>
                  <a:cubicBezTo>
                    <a:pt x="57" y="16"/>
                    <a:pt x="55" y="16"/>
                    <a:pt x="53" y="16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8B80CA51-AF82-4628-A8F3-5AC58046C2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41400" y="3198813"/>
              <a:ext cx="873125" cy="1214438"/>
            </a:xfrm>
            <a:custGeom>
              <a:avLst/>
              <a:gdLst>
                <a:gd name="T0" fmla="*/ 0 w 121"/>
                <a:gd name="T1" fmla="*/ 78 h 168"/>
                <a:gd name="T2" fmla="*/ 22 w 121"/>
                <a:gd name="T3" fmla="*/ 23 h 168"/>
                <a:gd name="T4" fmla="*/ 96 w 121"/>
                <a:gd name="T5" fmla="*/ 27 h 168"/>
                <a:gd name="T6" fmla="*/ 105 w 121"/>
                <a:gd name="T7" fmla="*/ 130 h 168"/>
                <a:gd name="T8" fmla="*/ 67 w 121"/>
                <a:gd name="T9" fmla="*/ 163 h 168"/>
                <a:gd name="T10" fmla="*/ 20 w 121"/>
                <a:gd name="T11" fmla="*/ 145 h 168"/>
                <a:gd name="T12" fmla="*/ 0 w 121"/>
                <a:gd name="T13" fmla="*/ 78 h 168"/>
                <a:gd name="T14" fmla="*/ 63 w 121"/>
                <a:gd name="T15" fmla="*/ 39 h 168"/>
                <a:gd name="T16" fmla="*/ 62 w 121"/>
                <a:gd name="T17" fmla="*/ 36 h 168"/>
                <a:gd name="T18" fmla="*/ 59 w 121"/>
                <a:gd name="T19" fmla="*/ 30 h 168"/>
                <a:gd name="T20" fmla="*/ 54 w 121"/>
                <a:gd name="T21" fmla="*/ 36 h 168"/>
                <a:gd name="T22" fmla="*/ 50 w 121"/>
                <a:gd name="T23" fmla="*/ 41 h 168"/>
                <a:gd name="T24" fmla="*/ 43 w 121"/>
                <a:gd name="T25" fmla="*/ 43 h 168"/>
                <a:gd name="T26" fmla="*/ 26 w 121"/>
                <a:gd name="T27" fmla="*/ 63 h 168"/>
                <a:gd name="T28" fmla="*/ 36 w 121"/>
                <a:gd name="T29" fmla="*/ 86 h 168"/>
                <a:gd name="T30" fmla="*/ 49 w 121"/>
                <a:gd name="T31" fmla="*/ 93 h 168"/>
                <a:gd name="T32" fmla="*/ 52 w 121"/>
                <a:gd name="T33" fmla="*/ 97 h 168"/>
                <a:gd name="T34" fmla="*/ 52 w 121"/>
                <a:gd name="T35" fmla="*/ 122 h 168"/>
                <a:gd name="T36" fmla="*/ 36 w 121"/>
                <a:gd name="T37" fmla="*/ 112 h 168"/>
                <a:gd name="T38" fmla="*/ 34 w 121"/>
                <a:gd name="T39" fmla="*/ 105 h 168"/>
                <a:gd name="T40" fmla="*/ 31 w 121"/>
                <a:gd name="T41" fmla="*/ 102 h 168"/>
                <a:gd name="T42" fmla="*/ 29 w 121"/>
                <a:gd name="T43" fmla="*/ 105 h 168"/>
                <a:gd name="T44" fmla="*/ 26 w 121"/>
                <a:gd name="T45" fmla="*/ 121 h 168"/>
                <a:gd name="T46" fmla="*/ 30 w 121"/>
                <a:gd name="T47" fmla="*/ 127 h 168"/>
                <a:gd name="T48" fmla="*/ 51 w 121"/>
                <a:gd name="T49" fmla="*/ 131 h 168"/>
                <a:gd name="T50" fmla="*/ 52 w 121"/>
                <a:gd name="T51" fmla="*/ 141 h 168"/>
                <a:gd name="T52" fmla="*/ 59 w 121"/>
                <a:gd name="T53" fmla="*/ 135 h 168"/>
                <a:gd name="T54" fmla="*/ 64 w 121"/>
                <a:gd name="T55" fmla="*/ 129 h 168"/>
                <a:gd name="T56" fmla="*/ 80 w 121"/>
                <a:gd name="T57" fmla="*/ 121 h 168"/>
                <a:gd name="T58" fmla="*/ 79 w 121"/>
                <a:gd name="T59" fmla="*/ 83 h 168"/>
                <a:gd name="T60" fmla="*/ 66 w 121"/>
                <a:gd name="T61" fmla="*/ 75 h 168"/>
                <a:gd name="T62" fmla="*/ 62 w 121"/>
                <a:gd name="T63" fmla="*/ 72 h 168"/>
                <a:gd name="T64" fmla="*/ 62 w 121"/>
                <a:gd name="T65" fmla="*/ 47 h 168"/>
                <a:gd name="T66" fmla="*/ 77 w 121"/>
                <a:gd name="T67" fmla="*/ 58 h 168"/>
                <a:gd name="T68" fmla="*/ 78 w 121"/>
                <a:gd name="T69" fmla="*/ 63 h 168"/>
                <a:gd name="T70" fmla="*/ 80 w 121"/>
                <a:gd name="T71" fmla="*/ 65 h 168"/>
                <a:gd name="T72" fmla="*/ 83 w 121"/>
                <a:gd name="T73" fmla="*/ 63 h 168"/>
                <a:gd name="T74" fmla="*/ 87 w 121"/>
                <a:gd name="T75" fmla="*/ 43 h 168"/>
                <a:gd name="T76" fmla="*/ 63 w 121"/>
                <a:gd name="T77" fmla="*/ 3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" h="168">
                  <a:moveTo>
                    <a:pt x="0" y="78"/>
                  </a:moveTo>
                  <a:cubicBezTo>
                    <a:pt x="0" y="62"/>
                    <a:pt x="8" y="42"/>
                    <a:pt x="22" y="23"/>
                  </a:cubicBezTo>
                  <a:cubicBezTo>
                    <a:pt x="41" y="0"/>
                    <a:pt x="78" y="2"/>
                    <a:pt x="96" y="27"/>
                  </a:cubicBezTo>
                  <a:cubicBezTo>
                    <a:pt x="119" y="59"/>
                    <a:pt x="121" y="94"/>
                    <a:pt x="105" y="130"/>
                  </a:cubicBezTo>
                  <a:cubicBezTo>
                    <a:pt x="98" y="146"/>
                    <a:pt x="86" y="159"/>
                    <a:pt x="67" y="163"/>
                  </a:cubicBezTo>
                  <a:cubicBezTo>
                    <a:pt x="48" y="168"/>
                    <a:pt x="32" y="160"/>
                    <a:pt x="20" y="145"/>
                  </a:cubicBezTo>
                  <a:cubicBezTo>
                    <a:pt x="6" y="128"/>
                    <a:pt x="0" y="108"/>
                    <a:pt x="0" y="78"/>
                  </a:cubicBezTo>
                  <a:close/>
                  <a:moveTo>
                    <a:pt x="63" y="39"/>
                  </a:moveTo>
                  <a:cubicBezTo>
                    <a:pt x="62" y="38"/>
                    <a:pt x="62" y="37"/>
                    <a:pt x="62" y="36"/>
                  </a:cubicBezTo>
                  <a:cubicBezTo>
                    <a:pt x="62" y="34"/>
                    <a:pt x="63" y="30"/>
                    <a:pt x="59" y="30"/>
                  </a:cubicBezTo>
                  <a:cubicBezTo>
                    <a:pt x="54" y="30"/>
                    <a:pt x="55" y="33"/>
                    <a:pt x="54" y="36"/>
                  </a:cubicBezTo>
                  <a:cubicBezTo>
                    <a:pt x="54" y="38"/>
                    <a:pt x="52" y="40"/>
                    <a:pt x="50" y="41"/>
                  </a:cubicBezTo>
                  <a:cubicBezTo>
                    <a:pt x="48" y="42"/>
                    <a:pt x="45" y="42"/>
                    <a:pt x="43" y="43"/>
                  </a:cubicBezTo>
                  <a:cubicBezTo>
                    <a:pt x="34" y="47"/>
                    <a:pt x="27" y="53"/>
                    <a:pt x="26" y="63"/>
                  </a:cubicBezTo>
                  <a:cubicBezTo>
                    <a:pt x="24" y="73"/>
                    <a:pt x="28" y="81"/>
                    <a:pt x="36" y="86"/>
                  </a:cubicBezTo>
                  <a:cubicBezTo>
                    <a:pt x="40" y="89"/>
                    <a:pt x="45" y="90"/>
                    <a:pt x="49" y="93"/>
                  </a:cubicBezTo>
                  <a:cubicBezTo>
                    <a:pt x="50" y="94"/>
                    <a:pt x="52" y="95"/>
                    <a:pt x="52" y="97"/>
                  </a:cubicBezTo>
                  <a:cubicBezTo>
                    <a:pt x="53" y="105"/>
                    <a:pt x="52" y="114"/>
                    <a:pt x="52" y="122"/>
                  </a:cubicBezTo>
                  <a:cubicBezTo>
                    <a:pt x="40" y="124"/>
                    <a:pt x="38" y="122"/>
                    <a:pt x="36" y="112"/>
                  </a:cubicBezTo>
                  <a:cubicBezTo>
                    <a:pt x="35" y="109"/>
                    <a:pt x="35" y="107"/>
                    <a:pt x="34" y="105"/>
                  </a:cubicBezTo>
                  <a:cubicBezTo>
                    <a:pt x="34" y="103"/>
                    <a:pt x="32" y="103"/>
                    <a:pt x="31" y="102"/>
                  </a:cubicBezTo>
                  <a:cubicBezTo>
                    <a:pt x="30" y="103"/>
                    <a:pt x="29" y="104"/>
                    <a:pt x="29" y="105"/>
                  </a:cubicBezTo>
                  <a:cubicBezTo>
                    <a:pt x="27" y="110"/>
                    <a:pt x="27" y="116"/>
                    <a:pt x="26" y="121"/>
                  </a:cubicBezTo>
                  <a:cubicBezTo>
                    <a:pt x="25" y="125"/>
                    <a:pt x="26" y="127"/>
                    <a:pt x="30" y="127"/>
                  </a:cubicBezTo>
                  <a:cubicBezTo>
                    <a:pt x="37" y="129"/>
                    <a:pt x="44" y="130"/>
                    <a:pt x="51" y="131"/>
                  </a:cubicBezTo>
                  <a:cubicBezTo>
                    <a:pt x="51" y="135"/>
                    <a:pt x="52" y="138"/>
                    <a:pt x="52" y="141"/>
                  </a:cubicBezTo>
                  <a:cubicBezTo>
                    <a:pt x="57" y="142"/>
                    <a:pt x="60" y="141"/>
                    <a:pt x="59" y="135"/>
                  </a:cubicBezTo>
                  <a:cubicBezTo>
                    <a:pt x="58" y="132"/>
                    <a:pt x="60" y="130"/>
                    <a:pt x="64" y="129"/>
                  </a:cubicBezTo>
                  <a:cubicBezTo>
                    <a:pt x="69" y="127"/>
                    <a:pt x="75" y="125"/>
                    <a:pt x="80" y="121"/>
                  </a:cubicBezTo>
                  <a:cubicBezTo>
                    <a:pt x="94" y="111"/>
                    <a:pt x="93" y="92"/>
                    <a:pt x="79" y="83"/>
                  </a:cubicBezTo>
                  <a:cubicBezTo>
                    <a:pt x="75" y="80"/>
                    <a:pt x="70" y="78"/>
                    <a:pt x="66" y="75"/>
                  </a:cubicBezTo>
                  <a:cubicBezTo>
                    <a:pt x="64" y="74"/>
                    <a:pt x="62" y="73"/>
                    <a:pt x="62" y="72"/>
                  </a:cubicBezTo>
                  <a:cubicBezTo>
                    <a:pt x="62" y="63"/>
                    <a:pt x="62" y="55"/>
                    <a:pt x="62" y="47"/>
                  </a:cubicBezTo>
                  <a:cubicBezTo>
                    <a:pt x="74" y="48"/>
                    <a:pt x="74" y="48"/>
                    <a:pt x="77" y="58"/>
                  </a:cubicBezTo>
                  <a:cubicBezTo>
                    <a:pt x="77" y="60"/>
                    <a:pt x="77" y="61"/>
                    <a:pt x="78" y="63"/>
                  </a:cubicBezTo>
                  <a:cubicBezTo>
                    <a:pt x="78" y="64"/>
                    <a:pt x="79" y="65"/>
                    <a:pt x="80" y="65"/>
                  </a:cubicBezTo>
                  <a:cubicBezTo>
                    <a:pt x="81" y="64"/>
                    <a:pt x="82" y="64"/>
                    <a:pt x="83" y="63"/>
                  </a:cubicBezTo>
                  <a:cubicBezTo>
                    <a:pt x="84" y="56"/>
                    <a:pt x="86" y="50"/>
                    <a:pt x="87" y="43"/>
                  </a:cubicBezTo>
                  <a:cubicBezTo>
                    <a:pt x="79" y="42"/>
                    <a:pt x="71" y="40"/>
                    <a:pt x="63" y="39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A77B7106-857C-4F50-88F4-527A58EAF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6588" y="3705225"/>
              <a:ext cx="223838" cy="223838"/>
            </a:xfrm>
            <a:custGeom>
              <a:avLst/>
              <a:gdLst>
                <a:gd name="T0" fmla="*/ 0 w 31"/>
                <a:gd name="T1" fmla="*/ 16 h 31"/>
                <a:gd name="T2" fmla="*/ 16 w 31"/>
                <a:gd name="T3" fmla="*/ 0 h 31"/>
                <a:gd name="T4" fmla="*/ 31 w 31"/>
                <a:gd name="T5" fmla="*/ 16 h 31"/>
                <a:gd name="T6" fmla="*/ 16 w 31"/>
                <a:gd name="T7" fmla="*/ 31 h 31"/>
                <a:gd name="T8" fmla="*/ 0 w 31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1" y="7"/>
                    <a:pt x="31" y="16"/>
                  </a:cubicBezTo>
                  <a:cubicBezTo>
                    <a:pt x="31" y="25"/>
                    <a:pt x="24" y="31"/>
                    <a:pt x="16" y="31"/>
                  </a:cubicBezTo>
                  <a:cubicBezTo>
                    <a:pt x="7" y="31"/>
                    <a:pt x="0" y="24"/>
                    <a:pt x="0" y="16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13A18299-39B4-4B91-A477-AED01523F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54338" y="3863975"/>
              <a:ext cx="187325" cy="282575"/>
            </a:xfrm>
            <a:custGeom>
              <a:avLst/>
              <a:gdLst>
                <a:gd name="T0" fmla="*/ 19 w 26"/>
                <a:gd name="T1" fmla="*/ 38 h 39"/>
                <a:gd name="T2" fmla="*/ 19 w 26"/>
                <a:gd name="T3" fmla="*/ 22 h 39"/>
                <a:gd name="T4" fmla="*/ 2 w 26"/>
                <a:gd name="T5" fmla="*/ 18 h 39"/>
                <a:gd name="T6" fmla="*/ 3 w 26"/>
                <a:gd name="T7" fmla="*/ 2 h 39"/>
                <a:gd name="T8" fmla="*/ 6 w 26"/>
                <a:gd name="T9" fmla="*/ 17 h 39"/>
                <a:gd name="T10" fmla="*/ 19 w 26"/>
                <a:gd name="T11" fmla="*/ 17 h 39"/>
                <a:gd name="T12" fmla="*/ 23 w 26"/>
                <a:gd name="T13" fmla="*/ 0 h 39"/>
                <a:gd name="T14" fmla="*/ 26 w 26"/>
                <a:gd name="T15" fmla="*/ 0 h 39"/>
                <a:gd name="T16" fmla="*/ 25 w 26"/>
                <a:gd name="T17" fmla="*/ 14 h 39"/>
                <a:gd name="T18" fmla="*/ 24 w 26"/>
                <a:gd name="T19" fmla="*/ 25 h 39"/>
                <a:gd name="T20" fmla="*/ 22 w 26"/>
                <a:gd name="T21" fmla="*/ 39 h 39"/>
                <a:gd name="T22" fmla="*/ 19 w 26"/>
                <a:gd name="T2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9">
                  <a:moveTo>
                    <a:pt x="19" y="38"/>
                  </a:moveTo>
                  <a:cubicBezTo>
                    <a:pt x="19" y="33"/>
                    <a:pt x="19" y="28"/>
                    <a:pt x="19" y="22"/>
                  </a:cubicBezTo>
                  <a:cubicBezTo>
                    <a:pt x="14" y="20"/>
                    <a:pt x="5" y="25"/>
                    <a:pt x="2" y="18"/>
                  </a:cubicBezTo>
                  <a:cubicBezTo>
                    <a:pt x="0" y="13"/>
                    <a:pt x="2" y="7"/>
                    <a:pt x="3" y="2"/>
                  </a:cubicBezTo>
                  <a:cubicBezTo>
                    <a:pt x="10" y="6"/>
                    <a:pt x="4" y="12"/>
                    <a:pt x="6" y="17"/>
                  </a:cubicBezTo>
                  <a:cubicBezTo>
                    <a:pt x="10" y="17"/>
                    <a:pt x="15" y="17"/>
                    <a:pt x="19" y="17"/>
                  </a:cubicBezTo>
                  <a:cubicBezTo>
                    <a:pt x="21" y="11"/>
                    <a:pt x="22" y="5"/>
                    <a:pt x="23" y="0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25" y="5"/>
                    <a:pt x="26" y="9"/>
                    <a:pt x="25" y="14"/>
                  </a:cubicBezTo>
                  <a:cubicBezTo>
                    <a:pt x="24" y="18"/>
                    <a:pt x="24" y="21"/>
                    <a:pt x="24" y="25"/>
                  </a:cubicBezTo>
                  <a:cubicBezTo>
                    <a:pt x="23" y="30"/>
                    <a:pt x="22" y="34"/>
                    <a:pt x="22" y="39"/>
                  </a:cubicBezTo>
                  <a:cubicBezTo>
                    <a:pt x="21" y="39"/>
                    <a:pt x="20" y="38"/>
                    <a:pt x="19" y="38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568FF143-DC70-4ADB-9661-F38CDD603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67013" y="3856038"/>
              <a:ext cx="187325" cy="138113"/>
            </a:xfrm>
            <a:custGeom>
              <a:avLst/>
              <a:gdLst>
                <a:gd name="T0" fmla="*/ 18 w 26"/>
                <a:gd name="T1" fmla="*/ 18 h 19"/>
                <a:gd name="T2" fmla="*/ 18 w 26"/>
                <a:gd name="T3" fmla="*/ 5 h 19"/>
                <a:gd name="T4" fmla="*/ 1 w 26"/>
                <a:gd name="T5" fmla="*/ 4 h 19"/>
                <a:gd name="T6" fmla="*/ 0 w 26"/>
                <a:gd name="T7" fmla="*/ 2 h 19"/>
                <a:gd name="T8" fmla="*/ 5 w 26"/>
                <a:gd name="T9" fmla="*/ 0 h 19"/>
                <a:gd name="T10" fmla="*/ 9 w 26"/>
                <a:gd name="T11" fmla="*/ 0 h 19"/>
                <a:gd name="T12" fmla="*/ 22 w 26"/>
                <a:gd name="T13" fmla="*/ 18 h 19"/>
                <a:gd name="T14" fmla="*/ 19 w 26"/>
                <a:gd name="T15" fmla="*/ 19 h 19"/>
                <a:gd name="T16" fmla="*/ 18 w 26"/>
                <a:gd name="T1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">
                  <a:moveTo>
                    <a:pt x="18" y="18"/>
                  </a:moveTo>
                  <a:cubicBezTo>
                    <a:pt x="18" y="14"/>
                    <a:pt x="18" y="10"/>
                    <a:pt x="18" y="5"/>
                  </a:cubicBezTo>
                  <a:cubicBezTo>
                    <a:pt x="12" y="5"/>
                    <a:pt x="6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2" y="1"/>
                    <a:pt x="3" y="1"/>
                    <a:pt x="5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24" y="0"/>
                    <a:pt x="26" y="4"/>
                    <a:pt x="22" y="18"/>
                  </a:cubicBezTo>
                  <a:cubicBezTo>
                    <a:pt x="21" y="18"/>
                    <a:pt x="20" y="19"/>
                    <a:pt x="19" y="19"/>
                  </a:cubicBezTo>
                  <a:cubicBezTo>
                    <a:pt x="19" y="19"/>
                    <a:pt x="19" y="18"/>
                    <a:pt x="18" y="18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A36E141F-34E1-480C-8172-51C7EF91E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57463" y="3856038"/>
              <a:ext cx="165100" cy="138113"/>
            </a:xfrm>
            <a:custGeom>
              <a:avLst/>
              <a:gdLst>
                <a:gd name="T0" fmla="*/ 18 w 23"/>
                <a:gd name="T1" fmla="*/ 18 h 19"/>
                <a:gd name="T2" fmla="*/ 18 w 23"/>
                <a:gd name="T3" fmla="*/ 5 h 19"/>
                <a:gd name="T4" fmla="*/ 1 w 23"/>
                <a:gd name="T5" fmla="*/ 4 h 19"/>
                <a:gd name="T6" fmla="*/ 0 w 23"/>
                <a:gd name="T7" fmla="*/ 2 h 19"/>
                <a:gd name="T8" fmla="*/ 5 w 23"/>
                <a:gd name="T9" fmla="*/ 0 h 19"/>
                <a:gd name="T10" fmla="*/ 10 w 23"/>
                <a:gd name="T11" fmla="*/ 0 h 19"/>
                <a:gd name="T12" fmla="*/ 22 w 23"/>
                <a:gd name="T13" fmla="*/ 2 h 19"/>
                <a:gd name="T14" fmla="*/ 21 w 23"/>
                <a:gd name="T15" fmla="*/ 18 h 19"/>
                <a:gd name="T16" fmla="*/ 19 w 23"/>
                <a:gd name="T17" fmla="*/ 19 h 19"/>
                <a:gd name="T18" fmla="*/ 18 w 23"/>
                <a:gd name="T1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19">
                  <a:moveTo>
                    <a:pt x="18" y="18"/>
                  </a:moveTo>
                  <a:cubicBezTo>
                    <a:pt x="18" y="14"/>
                    <a:pt x="18" y="10"/>
                    <a:pt x="18" y="5"/>
                  </a:cubicBezTo>
                  <a:cubicBezTo>
                    <a:pt x="12" y="5"/>
                    <a:pt x="6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4" y="1"/>
                    <a:pt x="22" y="1"/>
                    <a:pt x="22" y="2"/>
                  </a:cubicBezTo>
                  <a:cubicBezTo>
                    <a:pt x="23" y="7"/>
                    <a:pt x="22" y="13"/>
                    <a:pt x="21" y="18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19" y="19"/>
                    <a:pt x="19" y="18"/>
                    <a:pt x="18" y="18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8C50F62-3631-49A3-AAD4-19E31D373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4788" y="4016375"/>
              <a:ext cx="173038" cy="144463"/>
            </a:xfrm>
            <a:custGeom>
              <a:avLst/>
              <a:gdLst>
                <a:gd name="T0" fmla="*/ 22 w 24"/>
                <a:gd name="T1" fmla="*/ 0 h 20"/>
                <a:gd name="T2" fmla="*/ 24 w 24"/>
                <a:gd name="T3" fmla="*/ 1 h 20"/>
                <a:gd name="T4" fmla="*/ 24 w 24"/>
                <a:gd name="T5" fmla="*/ 6 h 20"/>
                <a:gd name="T6" fmla="*/ 21 w 24"/>
                <a:gd name="T7" fmla="*/ 17 h 20"/>
                <a:gd name="T8" fmla="*/ 0 w 24"/>
                <a:gd name="T9" fmla="*/ 17 h 20"/>
                <a:gd name="T10" fmla="*/ 0 w 24"/>
                <a:gd name="T11" fmla="*/ 15 h 20"/>
                <a:gd name="T12" fmla="*/ 18 w 24"/>
                <a:gd name="T13" fmla="*/ 13 h 20"/>
                <a:gd name="T14" fmla="*/ 20 w 24"/>
                <a:gd name="T15" fmla="*/ 1 h 20"/>
                <a:gd name="T16" fmla="*/ 22 w 24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0">
                  <a:moveTo>
                    <a:pt x="22" y="0"/>
                  </a:moveTo>
                  <a:cubicBezTo>
                    <a:pt x="22" y="0"/>
                    <a:pt x="24" y="0"/>
                    <a:pt x="24" y="1"/>
                  </a:cubicBezTo>
                  <a:cubicBezTo>
                    <a:pt x="24" y="3"/>
                    <a:pt x="24" y="4"/>
                    <a:pt x="24" y="6"/>
                  </a:cubicBezTo>
                  <a:cubicBezTo>
                    <a:pt x="23" y="10"/>
                    <a:pt x="23" y="16"/>
                    <a:pt x="21" y="17"/>
                  </a:cubicBezTo>
                  <a:cubicBezTo>
                    <a:pt x="14" y="19"/>
                    <a:pt x="7" y="20"/>
                    <a:pt x="0" y="17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6" y="14"/>
                    <a:pt x="12" y="14"/>
                    <a:pt x="18" y="13"/>
                  </a:cubicBezTo>
                  <a:cubicBezTo>
                    <a:pt x="19" y="9"/>
                    <a:pt x="19" y="5"/>
                    <a:pt x="20" y="1"/>
                  </a:cubicBezTo>
                  <a:cubicBezTo>
                    <a:pt x="21" y="0"/>
                    <a:pt x="21" y="0"/>
                    <a:pt x="22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3184C0C-A3D5-44D8-B223-636935302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35238" y="4022725"/>
              <a:ext cx="144463" cy="123825"/>
            </a:xfrm>
            <a:custGeom>
              <a:avLst/>
              <a:gdLst>
                <a:gd name="T0" fmla="*/ 4 w 20"/>
                <a:gd name="T1" fmla="*/ 0 h 17"/>
                <a:gd name="T2" fmla="*/ 4 w 20"/>
                <a:gd name="T3" fmla="*/ 12 h 17"/>
                <a:gd name="T4" fmla="*/ 20 w 20"/>
                <a:gd name="T5" fmla="*/ 15 h 17"/>
                <a:gd name="T6" fmla="*/ 20 w 20"/>
                <a:gd name="T7" fmla="*/ 17 h 17"/>
                <a:gd name="T8" fmla="*/ 3 w 20"/>
                <a:gd name="T9" fmla="*/ 17 h 17"/>
                <a:gd name="T10" fmla="*/ 0 w 20"/>
                <a:gd name="T11" fmla="*/ 15 h 17"/>
                <a:gd name="T12" fmla="*/ 1 w 20"/>
                <a:gd name="T13" fmla="*/ 0 h 17"/>
                <a:gd name="T14" fmla="*/ 5 w 20"/>
                <a:gd name="T15" fmla="*/ 0 h 17"/>
                <a:gd name="T16" fmla="*/ 4 w 20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7">
                  <a:moveTo>
                    <a:pt x="4" y="0"/>
                  </a:moveTo>
                  <a:cubicBezTo>
                    <a:pt x="4" y="4"/>
                    <a:pt x="4" y="8"/>
                    <a:pt x="4" y="12"/>
                  </a:cubicBezTo>
                  <a:cubicBezTo>
                    <a:pt x="9" y="14"/>
                    <a:pt x="16" y="11"/>
                    <a:pt x="20" y="15"/>
                  </a:cubicBezTo>
                  <a:cubicBezTo>
                    <a:pt x="20" y="16"/>
                    <a:pt x="20" y="16"/>
                    <a:pt x="20" y="17"/>
                  </a:cubicBezTo>
                  <a:cubicBezTo>
                    <a:pt x="14" y="17"/>
                    <a:pt x="8" y="17"/>
                    <a:pt x="3" y="17"/>
                  </a:cubicBezTo>
                  <a:cubicBezTo>
                    <a:pt x="2" y="17"/>
                    <a:pt x="0" y="16"/>
                    <a:pt x="0" y="15"/>
                  </a:cubicBezTo>
                  <a:cubicBezTo>
                    <a:pt x="0" y="10"/>
                    <a:pt x="1" y="5"/>
                    <a:pt x="1" y="0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B29E876-FA26-4B44-92A7-04BE6E6BB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73363" y="3986213"/>
              <a:ext cx="130175" cy="50800"/>
            </a:xfrm>
            <a:custGeom>
              <a:avLst/>
              <a:gdLst>
                <a:gd name="T0" fmla="*/ 18 w 18"/>
                <a:gd name="T1" fmla="*/ 4 h 7"/>
                <a:gd name="T2" fmla="*/ 16 w 18"/>
                <a:gd name="T3" fmla="*/ 5 h 7"/>
                <a:gd name="T4" fmla="*/ 0 w 18"/>
                <a:gd name="T5" fmla="*/ 3 h 7"/>
                <a:gd name="T6" fmla="*/ 0 w 18"/>
                <a:gd name="T7" fmla="*/ 0 h 7"/>
                <a:gd name="T8" fmla="*/ 17 w 18"/>
                <a:gd name="T9" fmla="*/ 0 h 7"/>
                <a:gd name="T10" fmla="*/ 18 w 18"/>
                <a:gd name="T11" fmla="*/ 1 h 7"/>
                <a:gd name="T12" fmla="*/ 18 w 18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4"/>
                    <a:pt x="17" y="4"/>
                    <a:pt x="16" y="5"/>
                  </a:cubicBezTo>
                  <a:cubicBezTo>
                    <a:pt x="11" y="4"/>
                    <a:pt x="5" y="7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cubicBezTo>
                    <a:pt x="18" y="0"/>
                    <a:pt x="18" y="1"/>
                    <a:pt x="18" y="1"/>
                  </a:cubicBezTo>
                  <a:cubicBezTo>
                    <a:pt x="18" y="2"/>
                    <a:pt x="18" y="3"/>
                    <a:pt x="18" y="4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3BC9CF11-9419-4B5E-BEB4-20B03F7EC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57463" y="3986213"/>
              <a:ext cx="136525" cy="36513"/>
            </a:xfrm>
            <a:custGeom>
              <a:avLst/>
              <a:gdLst>
                <a:gd name="T0" fmla="*/ 18 w 19"/>
                <a:gd name="T1" fmla="*/ 0 h 5"/>
                <a:gd name="T2" fmla="*/ 19 w 19"/>
                <a:gd name="T3" fmla="*/ 1 h 5"/>
                <a:gd name="T4" fmla="*/ 13 w 19"/>
                <a:gd name="T5" fmla="*/ 5 h 5"/>
                <a:gd name="T6" fmla="*/ 1 w 19"/>
                <a:gd name="T7" fmla="*/ 5 h 5"/>
                <a:gd name="T8" fmla="*/ 2 w 19"/>
                <a:gd name="T9" fmla="*/ 5 h 5"/>
                <a:gd name="T10" fmla="*/ 5 w 19"/>
                <a:gd name="T11" fmla="*/ 0 h 5"/>
                <a:gd name="T12" fmla="*/ 18 w 19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">
                  <a:moveTo>
                    <a:pt x="18" y="0"/>
                  </a:moveTo>
                  <a:cubicBezTo>
                    <a:pt x="19" y="0"/>
                    <a:pt x="19" y="1"/>
                    <a:pt x="19" y="1"/>
                  </a:cubicBezTo>
                  <a:cubicBezTo>
                    <a:pt x="17" y="2"/>
                    <a:pt x="15" y="4"/>
                    <a:pt x="13" y="5"/>
                  </a:cubicBezTo>
                  <a:cubicBezTo>
                    <a:pt x="9" y="5"/>
                    <a:pt x="5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9" y="0"/>
                    <a:pt x="14" y="0"/>
                    <a:pt x="18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53B37AA-03CF-4E90-8E3A-047B76759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0150" y="3863975"/>
              <a:ext cx="42863" cy="130175"/>
            </a:xfrm>
            <a:custGeom>
              <a:avLst/>
              <a:gdLst>
                <a:gd name="T0" fmla="*/ 6 w 6"/>
                <a:gd name="T1" fmla="*/ 0 h 18"/>
                <a:gd name="T2" fmla="*/ 5 w 6"/>
                <a:gd name="T3" fmla="*/ 18 h 18"/>
                <a:gd name="T4" fmla="*/ 4 w 6"/>
                <a:gd name="T5" fmla="*/ 0 h 18"/>
                <a:gd name="T6" fmla="*/ 6 w 6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8">
                  <a:moveTo>
                    <a:pt x="6" y="0"/>
                  </a:moveTo>
                  <a:cubicBezTo>
                    <a:pt x="6" y="6"/>
                    <a:pt x="5" y="12"/>
                    <a:pt x="5" y="18"/>
                  </a:cubicBezTo>
                  <a:cubicBezTo>
                    <a:pt x="0" y="15"/>
                    <a:pt x="0" y="6"/>
                    <a:pt x="4" y="0"/>
                  </a:cubicBezTo>
                  <a:cubicBezTo>
                    <a:pt x="5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36C36D2-A9C9-4A0E-AD3F-FFFEC657B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47925" y="4008438"/>
              <a:ext cx="58738" cy="138113"/>
            </a:xfrm>
            <a:custGeom>
              <a:avLst/>
              <a:gdLst>
                <a:gd name="T0" fmla="*/ 8 w 8"/>
                <a:gd name="T1" fmla="*/ 0 h 19"/>
                <a:gd name="T2" fmla="*/ 5 w 8"/>
                <a:gd name="T3" fmla="*/ 19 h 19"/>
                <a:gd name="T4" fmla="*/ 3 w 8"/>
                <a:gd name="T5" fmla="*/ 18 h 19"/>
                <a:gd name="T6" fmla="*/ 8 w 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9">
                  <a:moveTo>
                    <a:pt x="8" y="0"/>
                  </a:moveTo>
                  <a:cubicBezTo>
                    <a:pt x="7" y="7"/>
                    <a:pt x="6" y="13"/>
                    <a:pt x="5" y="19"/>
                  </a:cubicBezTo>
                  <a:cubicBezTo>
                    <a:pt x="5" y="19"/>
                    <a:pt x="4" y="18"/>
                    <a:pt x="3" y="18"/>
                  </a:cubicBezTo>
                  <a:cubicBezTo>
                    <a:pt x="0" y="12"/>
                    <a:pt x="2" y="4"/>
                    <a:pt x="8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04BA84FA-3137-4CA9-A2BF-17BF4C2A9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73200" y="3906838"/>
              <a:ext cx="87313" cy="174625"/>
            </a:xfrm>
            <a:custGeom>
              <a:avLst/>
              <a:gdLst>
                <a:gd name="T0" fmla="*/ 0 w 12"/>
                <a:gd name="T1" fmla="*/ 24 h 24"/>
                <a:gd name="T2" fmla="*/ 0 w 12"/>
                <a:gd name="T3" fmla="*/ 0 h 24"/>
                <a:gd name="T4" fmla="*/ 12 w 12"/>
                <a:gd name="T5" fmla="*/ 13 h 24"/>
                <a:gd name="T6" fmla="*/ 0 w 12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4">
                  <a:moveTo>
                    <a:pt x="0" y="24"/>
                  </a:moveTo>
                  <a:cubicBezTo>
                    <a:pt x="0" y="16"/>
                    <a:pt x="0" y="8"/>
                    <a:pt x="0" y="0"/>
                  </a:cubicBezTo>
                  <a:cubicBezTo>
                    <a:pt x="7" y="1"/>
                    <a:pt x="12" y="7"/>
                    <a:pt x="12" y="13"/>
                  </a:cubicBezTo>
                  <a:cubicBezTo>
                    <a:pt x="12" y="19"/>
                    <a:pt x="8" y="22"/>
                    <a:pt x="0" y="24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13354661-8F63-465B-84E5-86FBECB59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36675" y="3546475"/>
              <a:ext cx="101600" cy="158750"/>
            </a:xfrm>
            <a:custGeom>
              <a:avLst/>
              <a:gdLst>
                <a:gd name="T0" fmla="*/ 14 w 14"/>
                <a:gd name="T1" fmla="*/ 22 h 22"/>
                <a:gd name="T2" fmla="*/ 5 w 14"/>
                <a:gd name="T3" fmla="*/ 3 h 22"/>
                <a:gd name="T4" fmla="*/ 12 w 14"/>
                <a:gd name="T5" fmla="*/ 0 h 22"/>
                <a:gd name="T6" fmla="*/ 14 w 14"/>
                <a:gd name="T7" fmla="*/ 7 h 22"/>
                <a:gd name="T8" fmla="*/ 14 w 14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14" y="22"/>
                  </a:moveTo>
                  <a:cubicBezTo>
                    <a:pt x="1" y="18"/>
                    <a:pt x="0" y="8"/>
                    <a:pt x="5" y="3"/>
                  </a:cubicBezTo>
                  <a:cubicBezTo>
                    <a:pt x="6" y="2"/>
                    <a:pt x="9" y="1"/>
                    <a:pt x="12" y="0"/>
                  </a:cubicBezTo>
                  <a:cubicBezTo>
                    <a:pt x="13" y="2"/>
                    <a:pt x="14" y="4"/>
                    <a:pt x="14" y="7"/>
                  </a:cubicBezTo>
                  <a:cubicBezTo>
                    <a:pt x="14" y="11"/>
                    <a:pt x="14" y="16"/>
                    <a:pt x="14" y="22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7746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texto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چیدمان </a:t>
            </a:r>
            <a:r>
              <a:rPr lang="es-PE" dirty="0" err="1">
                <a:cs typeface="B Nazanin" panose="00000700000000000000" pitchFamily="2" charset="-78"/>
              </a:rPr>
              <a:t>baslc</a:t>
            </a:r>
            <a:endParaRPr lang="es-PE" dirty="0">
              <a:cs typeface="B Nazanin" panose="00000700000000000000" pitchFamily="2" charset="-78"/>
            </a:endParaRPr>
          </a:p>
        </p:txBody>
      </p:sp>
      <p:sp>
        <p:nvSpPr>
          <p:cNvPr id="60" name="Freeform 55">
            <a:extLst>
              <a:ext uri="{FF2B5EF4-FFF2-40B4-BE49-F238E27FC236}">
                <a16:creationId xmlns:a16="http://schemas.microsoft.com/office/drawing/2014/main" id="{217127D6-B042-4732-9810-9C999474ABA4}"/>
              </a:ext>
            </a:extLst>
          </p:cNvPr>
          <p:cNvSpPr/>
          <p:nvPr/>
        </p:nvSpPr>
        <p:spPr>
          <a:xfrm>
            <a:off x="323529" y="1529722"/>
            <a:ext cx="4890689" cy="5328278"/>
          </a:xfrm>
          <a:custGeom>
            <a:avLst/>
            <a:gdLst/>
            <a:ahLst/>
            <a:cxnLst/>
            <a:rect l="l" t="t" r="r" b="b"/>
            <a:pathLst>
              <a:path w="3294587" h="5795631">
                <a:moveTo>
                  <a:pt x="0" y="0"/>
                </a:moveTo>
                <a:lnTo>
                  <a:pt x="3294587" y="2889259"/>
                </a:lnTo>
                <a:lnTo>
                  <a:pt x="0" y="5795631"/>
                </a:lnTo>
                <a:close/>
              </a:path>
            </a:pathLst>
          </a:custGeom>
          <a:solidFill>
            <a:srgbClr val="ECECE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cxnSp>
        <p:nvCxnSpPr>
          <p:cNvPr id="70" name="Straight Connector 12">
            <a:extLst>
              <a:ext uri="{FF2B5EF4-FFF2-40B4-BE49-F238E27FC236}">
                <a16:creationId xmlns:a16="http://schemas.microsoft.com/office/drawing/2014/main" id="{8B04EE1C-FD13-4BFF-95AD-6E5ACFA55276}"/>
              </a:ext>
            </a:extLst>
          </p:cNvPr>
          <p:cNvCxnSpPr>
            <a:cxnSpLocks/>
            <a:endCxn id="76" idx="2"/>
          </p:cNvCxnSpPr>
          <p:nvPr/>
        </p:nvCxnSpPr>
        <p:spPr>
          <a:xfrm>
            <a:off x="5284927" y="4201289"/>
            <a:ext cx="1469475" cy="555314"/>
          </a:xfrm>
          <a:prstGeom prst="line">
            <a:avLst/>
          </a:prstGeom>
          <a:noFill/>
          <a:ln w="38100" cap="flat" cmpd="sng" algn="ctr">
            <a:solidFill>
              <a:srgbClr val="28608C"/>
            </a:solidFill>
            <a:prstDash val="solid"/>
            <a:miter lim="800000"/>
          </a:ln>
          <a:effectLst/>
        </p:spPr>
      </p:cxnSp>
      <p:cxnSp>
        <p:nvCxnSpPr>
          <p:cNvPr id="71" name="Straight Connector 13">
            <a:extLst>
              <a:ext uri="{FF2B5EF4-FFF2-40B4-BE49-F238E27FC236}">
                <a16:creationId xmlns:a16="http://schemas.microsoft.com/office/drawing/2014/main" id="{C66A0949-3A9B-475A-9C4E-639DF40E12CE}"/>
              </a:ext>
            </a:extLst>
          </p:cNvPr>
          <p:cNvCxnSpPr>
            <a:cxnSpLocks/>
            <a:endCxn id="77" idx="1"/>
          </p:cNvCxnSpPr>
          <p:nvPr/>
        </p:nvCxnSpPr>
        <p:spPr>
          <a:xfrm>
            <a:off x="5241660" y="4191839"/>
            <a:ext cx="1049096" cy="1352977"/>
          </a:xfrm>
          <a:prstGeom prst="line">
            <a:avLst/>
          </a:prstGeom>
          <a:noFill/>
          <a:ln w="38100" cap="flat" cmpd="sng" algn="ctr">
            <a:solidFill>
              <a:srgbClr val="3282BE"/>
            </a:solidFill>
            <a:prstDash val="solid"/>
            <a:miter lim="800000"/>
          </a:ln>
          <a:effectLst/>
        </p:spPr>
      </p:cxnSp>
      <p:cxnSp>
        <p:nvCxnSpPr>
          <p:cNvPr id="72" name="Straight Connector 14">
            <a:extLst>
              <a:ext uri="{FF2B5EF4-FFF2-40B4-BE49-F238E27FC236}">
                <a16:creationId xmlns:a16="http://schemas.microsoft.com/office/drawing/2014/main" id="{F9DD10EA-FC1C-43D7-A8F1-D17A782E57D0}"/>
              </a:ext>
            </a:extLst>
          </p:cNvPr>
          <p:cNvCxnSpPr>
            <a:cxnSpLocks/>
            <a:endCxn id="75" idx="2"/>
          </p:cNvCxnSpPr>
          <p:nvPr/>
        </p:nvCxnSpPr>
        <p:spPr>
          <a:xfrm flipV="1">
            <a:off x="5284927" y="3644369"/>
            <a:ext cx="1469475" cy="542866"/>
          </a:xfrm>
          <a:prstGeom prst="line">
            <a:avLst/>
          </a:prstGeom>
          <a:noFill/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</p:cxnSp>
      <p:cxnSp>
        <p:nvCxnSpPr>
          <p:cNvPr id="73" name="Straight Connector 15">
            <a:extLst>
              <a:ext uri="{FF2B5EF4-FFF2-40B4-BE49-F238E27FC236}">
                <a16:creationId xmlns:a16="http://schemas.microsoft.com/office/drawing/2014/main" id="{7575752E-87CC-4DB9-B48D-4FB8C75F8453}"/>
              </a:ext>
            </a:extLst>
          </p:cNvPr>
          <p:cNvCxnSpPr>
            <a:cxnSpLocks/>
            <a:endCxn id="78" idx="3"/>
          </p:cNvCxnSpPr>
          <p:nvPr/>
        </p:nvCxnSpPr>
        <p:spPr>
          <a:xfrm flipV="1">
            <a:off x="5273100" y="2856154"/>
            <a:ext cx="1017656" cy="1331082"/>
          </a:xfrm>
          <a:prstGeom prst="line">
            <a:avLst/>
          </a:prstGeom>
          <a:noFill/>
          <a:ln w="38100" cap="flat" cmpd="sng" algn="ctr">
            <a:solidFill>
              <a:srgbClr val="3282BE"/>
            </a:solidFill>
            <a:prstDash val="solid"/>
            <a:miter lim="800000"/>
          </a:ln>
          <a:effectLst/>
        </p:spPr>
      </p:cxnSp>
      <p:sp>
        <p:nvSpPr>
          <p:cNvPr id="74" name="Oval 16">
            <a:extLst>
              <a:ext uri="{FF2B5EF4-FFF2-40B4-BE49-F238E27FC236}">
                <a16:creationId xmlns:a16="http://schemas.microsoft.com/office/drawing/2014/main" id="{A37AD8D9-0C5B-47AB-BEEF-A3654843365D}"/>
              </a:ext>
            </a:extLst>
          </p:cNvPr>
          <p:cNvSpPr/>
          <p:nvPr/>
        </p:nvSpPr>
        <p:spPr>
          <a:xfrm>
            <a:off x="1881946" y="2343950"/>
            <a:ext cx="3817156" cy="3817156"/>
          </a:xfrm>
          <a:prstGeom prst="ellipse">
            <a:avLst/>
          </a:prstGeom>
          <a:solidFill>
            <a:srgbClr val="3282BE"/>
          </a:solidFill>
          <a:ln w="889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75" name="Oval 17">
            <a:extLst>
              <a:ext uri="{FF2B5EF4-FFF2-40B4-BE49-F238E27FC236}">
                <a16:creationId xmlns:a16="http://schemas.microsoft.com/office/drawing/2014/main" id="{B33271CF-6D8E-45C0-9EA8-B7532C6BA2BC}"/>
              </a:ext>
            </a:extLst>
          </p:cNvPr>
          <p:cNvSpPr/>
          <p:nvPr/>
        </p:nvSpPr>
        <p:spPr>
          <a:xfrm>
            <a:off x="6754402" y="3186136"/>
            <a:ext cx="916465" cy="916465"/>
          </a:xfrm>
          <a:prstGeom prst="ellipse">
            <a:avLst/>
          </a:prstGeom>
          <a:noFill/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76" name="Oval 18">
            <a:extLst>
              <a:ext uri="{FF2B5EF4-FFF2-40B4-BE49-F238E27FC236}">
                <a16:creationId xmlns:a16="http://schemas.microsoft.com/office/drawing/2014/main" id="{D5189F33-D879-41CE-9005-228D4DE338F1}"/>
              </a:ext>
            </a:extLst>
          </p:cNvPr>
          <p:cNvSpPr/>
          <p:nvPr/>
        </p:nvSpPr>
        <p:spPr>
          <a:xfrm>
            <a:off x="6754402" y="4298370"/>
            <a:ext cx="916465" cy="916465"/>
          </a:xfrm>
          <a:prstGeom prst="ellipse">
            <a:avLst/>
          </a:prstGeom>
          <a:noFill/>
          <a:ln w="38100" cap="flat" cmpd="sng" algn="ctr">
            <a:solidFill>
              <a:srgbClr val="28608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77" name="Oval 19">
            <a:extLst>
              <a:ext uri="{FF2B5EF4-FFF2-40B4-BE49-F238E27FC236}">
                <a16:creationId xmlns:a16="http://schemas.microsoft.com/office/drawing/2014/main" id="{C43560E7-1655-4F94-9A8C-065AE427B3AC}"/>
              </a:ext>
            </a:extLst>
          </p:cNvPr>
          <p:cNvSpPr/>
          <p:nvPr/>
        </p:nvSpPr>
        <p:spPr>
          <a:xfrm>
            <a:off x="6156543" y="5410603"/>
            <a:ext cx="916465" cy="916465"/>
          </a:xfrm>
          <a:prstGeom prst="ellipse">
            <a:avLst/>
          </a:prstGeom>
          <a:noFill/>
          <a:ln w="38100" cap="flat" cmpd="sng" algn="ctr">
            <a:solidFill>
              <a:srgbClr val="3282B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78" name="Oval 20">
            <a:extLst>
              <a:ext uri="{FF2B5EF4-FFF2-40B4-BE49-F238E27FC236}">
                <a16:creationId xmlns:a16="http://schemas.microsoft.com/office/drawing/2014/main" id="{4E54C31C-B7A4-4656-AEA0-7872013F45D3}"/>
              </a:ext>
            </a:extLst>
          </p:cNvPr>
          <p:cNvSpPr/>
          <p:nvPr/>
        </p:nvSpPr>
        <p:spPr>
          <a:xfrm>
            <a:off x="6156543" y="2073902"/>
            <a:ext cx="916465" cy="916465"/>
          </a:xfrm>
          <a:prstGeom prst="ellipse">
            <a:avLst/>
          </a:prstGeom>
          <a:noFill/>
          <a:ln w="38100" cap="flat" cmpd="sng" algn="ctr">
            <a:solidFill>
              <a:srgbClr val="3282BE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07" name="TextBox 21">
            <a:extLst>
              <a:ext uri="{FF2B5EF4-FFF2-40B4-BE49-F238E27FC236}">
                <a16:creationId xmlns:a16="http://schemas.microsoft.com/office/drawing/2014/main" id="{B1B60DE4-0367-47CE-9E85-9D685F2A6619}"/>
              </a:ext>
            </a:extLst>
          </p:cNvPr>
          <p:cNvSpPr txBox="1"/>
          <p:nvPr/>
        </p:nvSpPr>
        <p:spPr>
          <a:xfrm>
            <a:off x="7227155" y="2191446"/>
            <a:ext cx="3871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</a:t>
            </a:r>
            <a:endParaRPr lang="en-US" altLang="ko-KR" sz="1200" dirty="0">
              <a:solidFill>
                <a:prstClr val="black">
                  <a:lumMod val="95000"/>
                  <a:lumOff val="5000"/>
                </a:prstClr>
              </a:solidFill>
              <a:cs typeface="B Nazanin" panose="00000700000000000000" pitchFamily="2" charset="-78"/>
            </a:endParaRPr>
          </a:p>
        </p:txBody>
      </p:sp>
      <p:sp>
        <p:nvSpPr>
          <p:cNvPr id="108" name="TextBox 22">
            <a:extLst>
              <a:ext uri="{FF2B5EF4-FFF2-40B4-BE49-F238E27FC236}">
                <a16:creationId xmlns:a16="http://schemas.microsoft.com/office/drawing/2014/main" id="{15C36A98-DE86-4074-B001-563E2AA5C371}"/>
              </a:ext>
            </a:extLst>
          </p:cNvPr>
          <p:cNvSpPr txBox="1"/>
          <p:nvPr/>
        </p:nvSpPr>
        <p:spPr>
          <a:xfrm>
            <a:off x="7833719" y="3309521"/>
            <a:ext cx="3871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</a:t>
            </a:r>
            <a:endParaRPr lang="en-US" altLang="ko-KR" sz="1200" dirty="0">
              <a:solidFill>
                <a:prstClr val="black">
                  <a:lumMod val="95000"/>
                  <a:lumOff val="5000"/>
                </a:prstClr>
              </a:solidFill>
              <a:cs typeface="B Nazanin" panose="00000700000000000000" pitchFamily="2" charset="-78"/>
            </a:endParaRPr>
          </a:p>
        </p:txBody>
      </p:sp>
      <p:sp>
        <p:nvSpPr>
          <p:cNvPr id="109" name="TextBox 23">
            <a:extLst>
              <a:ext uri="{FF2B5EF4-FFF2-40B4-BE49-F238E27FC236}">
                <a16:creationId xmlns:a16="http://schemas.microsoft.com/office/drawing/2014/main" id="{5B8B40AC-5751-4C81-A302-81DCF9C66F52}"/>
              </a:ext>
            </a:extLst>
          </p:cNvPr>
          <p:cNvSpPr txBox="1"/>
          <p:nvPr/>
        </p:nvSpPr>
        <p:spPr>
          <a:xfrm>
            <a:off x="7838539" y="4427596"/>
            <a:ext cx="3871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</a:t>
            </a:r>
            <a:endParaRPr lang="en-US" altLang="ko-KR" sz="1200" dirty="0">
              <a:solidFill>
                <a:prstClr val="black">
                  <a:lumMod val="95000"/>
                  <a:lumOff val="5000"/>
                </a:prstClr>
              </a:solidFill>
              <a:cs typeface="B Nazanin" panose="00000700000000000000" pitchFamily="2" charset="-78"/>
            </a:endParaRPr>
          </a:p>
        </p:txBody>
      </p:sp>
      <p:sp>
        <p:nvSpPr>
          <p:cNvPr id="110" name="TextBox 24">
            <a:extLst>
              <a:ext uri="{FF2B5EF4-FFF2-40B4-BE49-F238E27FC236}">
                <a16:creationId xmlns:a16="http://schemas.microsoft.com/office/drawing/2014/main" id="{BFB30516-674E-4242-A8A0-7DF44A219B81}"/>
              </a:ext>
            </a:extLst>
          </p:cNvPr>
          <p:cNvSpPr txBox="1"/>
          <p:nvPr/>
        </p:nvSpPr>
        <p:spPr>
          <a:xfrm>
            <a:off x="7227155" y="5545672"/>
            <a:ext cx="3871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</a:t>
            </a:r>
            <a:endParaRPr lang="en-US" altLang="ko-KR" sz="1200" dirty="0">
              <a:solidFill>
                <a:prstClr val="black">
                  <a:lumMod val="95000"/>
                  <a:lumOff val="5000"/>
                </a:prstClr>
              </a:solidFill>
              <a:cs typeface="B Nazanin" panose="00000700000000000000" pitchFamily="2" charset="-78"/>
            </a:endParaRPr>
          </a:p>
        </p:txBody>
      </p:sp>
      <p:sp>
        <p:nvSpPr>
          <p:cNvPr id="113" name="Round Same Side Corner Rectangle 11">
            <a:extLst>
              <a:ext uri="{FF2B5EF4-FFF2-40B4-BE49-F238E27FC236}">
                <a16:creationId xmlns:a16="http://schemas.microsoft.com/office/drawing/2014/main" id="{C4CD025B-8C1D-4B93-BF70-261E48F21807}"/>
              </a:ext>
            </a:extLst>
          </p:cNvPr>
          <p:cNvSpPr>
            <a:spLocks noChangeAspect="1"/>
          </p:cNvSpPr>
          <p:nvPr/>
        </p:nvSpPr>
        <p:spPr>
          <a:xfrm rot="9900000">
            <a:off x="7029155" y="350762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rgbClr val="26262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14" name="Block Arc 10">
            <a:extLst>
              <a:ext uri="{FF2B5EF4-FFF2-40B4-BE49-F238E27FC236}">
                <a16:creationId xmlns:a16="http://schemas.microsoft.com/office/drawing/2014/main" id="{7AD8B020-9657-40BB-B7B7-7D9A324E9ABA}"/>
              </a:ext>
            </a:extLst>
          </p:cNvPr>
          <p:cNvSpPr/>
          <p:nvPr/>
        </p:nvSpPr>
        <p:spPr>
          <a:xfrm>
            <a:off x="6407958" y="2385996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rgbClr val="3282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15" name="Round Same Side Corner Rectangle 36">
            <a:extLst>
              <a:ext uri="{FF2B5EF4-FFF2-40B4-BE49-F238E27FC236}">
                <a16:creationId xmlns:a16="http://schemas.microsoft.com/office/drawing/2014/main" id="{3B3DC9F1-D7AF-4364-8DCF-AE4C63C2A1DC}"/>
              </a:ext>
            </a:extLst>
          </p:cNvPr>
          <p:cNvSpPr>
            <a:spLocks noChangeAspect="1"/>
          </p:cNvSpPr>
          <p:nvPr/>
        </p:nvSpPr>
        <p:spPr>
          <a:xfrm>
            <a:off x="6434674" y="5715637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rgbClr val="3282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16" name="Oval 21">
            <a:extLst>
              <a:ext uri="{FF2B5EF4-FFF2-40B4-BE49-F238E27FC236}">
                <a16:creationId xmlns:a16="http://schemas.microsoft.com/office/drawing/2014/main" id="{1549875E-21FB-4DCD-A886-DD82F779B356}"/>
              </a:ext>
            </a:extLst>
          </p:cNvPr>
          <p:cNvSpPr>
            <a:spLocks noChangeAspect="1"/>
          </p:cNvSpPr>
          <p:nvPr/>
        </p:nvSpPr>
        <p:spPr>
          <a:xfrm>
            <a:off x="7027095" y="4557258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rgbClr val="2860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1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A7CD5127-6F16-4280-88EB-D6375B908955}"/>
              </a:ext>
            </a:extLst>
          </p:cNvPr>
          <p:cNvGrpSpPr/>
          <p:nvPr/>
        </p:nvGrpSpPr>
        <p:grpSpPr>
          <a:xfrm>
            <a:off x="2829189" y="3091277"/>
            <a:ext cx="2342361" cy="2191915"/>
            <a:chOff x="-2698750" y="4881563"/>
            <a:chExt cx="1779587" cy="1665287"/>
          </a:xfrm>
          <a:solidFill>
            <a:schemeClr val="bg1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6BF6CF7-22B6-440F-B08D-4A9AA11C36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8750" y="4881563"/>
              <a:ext cx="1131887" cy="1658937"/>
            </a:xfrm>
            <a:custGeom>
              <a:avLst/>
              <a:gdLst>
                <a:gd name="T0" fmla="*/ 188 w 189"/>
                <a:gd name="T1" fmla="*/ 128 h 277"/>
                <a:gd name="T2" fmla="*/ 161 w 189"/>
                <a:gd name="T3" fmla="*/ 131 h 277"/>
                <a:gd name="T4" fmla="*/ 161 w 189"/>
                <a:gd name="T5" fmla="*/ 121 h 277"/>
                <a:gd name="T6" fmla="*/ 129 w 189"/>
                <a:gd name="T7" fmla="*/ 121 h 277"/>
                <a:gd name="T8" fmla="*/ 129 w 189"/>
                <a:gd name="T9" fmla="*/ 141 h 277"/>
                <a:gd name="T10" fmla="*/ 138 w 189"/>
                <a:gd name="T11" fmla="*/ 141 h 277"/>
                <a:gd name="T12" fmla="*/ 129 w 189"/>
                <a:gd name="T13" fmla="*/ 182 h 277"/>
                <a:gd name="T14" fmla="*/ 129 w 189"/>
                <a:gd name="T15" fmla="*/ 251 h 277"/>
                <a:gd name="T16" fmla="*/ 142 w 189"/>
                <a:gd name="T17" fmla="*/ 277 h 277"/>
                <a:gd name="T18" fmla="*/ 130 w 189"/>
                <a:gd name="T19" fmla="*/ 277 h 277"/>
                <a:gd name="T20" fmla="*/ 26 w 189"/>
                <a:gd name="T21" fmla="*/ 277 h 277"/>
                <a:gd name="T22" fmla="*/ 0 w 189"/>
                <a:gd name="T23" fmla="*/ 251 h 277"/>
                <a:gd name="T24" fmla="*/ 0 w 189"/>
                <a:gd name="T25" fmla="*/ 26 h 277"/>
                <a:gd name="T26" fmla="*/ 25 w 189"/>
                <a:gd name="T27" fmla="*/ 0 h 277"/>
                <a:gd name="T28" fmla="*/ 163 w 189"/>
                <a:gd name="T29" fmla="*/ 0 h 277"/>
                <a:gd name="T30" fmla="*/ 188 w 189"/>
                <a:gd name="T31" fmla="*/ 23 h 277"/>
                <a:gd name="T32" fmla="*/ 188 w 189"/>
                <a:gd name="T33" fmla="*/ 128 h 277"/>
                <a:gd name="T34" fmla="*/ 28 w 189"/>
                <a:gd name="T35" fmla="*/ 77 h 277"/>
                <a:gd name="T36" fmla="*/ 160 w 189"/>
                <a:gd name="T37" fmla="*/ 77 h 277"/>
                <a:gd name="T38" fmla="*/ 160 w 189"/>
                <a:gd name="T39" fmla="*/ 36 h 277"/>
                <a:gd name="T40" fmla="*/ 28 w 189"/>
                <a:gd name="T41" fmla="*/ 36 h 277"/>
                <a:gd name="T42" fmla="*/ 28 w 189"/>
                <a:gd name="T43" fmla="*/ 77 h 277"/>
                <a:gd name="T44" fmla="*/ 110 w 189"/>
                <a:gd name="T45" fmla="*/ 167 h 277"/>
                <a:gd name="T46" fmla="*/ 79 w 189"/>
                <a:gd name="T47" fmla="*/ 167 h 277"/>
                <a:gd name="T48" fmla="*/ 79 w 189"/>
                <a:gd name="T49" fmla="*/ 187 h 277"/>
                <a:gd name="T50" fmla="*/ 110 w 189"/>
                <a:gd name="T51" fmla="*/ 187 h 277"/>
                <a:gd name="T52" fmla="*/ 110 w 189"/>
                <a:gd name="T53" fmla="*/ 167 h 277"/>
                <a:gd name="T54" fmla="*/ 109 w 189"/>
                <a:gd name="T55" fmla="*/ 234 h 277"/>
                <a:gd name="T56" fmla="*/ 109 w 189"/>
                <a:gd name="T57" fmla="*/ 214 h 277"/>
                <a:gd name="T58" fmla="*/ 79 w 189"/>
                <a:gd name="T59" fmla="*/ 214 h 277"/>
                <a:gd name="T60" fmla="*/ 79 w 189"/>
                <a:gd name="T61" fmla="*/ 234 h 277"/>
                <a:gd name="T62" fmla="*/ 109 w 189"/>
                <a:gd name="T63" fmla="*/ 234 h 277"/>
                <a:gd name="T64" fmla="*/ 79 w 189"/>
                <a:gd name="T65" fmla="*/ 141 h 277"/>
                <a:gd name="T66" fmla="*/ 109 w 189"/>
                <a:gd name="T67" fmla="*/ 141 h 277"/>
                <a:gd name="T68" fmla="*/ 109 w 189"/>
                <a:gd name="T69" fmla="*/ 121 h 277"/>
                <a:gd name="T70" fmla="*/ 79 w 189"/>
                <a:gd name="T71" fmla="*/ 121 h 277"/>
                <a:gd name="T72" fmla="*/ 79 w 189"/>
                <a:gd name="T73" fmla="*/ 141 h 277"/>
                <a:gd name="T74" fmla="*/ 29 w 189"/>
                <a:gd name="T75" fmla="*/ 120 h 277"/>
                <a:gd name="T76" fmla="*/ 29 w 189"/>
                <a:gd name="T77" fmla="*/ 141 h 277"/>
                <a:gd name="T78" fmla="*/ 59 w 189"/>
                <a:gd name="T79" fmla="*/ 141 h 277"/>
                <a:gd name="T80" fmla="*/ 59 w 189"/>
                <a:gd name="T81" fmla="*/ 120 h 277"/>
                <a:gd name="T82" fmla="*/ 29 w 189"/>
                <a:gd name="T83" fmla="*/ 120 h 277"/>
                <a:gd name="T84" fmla="*/ 59 w 189"/>
                <a:gd name="T85" fmla="*/ 187 h 277"/>
                <a:gd name="T86" fmla="*/ 59 w 189"/>
                <a:gd name="T87" fmla="*/ 167 h 277"/>
                <a:gd name="T88" fmla="*/ 29 w 189"/>
                <a:gd name="T89" fmla="*/ 167 h 277"/>
                <a:gd name="T90" fmla="*/ 29 w 189"/>
                <a:gd name="T91" fmla="*/ 187 h 277"/>
                <a:gd name="T92" fmla="*/ 59 w 189"/>
                <a:gd name="T93" fmla="*/ 187 h 277"/>
                <a:gd name="T94" fmla="*/ 29 w 189"/>
                <a:gd name="T95" fmla="*/ 214 h 277"/>
                <a:gd name="T96" fmla="*/ 29 w 189"/>
                <a:gd name="T97" fmla="*/ 234 h 277"/>
                <a:gd name="T98" fmla="*/ 59 w 189"/>
                <a:gd name="T99" fmla="*/ 234 h 277"/>
                <a:gd name="T100" fmla="*/ 59 w 189"/>
                <a:gd name="T101" fmla="*/ 214 h 277"/>
                <a:gd name="T102" fmla="*/ 29 w 189"/>
                <a:gd name="T103" fmla="*/ 21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9" h="277">
                  <a:moveTo>
                    <a:pt x="188" y="128"/>
                  </a:moveTo>
                  <a:cubicBezTo>
                    <a:pt x="179" y="129"/>
                    <a:pt x="170" y="130"/>
                    <a:pt x="161" y="131"/>
                  </a:cubicBezTo>
                  <a:cubicBezTo>
                    <a:pt x="161" y="128"/>
                    <a:pt x="161" y="124"/>
                    <a:pt x="161" y="121"/>
                  </a:cubicBezTo>
                  <a:cubicBezTo>
                    <a:pt x="150" y="121"/>
                    <a:pt x="140" y="121"/>
                    <a:pt x="129" y="121"/>
                  </a:cubicBezTo>
                  <a:cubicBezTo>
                    <a:pt x="129" y="127"/>
                    <a:pt x="129" y="134"/>
                    <a:pt x="129" y="141"/>
                  </a:cubicBezTo>
                  <a:cubicBezTo>
                    <a:pt x="132" y="141"/>
                    <a:pt x="134" y="141"/>
                    <a:pt x="138" y="141"/>
                  </a:cubicBezTo>
                  <a:cubicBezTo>
                    <a:pt x="125" y="153"/>
                    <a:pt x="129" y="168"/>
                    <a:pt x="129" y="182"/>
                  </a:cubicBezTo>
                  <a:cubicBezTo>
                    <a:pt x="129" y="205"/>
                    <a:pt x="129" y="228"/>
                    <a:pt x="129" y="251"/>
                  </a:cubicBezTo>
                  <a:cubicBezTo>
                    <a:pt x="129" y="265"/>
                    <a:pt x="130" y="267"/>
                    <a:pt x="142" y="277"/>
                  </a:cubicBezTo>
                  <a:cubicBezTo>
                    <a:pt x="137" y="277"/>
                    <a:pt x="133" y="277"/>
                    <a:pt x="130" y="277"/>
                  </a:cubicBezTo>
                  <a:cubicBezTo>
                    <a:pt x="95" y="277"/>
                    <a:pt x="60" y="277"/>
                    <a:pt x="26" y="277"/>
                  </a:cubicBezTo>
                  <a:cubicBezTo>
                    <a:pt x="11" y="277"/>
                    <a:pt x="0" y="266"/>
                    <a:pt x="0" y="251"/>
                  </a:cubicBezTo>
                  <a:cubicBezTo>
                    <a:pt x="0" y="176"/>
                    <a:pt x="0" y="101"/>
                    <a:pt x="0" y="26"/>
                  </a:cubicBezTo>
                  <a:cubicBezTo>
                    <a:pt x="0" y="11"/>
                    <a:pt x="10" y="0"/>
                    <a:pt x="25" y="0"/>
                  </a:cubicBezTo>
                  <a:cubicBezTo>
                    <a:pt x="71" y="0"/>
                    <a:pt x="117" y="0"/>
                    <a:pt x="163" y="0"/>
                  </a:cubicBezTo>
                  <a:cubicBezTo>
                    <a:pt x="177" y="0"/>
                    <a:pt x="188" y="10"/>
                    <a:pt x="188" y="23"/>
                  </a:cubicBezTo>
                  <a:cubicBezTo>
                    <a:pt x="189" y="58"/>
                    <a:pt x="188" y="93"/>
                    <a:pt x="188" y="128"/>
                  </a:cubicBezTo>
                  <a:close/>
                  <a:moveTo>
                    <a:pt x="28" y="77"/>
                  </a:moveTo>
                  <a:cubicBezTo>
                    <a:pt x="73" y="77"/>
                    <a:pt x="116" y="77"/>
                    <a:pt x="160" y="77"/>
                  </a:cubicBezTo>
                  <a:cubicBezTo>
                    <a:pt x="160" y="63"/>
                    <a:pt x="160" y="50"/>
                    <a:pt x="160" y="36"/>
                  </a:cubicBezTo>
                  <a:cubicBezTo>
                    <a:pt x="116" y="36"/>
                    <a:pt x="72" y="36"/>
                    <a:pt x="28" y="36"/>
                  </a:cubicBezTo>
                  <a:cubicBezTo>
                    <a:pt x="28" y="50"/>
                    <a:pt x="28" y="63"/>
                    <a:pt x="28" y="77"/>
                  </a:cubicBezTo>
                  <a:close/>
                  <a:moveTo>
                    <a:pt x="110" y="167"/>
                  </a:moveTo>
                  <a:cubicBezTo>
                    <a:pt x="99" y="167"/>
                    <a:pt x="89" y="167"/>
                    <a:pt x="79" y="167"/>
                  </a:cubicBezTo>
                  <a:cubicBezTo>
                    <a:pt x="79" y="174"/>
                    <a:pt x="79" y="181"/>
                    <a:pt x="79" y="187"/>
                  </a:cubicBezTo>
                  <a:cubicBezTo>
                    <a:pt x="89" y="187"/>
                    <a:pt x="99" y="187"/>
                    <a:pt x="110" y="187"/>
                  </a:cubicBezTo>
                  <a:cubicBezTo>
                    <a:pt x="110" y="181"/>
                    <a:pt x="110" y="174"/>
                    <a:pt x="110" y="167"/>
                  </a:cubicBezTo>
                  <a:close/>
                  <a:moveTo>
                    <a:pt x="109" y="234"/>
                  </a:moveTo>
                  <a:cubicBezTo>
                    <a:pt x="109" y="227"/>
                    <a:pt x="109" y="220"/>
                    <a:pt x="109" y="214"/>
                  </a:cubicBezTo>
                  <a:cubicBezTo>
                    <a:pt x="99" y="214"/>
                    <a:pt x="89" y="214"/>
                    <a:pt x="79" y="214"/>
                  </a:cubicBezTo>
                  <a:cubicBezTo>
                    <a:pt x="79" y="221"/>
                    <a:pt x="79" y="227"/>
                    <a:pt x="79" y="234"/>
                  </a:cubicBezTo>
                  <a:cubicBezTo>
                    <a:pt x="89" y="234"/>
                    <a:pt x="99" y="234"/>
                    <a:pt x="109" y="234"/>
                  </a:cubicBezTo>
                  <a:close/>
                  <a:moveTo>
                    <a:pt x="79" y="141"/>
                  </a:moveTo>
                  <a:cubicBezTo>
                    <a:pt x="89" y="141"/>
                    <a:pt x="99" y="141"/>
                    <a:pt x="109" y="141"/>
                  </a:cubicBezTo>
                  <a:cubicBezTo>
                    <a:pt x="109" y="134"/>
                    <a:pt x="109" y="127"/>
                    <a:pt x="109" y="121"/>
                  </a:cubicBezTo>
                  <a:cubicBezTo>
                    <a:pt x="99" y="121"/>
                    <a:pt x="89" y="121"/>
                    <a:pt x="79" y="121"/>
                  </a:cubicBezTo>
                  <a:cubicBezTo>
                    <a:pt x="79" y="127"/>
                    <a:pt x="79" y="134"/>
                    <a:pt x="79" y="141"/>
                  </a:cubicBezTo>
                  <a:close/>
                  <a:moveTo>
                    <a:pt x="29" y="120"/>
                  </a:moveTo>
                  <a:cubicBezTo>
                    <a:pt x="29" y="128"/>
                    <a:pt x="29" y="134"/>
                    <a:pt x="29" y="141"/>
                  </a:cubicBezTo>
                  <a:cubicBezTo>
                    <a:pt x="39" y="141"/>
                    <a:pt x="49" y="141"/>
                    <a:pt x="59" y="141"/>
                  </a:cubicBezTo>
                  <a:cubicBezTo>
                    <a:pt x="59" y="134"/>
                    <a:pt x="59" y="127"/>
                    <a:pt x="59" y="120"/>
                  </a:cubicBezTo>
                  <a:cubicBezTo>
                    <a:pt x="48" y="120"/>
                    <a:pt x="39" y="120"/>
                    <a:pt x="29" y="120"/>
                  </a:cubicBezTo>
                  <a:close/>
                  <a:moveTo>
                    <a:pt x="59" y="187"/>
                  </a:moveTo>
                  <a:cubicBezTo>
                    <a:pt x="59" y="180"/>
                    <a:pt x="59" y="174"/>
                    <a:pt x="59" y="167"/>
                  </a:cubicBezTo>
                  <a:cubicBezTo>
                    <a:pt x="48" y="167"/>
                    <a:pt x="38" y="167"/>
                    <a:pt x="29" y="167"/>
                  </a:cubicBezTo>
                  <a:cubicBezTo>
                    <a:pt x="29" y="174"/>
                    <a:pt x="29" y="181"/>
                    <a:pt x="29" y="187"/>
                  </a:cubicBezTo>
                  <a:cubicBezTo>
                    <a:pt x="39" y="187"/>
                    <a:pt x="49" y="187"/>
                    <a:pt x="59" y="187"/>
                  </a:cubicBezTo>
                  <a:close/>
                  <a:moveTo>
                    <a:pt x="29" y="214"/>
                  </a:moveTo>
                  <a:cubicBezTo>
                    <a:pt x="29" y="221"/>
                    <a:pt x="29" y="227"/>
                    <a:pt x="29" y="234"/>
                  </a:cubicBezTo>
                  <a:cubicBezTo>
                    <a:pt x="39" y="234"/>
                    <a:pt x="49" y="234"/>
                    <a:pt x="59" y="234"/>
                  </a:cubicBezTo>
                  <a:cubicBezTo>
                    <a:pt x="59" y="227"/>
                    <a:pt x="59" y="220"/>
                    <a:pt x="59" y="214"/>
                  </a:cubicBezTo>
                  <a:cubicBezTo>
                    <a:pt x="49" y="214"/>
                    <a:pt x="39" y="214"/>
                    <a:pt x="29" y="2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AC4B0059-1492-48A1-A858-9BD71DFE5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90713" y="5708650"/>
              <a:ext cx="587375" cy="293687"/>
            </a:xfrm>
            <a:custGeom>
              <a:avLst/>
              <a:gdLst>
                <a:gd name="T0" fmla="*/ 47 w 98"/>
                <a:gd name="T1" fmla="*/ 0 h 49"/>
                <a:gd name="T2" fmla="*/ 84 w 98"/>
                <a:gd name="T3" fmla="*/ 8 h 49"/>
                <a:gd name="T4" fmla="*/ 84 w 98"/>
                <a:gd name="T5" fmla="*/ 38 h 49"/>
                <a:gd name="T6" fmla="*/ 12 w 98"/>
                <a:gd name="T7" fmla="*/ 38 h 49"/>
                <a:gd name="T8" fmla="*/ 12 w 98"/>
                <a:gd name="T9" fmla="*/ 9 h 49"/>
                <a:gd name="T10" fmla="*/ 47 w 98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49">
                  <a:moveTo>
                    <a:pt x="47" y="0"/>
                  </a:moveTo>
                  <a:cubicBezTo>
                    <a:pt x="61" y="0"/>
                    <a:pt x="73" y="2"/>
                    <a:pt x="84" y="8"/>
                  </a:cubicBezTo>
                  <a:cubicBezTo>
                    <a:pt x="96" y="14"/>
                    <a:pt x="98" y="31"/>
                    <a:pt x="84" y="38"/>
                  </a:cubicBezTo>
                  <a:cubicBezTo>
                    <a:pt x="60" y="49"/>
                    <a:pt x="36" y="49"/>
                    <a:pt x="12" y="38"/>
                  </a:cubicBezTo>
                  <a:cubicBezTo>
                    <a:pt x="0" y="32"/>
                    <a:pt x="0" y="15"/>
                    <a:pt x="12" y="9"/>
                  </a:cubicBezTo>
                  <a:cubicBezTo>
                    <a:pt x="23" y="2"/>
                    <a:pt x="36" y="1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7870DC2A-9AA2-470A-94F3-3B42AF8FF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84288" y="5911850"/>
              <a:ext cx="365125" cy="280987"/>
            </a:xfrm>
            <a:custGeom>
              <a:avLst/>
              <a:gdLst>
                <a:gd name="T0" fmla="*/ 0 w 61"/>
                <a:gd name="T1" fmla="*/ 46 h 47"/>
                <a:gd name="T2" fmla="*/ 0 w 61"/>
                <a:gd name="T3" fmla="*/ 6 h 47"/>
                <a:gd name="T4" fmla="*/ 0 w 61"/>
                <a:gd name="T5" fmla="*/ 2 h 47"/>
                <a:gd name="T6" fmla="*/ 51 w 61"/>
                <a:gd name="T7" fmla="*/ 10 h 47"/>
                <a:gd name="T8" fmla="*/ 50 w 61"/>
                <a:gd name="T9" fmla="*/ 38 h 47"/>
                <a:gd name="T10" fmla="*/ 10 w 61"/>
                <a:gd name="T11" fmla="*/ 47 h 47"/>
                <a:gd name="T12" fmla="*/ 0 w 61"/>
                <a:gd name="T13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47">
                  <a:moveTo>
                    <a:pt x="0" y="46"/>
                  </a:moveTo>
                  <a:cubicBezTo>
                    <a:pt x="0" y="32"/>
                    <a:pt x="0" y="19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8" y="0"/>
                    <a:pt x="35" y="1"/>
                    <a:pt x="51" y="10"/>
                  </a:cubicBezTo>
                  <a:cubicBezTo>
                    <a:pt x="61" y="17"/>
                    <a:pt x="60" y="32"/>
                    <a:pt x="50" y="38"/>
                  </a:cubicBezTo>
                  <a:cubicBezTo>
                    <a:pt x="37" y="45"/>
                    <a:pt x="24" y="47"/>
                    <a:pt x="10" y="47"/>
                  </a:cubicBezTo>
                  <a:cubicBezTo>
                    <a:pt x="7" y="47"/>
                    <a:pt x="4" y="46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F89F2BF-7F9C-4B0E-8CDE-A4D6E4377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78013" y="6229350"/>
              <a:ext cx="557212" cy="179387"/>
            </a:xfrm>
            <a:custGeom>
              <a:avLst/>
              <a:gdLst>
                <a:gd name="T0" fmla="*/ 2 w 93"/>
                <a:gd name="T1" fmla="*/ 0 h 30"/>
                <a:gd name="T2" fmla="*/ 91 w 93"/>
                <a:gd name="T3" fmla="*/ 1 h 30"/>
                <a:gd name="T4" fmla="*/ 84 w 93"/>
                <a:gd name="T5" fmla="*/ 20 h 30"/>
                <a:gd name="T6" fmla="*/ 59 w 93"/>
                <a:gd name="T7" fmla="*/ 28 h 30"/>
                <a:gd name="T8" fmla="*/ 13 w 93"/>
                <a:gd name="T9" fmla="*/ 22 h 30"/>
                <a:gd name="T10" fmla="*/ 2 w 93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30">
                  <a:moveTo>
                    <a:pt x="2" y="0"/>
                  </a:moveTo>
                  <a:cubicBezTo>
                    <a:pt x="15" y="19"/>
                    <a:pt x="73" y="22"/>
                    <a:pt x="91" y="1"/>
                  </a:cubicBezTo>
                  <a:cubicBezTo>
                    <a:pt x="93" y="9"/>
                    <a:pt x="92" y="16"/>
                    <a:pt x="84" y="20"/>
                  </a:cubicBezTo>
                  <a:cubicBezTo>
                    <a:pt x="76" y="23"/>
                    <a:pt x="68" y="26"/>
                    <a:pt x="59" y="28"/>
                  </a:cubicBezTo>
                  <a:cubicBezTo>
                    <a:pt x="44" y="30"/>
                    <a:pt x="28" y="29"/>
                    <a:pt x="13" y="22"/>
                  </a:cubicBezTo>
                  <a:cubicBezTo>
                    <a:pt x="3" y="18"/>
                    <a:pt x="0" y="1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B90398D2-216A-4F4B-A395-17DE81D8D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78013" y="5953125"/>
              <a:ext cx="557212" cy="174625"/>
            </a:xfrm>
            <a:custGeom>
              <a:avLst/>
              <a:gdLst>
                <a:gd name="T0" fmla="*/ 2 w 93"/>
                <a:gd name="T1" fmla="*/ 0 h 29"/>
                <a:gd name="T2" fmla="*/ 91 w 93"/>
                <a:gd name="T3" fmla="*/ 0 h 29"/>
                <a:gd name="T4" fmla="*/ 82 w 93"/>
                <a:gd name="T5" fmla="*/ 20 h 29"/>
                <a:gd name="T6" fmla="*/ 39 w 93"/>
                <a:gd name="T7" fmla="*/ 27 h 29"/>
                <a:gd name="T8" fmla="*/ 11 w 93"/>
                <a:gd name="T9" fmla="*/ 20 h 29"/>
                <a:gd name="T10" fmla="*/ 2 w 93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9">
                  <a:moveTo>
                    <a:pt x="2" y="0"/>
                  </a:moveTo>
                  <a:cubicBezTo>
                    <a:pt x="19" y="20"/>
                    <a:pt x="73" y="20"/>
                    <a:pt x="91" y="0"/>
                  </a:cubicBezTo>
                  <a:cubicBezTo>
                    <a:pt x="93" y="9"/>
                    <a:pt x="91" y="15"/>
                    <a:pt x="82" y="20"/>
                  </a:cubicBezTo>
                  <a:cubicBezTo>
                    <a:pt x="69" y="27"/>
                    <a:pt x="54" y="29"/>
                    <a:pt x="39" y="27"/>
                  </a:cubicBezTo>
                  <a:cubicBezTo>
                    <a:pt x="29" y="26"/>
                    <a:pt x="20" y="24"/>
                    <a:pt x="11" y="20"/>
                  </a:cubicBezTo>
                  <a:cubicBezTo>
                    <a:pt x="2" y="16"/>
                    <a:pt x="0" y="1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05E1C262-234E-46A3-AC1A-BCEAEF1F18C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78013" y="6373813"/>
              <a:ext cx="557212" cy="173037"/>
            </a:xfrm>
            <a:custGeom>
              <a:avLst/>
              <a:gdLst>
                <a:gd name="T0" fmla="*/ 2 w 93"/>
                <a:gd name="T1" fmla="*/ 0 h 29"/>
                <a:gd name="T2" fmla="*/ 91 w 93"/>
                <a:gd name="T3" fmla="*/ 0 h 29"/>
                <a:gd name="T4" fmla="*/ 82 w 93"/>
                <a:gd name="T5" fmla="*/ 20 h 29"/>
                <a:gd name="T6" fmla="*/ 38 w 93"/>
                <a:gd name="T7" fmla="*/ 27 h 29"/>
                <a:gd name="T8" fmla="*/ 11 w 93"/>
                <a:gd name="T9" fmla="*/ 20 h 29"/>
                <a:gd name="T10" fmla="*/ 2 w 93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9">
                  <a:moveTo>
                    <a:pt x="2" y="0"/>
                  </a:moveTo>
                  <a:cubicBezTo>
                    <a:pt x="19" y="20"/>
                    <a:pt x="74" y="20"/>
                    <a:pt x="91" y="0"/>
                  </a:cubicBezTo>
                  <a:cubicBezTo>
                    <a:pt x="93" y="9"/>
                    <a:pt x="91" y="15"/>
                    <a:pt x="82" y="20"/>
                  </a:cubicBezTo>
                  <a:cubicBezTo>
                    <a:pt x="69" y="27"/>
                    <a:pt x="53" y="29"/>
                    <a:pt x="38" y="27"/>
                  </a:cubicBezTo>
                  <a:cubicBezTo>
                    <a:pt x="29" y="26"/>
                    <a:pt x="19" y="23"/>
                    <a:pt x="11" y="20"/>
                  </a:cubicBezTo>
                  <a:cubicBezTo>
                    <a:pt x="2" y="16"/>
                    <a:pt x="0" y="1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25F62612-74BF-40F3-A26C-ABA8096D1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78013" y="6084888"/>
              <a:ext cx="557212" cy="180975"/>
            </a:xfrm>
            <a:custGeom>
              <a:avLst/>
              <a:gdLst>
                <a:gd name="T0" fmla="*/ 91 w 93"/>
                <a:gd name="T1" fmla="*/ 0 h 30"/>
                <a:gd name="T2" fmla="*/ 84 w 93"/>
                <a:gd name="T3" fmla="*/ 20 h 30"/>
                <a:gd name="T4" fmla="*/ 62 w 93"/>
                <a:gd name="T5" fmla="*/ 27 h 30"/>
                <a:gd name="T6" fmla="*/ 14 w 93"/>
                <a:gd name="T7" fmla="*/ 22 h 30"/>
                <a:gd name="T8" fmla="*/ 2 w 93"/>
                <a:gd name="T9" fmla="*/ 0 h 30"/>
                <a:gd name="T10" fmla="*/ 46 w 93"/>
                <a:gd name="T11" fmla="*/ 16 h 30"/>
                <a:gd name="T12" fmla="*/ 91 w 93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30">
                  <a:moveTo>
                    <a:pt x="91" y="0"/>
                  </a:moveTo>
                  <a:cubicBezTo>
                    <a:pt x="93" y="10"/>
                    <a:pt x="92" y="16"/>
                    <a:pt x="84" y="20"/>
                  </a:cubicBezTo>
                  <a:cubicBezTo>
                    <a:pt x="77" y="23"/>
                    <a:pt x="69" y="26"/>
                    <a:pt x="62" y="27"/>
                  </a:cubicBezTo>
                  <a:cubicBezTo>
                    <a:pt x="45" y="30"/>
                    <a:pt x="29" y="29"/>
                    <a:pt x="14" y="22"/>
                  </a:cubicBezTo>
                  <a:cubicBezTo>
                    <a:pt x="3" y="17"/>
                    <a:pt x="0" y="13"/>
                    <a:pt x="2" y="0"/>
                  </a:cubicBezTo>
                  <a:cubicBezTo>
                    <a:pt x="14" y="13"/>
                    <a:pt x="30" y="16"/>
                    <a:pt x="46" y="16"/>
                  </a:cubicBezTo>
                  <a:cubicBezTo>
                    <a:pt x="62" y="15"/>
                    <a:pt x="78" y="14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8AEF39C9-DF31-4CFB-B209-5CD16C817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90638" y="6294438"/>
              <a:ext cx="358775" cy="180975"/>
            </a:xfrm>
            <a:custGeom>
              <a:avLst/>
              <a:gdLst>
                <a:gd name="T0" fmla="*/ 58 w 60"/>
                <a:gd name="T1" fmla="*/ 0 h 30"/>
                <a:gd name="T2" fmla="*/ 46 w 60"/>
                <a:gd name="T3" fmla="*/ 22 h 30"/>
                <a:gd name="T4" fmla="*/ 0 w 60"/>
                <a:gd name="T5" fmla="*/ 27 h 30"/>
                <a:gd name="T6" fmla="*/ 2 w 60"/>
                <a:gd name="T7" fmla="*/ 15 h 30"/>
                <a:gd name="T8" fmla="*/ 58 w 60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0">
                  <a:moveTo>
                    <a:pt x="58" y="0"/>
                  </a:moveTo>
                  <a:cubicBezTo>
                    <a:pt x="60" y="12"/>
                    <a:pt x="57" y="18"/>
                    <a:pt x="46" y="22"/>
                  </a:cubicBezTo>
                  <a:cubicBezTo>
                    <a:pt x="31" y="28"/>
                    <a:pt x="16" y="30"/>
                    <a:pt x="0" y="27"/>
                  </a:cubicBezTo>
                  <a:cubicBezTo>
                    <a:pt x="0" y="23"/>
                    <a:pt x="1" y="19"/>
                    <a:pt x="2" y="15"/>
                  </a:cubicBezTo>
                  <a:cubicBezTo>
                    <a:pt x="22" y="16"/>
                    <a:pt x="42" y="16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9242C5D-3709-4275-B175-DE4DD1C1B2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79525" y="6157913"/>
              <a:ext cx="347662" cy="173037"/>
            </a:xfrm>
            <a:custGeom>
              <a:avLst/>
              <a:gdLst>
                <a:gd name="T0" fmla="*/ 0 w 58"/>
                <a:gd name="T1" fmla="*/ 28 h 29"/>
                <a:gd name="T2" fmla="*/ 0 w 58"/>
                <a:gd name="T3" fmla="*/ 15 h 29"/>
                <a:gd name="T4" fmla="*/ 56 w 58"/>
                <a:gd name="T5" fmla="*/ 0 h 29"/>
                <a:gd name="T6" fmla="*/ 49 w 58"/>
                <a:gd name="T7" fmla="*/ 19 h 29"/>
                <a:gd name="T8" fmla="*/ 19 w 58"/>
                <a:gd name="T9" fmla="*/ 28 h 29"/>
                <a:gd name="T10" fmla="*/ 0 w 58"/>
                <a:gd name="T11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9">
                  <a:moveTo>
                    <a:pt x="0" y="28"/>
                  </a:moveTo>
                  <a:cubicBezTo>
                    <a:pt x="0" y="24"/>
                    <a:pt x="0" y="20"/>
                    <a:pt x="0" y="15"/>
                  </a:cubicBezTo>
                  <a:cubicBezTo>
                    <a:pt x="20" y="15"/>
                    <a:pt x="40" y="16"/>
                    <a:pt x="56" y="0"/>
                  </a:cubicBezTo>
                  <a:cubicBezTo>
                    <a:pt x="58" y="10"/>
                    <a:pt x="57" y="14"/>
                    <a:pt x="49" y="19"/>
                  </a:cubicBezTo>
                  <a:cubicBezTo>
                    <a:pt x="40" y="26"/>
                    <a:pt x="30" y="28"/>
                    <a:pt x="19" y="28"/>
                  </a:cubicBezTo>
                  <a:cubicBezTo>
                    <a:pt x="13" y="29"/>
                    <a:pt x="6" y="28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604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tx1"/>
                </a:solidFill>
                <a:latin typeface="+mj-lt"/>
                <a:ea typeface="+mn-ea"/>
                <a:cs typeface="Arial" pitchFamily="34" charset="0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cxnSp>
        <p:nvCxnSpPr>
          <p:cNvPr id="66" name="Straight Connector 2">
            <a:extLst>
              <a:ext uri="{FF2B5EF4-FFF2-40B4-BE49-F238E27FC236}">
                <a16:creationId xmlns:a16="http://schemas.microsoft.com/office/drawing/2014/main" id="{AA70B750-EA39-48ED-9B99-5F47A30FA7F5}"/>
              </a:ext>
            </a:extLst>
          </p:cNvPr>
          <p:cNvCxnSpPr>
            <a:cxnSpLocks/>
            <a:endCxn id="69" idx="1"/>
          </p:cNvCxnSpPr>
          <p:nvPr/>
        </p:nvCxnSpPr>
        <p:spPr>
          <a:xfrm flipV="1">
            <a:off x="2886506" y="2247392"/>
            <a:ext cx="1569932" cy="102094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3">
            <a:extLst>
              <a:ext uri="{FF2B5EF4-FFF2-40B4-BE49-F238E27FC236}">
                <a16:creationId xmlns:a16="http://schemas.microsoft.com/office/drawing/2014/main" id="{A7EA4309-F83E-4A04-8A1F-44B0E5807055}"/>
              </a:ext>
            </a:extLst>
          </p:cNvPr>
          <p:cNvCxnSpPr>
            <a:cxnSpLocks/>
            <a:endCxn id="73" idx="1"/>
          </p:cNvCxnSpPr>
          <p:nvPr/>
        </p:nvCxnSpPr>
        <p:spPr>
          <a:xfrm flipV="1">
            <a:off x="2886506" y="3393704"/>
            <a:ext cx="1569932" cy="163065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4">
            <a:extLst>
              <a:ext uri="{FF2B5EF4-FFF2-40B4-BE49-F238E27FC236}">
                <a16:creationId xmlns:a16="http://schemas.microsoft.com/office/drawing/2014/main" id="{5F357710-A264-4C51-9344-EBB487CDF66C}"/>
              </a:ext>
            </a:extLst>
          </p:cNvPr>
          <p:cNvCxnSpPr>
            <a:cxnSpLocks/>
            <a:endCxn id="81" idx="1"/>
          </p:cNvCxnSpPr>
          <p:nvPr/>
        </p:nvCxnSpPr>
        <p:spPr>
          <a:xfrm>
            <a:off x="2886506" y="3803601"/>
            <a:ext cx="1569932" cy="736413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5">
            <a:extLst>
              <a:ext uri="{FF2B5EF4-FFF2-40B4-BE49-F238E27FC236}">
                <a16:creationId xmlns:a16="http://schemas.microsoft.com/office/drawing/2014/main" id="{B1DDED5B-C50B-4DE0-823C-8ED7CE9FC997}"/>
              </a:ext>
            </a:extLst>
          </p:cNvPr>
          <p:cNvSpPr txBox="1"/>
          <p:nvPr/>
        </p:nvSpPr>
        <p:spPr>
          <a:xfrm>
            <a:off x="4456438" y="1955004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dirty="0">
                <a:solidFill>
                  <a:schemeClr val="accent3"/>
                </a:solidFill>
                <a:cs typeface="B Nazanin" panose="00000700000000000000" pitchFamily="2" charset="-78"/>
              </a:rPr>
              <a:t>34,800</a:t>
            </a:r>
          </a:p>
        </p:txBody>
      </p:sp>
      <p:grpSp>
        <p:nvGrpSpPr>
          <p:cNvPr id="70" name="그룹 1">
            <a:extLst>
              <a:ext uri="{FF2B5EF4-FFF2-40B4-BE49-F238E27FC236}">
                <a16:creationId xmlns:a16="http://schemas.microsoft.com/office/drawing/2014/main" id="{5DEEA613-8C5A-4681-9DD0-8F4937AD36BA}"/>
              </a:ext>
            </a:extLst>
          </p:cNvPr>
          <p:cNvGrpSpPr/>
          <p:nvPr/>
        </p:nvGrpSpPr>
        <p:grpSpPr>
          <a:xfrm>
            <a:off x="7429499" y="1798750"/>
            <a:ext cx="4097216" cy="897285"/>
            <a:chOff x="6888088" y="2012008"/>
            <a:chExt cx="2880320" cy="897285"/>
          </a:xfrm>
        </p:grpSpPr>
        <p:sp>
          <p:nvSpPr>
            <p:cNvPr id="71" name="TextBox 7">
              <a:extLst>
                <a:ext uri="{FF2B5EF4-FFF2-40B4-BE49-F238E27FC236}">
                  <a16:creationId xmlns:a16="http://schemas.microsoft.com/office/drawing/2014/main" id="{F7515E13-5F00-4F83-85A9-ECA709FE9A01}"/>
                </a:ext>
              </a:extLst>
            </p:cNvPr>
            <p:cNvSpPr txBox="1"/>
            <p:nvPr/>
          </p:nvSpPr>
          <p:spPr>
            <a:xfrm>
              <a:off x="6888088" y="2012008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72" name="TextBox 8">
              <a:extLst>
                <a:ext uri="{FF2B5EF4-FFF2-40B4-BE49-F238E27FC236}">
                  <a16:creationId xmlns:a16="http://schemas.microsoft.com/office/drawing/2014/main" id="{9A9842A7-0D29-45B9-BACE-58AF44945FA5}"/>
                </a:ext>
              </a:extLst>
            </p:cNvPr>
            <p:cNvSpPr txBox="1"/>
            <p:nvPr/>
          </p:nvSpPr>
          <p:spPr>
            <a:xfrm>
              <a:off x="6888088" y="2262962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3" name="TextBox 9">
            <a:extLst>
              <a:ext uri="{FF2B5EF4-FFF2-40B4-BE49-F238E27FC236}">
                <a16:creationId xmlns:a16="http://schemas.microsoft.com/office/drawing/2014/main" id="{260C59F8-0985-475C-823F-0E5CA83B7396}"/>
              </a:ext>
            </a:extLst>
          </p:cNvPr>
          <p:cNvSpPr txBox="1"/>
          <p:nvPr/>
        </p:nvSpPr>
        <p:spPr>
          <a:xfrm>
            <a:off x="4456438" y="3101316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dirty="0">
                <a:solidFill>
                  <a:schemeClr val="accent2"/>
                </a:solidFill>
                <a:cs typeface="B Nazanin" panose="00000700000000000000" pitchFamily="2" charset="-78"/>
              </a:rPr>
              <a:t>25,600</a:t>
            </a:r>
          </a:p>
        </p:txBody>
      </p:sp>
      <p:grpSp>
        <p:nvGrpSpPr>
          <p:cNvPr id="74" name="그룹 2">
            <a:extLst>
              <a:ext uri="{FF2B5EF4-FFF2-40B4-BE49-F238E27FC236}">
                <a16:creationId xmlns:a16="http://schemas.microsoft.com/office/drawing/2014/main" id="{5A12BCBD-CBCD-4383-BBB5-73A378040294}"/>
              </a:ext>
            </a:extLst>
          </p:cNvPr>
          <p:cNvGrpSpPr/>
          <p:nvPr/>
        </p:nvGrpSpPr>
        <p:grpSpPr>
          <a:xfrm>
            <a:off x="7429499" y="2945062"/>
            <a:ext cx="4097216" cy="897285"/>
            <a:chOff x="6888088" y="3198441"/>
            <a:chExt cx="2880320" cy="897285"/>
          </a:xfrm>
        </p:grpSpPr>
        <p:sp>
          <p:nvSpPr>
            <p:cNvPr id="75" name="TextBox 11">
              <a:extLst>
                <a:ext uri="{FF2B5EF4-FFF2-40B4-BE49-F238E27FC236}">
                  <a16:creationId xmlns:a16="http://schemas.microsoft.com/office/drawing/2014/main" id="{09BB813D-1A4F-441E-9353-19B14CFF6CA8}"/>
                </a:ext>
              </a:extLst>
            </p:cNvPr>
            <p:cNvSpPr txBox="1"/>
            <p:nvPr/>
          </p:nvSpPr>
          <p:spPr>
            <a:xfrm>
              <a:off x="6888088" y="3198441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76" name="TextBox 12">
              <a:extLst>
                <a:ext uri="{FF2B5EF4-FFF2-40B4-BE49-F238E27FC236}">
                  <a16:creationId xmlns:a16="http://schemas.microsoft.com/office/drawing/2014/main" id="{575E73F8-DCAF-4A5E-8905-DD804AE04FF8}"/>
                </a:ext>
              </a:extLst>
            </p:cNvPr>
            <p:cNvSpPr txBox="1"/>
            <p:nvPr/>
          </p:nvSpPr>
          <p:spPr>
            <a:xfrm>
              <a:off x="6888088" y="3449395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7" name="TextBox 13">
            <a:extLst>
              <a:ext uri="{FF2B5EF4-FFF2-40B4-BE49-F238E27FC236}">
                <a16:creationId xmlns:a16="http://schemas.microsoft.com/office/drawing/2014/main" id="{EDFA86D6-5E4F-4311-A4CE-661CD10B5C52}"/>
              </a:ext>
            </a:extLst>
          </p:cNvPr>
          <p:cNvSpPr txBox="1"/>
          <p:nvPr/>
        </p:nvSpPr>
        <p:spPr>
          <a:xfrm>
            <a:off x="4456438" y="5393938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dirty="0">
                <a:solidFill>
                  <a:schemeClr val="accent4"/>
                </a:solidFill>
                <a:cs typeface="B Nazanin" panose="00000700000000000000" pitchFamily="2" charset="-78"/>
              </a:rPr>
              <a:t>14,200</a:t>
            </a:r>
          </a:p>
        </p:txBody>
      </p:sp>
      <p:grpSp>
        <p:nvGrpSpPr>
          <p:cNvPr id="78" name="그룹 6">
            <a:extLst>
              <a:ext uri="{FF2B5EF4-FFF2-40B4-BE49-F238E27FC236}">
                <a16:creationId xmlns:a16="http://schemas.microsoft.com/office/drawing/2014/main" id="{6BD132C9-6B1C-4C7A-82BE-69CEABDC616E}"/>
              </a:ext>
            </a:extLst>
          </p:cNvPr>
          <p:cNvGrpSpPr/>
          <p:nvPr/>
        </p:nvGrpSpPr>
        <p:grpSpPr>
          <a:xfrm>
            <a:off x="7429499" y="5237685"/>
            <a:ext cx="4097216" cy="897285"/>
            <a:chOff x="6888088" y="4413449"/>
            <a:chExt cx="2880320" cy="897285"/>
          </a:xfrm>
        </p:grpSpPr>
        <p:sp>
          <p:nvSpPr>
            <p:cNvPr id="79" name="TextBox 15">
              <a:extLst>
                <a:ext uri="{FF2B5EF4-FFF2-40B4-BE49-F238E27FC236}">
                  <a16:creationId xmlns:a16="http://schemas.microsoft.com/office/drawing/2014/main" id="{C1DB44E1-3661-4C1E-80D0-6C94719BFAED}"/>
                </a:ext>
              </a:extLst>
            </p:cNvPr>
            <p:cNvSpPr txBox="1"/>
            <p:nvPr/>
          </p:nvSpPr>
          <p:spPr>
            <a:xfrm>
              <a:off x="6888088" y="4413449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80" name="TextBox 16">
              <a:extLst>
                <a:ext uri="{FF2B5EF4-FFF2-40B4-BE49-F238E27FC236}">
                  <a16:creationId xmlns:a16="http://schemas.microsoft.com/office/drawing/2014/main" id="{C0D8A282-0579-4C64-B212-3BDA7C7CA800}"/>
                </a:ext>
              </a:extLst>
            </p:cNvPr>
            <p:cNvSpPr txBox="1"/>
            <p:nvPr/>
          </p:nvSpPr>
          <p:spPr>
            <a:xfrm>
              <a:off x="6888088" y="4664403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1" name="TextBox 17">
            <a:extLst>
              <a:ext uri="{FF2B5EF4-FFF2-40B4-BE49-F238E27FC236}">
                <a16:creationId xmlns:a16="http://schemas.microsoft.com/office/drawing/2014/main" id="{F511972B-3E6D-49E5-B178-9693DF8CDE12}"/>
              </a:ext>
            </a:extLst>
          </p:cNvPr>
          <p:cNvSpPr txBox="1"/>
          <p:nvPr/>
        </p:nvSpPr>
        <p:spPr>
          <a:xfrm>
            <a:off x="4456438" y="4247626"/>
            <a:ext cx="1715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dirty="0">
                <a:solidFill>
                  <a:schemeClr val="accent3"/>
                </a:solidFill>
                <a:cs typeface="B Nazanin" panose="00000700000000000000" pitchFamily="2" charset="-78"/>
              </a:rPr>
              <a:t>25,600</a:t>
            </a:r>
          </a:p>
        </p:txBody>
      </p:sp>
      <p:grpSp>
        <p:nvGrpSpPr>
          <p:cNvPr id="82" name="그룹 40">
            <a:extLst>
              <a:ext uri="{FF2B5EF4-FFF2-40B4-BE49-F238E27FC236}">
                <a16:creationId xmlns:a16="http://schemas.microsoft.com/office/drawing/2014/main" id="{A3F7C834-355D-460F-A607-376C03C31533}"/>
              </a:ext>
            </a:extLst>
          </p:cNvPr>
          <p:cNvGrpSpPr/>
          <p:nvPr/>
        </p:nvGrpSpPr>
        <p:grpSpPr>
          <a:xfrm>
            <a:off x="7429499" y="4091373"/>
            <a:ext cx="4097216" cy="897285"/>
            <a:chOff x="6888088" y="3198441"/>
            <a:chExt cx="2880320" cy="897285"/>
          </a:xfrm>
        </p:grpSpPr>
        <p:sp>
          <p:nvSpPr>
            <p:cNvPr id="83" name="TextBox 19">
              <a:extLst>
                <a:ext uri="{FF2B5EF4-FFF2-40B4-BE49-F238E27FC236}">
                  <a16:creationId xmlns:a16="http://schemas.microsoft.com/office/drawing/2014/main" id="{908602AB-B159-470F-A9E2-1C56D8DEE860}"/>
                </a:ext>
              </a:extLst>
            </p:cNvPr>
            <p:cNvSpPr txBox="1"/>
            <p:nvPr/>
          </p:nvSpPr>
          <p:spPr>
            <a:xfrm>
              <a:off x="6888088" y="3198441"/>
              <a:ext cx="28803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B Nazanin" panose="00000700000000000000" pitchFamily="2" charset="-78"/>
              </a:endParaRPr>
            </a:p>
          </p:txBody>
        </p:sp>
        <p:sp>
          <p:nvSpPr>
            <p:cNvPr id="84" name="TextBox 20">
              <a:extLst>
                <a:ext uri="{FF2B5EF4-FFF2-40B4-BE49-F238E27FC236}">
                  <a16:creationId xmlns:a16="http://schemas.microsoft.com/office/drawing/2014/main" id="{5FBA6113-7600-4D93-9466-8613878E273E}"/>
                </a:ext>
              </a:extLst>
            </p:cNvPr>
            <p:cNvSpPr txBox="1"/>
            <p:nvPr/>
          </p:nvSpPr>
          <p:spPr>
            <a:xfrm>
              <a:off x="6888088" y="3449395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نمونه: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cxnSp>
        <p:nvCxnSpPr>
          <p:cNvPr id="85" name="Straight Connector 26">
            <a:extLst>
              <a:ext uri="{FF2B5EF4-FFF2-40B4-BE49-F238E27FC236}">
                <a16:creationId xmlns:a16="http://schemas.microsoft.com/office/drawing/2014/main" id="{45687A8E-0910-46CA-804A-A211A838B60C}"/>
              </a:ext>
            </a:extLst>
          </p:cNvPr>
          <p:cNvCxnSpPr>
            <a:cxnSpLocks/>
            <a:endCxn id="77" idx="1"/>
          </p:cNvCxnSpPr>
          <p:nvPr/>
        </p:nvCxnSpPr>
        <p:spPr>
          <a:xfrm>
            <a:off x="2886506" y="4171807"/>
            <a:ext cx="1569932" cy="151451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26">
            <a:extLst>
              <a:ext uri="{FF2B5EF4-FFF2-40B4-BE49-F238E27FC236}">
                <a16:creationId xmlns:a16="http://schemas.microsoft.com/office/drawing/2014/main" id="{5F6E7955-5EAF-4A88-8082-1530B7E075AD}"/>
              </a:ext>
            </a:extLst>
          </p:cNvPr>
          <p:cNvCxnSpPr>
            <a:cxnSpLocks/>
            <a:stCxn id="69" idx="3"/>
          </p:cNvCxnSpPr>
          <p:nvPr/>
        </p:nvCxnSpPr>
        <p:spPr>
          <a:xfrm>
            <a:off x="6172200" y="2247392"/>
            <a:ext cx="1188000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26">
            <a:extLst>
              <a:ext uri="{FF2B5EF4-FFF2-40B4-BE49-F238E27FC236}">
                <a16:creationId xmlns:a16="http://schemas.microsoft.com/office/drawing/2014/main" id="{8F87F9CA-79EE-402E-ABC7-66FF47E2B8CF}"/>
              </a:ext>
            </a:extLst>
          </p:cNvPr>
          <p:cNvCxnSpPr>
            <a:cxnSpLocks/>
            <a:stCxn id="73" idx="3"/>
          </p:cNvCxnSpPr>
          <p:nvPr/>
        </p:nvCxnSpPr>
        <p:spPr>
          <a:xfrm>
            <a:off x="6172200" y="3393704"/>
            <a:ext cx="118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26">
            <a:extLst>
              <a:ext uri="{FF2B5EF4-FFF2-40B4-BE49-F238E27FC236}">
                <a16:creationId xmlns:a16="http://schemas.microsoft.com/office/drawing/2014/main" id="{73F25729-D5AE-4D16-9B4C-A86133F96EAC}"/>
              </a:ext>
            </a:extLst>
          </p:cNvPr>
          <p:cNvCxnSpPr>
            <a:cxnSpLocks/>
            <a:stCxn id="81" idx="3"/>
          </p:cNvCxnSpPr>
          <p:nvPr/>
        </p:nvCxnSpPr>
        <p:spPr>
          <a:xfrm>
            <a:off x="6172200" y="4540014"/>
            <a:ext cx="1188000" cy="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26">
            <a:extLst>
              <a:ext uri="{FF2B5EF4-FFF2-40B4-BE49-F238E27FC236}">
                <a16:creationId xmlns:a16="http://schemas.microsoft.com/office/drawing/2014/main" id="{73F489D2-6398-4086-AC75-46F992944D5B}"/>
              </a:ext>
            </a:extLst>
          </p:cNvPr>
          <p:cNvCxnSpPr>
            <a:cxnSpLocks/>
            <a:stCxn id="77" idx="3"/>
          </p:cNvCxnSpPr>
          <p:nvPr/>
        </p:nvCxnSpPr>
        <p:spPr>
          <a:xfrm>
            <a:off x="6172200" y="5686326"/>
            <a:ext cx="118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5">
            <a:extLst>
              <a:ext uri="{FF2B5EF4-FFF2-40B4-BE49-F238E27FC236}">
                <a16:creationId xmlns:a16="http://schemas.microsoft.com/office/drawing/2014/main" id="{98AA2C49-B4A7-49A0-A22A-67AC9EF6EFDB}"/>
              </a:ext>
            </a:extLst>
          </p:cNvPr>
          <p:cNvSpPr>
            <a:spLocks noEditPoints="1"/>
          </p:cNvSpPr>
          <p:nvPr/>
        </p:nvSpPr>
        <p:spPr bwMode="auto">
          <a:xfrm>
            <a:off x="762000" y="2447925"/>
            <a:ext cx="2217738" cy="2532063"/>
          </a:xfrm>
          <a:custGeom>
            <a:avLst/>
            <a:gdLst>
              <a:gd name="T0" fmla="*/ 263 w 264"/>
              <a:gd name="T1" fmla="*/ 272 h 302"/>
              <a:gd name="T2" fmla="*/ 31 w 264"/>
              <a:gd name="T3" fmla="*/ 302 h 302"/>
              <a:gd name="T4" fmla="*/ 0 w 264"/>
              <a:gd name="T5" fmla="*/ 33 h 302"/>
              <a:gd name="T6" fmla="*/ 234 w 264"/>
              <a:gd name="T7" fmla="*/ 0 h 302"/>
              <a:gd name="T8" fmla="*/ 263 w 264"/>
              <a:gd name="T9" fmla="*/ 150 h 302"/>
              <a:gd name="T10" fmla="*/ 132 w 264"/>
              <a:gd name="T11" fmla="*/ 87 h 302"/>
              <a:gd name="T12" fmla="*/ 242 w 264"/>
              <a:gd name="T13" fmla="*/ 68 h 302"/>
              <a:gd name="T14" fmla="*/ 224 w 264"/>
              <a:gd name="T15" fmla="*/ 26 h 302"/>
              <a:gd name="T16" fmla="*/ 23 w 264"/>
              <a:gd name="T17" fmla="*/ 44 h 302"/>
              <a:gd name="T18" fmla="*/ 47 w 264"/>
              <a:gd name="T19" fmla="*/ 87 h 302"/>
              <a:gd name="T20" fmla="*/ 200 w 264"/>
              <a:gd name="T21" fmla="*/ 171 h 302"/>
              <a:gd name="T22" fmla="*/ 245 w 264"/>
              <a:gd name="T23" fmla="*/ 274 h 302"/>
              <a:gd name="T24" fmla="*/ 200 w 264"/>
              <a:gd name="T25" fmla="*/ 171 h 302"/>
              <a:gd name="T26" fmla="*/ 62 w 264"/>
              <a:gd name="T27" fmla="*/ 172 h 302"/>
              <a:gd name="T28" fmla="*/ 17 w 264"/>
              <a:gd name="T29" fmla="*/ 217 h 302"/>
              <a:gd name="T30" fmla="*/ 171 w 264"/>
              <a:gd name="T31" fmla="*/ 171 h 302"/>
              <a:gd name="T32" fmla="*/ 126 w 264"/>
              <a:gd name="T33" fmla="*/ 217 h 302"/>
              <a:gd name="T34" fmla="*/ 171 w 264"/>
              <a:gd name="T35" fmla="*/ 171 h 302"/>
              <a:gd name="T36" fmla="*/ 118 w 264"/>
              <a:gd name="T37" fmla="*/ 217 h 302"/>
              <a:gd name="T38" fmla="*/ 72 w 264"/>
              <a:gd name="T39" fmla="*/ 171 h 302"/>
              <a:gd name="T40" fmla="*/ 200 w 264"/>
              <a:gd name="T41" fmla="*/ 158 h 302"/>
              <a:gd name="T42" fmla="*/ 244 w 264"/>
              <a:gd name="T43" fmla="*/ 113 h 302"/>
              <a:gd name="T44" fmla="*/ 200 w 264"/>
              <a:gd name="T45" fmla="*/ 158 h 302"/>
              <a:gd name="T46" fmla="*/ 125 w 264"/>
              <a:gd name="T47" fmla="*/ 113 h 302"/>
              <a:gd name="T48" fmla="*/ 171 w 264"/>
              <a:gd name="T49" fmla="*/ 157 h 302"/>
              <a:gd name="T50" fmla="*/ 72 w 264"/>
              <a:gd name="T51" fmla="*/ 157 h 302"/>
              <a:gd name="T52" fmla="*/ 118 w 264"/>
              <a:gd name="T53" fmla="*/ 113 h 302"/>
              <a:gd name="T54" fmla="*/ 72 w 264"/>
              <a:gd name="T55" fmla="*/ 157 h 302"/>
              <a:gd name="T56" fmla="*/ 18 w 264"/>
              <a:gd name="T57" fmla="*/ 158 h 302"/>
              <a:gd name="T58" fmla="*/ 63 w 264"/>
              <a:gd name="T59" fmla="*/ 113 h 302"/>
              <a:gd name="T60" fmla="*/ 17 w 264"/>
              <a:gd name="T61" fmla="*/ 230 h 302"/>
              <a:gd name="T62" fmla="*/ 63 w 264"/>
              <a:gd name="T63" fmla="*/ 274 h 302"/>
              <a:gd name="T64" fmla="*/ 17 w 264"/>
              <a:gd name="T65" fmla="*/ 230 h 302"/>
              <a:gd name="T66" fmla="*/ 73 w 264"/>
              <a:gd name="T67" fmla="*/ 230 h 302"/>
              <a:gd name="T68" fmla="*/ 118 w 264"/>
              <a:gd name="T69" fmla="*/ 274 h 302"/>
              <a:gd name="T70" fmla="*/ 171 w 264"/>
              <a:gd name="T71" fmla="*/ 230 h 302"/>
              <a:gd name="T72" fmla="*/ 126 w 264"/>
              <a:gd name="T73" fmla="*/ 274 h 302"/>
              <a:gd name="T74" fmla="*/ 171 w 264"/>
              <a:gd name="T75" fmla="*/ 23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64" h="302">
                <a:moveTo>
                  <a:pt x="263" y="150"/>
                </a:moveTo>
                <a:cubicBezTo>
                  <a:pt x="263" y="191"/>
                  <a:pt x="264" y="232"/>
                  <a:pt x="263" y="272"/>
                </a:cubicBezTo>
                <a:cubicBezTo>
                  <a:pt x="263" y="295"/>
                  <a:pt x="256" y="302"/>
                  <a:pt x="233" y="302"/>
                </a:cubicBezTo>
                <a:cubicBezTo>
                  <a:pt x="166" y="302"/>
                  <a:pt x="99" y="302"/>
                  <a:pt x="31" y="302"/>
                </a:cubicBezTo>
                <a:cubicBezTo>
                  <a:pt x="8" y="302"/>
                  <a:pt x="0" y="294"/>
                  <a:pt x="0" y="271"/>
                </a:cubicBezTo>
                <a:cubicBezTo>
                  <a:pt x="0" y="191"/>
                  <a:pt x="0" y="112"/>
                  <a:pt x="0" y="33"/>
                </a:cubicBezTo>
                <a:cubicBezTo>
                  <a:pt x="0" y="8"/>
                  <a:pt x="7" y="0"/>
                  <a:pt x="32" y="0"/>
                </a:cubicBezTo>
                <a:cubicBezTo>
                  <a:pt x="99" y="0"/>
                  <a:pt x="167" y="0"/>
                  <a:pt x="234" y="0"/>
                </a:cubicBezTo>
                <a:cubicBezTo>
                  <a:pt x="257" y="0"/>
                  <a:pt x="263" y="7"/>
                  <a:pt x="263" y="30"/>
                </a:cubicBezTo>
                <a:cubicBezTo>
                  <a:pt x="263" y="70"/>
                  <a:pt x="263" y="110"/>
                  <a:pt x="263" y="150"/>
                </a:cubicBezTo>
                <a:cubicBezTo>
                  <a:pt x="263" y="150"/>
                  <a:pt x="263" y="150"/>
                  <a:pt x="263" y="150"/>
                </a:cubicBezTo>
                <a:close/>
                <a:moveTo>
                  <a:pt x="132" y="87"/>
                </a:moveTo>
                <a:cubicBezTo>
                  <a:pt x="162" y="87"/>
                  <a:pt x="192" y="86"/>
                  <a:pt x="222" y="87"/>
                </a:cubicBezTo>
                <a:cubicBezTo>
                  <a:pt x="236" y="87"/>
                  <a:pt x="242" y="80"/>
                  <a:pt x="242" y="68"/>
                </a:cubicBezTo>
                <a:cubicBezTo>
                  <a:pt x="243" y="59"/>
                  <a:pt x="245" y="50"/>
                  <a:pt x="242" y="42"/>
                </a:cubicBezTo>
                <a:cubicBezTo>
                  <a:pt x="239" y="35"/>
                  <a:pt x="230" y="26"/>
                  <a:pt x="224" y="26"/>
                </a:cubicBezTo>
                <a:cubicBezTo>
                  <a:pt x="163" y="25"/>
                  <a:pt x="102" y="25"/>
                  <a:pt x="41" y="25"/>
                </a:cubicBezTo>
                <a:cubicBezTo>
                  <a:pt x="28" y="25"/>
                  <a:pt x="23" y="32"/>
                  <a:pt x="23" y="44"/>
                </a:cubicBezTo>
                <a:cubicBezTo>
                  <a:pt x="23" y="50"/>
                  <a:pt x="23" y="56"/>
                  <a:pt x="23" y="62"/>
                </a:cubicBezTo>
                <a:cubicBezTo>
                  <a:pt x="21" y="80"/>
                  <a:pt x="28" y="88"/>
                  <a:pt x="47" y="87"/>
                </a:cubicBezTo>
                <a:cubicBezTo>
                  <a:pt x="75" y="86"/>
                  <a:pt x="104" y="87"/>
                  <a:pt x="132" y="87"/>
                </a:cubicBezTo>
                <a:close/>
                <a:moveTo>
                  <a:pt x="200" y="171"/>
                </a:moveTo>
                <a:cubicBezTo>
                  <a:pt x="200" y="206"/>
                  <a:pt x="200" y="240"/>
                  <a:pt x="200" y="274"/>
                </a:cubicBezTo>
                <a:cubicBezTo>
                  <a:pt x="215" y="274"/>
                  <a:pt x="230" y="274"/>
                  <a:pt x="245" y="274"/>
                </a:cubicBezTo>
                <a:cubicBezTo>
                  <a:pt x="245" y="239"/>
                  <a:pt x="245" y="205"/>
                  <a:pt x="245" y="171"/>
                </a:cubicBezTo>
                <a:cubicBezTo>
                  <a:pt x="229" y="171"/>
                  <a:pt x="216" y="171"/>
                  <a:pt x="200" y="171"/>
                </a:cubicBezTo>
                <a:close/>
                <a:moveTo>
                  <a:pt x="62" y="217"/>
                </a:moveTo>
                <a:cubicBezTo>
                  <a:pt x="62" y="200"/>
                  <a:pt x="62" y="186"/>
                  <a:pt x="62" y="172"/>
                </a:cubicBezTo>
                <a:cubicBezTo>
                  <a:pt x="46" y="172"/>
                  <a:pt x="32" y="172"/>
                  <a:pt x="17" y="172"/>
                </a:cubicBezTo>
                <a:cubicBezTo>
                  <a:pt x="17" y="187"/>
                  <a:pt x="17" y="202"/>
                  <a:pt x="17" y="217"/>
                </a:cubicBezTo>
                <a:cubicBezTo>
                  <a:pt x="33" y="217"/>
                  <a:pt x="47" y="217"/>
                  <a:pt x="62" y="217"/>
                </a:cubicBezTo>
                <a:close/>
                <a:moveTo>
                  <a:pt x="171" y="171"/>
                </a:moveTo>
                <a:cubicBezTo>
                  <a:pt x="155" y="171"/>
                  <a:pt x="140" y="171"/>
                  <a:pt x="126" y="171"/>
                </a:cubicBezTo>
                <a:cubicBezTo>
                  <a:pt x="126" y="188"/>
                  <a:pt x="126" y="202"/>
                  <a:pt x="126" y="217"/>
                </a:cubicBezTo>
                <a:cubicBezTo>
                  <a:pt x="142" y="217"/>
                  <a:pt x="156" y="217"/>
                  <a:pt x="171" y="217"/>
                </a:cubicBezTo>
                <a:cubicBezTo>
                  <a:pt x="171" y="201"/>
                  <a:pt x="171" y="187"/>
                  <a:pt x="171" y="171"/>
                </a:cubicBezTo>
                <a:close/>
                <a:moveTo>
                  <a:pt x="72" y="217"/>
                </a:moveTo>
                <a:cubicBezTo>
                  <a:pt x="89" y="217"/>
                  <a:pt x="103" y="217"/>
                  <a:pt x="118" y="217"/>
                </a:cubicBezTo>
                <a:cubicBezTo>
                  <a:pt x="118" y="201"/>
                  <a:pt x="118" y="186"/>
                  <a:pt x="118" y="171"/>
                </a:cubicBezTo>
                <a:cubicBezTo>
                  <a:pt x="102" y="171"/>
                  <a:pt x="87" y="171"/>
                  <a:pt x="72" y="171"/>
                </a:cubicBezTo>
                <a:cubicBezTo>
                  <a:pt x="72" y="187"/>
                  <a:pt x="72" y="201"/>
                  <a:pt x="72" y="217"/>
                </a:cubicBezTo>
                <a:close/>
                <a:moveTo>
                  <a:pt x="200" y="158"/>
                </a:moveTo>
                <a:cubicBezTo>
                  <a:pt x="215" y="158"/>
                  <a:pt x="230" y="158"/>
                  <a:pt x="244" y="158"/>
                </a:cubicBezTo>
                <a:cubicBezTo>
                  <a:pt x="244" y="142"/>
                  <a:pt x="244" y="128"/>
                  <a:pt x="244" y="113"/>
                </a:cubicBezTo>
                <a:cubicBezTo>
                  <a:pt x="228" y="113"/>
                  <a:pt x="214" y="113"/>
                  <a:pt x="200" y="113"/>
                </a:cubicBezTo>
                <a:cubicBezTo>
                  <a:pt x="200" y="128"/>
                  <a:pt x="200" y="142"/>
                  <a:pt x="200" y="158"/>
                </a:cubicBezTo>
                <a:close/>
                <a:moveTo>
                  <a:pt x="171" y="113"/>
                </a:moveTo>
                <a:cubicBezTo>
                  <a:pt x="155" y="113"/>
                  <a:pt x="141" y="113"/>
                  <a:pt x="125" y="113"/>
                </a:cubicBezTo>
                <a:cubicBezTo>
                  <a:pt x="125" y="128"/>
                  <a:pt x="125" y="142"/>
                  <a:pt x="125" y="157"/>
                </a:cubicBezTo>
                <a:cubicBezTo>
                  <a:pt x="141" y="157"/>
                  <a:pt x="156" y="157"/>
                  <a:pt x="171" y="157"/>
                </a:cubicBezTo>
                <a:cubicBezTo>
                  <a:pt x="171" y="142"/>
                  <a:pt x="171" y="128"/>
                  <a:pt x="171" y="113"/>
                </a:cubicBezTo>
                <a:close/>
                <a:moveTo>
                  <a:pt x="72" y="157"/>
                </a:moveTo>
                <a:cubicBezTo>
                  <a:pt x="89" y="157"/>
                  <a:pt x="103" y="157"/>
                  <a:pt x="118" y="157"/>
                </a:cubicBezTo>
                <a:cubicBezTo>
                  <a:pt x="118" y="142"/>
                  <a:pt x="118" y="128"/>
                  <a:pt x="118" y="113"/>
                </a:cubicBezTo>
                <a:cubicBezTo>
                  <a:pt x="102" y="113"/>
                  <a:pt x="88" y="113"/>
                  <a:pt x="72" y="113"/>
                </a:cubicBezTo>
                <a:cubicBezTo>
                  <a:pt x="72" y="128"/>
                  <a:pt x="72" y="142"/>
                  <a:pt x="72" y="157"/>
                </a:cubicBezTo>
                <a:close/>
                <a:moveTo>
                  <a:pt x="18" y="113"/>
                </a:moveTo>
                <a:cubicBezTo>
                  <a:pt x="18" y="129"/>
                  <a:pt x="18" y="143"/>
                  <a:pt x="18" y="158"/>
                </a:cubicBezTo>
                <a:cubicBezTo>
                  <a:pt x="33" y="158"/>
                  <a:pt x="48" y="158"/>
                  <a:pt x="63" y="158"/>
                </a:cubicBezTo>
                <a:cubicBezTo>
                  <a:pt x="63" y="142"/>
                  <a:pt x="63" y="128"/>
                  <a:pt x="63" y="113"/>
                </a:cubicBezTo>
                <a:cubicBezTo>
                  <a:pt x="48" y="113"/>
                  <a:pt x="33" y="113"/>
                  <a:pt x="18" y="113"/>
                </a:cubicBezTo>
                <a:close/>
                <a:moveTo>
                  <a:pt x="17" y="230"/>
                </a:moveTo>
                <a:cubicBezTo>
                  <a:pt x="17" y="246"/>
                  <a:pt x="17" y="260"/>
                  <a:pt x="17" y="274"/>
                </a:cubicBezTo>
                <a:cubicBezTo>
                  <a:pt x="33" y="274"/>
                  <a:pt x="48" y="274"/>
                  <a:pt x="63" y="274"/>
                </a:cubicBezTo>
                <a:cubicBezTo>
                  <a:pt x="63" y="258"/>
                  <a:pt x="63" y="244"/>
                  <a:pt x="63" y="230"/>
                </a:cubicBezTo>
                <a:cubicBezTo>
                  <a:pt x="47" y="230"/>
                  <a:pt x="33" y="230"/>
                  <a:pt x="17" y="230"/>
                </a:cubicBezTo>
                <a:close/>
                <a:moveTo>
                  <a:pt x="118" y="230"/>
                </a:moveTo>
                <a:cubicBezTo>
                  <a:pt x="102" y="230"/>
                  <a:pt x="87" y="230"/>
                  <a:pt x="73" y="230"/>
                </a:cubicBezTo>
                <a:cubicBezTo>
                  <a:pt x="73" y="246"/>
                  <a:pt x="73" y="260"/>
                  <a:pt x="73" y="274"/>
                </a:cubicBezTo>
                <a:cubicBezTo>
                  <a:pt x="88" y="274"/>
                  <a:pt x="103" y="274"/>
                  <a:pt x="118" y="274"/>
                </a:cubicBezTo>
                <a:cubicBezTo>
                  <a:pt x="118" y="259"/>
                  <a:pt x="118" y="245"/>
                  <a:pt x="118" y="230"/>
                </a:cubicBezTo>
                <a:close/>
                <a:moveTo>
                  <a:pt x="171" y="230"/>
                </a:moveTo>
                <a:cubicBezTo>
                  <a:pt x="155" y="230"/>
                  <a:pt x="140" y="230"/>
                  <a:pt x="126" y="230"/>
                </a:cubicBezTo>
                <a:cubicBezTo>
                  <a:pt x="126" y="246"/>
                  <a:pt x="126" y="260"/>
                  <a:pt x="126" y="274"/>
                </a:cubicBezTo>
                <a:cubicBezTo>
                  <a:pt x="142" y="274"/>
                  <a:pt x="156" y="274"/>
                  <a:pt x="171" y="274"/>
                </a:cubicBezTo>
                <a:cubicBezTo>
                  <a:pt x="171" y="259"/>
                  <a:pt x="171" y="245"/>
                  <a:pt x="171" y="230"/>
                </a:cubicBezTo>
                <a:close/>
              </a:path>
            </a:pathLst>
          </a:custGeom>
          <a:solidFill>
            <a:srgbClr val="3282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5761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442CD5-E887-4BC0-A447-2C9BD87CCF6D}"/>
              </a:ext>
            </a:extLst>
          </p:cNvPr>
          <p:cNvSpPr txBox="1"/>
          <p:nvPr/>
        </p:nvSpPr>
        <p:spPr>
          <a:xfrm>
            <a:off x="623380" y="447851"/>
            <a:ext cx="554002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anose="00000700000000000000" pitchFamily="2" charset="-78"/>
              </a:rPr>
              <a:t>سبک اینفوگرافیک</a:t>
            </a:r>
            <a:endParaRPr lang="ko-KR" altLang="en-US" sz="5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394B8-D000-46B0-9445-98439961DF22}"/>
              </a:ext>
            </a:extLst>
          </p:cNvPr>
          <p:cNvSpPr txBox="1"/>
          <p:nvPr/>
        </p:nvSpPr>
        <p:spPr>
          <a:xfrm>
            <a:off x="617585" y="1327895"/>
            <a:ext cx="5478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7213057-AEC7-4846-9149-5D682C3B4094}"/>
              </a:ext>
            </a:extLst>
          </p:cNvPr>
          <p:cNvSpPr/>
          <p:nvPr/>
        </p:nvSpPr>
        <p:spPr>
          <a:xfrm>
            <a:off x="7455876" y="553915"/>
            <a:ext cx="4112744" cy="1999832"/>
          </a:xfrm>
          <a:custGeom>
            <a:avLst/>
            <a:gdLst>
              <a:gd name="connsiteX0" fmla="*/ 146242 w 4112744"/>
              <a:gd name="connsiteY0" fmla="*/ 0 h 1999832"/>
              <a:gd name="connsiteX1" fmla="*/ 3966502 w 4112744"/>
              <a:gd name="connsiteY1" fmla="*/ 0 h 1999832"/>
              <a:gd name="connsiteX2" fmla="*/ 4112744 w 4112744"/>
              <a:gd name="connsiteY2" fmla="*/ 146242 h 1999832"/>
              <a:gd name="connsiteX3" fmla="*/ 4112744 w 4112744"/>
              <a:gd name="connsiteY3" fmla="*/ 1528540 h 1999832"/>
              <a:gd name="connsiteX4" fmla="*/ 3966502 w 4112744"/>
              <a:gd name="connsiteY4" fmla="*/ 1674782 h 1999832"/>
              <a:gd name="connsiteX5" fmla="*/ 609565 w 4112744"/>
              <a:gd name="connsiteY5" fmla="*/ 1674782 h 1999832"/>
              <a:gd name="connsiteX6" fmla="*/ 609565 w 4112744"/>
              <a:gd name="connsiteY6" fmla="*/ 1999832 h 1999832"/>
              <a:gd name="connsiteX7" fmla="*/ 296265 w 4112744"/>
              <a:gd name="connsiteY7" fmla="*/ 1674782 h 1999832"/>
              <a:gd name="connsiteX8" fmla="*/ 146242 w 4112744"/>
              <a:gd name="connsiteY8" fmla="*/ 1674782 h 1999832"/>
              <a:gd name="connsiteX9" fmla="*/ 0 w 4112744"/>
              <a:gd name="connsiteY9" fmla="*/ 1528540 h 1999832"/>
              <a:gd name="connsiteX10" fmla="*/ 0 w 4112744"/>
              <a:gd name="connsiteY10" fmla="*/ 146242 h 1999832"/>
              <a:gd name="connsiteX11" fmla="*/ 146242 w 4112744"/>
              <a:gd name="connsiteY11" fmla="*/ 0 h 1999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12744" h="1999832">
                <a:moveTo>
                  <a:pt x="146242" y="0"/>
                </a:moveTo>
                <a:lnTo>
                  <a:pt x="3966502" y="0"/>
                </a:lnTo>
                <a:cubicBezTo>
                  <a:pt x="4047269" y="0"/>
                  <a:pt x="4112744" y="65475"/>
                  <a:pt x="4112744" y="146242"/>
                </a:cubicBezTo>
                <a:lnTo>
                  <a:pt x="4112744" y="1528540"/>
                </a:lnTo>
                <a:cubicBezTo>
                  <a:pt x="4112744" y="1609307"/>
                  <a:pt x="4047269" y="1674782"/>
                  <a:pt x="3966502" y="1674782"/>
                </a:cubicBezTo>
                <a:lnTo>
                  <a:pt x="609565" y="1674782"/>
                </a:lnTo>
                <a:lnTo>
                  <a:pt x="609565" y="1999832"/>
                </a:lnTo>
                <a:lnTo>
                  <a:pt x="296265" y="1674782"/>
                </a:lnTo>
                <a:lnTo>
                  <a:pt x="146242" y="1674782"/>
                </a:lnTo>
                <a:cubicBezTo>
                  <a:pt x="65475" y="1674782"/>
                  <a:pt x="0" y="1609307"/>
                  <a:pt x="0" y="1528540"/>
                </a:cubicBezTo>
                <a:lnTo>
                  <a:pt x="0" y="146242"/>
                </a:lnTo>
                <a:cubicBezTo>
                  <a:pt x="0" y="65475"/>
                  <a:pt x="65475" y="0"/>
                  <a:pt x="146242" y="0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2A5B7E-0688-4131-B1CE-8A9A60A66941}"/>
              </a:ext>
            </a:extLst>
          </p:cNvPr>
          <p:cNvSpPr txBox="1"/>
          <p:nvPr/>
        </p:nvSpPr>
        <p:spPr>
          <a:xfrm>
            <a:off x="8848716" y="581949"/>
            <a:ext cx="132706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bg1"/>
                </a:solidFill>
                <a:cs typeface="B Nazanin" panose="00000700000000000000" pitchFamily="2" charset="-78"/>
              </a:rPr>
              <a:t>60%</a:t>
            </a:r>
            <a:endParaRPr lang="ko-KR" altLang="en-US" sz="40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3275F8-1161-4F5F-BD93-9F3921DC0C71}"/>
              </a:ext>
            </a:extLst>
          </p:cNvPr>
          <p:cNvSpPr txBox="1"/>
          <p:nvPr/>
        </p:nvSpPr>
        <p:spPr>
          <a:xfrm>
            <a:off x="7866403" y="1340537"/>
            <a:ext cx="329169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اسلاید متن پاک طرح بندی </a:t>
            </a:r>
            <a:r>
              <a:rPr lang="en-GB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ALLPPT </a:t>
            </a:r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برای ارائه شما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593D695-2294-4538-9D1D-78F1F23AF869}"/>
              </a:ext>
            </a:extLst>
          </p:cNvPr>
          <p:cNvGrpSpPr/>
          <p:nvPr/>
        </p:nvGrpSpPr>
        <p:grpSpPr>
          <a:xfrm>
            <a:off x="769766" y="2210406"/>
            <a:ext cx="856811" cy="758839"/>
            <a:chOff x="1481943" y="1694572"/>
            <a:chExt cx="3165229" cy="28033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1CCF5BF-C733-453C-A21F-7E72B98D7B9F}"/>
                </a:ext>
              </a:extLst>
            </p:cNvPr>
            <p:cNvSpPr/>
            <p:nvPr/>
          </p:nvSpPr>
          <p:spPr>
            <a:xfrm>
              <a:off x="1481943" y="3033346"/>
              <a:ext cx="791307" cy="136280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anose="000007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06A65ED-F22F-45AD-916E-E629ADF07046}"/>
                </a:ext>
              </a:extLst>
            </p:cNvPr>
            <p:cNvSpPr/>
            <p:nvPr/>
          </p:nvSpPr>
          <p:spPr>
            <a:xfrm>
              <a:off x="2273250" y="1694572"/>
              <a:ext cx="2373922" cy="2803300"/>
            </a:xfrm>
            <a:custGeom>
              <a:avLst/>
              <a:gdLst>
                <a:gd name="connsiteX0" fmla="*/ 1049822 w 2373922"/>
                <a:gd name="connsiteY0" fmla="*/ 145 h 2803300"/>
                <a:gd name="connsiteX1" fmla="*/ 1317525 w 2373922"/>
                <a:gd name="connsiteY1" fmla="*/ 265693 h 2803300"/>
                <a:gd name="connsiteX2" fmla="*/ 1225576 w 2373922"/>
                <a:gd name="connsiteY2" fmla="*/ 1179047 h 2803300"/>
                <a:gd name="connsiteX3" fmla="*/ 1985680 w 2373922"/>
                <a:gd name="connsiteY3" fmla="*/ 1111618 h 2803300"/>
                <a:gd name="connsiteX4" fmla="*/ 2175707 w 2373922"/>
                <a:gd name="connsiteY4" fmla="*/ 1491671 h 2803300"/>
                <a:gd name="connsiteX5" fmla="*/ 2194096 w 2373922"/>
                <a:gd name="connsiteY5" fmla="*/ 1896244 h 2803300"/>
                <a:gd name="connsiteX6" fmla="*/ 2151187 w 2373922"/>
                <a:gd name="connsiteY6" fmla="*/ 2355986 h 2803300"/>
                <a:gd name="connsiteX7" fmla="*/ 2132798 w 2373922"/>
                <a:gd name="connsiteY7" fmla="*/ 2662480 h 2803300"/>
                <a:gd name="connsiteX8" fmla="*/ 508383 w 2373922"/>
                <a:gd name="connsiteY8" fmla="*/ 2686999 h 2803300"/>
                <a:gd name="connsiteX9" fmla="*/ 99892 w 2373922"/>
                <a:gd name="connsiteY9" fmla="*/ 2541486 h 2803300"/>
                <a:gd name="connsiteX10" fmla="*/ 0 w 2373922"/>
                <a:gd name="connsiteY10" fmla="*/ 2527191 h 2803300"/>
                <a:gd name="connsiteX11" fmla="*/ 0 w 2373922"/>
                <a:gd name="connsiteY11" fmla="*/ 1492941 h 2803300"/>
                <a:gd name="connsiteX12" fmla="*/ 15103 w 2373922"/>
                <a:gd name="connsiteY12" fmla="*/ 1488772 h 2803300"/>
                <a:gd name="connsiteX13" fmla="*/ 60902 w 2373922"/>
                <a:gd name="connsiteY13" fmla="*/ 1467152 h 2803300"/>
                <a:gd name="connsiteX14" fmla="*/ 299966 w 2373922"/>
                <a:gd name="connsiteY14" fmla="*/ 1136138 h 2803300"/>
                <a:gd name="connsiteX15" fmla="*/ 937472 w 2373922"/>
                <a:gd name="connsiteY15" fmla="*/ 161485 h 2803300"/>
                <a:gd name="connsiteX16" fmla="*/ 1049822 w 2373922"/>
                <a:gd name="connsiteY16" fmla="*/ 145 h 280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73922" h="2803300">
                  <a:moveTo>
                    <a:pt x="1049822" y="145"/>
                  </a:moveTo>
                  <a:cubicBezTo>
                    <a:pt x="1143845" y="-4724"/>
                    <a:pt x="1268997" y="113723"/>
                    <a:pt x="1317525" y="265693"/>
                  </a:cubicBezTo>
                  <a:cubicBezTo>
                    <a:pt x="1403343" y="619184"/>
                    <a:pt x="814876" y="1156571"/>
                    <a:pt x="1225576" y="1179047"/>
                  </a:cubicBezTo>
                  <a:cubicBezTo>
                    <a:pt x="1515724" y="1150441"/>
                    <a:pt x="1671014" y="1121835"/>
                    <a:pt x="1985680" y="1111618"/>
                  </a:cubicBezTo>
                  <a:cubicBezTo>
                    <a:pt x="2271741" y="1115705"/>
                    <a:pt x="2318736" y="1297558"/>
                    <a:pt x="2175707" y="1491671"/>
                  </a:cubicBezTo>
                  <a:cubicBezTo>
                    <a:pt x="2355516" y="1501888"/>
                    <a:pt x="2504676" y="1781820"/>
                    <a:pt x="2194096" y="1896244"/>
                  </a:cubicBezTo>
                  <a:cubicBezTo>
                    <a:pt x="2490372" y="2080140"/>
                    <a:pt x="2320780" y="2313076"/>
                    <a:pt x="2151187" y="2355986"/>
                  </a:cubicBezTo>
                  <a:cubicBezTo>
                    <a:pt x="2294217" y="2484713"/>
                    <a:pt x="2277871" y="2582791"/>
                    <a:pt x="2132798" y="2662480"/>
                  </a:cubicBezTo>
                  <a:cubicBezTo>
                    <a:pt x="1810980" y="2795294"/>
                    <a:pt x="979361" y="2887242"/>
                    <a:pt x="508383" y="2686999"/>
                  </a:cubicBezTo>
                  <a:cubicBezTo>
                    <a:pt x="340618" y="2629554"/>
                    <a:pt x="218316" y="2570024"/>
                    <a:pt x="99892" y="2541486"/>
                  </a:cubicBezTo>
                  <a:lnTo>
                    <a:pt x="0" y="2527191"/>
                  </a:lnTo>
                  <a:lnTo>
                    <a:pt x="0" y="1492941"/>
                  </a:lnTo>
                  <a:lnTo>
                    <a:pt x="15103" y="1488772"/>
                  </a:lnTo>
                  <a:cubicBezTo>
                    <a:pt x="28041" y="1483858"/>
                    <a:pt x="42965" y="1476900"/>
                    <a:pt x="60902" y="1467152"/>
                  </a:cubicBezTo>
                  <a:cubicBezTo>
                    <a:pt x="105854" y="1354770"/>
                    <a:pt x="162045" y="1261800"/>
                    <a:pt x="299966" y="1136138"/>
                  </a:cubicBezTo>
                  <a:cubicBezTo>
                    <a:pt x="512469" y="811254"/>
                    <a:pt x="865958" y="645747"/>
                    <a:pt x="937472" y="161485"/>
                  </a:cubicBezTo>
                  <a:cubicBezTo>
                    <a:pt x="948200" y="50382"/>
                    <a:pt x="993408" y="3067"/>
                    <a:pt x="1049822" y="145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560FBC7-C42F-4A35-AABA-F299CCF36D3E}"/>
              </a:ext>
            </a:extLst>
          </p:cNvPr>
          <p:cNvSpPr txBox="1"/>
          <p:nvPr/>
        </p:nvSpPr>
        <p:spPr>
          <a:xfrm>
            <a:off x="1981237" y="2174327"/>
            <a:ext cx="418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381E299-32AA-4C5F-A252-3235EA52097B}"/>
              </a:ext>
            </a:extLst>
          </p:cNvPr>
          <p:cNvSpPr/>
          <p:nvPr/>
        </p:nvSpPr>
        <p:spPr>
          <a:xfrm>
            <a:off x="617584" y="3332285"/>
            <a:ext cx="5478416" cy="2954215"/>
          </a:xfrm>
          <a:prstGeom prst="roundRect">
            <a:avLst>
              <a:gd name="adj" fmla="val 7143"/>
            </a:avLst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" name="Rounded Rectangle 2">
            <a:extLst>
              <a:ext uri="{FF2B5EF4-FFF2-40B4-BE49-F238E27FC236}">
                <a16:creationId xmlns:a16="http://schemas.microsoft.com/office/drawing/2014/main" id="{D4CB0AA5-CB7B-47BB-8EAA-696273797DFA}"/>
              </a:ext>
            </a:extLst>
          </p:cNvPr>
          <p:cNvSpPr>
            <a:spLocks noChangeAspect="1"/>
          </p:cNvSpPr>
          <p:nvPr/>
        </p:nvSpPr>
        <p:spPr>
          <a:xfrm>
            <a:off x="3560448" y="5187177"/>
            <a:ext cx="566911" cy="720000"/>
          </a:xfrm>
          <a:custGeom>
            <a:avLst/>
            <a:gdLst/>
            <a:ahLst/>
            <a:cxnLst/>
            <a:rect l="l" t="t" r="r" b="b"/>
            <a:pathLst>
              <a:path w="3061657" h="3888432">
                <a:moveTo>
                  <a:pt x="414828" y="3226712"/>
                </a:moveTo>
                <a:lnTo>
                  <a:pt x="2646828" y="3226712"/>
                </a:lnTo>
                <a:lnTo>
                  <a:pt x="2646828" y="3406712"/>
                </a:lnTo>
                <a:lnTo>
                  <a:pt x="414828" y="3406712"/>
                </a:lnTo>
                <a:close/>
                <a:moveTo>
                  <a:pt x="2247150" y="1785874"/>
                </a:moveTo>
                <a:lnTo>
                  <a:pt x="2535180" y="1785874"/>
                </a:lnTo>
                <a:cubicBezTo>
                  <a:pt x="2574949" y="1785874"/>
                  <a:pt x="2607189" y="1818114"/>
                  <a:pt x="2607189" y="1857883"/>
                </a:cubicBezTo>
                <a:lnTo>
                  <a:pt x="2607189" y="2145913"/>
                </a:lnTo>
                <a:cubicBezTo>
                  <a:pt x="2607189" y="2185682"/>
                  <a:pt x="2574949" y="2217922"/>
                  <a:pt x="2535180" y="2217922"/>
                </a:cubicBezTo>
                <a:lnTo>
                  <a:pt x="2247150" y="2217922"/>
                </a:lnTo>
                <a:cubicBezTo>
                  <a:pt x="2207381" y="2217922"/>
                  <a:pt x="2175141" y="2185682"/>
                  <a:pt x="2175141" y="2145913"/>
                </a:cubicBezTo>
                <a:lnTo>
                  <a:pt x="2175141" y="1857883"/>
                </a:lnTo>
                <a:cubicBezTo>
                  <a:pt x="2175141" y="1818114"/>
                  <a:pt x="2207381" y="1785874"/>
                  <a:pt x="2247150" y="1785874"/>
                </a:cubicBezTo>
                <a:close/>
                <a:moveTo>
                  <a:pt x="1693748" y="1785874"/>
                </a:moveTo>
                <a:lnTo>
                  <a:pt x="1981778" y="1785874"/>
                </a:lnTo>
                <a:cubicBezTo>
                  <a:pt x="2021547" y="1785874"/>
                  <a:pt x="2053787" y="1818114"/>
                  <a:pt x="2053787" y="1857883"/>
                </a:cubicBezTo>
                <a:lnTo>
                  <a:pt x="2053787" y="2145913"/>
                </a:lnTo>
                <a:cubicBezTo>
                  <a:pt x="2053787" y="2185682"/>
                  <a:pt x="2021547" y="2217922"/>
                  <a:pt x="1981778" y="2217922"/>
                </a:cubicBezTo>
                <a:lnTo>
                  <a:pt x="1693748" y="2217922"/>
                </a:lnTo>
                <a:cubicBezTo>
                  <a:pt x="1653979" y="2217922"/>
                  <a:pt x="1621739" y="2185682"/>
                  <a:pt x="1621739" y="2145913"/>
                </a:cubicBezTo>
                <a:lnTo>
                  <a:pt x="1621739" y="1857883"/>
                </a:lnTo>
                <a:cubicBezTo>
                  <a:pt x="1621739" y="1818114"/>
                  <a:pt x="1653979" y="1785874"/>
                  <a:pt x="1693748" y="1785874"/>
                </a:cubicBezTo>
                <a:close/>
                <a:moveTo>
                  <a:pt x="1140346" y="1785874"/>
                </a:moveTo>
                <a:lnTo>
                  <a:pt x="1428376" y="1785874"/>
                </a:lnTo>
                <a:cubicBezTo>
                  <a:pt x="1468145" y="1785874"/>
                  <a:pt x="1500385" y="1818114"/>
                  <a:pt x="1500385" y="1857883"/>
                </a:cubicBezTo>
                <a:lnTo>
                  <a:pt x="1500385" y="2145913"/>
                </a:lnTo>
                <a:cubicBezTo>
                  <a:pt x="1500385" y="2185682"/>
                  <a:pt x="1468145" y="2217922"/>
                  <a:pt x="1428376" y="2217922"/>
                </a:cubicBezTo>
                <a:lnTo>
                  <a:pt x="1140346" y="2217922"/>
                </a:lnTo>
                <a:cubicBezTo>
                  <a:pt x="1100577" y="2217922"/>
                  <a:pt x="1068337" y="2185682"/>
                  <a:pt x="1068337" y="2145913"/>
                </a:cubicBezTo>
                <a:lnTo>
                  <a:pt x="1068337" y="1857883"/>
                </a:lnTo>
                <a:cubicBezTo>
                  <a:pt x="1068337" y="1818114"/>
                  <a:pt x="1100577" y="1785874"/>
                  <a:pt x="1140346" y="1785874"/>
                </a:cubicBezTo>
                <a:close/>
                <a:moveTo>
                  <a:pt x="586944" y="1785874"/>
                </a:moveTo>
                <a:lnTo>
                  <a:pt x="874974" y="1785874"/>
                </a:lnTo>
                <a:cubicBezTo>
                  <a:pt x="914743" y="1785874"/>
                  <a:pt x="946983" y="1818114"/>
                  <a:pt x="946983" y="1857883"/>
                </a:cubicBezTo>
                <a:lnTo>
                  <a:pt x="946983" y="2145913"/>
                </a:lnTo>
                <a:cubicBezTo>
                  <a:pt x="946983" y="2185682"/>
                  <a:pt x="914743" y="2217922"/>
                  <a:pt x="874974" y="2217922"/>
                </a:cubicBezTo>
                <a:lnTo>
                  <a:pt x="586944" y="2217922"/>
                </a:lnTo>
                <a:cubicBezTo>
                  <a:pt x="547175" y="2217922"/>
                  <a:pt x="514935" y="2185682"/>
                  <a:pt x="514935" y="2145913"/>
                </a:cubicBezTo>
                <a:lnTo>
                  <a:pt x="514935" y="1857883"/>
                </a:lnTo>
                <a:cubicBezTo>
                  <a:pt x="514935" y="1818114"/>
                  <a:pt x="547175" y="1785874"/>
                  <a:pt x="586944" y="1785874"/>
                </a:cubicBezTo>
                <a:close/>
                <a:moveTo>
                  <a:pt x="2243400" y="1201426"/>
                </a:moveTo>
                <a:lnTo>
                  <a:pt x="2531430" y="1201426"/>
                </a:lnTo>
                <a:cubicBezTo>
                  <a:pt x="2571199" y="1201426"/>
                  <a:pt x="2603439" y="1233666"/>
                  <a:pt x="2603439" y="1273435"/>
                </a:cubicBezTo>
                <a:lnTo>
                  <a:pt x="2603439" y="1561465"/>
                </a:lnTo>
                <a:cubicBezTo>
                  <a:pt x="2603439" y="1601234"/>
                  <a:pt x="2571199" y="1633474"/>
                  <a:pt x="2531430" y="1633474"/>
                </a:cubicBezTo>
                <a:lnTo>
                  <a:pt x="2243400" y="1633474"/>
                </a:lnTo>
                <a:cubicBezTo>
                  <a:pt x="2203631" y="1633474"/>
                  <a:pt x="2171391" y="1601234"/>
                  <a:pt x="2171391" y="1561465"/>
                </a:cubicBezTo>
                <a:lnTo>
                  <a:pt x="2171391" y="1273435"/>
                </a:lnTo>
                <a:cubicBezTo>
                  <a:pt x="2171391" y="1233666"/>
                  <a:pt x="2203631" y="1201426"/>
                  <a:pt x="2243400" y="1201426"/>
                </a:cubicBezTo>
                <a:close/>
                <a:moveTo>
                  <a:pt x="1689998" y="1201426"/>
                </a:moveTo>
                <a:lnTo>
                  <a:pt x="1978028" y="1201426"/>
                </a:lnTo>
                <a:cubicBezTo>
                  <a:pt x="2017797" y="1201426"/>
                  <a:pt x="2050037" y="1233666"/>
                  <a:pt x="2050037" y="1273435"/>
                </a:cubicBezTo>
                <a:lnTo>
                  <a:pt x="2050037" y="1561465"/>
                </a:lnTo>
                <a:cubicBezTo>
                  <a:pt x="2050037" y="1601234"/>
                  <a:pt x="2017797" y="1633474"/>
                  <a:pt x="1978028" y="1633474"/>
                </a:cubicBezTo>
                <a:lnTo>
                  <a:pt x="1689998" y="1633474"/>
                </a:lnTo>
                <a:cubicBezTo>
                  <a:pt x="1650229" y="1633474"/>
                  <a:pt x="1617989" y="1601234"/>
                  <a:pt x="1617989" y="1561465"/>
                </a:cubicBezTo>
                <a:lnTo>
                  <a:pt x="1617989" y="1273435"/>
                </a:lnTo>
                <a:cubicBezTo>
                  <a:pt x="1617989" y="1233666"/>
                  <a:pt x="1650229" y="1201426"/>
                  <a:pt x="1689998" y="1201426"/>
                </a:cubicBezTo>
                <a:close/>
                <a:moveTo>
                  <a:pt x="1136596" y="1201426"/>
                </a:moveTo>
                <a:lnTo>
                  <a:pt x="1424626" y="1201426"/>
                </a:lnTo>
                <a:cubicBezTo>
                  <a:pt x="1464395" y="1201426"/>
                  <a:pt x="1496635" y="1233666"/>
                  <a:pt x="1496635" y="1273435"/>
                </a:cubicBezTo>
                <a:lnTo>
                  <a:pt x="1496635" y="1561465"/>
                </a:lnTo>
                <a:cubicBezTo>
                  <a:pt x="1496635" y="1601234"/>
                  <a:pt x="1464395" y="1633474"/>
                  <a:pt x="1424626" y="1633474"/>
                </a:cubicBezTo>
                <a:lnTo>
                  <a:pt x="1136596" y="1633474"/>
                </a:lnTo>
                <a:cubicBezTo>
                  <a:pt x="1096827" y="1633474"/>
                  <a:pt x="1064587" y="1601234"/>
                  <a:pt x="1064587" y="1561465"/>
                </a:cubicBezTo>
                <a:lnTo>
                  <a:pt x="1064587" y="1273435"/>
                </a:lnTo>
                <a:cubicBezTo>
                  <a:pt x="1064587" y="1233666"/>
                  <a:pt x="1096827" y="1201426"/>
                  <a:pt x="1136596" y="1201426"/>
                </a:cubicBezTo>
                <a:close/>
                <a:moveTo>
                  <a:pt x="583194" y="1201426"/>
                </a:moveTo>
                <a:lnTo>
                  <a:pt x="871224" y="1201426"/>
                </a:lnTo>
                <a:cubicBezTo>
                  <a:pt x="910993" y="1201426"/>
                  <a:pt x="943233" y="1233666"/>
                  <a:pt x="943233" y="1273435"/>
                </a:cubicBezTo>
                <a:lnTo>
                  <a:pt x="943233" y="1561465"/>
                </a:lnTo>
                <a:cubicBezTo>
                  <a:pt x="943233" y="1601234"/>
                  <a:pt x="910993" y="1633474"/>
                  <a:pt x="871224" y="1633474"/>
                </a:cubicBezTo>
                <a:lnTo>
                  <a:pt x="583194" y="1633474"/>
                </a:lnTo>
                <a:cubicBezTo>
                  <a:pt x="543425" y="1633474"/>
                  <a:pt x="511185" y="1601234"/>
                  <a:pt x="511185" y="1561465"/>
                </a:cubicBezTo>
                <a:lnTo>
                  <a:pt x="511185" y="1273435"/>
                </a:lnTo>
                <a:cubicBezTo>
                  <a:pt x="511185" y="1233666"/>
                  <a:pt x="543425" y="1201426"/>
                  <a:pt x="583194" y="1201426"/>
                </a:cubicBezTo>
                <a:close/>
                <a:moveTo>
                  <a:pt x="2226002" y="616978"/>
                </a:moveTo>
                <a:lnTo>
                  <a:pt x="2514032" y="616978"/>
                </a:lnTo>
                <a:cubicBezTo>
                  <a:pt x="2553801" y="616978"/>
                  <a:pt x="2586041" y="649218"/>
                  <a:pt x="2586041" y="688987"/>
                </a:cubicBezTo>
                <a:lnTo>
                  <a:pt x="2586041" y="977017"/>
                </a:lnTo>
                <a:cubicBezTo>
                  <a:pt x="2586041" y="1016786"/>
                  <a:pt x="2553801" y="1049026"/>
                  <a:pt x="2514032" y="1049026"/>
                </a:cubicBezTo>
                <a:lnTo>
                  <a:pt x="2226002" y="1049026"/>
                </a:lnTo>
                <a:cubicBezTo>
                  <a:pt x="2186233" y="1049026"/>
                  <a:pt x="2153993" y="1016786"/>
                  <a:pt x="2153993" y="977017"/>
                </a:cubicBezTo>
                <a:lnTo>
                  <a:pt x="2153993" y="688987"/>
                </a:lnTo>
                <a:cubicBezTo>
                  <a:pt x="2153993" y="649218"/>
                  <a:pt x="2186233" y="616978"/>
                  <a:pt x="2226002" y="616978"/>
                </a:cubicBezTo>
                <a:close/>
                <a:moveTo>
                  <a:pt x="1672600" y="616978"/>
                </a:moveTo>
                <a:lnTo>
                  <a:pt x="1960630" y="616978"/>
                </a:lnTo>
                <a:cubicBezTo>
                  <a:pt x="2000399" y="616978"/>
                  <a:pt x="2032639" y="649218"/>
                  <a:pt x="2032639" y="688987"/>
                </a:cubicBezTo>
                <a:lnTo>
                  <a:pt x="2032639" y="977017"/>
                </a:lnTo>
                <a:cubicBezTo>
                  <a:pt x="2032639" y="1016786"/>
                  <a:pt x="2000399" y="1049026"/>
                  <a:pt x="1960630" y="1049026"/>
                </a:cubicBezTo>
                <a:lnTo>
                  <a:pt x="1672600" y="1049026"/>
                </a:lnTo>
                <a:cubicBezTo>
                  <a:pt x="1632831" y="1049026"/>
                  <a:pt x="1600591" y="1016786"/>
                  <a:pt x="1600591" y="977017"/>
                </a:cubicBezTo>
                <a:lnTo>
                  <a:pt x="1600591" y="688987"/>
                </a:lnTo>
                <a:cubicBezTo>
                  <a:pt x="1600591" y="649218"/>
                  <a:pt x="1632831" y="616978"/>
                  <a:pt x="1672600" y="616978"/>
                </a:cubicBezTo>
                <a:close/>
                <a:moveTo>
                  <a:pt x="1119198" y="616978"/>
                </a:moveTo>
                <a:lnTo>
                  <a:pt x="1407228" y="616978"/>
                </a:lnTo>
                <a:cubicBezTo>
                  <a:pt x="1446997" y="616978"/>
                  <a:pt x="1479237" y="649218"/>
                  <a:pt x="1479237" y="688987"/>
                </a:cubicBezTo>
                <a:lnTo>
                  <a:pt x="1479237" y="977017"/>
                </a:lnTo>
                <a:cubicBezTo>
                  <a:pt x="1479237" y="1016786"/>
                  <a:pt x="1446997" y="1049026"/>
                  <a:pt x="1407228" y="1049026"/>
                </a:cubicBezTo>
                <a:lnTo>
                  <a:pt x="1119198" y="1049026"/>
                </a:lnTo>
                <a:cubicBezTo>
                  <a:pt x="1079429" y="1049026"/>
                  <a:pt x="1047189" y="1016786"/>
                  <a:pt x="1047189" y="977017"/>
                </a:cubicBezTo>
                <a:lnTo>
                  <a:pt x="1047189" y="688987"/>
                </a:lnTo>
                <a:cubicBezTo>
                  <a:pt x="1047189" y="649218"/>
                  <a:pt x="1079429" y="616978"/>
                  <a:pt x="1119198" y="616978"/>
                </a:cubicBezTo>
                <a:close/>
                <a:moveTo>
                  <a:pt x="565796" y="616978"/>
                </a:moveTo>
                <a:lnTo>
                  <a:pt x="853826" y="616978"/>
                </a:lnTo>
                <a:cubicBezTo>
                  <a:pt x="893595" y="616978"/>
                  <a:pt x="925835" y="649218"/>
                  <a:pt x="925835" y="688987"/>
                </a:cubicBezTo>
                <a:lnTo>
                  <a:pt x="925835" y="977017"/>
                </a:lnTo>
                <a:cubicBezTo>
                  <a:pt x="925835" y="1016786"/>
                  <a:pt x="893595" y="1049026"/>
                  <a:pt x="853826" y="1049026"/>
                </a:cubicBezTo>
                <a:lnTo>
                  <a:pt x="565796" y="1049026"/>
                </a:lnTo>
                <a:cubicBezTo>
                  <a:pt x="526027" y="1049026"/>
                  <a:pt x="493787" y="1016786"/>
                  <a:pt x="493787" y="977017"/>
                </a:cubicBezTo>
                <a:lnTo>
                  <a:pt x="493787" y="688987"/>
                </a:lnTo>
                <a:cubicBezTo>
                  <a:pt x="493787" y="649218"/>
                  <a:pt x="526027" y="616978"/>
                  <a:pt x="565796" y="616978"/>
                </a:cubicBezTo>
                <a:close/>
                <a:moveTo>
                  <a:pt x="306692" y="360040"/>
                </a:moveTo>
                <a:lnTo>
                  <a:pt x="306692" y="3528392"/>
                </a:lnTo>
                <a:lnTo>
                  <a:pt x="2754964" y="3528392"/>
                </a:lnTo>
                <a:lnTo>
                  <a:pt x="2754964" y="360040"/>
                </a:lnTo>
                <a:close/>
                <a:moveTo>
                  <a:pt x="223685" y="0"/>
                </a:moveTo>
                <a:lnTo>
                  <a:pt x="2837972" y="0"/>
                </a:lnTo>
                <a:cubicBezTo>
                  <a:pt x="2961510" y="0"/>
                  <a:pt x="3061657" y="100147"/>
                  <a:pt x="3061657" y="223685"/>
                </a:cubicBezTo>
                <a:lnTo>
                  <a:pt x="3061657" y="3664747"/>
                </a:lnTo>
                <a:cubicBezTo>
                  <a:pt x="3061657" y="3788285"/>
                  <a:pt x="2961510" y="3888432"/>
                  <a:pt x="2837972" y="3888432"/>
                </a:cubicBezTo>
                <a:lnTo>
                  <a:pt x="223685" y="3888432"/>
                </a:lnTo>
                <a:cubicBezTo>
                  <a:pt x="100147" y="3888432"/>
                  <a:pt x="0" y="3788285"/>
                  <a:pt x="0" y="3664747"/>
                </a:cubicBezTo>
                <a:lnTo>
                  <a:pt x="0" y="223685"/>
                </a:lnTo>
                <a:cubicBezTo>
                  <a:pt x="0" y="100147"/>
                  <a:pt x="100147" y="0"/>
                  <a:pt x="2236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3" name="Rounded Rectangle 2">
            <a:extLst>
              <a:ext uri="{FF2B5EF4-FFF2-40B4-BE49-F238E27FC236}">
                <a16:creationId xmlns:a16="http://schemas.microsoft.com/office/drawing/2014/main" id="{34B31578-A7C8-4A77-B46C-6CC326635DBD}"/>
              </a:ext>
            </a:extLst>
          </p:cNvPr>
          <p:cNvSpPr>
            <a:spLocks noChangeAspect="1"/>
          </p:cNvSpPr>
          <p:nvPr/>
        </p:nvSpPr>
        <p:spPr>
          <a:xfrm>
            <a:off x="1305273" y="5187177"/>
            <a:ext cx="400799" cy="720000"/>
          </a:xfrm>
          <a:custGeom>
            <a:avLst/>
            <a:gdLst/>
            <a:ahLst/>
            <a:cxnLst/>
            <a:rect l="l" t="t" r="r" b="b"/>
            <a:pathLst>
              <a:path w="2160240" h="3880673">
                <a:moveTo>
                  <a:pt x="816120" y="3545649"/>
                </a:moveTo>
                <a:cubicBezTo>
                  <a:pt x="802865" y="3545649"/>
                  <a:pt x="792120" y="3556394"/>
                  <a:pt x="792120" y="3569649"/>
                </a:cubicBezTo>
                <a:lnTo>
                  <a:pt x="792120" y="3665649"/>
                </a:lnTo>
                <a:cubicBezTo>
                  <a:pt x="792120" y="3678904"/>
                  <a:pt x="802865" y="3689649"/>
                  <a:pt x="816120" y="3689649"/>
                </a:cubicBezTo>
                <a:lnTo>
                  <a:pt x="1344120" y="3689649"/>
                </a:lnTo>
                <a:cubicBezTo>
                  <a:pt x="1357375" y="3689649"/>
                  <a:pt x="1368120" y="3678904"/>
                  <a:pt x="1368120" y="3665649"/>
                </a:cubicBezTo>
                <a:lnTo>
                  <a:pt x="1368120" y="3569649"/>
                </a:lnTo>
                <a:cubicBezTo>
                  <a:pt x="1368120" y="3556394"/>
                  <a:pt x="1357375" y="3545649"/>
                  <a:pt x="1344120" y="3545649"/>
                </a:cubicBezTo>
                <a:close/>
                <a:moveTo>
                  <a:pt x="1458489" y="1982610"/>
                </a:moveTo>
                <a:lnTo>
                  <a:pt x="1698487" y="1982610"/>
                </a:lnTo>
                <a:cubicBezTo>
                  <a:pt x="1731625" y="1982610"/>
                  <a:pt x="1758488" y="2009473"/>
                  <a:pt x="1758488" y="2042611"/>
                </a:cubicBezTo>
                <a:lnTo>
                  <a:pt x="1758488" y="2282649"/>
                </a:lnTo>
                <a:cubicBezTo>
                  <a:pt x="1758488" y="2315787"/>
                  <a:pt x="1731625" y="2342650"/>
                  <a:pt x="1698487" y="2342650"/>
                </a:cubicBezTo>
                <a:lnTo>
                  <a:pt x="1458489" y="2342650"/>
                </a:lnTo>
                <a:cubicBezTo>
                  <a:pt x="1425351" y="2342650"/>
                  <a:pt x="1398488" y="2315787"/>
                  <a:pt x="1398488" y="2282649"/>
                </a:cubicBezTo>
                <a:lnTo>
                  <a:pt x="1398488" y="2042611"/>
                </a:lnTo>
                <a:cubicBezTo>
                  <a:pt x="1398488" y="2009473"/>
                  <a:pt x="1425351" y="1982610"/>
                  <a:pt x="1458489" y="1982610"/>
                </a:cubicBezTo>
                <a:close/>
                <a:moveTo>
                  <a:pt x="946089" y="1982610"/>
                </a:moveTo>
                <a:lnTo>
                  <a:pt x="1186087" y="1982610"/>
                </a:lnTo>
                <a:cubicBezTo>
                  <a:pt x="1219225" y="1982610"/>
                  <a:pt x="1246088" y="2009473"/>
                  <a:pt x="1246088" y="2042611"/>
                </a:cubicBezTo>
                <a:lnTo>
                  <a:pt x="1246088" y="2282649"/>
                </a:lnTo>
                <a:cubicBezTo>
                  <a:pt x="1246088" y="2315787"/>
                  <a:pt x="1219225" y="2342650"/>
                  <a:pt x="1186087" y="2342650"/>
                </a:cubicBezTo>
                <a:lnTo>
                  <a:pt x="946089" y="2342650"/>
                </a:lnTo>
                <a:cubicBezTo>
                  <a:pt x="912951" y="2342650"/>
                  <a:pt x="886088" y="2315787"/>
                  <a:pt x="886088" y="2282649"/>
                </a:cubicBezTo>
                <a:lnTo>
                  <a:pt x="886088" y="2042611"/>
                </a:lnTo>
                <a:cubicBezTo>
                  <a:pt x="886088" y="2009473"/>
                  <a:pt x="912951" y="1982610"/>
                  <a:pt x="946089" y="1982610"/>
                </a:cubicBezTo>
                <a:close/>
                <a:moveTo>
                  <a:pt x="434129" y="1982610"/>
                </a:moveTo>
                <a:lnTo>
                  <a:pt x="674127" y="1982610"/>
                </a:lnTo>
                <a:cubicBezTo>
                  <a:pt x="707265" y="1982610"/>
                  <a:pt x="734128" y="2009473"/>
                  <a:pt x="734128" y="2042611"/>
                </a:cubicBezTo>
                <a:lnTo>
                  <a:pt x="734128" y="2282649"/>
                </a:lnTo>
                <a:cubicBezTo>
                  <a:pt x="734128" y="2315787"/>
                  <a:pt x="707265" y="2342650"/>
                  <a:pt x="674127" y="2342650"/>
                </a:cubicBezTo>
                <a:lnTo>
                  <a:pt x="434129" y="2342650"/>
                </a:lnTo>
                <a:cubicBezTo>
                  <a:pt x="400991" y="2342650"/>
                  <a:pt x="374128" y="2315787"/>
                  <a:pt x="374128" y="2282649"/>
                </a:cubicBezTo>
                <a:lnTo>
                  <a:pt x="374128" y="2042611"/>
                </a:lnTo>
                <a:cubicBezTo>
                  <a:pt x="374128" y="2009473"/>
                  <a:pt x="400991" y="1982610"/>
                  <a:pt x="434129" y="1982610"/>
                </a:cubicBezTo>
                <a:close/>
                <a:moveTo>
                  <a:pt x="1458489" y="1434014"/>
                </a:moveTo>
                <a:lnTo>
                  <a:pt x="1698487" y="1434014"/>
                </a:lnTo>
                <a:cubicBezTo>
                  <a:pt x="1731625" y="1434014"/>
                  <a:pt x="1758488" y="1460877"/>
                  <a:pt x="1758488" y="1494015"/>
                </a:cubicBezTo>
                <a:lnTo>
                  <a:pt x="1758488" y="1734053"/>
                </a:lnTo>
                <a:cubicBezTo>
                  <a:pt x="1758488" y="1767191"/>
                  <a:pt x="1731625" y="1794054"/>
                  <a:pt x="1698487" y="1794054"/>
                </a:cubicBezTo>
                <a:lnTo>
                  <a:pt x="1458489" y="1794054"/>
                </a:lnTo>
                <a:cubicBezTo>
                  <a:pt x="1425351" y="1794054"/>
                  <a:pt x="1398488" y="1767191"/>
                  <a:pt x="1398488" y="1734053"/>
                </a:cubicBezTo>
                <a:lnTo>
                  <a:pt x="1398488" y="1494015"/>
                </a:lnTo>
                <a:cubicBezTo>
                  <a:pt x="1398488" y="1460877"/>
                  <a:pt x="1425351" y="1434014"/>
                  <a:pt x="1458489" y="1434014"/>
                </a:cubicBezTo>
                <a:close/>
                <a:moveTo>
                  <a:pt x="946089" y="1434014"/>
                </a:moveTo>
                <a:lnTo>
                  <a:pt x="1186087" y="1434014"/>
                </a:lnTo>
                <a:cubicBezTo>
                  <a:pt x="1219225" y="1434014"/>
                  <a:pt x="1246088" y="1460877"/>
                  <a:pt x="1246088" y="1494015"/>
                </a:cubicBezTo>
                <a:lnTo>
                  <a:pt x="1246088" y="1734053"/>
                </a:lnTo>
                <a:cubicBezTo>
                  <a:pt x="1246088" y="1767191"/>
                  <a:pt x="1219225" y="1794054"/>
                  <a:pt x="1186087" y="1794054"/>
                </a:cubicBezTo>
                <a:lnTo>
                  <a:pt x="946089" y="1794054"/>
                </a:lnTo>
                <a:cubicBezTo>
                  <a:pt x="912951" y="1794054"/>
                  <a:pt x="886088" y="1767191"/>
                  <a:pt x="886088" y="1734053"/>
                </a:cubicBezTo>
                <a:lnTo>
                  <a:pt x="886088" y="1494015"/>
                </a:lnTo>
                <a:cubicBezTo>
                  <a:pt x="886088" y="1460877"/>
                  <a:pt x="912951" y="1434014"/>
                  <a:pt x="946089" y="1434014"/>
                </a:cubicBezTo>
                <a:close/>
                <a:moveTo>
                  <a:pt x="434129" y="1434014"/>
                </a:moveTo>
                <a:lnTo>
                  <a:pt x="674127" y="1434014"/>
                </a:lnTo>
                <a:cubicBezTo>
                  <a:pt x="707265" y="1434014"/>
                  <a:pt x="734128" y="1460877"/>
                  <a:pt x="734128" y="1494015"/>
                </a:cubicBezTo>
                <a:lnTo>
                  <a:pt x="734128" y="1734053"/>
                </a:lnTo>
                <a:cubicBezTo>
                  <a:pt x="734128" y="1767191"/>
                  <a:pt x="707265" y="1794054"/>
                  <a:pt x="674127" y="1794054"/>
                </a:cubicBezTo>
                <a:lnTo>
                  <a:pt x="434129" y="1794054"/>
                </a:lnTo>
                <a:cubicBezTo>
                  <a:pt x="400991" y="1794054"/>
                  <a:pt x="374128" y="1767191"/>
                  <a:pt x="374128" y="1734053"/>
                </a:cubicBezTo>
                <a:lnTo>
                  <a:pt x="374128" y="1494015"/>
                </a:lnTo>
                <a:cubicBezTo>
                  <a:pt x="374128" y="1460877"/>
                  <a:pt x="400991" y="1434014"/>
                  <a:pt x="434129" y="1434014"/>
                </a:cubicBezTo>
                <a:close/>
                <a:moveTo>
                  <a:pt x="1458489" y="885417"/>
                </a:moveTo>
                <a:lnTo>
                  <a:pt x="1698487" y="885417"/>
                </a:lnTo>
                <a:cubicBezTo>
                  <a:pt x="1731625" y="885417"/>
                  <a:pt x="1758488" y="912280"/>
                  <a:pt x="1758488" y="945418"/>
                </a:cubicBezTo>
                <a:lnTo>
                  <a:pt x="1758488" y="1185456"/>
                </a:lnTo>
                <a:cubicBezTo>
                  <a:pt x="1758488" y="1218594"/>
                  <a:pt x="1731625" y="1245457"/>
                  <a:pt x="1698487" y="1245457"/>
                </a:cubicBezTo>
                <a:lnTo>
                  <a:pt x="1458489" y="1245457"/>
                </a:lnTo>
                <a:cubicBezTo>
                  <a:pt x="1425351" y="1245457"/>
                  <a:pt x="1398488" y="1218594"/>
                  <a:pt x="1398488" y="1185456"/>
                </a:cubicBezTo>
                <a:lnTo>
                  <a:pt x="1398488" y="945418"/>
                </a:lnTo>
                <a:cubicBezTo>
                  <a:pt x="1398488" y="912280"/>
                  <a:pt x="1425351" y="885417"/>
                  <a:pt x="1458489" y="885417"/>
                </a:cubicBezTo>
                <a:close/>
                <a:moveTo>
                  <a:pt x="946089" y="885417"/>
                </a:moveTo>
                <a:lnTo>
                  <a:pt x="1186087" y="885417"/>
                </a:lnTo>
                <a:cubicBezTo>
                  <a:pt x="1219225" y="885417"/>
                  <a:pt x="1246088" y="912280"/>
                  <a:pt x="1246088" y="945418"/>
                </a:cubicBezTo>
                <a:lnTo>
                  <a:pt x="1246088" y="1185456"/>
                </a:lnTo>
                <a:cubicBezTo>
                  <a:pt x="1246088" y="1218594"/>
                  <a:pt x="1219225" y="1245457"/>
                  <a:pt x="1186087" y="1245457"/>
                </a:cubicBezTo>
                <a:lnTo>
                  <a:pt x="946089" y="1245457"/>
                </a:lnTo>
                <a:cubicBezTo>
                  <a:pt x="912951" y="1245457"/>
                  <a:pt x="886088" y="1218594"/>
                  <a:pt x="886088" y="1185456"/>
                </a:cubicBezTo>
                <a:lnTo>
                  <a:pt x="886088" y="945418"/>
                </a:lnTo>
                <a:cubicBezTo>
                  <a:pt x="886088" y="912280"/>
                  <a:pt x="912951" y="885417"/>
                  <a:pt x="946089" y="885417"/>
                </a:cubicBezTo>
                <a:close/>
                <a:moveTo>
                  <a:pt x="434129" y="885417"/>
                </a:moveTo>
                <a:lnTo>
                  <a:pt x="674127" y="885417"/>
                </a:lnTo>
                <a:cubicBezTo>
                  <a:pt x="707265" y="885417"/>
                  <a:pt x="734128" y="912280"/>
                  <a:pt x="734128" y="945418"/>
                </a:cubicBezTo>
                <a:lnTo>
                  <a:pt x="734128" y="1185456"/>
                </a:lnTo>
                <a:cubicBezTo>
                  <a:pt x="734128" y="1218594"/>
                  <a:pt x="707265" y="1245457"/>
                  <a:pt x="674127" y="1245457"/>
                </a:cubicBezTo>
                <a:lnTo>
                  <a:pt x="434129" y="1245457"/>
                </a:lnTo>
                <a:cubicBezTo>
                  <a:pt x="400991" y="1245457"/>
                  <a:pt x="374128" y="1218594"/>
                  <a:pt x="374128" y="1185456"/>
                </a:cubicBezTo>
                <a:lnTo>
                  <a:pt x="374128" y="945418"/>
                </a:lnTo>
                <a:cubicBezTo>
                  <a:pt x="374128" y="912280"/>
                  <a:pt x="400991" y="885417"/>
                  <a:pt x="434129" y="885417"/>
                </a:cubicBezTo>
                <a:close/>
                <a:moveTo>
                  <a:pt x="216024" y="608188"/>
                </a:moveTo>
                <a:lnTo>
                  <a:pt x="216024" y="3272484"/>
                </a:lnTo>
                <a:lnTo>
                  <a:pt x="1944216" y="3272484"/>
                </a:lnTo>
                <a:lnTo>
                  <a:pt x="1944216" y="608188"/>
                </a:lnTo>
                <a:close/>
                <a:moveTo>
                  <a:pt x="912102" y="305289"/>
                </a:moveTo>
                <a:cubicBezTo>
                  <a:pt x="905473" y="305289"/>
                  <a:pt x="900100" y="310662"/>
                  <a:pt x="900100" y="317291"/>
                </a:cubicBezTo>
                <a:lnTo>
                  <a:pt x="900100" y="365295"/>
                </a:lnTo>
                <a:cubicBezTo>
                  <a:pt x="900100" y="371924"/>
                  <a:pt x="905473" y="377297"/>
                  <a:pt x="912102" y="377297"/>
                </a:cubicBezTo>
                <a:lnTo>
                  <a:pt x="1248138" y="377297"/>
                </a:lnTo>
                <a:cubicBezTo>
                  <a:pt x="1254767" y="377297"/>
                  <a:pt x="1260140" y="371924"/>
                  <a:pt x="1260140" y="365295"/>
                </a:cubicBezTo>
                <a:lnTo>
                  <a:pt x="1260140" y="317291"/>
                </a:lnTo>
                <a:cubicBezTo>
                  <a:pt x="1260140" y="310662"/>
                  <a:pt x="1254767" y="305289"/>
                  <a:pt x="1248138" y="305289"/>
                </a:cubicBezTo>
                <a:close/>
                <a:moveTo>
                  <a:pt x="278153" y="0"/>
                </a:moveTo>
                <a:lnTo>
                  <a:pt x="1882087" y="0"/>
                </a:lnTo>
                <a:cubicBezTo>
                  <a:pt x="2035707" y="0"/>
                  <a:pt x="2160240" y="124533"/>
                  <a:pt x="2160240" y="278153"/>
                </a:cubicBezTo>
                <a:lnTo>
                  <a:pt x="2160240" y="3602520"/>
                </a:lnTo>
                <a:cubicBezTo>
                  <a:pt x="2160240" y="3756140"/>
                  <a:pt x="2035707" y="3880673"/>
                  <a:pt x="1882087" y="3880673"/>
                </a:cubicBezTo>
                <a:lnTo>
                  <a:pt x="278153" y="3880673"/>
                </a:lnTo>
                <a:cubicBezTo>
                  <a:pt x="124533" y="3880673"/>
                  <a:pt x="0" y="3756140"/>
                  <a:pt x="0" y="3602520"/>
                </a:cubicBezTo>
                <a:lnTo>
                  <a:pt x="0" y="278153"/>
                </a:lnTo>
                <a:cubicBezTo>
                  <a:pt x="0" y="124533"/>
                  <a:pt x="124533" y="0"/>
                  <a:pt x="2781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19CDBEF-AA6D-487B-B292-239805A868CC}"/>
              </a:ext>
            </a:extLst>
          </p:cNvPr>
          <p:cNvSpPr txBox="1"/>
          <p:nvPr/>
        </p:nvSpPr>
        <p:spPr>
          <a:xfrm>
            <a:off x="1824564" y="4947012"/>
            <a:ext cx="1450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>
                  <a:lumMod val="9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D63DEC-105E-407A-A722-2C821EA95749}"/>
              </a:ext>
            </a:extLst>
          </p:cNvPr>
          <p:cNvSpPr txBox="1"/>
          <p:nvPr/>
        </p:nvSpPr>
        <p:spPr>
          <a:xfrm>
            <a:off x="4245852" y="4966428"/>
            <a:ext cx="1450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>
                    <a:lumMod val="9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bg1">
                  <a:lumMod val="9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id="{6350688D-6C63-4BE2-8A02-C8B6E1AFDB2C}"/>
              </a:ext>
            </a:extLst>
          </p:cNvPr>
          <p:cNvSpPr>
            <a:spLocks noChangeAspect="1"/>
          </p:cNvSpPr>
          <p:nvPr/>
        </p:nvSpPr>
        <p:spPr>
          <a:xfrm flipH="1">
            <a:off x="1236826" y="3750664"/>
            <a:ext cx="1175476" cy="747921"/>
          </a:xfrm>
          <a:custGeom>
            <a:avLst/>
            <a:gdLst/>
            <a:ahLst/>
            <a:cxnLst/>
            <a:rect l="l" t="t" r="r" b="b"/>
            <a:pathLst>
              <a:path w="3980365" h="2532594">
                <a:moveTo>
                  <a:pt x="1988360" y="58973"/>
                </a:moveTo>
                <a:cubicBezTo>
                  <a:pt x="1988306" y="58975"/>
                  <a:pt x="1988252" y="58977"/>
                  <a:pt x="1988199" y="58995"/>
                </a:cubicBezTo>
                <a:cubicBezTo>
                  <a:pt x="1988145" y="58977"/>
                  <a:pt x="1988091" y="58975"/>
                  <a:pt x="1988037" y="58973"/>
                </a:cubicBezTo>
                <a:lnTo>
                  <a:pt x="1988037" y="59017"/>
                </a:lnTo>
                <a:cubicBezTo>
                  <a:pt x="1574406" y="74019"/>
                  <a:pt x="1375335" y="406725"/>
                  <a:pt x="1370318" y="708381"/>
                </a:cubicBezTo>
                <a:cubicBezTo>
                  <a:pt x="1362506" y="1089140"/>
                  <a:pt x="1497435" y="1312904"/>
                  <a:pt x="1568575" y="1407072"/>
                </a:cubicBezTo>
                <a:cubicBezTo>
                  <a:pt x="1631785" y="1490670"/>
                  <a:pt x="1727890" y="1649476"/>
                  <a:pt x="1617443" y="1704159"/>
                </a:cubicBezTo>
                <a:cubicBezTo>
                  <a:pt x="1318592" y="1846636"/>
                  <a:pt x="1062028" y="1946829"/>
                  <a:pt x="927030" y="2049664"/>
                </a:cubicBezTo>
                <a:cubicBezTo>
                  <a:pt x="705669" y="2234426"/>
                  <a:pt x="740656" y="2445615"/>
                  <a:pt x="754501" y="2532594"/>
                </a:cubicBezTo>
                <a:lnTo>
                  <a:pt x="1988199" y="2531551"/>
                </a:lnTo>
                <a:lnTo>
                  <a:pt x="3221896" y="2532594"/>
                </a:lnTo>
                <a:cubicBezTo>
                  <a:pt x="3235741" y="2445615"/>
                  <a:pt x="3270728" y="2234426"/>
                  <a:pt x="3049367" y="2049664"/>
                </a:cubicBezTo>
                <a:cubicBezTo>
                  <a:pt x="2914369" y="1946829"/>
                  <a:pt x="2657805" y="1846636"/>
                  <a:pt x="2358954" y="1704159"/>
                </a:cubicBezTo>
                <a:cubicBezTo>
                  <a:pt x="2248507" y="1649476"/>
                  <a:pt x="2344612" y="1490670"/>
                  <a:pt x="2407822" y="1407072"/>
                </a:cubicBezTo>
                <a:cubicBezTo>
                  <a:pt x="2478962" y="1312904"/>
                  <a:pt x="2613891" y="1089140"/>
                  <a:pt x="2606079" y="708381"/>
                </a:cubicBezTo>
                <a:cubicBezTo>
                  <a:pt x="2601062" y="406725"/>
                  <a:pt x="2401991" y="74019"/>
                  <a:pt x="1988360" y="59017"/>
                </a:cubicBezTo>
                <a:close/>
                <a:moveTo>
                  <a:pt x="1093515" y="0"/>
                </a:moveTo>
                <a:cubicBezTo>
                  <a:pt x="736613" y="12826"/>
                  <a:pt x="553627" y="327881"/>
                  <a:pt x="549299" y="588096"/>
                </a:cubicBezTo>
                <a:cubicBezTo>
                  <a:pt x="542562" y="916461"/>
                  <a:pt x="658924" y="1109434"/>
                  <a:pt x="720275" y="1190644"/>
                </a:cubicBezTo>
                <a:cubicBezTo>
                  <a:pt x="774787" y="1262738"/>
                  <a:pt x="857667" y="1399692"/>
                  <a:pt x="762418" y="1446850"/>
                </a:cubicBezTo>
                <a:cubicBezTo>
                  <a:pt x="504691" y="1569722"/>
                  <a:pt x="283431" y="1656128"/>
                  <a:pt x="167010" y="1744812"/>
                </a:cubicBezTo>
                <a:cubicBezTo>
                  <a:pt x="-23891" y="1904150"/>
                  <a:pt x="672" y="2013351"/>
                  <a:pt x="1392" y="2161289"/>
                </a:cubicBezTo>
                <a:cubicBezTo>
                  <a:pt x="356083" y="2160989"/>
                  <a:pt x="261990" y="2166300"/>
                  <a:pt x="616681" y="2166000"/>
                </a:cubicBezTo>
                <a:cubicBezTo>
                  <a:pt x="794788" y="1846239"/>
                  <a:pt x="1045824" y="1778915"/>
                  <a:pt x="1453932" y="1593789"/>
                </a:cubicBezTo>
                <a:cubicBezTo>
                  <a:pt x="1171572" y="1115084"/>
                  <a:pt x="1046285" y="714919"/>
                  <a:pt x="1414663" y="124017"/>
                </a:cubicBezTo>
                <a:cubicBezTo>
                  <a:pt x="1309485" y="41539"/>
                  <a:pt x="1305280" y="26381"/>
                  <a:pt x="1093515" y="0"/>
                </a:cubicBezTo>
                <a:close/>
                <a:moveTo>
                  <a:pt x="2886850" y="0"/>
                </a:moveTo>
                <a:cubicBezTo>
                  <a:pt x="2675085" y="26381"/>
                  <a:pt x="2670880" y="41539"/>
                  <a:pt x="2565702" y="124017"/>
                </a:cubicBezTo>
                <a:cubicBezTo>
                  <a:pt x="2934080" y="714919"/>
                  <a:pt x="2808793" y="1115084"/>
                  <a:pt x="2526433" y="1593789"/>
                </a:cubicBezTo>
                <a:cubicBezTo>
                  <a:pt x="2934542" y="1778915"/>
                  <a:pt x="3185577" y="1846239"/>
                  <a:pt x="3363685" y="2166000"/>
                </a:cubicBezTo>
                <a:cubicBezTo>
                  <a:pt x="3718376" y="2166300"/>
                  <a:pt x="3624282" y="2160989"/>
                  <a:pt x="3978973" y="2161289"/>
                </a:cubicBezTo>
                <a:cubicBezTo>
                  <a:pt x="3979693" y="2013351"/>
                  <a:pt x="4004256" y="1904150"/>
                  <a:pt x="3813355" y="1744812"/>
                </a:cubicBezTo>
                <a:cubicBezTo>
                  <a:pt x="3696934" y="1656128"/>
                  <a:pt x="3475674" y="1569722"/>
                  <a:pt x="3217947" y="1446850"/>
                </a:cubicBezTo>
                <a:cubicBezTo>
                  <a:pt x="3122698" y="1399692"/>
                  <a:pt x="3205579" y="1262738"/>
                  <a:pt x="3260090" y="1190644"/>
                </a:cubicBezTo>
                <a:cubicBezTo>
                  <a:pt x="3321441" y="1109434"/>
                  <a:pt x="3437803" y="916461"/>
                  <a:pt x="3431066" y="588096"/>
                </a:cubicBezTo>
                <a:cubicBezTo>
                  <a:pt x="3426739" y="327881"/>
                  <a:pt x="3243752" y="12826"/>
                  <a:pt x="28868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324D49-2D5E-4EA9-AA5B-99281E6BD5DC}"/>
              </a:ext>
            </a:extLst>
          </p:cNvPr>
          <p:cNvSpPr txBox="1"/>
          <p:nvPr/>
        </p:nvSpPr>
        <p:spPr>
          <a:xfrm>
            <a:off x="2901463" y="3608369"/>
            <a:ext cx="2866292" cy="923330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طرح بندی </a:t>
            </a:r>
            <a:r>
              <a:rPr lang="en-GB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ALLPPT</a:t>
            </a:r>
            <a:r>
              <a:rPr lang="fa-IR" altLang="ko-KR" sz="2000" dirty="0">
                <a:solidFill>
                  <a:schemeClr val="bg1"/>
                </a:solidFill>
                <a:cs typeface="B Nazanin" panose="00000700000000000000" pitchFamily="2" charset="-78"/>
              </a:rPr>
              <a:t>اسلاید متنی را برای ارائه خود تمیز کنید</a:t>
            </a:r>
            <a:endParaRPr lang="ko-KR" altLang="en-US" sz="2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id="{53AF0AFE-201E-45C6-BACA-25EF2570356B}"/>
              </a:ext>
            </a:extLst>
          </p:cNvPr>
          <p:cNvGrpSpPr/>
          <p:nvPr/>
        </p:nvGrpSpPr>
        <p:grpSpPr>
          <a:xfrm>
            <a:off x="7395855" y="3166329"/>
            <a:ext cx="3789363" cy="3286126"/>
            <a:chOff x="7312025" y="3027363"/>
            <a:chExt cx="3789363" cy="328612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2C829B7-EB67-4AF9-BF8E-083AF6621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2025" y="4641851"/>
              <a:ext cx="1831975" cy="1671638"/>
            </a:xfrm>
            <a:custGeom>
              <a:avLst/>
              <a:gdLst>
                <a:gd name="T0" fmla="*/ 0 w 192"/>
                <a:gd name="T1" fmla="*/ 0 h 175"/>
                <a:gd name="T2" fmla="*/ 192 w 192"/>
                <a:gd name="T3" fmla="*/ 0 h 175"/>
                <a:gd name="T4" fmla="*/ 192 w 192"/>
                <a:gd name="T5" fmla="*/ 175 h 175"/>
                <a:gd name="T6" fmla="*/ 30 w 192"/>
                <a:gd name="T7" fmla="*/ 175 h 175"/>
                <a:gd name="T8" fmla="*/ 0 w 192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75">
                  <a:moveTo>
                    <a:pt x="0" y="0"/>
                  </a:moveTo>
                  <a:cubicBezTo>
                    <a:pt x="64" y="0"/>
                    <a:pt x="128" y="0"/>
                    <a:pt x="192" y="0"/>
                  </a:cubicBezTo>
                  <a:cubicBezTo>
                    <a:pt x="192" y="59"/>
                    <a:pt x="192" y="117"/>
                    <a:pt x="192" y="175"/>
                  </a:cubicBezTo>
                  <a:cubicBezTo>
                    <a:pt x="138" y="175"/>
                    <a:pt x="84" y="175"/>
                    <a:pt x="30" y="175"/>
                  </a:cubicBezTo>
                  <a:cubicBezTo>
                    <a:pt x="20" y="117"/>
                    <a:pt x="10" y="59"/>
                    <a:pt x="0" y="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BE64B78A-D108-44F9-9D18-36044572DC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7038" y="4346576"/>
              <a:ext cx="1784350" cy="1966913"/>
            </a:xfrm>
            <a:custGeom>
              <a:avLst/>
              <a:gdLst>
                <a:gd name="T0" fmla="*/ 1 w 187"/>
                <a:gd name="T1" fmla="*/ 104 h 206"/>
                <a:gd name="T2" fmla="*/ 1 w 187"/>
                <a:gd name="T3" fmla="*/ 12 h 206"/>
                <a:gd name="T4" fmla="*/ 12 w 187"/>
                <a:gd name="T5" fmla="*/ 1 h 206"/>
                <a:gd name="T6" fmla="*/ 175 w 187"/>
                <a:gd name="T7" fmla="*/ 0 h 206"/>
                <a:gd name="T8" fmla="*/ 187 w 187"/>
                <a:gd name="T9" fmla="*/ 12 h 206"/>
                <a:gd name="T10" fmla="*/ 186 w 187"/>
                <a:gd name="T11" fmla="*/ 163 h 206"/>
                <a:gd name="T12" fmla="*/ 186 w 187"/>
                <a:gd name="T13" fmla="*/ 196 h 206"/>
                <a:gd name="T14" fmla="*/ 177 w 187"/>
                <a:gd name="T15" fmla="*/ 206 h 206"/>
                <a:gd name="T16" fmla="*/ 11 w 187"/>
                <a:gd name="T17" fmla="*/ 206 h 206"/>
                <a:gd name="T18" fmla="*/ 0 w 187"/>
                <a:gd name="T19" fmla="*/ 195 h 206"/>
                <a:gd name="T20" fmla="*/ 1 w 187"/>
                <a:gd name="T21" fmla="*/ 104 h 206"/>
                <a:gd name="T22" fmla="*/ 170 w 187"/>
                <a:gd name="T23" fmla="*/ 18 h 206"/>
                <a:gd name="T24" fmla="*/ 18 w 187"/>
                <a:gd name="T25" fmla="*/ 18 h 206"/>
                <a:gd name="T26" fmla="*/ 18 w 187"/>
                <a:gd name="T27" fmla="*/ 53 h 206"/>
                <a:gd name="T28" fmla="*/ 170 w 187"/>
                <a:gd name="T29" fmla="*/ 53 h 206"/>
                <a:gd name="T30" fmla="*/ 170 w 187"/>
                <a:gd name="T31" fmla="*/ 18 h 206"/>
                <a:gd name="T32" fmla="*/ 169 w 187"/>
                <a:gd name="T33" fmla="*/ 190 h 206"/>
                <a:gd name="T34" fmla="*/ 169 w 187"/>
                <a:gd name="T35" fmla="*/ 116 h 206"/>
                <a:gd name="T36" fmla="*/ 129 w 187"/>
                <a:gd name="T37" fmla="*/ 116 h 206"/>
                <a:gd name="T38" fmla="*/ 129 w 187"/>
                <a:gd name="T39" fmla="*/ 189 h 206"/>
                <a:gd name="T40" fmla="*/ 169 w 187"/>
                <a:gd name="T41" fmla="*/ 190 h 206"/>
                <a:gd name="T42" fmla="*/ 58 w 187"/>
                <a:gd name="T43" fmla="*/ 145 h 206"/>
                <a:gd name="T44" fmla="*/ 58 w 187"/>
                <a:gd name="T45" fmla="*/ 116 h 206"/>
                <a:gd name="T46" fmla="*/ 17 w 187"/>
                <a:gd name="T47" fmla="*/ 116 h 206"/>
                <a:gd name="T48" fmla="*/ 17 w 187"/>
                <a:gd name="T49" fmla="*/ 145 h 206"/>
                <a:gd name="T50" fmla="*/ 58 w 187"/>
                <a:gd name="T51" fmla="*/ 145 h 206"/>
                <a:gd name="T52" fmla="*/ 17 w 187"/>
                <a:gd name="T53" fmla="*/ 100 h 206"/>
                <a:gd name="T54" fmla="*/ 58 w 187"/>
                <a:gd name="T55" fmla="*/ 100 h 206"/>
                <a:gd name="T56" fmla="*/ 58 w 187"/>
                <a:gd name="T57" fmla="*/ 72 h 206"/>
                <a:gd name="T58" fmla="*/ 17 w 187"/>
                <a:gd name="T59" fmla="*/ 72 h 206"/>
                <a:gd name="T60" fmla="*/ 17 w 187"/>
                <a:gd name="T61" fmla="*/ 100 h 206"/>
                <a:gd name="T62" fmla="*/ 17 w 187"/>
                <a:gd name="T63" fmla="*/ 189 h 206"/>
                <a:gd name="T64" fmla="*/ 58 w 187"/>
                <a:gd name="T65" fmla="*/ 189 h 206"/>
                <a:gd name="T66" fmla="*/ 58 w 187"/>
                <a:gd name="T67" fmla="*/ 161 h 206"/>
                <a:gd name="T68" fmla="*/ 17 w 187"/>
                <a:gd name="T69" fmla="*/ 161 h 206"/>
                <a:gd name="T70" fmla="*/ 17 w 187"/>
                <a:gd name="T71" fmla="*/ 189 h 206"/>
                <a:gd name="T72" fmla="*/ 114 w 187"/>
                <a:gd name="T73" fmla="*/ 117 h 206"/>
                <a:gd name="T74" fmla="*/ 73 w 187"/>
                <a:gd name="T75" fmla="*/ 117 h 206"/>
                <a:gd name="T76" fmla="*/ 73 w 187"/>
                <a:gd name="T77" fmla="*/ 144 h 206"/>
                <a:gd name="T78" fmla="*/ 114 w 187"/>
                <a:gd name="T79" fmla="*/ 145 h 206"/>
                <a:gd name="T80" fmla="*/ 114 w 187"/>
                <a:gd name="T81" fmla="*/ 117 h 206"/>
                <a:gd name="T82" fmla="*/ 169 w 187"/>
                <a:gd name="T83" fmla="*/ 72 h 206"/>
                <a:gd name="T84" fmla="*/ 129 w 187"/>
                <a:gd name="T85" fmla="*/ 72 h 206"/>
                <a:gd name="T86" fmla="*/ 129 w 187"/>
                <a:gd name="T87" fmla="*/ 100 h 206"/>
                <a:gd name="T88" fmla="*/ 169 w 187"/>
                <a:gd name="T89" fmla="*/ 100 h 206"/>
                <a:gd name="T90" fmla="*/ 169 w 187"/>
                <a:gd name="T91" fmla="*/ 72 h 206"/>
                <a:gd name="T92" fmla="*/ 114 w 187"/>
                <a:gd name="T93" fmla="*/ 71 h 206"/>
                <a:gd name="T94" fmla="*/ 73 w 187"/>
                <a:gd name="T95" fmla="*/ 71 h 206"/>
                <a:gd name="T96" fmla="*/ 73 w 187"/>
                <a:gd name="T97" fmla="*/ 100 h 206"/>
                <a:gd name="T98" fmla="*/ 114 w 187"/>
                <a:gd name="T99" fmla="*/ 100 h 206"/>
                <a:gd name="T100" fmla="*/ 114 w 187"/>
                <a:gd name="T101" fmla="*/ 71 h 206"/>
                <a:gd name="T102" fmla="*/ 73 w 187"/>
                <a:gd name="T103" fmla="*/ 190 h 206"/>
                <a:gd name="T104" fmla="*/ 114 w 187"/>
                <a:gd name="T105" fmla="*/ 189 h 206"/>
                <a:gd name="T106" fmla="*/ 114 w 187"/>
                <a:gd name="T107" fmla="*/ 161 h 206"/>
                <a:gd name="T108" fmla="*/ 73 w 187"/>
                <a:gd name="T109" fmla="*/ 161 h 206"/>
                <a:gd name="T110" fmla="*/ 73 w 187"/>
                <a:gd name="T111" fmla="*/ 19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7" h="206">
                  <a:moveTo>
                    <a:pt x="1" y="104"/>
                  </a:moveTo>
                  <a:cubicBezTo>
                    <a:pt x="1" y="73"/>
                    <a:pt x="0" y="43"/>
                    <a:pt x="1" y="12"/>
                  </a:cubicBezTo>
                  <a:cubicBezTo>
                    <a:pt x="1" y="2"/>
                    <a:pt x="2" y="1"/>
                    <a:pt x="12" y="1"/>
                  </a:cubicBezTo>
                  <a:cubicBezTo>
                    <a:pt x="66" y="1"/>
                    <a:pt x="121" y="1"/>
                    <a:pt x="175" y="0"/>
                  </a:cubicBezTo>
                  <a:cubicBezTo>
                    <a:pt x="184" y="0"/>
                    <a:pt x="187" y="4"/>
                    <a:pt x="187" y="12"/>
                  </a:cubicBezTo>
                  <a:cubicBezTo>
                    <a:pt x="186" y="62"/>
                    <a:pt x="187" y="113"/>
                    <a:pt x="186" y="163"/>
                  </a:cubicBezTo>
                  <a:cubicBezTo>
                    <a:pt x="186" y="174"/>
                    <a:pt x="186" y="185"/>
                    <a:pt x="186" y="196"/>
                  </a:cubicBezTo>
                  <a:cubicBezTo>
                    <a:pt x="187" y="203"/>
                    <a:pt x="184" y="206"/>
                    <a:pt x="177" y="206"/>
                  </a:cubicBezTo>
                  <a:cubicBezTo>
                    <a:pt x="121" y="206"/>
                    <a:pt x="66" y="206"/>
                    <a:pt x="11" y="206"/>
                  </a:cubicBezTo>
                  <a:cubicBezTo>
                    <a:pt x="3" y="206"/>
                    <a:pt x="0" y="203"/>
                    <a:pt x="0" y="195"/>
                  </a:cubicBezTo>
                  <a:cubicBezTo>
                    <a:pt x="1" y="165"/>
                    <a:pt x="1" y="134"/>
                    <a:pt x="1" y="104"/>
                  </a:cubicBezTo>
                  <a:close/>
                  <a:moveTo>
                    <a:pt x="170" y="18"/>
                  </a:moveTo>
                  <a:cubicBezTo>
                    <a:pt x="118" y="18"/>
                    <a:pt x="68" y="18"/>
                    <a:pt x="18" y="18"/>
                  </a:cubicBezTo>
                  <a:cubicBezTo>
                    <a:pt x="18" y="30"/>
                    <a:pt x="18" y="41"/>
                    <a:pt x="18" y="53"/>
                  </a:cubicBezTo>
                  <a:cubicBezTo>
                    <a:pt x="69" y="53"/>
                    <a:pt x="119" y="53"/>
                    <a:pt x="170" y="53"/>
                  </a:cubicBezTo>
                  <a:cubicBezTo>
                    <a:pt x="170" y="41"/>
                    <a:pt x="170" y="30"/>
                    <a:pt x="170" y="18"/>
                  </a:cubicBezTo>
                  <a:close/>
                  <a:moveTo>
                    <a:pt x="169" y="190"/>
                  </a:moveTo>
                  <a:cubicBezTo>
                    <a:pt x="169" y="165"/>
                    <a:pt x="169" y="141"/>
                    <a:pt x="169" y="116"/>
                  </a:cubicBezTo>
                  <a:cubicBezTo>
                    <a:pt x="155" y="116"/>
                    <a:pt x="142" y="116"/>
                    <a:pt x="129" y="116"/>
                  </a:cubicBezTo>
                  <a:cubicBezTo>
                    <a:pt x="129" y="141"/>
                    <a:pt x="129" y="165"/>
                    <a:pt x="129" y="189"/>
                  </a:cubicBezTo>
                  <a:cubicBezTo>
                    <a:pt x="142" y="182"/>
                    <a:pt x="156" y="182"/>
                    <a:pt x="169" y="190"/>
                  </a:cubicBezTo>
                  <a:close/>
                  <a:moveTo>
                    <a:pt x="58" y="145"/>
                  </a:moveTo>
                  <a:cubicBezTo>
                    <a:pt x="58" y="135"/>
                    <a:pt x="58" y="126"/>
                    <a:pt x="58" y="116"/>
                  </a:cubicBezTo>
                  <a:cubicBezTo>
                    <a:pt x="44" y="116"/>
                    <a:pt x="31" y="116"/>
                    <a:pt x="17" y="116"/>
                  </a:cubicBezTo>
                  <a:cubicBezTo>
                    <a:pt x="17" y="126"/>
                    <a:pt x="17" y="135"/>
                    <a:pt x="17" y="145"/>
                  </a:cubicBezTo>
                  <a:cubicBezTo>
                    <a:pt x="31" y="137"/>
                    <a:pt x="44" y="137"/>
                    <a:pt x="58" y="145"/>
                  </a:cubicBezTo>
                  <a:close/>
                  <a:moveTo>
                    <a:pt x="17" y="100"/>
                  </a:moveTo>
                  <a:cubicBezTo>
                    <a:pt x="31" y="92"/>
                    <a:pt x="44" y="92"/>
                    <a:pt x="58" y="100"/>
                  </a:cubicBezTo>
                  <a:cubicBezTo>
                    <a:pt x="58" y="90"/>
                    <a:pt x="58" y="81"/>
                    <a:pt x="58" y="72"/>
                  </a:cubicBezTo>
                  <a:cubicBezTo>
                    <a:pt x="44" y="72"/>
                    <a:pt x="31" y="72"/>
                    <a:pt x="17" y="72"/>
                  </a:cubicBezTo>
                  <a:cubicBezTo>
                    <a:pt x="17" y="81"/>
                    <a:pt x="17" y="90"/>
                    <a:pt x="17" y="100"/>
                  </a:cubicBezTo>
                  <a:close/>
                  <a:moveTo>
                    <a:pt x="17" y="189"/>
                  </a:moveTo>
                  <a:cubicBezTo>
                    <a:pt x="32" y="181"/>
                    <a:pt x="45" y="182"/>
                    <a:pt x="58" y="189"/>
                  </a:cubicBezTo>
                  <a:cubicBezTo>
                    <a:pt x="58" y="179"/>
                    <a:pt x="58" y="170"/>
                    <a:pt x="58" y="161"/>
                  </a:cubicBezTo>
                  <a:cubicBezTo>
                    <a:pt x="44" y="161"/>
                    <a:pt x="31" y="161"/>
                    <a:pt x="17" y="161"/>
                  </a:cubicBezTo>
                  <a:cubicBezTo>
                    <a:pt x="17" y="170"/>
                    <a:pt x="17" y="179"/>
                    <a:pt x="17" y="189"/>
                  </a:cubicBezTo>
                  <a:close/>
                  <a:moveTo>
                    <a:pt x="114" y="117"/>
                  </a:moveTo>
                  <a:cubicBezTo>
                    <a:pt x="99" y="117"/>
                    <a:pt x="86" y="117"/>
                    <a:pt x="73" y="117"/>
                  </a:cubicBezTo>
                  <a:cubicBezTo>
                    <a:pt x="73" y="126"/>
                    <a:pt x="73" y="135"/>
                    <a:pt x="73" y="144"/>
                  </a:cubicBezTo>
                  <a:cubicBezTo>
                    <a:pt x="87" y="137"/>
                    <a:pt x="100" y="137"/>
                    <a:pt x="114" y="145"/>
                  </a:cubicBezTo>
                  <a:cubicBezTo>
                    <a:pt x="114" y="135"/>
                    <a:pt x="114" y="126"/>
                    <a:pt x="114" y="117"/>
                  </a:cubicBezTo>
                  <a:close/>
                  <a:moveTo>
                    <a:pt x="169" y="72"/>
                  </a:moveTo>
                  <a:cubicBezTo>
                    <a:pt x="155" y="72"/>
                    <a:pt x="142" y="72"/>
                    <a:pt x="129" y="72"/>
                  </a:cubicBezTo>
                  <a:cubicBezTo>
                    <a:pt x="129" y="82"/>
                    <a:pt x="129" y="91"/>
                    <a:pt x="129" y="100"/>
                  </a:cubicBezTo>
                  <a:cubicBezTo>
                    <a:pt x="143" y="92"/>
                    <a:pt x="156" y="92"/>
                    <a:pt x="169" y="100"/>
                  </a:cubicBezTo>
                  <a:cubicBezTo>
                    <a:pt x="169" y="90"/>
                    <a:pt x="169" y="81"/>
                    <a:pt x="169" y="72"/>
                  </a:cubicBezTo>
                  <a:close/>
                  <a:moveTo>
                    <a:pt x="114" y="71"/>
                  </a:moveTo>
                  <a:cubicBezTo>
                    <a:pt x="100" y="71"/>
                    <a:pt x="87" y="71"/>
                    <a:pt x="73" y="71"/>
                  </a:cubicBezTo>
                  <a:cubicBezTo>
                    <a:pt x="73" y="81"/>
                    <a:pt x="73" y="90"/>
                    <a:pt x="73" y="100"/>
                  </a:cubicBezTo>
                  <a:cubicBezTo>
                    <a:pt x="87" y="92"/>
                    <a:pt x="100" y="92"/>
                    <a:pt x="114" y="100"/>
                  </a:cubicBezTo>
                  <a:cubicBezTo>
                    <a:pt x="114" y="90"/>
                    <a:pt x="114" y="81"/>
                    <a:pt x="114" y="71"/>
                  </a:cubicBezTo>
                  <a:close/>
                  <a:moveTo>
                    <a:pt x="73" y="190"/>
                  </a:moveTo>
                  <a:cubicBezTo>
                    <a:pt x="87" y="181"/>
                    <a:pt x="100" y="181"/>
                    <a:pt x="114" y="189"/>
                  </a:cubicBezTo>
                  <a:cubicBezTo>
                    <a:pt x="114" y="179"/>
                    <a:pt x="114" y="170"/>
                    <a:pt x="114" y="161"/>
                  </a:cubicBezTo>
                  <a:cubicBezTo>
                    <a:pt x="100" y="161"/>
                    <a:pt x="86" y="161"/>
                    <a:pt x="73" y="161"/>
                  </a:cubicBezTo>
                  <a:cubicBezTo>
                    <a:pt x="73" y="171"/>
                    <a:pt x="73" y="180"/>
                    <a:pt x="73" y="19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C58C3181-FE87-4C10-96E0-5D6CF2747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5875" y="3027363"/>
              <a:ext cx="2949575" cy="1328738"/>
            </a:xfrm>
            <a:custGeom>
              <a:avLst/>
              <a:gdLst>
                <a:gd name="T0" fmla="*/ 28 w 309"/>
                <a:gd name="T1" fmla="*/ 139 h 139"/>
                <a:gd name="T2" fmla="*/ 0 w 309"/>
                <a:gd name="T3" fmla="*/ 139 h 139"/>
                <a:gd name="T4" fmla="*/ 0 w 309"/>
                <a:gd name="T5" fmla="*/ 1 h 139"/>
                <a:gd name="T6" fmla="*/ 7 w 309"/>
                <a:gd name="T7" fmla="*/ 0 h 139"/>
                <a:gd name="T8" fmla="*/ 84 w 309"/>
                <a:gd name="T9" fmla="*/ 0 h 139"/>
                <a:gd name="T10" fmla="*/ 95 w 309"/>
                <a:gd name="T11" fmla="*/ 5 h 139"/>
                <a:gd name="T12" fmla="*/ 100 w 309"/>
                <a:gd name="T13" fmla="*/ 12 h 139"/>
                <a:gd name="T14" fmla="*/ 135 w 309"/>
                <a:gd name="T15" fmla="*/ 30 h 139"/>
                <a:gd name="T16" fmla="*/ 300 w 309"/>
                <a:gd name="T17" fmla="*/ 29 h 139"/>
                <a:gd name="T18" fmla="*/ 309 w 309"/>
                <a:gd name="T19" fmla="*/ 29 h 139"/>
                <a:gd name="T20" fmla="*/ 309 w 309"/>
                <a:gd name="T21" fmla="*/ 120 h 139"/>
                <a:gd name="T22" fmla="*/ 282 w 309"/>
                <a:gd name="T23" fmla="*/ 120 h 139"/>
                <a:gd name="T24" fmla="*/ 282 w 309"/>
                <a:gd name="T25" fmla="*/ 63 h 139"/>
                <a:gd name="T26" fmla="*/ 28 w 309"/>
                <a:gd name="T27" fmla="*/ 63 h 139"/>
                <a:gd name="T28" fmla="*/ 28 w 309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9" h="139">
                  <a:moveTo>
                    <a:pt x="28" y="139"/>
                  </a:moveTo>
                  <a:cubicBezTo>
                    <a:pt x="18" y="139"/>
                    <a:pt x="9" y="139"/>
                    <a:pt x="0" y="139"/>
                  </a:cubicBezTo>
                  <a:cubicBezTo>
                    <a:pt x="0" y="93"/>
                    <a:pt x="0" y="47"/>
                    <a:pt x="0" y="1"/>
                  </a:cubicBezTo>
                  <a:cubicBezTo>
                    <a:pt x="2" y="0"/>
                    <a:pt x="4" y="0"/>
                    <a:pt x="7" y="0"/>
                  </a:cubicBezTo>
                  <a:cubicBezTo>
                    <a:pt x="32" y="0"/>
                    <a:pt x="58" y="0"/>
                    <a:pt x="84" y="0"/>
                  </a:cubicBezTo>
                  <a:cubicBezTo>
                    <a:pt x="88" y="0"/>
                    <a:pt x="92" y="3"/>
                    <a:pt x="95" y="5"/>
                  </a:cubicBezTo>
                  <a:cubicBezTo>
                    <a:pt x="97" y="7"/>
                    <a:pt x="99" y="9"/>
                    <a:pt x="100" y="12"/>
                  </a:cubicBezTo>
                  <a:cubicBezTo>
                    <a:pt x="107" y="27"/>
                    <a:pt x="119" y="30"/>
                    <a:pt x="135" y="30"/>
                  </a:cubicBezTo>
                  <a:cubicBezTo>
                    <a:pt x="190" y="29"/>
                    <a:pt x="245" y="29"/>
                    <a:pt x="300" y="29"/>
                  </a:cubicBezTo>
                  <a:cubicBezTo>
                    <a:pt x="303" y="29"/>
                    <a:pt x="306" y="29"/>
                    <a:pt x="309" y="29"/>
                  </a:cubicBezTo>
                  <a:cubicBezTo>
                    <a:pt x="309" y="59"/>
                    <a:pt x="309" y="89"/>
                    <a:pt x="309" y="120"/>
                  </a:cubicBezTo>
                  <a:cubicBezTo>
                    <a:pt x="301" y="120"/>
                    <a:pt x="292" y="120"/>
                    <a:pt x="282" y="120"/>
                  </a:cubicBezTo>
                  <a:cubicBezTo>
                    <a:pt x="282" y="101"/>
                    <a:pt x="282" y="82"/>
                    <a:pt x="282" y="63"/>
                  </a:cubicBezTo>
                  <a:cubicBezTo>
                    <a:pt x="197" y="63"/>
                    <a:pt x="113" y="63"/>
                    <a:pt x="28" y="63"/>
                  </a:cubicBezTo>
                  <a:cubicBezTo>
                    <a:pt x="28" y="89"/>
                    <a:pt x="28" y="114"/>
                    <a:pt x="28" y="139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9A2108EF-2F0A-438D-94FF-58443D8BF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6588" y="3973513"/>
              <a:ext cx="1738313" cy="85725"/>
            </a:xfrm>
            <a:custGeom>
              <a:avLst/>
              <a:gdLst>
                <a:gd name="T0" fmla="*/ 180 w 182"/>
                <a:gd name="T1" fmla="*/ 1 h 9"/>
                <a:gd name="T2" fmla="*/ 173 w 182"/>
                <a:gd name="T3" fmla="*/ 7 h 9"/>
                <a:gd name="T4" fmla="*/ 15 w 182"/>
                <a:gd name="T5" fmla="*/ 7 h 9"/>
                <a:gd name="T6" fmla="*/ 5 w 182"/>
                <a:gd name="T7" fmla="*/ 7 h 9"/>
                <a:gd name="T8" fmla="*/ 0 w 182"/>
                <a:gd name="T9" fmla="*/ 3 h 9"/>
                <a:gd name="T10" fmla="*/ 5 w 182"/>
                <a:gd name="T11" fmla="*/ 1 h 9"/>
                <a:gd name="T12" fmla="*/ 9 w 182"/>
                <a:gd name="T13" fmla="*/ 1 h 9"/>
                <a:gd name="T14" fmla="*/ 172 w 182"/>
                <a:gd name="T15" fmla="*/ 1 h 9"/>
                <a:gd name="T16" fmla="*/ 180 w 182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9">
                  <a:moveTo>
                    <a:pt x="180" y="1"/>
                  </a:moveTo>
                  <a:cubicBezTo>
                    <a:pt x="182" y="9"/>
                    <a:pt x="177" y="7"/>
                    <a:pt x="173" y="7"/>
                  </a:cubicBezTo>
                  <a:cubicBezTo>
                    <a:pt x="121" y="7"/>
                    <a:pt x="68" y="7"/>
                    <a:pt x="15" y="7"/>
                  </a:cubicBezTo>
                  <a:cubicBezTo>
                    <a:pt x="12" y="7"/>
                    <a:pt x="8" y="8"/>
                    <a:pt x="5" y="7"/>
                  </a:cubicBezTo>
                  <a:cubicBezTo>
                    <a:pt x="3" y="7"/>
                    <a:pt x="2" y="5"/>
                    <a:pt x="0" y="3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8" y="1"/>
                    <a:pt x="9" y="1"/>
                  </a:cubicBezTo>
                  <a:cubicBezTo>
                    <a:pt x="63" y="1"/>
                    <a:pt x="118" y="1"/>
                    <a:pt x="172" y="1"/>
                  </a:cubicBezTo>
                  <a:cubicBezTo>
                    <a:pt x="175" y="1"/>
                    <a:pt x="177" y="1"/>
                    <a:pt x="180" y="1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43E8FC81-C0E7-4153-9902-AFAB4AAF1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6588" y="4278313"/>
              <a:ext cx="915988" cy="68263"/>
            </a:xfrm>
            <a:custGeom>
              <a:avLst/>
              <a:gdLst>
                <a:gd name="T0" fmla="*/ 96 w 96"/>
                <a:gd name="T1" fmla="*/ 3 h 7"/>
                <a:gd name="T2" fmla="*/ 89 w 96"/>
                <a:gd name="T3" fmla="*/ 7 h 7"/>
                <a:gd name="T4" fmla="*/ 6 w 96"/>
                <a:gd name="T5" fmla="*/ 7 h 7"/>
                <a:gd name="T6" fmla="*/ 0 w 96"/>
                <a:gd name="T7" fmla="*/ 3 h 7"/>
                <a:gd name="T8" fmla="*/ 6 w 96"/>
                <a:gd name="T9" fmla="*/ 0 h 7"/>
                <a:gd name="T10" fmla="*/ 95 w 96"/>
                <a:gd name="T11" fmla="*/ 0 h 7"/>
                <a:gd name="T12" fmla="*/ 96 w 96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7">
                  <a:moveTo>
                    <a:pt x="96" y="3"/>
                  </a:moveTo>
                  <a:cubicBezTo>
                    <a:pt x="94" y="4"/>
                    <a:pt x="92" y="7"/>
                    <a:pt x="89" y="7"/>
                  </a:cubicBezTo>
                  <a:cubicBezTo>
                    <a:pt x="62" y="7"/>
                    <a:pt x="34" y="7"/>
                    <a:pt x="6" y="7"/>
                  </a:cubicBezTo>
                  <a:cubicBezTo>
                    <a:pt x="4" y="7"/>
                    <a:pt x="2" y="5"/>
                    <a:pt x="0" y="3"/>
                  </a:cubicBezTo>
                  <a:cubicBezTo>
                    <a:pt x="2" y="2"/>
                    <a:pt x="4" y="0"/>
                    <a:pt x="6" y="0"/>
                  </a:cubicBezTo>
                  <a:cubicBezTo>
                    <a:pt x="35" y="0"/>
                    <a:pt x="65" y="0"/>
                    <a:pt x="95" y="0"/>
                  </a:cubicBezTo>
                  <a:cubicBezTo>
                    <a:pt x="96" y="1"/>
                    <a:pt x="96" y="2"/>
                    <a:pt x="96" y="3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E4E08E5F-66FE-4A68-8060-5F9D13E25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0700" y="4594226"/>
              <a:ext cx="134938" cy="180975"/>
            </a:xfrm>
            <a:custGeom>
              <a:avLst/>
              <a:gdLst>
                <a:gd name="T0" fmla="*/ 0 w 14"/>
                <a:gd name="T1" fmla="*/ 0 h 19"/>
                <a:gd name="T2" fmla="*/ 14 w 14"/>
                <a:gd name="T3" fmla="*/ 0 h 19"/>
                <a:gd name="T4" fmla="*/ 14 w 14"/>
                <a:gd name="T5" fmla="*/ 19 h 19"/>
                <a:gd name="T6" fmla="*/ 0 w 14"/>
                <a:gd name="T7" fmla="*/ 19 h 19"/>
                <a:gd name="T8" fmla="*/ 0 w 14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cubicBezTo>
                    <a:pt x="4" y="0"/>
                    <a:pt x="9" y="0"/>
                    <a:pt x="14" y="0"/>
                  </a:cubicBezTo>
                  <a:cubicBezTo>
                    <a:pt x="14" y="6"/>
                    <a:pt x="14" y="12"/>
                    <a:pt x="14" y="19"/>
                  </a:cubicBezTo>
                  <a:cubicBezTo>
                    <a:pt x="9" y="19"/>
                    <a:pt x="5" y="19"/>
                    <a:pt x="0" y="19"/>
                  </a:cubicBezTo>
                  <a:cubicBezTo>
                    <a:pt x="0" y="13"/>
                    <a:pt x="0" y="7"/>
                    <a:pt x="0" y="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2401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F615CB7A-2504-4DCC-B8EB-C1C1121085F7}"/>
              </a:ext>
            </a:extLst>
          </p:cNvPr>
          <p:cNvSpPr/>
          <p:nvPr/>
        </p:nvSpPr>
        <p:spPr>
          <a:xfrm>
            <a:off x="7382425" y="1857567"/>
            <a:ext cx="656456" cy="6564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39090D96-9C57-4B27-B5BB-D1F14C0BD1A5}"/>
              </a:ext>
            </a:extLst>
          </p:cNvPr>
          <p:cNvSpPr/>
          <p:nvPr/>
        </p:nvSpPr>
        <p:spPr>
          <a:xfrm>
            <a:off x="7382425" y="3023229"/>
            <a:ext cx="656456" cy="6564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F3A0A877-F633-4B2F-A9AC-71E134A70664}"/>
              </a:ext>
            </a:extLst>
          </p:cNvPr>
          <p:cNvSpPr/>
          <p:nvPr/>
        </p:nvSpPr>
        <p:spPr>
          <a:xfrm>
            <a:off x="7382425" y="4188892"/>
            <a:ext cx="656456" cy="6564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9C2979E0-5288-4CAE-AC80-60BE356579ED}"/>
              </a:ext>
            </a:extLst>
          </p:cNvPr>
          <p:cNvSpPr/>
          <p:nvPr/>
        </p:nvSpPr>
        <p:spPr>
          <a:xfrm>
            <a:off x="7382425" y="5354554"/>
            <a:ext cx="656456" cy="6564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7FC761CE-5752-4AA6-8935-BDB15D63FC12}"/>
              </a:ext>
            </a:extLst>
          </p:cNvPr>
          <p:cNvGrpSpPr/>
          <p:nvPr/>
        </p:nvGrpSpPr>
        <p:grpSpPr>
          <a:xfrm>
            <a:off x="8225315" y="1638338"/>
            <a:ext cx="2212467" cy="1053361"/>
            <a:chOff x="910640" y="2975794"/>
            <a:chExt cx="1527408" cy="2634634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FF39BFA8-9DF0-478A-85F3-57B1D0D91A57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ADE946FD-A6FF-4BD2-A0E8-E8C05BC48C1E}"/>
                </a:ext>
              </a:extLst>
            </p:cNvPr>
            <p:cNvSpPr txBox="1"/>
            <p:nvPr/>
          </p:nvSpPr>
          <p:spPr>
            <a:xfrm>
              <a:off x="910640" y="3531964"/>
              <a:ext cx="1527408" cy="2078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id="{AE86F81A-89C8-416C-9C02-322C9A48C09C}"/>
              </a:ext>
            </a:extLst>
          </p:cNvPr>
          <p:cNvSpPr txBox="1"/>
          <p:nvPr/>
        </p:nvSpPr>
        <p:spPr>
          <a:xfrm>
            <a:off x="10496432" y="1801075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2"/>
                </a:solidFill>
                <a:cs typeface="B Nazanin" panose="00000700000000000000" pitchFamily="2" charset="-78"/>
              </a:rPr>
              <a:t>99</a:t>
            </a:r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B4E39B0-29D6-4B28-B094-B3FAB3212FA8}"/>
              </a:ext>
            </a:extLst>
          </p:cNvPr>
          <p:cNvGrpSpPr/>
          <p:nvPr/>
        </p:nvGrpSpPr>
        <p:grpSpPr>
          <a:xfrm>
            <a:off x="8225315" y="2803999"/>
            <a:ext cx="2212467" cy="1053360"/>
            <a:chOff x="910640" y="2975794"/>
            <a:chExt cx="1527408" cy="2634629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90D05752-81FA-4101-9A60-F3DD7C253221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2C82C5A8-0B36-45F8-BFB0-A4850576B520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6" name="TextBox 115">
            <a:extLst>
              <a:ext uri="{FF2B5EF4-FFF2-40B4-BE49-F238E27FC236}">
                <a16:creationId xmlns:a16="http://schemas.microsoft.com/office/drawing/2014/main" id="{6C5BA893-6E23-4EC5-8411-2FECF9A98CBE}"/>
              </a:ext>
            </a:extLst>
          </p:cNvPr>
          <p:cNvSpPr txBox="1"/>
          <p:nvPr/>
        </p:nvSpPr>
        <p:spPr>
          <a:xfrm>
            <a:off x="10496432" y="2966736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1"/>
                </a:solidFill>
                <a:cs typeface="B Nazanin" panose="00000700000000000000" pitchFamily="2" charset="-78"/>
              </a:rPr>
              <a:t>85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2D76EE6C-A2A0-406E-B0A3-46D29005C638}"/>
              </a:ext>
            </a:extLst>
          </p:cNvPr>
          <p:cNvGrpSpPr/>
          <p:nvPr/>
        </p:nvGrpSpPr>
        <p:grpSpPr>
          <a:xfrm>
            <a:off x="8225315" y="3969661"/>
            <a:ext cx="2212467" cy="1053360"/>
            <a:chOff x="910640" y="2975794"/>
            <a:chExt cx="1527408" cy="2634629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AD763CAB-8355-4580-AFC5-C50A9360D618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3791DA14-2705-4244-9247-4813CF6C84C5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C8F5F719-0898-4F79-85C6-44E641466EC0}"/>
              </a:ext>
            </a:extLst>
          </p:cNvPr>
          <p:cNvSpPr txBox="1"/>
          <p:nvPr/>
        </p:nvSpPr>
        <p:spPr>
          <a:xfrm>
            <a:off x="10496432" y="4132398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2"/>
                </a:solidFill>
                <a:cs typeface="B Nazanin" panose="00000700000000000000" pitchFamily="2" charset="-78"/>
              </a:rPr>
              <a:t>67</a:t>
            </a:r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EEBDC6D-AFEC-4806-8C54-04FAB822E4AA}"/>
              </a:ext>
            </a:extLst>
          </p:cNvPr>
          <p:cNvGrpSpPr/>
          <p:nvPr/>
        </p:nvGrpSpPr>
        <p:grpSpPr>
          <a:xfrm>
            <a:off x="8225315" y="5135322"/>
            <a:ext cx="2212467" cy="1053360"/>
            <a:chOff x="910640" y="2975794"/>
            <a:chExt cx="1527408" cy="2634629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6650E887-8C96-4920-A0BE-C9C2A7C2B105}"/>
                </a:ext>
              </a:extLst>
            </p:cNvPr>
            <p:cNvSpPr txBox="1"/>
            <p:nvPr/>
          </p:nvSpPr>
          <p:spPr>
            <a:xfrm>
              <a:off x="910640" y="2975794"/>
              <a:ext cx="1527408" cy="7698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E91702ED-D9BC-42CD-87BE-FF55A4BEB2F9}"/>
                </a:ext>
              </a:extLst>
            </p:cNvPr>
            <p:cNvSpPr txBox="1"/>
            <p:nvPr/>
          </p:nvSpPr>
          <p:spPr>
            <a:xfrm>
              <a:off x="910640" y="3531961"/>
              <a:ext cx="1527408" cy="207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14586CB1-2EC4-4E42-9D7F-D25CE2484187}"/>
              </a:ext>
            </a:extLst>
          </p:cNvPr>
          <p:cNvSpPr txBox="1"/>
          <p:nvPr/>
        </p:nvSpPr>
        <p:spPr>
          <a:xfrm>
            <a:off x="10496432" y="5298060"/>
            <a:ext cx="1080120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4400" b="1" dirty="0">
                <a:solidFill>
                  <a:schemeClr val="accent1"/>
                </a:solidFill>
                <a:cs typeface="B Nazanin" panose="00000700000000000000" pitchFamily="2" charset="-78"/>
              </a:rPr>
              <a:t>43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25" name="Oval 21">
            <a:extLst>
              <a:ext uri="{FF2B5EF4-FFF2-40B4-BE49-F238E27FC236}">
                <a16:creationId xmlns:a16="http://schemas.microsoft.com/office/drawing/2014/main" id="{EEFAFC80-AA79-4126-B949-26D3E2E28C86}"/>
              </a:ext>
            </a:extLst>
          </p:cNvPr>
          <p:cNvSpPr>
            <a:spLocks noChangeAspect="1"/>
          </p:cNvSpPr>
          <p:nvPr/>
        </p:nvSpPr>
        <p:spPr>
          <a:xfrm rot="20700000">
            <a:off x="7516859" y="4357812"/>
            <a:ext cx="387594" cy="314845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26" name="Freeform 95">
            <a:extLst>
              <a:ext uri="{FF2B5EF4-FFF2-40B4-BE49-F238E27FC236}">
                <a16:creationId xmlns:a16="http://schemas.microsoft.com/office/drawing/2014/main" id="{F6268416-03AB-4ED8-9E4A-1DC1DF5279E7}"/>
              </a:ext>
            </a:extLst>
          </p:cNvPr>
          <p:cNvSpPr>
            <a:spLocks/>
          </p:cNvSpPr>
          <p:nvPr/>
        </p:nvSpPr>
        <p:spPr>
          <a:xfrm>
            <a:off x="7541369" y="2016510"/>
            <a:ext cx="338573" cy="338573"/>
          </a:xfrm>
          <a:custGeom>
            <a:avLst/>
            <a:gdLst/>
            <a:ahLst/>
            <a:cxnLst/>
            <a:rect l="l" t="t" r="r" b="b"/>
            <a:pathLst>
              <a:path w="2376266" h="2700265">
                <a:moveTo>
                  <a:pt x="1656387" y="1972892"/>
                </a:moveTo>
                <a:cubicBezTo>
                  <a:pt x="1611887" y="1973356"/>
                  <a:pt x="1563385" y="2005080"/>
                  <a:pt x="1534629" y="2057337"/>
                </a:cubicBezTo>
                <a:cubicBezTo>
                  <a:pt x="1496288" y="2127013"/>
                  <a:pt x="1507568" y="2206808"/>
                  <a:pt x="1559826" y="2235565"/>
                </a:cubicBezTo>
                <a:cubicBezTo>
                  <a:pt x="1612084" y="2264320"/>
                  <a:pt x="1685527" y="2231149"/>
                  <a:pt x="1723869" y="2161473"/>
                </a:cubicBezTo>
                <a:cubicBezTo>
                  <a:pt x="1762211" y="2091796"/>
                  <a:pt x="1750931" y="2012000"/>
                  <a:pt x="1698673" y="1983245"/>
                </a:cubicBezTo>
                <a:cubicBezTo>
                  <a:pt x="1685608" y="1976055"/>
                  <a:pt x="1671220" y="1972736"/>
                  <a:pt x="1656387" y="1972892"/>
                </a:cubicBezTo>
                <a:close/>
                <a:moveTo>
                  <a:pt x="312688" y="1634792"/>
                </a:moveTo>
                <a:cubicBezTo>
                  <a:pt x="281116" y="1626772"/>
                  <a:pt x="249981" y="1631172"/>
                  <a:pt x="226763" y="1649891"/>
                </a:cubicBezTo>
                <a:cubicBezTo>
                  <a:pt x="180329" y="1687329"/>
                  <a:pt x="183153" y="1767868"/>
                  <a:pt x="233071" y="1829780"/>
                </a:cubicBezTo>
                <a:cubicBezTo>
                  <a:pt x="282989" y="1891692"/>
                  <a:pt x="361097" y="1911533"/>
                  <a:pt x="407532" y="1874094"/>
                </a:cubicBezTo>
                <a:cubicBezTo>
                  <a:pt x="453966" y="1836657"/>
                  <a:pt x="451142" y="1756118"/>
                  <a:pt x="401224" y="1694205"/>
                </a:cubicBezTo>
                <a:cubicBezTo>
                  <a:pt x="376265" y="1663249"/>
                  <a:pt x="344258" y="1642811"/>
                  <a:pt x="312688" y="1634792"/>
                </a:cubicBezTo>
                <a:close/>
                <a:moveTo>
                  <a:pt x="1869299" y="1519920"/>
                </a:moveTo>
                <a:cubicBezTo>
                  <a:pt x="1824865" y="1522388"/>
                  <a:pt x="1777842" y="1556264"/>
                  <a:pt x="1751468" y="1609764"/>
                </a:cubicBezTo>
                <a:cubicBezTo>
                  <a:pt x="1716305" y="1681096"/>
                  <a:pt x="1731168" y="1760303"/>
                  <a:pt x="1784668" y="1786676"/>
                </a:cubicBezTo>
                <a:cubicBezTo>
                  <a:pt x="1838168" y="1813049"/>
                  <a:pt x="1910044" y="1776602"/>
                  <a:pt x="1945208" y="1705269"/>
                </a:cubicBezTo>
                <a:cubicBezTo>
                  <a:pt x="1980371" y="1633937"/>
                  <a:pt x="1965508" y="1554730"/>
                  <a:pt x="1912008" y="1528357"/>
                </a:cubicBezTo>
                <a:cubicBezTo>
                  <a:pt x="1898633" y="1521764"/>
                  <a:pt x="1884109" y="1519097"/>
                  <a:pt x="1869299" y="1519920"/>
                </a:cubicBezTo>
                <a:close/>
                <a:moveTo>
                  <a:pt x="741251" y="1329992"/>
                </a:moveTo>
                <a:cubicBezTo>
                  <a:pt x="709680" y="1321974"/>
                  <a:pt x="678544" y="1326372"/>
                  <a:pt x="655326" y="1345092"/>
                </a:cubicBezTo>
                <a:cubicBezTo>
                  <a:pt x="608892" y="1382530"/>
                  <a:pt x="611716" y="1463069"/>
                  <a:pt x="661634" y="1524981"/>
                </a:cubicBezTo>
                <a:cubicBezTo>
                  <a:pt x="711552" y="1586893"/>
                  <a:pt x="789660" y="1606734"/>
                  <a:pt x="836094" y="1569294"/>
                </a:cubicBezTo>
                <a:cubicBezTo>
                  <a:pt x="882529" y="1531856"/>
                  <a:pt x="879704" y="1451317"/>
                  <a:pt x="829787" y="1389406"/>
                </a:cubicBezTo>
                <a:cubicBezTo>
                  <a:pt x="804828" y="1358450"/>
                  <a:pt x="772822" y="1338012"/>
                  <a:pt x="741251" y="1329992"/>
                </a:cubicBezTo>
                <a:close/>
                <a:moveTo>
                  <a:pt x="2079316" y="1065457"/>
                </a:moveTo>
                <a:cubicBezTo>
                  <a:pt x="2035146" y="1070876"/>
                  <a:pt x="1990481" y="1107807"/>
                  <a:pt x="1967725" y="1162943"/>
                </a:cubicBezTo>
                <a:cubicBezTo>
                  <a:pt x="1937386" y="1236457"/>
                  <a:pt x="1957487" y="1314499"/>
                  <a:pt x="2012623" y="1337253"/>
                </a:cubicBezTo>
                <a:cubicBezTo>
                  <a:pt x="2067759" y="1360009"/>
                  <a:pt x="2137051" y="1318860"/>
                  <a:pt x="2167391" y="1245345"/>
                </a:cubicBezTo>
                <a:cubicBezTo>
                  <a:pt x="2197730" y="1171831"/>
                  <a:pt x="2177629" y="1093789"/>
                  <a:pt x="2122493" y="1071035"/>
                </a:cubicBezTo>
                <a:cubicBezTo>
                  <a:pt x="2108709" y="1065345"/>
                  <a:pt x="2094040" y="1063650"/>
                  <a:pt x="2079316" y="1065457"/>
                </a:cubicBezTo>
                <a:close/>
                <a:moveTo>
                  <a:pt x="0" y="654162"/>
                </a:moveTo>
                <a:lnTo>
                  <a:pt x="1082073" y="1244384"/>
                </a:lnTo>
                <a:lnTo>
                  <a:pt x="1121421" y="2700265"/>
                </a:lnTo>
                <a:lnTo>
                  <a:pt x="4918" y="1923139"/>
                </a:lnTo>
                <a:cubicBezTo>
                  <a:pt x="3279" y="1498508"/>
                  <a:pt x="1639" y="1073875"/>
                  <a:pt x="0" y="654162"/>
                </a:cubicBezTo>
                <a:close/>
                <a:moveTo>
                  <a:pt x="2375644" y="688592"/>
                </a:moveTo>
                <a:lnTo>
                  <a:pt x="2360889" y="1967406"/>
                </a:lnTo>
                <a:lnTo>
                  <a:pt x="1293570" y="2700265"/>
                </a:lnTo>
                <a:lnTo>
                  <a:pt x="1249303" y="1239466"/>
                </a:lnTo>
                <a:close/>
                <a:moveTo>
                  <a:pt x="1214923" y="371219"/>
                </a:moveTo>
                <a:cubicBezTo>
                  <a:pt x="1197013" y="368793"/>
                  <a:pt x="1177834" y="369067"/>
                  <a:pt x="1158247" y="372480"/>
                </a:cubicBezTo>
                <a:cubicBezTo>
                  <a:pt x="1079899" y="386133"/>
                  <a:pt x="1024686" y="444836"/>
                  <a:pt x="1034926" y="503598"/>
                </a:cubicBezTo>
                <a:cubicBezTo>
                  <a:pt x="1045165" y="562359"/>
                  <a:pt x="1116980" y="598927"/>
                  <a:pt x="1195328" y="585274"/>
                </a:cubicBezTo>
                <a:cubicBezTo>
                  <a:pt x="1273676" y="571621"/>
                  <a:pt x="1328889" y="512918"/>
                  <a:pt x="1318650" y="454156"/>
                </a:cubicBezTo>
                <a:cubicBezTo>
                  <a:pt x="1310970" y="410086"/>
                  <a:pt x="1268654" y="378499"/>
                  <a:pt x="1214923" y="371219"/>
                </a:cubicBezTo>
                <a:close/>
                <a:moveTo>
                  <a:pt x="1185985" y="0"/>
                </a:moveTo>
                <a:lnTo>
                  <a:pt x="2376266" y="506608"/>
                </a:lnTo>
                <a:lnTo>
                  <a:pt x="1161392" y="1101748"/>
                </a:lnTo>
                <a:lnTo>
                  <a:pt x="10460" y="4918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27" name="Isosceles Triangle 20">
            <a:extLst>
              <a:ext uri="{FF2B5EF4-FFF2-40B4-BE49-F238E27FC236}">
                <a16:creationId xmlns:a16="http://schemas.microsoft.com/office/drawing/2014/main" id="{ACA86F30-9B33-40FF-8B65-CB98AA63350A}"/>
              </a:ext>
            </a:extLst>
          </p:cNvPr>
          <p:cNvSpPr>
            <a:spLocks noChangeAspect="1"/>
          </p:cNvSpPr>
          <p:nvPr/>
        </p:nvSpPr>
        <p:spPr>
          <a:xfrm rot="8201235">
            <a:off x="7549172" y="5504734"/>
            <a:ext cx="322962" cy="356093"/>
          </a:xfrm>
          <a:custGeom>
            <a:avLst/>
            <a:gdLst/>
            <a:ahLst/>
            <a:cxnLst/>
            <a:rect l="l" t="t" r="r" b="b"/>
            <a:pathLst>
              <a:path w="4285801" h="4725490">
                <a:moveTo>
                  <a:pt x="1428251" y="4622752"/>
                </a:moveTo>
                <a:cubicBezTo>
                  <a:pt x="1313180" y="4505074"/>
                  <a:pt x="1240588" y="4345285"/>
                  <a:pt x="1235771" y="4167715"/>
                </a:cubicBezTo>
                <a:cubicBezTo>
                  <a:pt x="1227835" y="3875156"/>
                  <a:pt x="1406218" y="3620819"/>
                  <a:pt x="1664050" y="3520754"/>
                </a:cubicBezTo>
                <a:lnTo>
                  <a:pt x="1635892" y="2482688"/>
                </a:lnTo>
                <a:lnTo>
                  <a:pt x="1044642" y="2469039"/>
                </a:lnTo>
                <a:lnTo>
                  <a:pt x="1044642" y="2667331"/>
                </a:lnTo>
                <a:cubicBezTo>
                  <a:pt x="1044642" y="2727000"/>
                  <a:pt x="996271" y="2775371"/>
                  <a:pt x="936601" y="2775372"/>
                </a:cubicBezTo>
                <a:lnTo>
                  <a:pt x="657382" y="2775371"/>
                </a:lnTo>
                <a:cubicBezTo>
                  <a:pt x="637755" y="2823613"/>
                  <a:pt x="630101" y="2874237"/>
                  <a:pt x="622448" y="2945800"/>
                </a:cubicBezTo>
                <a:lnTo>
                  <a:pt x="252030" y="2945800"/>
                </a:lnTo>
                <a:cubicBezTo>
                  <a:pt x="256275" y="2883407"/>
                  <a:pt x="252593" y="2828938"/>
                  <a:pt x="235967" y="2775370"/>
                </a:cubicBezTo>
                <a:lnTo>
                  <a:pt x="7267" y="2775370"/>
                </a:lnTo>
                <a:cubicBezTo>
                  <a:pt x="1003" y="2679903"/>
                  <a:pt x="-1109" y="2594661"/>
                  <a:pt x="535" y="2514852"/>
                </a:cubicBezTo>
                <a:cubicBezTo>
                  <a:pt x="5466" y="2275424"/>
                  <a:pt x="44187" y="2084887"/>
                  <a:pt x="105917" y="1813823"/>
                </a:cubicBezTo>
                <a:cubicBezTo>
                  <a:pt x="258635" y="1288584"/>
                  <a:pt x="488046" y="911620"/>
                  <a:pt x="870837" y="570445"/>
                </a:cubicBezTo>
                <a:cubicBezTo>
                  <a:pt x="674179" y="1284154"/>
                  <a:pt x="622718" y="1497188"/>
                  <a:pt x="741752" y="1669956"/>
                </a:cubicBezTo>
                <a:cubicBezTo>
                  <a:pt x="882751" y="1699943"/>
                  <a:pt x="788174" y="1674807"/>
                  <a:pt x="936601" y="1710419"/>
                </a:cubicBezTo>
                <a:cubicBezTo>
                  <a:pt x="1001384" y="1730870"/>
                  <a:pt x="1044642" y="1758791"/>
                  <a:pt x="1044642" y="1818460"/>
                </a:cubicBezTo>
                <a:lnTo>
                  <a:pt x="1044642" y="1970448"/>
                </a:lnTo>
                <a:lnTo>
                  <a:pt x="1621635" y="1957128"/>
                </a:lnTo>
                <a:lnTo>
                  <a:pt x="1601569" y="1217379"/>
                </a:lnTo>
                <a:cubicBezTo>
                  <a:pt x="1338692" y="1131438"/>
                  <a:pt x="1146783" y="887145"/>
                  <a:pt x="1138847" y="594588"/>
                </a:cubicBezTo>
                <a:cubicBezTo>
                  <a:pt x="1132425" y="357828"/>
                  <a:pt x="1248029" y="146099"/>
                  <a:pt x="1428910" y="20243"/>
                </a:cubicBezTo>
                <a:lnTo>
                  <a:pt x="1447318" y="698863"/>
                </a:lnTo>
                <a:lnTo>
                  <a:pt x="2193594" y="678620"/>
                </a:lnTo>
                <a:lnTo>
                  <a:pt x="2175185" y="0"/>
                </a:lnTo>
                <a:cubicBezTo>
                  <a:pt x="2362624" y="115865"/>
                  <a:pt x="2489536" y="321015"/>
                  <a:pt x="2495958" y="557775"/>
                </a:cubicBezTo>
                <a:cubicBezTo>
                  <a:pt x="2503894" y="850332"/>
                  <a:pt x="2325511" y="1104670"/>
                  <a:pt x="2067679" y="1204735"/>
                </a:cubicBezTo>
                <a:lnTo>
                  <a:pt x="2087796" y="1946367"/>
                </a:lnTo>
                <a:lnTo>
                  <a:pt x="4285801" y="1895627"/>
                </a:lnTo>
                <a:lnTo>
                  <a:pt x="4285801" y="2543859"/>
                </a:lnTo>
                <a:lnTo>
                  <a:pt x="2102637" y="2493462"/>
                </a:lnTo>
                <a:lnTo>
                  <a:pt x="2130160" y="3508110"/>
                </a:lnTo>
                <a:cubicBezTo>
                  <a:pt x="2393037" y="3594051"/>
                  <a:pt x="2584946" y="3838344"/>
                  <a:pt x="2592882" y="4130902"/>
                </a:cubicBezTo>
                <a:cubicBezTo>
                  <a:pt x="2599304" y="4367662"/>
                  <a:pt x="2483700" y="4579391"/>
                  <a:pt x="2302820" y="4705247"/>
                </a:cubicBezTo>
                <a:lnTo>
                  <a:pt x="2284411" y="4026626"/>
                </a:lnTo>
                <a:lnTo>
                  <a:pt x="1538135" y="4046869"/>
                </a:lnTo>
                <a:lnTo>
                  <a:pt x="1556544" y="4725490"/>
                </a:lnTo>
                <a:cubicBezTo>
                  <a:pt x="1509684" y="4696524"/>
                  <a:pt x="1466607" y="4661977"/>
                  <a:pt x="1428251" y="4622752"/>
                </a:cubicBezTo>
                <a:close/>
                <a:moveTo>
                  <a:pt x="44807" y="3562389"/>
                </a:moveTo>
                <a:cubicBezTo>
                  <a:pt x="25255" y="3542837"/>
                  <a:pt x="13162" y="3515827"/>
                  <a:pt x="13162" y="3485992"/>
                </a:cubicBezTo>
                <a:lnTo>
                  <a:pt x="13162" y="3053842"/>
                </a:lnTo>
                <a:cubicBezTo>
                  <a:pt x="13162" y="2994173"/>
                  <a:pt x="61534" y="2945801"/>
                  <a:pt x="121203" y="2945801"/>
                </a:cubicBezTo>
                <a:lnTo>
                  <a:pt x="757287" y="2945801"/>
                </a:lnTo>
                <a:cubicBezTo>
                  <a:pt x="816956" y="2945801"/>
                  <a:pt x="865328" y="2994173"/>
                  <a:pt x="865328" y="3053842"/>
                </a:cubicBezTo>
                <a:lnTo>
                  <a:pt x="865328" y="3485992"/>
                </a:lnTo>
                <a:cubicBezTo>
                  <a:pt x="865328" y="3545662"/>
                  <a:pt x="816956" y="3594033"/>
                  <a:pt x="757287" y="3594033"/>
                </a:cubicBezTo>
                <a:lnTo>
                  <a:pt x="121203" y="3594033"/>
                </a:lnTo>
                <a:cubicBezTo>
                  <a:pt x="91368" y="3594033"/>
                  <a:pt x="64358" y="3581940"/>
                  <a:pt x="44807" y="35623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128" name="Rounded Rectangle 1">
            <a:extLst>
              <a:ext uri="{FF2B5EF4-FFF2-40B4-BE49-F238E27FC236}">
                <a16:creationId xmlns:a16="http://schemas.microsoft.com/office/drawing/2014/main" id="{1F56A1DC-EF65-4E4D-873C-2A701FE79C0E}"/>
              </a:ext>
            </a:extLst>
          </p:cNvPr>
          <p:cNvSpPr>
            <a:spLocks noChangeAspect="1"/>
          </p:cNvSpPr>
          <p:nvPr/>
        </p:nvSpPr>
        <p:spPr>
          <a:xfrm>
            <a:off x="7610339" y="3187162"/>
            <a:ext cx="200630" cy="338573"/>
          </a:xfrm>
          <a:custGeom>
            <a:avLst/>
            <a:gdLst/>
            <a:ahLst/>
            <a:cxnLst/>
            <a:rect l="l" t="t" r="r" b="b"/>
            <a:pathLst>
              <a:path w="2337548" h="3944720">
                <a:moveTo>
                  <a:pt x="2013548" y="1242075"/>
                </a:moveTo>
                <a:lnTo>
                  <a:pt x="2337548" y="1242075"/>
                </a:lnTo>
                <a:lnTo>
                  <a:pt x="2337548" y="1945866"/>
                </a:lnTo>
                <a:lnTo>
                  <a:pt x="2337548" y="1962155"/>
                </a:lnTo>
                <a:lnTo>
                  <a:pt x="2336798" y="1962155"/>
                </a:lnTo>
                <a:cubicBezTo>
                  <a:pt x="2330129" y="2597501"/>
                  <a:pt x="1898450" y="3121603"/>
                  <a:pt x="1336990" y="3208701"/>
                </a:cubicBezTo>
                <a:lnTo>
                  <a:pt x="1336990" y="3620720"/>
                </a:lnTo>
                <a:lnTo>
                  <a:pt x="1895070" y="3620720"/>
                </a:lnTo>
                <a:lnTo>
                  <a:pt x="1895070" y="3944720"/>
                </a:lnTo>
                <a:lnTo>
                  <a:pt x="454910" y="3944720"/>
                </a:lnTo>
                <a:lnTo>
                  <a:pt x="454910" y="3620720"/>
                </a:lnTo>
                <a:lnTo>
                  <a:pt x="1012990" y="3620720"/>
                </a:lnTo>
                <a:lnTo>
                  <a:pt x="1012990" y="3210585"/>
                </a:lnTo>
                <a:cubicBezTo>
                  <a:pt x="447376" y="3129632"/>
                  <a:pt x="8655" y="2604919"/>
                  <a:pt x="389" y="1964536"/>
                </a:cubicBezTo>
                <a:lnTo>
                  <a:pt x="0" y="1964536"/>
                </a:lnTo>
                <a:lnTo>
                  <a:pt x="0" y="1244456"/>
                </a:lnTo>
                <a:lnTo>
                  <a:pt x="324000" y="1244456"/>
                </a:lnTo>
                <a:lnTo>
                  <a:pt x="324000" y="1964536"/>
                </a:lnTo>
                <a:lnTo>
                  <a:pt x="323361" y="1964536"/>
                </a:lnTo>
                <a:cubicBezTo>
                  <a:pt x="331926" y="2486037"/>
                  <a:pt x="710705" y="2903701"/>
                  <a:pt x="1173940" y="2900510"/>
                </a:cubicBezTo>
                <a:cubicBezTo>
                  <a:pt x="1634302" y="2897337"/>
                  <a:pt x="2006933" y="2479634"/>
                  <a:pt x="2014006" y="1962155"/>
                </a:cubicBezTo>
                <a:lnTo>
                  <a:pt x="2013548" y="1962155"/>
                </a:lnTo>
                <a:close/>
                <a:moveTo>
                  <a:pt x="1168773" y="0"/>
                </a:moveTo>
                <a:cubicBezTo>
                  <a:pt x="1546536" y="0"/>
                  <a:pt x="1852773" y="306237"/>
                  <a:pt x="1852773" y="684000"/>
                </a:cubicBezTo>
                <a:lnTo>
                  <a:pt x="1852773" y="1980000"/>
                </a:lnTo>
                <a:cubicBezTo>
                  <a:pt x="1852773" y="2357763"/>
                  <a:pt x="1546536" y="2664000"/>
                  <a:pt x="1168773" y="2664000"/>
                </a:cubicBezTo>
                <a:cubicBezTo>
                  <a:pt x="791010" y="2664000"/>
                  <a:pt x="484773" y="2357763"/>
                  <a:pt x="484773" y="1980000"/>
                </a:cubicBezTo>
                <a:lnTo>
                  <a:pt x="484773" y="684000"/>
                </a:lnTo>
                <a:cubicBezTo>
                  <a:pt x="484773" y="306237"/>
                  <a:pt x="791010" y="0"/>
                  <a:pt x="1168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DE2AD95D-F5E6-0CF9-3401-0F582D645DDC}"/>
              </a:ext>
            </a:extLst>
          </p:cNvPr>
          <p:cNvGrpSpPr/>
          <p:nvPr/>
        </p:nvGrpSpPr>
        <p:grpSpPr>
          <a:xfrm>
            <a:off x="1138238" y="1714501"/>
            <a:ext cx="4202112" cy="4795837"/>
            <a:chOff x="1138238" y="1714501"/>
            <a:chExt cx="4202112" cy="4795837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A3C4C945-D6C9-44B0-B689-0243D1806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238" y="1714501"/>
              <a:ext cx="4202112" cy="2906713"/>
            </a:xfrm>
            <a:custGeom>
              <a:avLst/>
              <a:gdLst>
                <a:gd name="T0" fmla="*/ 355 w 355"/>
                <a:gd name="T1" fmla="*/ 0 h 246"/>
                <a:gd name="T2" fmla="*/ 331 w 355"/>
                <a:gd name="T3" fmla="*/ 93 h 246"/>
                <a:gd name="T4" fmla="*/ 311 w 355"/>
                <a:gd name="T5" fmla="*/ 74 h 246"/>
                <a:gd name="T6" fmla="*/ 242 w 355"/>
                <a:gd name="T7" fmla="*/ 131 h 246"/>
                <a:gd name="T8" fmla="*/ 192 w 355"/>
                <a:gd name="T9" fmla="*/ 142 h 246"/>
                <a:gd name="T10" fmla="*/ 139 w 355"/>
                <a:gd name="T11" fmla="*/ 125 h 246"/>
                <a:gd name="T12" fmla="*/ 121 w 355"/>
                <a:gd name="T13" fmla="*/ 130 h 246"/>
                <a:gd name="T14" fmla="*/ 11 w 355"/>
                <a:gd name="T15" fmla="*/ 238 h 246"/>
                <a:gd name="T16" fmla="*/ 2 w 355"/>
                <a:gd name="T17" fmla="*/ 246 h 246"/>
                <a:gd name="T18" fmla="*/ 12 w 355"/>
                <a:gd name="T19" fmla="*/ 204 h 246"/>
                <a:gd name="T20" fmla="*/ 103 w 355"/>
                <a:gd name="T21" fmla="*/ 96 h 246"/>
                <a:gd name="T22" fmla="*/ 138 w 355"/>
                <a:gd name="T23" fmla="*/ 85 h 246"/>
                <a:gd name="T24" fmla="*/ 204 w 355"/>
                <a:gd name="T25" fmla="*/ 103 h 246"/>
                <a:gd name="T26" fmla="*/ 216 w 355"/>
                <a:gd name="T27" fmla="*/ 101 h 246"/>
                <a:gd name="T28" fmla="*/ 282 w 355"/>
                <a:gd name="T29" fmla="*/ 41 h 246"/>
                <a:gd name="T30" fmla="*/ 261 w 355"/>
                <a:gd name="T31" fmla="*/ 23 h 246"/>
                <a:gd name="T32" fmla="*/ 355 w 355"/>
                <a:gd name="T3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5" h="246">
                  <a:moveTo>
                    <a:pt x="355" y="0"/>
                  </a:moveTo>
                  <a:cubicBezTo>
                    <a:pt x="347" y="31"/>
                    <a:pt x="339" y="61"/>
                    <a:pt x="331" y="93"/>
                  </a:cubicBezTo>
                  <a:cubicBezTo>
                    <a:pt x="324" y="86"/>
                    <a:pt x="318" y="80"/>
                    <a:pt x="311" y="74"/>
                  </a:cubicBezTo>
                  <a:cubicBezTo>
                    <a:pt x="288" y="93"/>
                    <a:pt x="264" y="111"/>
                    <a:pt x="242" y="131"/>
                  </a:cubicBezTo>
                  <a:cubicBezTo>
                    <a:pt x="227" y="146"/>
                    <a:pt x="212" y="149"/>
                    <a:pt x="192" y="142"/>
                  </a:cubicBezTo>
                  <a:cubicBezTo>
                    <a:pt x="175" y="135"/>
                    <a:pt x="157" y="131"/>
                    <a:pt x="139" y="125"/>
                  </a:cubicBezTo>
                  <a:cubicBezTo>
                    <a:pt x="132" y="123"/>
                    <a:pt x="127" y="125"/>
                    <a:pt x="121" y="130"/>
                  </a:cubicBezTo>
                  <a:cubicBezTo>
                    <a:pt x="85" y="166"/>
                    <a:pt x="48" y="202"/>
                    <a:pt x="11" y="238"/>
                  </a:cubicBezTo>
                  <a:cubicBezTo>
                    <a:pt x="8" y="240"/>
                    <a:pt x="6" y="243"/>
                    <a:pt x="2" y="246"/>
                  </a:cubicBezTo>
                  <a:cubicBezTo>
                    <a:pt x="1" y="230"/>
                    <a:pt x="0" y="217"/>
                    <a:pt x="12" y="204"/>
                  </a:cubicBezTo>
                  <a:cubicBezTo>
                    <a:pt x="43" y="169"/>
                    <a:pt x="73" y="133"/>
                    <a:pt x="103" y="96"/>
                  </a:cubicBezTo>
                  <a:cubicBezTo>
                    <a:pt x="113" y="85"/>
                    <a:pt x="123" y="81"/>
                    <a:pt x="138" y="85"/>
                  </a:cubicBezTo>
                  <a:cubicBezTo>
                    <a:pt x="159" y="92"/>
                    <a:pt x="182" y="97"/>
                    <a:pt x="204" y="103"/>
                  </a:cubicBezTo>
                  <a:cubicBezTo>
                    <a:pt x="208" y="104"/>
                    <a:pt x="214" y="104"/>
                    <a:pt x="216" y="101"/>
                  </a:cubicBezTo>
                  <a:cubicBezTo>
                    <a:pt x="238" y="82"/>
                    <a:pt x="259" y="62"/>
                    <a:pt x="282" y="41"/>
                  </a:cubicBezTo>
                  <a:cubicBezTo>
                    <a:pt x="275" y="35"/>
                    <a:pt x="269" y="30"/>
                    <a:pt x="261" y="23"/>
                  </a:cubicBezTo>
                  <a:cubicBezTo>
                    <a:pt x="293" y="15"/>
                    <a:pt x="323" y="8"/>
                    <a:pt x="355" y="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75950FF-0A14-43CA-BCE2-B0C01B0F51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1450" y="4265613"/>
              <a:ext cx="2451100" cy="2244725"/>
            </a:xfrm>
            <a:custGeom>
              <a:avLst/>
              <a:gdLst>
                <a:gd name="T0" fmla="*/ 135 w 207"/>
                <a:gd name="T1" fmla="*/ 0 h 190"/>
                <a:gd name="T2" fmla="*/ 203 w 207"/>
                <a:gd name="T3" fmla="*/ 138 h 190"/>
                <a:gd name="T4" fmla="*/ 88 w 207"/>
                <a:gd name="T5" fmla="*/ 181 h 190"/>
                <a:gd name="T6" fmla="*/ 47 w 207"/>
                <a:gd name="T7" fmla="*/ 181 h 190"/>
                <a:gd name="T8" fmla="*/ 4 w 207"/>
                <a:gd name="T9" fmla="*/ 28 h 190"/>
                <a:gd name="T10" fmla="*/ 90 w 207"/>
                <a:gd name="T11" fmla="*/ 4 h 190"/>
                <a:gd name="T12" fmla="*/ 150 w 207"/>
                <a:gd name="T13" fmla="*/ 36 h 190"/>
                <a:gd name="T14" fmla="*/ 133 w 207"/>
                <a:gd name="T15" fmla="*/ 12 h 190"/>
                <a:gd name="T16" fmla="*/ 21 w 207"/>
                <a:gd name="T17" fmla="*/ 22 h 190"/>
                <a:gd name="T18" fmla="*/ 150 w 207"/>
                <a:gd name="T19" fmla="*/ 36 h 190"/>
                <a:gd name="T20" fmla="*/ 169 w 207"/>
                <a:gd name="T21" fmla="*/ 85 h 190"/>
                <a:gd name="T22" fmla="*/ 137 w 207"/>
                <a:gd name="T23" fmla="*/ 87 h 190"/>
                <a:gd name="T24" fmla="*/ 190 w 207"/>
                <a:gd name="T25" fmla="*/ 140 h 190"/>
                <a:gd name="T26" fmla="*/ 94 w 207"/>
                <a:gd name="T27" fmla="*/ 137 h 190"/>
                <a:gd name="T28" fmla="*/ 56 w 207"/>
                <a:gd name="T29" fmla="*/ 139 h 190"/>
                <a:gd name="T30" fmla="*/ 101 w 207"/>
                <a:gd name="T31" fmla="*/ 159 h 190"/>
                <a:gd name="T32" fmla="*/ 81 w 207"/>
                <a:gd name="T33" fmla="*/ 95 h 190"/>
                <a:gd name="T34" fmla="*/ 45 w 207"/>
                <a:gd name="T35" fmla="*/ 100 h 190"/>
                <a:gd name="T36" fmla="*/ 89 w 207"/>
                <a:gd name="T37" fmla="*/ 120 h 190"/>
                <a:gd name="T38" fmla="*/ 148 w 207"/>
                <a:gd name="T39" fmla="*/ 148 h 190"/>
                <a:gd name="T40" fmla="*/ 136 w 207"/>
                <a:gd name="T41" fmla="*/ 125 h 190"/>
                <a:gd name="T42" fmla="*/ 114 w 207"/>
                <a:gd name="T43" fmla="*/ 156 h 190"/>
                <a:gd name="T44" fmla="*/ 41 w 207"/>
                <a:gd name="T45" fmla="*/ 87 h 190"/>
                <a:gd name="T46" fmla="*/ 71 w 207"/>
                <a:gd name="T47" fmla="*/ 65 h 190"/>
                <a:gd name="T48" fmla="*/ 34 w 207"/>
                <a:gd name="T49" fmla="*/ 63 h 190"/>
                <a:gd name="T50" fmla="*/ 134 w 207"/>
                <a:gd name="T51" fmla="*/ 111 h 190"/>
                <a:gd name="T52" fmla="*/ 123 w 207"/>
                <a:gd name="T53" fmla="*/ 88 h 190"/>
                <a:gd name="T54" fmla="*/ 101 w 207"/>
                <a:gd name="T55" fmla="*/ 117 h 190"/>
                <a:gd name="T56" fmla="*/ 89 w 207"/>
                <a:gd name="T57" fmla="*/ 80 h 190"/>
                <a:gd name="T58" fmla="*/ 95 w 207"/>
                <a:gd name="T59" fmla="*/ 56 h 190"/>
                <a:gd name="T60" fmla="*/ 124 w 207"/>
                <a:gd name="T61" fmla="*/ 53 h 190"/>
                <a:gd name="T62" fmla="*/ 163 w 207"/>
                <a:gd name="T63" fmla="*/ 70 h 190"/>
                <a:gd name="T64" fmla="*/ 150 w 207"/>
                <a:gd name="T65" fmla="*/ 5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" h="190">
                  <a:moveTo>
                    <a:pt x="90" y="4"/>
                  </a:moveTo>
                  <a:cubicBezTo>
                    <a:pt x="105" y="3"/>
                    <a:pt x="120" y="2"/>
                    <a:pt x="135" y="0"/>
                  </a:cubicBezTo>
                  <a:cubicBezTo>
                    <a:pt x="143" y="0"/>
                    <a:pt x="148" y="2"/>
                    <a:pt x="151" y="10"/>
                  </a:cubicBezTo>
                  <a:cubicBezTo>
                    <a:pt x="168" y="53"/>
                    <a:pt x="185" y="96"/>
                    <a:pt x="203" y="138"/>
                  </a:cubicBezTo>
                  <a:cubicBezTo>
                    <a:pt x="207" y="150"/>
                    <a:pt x="205" y="155"/>
                    <a:pt x="193" y="157"/>
                  </a:cubicBezTo>
                  <a:cubicBezTo>
                    <a:pt x="158" y="165"/>
                    <a:pt x="123" y="173"/>
                    <a:pt x="88" y="181"/>
                  </a:cubicBezTo>
                  <a:cubicBezTo>
                    <a:pt x="78" y="183"/>
                    <a:pt x="69" y="185"/>
                    <a:pt x="59" y="188"/>
                  </a:cubicBezTo>
                  <a:cubicBezTo>
                    <a:pt x="52" y="190"/>
                    <a:pt x="49" y="187"/>
                    <a:pt x="47" y="181"/>
                  </a:cubicBezTo>
                  <a:cubicBezTo>
                    <a:pt x="36" y="141"/>
                    <a:pt x="25" y="102"/>
                    <a:pt x="14" y="63"/>
                  </a:cubicBezTo>
                  <a:cubicBezTo>
                    <a:pt x="11" y="51"/>
                    <a:pt x="8" y="40"/>
                    <a:pt x="4" y="28"/>
                  </a:cubicBezTo>
                  <a:cubicBezTo>
                    <a:pt x="0" y="13"/>
                    <a:pt x="3" y="10"/>
                    <a:pt x="18" y="9"/>
                  </a:cubicBezTo>
                  <a:cubicBezTo>
                    <a:pt x="42" y="7"/>
                    <a:pt x="66" y="5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lose/>
                  <a:moveTo>
                    <a:pt x="150" y="36"/>
                  </a:moveTo>
                  <a:cubicBezTo>
                    <a:pt x="147" y="30"/>
                    <a:pt x="144" y="24"/>
                    <a:pt x="143" y="18"/>
                  </a:cubicBezTo>
                  <a:cubicBezTo>
                    <a:pt x="141" y="13"/>
                    <a:pt x="138" y="12"/>
                    <a:pt x="133" y="12"/>
                  </a:cubicBezTo>
                  <a:cubicBezTo>
                    <a:pt x="111" y="14"/>
                    <a:pt x="89" y="16"/>
                    <a:pt x="67" y="18"/>
                  </a:cubicBezTo>
                  <a:cubicBezTo>
                    <a:pt x="52" y="19"/>
                    <a:pt x="37" y="20"/>
                    <a:pt x="21" y="22"/>
                  </a:cubicBezTo>
                  <a:cubicBezTo>
                    <a:pt x="24" y="31"/>
                    <a:pt x="27" y="40"/>
                    <a:pt x="30" y="49"/>
                  </a:cubicBezTo>
                  <a:cubicBezTo>
                    <a:pt x="70" y="45"/>
                    <a:pt x="109" y="41"/>
                    <a:pt x="150" y="36"/>
                  </a:cubicBezTo>
                  <a:close/>
                  <a:moveTo>
                    <a:pt x="190" y="140"/>
                  </a:moveTo>
                  <a:cubicBezTo>
                    <a:pt x="183" y="121"/>
                    <a:pt x="176" y="103"/>
                    <a:pt x="169" y="85"/>
                  </a:cubicBezTo>
                  <a:cubicBezTo>
                    <a:pt x="168" y="84"/>
                    <a:pt x="165" y="82"/>
                    <a:pt x="164" y="83"/>
                  </a:cubicBezTo>
                  <a:cubicBezTo>
                    <a:pt x="155" y="84"/>
                    <a:pt x="146" y="85"/>
                    <a:pt x="137" y="87"/>
                  </a:cubicBezTo>
                  <a:cubicBezTo>
                    <a:pt x="144" y="107"/>
                    <a:pt x="152" y="126"/>
                    <a:pt x="159" y="147"/>
                  </a:cubicBezTo>
                  <a:cubicBezTo>
                    <a:pt x="168" y="136"/>
                    <a:pt x="178" y="136"/>
                    <a:pt x="190" y="140"/>
                  </a:cubicBezTo>
                  <a:close/>
                  <a:moveTo>
                    <a:pt x="101" y="159"/>
                  </a:moveTo>
                  <a:cubicBezTo>
                    <a:pt x="99" y="151"/>
                    <a:pt x="97" y="144"/>
                    <a:pt x="94" y="137"/>
                  </a:cubicBezTo>
                  <a:cubicBezTo>
                    <a:pt x="94" y="135"/>
                    <a:pt x="90" y="133"/>
                    <a:pt x="89" y="134"/>
                  </a:cubicBezTo>
                  <a:cubicBezTo>
                    <a:pt x="78" y="135"/>
                    <a:pt x="68" y="137"/>
                    <a:pt x="56" y="139"/>
                  </a:cubicBezTo>
                  <a:cubicBezTo>
                    <a:pt x="59" y="149"/>
                    <a:pt x="62" y="157"/>
                    <a:pt x="64" y="166"/>
                  </a:cubicBezTo>
                  <a:cubicBezTo>
                    <a:pt x="75" y="156"/>
                    <a:pt x="87" y="153"/>
                    <a:pt x="101" y="159"/>
                  </a:cubicBezTo>
                  <a:close/>
                  <a:moveTo>
                    <a:pt x="89" y="120"/>
                  </a:moveTo>
                  <a:cubicBezTo>
                    <a:pt x="86" y="110"/>
                    <a:pt x="83" y="103"/>
                    <a:pt x="81" y="95"/>
                  </a:cubicBezTo>
                  <a:cubicBezTo>
                    <a:pt x="74" y="96"/>
                    <a:pt x="68" y="96"/>
                    <a:pt x="62" y="97"/>
                  </a:cubicBezTo>
                  <a:cubicBezTo>
                    <a:pt x="57" y="98"/>
                    <a:pt x="51" y="99"/>
                    <a:pt x="45" y="100"/>
                  </a:cubicBezTo>
                  <a:cubicBezTo>
                    <a:pt x="47" y="109"/>
                    <a:pt x="50" y="117"/>
                    <a:pt x="53" y="125"/>
                  </a:cubicBezTo>
                  <a:cubicBezTo>
                    <a:pt x="61" y="116"/>
                    <a:pt x="78" y="114"/>
                    <a:pt x="89" y="120"/>
                  </a:cubicBezTo>
                  <a:close/>
                  <a:moveTo>
                    <a:pt x="114" y="156"/>
                  </a:moveTo>
                  <a:cubicBezTo>
                    <a:pt x="123" y="145"/>
                    <a:pt x="135" y="145"/>
                    <a:pt x="148" y="148"/>
                  </a:cubicBezTo>
                  <a:cubicBezTo>
                    <a:pt x="145" y="141"/>
                    <a:pt x="143" y="135"/>
                    <a:pt x="140" y="128"/>
                  </a:cubicBezTo>
                  <a:cubicBezTo>
                    <a:pt x="140" y="127"/>
                    <a:pt x="137" y="125"/>
                    <a:pt x="136" y="125"/>
                  </a:cubicBezTo>
                  <a:cubicBezTo>
                    <a:pt x="126" y="126"/>
                    <a:pt x="116" y="128"/>
                    <a:pt x="105" y="130"/>
                  </a:cubicBezTo>
                  <a:cubicBezTo>
                    <a:pt x="108" y="139"/>
                    <a:pt x="111" y="147"/>
                    <a:pt x="114" y="156"/>
                  </a:cubicBezTo>
                  <a:close/>
                  <a:moveTo>
                    <a:pt x="34" y="63"/>
                  </a:moveTo>
                  <a:cubicBezTo>
                    <a:pt x="36" y="71"/>
                    <a:pt x="39" y="79"/>
                    <a:pt x="41" y="87"/>
                  </a:cubicBezTo>
                  <a:cubicBezTo>
                    <a:pt x="52" y="78"/>
                    <a:pt x="64" y="78"/>
                    <a:pt x="76" y="82"/>
                  </a:cubicBezTo>
                  <a:cubicBezTo>
                    <a:pt x="74" y="75"/>
                    <a:pt x="73" y="70"/>
                    <a:pt x="71" y="65"/>
                  </a:cubicBezTo>
                  <a:cubicBezTo>
                    <a:pt x="70" y="62"/>
                    <a:pt x="66" y="59"/>
                    <a:pt x="63" y="59"/>
                  </a:cubicBezTo>
                  <a:cubicBezTo>
                    <a:pt x="53" y="60"/>
                    <a:pt x="44" y="61"/>
                    <a:pt x="34" y="63"/>
                  </a:cubicBezTo>
                  <a:close/>
                  <a:moveTo>
                    <a:pt x="101" y="117"/>
                  </a:moveTo>
                  <a:cubicBezTo>
                    <a:pt x="111" y="108"/>
                    <a:pt x="121" y="107"/>
                    <a:pt x="134" y="111"/>
                  </a:cubicBezTo>
                  <a:cubicBezTo>
                    <a:pt x="131" y="104"/>
                    <a:pt x="129" y="97"/>
                    <a:pt x="127" y="91"/>
                  </a:cubicBezTo>
                  <a:cubicBezTo>
                    <a:pt x="126" y="90"/>
                    <a:pt x="124" y="88"/>
                    <a:pt x="123" y="88"/>
                  </a:cubicBezTo>
                  <a:cubicBezTo>
                    <a:pt x="113" y="90"/>
                    <a:pt x="103" y="91"/>
                    <a:pt x="93" y="93"/>
                  </a:cubicBezTo>
                  <a:cubicBezTo>
                    <a:pt x="96" y="102"/>
                    <a:pt x="98" y="109"/>
                    <a:pt x="101" y="117"/>
                  </a:cubicBezTo>
                  <a:close/>
                  <a:moveTo>
                    <a:pt x="81" y="58"/>
                  </a:moveTo>
                  <a:cubicBezTo>
                    <a:pt x="84" y="66"/>
                    <a:pt x="86" y="73"/>
                    <a:pt x="89" y="80"/>
                  </a:cubicBezTo>
                  <a:cubicBezTo>
                    <a:pt x="99" y="72"/>
                    <a:pt x="110" y="72"/>
                    <a:pt x="121" y="76"/>
                  </a:cubicBezTo>
                  <a:cubicBezTo>
                    <a:pt x="115" y="54"/>
                    <a:pt x="115" y="54"/>
                    <a:pt x="95" y="56"/>
                  </a:cubicBezTo>
                  <a:cubicBezTo>
                    <a:pt x="91" y="56"/>
                    <a:pt x="87" y="57"/>
                    <a:pt x="81" y="58"/>
                  </a:cubicBezTo>
                  <a:close/>
                  <a:moveTo>
                    <a:pt x="124" y="53"/>
                  </a:moveTo>
                  <a:cubicBezTo>
                    <a:pt x="127" y="61"/>
                    <a:pt x="130" y="67"/>
                    <a:pt x="133" y="74"/>
                  </a:cubicBezTo>
                  <a:cubicBezTo>
                    <a:pt x="142" y="66"/>
                    <a:pt x="152" y="67"/>
                    <a:pt x="163" y="70"/>
                  </a:cubicBezTo>
                  <a:cubicBezTo>
                    <a:pt x="160" y="64"/>
                    <a:pt x="158" y="58"/>
                    <a:pt x="156" y="52"/>
                  </a:cubicBezTo>
                  <a:cubicBezTo>
                    <a:pt x="155" y="51"/>
                    <a:pt x="152" y="49"/>
                    <a:pt x="150" y="50"/>
                  </a:cubicBezTo>
                  <a:cubicBezTo>
                    <a:pt x="142" y="50"/>
                    <a:pt x="134" y="51"/>
                    <a:pt x="124" y="53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68633568-4E14-4F7C-84B0-9D63F11B3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7263" y="3616326"/>
              <a:ext cx="781050" cy="2717800"/>
            </a:xfrm>
            <a:custGeom>
              <a:avLst/>
              <a:gdLst>
                <a:gd name="T0" fmla="*/ 66 w 66"/>
                <a:gd name="T1" fmla="*/ 44 h 230"/>
                <a:gd name="T2" fmla="*/ 52 w 66"/>
                <a:gd name="T3" fmla="*/ 46 h 230"/>
                <a:gd name="T4" fmla="*/ 26 w 66"/>
                <a:gd name="T5" fmla="*/ 81 h 230"/>
                <a:gd name="T6" fmla="*/ 44 w 66"/>
                <a:gd name="T7" fmla="*/ 148 h 230"/>
                <a:gd name="T8" fmla="*/ 65 w 66"/>
                <a:gd name="T9" fmla="*/ 223 h 230"/>
                <a:gd name="T10" fmla="*/ 66 w 66"/>
                <a:gd name="T11" fmla="*/ 230 h 230"/>
                <a:gd name="T12" fmla="*/ 0 w 66"/>
                <a:gd name="T13" fmla="*/ 230 h 230"/>
                <a:gd name="T14" fmla="*/ 0 w 66"/>
                <a:gd name="T15" fmla="*/ 188 h 230"/>
                <a:gd name="T16" fmla="*/ 0 w 66"/>
                <a:gd name="T17" fmla="*/ 47 h 230"/>
                <a:gd name="T18" fmla="*/ 7 w 66"/>
                <a:gd name="T19" fmla="*/ 31 h 230"/>
                <a:gd name="T20" fmla="*/ 34 w 66"/>
                <a:gd name="T21" fmla="*/ 6 h 230"/>
                <a:gd name="T22" fmla="*/ 53 w 66"/>
                <a:gd name="T23" fmla="*/ 2 h 230"/>
                <a:gd name="T24" fmla="*/ 66 w 66"/>
                <a:gd name="T25" fmla="*/ 19 h 230"/>
                <a:gd name="T26" fmla="*/ 66 w 66"/>
                <a:gd name="T27" fmla="*/ 4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230">
                  <a:moveTo>
                    <a:pt x="66" y="44"/>
                  </a:moveTo>
                  <a:cubicBezTo>
                    <a:pt x="61" y="45"/>
                    <a:pt x="56" y="45"/>
                    <a:pt x="52" y="46"/>
                  </a:cubicBezTo>
                  <a:cubicBezTo>
                    <a:pt x="33" y="47"/>
                    <a:pt x="21" y="63"/>
                    <a:pt x="26" y="81"/>
                  </a:cubicBezTo>
                  <a:cubicBezTo>
                    <a:pt x="31" y="104"/>
                    <a:pt x="38" y="126"/>
                    <a:pt x="44" y="148"/>
                  </a:cubicBezTo>
                  <a:cubicBezTo>
                    <a:pt x="51" y="173"/>
                    <a:pt x="58" y="198"/>
                    <a:pt x="65" y="223"/>
                  </a:cubicBezTo>
                  <a:cubicBezTo>
                    <a:pt x="66" y="225"/>
                    <a:pt x="66" y="227"/>
                    <a:pt x="66" y="230"/>
                  </a:cubicBezTo>
                  <a:cubicBezTo>
                    <a:pt x="44" y="230"/>
                    <a:pt x="23" y="230"/>
                    <a:pt x="0" y="230"/>
                  </a:cubicBezTo>
                  <a:cubicBezTo>
                    <a:pt x="0" y="216"/>
                    <a:pt x="0" y="202"/>
                    <a:pt x="0" y="188"/>
                  </a:cubicBezTo>
                  <a:cubicBezTo>
                    <a:pt x="0" y="141"/>
                    <a:pt x="0" y="94"/>
                    <a:pt x="0" y="47"/>
                  </a:cubicBezTo>
                  <a:cubicBezTo>
                    <a:pt x="0" y="40"/>
                    <a:pt x="1" y="36"/>
                    <a:pt x="7" y="31"/>
                  </a:cubicBezTo>
                  <a:cubicBezTo>
                    <a:pt x="16" y="23"/>
                    <a:pt x="26" y="15"/>
                    <a:pt x="34" y="6"/>
                  </a:cubicBezTo>
                  <a:cubicBezTo>
                    <a:pt x="40" y="0"/>
                    <a:pt x="45" y="0"/>
                    <a:pt x="53" y="2"/>
                  </a:cubicBezTo>
                  <a:cubicBezTo>
                    <a:pt x="66" y="6"/>
                    <a:pt x="66" y="6"/>
                    <a:pt x="66" y="19"/>
                  </a:cubicBezTo>
                  <a:cubicBezTo>
                    <a:pt x="66" y="27"/>
                    <a:pt x="66" y="35"/>
                    <a:pt x="66" y="44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DC5B7236-1F37-469F-9A4A-317699D46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350" y="4337051"/>
              <a:ext cx="781050" cy="1997075"/>
            </a:xfrm>
            <a:custGeom>
              <a:avLst/>
              <a:gdLst>
                <a:gd name="T0" fmla="*/ 66 w 66"/>
                <a:gd name="T1" fmla="*/ 0 h 169"/>
                <a:gd name="T2" fmla="*/ 66 w 66"/>
                <a:gd name="T3" fmla="*/ 169 h 169"/>
                <a:gd name="T4" fmla="*/ 1 w 66"/>
                <a:gd name="T5" fmla="*/ 169 h 169"/>
                <a:gd name="T6" fmla="*/ 0 w 66"/>
                <a:gd name="T7" fmla="*/ 160 h 169"/>
                <a:gd name="T8" fmla="*/ 0 w 66"/>
                <a:gd name="T9" fmla="*/ 67 h 169"/>
                <a:gd name="T10" fmla="*/ 6 w 66"/>
                <a:gd name="T11" fmla="*/ 53 h 169"/>
                <a:gd name="T12" fmla="*/ 66 w 66"/>
                <a:gd name="T1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69">
                  <a:moveTo>
                    <a:pt x="66" y="0"/>
                  </a:moveTo>
                  <a:cubicBezTo>
                    <a:pt x="66" y="57"/>
                    <a:pt x="66" y="113"/>
                    <a:pt x="66" y="169"/>
                  </a:cubicBezTo>
                  <a:cubicBezTo>
                    <a:pt x="44" y="169"/>
                    <a:pt x="23" y="169"/>
                    <a:pt x="1" y="169"/>
                  </a:cubicBezTo>
                  <a:cubicBezTo>
                    <a:pt x="1" y="166"/>
                    <a:pt x="0" y="163"/>
                    <a:pt x="0" y="160"/>
                  </a:cubicBezTo>
                  <a:cubicBezTo>
                    <a:pt x="0" y="129"/>
                    <a:pt x="0" y="98"/>
                    <a:pt x="0" y="67"/>
                  </a:cubicBezTo>
                  <a:cubicBezTo>
                    <a:pt x="0" y="61"/>
                    <a:pt x="2" y="57"/>
                    <a:pt x="6" y="53"/>
                  </a:cubicBezTo>
                  <a:cubicBezTo>
                    <a:pt x="26" y="36"/>
                    <a:pt x="45" y="18"/>
                    <a:pt x="66" y="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4A82F0FC-214A-44FB-8158-E9E2945F1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500" y="3121026"/>
              <a:ext cx="781050" cy="2279650"/>
            </a:xfrm>
            <a:custGeom>
              <a:avLst/>
              <a:gdLst>
                <a:gd name="T0" fmla="*/ 1 w 66"/>
                <a:gd name="T1" fmla="*/ 78 h 193"/>
                <a:gd name="T2" fmla="*/ 1 w 66"/>
                <a:gd name="T3" fmla="*/ 32 h 193"/>
                <a:gd name="T4" fmla="*/ 4 w 66"/>
                <a:gd name="T5" fmla="*/ 24 h 193"/>
                <a:gd name="T6" fmla="*/ 36 w 66"/>
                <a:gd name="T7" fmla="*/ 0 h 193"/>
                <a:gd name="T8" fmla="*/ 64 w 66"/>
                <a:gd name="T9" fmla="*/ 24 h 193"/>
                <a:gd name="T10" fmla="*/ 66 w 66"/>
                <a:gd name="T11" fmla="*/ 30 h 193"/>
                <a:gd name="T12" fmla="*/ 65 w 66"/>
                <a:gd name="T13" fmla="*/ 193 h 193"/>
                <a:gd name="T14" fmla="*/ 48 w 66"/>
                <a:gd name="T15" fmla="*/ 153 h 193"/>
                <a:gd name="T16" fmla="*/ 28 w 66"/>
                <a:gd name="T17" fmla="*/ 101 h 193"/>
                <a:gd name="T18" fmla="*/ 1 w 66"/>
                <a:gd name="T19" fmla="*/ 7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193">
                  <a:moveTo>
                    <a:pt x="1" y="78"/>
                  </a:moveTo>
                  <a:cubicBezTo>
                    <a:pt x="1" y="62"/>
                    <a:pt x="0" y="47"/>
                    <a:pt x="1" y="32"/>
                  </a:cubicBezTo>
                  <a:cubicBezTo>
                    <a:pt x="1" y="29"/>
                    <a:pt x="2" y="26"/>
                    <a:pt x="4" y="24"/>
                  </a:cubicBezTo>
                  <a:cubicBezTo>
                    <a:pt x="15" y="16"/>
                    <a:pt x="25" y="8"/>
                    <a:pt x="36" y="0"/>
                  </a:cubicBezTo>
                  <a:cubicBezTo>
                    <a:pt x="46" y="8"/>
                    <a:pt x="55" y="15"/>
                    <a:pt x="64" y="24"/>
                  </a:cubicBezTo>
                  <a:cubicBezTo>
                    <a:pt x="65" y="25"/>
                    <a:pt x="66" y="28"/>
                    <a:pt x="66" y="30"/>
                  </a:cubicBezTo>
                  <a:cubicBezTo>
                    <a:pt x="66" y="84"/>
                    <a:pt x="66" y="139"/>
                    <a:pt x="65" y="193"/>
                  </a:cubicBezTo>
                  <a:cubicBezTo>
                    <a:pt x="59" y="180"/>
                    <a:pt x="54" y="167"/>
                    <a:pt x="48" y="153"/>
                  </a:cubicBezTo>
                  <a:cubicBezTo>
                    <a:pt x="41" y="136"/>
                    <a:pt x="34" y="118"/>
                    <a:pt x="28" y="101"/>
                  </a:cubicBezTo>
                  <a:cubicBezTo>
                    <a:pt x="23" y="88"/>
                    <a:pt x="16" y="79"/>
                    <a:pt x="1" y="78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7487796B-1883-4BDF-9D67-9AE5D2B19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6288" y="3663951"/>
              <a:ext cx="768350" cy="460375"/>
            </a:xfrm>
            <a:custGeom>
              <a:avLst/>
              <a:gdLst>
                <a:gd name="T0" fmla="*/ 65 w 65"/>
                <a:gd name="T1" fmla="*/ 0 h 39"/>
                <a:gd name="T2" fmla="*/ 65 w 65"/>
                <a:gd name="T3" fmla="*/ 34 h 39"/>
                <a:gd name="T4" fmla="*/ 0 w 65"/>
                <a:gd name="T5" fmla="*/ 39 h 39"/>
                <a:gd name="T6" fmla="*/ 0 w 65"/>
                <a:gd name="T7" fmla="*/ 9 h 39"/>
                <a:gd name="T8" fmla="*/ 65 w 6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9">
                  <a:moveTo>
                    <a:pt x="65" y="0"/>
                  </a:moveTo>
                  <a:cubicBezTo>
                    <a:pt x="65" y="13"/>
                    <a:pt x="65" y="23"/>
                    <a:pt x="65" y="34"/>
                  </a:cubicBezTo>
                  <a:cubicBezTo>
                    <a:pt x="43" y="36"/>
                    <a:pt x="22" y="37"/>
                    <a:pt x="0" y="39"/>
                  </a:cubicBezTo>
                  <a:cubicBezTo>
                    <a:pt x="0" y="29"/>
                    <a:pt x="0" y="19"/>
                    <a:pt x="0" y="9"/>
                  </a:cubicBezTo>
                  <a:cubicBezTo>
                    <a:pt x="22" y="17"/>
                    <a:pt x="45" y="22"/>
                    <a:pt x="65" y="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5323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cxnSp>
        <p:nvCxnSpPr>
          <p:cNvPr id="3" name="Elbow Connector 11">
            <a:extLst>
              <a:ext uri="{FF2B5EF4-FFF2-40B4-BE49-F238E27FC236}">
                <a16:creationId xmlns:a16="http://schemas.microsoft.com/office/drawing/2014/main" id="{C0C156F3-5BCF-4204-BB88-5A3C383A41FB}"/>
              </a:ext>
            </a:extLst>
          </p:cNvPr>
          <p:cNvCxnSpPr/>
          <p:nvPr/>
        </p:nvCxnSpPr>
        <p:spPr>
          <a:xfrm>
            <a:off x="3287690" y="4377452"/>
            <a:ext cx="1650685" cy="535038"/>
          </a:xfrm>
          <a:prstGeom prst="bentConnector3">
            <a:avLst>
              <a:gd name="adj1" fmla="val -202"/>
            </a:avLst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53">
            <a:extLst>
              <a:ext uri="{FF2B5EF4-FFF2-40B4-BE49-F238E27FC236}">
                <a16:creationId xmlns:a16="http://schemas.microsoft.com/office/drawing/2014/main" id="{037B8B6B-5B93-449E-83D4-2129A525A738}"/>
              </a:ext>
            </a:extLst>
          </p:cNvPr>
          <p:cNvCxnSpPr/>
          <p:nvPr/>
        </p:nvCxnSpPr>
        <p:spPr>
          <a:xfrm rot="10800000" flipV="1">
            <a:off x="7320140" y="4644970"/>
            <a:ext cx="1510938" cy="267520"/>
          </a:xfrm>
          <a:prstGeom prst="bentConnector3">
            <a:avLst>
              <a:gd name="adj1" fmla="val 198"/>
            </a:avLst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Elbow Connector 63">
            <a:extLst>
              <a:ext uri="{FF2B5EF4-FFF2-40B4-BE49-F238E27FC236}">
                <a16:creationId xmlns:a16="http://schemas.microsoft.com/office/drawing/2014/main" id="{30FDBD12-D5DE-46D9-9B67-2BC4FF11ACED}"/>
              </a:ext>
            </a:extLst>
          </p:cNvPr>
          <p:cNvCxnSpPr/>
          <p:nvPr/>
        </p:nvCxnSpPr>
        <p:spPr>
          <a:xfrm rot="5400000" flipH="1" flipV="1">
            <a:off x="6968092" y="2912940"/>
            <a:ext cx="1142724" cy="768653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39">
            <a:extLst>
              <a:ext uri="{FF2B5EF4-FFF2-40B4-BE49-F238E27FC236}">
                <a16:creationId xmlns:a16="http://schemas.microsoft.com/office/drawing/2014/main" id="{945DA869-3993-4172-8787-E0C42ED750F7}"/>
              </a:ext>
            </a:extLst>
          </p:cNvPr>
          <p:cNvSpPr>
            <a:spLocks noChangeAspect="1"/>
          </p:cNvSpPr>
          <p:nvPr/>
        </p:nvSpPr>
        <p:spPr>
          <a:xfrm>
            <a:off x="2009218" y="3362196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223511" y="1089813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1"/>
          </a:solidFill>
          <a:ln w="889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0394F48B-CE22-4108-9E9A-D6104970DA38}"/>
              </a:ext>
            </a:extLst>
          </p:cNvPr>
          <p:cNvSpPr>
            <a:spLocks noChangeAspect="1"/>
          </p:cNvSpPr>
          <p:nvPr/>
        </p:nvSpPr>
        <p:spPr>
          <a:xfrm>
            <a:off x="3366546" y="1743569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0851" y="109797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2"/>
          </a:solidFill>
          <a:ln w="889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Freeform 45">
            <a:extLst>
              <a:ext uri="{FF2B5EF4-FFF2-40B4-BE49-F238E27FC236}">
                <a16:creationId xmlns:a16="http://schemas.microsoft.com/office/drawing/2014/main" id="{BA6672A3-DD9B-4265-8D85-B766372D85C9}"/>
              </a:ext>
            </a:extLst>
          </p:cNvPr>
          <p:cNvSpPr>
            <a:spLocks noChangeAspect="1"/>
          </p:cNvSpPr>
          <p:nvPr/>
        </p:nvSpPr>
        <p:spPr>
          <a:xfrm>
            <a:off x="6787505" y="1743569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99016" y="108164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2"/>
          </a:solidFill>
          <a:ln w="889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Freeform 46">
            <a:extLst>
              <a:ext uri="{FF2B5EF4-FFF2-40B4-BE49-F238E27FC236}">
                <a16:creationId xmlns:a16="http://schemas.microsoft.com/office/drawing/2014/main" id="{4CBB9DAC-4689-4533-891D-26306AEAE974}"/>
              </a:ext>
            </a:extLst>
          </p:cNvPr>
          <p:cNvSpPr>
            <a:spLocks noChangeAspect="1"/>
          </p:cNvSpPr>
          <p:nvPr/>
        </p:nvSpPr>
        <p:spPr>
          <a:xfrm>
            <a:off x="7826060" y="3362196"/>
            <a:ext cx="2275213" cy="1225848"/>
          </a:xfrm>
          <a:custGeom>
            <a:avLst/>
            <a:gdLst>
              <a:gd name="connsiteX0" fmla="*/ 759126 w 2031627"/>
              <a:gd name="connsiteY0" fmla="*/ 175 h 1094607"/>
              <a:gd name="connsiteX1" fmla="*/ 1202563 w 2031627"/>
              <a:gd name="connsiteY1" fmla="*/ 233386 h 1094607"/>
              <a:gd name="connsiteX2" fmla="*/ 1517075 w 2031627"/>
              <a:gd name="connsiteY2" fmla="*/ 223857 h 1094607"/>
              <a:gd name="connsiteX3" fmla="*/ 1636027 w 2031627"/>
              <a:gd name="connsiteY3" fmla="*/ 467173 h 1094607"/>
              <a:gd name="connsiteX4" fmla="*/ 1993043 w 2031627"/>
              <a:gd name="connsiteY4" fmla="*/ 605752 h 1094607"/>
              <a:gd name="connsiteX5" fmla="*/ 1981034 w 2031627"/>
              <a:gd name="connsiteY5" fmla="*/ 927342 h 1094607"/>
              <a:gd name="connsiteX6" fmla="*/ 1635570 w 2031627"/>
              <a:gd name="connsiteY6" fmla="*/ 1094607 h 1094607"/>
              <a:gd name="connsiteX7" fmla="*/ 417697 w 2031627"/>
              <a:gd name="connsiteY7" fmla="*/ 1091009 h 1094607"/>
              <a:gd name="connsiteX8" fmla="*/ 4450 w 2031627"/>
              <a:gd name="connsiteY8" fmla="*/ 817631 h 1094607"/>
              <a:gd name="connsiteX9" fmla="*/ 298401 w 2031627"/>
              <a:gd name="connsiteY9" fmla="*/ 448930 h 1094607"/>
              <a:gd name="connsiteX10" fmla="*/ 704111 w 2031627"/>
              <a:gd name="connsiteY10" fmla="*/ 3572 h 1094607"/>
              <a:gd name="connsiteX11" fmla="*/ 759126 w 2031627"/>
              <a:gd name="connsiteY11" fmla="*/ 175 h 109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31627" h="1094607">
                <a:moveTo>
                  <a:pt x="759126" y="175"/>
                </a:moveTo>
                <a:cubicBezTo>
                  <a:pt x="1025636" y="-5883"/>
                  <a:pt x="1164300" y="146830"/>
                  <a:pt x="1202563" y="233386"/>
                </a:cubicBezTo>
                <a:cubicBezTo>
                  <a:pt x="1282888" y="192395"/>
                  <a:pt x="1410516" y="166317"/>
                  <a:pt x="1517075" y="223857"/>
                </a:cubicBezTo>
                <a:cubicBezTo>
                  <a:pt x="1603843" y="265350"/>
                  <a:pt x="1655398" y="364274"/>
                  <a:pt x="1636027" y="467173"/>
                </a:cubicBezTo>
                <a:cubicBezTo>
                  <a:pt x="1818665" y="436910"/>
                  <a:pt x="1962089" y="552744"/>
                  <a:pt x="1993043" y="605752"/>
                </a:cubicBezTo>
                <a:cubicBezTo>
                  <a:pt x="2033585" y="679331"/>
                  <a:pt x="2059020" y="824827"/>
                  <a:pt x="1981034" y="927342"/>
                </a:cubicBezTo>
                <a:cubicBezTo>
                  <a:pt x="1895034" y="1028063"/>
                  <a:pt x="1787166" y="1085614"/>
                  <a:pt x="1635570" y="1094607"/>
                </a:cubicBezTo>
                <a:lnTo>
                  <a:pt x="417697" y="1091009"/>
                </a:lnTo>
                <a:cubicBezTo>
                  <a:pt x="182686" y="1081648"/>
                  <a:pt x="45994" y="1027462"/>
                  <a:pt x="4450" y="817631"/>
                </a:cubicBezTo>
                <a:cubicBezTo>
                  <a:pt x="-12314" y="719312"/>
                  <a:pt x="4831" y="512100"/>
                  <a:pt x="298401" y="448930"/>
                </a:cubicBezTo>
                <a:cubicBezTo>
                  <a:pt x="297213" y="309047"/>
                  <a:pt x="387539" y="53920"/>
                  <a:pt x="704111" y="3572"/>
                </a:cubicBezTo>
                <a:cubicBezTo>
                  <a:pt x="723022" y="1690"/>
                  <a:pt x="741358" y="579"/>
                  <a:pt x="759126" y="175"/>
                </a:cubicBezTo>
                <a:close/>
              </a:path>
            </a:pathLst>
          </a:custGeom>
          <a:solidFill>
            <a:schemeClr val="accent4"/>
          </a:solidFill>
          <a:ln w="889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F25B64-97AA-4B03-90CC-2D8112EA5323}"/>
              </a:ext>
            </a:extLst>
          </p:cNvPr>
          <p:cNvSpPr txBox="1"/>
          <p:nvPr/>
        </p:nvSpPr>
        <p:spPr>
          <a:xfrm>
            <a:off x="2454228" y="399820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177D71-2AAD-47DC-A881-D677678D1BB3}"/>
              </a:ext>
            </a:extLst>
          </p:cNvPr>
          <p:cNvSpPr txBox="1"/>
          <p:nvPr/>
        </p:nvSpPr>
        <p:spPr>
          <a:xfrm>
            <a:off x="3798592" y="2399878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D579DEA-0955-495E-919A-CC0FEF69A2D2}"/>
              </a:ext>
            </a:extLst>
          </p:cNvPr>
          <p:cNvSpPr txBox="1"/>
          <p:nvPr/>
        </p:nvSpPr>
        <p:spPr>
          <a:xfrm>
            <a:off x="7219552" y="2399878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2B8306-C793-4668-A848-B749D95A865F}"/>
              </a:ext>
            </a:extLst>
          </p:cNvPr>
          <p:cNvSpPr txBox="1"/>
          <p:nvPr/>
        </p:nvSpPr>
        <p:spPr>
          <a:xfrm>
            <a:off x="8284786" y="3998204"/>
            <a:ext cx="138519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EAE1BBA-1836-4A61-B3DF-CA0F86CD7E90}"/>
              </a:ext>
            </a:extLst>
          </p:cNvPr>
          <p:cNvCxnSpPr/>
          <p:nvPr/>
        </p:nvCxnSpPr>
        <p:spPr>
          <a:xfrm>
            <a:off x="5131657" y="2926423"/>
            <a:ext cx="0" cy="942205"/>
          </a:xfrm>
          <a:prstGeom prst="line">
            <a:avLst/>
          </a:prstGeom>
          <a:ln w="381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68856A7-9CB4-4C42-AAE4-315D577F386D}"/>
              </a:ext>
            </a:extLst>
          </p:cNvPr>
          <p:cNvGrpSpPr/>
          <p:nvPr/>
        </p:nvGrpSpPr>
        <p:grpSpPr>
          <a:xfrm>
            <a:off x="4828648" y="3039568"/>
            <a:ext cx="2541458" cy="902211"/>
            <a:chOff x="-475010" y="1083846"/>
            <a:chExt cx="3584916" cy="90221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1B6B600-05F4-44E0-A6BF-E3A4A5E31872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0005AD2-6983-4B90-A3B3-C303481D9C2B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95">
            <a:extLst>
              <a:ext uri="{FF2B5EF4-FFF2-40B4-BE49-F238E27FC236}">
                <a16:creationId xmlns:a16="http://schemas.microsoft.com/office/drawing/2014/main" id="{EB4179E2-B5BA-4BE5-B36C-2C372ECA6C60}"/>
              </a:ext>
            </a:extLst>
          </p:cNvPr>
          <p:cNvGrpSpPr/>
          <p:nvPr/>
        </p:nvGrpSpPr>
        <p:grpSpPr>
          <a:xfrm>
            <a:off x="8807926" y="4713473"/>
            <a:ext cx="2541458" cy="902211"/>
            <a:chOff x="-475010" y="1083846"/>
            <a:chExt cx="3584916" cy="90221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B72DFC7-C114-4D63-B2A2-0697185085D0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2D6CE97-0C67-4334-B690-602B63733871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95">
            <a:extLst>
              <a:ext uri="{FF2B5EF4-FFF2-40B4-BE49-F238E27FC236}">
                <a16:creationId xmlns:a16="http://schemas.microsoft.com/office/drawing/2014/main" id="{98940EBC-27E7-4839-A300-CC7C6EE02A6F}"/>
              </a:ext>
            </a:extLst>
          </p:cNvPr>
          <p:cNvGrpSpPr/>
          <p:nvPr/>
        </p:nvGrpSpPr>
        <p:grpSpPr>
          <a:xfrm>
            <a:off x="9158116" y="2438062"/>
            <a:ext cx="2541458" cy="902211"/>
            <a:chOff x="-475010" y="1083846"/>
            <a:chExt cx="3584916" cy="90221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69E764B-0927-4FD5-9B91-406F578FA7C8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3904373-AC0F-4DD3-A8D6-9FB082AC181D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95">
            <a:extLst>
              <a:ext uri="{FF2B5EF4-FFF2-40B4-BE49-F238E27FC236}">
                <a16:creationId xmlns:a16="http://schemas.microsoft.com/office/drawing/2014/main" id="{5C005B3B-EED2-42FF-99DE-A1297F561308}"/>
              </a:ext>
            </a:extLst>
          </p:cNvPr>
          <p:cNvGrpSpPr/>
          <p:nvPr/>
        </p:nvGrpSpPr>
        <p:grpSpPr>
          <a:xfrm>
            <a:off x="640834" y="2438062"/>
            <a:ext cx="2541458" cy="902211"/>
            <a:chOff x="-475010" y="1083846"/>
            <a:chExt cx="3584916" cy="90221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985C65D-4A78-4A99-9127-4066077BC5F4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EC2F405-E67B-4890-AEE7-9D08781AAC69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95">
            <a:extLst>
              <a:ext uri="{FF2B5EF4-FFF2-40B4-BE49-F238E27FC236}">
                <a16:creationId xmlns:a16="http://schemas.microsoft.com/office/drawing/2014/main" id="{83B3AA33-4B6F-4130-917F-7B376A6A35B2}"/>
              </a:ext>
            </a:extLst>
          </p:cNvPr>
          <p:cNvGrpSpPr/>
          <p:nvPr/>
        </p:nvGrpSpPr>
        <p:grpSpPr>
          <a:xfrm>
            <a:off x="799362" y="4723283"/>
            <a:ext cx="2541458" cy="902211"/>
            <a:chOff x="-475010" y="1083846"/>
            <a:chExt cx="3584916" cy="90221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0FF8F75-5C4D-4061-8905-3B378B18925E}"/>
                </a:ext>
              </a:extLst>
            </p:cNvPr>
            <p:cNvSpPr txBox="1"/>
            <p:nvPr/>
          </p:nvSpPr>
          <p:spPr>
            <a:xfrm>
              <a:off x="-475010" y="1083846"/>
              <a:ext cx="358491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EFD25A0-D073-47F9-BF7A-F95878A4F46D}"/>
                </a:ext>
              </a:extLst>
            </p:cNvPr>
            <p:cNvSpPr txBox="1"/>
            <p:nvPr/>
          </p:nvSpPr>
          <p:spPr>
            <a:xfrm>
              <a:off x="-475010" y="1339726"/>
              <a:ext cx="35718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B292DC33-656C-9C00-58B6-9B36783CA7BE}"/>
              </a:ext>
            </a:extLst>
          </p:cNvPr>
          <p:cNvGrpSpPr/>
          <p:nvPr/>
        </p:nvGrpSpPr>
        <p:grpSpPr>
          <a:xfrm>
            <a:off x="5106988" y="4221163"/>
            <a:ext cx="1897062" cy="2162175"/>
            <a:chOff x="5106988" y="4221163"/>
            <a:chExt cx="1897062" cy="2162175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1146740C-12E5-4668-AB89-06CC13F28D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6988" y="5043488"/>
              <a:ext cx="1897062" cy="1339850"/>
            </a:xfrm>
            <a:custGeom>
              <a:avLst/>
              <a:gdLst>
                <a:gd name="T0" fmla="*/ 1 w 168"/>
                <a:gd name="T1" fmla="*/ 0 h 119"/>
                <a:gd name="T2" fmla="*/ 168 w 168"/>
                <a:gd name="T3" fmla="*/ 0 h 119"/>
                <a:gd name="T4" fmla="*/ 168 w 168"/>
                <a:gd name="T5" fmla="*/ 7 h 119"/>
                <a:gd name="T6" fmla="*/ 168 w 168"/>
                <a:gd name="T7" fmla="*/ 102 h 119"/>
                <a:gd name="T8" fmla="*/ 152 w 168"/>
                <a:gd name="T9" fmla="*/ 119 h 119"/>
                <a:gd name="T10" fmla="*/ 17 w 168"/>
                <a:gd name="T11" fmla="*/ 119 h 119"/>
                <a:gd name="T12" fmla="*/ 0 w 168"/>
                <a:gd name="T13" fmla="*/ 103 h 119"/>
                <a:gd name="T14" fmla="*/ 0 w 168"/>
                <a:gd name="T15" fmla="*/ 6 h 119"/>
                <a:gd name="T16" fmla="*/ 1 w 168"/>
                <a:gd name="T17" fmla="*/ 0 h 119"/>
                <a:gd name="T18" fmla="*/ 112 w 168"/>
                <a:gd name="T19" fmla="*/ 55 h 119"/>
                <a:gd name="T20" fmla="*/ 112 w 168"/>
                <a:gd name="T21" fmla="*/ 89 h 119"/>
                <a:gd name="T22" fmla="*/ 125 w 168"/>
                <a:gd name="T23" fmla="*/ 103 h 119"/>
                <a:gd name="T24" fmla="*/ 143 w 168"/>
                <a:gd name="T25" fmla="*/ 103 h 119"/>
                <a:gd name="T26" fmla="*/ 157 w 168"/>
                <a:gd name="T27" fmla="*/ 90 h 119"/>
                <a:gd name="T28" fmla="*/ 157 w 168"/>
                <a:gd name="T29" fmla="*/ 21 h 119"/>
                <a:gd name="T30" fmla="*/ 145 w 168"/>
                <a:gd name="T31" fmla="*/ 9 h 119"/>
                <a:gd name="T32" fmla="*/ 126 w 168"/>
                <a:gd name="T33" fmla="*/ 9 h 119"/>
                <a:gd name="T34" fmla="*/ 112 w 168"/>
                <a:gd name="T35" fmla="*/ 23 h 119"/>
                <a:gd name="T36" fmla="*/ 112 w 168"/>
                <a:gd name="T37" fmla="*/ 55 h 119"/>
                <a:gd name="T38" fmla="*/ 106 w 168"/>
                <a:gd name="T39" fmla="*/ 81 h 119"/>
                <a:gd name="T40" fmla="*/ 106 w 168"/>
                <a:gd name="T41" fmla="*/ 72 h 119"/>
                <a:gd name="T42" fmla="*/ 92 w 168"/>
                <a:gd name="T43" fmla="*/ 58 h 119"/>
                <a:gd name="T44" fmla="*/ 85 w 168"/>
                <a:gd name="T45" fmla="*/ 58 h 119"/>
                <a:gd name="T46" fmla="*/ 61 w 168"/>
                <a:gd name="T47" fmla="*/ 81 h 119"/>
                <a:gd name="T48" fmla="*/ 84 w 168"/>
                <a:gd name="T49" fmla="*/ 103 h 119"/>
                <a:gd name="T50" fmla="*/ 106 w 168"/>
                <a:gd name="T51" fmla="*/ 81 h 119"/>
                <a:gd name="T52" fmla="*/ 61 w 168"/>
                <a:gd name="T53" fmla="*/ 31 h 119"/>
                <a:gd name="T54" fmla="*/ 84 w 168"/>
                <a:gd name="T55" fmla="*/ 53 h 119"/>
                <a:gd name="T56" fmla="*/ 106 w 168"/>
                <a:gd name="T57" fmla="*/ 31 h 119"/>
                <a:gd name="T58" fmla="*/ 84 w 168"/>
                <a:gd name="T59" fmla="*/ 8 h 119"/>
                <a:gd name="T60" fmla="*/ 61 w 168"/>
                <a:gd name="T61" fmla="*/ 31 h 119"/>
                <a:gd name="T62" fmla="*/ 34 w 168"/>
                <a:gd name="T63" fmla="*/ 103 h 119"/>
                <a:gd name="T64" fmla="*/ 41 w 168"/>
                <a:gd name="T65" fmla="*/ 103 h 119"/>
                <a:gd name="T66" fmla="*/ 56 w 168"/>
                <a:gd name="T67" fmla="*/ 88 h 119"/>
                <a:gd name="T68" fmla="*/ 56 w 168"/>
                <a:gd name="T69" fmla="*/ 70 h 119"/>
                <a:gd name="T70" fmla="*/ 44 w 168"/>
                <a:gd name="T71" fmla="*/ 58 h 119"/>
                <a:gd name="T72" fmla="*/ 27 w 168"/>
                <a:gd name="T73" fmla="*/ 58 h 119"/>
                <a:gd name="T74" fmla="*/ 11 w 168"/>
                <a:gd name="T75" fmla="*/ 74 h 119"/>
                <a:gd name="T76" fmla="*/ 11 w 168"/>
                <a:gd name="T77" fmla="*/ 80 h 119"/>
                <a:gd name="T78" fmla="*/ 34 w 168"/>
                <a:gd name="T79" fmla="*/ 103 h 119"/>
                <a:gd name="T80" fmla="*/ 34 w 168"/>
                <a:gd name="T81" fmla="*/ 53 h 119"/>
                <a:gd name="T82" fmla="*/ 41 w 168"/>
                <a:gd name="T83" fmla="*/ 53 h 119"/>
                <a:gd name="T84" fmla="*/ 56 w 168"/>
                <a:gd name="T85" fmla="*/ 39 h 119"/>
                <a:gd name="T86" fmla="*/ 56 w 168"/>
                <a:gd name="T87" fmla="*/ 22 h 119"/>
                <a:gd name="T88" fmla="*/ 44 w 168"/>
                <a:gd name="T89" fmla="*/ 9 h 119"/>
                <a:gd name="T90" fmla="*/ 25 w 168"/>
                <a:gd name="T91" fmla="*/ 8 h 119"/>
                <a:gd name="T92" fmla="*/ 11 w 168"/>
                <a:gd name="T93" fmla="*/ 23 h 119"/>
                <a:gd name="T94" fmla="*/ 11 w 168"/>
                <a:gd name="T95" fmla="*/ 30 h 119"/>
                <a:gd name="T96" fmla="*/ 34 w 168"/>
                <a:gd name="T97" fmla="*/ 5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8" h="119">
                  <a:moveTo>
                    <a:pt x="1" y="0"/>
                  </a:moveTo>
                  <a:cubicBezTo>
                    <a:pt x="57" y="0"/>
                    <a:pt x="112" y="0"/>
                    <a:pt x="168" y="0"/>
                  </a:cubicBezTo>
                  <a:cubicBezTo>
                    <a:pt x="168" y="2"/>
                    <a:pt x="168" y="5"/>
                    <a:pt x="168" y="7"/>
                  </a:cubicBezTo>
                  <a:cubicBezTo>
                    <a:pt x="168" y="39"/>
                    <a:pt x="168" y="70"/>
                    <a:pt x="168" y="102"/>
                  </a:cubicBezTo>
                  <a:cubicBezTo>
                    <a:pt x="168" y="114"/>
                    <a:pt x="163" y="119"/>
                    <a:pt x="152" y="119"/>
                  </a:cubicBezTo>
                  <a:cubicBezTo>
                    <a:pt x="107" y="119"/>
                    <a:pt x="62" y="119"/>
                    <a:pt x="17" y="119"/>
                  </a:cubicBezTo>
                  <a:cubicBezTo>
                    <a:pt x="5" y="119"/>
                    <a:pt x="0" y="114"/>
                    <a:pt x="0" y="103"/>
                  </a:cubicBezTo>
                  <a:cubicBezTo>
                    <a:pt x="0" y="70"/>
                    <a:pt x="0" y="38"/>
                    <a:pt x="0" y="6"/>
                  </a:cubicBezTo>
                  <a:cubicBezTo>
                    <a:pt x="0" y="4"/>
                    <a:pt x="1" y="2"/>
                    <a:pt x="1" y="0"/>
                  </a:cubicBezTo>
                  <a:close/>
                  <a:moveTo>
                    <a:pt x="112" y="55"/>
                  </a:moveTo>
                  <a:cubicBezTo>
                    <a:pt x="112" y="66"/>
                    <a:pt x="112" y="78"/>
                    <a:pt x="112" y="89"/>
                  </a:cubicBezTo>
                  <a:cubicBezTo>
                    <a:pt x="112" y="98"/>
                    <a:pt x="117" y="103"/>
                    <a:pt x="125" y="103"/>
                  </a:cubicBezTo>
                  <a:cubicBezTo>
                    <a:pt x="131" y="103"/>
                    <a:pt x="137" y="103"/>
                    <a:pt x="143" y="103"/>
                  </a:cubicBezTo>
                  <a:cubicBezTo>
                    <a:pt x="152" y="103"/>
                    <a:pt x="157" y="98"/>
                    <a:pt x="157" y="90"/>
                  </a:cubicBezTo>
                  <a:cubicBezTo>
                    <a:pt x="157" y="67"/>
                    <a:pt x="157" y="44"/>
                    <a:pt x="157" y="21"/>
                  </a:cubicBezTo>
                  <a:cubicBezTo>
                    <a:pt x="157" y="13"/>
                    <a:pt x="152" y="9"/>
                    <a:pt x="145" y="9"/>
                  </a:cubicBezTo>
                  <a:cubicBezTo>
                    <a:pt x="138" y="8"/>
                    <a:pt x="132" y="8"/>
                    <a:pt x="126" y="9"/>
                  </a:cubicBezTo>
                  <a:cubicBezTo>
                    <a:pt x="116" y="9"/>
                    <a:pt x="112" y="13"/>
                    <a:pt x="112" y="23"/>
                  </a:cubicBezTo>
                  <a:cubicBezTo>
                    <a:pt x="112" y="33"/>
                    <a:pt x="112" y="44"/>
                    <a:pt x="112" y="55"/>
                  </a:cubicBezTo>
                  <a:close/>
                  <a:moveTo>
                    <a:pt x="106" y="81"/>
                  </a:moveTo>
                  <a:cubicBezTo>
                    <a:pt x="106" y="78"/>
                    <a:pt x="106" y="75"/>
                    <a:pt x="106" y="72"/>
                  </a:cubicBezTo>
                  <a:cubicBezTo>
                    <a:pt x="106" y="62"/>
                    <a:pt x="102" y="58"/>
                    <a:pt x="92" y="58"/>
                  </a:cubicBezTo>
                  <a:cubicBezTo>
                    <a:pt x="90" y="58"/>
                    <a:pt x="87" y="58"/>
                    <a:pt x="85" y="58"/>
                  </a:cubicBezTo>
                  <a:cubicBezTo>
                    <a:pt x="63" y="58"/>
                    <a:pt x="61" y="59"/>
                    <a:pt x="61" y="81"/>
                  </a:cubicBezTo>
                  <a:cubicBezTo>
                    <a:pt x="61" y="101"/>
                    <a:pt x="63" y="103"/>
                    <a:pt x="84" y="103"/>
                  </a:cubicBezTo>
                  <a:cubicBezTo>
                    <a:pt x="105" y="103"/>
                    <a:pt x="106" y="101"/>
                    <a:pt x="106" y="81"/>
                  </a:cubicBezTo>
                  <a:close/>
                  <a:moveTo>
                    <a:pt x="61" y="31"/>
                  </a:moveTo>
                  <a:cubicBezTo>
                    <a:pt x="61" y="53"/>
                    <a:pt x="62" y="53"/>
                    <a:pt x="84" y="53"/>
                  </a:cubicBezTo>
                  <a:cubicBezTo>
                    <a:pt x="105" y="54"/>
                    <a:pt x="106" y="52"/>
                    <a:pt x="106" y="31"/>
                  </a:cubicBezTo>
                  <a:cubicBezTo>
                    <a:pt x="106" y="10"/>
                    <a:pt x="105" y="8"/>
                    <a:pt x="84" y="8"/>
                  </a:cubicBezTo>
                  <a:cubicBezTo>
                    <a:pt x="62" y="9"/>
                    <a:pt x="61" y="9"/>
                    <a:pt x="61" y="31"/>
                  </a:cubicBezTo>
                  <a:close/>
                  <a:moveTo>
                    <a:pt x="34" y="103"/>
                  </a:moveTo>
                  <a:cubicBezTo>
                    <a:pt x="36" y="103"/>
                    <a:pt x="39" y="103"/>
                    <a:pt x="41" y="103"/>
                  </a:cubicBezTo>
                  <a:cubicBezTo>
                    <a:pt x="52" y="103"/>
                    <a:pt x="56" y="98"/>
                    <a:pt x="56" y="88"/>
                  </a:cubicBezTo>
                  <a:cubicBezTo>
                    <a:pt x="56" y="82"/>
                    <a:pt x="56" y="76"/>
                    <a:pt x="56" y="70"/>
                  </a:cubicBezTo>
                  <a:cubicBezTo>
                    <a:pt x="56" y="63"/>
                    <a:pt x="51" y="58"/>
                    <a:pt x="44" y="58"/>
                  </a:cubicBezTo>
                  <a:cubicBezTo>
                    <a:pt x="38" y="57"/>
                    <a:pt x="33" y="58"/>
                    <a:pt x="27" y="58"/>
                  </a:cubicBezTo>
                  <a:cubicBezTo>
                    <a:pt x="15" y="58"/>
                    <a:pt x="11" y="62"/>
                    <a:pt x="11" y="74"/>
                  </a:cubicBezTo>
                  <a:cubicBezTo>
                    <a:pt x="11" y="76"/>
                    <a:pt x="11" y="78"/>
                    <a:pt x="11" y="80"/>
                  </a:cubicBezTo>
                  <a:cubicBezTo>
                    <a:pt x="11" y="101"/>
                    <a:pt x="12" y="103"/>
                    <a:pt x="34" y="103"/>
                  </a:cubicBezTo>
                  <a:close/>
                  <a:moveTo>
                    <a:pt x="34" y="53"/>
                  </a:moveTo>
                  <a:cubicBezTo>
                    <a:pt x="36" y="53"/>
                    <a:pt x="39" y="53"/>
                    <a:pt x="41" y="53"/>
                  </a:cubicBezTo>
                  <a:cubicBezTo>
                    <a:pt x="52" y="53"/>
                    <a:pt x="56" y="49"/>
                    <a:pt x="56" y="39"/>
                  </a:cubicBezTo>
                  <a:cubicBezTo>
                    <a:pt x="56" y="33"/>
                    <a:pt x="56" y="27"/>
                    <a:pt x="56" y="22"/>
                  </a:cubicBezTo>
                  <a:cubicBezTo>
                    <a:pt x="56" y="14"/>
                    <a:pt x="52" y="9"/>
                    <a:pt x="44" y="9"/>
                  </a:cubicBezTo>
                  <a:cubicBezTo>
                    <a:pt x="38" y="8"/>
                    <a:pt x="32" y="8"/>
                    <a:pt x="25" y="8"/>
                  </a:cubicBezTo>
                  <a:cubicBezTo>
                    <a:pt x="15" y="9"/>
                    <a:pt x="11" y="13"/>
                    <a:pt x="11" y="23"/>
                  </a:cubicBezTo>
                  <a:cubicBezTo>
                    <a:pt x="11" y="26"/>
                    <a:pt x="11" y="28"/>
                    <a:pt x="11" y="30"/>
                  </a:cubicBezTo>
                  <a:cubicBezTo>
                    <a:pt x="9" y="54"/>
                    <a:pt x="17" y="54"/>
                    <a:pt x="34" y="53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CA8D9AC4-3798-408D-BD48-0E2754FE44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6988" y="4221163"/>
              <a:ext cx="1897062" cy="755650"/>
            </a:xfrm>
            <a:custGeom>
              <a:avLst/>
              <a:gdLst>
                <a:gd name="T0" fmla="*/ 1 w 168"/>
                <a:gd name="T1" fmla="*/ 67 h 67"/>
                <a:gd name="T2" fmla="*/ 1 w 168"/>
                <a:gd name="T3" fmla="*/ 12 h 67"/>
                <a:gd name="T4" fmla="*/ 16 w 168"/>
                <a:gd name="T5" fmla="*/ 0 h 67"/>
                <a:gd name="T6" fmla="*/ 88 w 168"/>
                <a:gd name="T7" fmla="*/ 0 h 67"/>
                <a:gd name="T8" fmla="*/ 150 w 168"/>
                <a:gd name="T9" fmla="*/ 0 h 67"/>
                <a:gd name="T10" fmla="*/ 168 w 168"/>
                <a:gd name="T11" fmla="*/ 18 h 67"/>
                <a:gd name="T12" fmla="*/ 168 w 168"/>
                <a:gd name="T13" fmla="*/ 67 h 67"/>
                <a:gd name="T14" fmla="*/ 1 w 168"/>
                <a:gd name="T15" fmla="*/ 67 h 67"/>
                <a:gd name="T16" fmla="*/ 83 w 168"/>
                <a:gd name="T17" fmla="*/ 56 h 67"/>
                <a:gd name="T18" fmla="*/ 141 w 168"/>
                <a:gd name="T19" fmla="*/ 56 h 67"/>
                <a:gd name="T20" fmla="*/ 155 w 168"/>
                <a:gd name="T21" fmla="*/ 42 h 67"/>
                <a:gd name="T22" fmla="*/ 155 w 168"/>
                <a:gd name="T23" fmla="*/ 35 h 67"/>
                <a:gd name="T24" fmla="*/ 136 w 168"/>
                <a:gd name="T25" fmla="*/ 16 h 67"/>
                <a:gd name="T26" fmla="*/ 36 w 168"/>
                <a:gd name="T27" fmla="*/ 16 h 67"/>
                <a:gd name="T28" fmla="*/ 13 w 168"/>
                <a:gd name="T29" fmla="*/ 40 h 67"/>
                <a:gd name="T30" fmla="*/ 28 w 168"/>
                <a:gd name="T31" fmla="*/ 56 h 67"/>
                <a:gd name="T32" fmla="*/ 83 w 168"/>
                <a:gd name="T33" fmla="*/ 5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8" h="67">
                  <a:moveTo>
                    <a:pt x="1" y="67"/>
                  </a:moveTo>
                  <a:cubicBezTo>
                    <a:pt x="1" y="48"/>
                    <a:pt x="0" y="30"/>
                    <a:pt x="1" y="12"/>
                  </a:cubicBezTo>
                  <a:cubicBezTo>
                    <a:pt x="1" y="5"/>
                    <a:pt x="7" y="0"/>
                    <a:pt x="16" y="0"/>
                  </a:cubicBezTo>
                  <a:cubicBezTo>
                    <a:pt x="40" y="0"/>
                    <a:pt x="64" y="0"/>
                    <a:pt x="88" y="0"/>
                  </a:cubicBezTo>
                  <a:cubicBezTo>
                    <a:pt x="109" y="0"/>
                    <a:pt x="130" y="0"/>
                    <a:pt x="150" y="0"/>
                  </a:cubicBezTo>
                  <a:cubicBezTo>
                    <a:pt x="164" y="0"/>
                    <a:pt x="168" y="5"/>
                    <a:pt x="168" y="18"/>
                  </a:cubicBezTo>
                  <a:cubicBezTo>
                    <a:pt x="168" y="34"/>
                    <a:pt x="168" y="50"/>
                    <a:pt x="168" y="67"/>
                  </a:cubicBezTo>
                  <a:cubicBezTo>
                    <a:pt x="112" y="67"/>
                    <a:pt x="57" y="67"/>
                    <a:pt x="1" y="67"/>
                  </a:cubicBezTo>
                  <a:close/>
                  <a:moveTo>
                    <a:pt x="83" y="56"/>
                  </a:moveTo>
                  <a:cubicBezTo>
                    <a:pt x="102" y="56"/>
                    <a:pt x="122" y="56"/>
                    <a:pt x="141" y="56"/>
                  </a:cubicBezTo>
                  <a:cubicBezTo>
                    <a:pt x="150" y="55"/>
                    <a:pt x="155" y="51"/>
                    <a:pt x="155" y="42"/>
                  </a:cubicBezTo>
                  <a:cubicBezTo>
                    <a:pt x="155" y="39"/>
                    <a:pt x="155" y="37"/>
                    <a:pt x="155" y="35"/>
                  </a:cubicBezTo>
                  <a:cubicBezTo>
                    <a:pt x="155" y="20"/>
                    <a:pt x="152" y="16"/>
                    <a:pt x="136" y="16"/>
                  </a:cubicBezTo>
                  <a:cubicBezTo>
                    <a:pt x="103" y="16"/>
                    <a:pt x="69" y="16"/>
                    <a:pt x="36" y="16"/>
                  </a:cubicBezTo>
                  <a:cubicBezTo>
                    <a:pt x="15" y="16"/>
                    <a:pt x="12" y="19"/>
                    <a:pt x="13" y="40"/>
                  </a:cubicBezTo>
                  <a:cubicBezTo>
                    <a:pt x="13" y="51"/>
                    <a:pt x="17" y="56"/>
                    <a:pt x="28" y="56"/>
                  </a:cubicBezTo>
                  <a:cubicBezTo>
                    <a:pt x="47" y="56"/>
                    <a:pt x="65" y="56"/>
                    <a:pt x="83" y="56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57ED2A6F-2B90-4C6B-99B1-165DE85AE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7163" y="5697538"/>
              <a:ext cx="247650" cy="77788"/>
            </a:xfrm>
            <a:custGeom>
              <a:avLst/>
              <a:gdLst>
                <a:gd name="T0" fmla="*/ 0 w 22"/>
                <a:gd name="T1" fmla="*/ 0 h 7"/>
                <a:gd name="T2" fmla="*/ 20 w 22"/>
                <a:gd name="T3" fmla="*/ 0 h 7"/>
                <a:gd name="T4" fmla="*/ 16 w 22"/>
                <a:gd name="T5" fmla="*/ 6 h 7"/>
                <a:gd name="T6" fmla="*/ 1 w 22"/>
                <a:gd name="T7" fmla="*/ 6 h 7"/>
                <a:gd name="T8" fmla="*/ 0 w 2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">
                  <a:moveTo>
                    <a:pt x="0" y="0"/>
                  </a:moveTo>
                  <a:cubicBezTo>
                    <a:pt x="7" y="0"/>
                    <a:pt x="13" y="0"/>
                    <a:pt x="20" y="0"/>
                  </a:cubicBezTo>
                  <a:cubicBezTo>
                    <a:pt x="22" y="4"/>
                    <a:pt x="21" y="7"/>
                    <a:pt x="16" y="6"/>
                  </a:cubicBezTo>
                  <a:cubicBezTo>
                    <a:pt x="11" y="6"/>
                    <a:pt x="6" y="6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868AD832-04BD-4308-8826-3F556D822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7163" y="5573713"/>
              <a:ext cx="236537" cy="66675"/>
            </a:xfrm>
            <a:custGeom>
              <a:avLst/>
              <a:gdLst>
                <a:gd name="T0" fmla="*/ 0 w 21"/>
                <a:gd name="T1" fmla="*/ 6 h 6"/>
                <a:gd name="T2" fmla="*/ 0 w 21"/>
                <a:gd name="T3" fmla="*/ 0 h 6"/>
                <a:gd name="T4" fmla="*/ 20 w 21"/>
                <a:gd name="T5" fmla="*/ 0 h 6"/>
                <a:gd name="T6" fmla="*/ 21 w 21"/>
                <a:gd name="T7" fmla="*/ 6 h 6"/>
                <a:gd name="T8" fmla="*/ 0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0" y="6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7" y="0"/>
                    <a:pt x="13" y="0"/>
                    <a:pt x="20" y="0"/>
                  </a:cubicBezTo>
                  <a:cubicBezTo>
                    <a:pt x="21" y="2"/>
                    <a:pt x="21" y="4"/>
                    <a:pt x="21" y="6"/>
                  </a:cubicBezTo>
                  <a:cubicBezTo>
                    <a:pt x="14" y="6"/>
                    <a:pt x="8" y="6"/>
                    <a:pt x="0" y="6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id="{32312808-9360-4B9F-9F6B-C5AFBEF23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9788" y="5910263"/>
              <a:ext cx="260350" cy="79375"/>
            </a:xfrm>
            <a:custGeom>
              <a:avLst/>
              <a:gdLst>
                <a:gd name="T0" fmla="*/ 0 w 23"/>
                <a:gd name="T1" fmla="*/ 0 h 7"/>
                <a:gd name="T2" fmla="*/ 23 w 23"/>
                <a:gd name="T3" fmla="*/ 0 h 7"/>
                <a:gd name="T4" fmla="*/ 23 w 23"/>
                <a:gd name="T5" fmla="*/ 7 h 7"/>
                <a:gd name="T6" fmla="*/ 1 w 23"/>
                <a:gd name="T7" fmla="*/ 7 h 7"/>
                <a:gd name="T8" fmla="*/ 0 w 2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cubicBezTo>
                    <a:pt x="8" y="0"/>
                    <a:pt x="15" y="0"/>
                    <a:pt x="23" y="0"/>
                  </a:cubicBezTo>
                  <a:cubicBezTo>
                    <a:pt x="23" y="2"/>
                    <a:pt x="23" y="4"/>
                    <a:pt x="23" y="7"/>
                  </a:cubicBezTo>
                  <a:cubicBezTo>
                    <a:pt x="16" y="7"/>
                    <a:pt x="9" y="7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3" name="Freeform 10">
              <a:extLst>
                <a:ext uri="{FF2B5EF4-FFF2-40B4-BE49-F238E27FC236}">
                  <a16:creationId xmlns:a16="http://schemas.microsoft.com/office/drawing/2014/main" id="{45D10CB8-B8D6-404B-814A-DEC82EE11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0900" y="5348288"/>
              <a:ext cx="249237" cy="88900"/>
            </a:xfrm>
            <a:custGeom>
              <a:avLst/>
              <a:gdLst>
                <a:gd name="T0" fmla="*/ 22 w 22"/>
                <a:gd name="T1" fmla="*/ 8 h 8"/>
                <a:gd name="T2" fmla="*/ 0 w 22"/>
                <a:gd name="T3" fmla="*/ 8 h 8"/>
                <a:gd name="T4" fmla="*/ 0 w 22"/>
                <a:gd name="T5" fmla="*/ 0 h 8"/>
                <a:gd name="T6" fmla="*/ 22 w 22"/>
                <a:gd name="T7" fmla="*/ 0 h 8"/>
                <a:gd name="T8" fmla="*/ 22 w 2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">
                  <a:moveTo>
                    <a:pt x="22" y="8"/>
                  </a:moveTo>
                  <a:cubicBezTo>
                    <a:pt x="14" y="8"/>
                    <a:pt x="7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7" y="0"/>
                    <a:pt x="14" y="0"/>
                    <a:pt x="22" y="0"/>
                  </a:cubicBezTo>
                  <a:cubicBezTo>
                    <a:pt x="22" y="3"/>
                    <a:pt x="22" y="5"/>
                    <a:pt x="22" y="8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4" name="Freeform 11">
              <a:extLst>
                <a:ext uri="{FF2B5EF4-FFF2-40B4-BE49-F238E27FC236}">
                  <a16:creationId xmlns:a16="http://schemas.microsoft.com/office/drawing/2014/main" id="{A820DC58-8AAA-4875-A2C7-23BC87422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638" y="5821363"/>
              <a:ext cx="260350" cy="247650"/>
            </a:xfrm>
            <a:custGeom>
              <a:avLst/>
              <a:gdLst>
                <a:gd name="T0" fmla="*/ 23 w 23"/>
                <a:gd name="T1" fmla="*/ 18 h 22"/>
                <a:gd name="T2" fmla="*/ 17 w 23"/>
                <a:gd name="T3" fmla="*/ 22 h 22"/>
                <a:gd name="T4" fmla="*/ 12 w 23"/>
                <a:gd name="T5" fmla="*/ 17 h 22"/>
                <a:gd name="T6" fmla="*/ 6 w 23"/>
                <a:gd name="T7" fmla="*/ 22 h 22"/>
                <a:gd name="T8" fmla="*/ 1 w 23"/>
                <a:gd name="T9" fmla="*/ 18 h 22"/>
                <a:gd name="T10" fmla="*/ 5 w 23"/>
                <a:gd name="T11" fmla="*/ 11 h 22"/>
                <a:gd name="T12" fmla="*/ 0 w 23"/>
                <a:gd name="T13" fmla="*/ 5 h 22"/>
                <a:gd name="T14" fmla="*/ 5 w 23"/>
                <a:gd name="T15" fmla="*/ 0 h 22"/>
                <a:gd name="T16" fmla="*/ 11 w 23"/>
                <a:gd name="T17" fmla="*/ 5 h 22"/>
                <a:gd name="T18" fmla="*/ 18 w 23"/>
                <a:gd name="T19" fmla="*/ 0 h 22"/>
                <a:gd name="T20" fmla="*/ 23 w 23"/>
                <a:gd name="T21" fmla="*/ 5 h 22"/>
                <a:gd name="T22" fmla="*/ 17 w 23"/>
                <a:gd name="T23" fmla="*/ 11 h 22"/>
                <a:gd name="T24" fmla="*/ 23 w 23"/>
                <a:gd name="T25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2">
                  <a:moveTo>
                    <a:pt x="23" y="18"/>
                  </a:moveTo>
                  <a:cubicBezTo>
                    <a:pt x="21" y="19"/>
                    <a:pt x="19" y="20"/>
                    <a:pt x="17" y="22"/>
                  </a:cubicBezTo>
                  <a:cubicBezTo>
                    <a:pt x="15" y="21"/>
                    <a:pt x="14" y="19"/>
                    <a:pt x="12" y="17"/>
                  </a:cubicBezTo>
                  <a:cubicBezTo>
                    <a:pt x="10" y="19"/>
                    <a:pt x="8" y="20"/>
                    <a:pt x="6" y="22"/>
                  </a:cubicBezTo>
                  <a:cubicBezTo>
                    <a:pt x="4" y="21"/>
                    <a:pt x="3" y="19"/>
                    <a:pt x="1" y="18"/>
                  </a:cubicBezTo>
                  <a:cubicBezTo>
                    <a:pt x="2" y="15"/>
                    <a:pt x="4" y="13"/>
                    <a:pt x="5" y="11"/>
                  </a:cubicBezTo>
                  <a:cubicBezTo>
                    <a:pt x="4" y="9"/>
                    <a:pt x="2" y="8"/>
                    <a:pt x="0" y="5"/>
                  </a:cubicBezTo>
                  <a:cubicBezTo>
                    <a:pt x="2" y="4"/>
                    <a:pt x="4" y="2"/>
                    <a:pt x="5" y="0"/>
                  </a:cubicBezTo>
                  <a:cubicBezTo>
                    <a:pt x="8" y="2"/>
                    <a:pt x="9" y="4"/>
                    <a:pt x="11" y="5"/>
                  </a:cubicBezTo>
                  <a:cubicBezTo>
                    <a:pt x="13" y="4"/>
                    <a:pt x="15" y="2"/>
                    <a:pt x="18" y="0"/>
                  </a:cubicBezTo>
                  <a:cubicBezTo>
                    <a:pt x="19" y="2"/>
                    <a:pt x="21" y="3"/>
                    <a:pt x="23" y="5"/>
                  </a:cubicBezTo>
                  <a:cubicBezTo>
                    <a:pt x="21" y="8"/>
                    <a:pt x="19" y="9"/>
                    <a:pt x="17" y="11"/>
                  </a:cubicBezTo>
                  <a:cubicBezTo>
                    <a:pt x="19" y="13"/>
                    <a:pt x="20" y="15"/>
                    <a:pt x="23" y="18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5" name="Freeform 12">
              <a:extLst>
                <a:ext uri="{FF2B5EF4-FFF2-40B4-BE49-F238E27FC236}">
                  <a16:creationId xmlns:a16="http://schemas.microsoft.com/office/drawing/2014/main" id="{A230B7D6-0FD0-4787-BE31-F998E50B6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4638" y="5235576"/>
              <a:ext cx="260350" cy="292100"/>
            </a:xfrm>
            <a:custGeom>
              <a:avLst/>
              <a:gdLst>
                <a:gd name="T0" fmla="*/ 23 w 23"/>
                <a:gd name="T1" fmla="*/ 18 h 26"/>
                <a:gd name="T2" fmla="*/ 16 w 23"/>
                <a:gd name="T3" fmla="*/ 18 h 26"/>
                <a:gd name="T4" fmla="*/ 14 w 23"/>
                <a:gd name="T5" fmla="*/ 26 h 26"/>
                <a:gd name="T6" fmla="*/ 8 w 23"/>
                <a:gd name="T7" fmla="*/ 26 h 26"/>
                <a:gd name="T8" fmla="*/ 7 w 23"/>
                <a:gd name="T9" fmla="*/ 19 h 26"/>
                <a:gd name="T10" fmla="*/ 0 w 23"/>
                <a:gd name="T11" fmla="*/ 17 h 26"/>
                <a:gd name="T12" fmla="*/ 0 w 23"/>
                <a:gd name="T13" fmla="*/ 11 h 26"/>
                <a:gd name="T14" fmla="*/ 7 w 23"/>
                <a:gd name="T15" fmla="*/ 10 h 26"/>
                <a:gd name="T16" fmla="*/ 8 w 23"/>
                <a:gd name="T17" fmla="*/ 3 h 26"/>
                <a:gd name="T18" fmla="*/ 15 w 23"/>
                <a:gd name="T19" fmla="*/ 10 h 26"/>
                <a:gd name="T20" fmla="*/ 23 w 23"/>
                <a:gd name="T21" fmla="*/ 10 h 26"/>
                <a:gd name="T22" fmla="*/ 23 w 23"/>
                <a:gd name="T23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6">
                  <a:moveTo>
                    <a:pt x="23" y="18"/>
                  </a:moveTo>
                  <a:cubicBezTo>
                    <a:pt x="20" y="18"/>
                    <a:pt x="18" y="18"/>
                    <a:pt x="16" y="18"/>
                  </a:cubicBezTo>
                  <a:cubicBezTo>
                    <a:pt x="15" y="21"/>
                    <a:pt x="15" y="23"/>
                    <a:pt x="14" y="26"/>
                  </a:cubicBezTo>
                  <a:cubicBezTo>
                    <a:pt x="12" y="26"/>
                    <a:pt x="11" y="26"/>
                    <a:pt x="8" y="26"/>
                  </a:cubicBezTo>
                  <a:cubicBezTo>
                    <a:pt x="8" y="23"/>
                    <a:pt x="8" y="21"/>
                    <a:pt x="7" y="19"/>
                  </a:cubicBezTo>
                  <a:cubicBezTo>
                    <a:pt x="5" y="18"/>
                    <a:pt x="3" y="18"/>
                    <a:pt x="0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2" y="10"/>
                    <a:pt x="5" y="10"/>
                    <a:pt x="7" y="10"/>
                  </a:cubicBezTo>
                  <a:cubicBezTo>
                    <a:pt x="7" y="7"/>
                    <a:pt x="8" y="5"/>
                    <a:pt x="8" y="3"/>
                  </a:cubicBezTo>
                  <a:cubicBezTo>
                    <a:pt x="15" y="0"/>
                    <a:pt x="16" y="4"/>
                    <a:pt x="15" y="10"/>
                  </a:cubicBezTo>
                  <a:cubicBezTo>
                    <a:pt x="18" y="10"/>
                    <a:pt x="20" y="10"/>
                    <a:pt x="23" y="10"/>
                  </a:cubicBezTo>
                  <a:cubicBezTo>
                    <a:pt x="23" y="13"/>
                    <a:pt x="23" y="15"/>
                    <a:pt x="23" y="18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57518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9371753" y="269032"/>
            <a:ext cx="2028337" cy="2028337"/>
            <a:chOff x="7249547" y="167887"/>
            <a:chExt cx="1575792" cy="1575792"/>
          </a:xfrm>
        </p:grpSpPr>
        <p:sp>
          <p:nvSpPr>
            <p:cNvPr id="50" name="Oval 49"/>
            <p:cNvSpPr/>
            <p:nvPr userDrawn="1"/>
          </p:nvSpPr>
          <p:spPr>
            <a:xfrm>
              <a:off x="7308304" y="226644"/>
              <a:ext cx="1458278" cy="1458278"/>
            </a:xfrm>
            <a:prstGeom prst="ellipse">
              <a:avLst/>
            </a:prstGeom>
            <a:solidFill>
              <a:srgbClr val="5BC5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anose="00000700000000000000" pitchFamily="2" charset="-78"/>
              </a:endParaRPr>
            </a:p>
          </p:txBody>
        </p:sp>
        <p:sp>
          <p:nvSpPr>
            <p:cNvPr id="51" name="Oval 50"/>
            <p:cNvSpPr/>
            <p:nvPr userDrawn="1"/>
          </p:nvSpPr>
          <p:spPr>
            <a:xfrm>
              <a:off x="7249547" y="167887"/>
              <a:ext cx="1575792" cy="1575792"/>
            </a:xfrm>
            <a:prstGeom prst="ellipse">
              <a:avLst/>
            </a:prstGeom>
            <a:solidFill>
              <a:schemeClr val="accent2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08A2903-23F8-47E8-B3FD-9DD57AFC1B68}"/>
              </a:ext>
            </a:extLst>
          </p:cNvPr>
          <p:cNvGrpSpPr/>
          <p:nvPr/>
        </p:nvGrpSpPr>
        <p:grpSpPr>
          <a:xfrm>
            <a:off x="9663036" y="729092"/>
            <a:ext cx="1445770" cy="1108218"/>
            <a:chOff x="9064829" y="526174"/>
            <a:chExt cx="1445770" cy="1108218"/>
          </a:xfrm>
        </p:grpSpPr>
        <p:sp>
          <p:nvSpPr>
            <p:cNvPr id="32" name="TextBox 31"/>
            <p:cNvSpPr txBox="1"/>
            <p:nvPr/>
          </p:nvSpPr>
          <p:spPr>
            <a:xfrm>
              <a:off x="9064829" y="526174"/>
              <a:ext cx="1445770" cy="83099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rtl="1"/>
              <a:r>
                <a:rPr lang="en-US" altLang="ko-KR" sz="5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96</a:t>
              </a:r>
              <a:r>
                <a:rPr lang="en-US" altLang="ko-KR" sz="3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%</a:t>
              </a:r>
              <a:endParaRPr lang="ko-KR" altLang="en-US" sz="3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081597" y="1326615"/>
              <a:ext cx="1429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bg1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" name="Oval 9"/>
          <p:cNvSpPr/>
          <p:nvPr/>
        </p:nvSpPr>
        <p:spPr>
          <a:xfrm>
            <a:off x="4072384" y="3985618"/>
            <a:ext cx="709194" cy="709194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0CFBC39-F118-4C40-8D0A-A00A01832B51}"/>
              </a:ext>
            </a:extLst>
          </p:cNvPr>
          <p:cNvGrpSpPr/>
          <p:nvPr/>
        </p:nvGrpSpPr>
        <p:grpSpPr>
          <a:xfrm>
            <a:off x="4903822" y="3788670"/>
            <a:ext cx="2772000" cy="1103095"/>
            <a:chOff x="4903822" y="3840016"/>
            <a:chExt cx="2772000" cy="1103095"/>
          </a:xfrm>
        </p:grpSpPr>
        <p:sp>
          <p:nvSpPr>
            <p:cNvPr id="11" name="TextBox 10"/>
            <p:cNvSpPr txBox="1"/>
            <p:nvPr/>
          </p:nvSpPr>
          <p:spPr>
            <a:xfrm>
              <a:off x="4903822" y="4112114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03822" y="3840016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7" name="Oval 36"/>
          <p:cNvSpPr/>
          <p:nvPr/>
        </p:nvSpPr>
        <p:spPr>
          <a:xfrm>
            <a:off x="7892746" y="3985618"/>
            <a:ext cx="709194" cy="709194"/>
          </a:xfrm>
          <a:prstGeom prst="ellipse">
            <a:avLst/>
          </a:prstGeom>
          <a:solidFill>
            <a:schemeClr val="accent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4C65A623-F28B-4F05-802A-0E801E155392}"/>
              </a:ext>
            </a:extLst>
          </p:cNvPr>
          <p:cNvGrpSpPr/>
          <p:nvPr/>
        </p:nvGrpSpPr>
        <p:grpSpPr>
          <a:xfrm>
            <a:off x="8724184" y="3788670"/>
            <a:ext cx="2772000" cy="1103095"/>
            <a:chOff x="8621632" y="3839869"/>
            <a:chExt cx="2772000" cy="1103095"/>
          </a:xfrm>
        </p:grpSpPr>
        <p:sp>
          <p:nvSpPr>
            <p:cNvPr id="38" name="TextBox 37"/>
            <p:cNvSpPr txBox="1"/>
            <p:nvPr/>
          </p:nvSpPr>
          <p:spPr>
            <a:xfrm>
              <a:off x="8621632" y="4111967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621632" y="3839869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1" name="Oval 40"/>
          <p:cNvSpPr/>
          <p:nvPr/>
        </p:nvSpPr>
        <p:spPr>
          <a:xfrm>
            <a:off x="4079076" y="5232388"/>
            <a:ext cx="709194" cy="709194"/>
          </a:xfrm>
          <a:prstGeom prst="ellipse">
            <a:avLst/>
          </a:prstGeom>
          <a:solidFill>
            <a:schemeClr val="accent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CFA42CD-23F9-4BA0-88A4-52A346A9ED9A}"/>
              </a:ext>
            </a:extLst>
          </p:cNvPr>
          <p:cNvGrpSpPr/>
          <p:nvPr/>
        </p:nvGrpSpPr>
        <p:grpSpPr>
          <a:xfrm>
            <a:off x="4903822" y="5035440"/>
            <a:ext cx="2772000" cy="1103095"/>
            <a:chOff x="4903822" y="4915304"/>
            <a:chExt cx="2772000" cy="1103095"/>
          </a:xfrm>
        </p:grpSpPr>
        <p:sp>
          <p:nvSpPr>
            <p:cNvPr id="42" name="TextBox 41"/>
            <p:cNvSpPr txBox="1"/>
            <p:nvPr/>
          </p:nvSpPr>
          <p:spPr>
            <a:xfrm>
              <a:off x="4903822" y="5187402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903822" y="4915304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5" name="Oval 44"/>
          <p:cNvSpPr/>
          <p:nvPr/>
        </p:nvSpPr>
        <p:spPr>
          <a:xfrm>
            <a:off x="7899438" y="5232388"/>
            <a:ext cx="709194" cy="709194"/>
          </a:xfrm>
          <a:prstGeom prst="ellipse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A727B846-75DD-4CA8-9B36-661A62F2123C}"/>
              </a:ext>
            </a:extLst>
          </p:cNvPr>
          <p:cNvGrpSpPr/>
          <p:nvPr/>
        </p:nvGrpSpPr>
        <p:grpSpPr>
          <a:xfrm>
            <a:off x="8724184" y="5035440"/>
            <a:ext cx="2772000" cy="1103095"/>
            <a:chOff x="8621632" y="4933373"/>
            <a:chExt cx="2772000" cy="1103095"/>
          </a:xfrm>
        </p:grpSpPr>
        <p:sp>
          <p:nvSpPr>
            <p:cNvPr id="46" name="TextBox 45"/>
            <p:cNvSpPr txBox="1"/>
            <p:nvPr/>
          </p:nvSpPr>
          <p:spPr>
            <a:xfrm>
              <a:off x="8621632" y="5205471"/>
              <a:ext cx="277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621632" y="4933373"/>
              <a:ext cx="277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7BD155B-A44B-4073-83E5-276BB2254C94}"/>
              </a:ext>
            </a:extLst>
          </p:cNvPr>
          <p:cNvSpPr txBox="1"/>
          <p:nvPr/>
        </p:nvSpPr>
        <p:spPr>
          <a:xfrm>
            <a:off x="3274142" y="1282252"/>
            <a:ext cx="34440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0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تصاویر و مطالب</a:t>
            </a:r>
            <a:endParaRPr lang="en-US" altLang="ko-KR" sz="40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1CFC90B-0376-437E-9A6B-886740238321}"/>
              </a:ext>
            </a:extLst>
          </p:cNvPr>
          <p:cNvSpPr txBox="1"/>
          <p:nvPr/>
        </p:nvSpPr>
        <p:spPr>
          <a:xfrm>
            <a:off x="3926890" y="2757806"/>
            <a:ext cx="7686845" cy="430887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r" rtl="1"/>
            <a:r>
              <a:rPr lang="fa-IR" altLang="ko-KR" sz="1100" dirty="0">
                <a:solidFill>
                  <a:schemeClr val="bg1"/>
                </a:solidFill>
                <a:ea typeface="HY견명조" pitchFamily="18" charset="-127"/>
                <a:cs typeface="B Nazanin" panose="00000700000000000000" pitchFamily="2" charset="-78"/>
              </a:rPr>
              <a:t>من امیدوارم و معتقدم که این الگو زمان، پول و اعتبار شما را جلب کند. تغییر رنگ، عکس و متن آسان است. ارائه پاورپوینت مدرنی را دریافت کنید که به زیبایی طراحی شده است. ارائه پاورپوینت مدرنی را دریافت کنید که به زیبایی طراحی شده است.</a:t>
            </a:r>
            <a:endParaRPr lang="en-US" altLang="ko-KR" sz="1100" dirty="0">
              <a:solidFill>
                <a:schemeClr val="bg1"/>
              </a:solidFill>
              <a:ea typeface="FZShuTi" pitchFamily="2" charset="-122"/>
              <a:cs typeface="B Nazanin" panose="00000700000000000000" pitchFamily="2" charset="-78"/>
            </a:endParaRPr>
          </a:p>
        </p:txBody>
      </p:sp>
      <p:sp>
        <p:nvSpPr>
          <p:cNvPr id="36" name="Rounded Rectangle 27">
            <a:extLst>
              <a:ext uri="{FF2B5EF4-FFF2-40B4-BE49-F238E27FC236}">
                <a16:creationId xmlns:a16="http://schemas.microsoft.com/office/drawing/2014/main" id="{371D73E6-33D9-43A7-AE69-F4C127AEFE6D}"/>
              </a:ext>
            </a:extLst>
          </p:cNvPr>
          <p:cNvSpPr/>
          <p:nvPr/>
        </p:nvSpPr>
        <p:spPr>
          <a:xfrm>
            <a:off x="4249597" y="5441085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0" name="Rounded Rectangle 7">
            <a:extLst>
              <a:ext uri="{FF2B5EF4-FFF2-40B4-BE49-F238E27FC236}">
                <a16:creationId xmlns:a16="http://schemas.microsoft.com/office/drawing/2014/main" id="{CD7C4185-B102-4289-9C5F-11C2839FB9D3}"/>
              </a:ext>
            </a:extLst>
          </p:cNvPr>
          <p:cNvSpPr/>
          <p:nvPr/>
        </p:nvSpPr>
        <p:spPr>
          <a:xfrm>
            <a:off x="4249596" y="4151301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4" name="Rectangle 16">
            <a:extLst>
              <a:ext uri="{FF2B5EF4-FFF2-40B4-BE49-F238E27FC236}">
                <a16:creationId xmlns:a16="http://schemas.microsoft.com/office/drawing/2014/main" id="{4097C796-6926-423A-A7D5-AB30714B83E4}"/>
              </a:ext>
            </a:extLst>
          </p:cNvPr>
          <p:cNvSpPr/>
          <p:nvPr/>
        </p:nvSpPr>
        <p:spPr>
          <a:xfrm rot="2700000">
            <a:off x="8122131" y="4083555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8" name="Rectangle 9">
            <a:extLst>
              <a:ext uri="{FF2B5EF4-FFF2-40B4-BE49-F238E27FC236}">
                <a16:creationId xmlns:a16="http://schemas.microsoft.com/office/drawing/2014/main" id="{B96BED6D-4D7D-4C72-96EE-C9CDD6B72B5A}"/>
              </a:ext>
            </a:extLst>
          </p:cNvPr>
          <p:cNvSpPr/>
          <p:nvPr/>
        </p:nvSpPr>
        <p:spPr>
          <a:xfrm>
            <a:off x="8112599" y="5429663"/>
            <a:ext cx="339147" cy="31747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586857D1-8B78-F3CB-272D-D5F44533BB60}"/>
              </a:ext>
            </a:extLst>
          </p:cNvPr>
          <p:cNvGrpSpPr/>
          <p:nvPr/>
        </p:nvGrpSpPr>
        <p:grpSpPr>
          <a:xfrm>
            <a:off x="846138" y="3971925"/>
            <a:ext cx="1951038" cy="2608263"/>
            <a:chOff x="846138" y="3971925"/>
            <a:chExt cx="1951038" cy="2608263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313BEE2C-1A06-486E-9945-782091DA83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138" y="3971925"/>
              <a:ext cx="1951038" cy="2608263"/>
            </a:xfrm>
            <a:custGeom>
              <a:avLst/>
              <a:gdLst>
                <a:gd name="T0" fmla="*/ 79 w 225"/>
                <a:gd name="T1" fmla="*/ 44 h 302"/>
                <a:gd name="T2" fmla="*/ 79 w 225"/>
                <a:gd name="T3" fmla="*/ 34 h 302"/>
                <a:gd name="T4" fmla="*/ 87 w 225"/>
                <a:gd name="T5" fmla="*/ 26 h 302"/>
                <a:gd name="T6" fmla="*/ 102 w 225"/>
                <a:gd name="T7" fmla="*/ 26 h 302"/>
                <a:gd name="T8" fmla="*/ 130 w 225"/>
                <a:gd name="T9" fmla="*/ 0 h 302"/>
                <a:gd name="T10" fmla="*/ 156 w 225"/>
                <a:gd name="T11" fmla="*/ 26 h 302"/>
                <a:gd name="T12" fmla="*/ 172 w 225"/>
                <a:gd name="T13" fmla="*/ 26 h 302"/>
                <a:gd name="T14" fmla="*/ 180 w 225"/>
                <a:gd name="T15" fmla="*/ 34 h 302"/>
                <a:gd name="T16" fmla="*/ 180 w 225"/>
                <a:gd name="T17" fmla="*/ 44 h 302"/>
                <a:gd name="T18" fmla="*/ 215 w 225"/>
                <a:gd name="T19" fmla="*/ 44 h 302"/>
                <a:gd name="T20" fmla="*/ 225 w 225"/>
                <a:gd name="T21" fmla="*/ 54 h 302"/>
                <a:gd name="T22" fmla="*/ 225 w 225"/>
                <a:gd name="T23" fmla="*/ 228 h 302"/>
                <a:gd name="T24" fmla="*/ 221 w 225"/>
                <a:gd name="T25" fmla="*/ 238 h 302"/>
                <a:gd name="T26" fmla="*/ 179 w 225"/>
                <a:gd name="T27" fmla="*/ 275 h 302"/>
                <a:gd name="T28" fmla="*/ 170 w 225"/>
                <a:gd name="T29" fmla="*/ 278 h 302"/>
                <a:gd name="T30" fmla="*/ 115 w 225"/>
                <a:gd name="T31" fmla="*/ 278 h 302"/>
                <a:gd name="T32" fmla="*/ 105 w 225"/>
                <a:gd name="T33" fmla="*/ 282 h 302"/>
                <a:gd name="T34" fmla="*/ 20 w 225"/>
                <a:gd name="T35" fmla="*/ 270 h 302"/>
                <a:gd name="T36" fmla="*/ 30 w 225"/>
                <a:gd name="T37" fmla="*/ 186 h 302"/>
                <a:gd name="T38" fmla="*/ 33 w 225"/>
                <a:gd name="T39" fmla="*/ 179 h 302"/>
                <a:gd name="T40" fmla="*/ 34 w 225"/>
                <a:gd name="T41" fmla="*/ 87 h 302"/>
                <a:gd name="T42" fmla="*/ 34 w 225"/>
                <a:gd name="T43" fmla="*/ 51 h 302"/>
                <a:gd name="T44" fmla="*/ 40 w 225"/>
                <a:gd name="T45" fmla="*/ 44 h 302"/>
                <a:gd name="T46" fmla="*/ 79 w 225"/>
                <a:gd name="T47" fmla="*/ 44 h 302"/>
                <a:gd name="T48" fmla="*/ 44 w 225"/>
                <a:gd name="T49" fmla="*/ 54 h 302"/>
                <a:gd name="T50" fmla="*/ 44 w 225"/>
                <a:gd name="T51" fmla="*/ 178 h 302"/>
                <a:gd name="T52" fmla="*/ 112 w 225"/>
                <a:gd name="T53" fmla="*/ 193 h 302"/>
                <a:gd name="T54" fmla="*/ 119 w 225"/>
                <a:gd name="T55" fmla="*/ 268 h 302"/>
                <a:gd name="T56" fmla="*/ 175 w 225"/>
                <a:gd name="T57" fmla="*/ 268 h 302"/>
                <a:gd name="T58" fmla="*/ 175 w 225"/>
                <a:gd name="T59" fmla="*/ 233 h 302"/>
                <a:gd name="T60" fmla="*/ 215 w 225"/>
                <a:gd name="T61" fmla="*/ 233 h 302"/>
                <a:gd name="T62" fmla="*/ 215 w 225"/>
                <a:gd name="T63" fmla="*/ 54 h 302"/>
                <a:gd name="T64" fmla="*/ 180 w 225"/>
                <a:gd name="T65" fmla="*/ 54 h 302"/>
                <a:gd name="T66" fmla="*/ 180 w 225"/>
                <a:gd name="T67" fmla="*/ 59 h 302"/>
                <a:gd name="T68" fmla="*/ 170 w 225"/>
                <a:gd name="T69" fmla="*/ 69 h 302"/>
                <a:gd name="T70" fmla="*/ 92 w 225"/>
                <a:gd name="T71" fmla="*/ 69 h 302"/>
                <a:gd name="T72" fmla="*/ 79 w 225"/>
                <a:gd name="T73" fmla="*/ 56 h 302"/>
                <a:gd name="T74" fmla="*/ 78 w 225"/>
                <a:gd name="T75" fmla="*/ 54 h 302"/>
                <a:gd name="T76" fmla="*/ 44 w 225"/>
                <a:gd name="T77" fmla="*/ 54 h 302"/>
                <a:gd name="T78" fmla="*/ 119 w 225"/>
                <a:gd name="T79" fmla="*/ 234 h 302"/>
                <a:gd name="T80" fmla="*/ 68 w 225"/>
                <a:gd name="T81" fmla="*/ 183 h 302"/>
                <a:gd name="T82" fmla="*/ 17 w 225"/>
                <a:gd name="T83" fmla="*/ 233 h 302"/>
                <a:gd name="T84" fmla="*/ 68 w 225"/>
                <a:gd name="T85" fmla="*/ 284 h 302"/>
                <a:gd name="T86" fmla="*/ 119 w 225"/>
                <a:gd name="T87" fmla="*/ 234 h 302"/>
                <a:gd name="T88" fmla="*/ 170 w 225"/>
                <a:gd name="T89" fmla="*/ 37 h 302"/>
                <a:gd name="T90" fmla="*/ 168 w 225"/>
                <a:gd name="T91" fmla="*/ 36 h 302"/>
                <a:gd name="T92" fmla="*/ 151 w 225"/>
                <a:gd name="T93" fmla="*/ 36 h 302"/>
                <a:gd name="T94" fmla="*/ 145 w 225"/>
                <a:gd name="T95" fmla="*/ 29 h 302"/>
                <a:gd name="T96" fmla="*/ 138 w 225"/>
                <a:gd name="T97" fmla="*/ 13 h 302"/>
                <a:gd name="T98" fmla="*/ 120 w 225"/>
                <a:gd name="T99" fmla="*/ 13 h 302"/>
                <a:gd name="T100" fmla="*/ 114 w 225"/>
                <a:gd name="T101" fmla="*/ 29 h 302"/>
                <a:gd name="T102" fmla="*/ 107 w 225"/>
                <a:gd name="T103" fmla="*/ 36 h 302"/>
                <a:gd name="T104" fmla="*/ 89 w 225"/>
                <a:gd name="T105" fmla="*/ 36 h 302"/>
                <a:gd name="T106" fmla="*/ 89 w 225"/>
                <a:gd name="T107" fmla="*/ 59 h 302"/>
                <a:gd name="T108" fmla="*/ 170 w 225"/>
                <a:gd name="T109" fmla="*/ 59 h 302"/>
                <a:gd name="T110" fmla="*/ 170 w 225"/>
                <a:gd name="T111" fmla="*/ 3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5" h="302">
                  <a:moveTo>
                    <a:pt x="79" y="44"/>
                  </a:moveTo>
                  <a:cubicBezTo>
                    <a:pt x="79" y="40"/>
                    <a:pt x="79" y="37"/>
                    <a:pt x="79" y="34"/>
                  </a:cubicBezTo>
                  <a:cubicBezTo>
                    <a:pt x="78" y="28"/>
                    <a:pt x="81" y="26"/>
                    <a:pt x="87" y="26"/>
                  </a:cubicBezTo>
                  <a:cubicBezTo>
                    <a:pt x="92" y="26"/>
                    <a:pt x="97" y="26"/>
                    <a:pt x="102" y="26"/>
                  </a:cubicBezTo>
                  <a:cubicBezTo>
                    <a:pt x="105" y="9"/>
                    <a:pt x="115" y="0"/>
                    <a:pt x="130" y="0"/>
                  </a:cubicBezTo>
                  <a:cubicBezTo>
                    <a:pt x="143" y="0"/>
                    <a:pt x="151" y="9"/>
                    <a:pt x="156" y="26"/>
                  </a:cubicBezTo>
                  <a:cubicBezTo>
                    <a:pt x="161" y="26"/>
                    <a:pt x="167" y="26"/>
                    <a:pt x="172" y="26"/>
                  </a:cubicBezTo>
                  <a:cubicBezTo>
                    <a:pt x="177" y="26"/>
                    <a:pt x="180" y="28"/>
                    <a:pt x="180" y="34"/>
                  </a:cubicBezTo>
                  <a:cubicBezTo>
                    <a:pt x="180" y="37"/>
                    <a:pt x="180" y="40"/>
                    <a:pt x="180" y="44"/>
                  </a:cubicBezTo>
                  <a:cubicBezTo>
                    <a:pt x="192" y="44"/>
                    <a:pt x="203" y="44"/>
                    <a:pt x="215" y="44"/>
                  </a:cubicBezTo>
                  <a:cubicBezTo>
                    <a:pt x="224" y="44"/>
                    <a:pt x="225" y="45"/>
                    <a:pt x="225" y="54"/>
                  </a:cubicBezTo>
                  <a:cubicBezTo>
                    <a:pt x="225" y="112"/>
                    <a:pt x="225" y="170"/>
                    <a:pt x="225" y="228"/>
                  </a:cubicBezTo>
                  <a:cubicBezTo>
                    <a:pt x="225" y="232"/>
                    <a:pt x="224" y="235"/>
                    <a:pt x="221" y="238"/>
                  </a:cubicBezTo>
                  <a:cubicBezTo>
                    <a:pt x="207" y="250"/>
                    <a:pt x="193" y="263"/>
                    <a:pt x="179" y="275"/>
                  </a:cubicBezTo>
                  <a:cubicBezTo>
                    <a:pt x="177" y="277"/>
                    <a:pt x="173" y="278"/>
                    <a:pt x="170" y="278"/>
                  </a:cubicBezTo>
                  <a:cubicBezTo>
                    <a:pt x="152" y="279"/>
                    <a:pt x="134" y="278"/>
                    <a:pt x="115" y="278"/>
                  </a:cubicBezTo>
                  <a:cubicBezTo>
                    <a:pt x="112" y="279"/>
                    <a:pt x="108" y="280"/>
                    <a:pt x="105" y="282"/>
                  </a:cubicBezTo>
                  <a:cubicBezTo>
                    <a:pt x="78" y="302"/>
                    <a:pt x="41" y="297"/>
                    <a:pt x="20" y="270"/>
                  </a:cubicBezTo>
                  <a:cubicBezTo>
                    <a:pt x="0" y="245"/>
                    <a:pt x="5" y="207"/>
                    <a:pt x="30" y="186"/>
                  </a:cubicBezTo>
                  <a:cubicBezTo>
                    <a:pt x="32" y="185"/>
                    <a:pt x="33" y="181"/>
                    <a:pt x="33" y="179"/>
                  </a:cubicBezTo>
                  <a:cubicBezTo>
                    <a:pt x="34" y="148"/>
                    <a:pt x="34" y="117"/>
                    <a:pt x="34" y="87"/>
                  </a:cubicBezTo>
                  <a:cubicBezTo>
                    <a:pt x="34" y="75"/>
                    <a:pt x="34" y="63"/>
                    <a:pt x="34" y="51"/>
                  </a:cubicBezTo>
                  <a:cubicBezTo>
                    <a:pt x="33" y="46"/>
                    <a:pt x="35" y="44"/>
                    <a:pt x="40" y="44"/>
                  </a:cubicBezTo>
                  <a:cubicBezTo>
                    <a:pt x="53" y="44"/>
                    <a:pt x="66" y="44"/>
                    <a:pt x="79" y="44"/>
                  </a:cubicBezTo>
                  <a:close/>
                  <a:moveTo>
                    <a:pt x="44" y="54"/>
                  </a:moveTo>
                  <a:cubicBezTo>
                    <a:pt x="44" y="96"/>
                    <a:pt x="44" y="137"/>
                    <a:pt x="44" y="178"/>
                  </a:cubicBezTo>
                  <a:cubicBezTo>
                    <a:pt x="70" y="168"/>
                    <a:pt x="94" y="172"/>
                    <a:pt x="112" y="193"/>
                  </a:cubicBezTo>
                  <a:cubicBezTo>
                    <a:pt x="133" y="215"/>
                    <a:pt x="133" y="241"/>
                    <a:pt x="119" y="268"/>
                  </a:cubicBezTo>
                  <a:cubicBezTo>
                    <a:pt x="137" y="268"/>
                    <a:pt x="156" y="268"/>
                    <a:pt x="175" y="268"/>
                  </a:cubicBezTo>
                  <a:cubicBezTo>
                    <a:pt x="175" y="256"/>
                    <a:pt x="175" y="245"/>
                    <a:pt x="175" y="233"/>
                  </a:cubicBezTo>
                  <a:cubicBezTo>
                    <a:pt x="189" y="233"/>
                    <a:pt x="202" y="233"/>
                    <a:pt x="215" y="233"/>
                  </a:cubicBezTo>
                  <a:cubicBezTo>
                    <a:pt x="215" y="173"/>
                    <a:pt x="215" y="114"/>
                    <a:pt x="215" y="54"/>
                  </a:cubicBezTo>
                  <a:cubicBezTo>
                    <a:pt x="203" y="54"/>
                    <a:pt x="191" y="54"/>
                    <a:pt x="180" y="54"/>
                  </a:cubicBezTo>
                  <a:cubicBezTo>
                    <a:pt x="180" y="56"/>
                    <a:pt x="180" y="57"/>
                    <a:pt x="180" y="59"/>
                  </a:cubicBezTo>
                  <a:cubicBezTo>
                    <a:pt x="180" y="69"/>
                    <a:pt x="180" y="69"/>
                    <a:pt x="170" y="69"/>
                  </a:cubicBezTo>
                  <a:cubicBezTo>
                    <a:pt x="144" y="69"/>
                    <a:pt x="118" y="69"/>
                    <a:pt x="92" y="69"/>
                  </a:cubicBezTo>
                  <a:cubicBezTo>
                    <a:pt x="79" y="69"/>
                    <a:pt x="79" y="70"/>
                    <a:pt x="79" y="56"/>
                  </a:cubicBezTo>
                  <a:cubicBezTo>
                    <a:pt x="79" y="56"/>
                    <a:pt x="78" y="55"/>
                    <a:pt x="78" y="54"/>
                  </a:cubicBezTo>
                  <a:cubicBezTo>
                    <a:pt x="67" y="54"/>
                    <a:pt x="55" y="54"/>
                    <a:pt x="44" y="54"/>
                  </a:cubicBezTo>
                  <a:close/>
                  <a:moveTo>
                    <a:pt x="119" y="234"/>
                  </a:moveTo>
                  <a:cubicBezTo>
                    <a:pt x="119" y="206"/>
                    <a:pt x="96" y="183"/>
                    <a:pt x="68" y="183"/>
                  </a:cubicBezTo>
                  <a:cubicBezTo>
                    <a:pt x="41" y="183"/>
                    <a:pt x="18" y="206"/>
                    <a:pt x="17" y="233"/>
                  </a:cubicBezTo>
                  <a:cubicBezTo>
                    <a:pt x="17" y="261"/>
                    <a:pt x="40" y="284"/>
                    <a:pt x="68" y="284"/>
                  </a:cubicBezTo>
                  <a:cubicBezTo>
                    <a:pt x="96" y="284"/>
                    <a:pt x="119" y="262"/>
                    <a:pt x="119" y="234"/>
                  </a:cubicBezTo>
                  <a:close/>
                  <a:moveTo>
                    <a:pt x="170" y="37"/>
                  </a:moveTo>
                  <a:cubicBezTo>
                    <a:pt x="169" y="36"/>
                    <a:pt x="168" y="36"/>
                    <a:pt x="168" y="36"/>
                  </a:cubicBezTo>
                  <a:cubicBezTo>
                    <a:pt x="162" y="36"/>
                    <a:pt x="157" y="36"/>
                    <a:pt x="151" y="36"/>
                  </a:cubicBezTo>
                  <a:cubicBezTo>
                    <a:pt x="146" y="36"/>
                    <a:pt x="144" y="34"/>
                    <a:pt x="145" y="29"/>
                  </a:cubicBezTo>
                  <a:cubicBezTo>
                    <a:pt x="146" y="22"/>
                    <a:pt x="143" y="17"/>
                    <a:pt x="138" y="13"/>
                  </a:cubicBezTo>
                  <a:cubicBezTo>
                    <a:pt x="132" y="9"/>
                    <a:pt x="126" y="9"/>
                    <a:pt x="120" y="13"/>
                  </a:cubicBezTo>
                  <a:cubicBezTo>
                    <a:pt x="115" y="17"/>
                    <a:pt x="113" y="22"/>
                    <a:pt x="114" y="29"/>
                  </a:cubicBezTo>
                  <a:cubicBezTo>
                    <a:pt x="114" y="34"/>
                    <a:pt x="112" y="36"/>
                    <a:pt x="107" y="36"/>
                  </a:cubicBezTo>
                  <a:cubicBezTo>
                    <a:pt x="101" y="36"/>
                    <a:pt x="95" y="36"/>
                    <a:pt x="89" y="36"/>
                  </a:cubicBezTo>
                  <a:cubicBezTo>
                    <a:pt x="89" y="44"/>
                    <a:pt x="89" y="51"/>
                    <a:pt x="89" y="59"/>
                  </a:cubicBezTo>
                  <a:cubicBezTo>
                    <a:pt x="116" y="59"/>
                    <a:pt x="143" y="59"/>
                    <a:pt x="170" y="59"/>
                  </a:cubicBezTo>
                  <a:cubicBezTo>
                    <a:pt x="170" y="51"/>
                    <a:pt x="170" y="44"/>
                    <a:pt x="170" y="37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5884CFCF-8A2F-4629-86B8-B7337EFD2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163" y="4714875"/>
              <a:ext cx="1076325" cy="95250"/>
            </a:xfrm>
            <a:custGeom>
              <a:avLst/>
              <a:gdLst>
                <a:gd name="T0" fmla="*/ 62 w 124"/>
                <a:gd name="T1" fmla="*/ 1 h 11"/>
                <a:gd name="T2" fmla="*/ 116 w 124"/>
                <a:gd name="T3" fmla="*/ 1 h 11"/>
                <a:gd name="T4" fmla="*/ 124 w 124"/>
                <a:gd name="T5" fmla="*/ 6 h 11"/>
                <a:gd name="T6" fmla="*/ 117 w 124"/>
                <a:gd name="T7" fmla="*/ 11 h 11"/>
                <a:gd name="T8" fmla="*/ 7 w 124"/>
                <a:gd name="T9" fmla="*/ 11 h 11"/>
                <a:gd name="T10" fmla="*/ 0 w 124"/>
                <a:gd name="T11" fmla="*/ 6 h 11"/>
                <a:gd name="T12" fmla="*/ 7 w 124"/>
                <a:gd name="T13" fmla="*/ 1 h 11"/>
                <a:gd name="T14" fmla="*/ 62 w 124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">
                  <a:moveTo>
                    <a:pt x="62" y="1"/>
                  </a:moveTo>
                  <a:cubicBezTo>
                    <a:pt x="80" y="1"/>
                    <a:pt x="98" y="1"/>
                    <a:pt x="116" y="1"/>
                  </a:cubicBezTo>
                  <a:cubicBezTo>
                    <a:pt x="120" y="1"/>
                    <a:pt x="124" y="0"/>
                    <a:pt x="124" y="6"/>
                  </a:cubicBezTo>
                  <a:cubicBezTo>
                    <a:pt x="124" y="11"/>
                    <a:pt x="120" y="11"/>
                    <a:pt x="117" y="11"/>
                  </a:cubicBezTo>
                  <a:cubicBezTo>
                    <a:pt x="80" y="11"/>
                    <a:pt x="43" y="11"/>
                    <a:pt x="7" y="11"/>
                  </a:cubicBezTo>
                  <a:cubicBezTo>
                    <a:pt x="3" y="11"/>
                    <a:pt x="0" y="10"/>
                    <a:pt x="0" y="6"/>
                  </a:cubicBezTo>
                  <a:cubicBezTo>
                    <a:pt x="0" y="2"/>
                    <a:pt x="3" y="1"/>
                    <a:pt x="7" y="1"/>
                  </a:cubicBezTo>
                  <a:cubicBezTo>
                    <a:pt x="25" y="1"/>
                    <a:pt x="44" y="1"/>
                    <a:pt x="62" y="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E6077C78-9AE4-4DC2-A01A-0A204305D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163" y="5241925"/>
              <a:ext cx="1076325" cy="85725"/>
            </a:xfrm>
            <a:custGeom>
              <a:avLst/>
              <a:gdLst>
                <a:gd name="T0" fmla="*/ 62 w 124"/>
                <a:gd name="T1" fmla="*/ 10 h 10"/>
                <a:gd name="T2" fmla="*/ 7 w 124"/>
                <a:gd name="T3" fmla="*/ 10 h 10"/>
                <a:gd name="T4" fmla="*/ 0 w 124"/>
                <a:gd name="T5" fmla="*/ 5 h 10"/>
                <a:gd name="T6" fmla="*/ 7 w 124"/>
                <a:gd name="T7" fmla="*/ 0 h 10"/>
                <a:gd name="T8" fmla="*/ 117 w 124"/>
                <a:gd name="T9" fmla="*/ 0 h 10"/>
                <a:gd name="T10" fmla="*/ 124 w 124"/>
                <a:gd name="T11" fmla="*/ 5 h 10"/>
                <a:gd name="T12" fmla="*/ 117 w 124"/>
                <a:gd name="T13" fmla="*/ 10 h 10"/>
                <a:gd name="T14" fmla="*/ 62 w 124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0">
                  <a:moveTo>
                    <a:pt x="62" y="10"/>
                  </a:moveTo>
                  <a:cubicBezTo>
                    <a:pt x="44" y="10"/>
                    <a:pt x="26" y="10"/>
                    <a:pt x="7" y="10"/>
                  </a:cubicBezTo>
                  <a:cubicBezTo>
                    <a:pt x="4" y="10"/>
                    <a:pt x="0" y="10"/>
                    <a:pt x="0" y="5"/>
                  </a:cubicBezTo>
                  <a:cubicBezTo>
                    <a:pt x="0" y="0"/>
                    <a:pt x="4" y="0"/>
                    <a:pt x="7" y="0"/>
                  </a:cubicBezTo>
                  <a:cubicBezTo>
                    <a:pt x="44" y="0"/>
                    <a:pt x="80" y="0"/>
                    <a:pt x="117" y="0"/>
                  </a:cubicBezTo>
                  <a:cubicBezTo>
                    <a:pt x="120" y="0"/>
                    <a:pt x="124" y="0"/>
                    <a:pt x="124" y="5"/>
                  </a:cubicBezTo>
                  <a:cubicBezTo>
                    <a:pt x="124" y="10"/>
                    <a:pt x="120" y="10"/>
                    <a:pt x="117" y="10"/>
                  </a:cubicBezTo>
                  <a:cubicBezTo>
                    <a:pt x="99" y="10"/>
                    <a:pt x="80" y="10"/>
                    <a:pt x="62" y="1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86722A78-57F4-438A-A76B-1B532AEE0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7163" y="4991100"/>
              <a:ext cx="1076325" cy="85725"/>
            </a:xfrm>
            <a:custGeom>
              <a:avLst/>
              <a:gdLst>
                <a:gd name="T0" fmla="*/ 62 w 124"/>
                <a:gd name="T1" fmla="*/ 10 h 10"/>
                <a:gd name="T2" fmla="*/ 8 w 124"/>
                <a:gd name="T3" fmla="*/ 10 h 10"/>
                <a:gd name="T4" fmla="*/ 1 w 124"/>
                <a:gd name="T5" fmla="*/ 8 h 10"/>
                <a:gd name="T6" fmla="*/ 1 w 124"/>
                <a:gd name="T7" fmla="*/ 3 h 10"/>
                <a:gd name="T8" fmla="*/ 7 w 124"/>
                <a:gd name="T9" fmla="*/ 0 h 10"/>
                <a:gd name="T10" fmla="*/ 46 w 124"/>
                <a:gd name="T11" fmla="*/ 0 h 10"/>
                <a:gd name="T12" fmla="*/ 116 w 124"/>
                <a:gd name="T13" fmla="*/ 0 h 10"/>
                <a:gd name="T14" fmla="*/ 123 w 124"/>
                <a:gd name="T15" fmla="*/ 2 h 10"/>
                <a:gd name="T16" fmla="*/ 123 w 124"/>
                <a:gd name="T17" fmla="*/ 7 h 10"/>
                <a:gd name="T18" fmla="*/ 118 w 124"/>
                <a:gd name="T19" fmla="*/ 10 h 10"/>
                <a:gd name="T20" fmla="*/ 68 w 124"/>
                <a:gd name="T21" fmla="*/ 10 h 10"/>
                <a:gd name="T22" fmla="*/ 62 w 124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0">
                  <a:moveTo>
                    <a:pt x="62" y="10"/>
                  </a:moveTo>
                  <a:cubicBezTo>
                    <a:pt x="44" y="10"/>
                    <a:pt x="26" y="10"/>
                    <a:pt x="8" y="10"/>
                  </a:cubicBezTo>
                  <a:cubicBezTo>
                    <a:pt x="5" y="10"/>
                    <a:pt x="3" y="9"/>
                    <a:pt x="1" y="8"/>
                  </a:cubicBezTo>
                  <a:cubicBezTo>
                    <a:pt x="0" y="7"/>
                    <a:pt x="0" y="4"/>
                    <a:pt x="1" y="3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20" y="0"/>
                    <a:pt x="33" y="0"/>
                    <a:pt x="46" y="0"/>
                  </a:cubicBezTo>
                  <a:cubicBezTo>
                    <a:pt x="69" y="0"/>
                    <a:pt x="93" y="0"/>
                    <a:pt x="116" y="0"/>
                  </a:cubicBezTo>
                  <a:cubicBezTo>
                    <a:pt x="118" y="0"/>
                    <a:pt x="121" y="0"/>
                    <a:pt x="123" y="2"/>
                  </a:cubicBezTo>
                  <a:cubicBezTo>
                    <a:pt x="124" y="2"/>
                    <a:pt x="124" y="6"/>
                    <a:pt x="123" y="7"/>
                  </a:cubicBezTo>
                  <a:cubicBezTo>
                    <a:pt x="122" y="8"/>
                    <a:pt x="120" y="10"/>
                    <a:pt x="118" y="10"/>
                  </a:cubicBezTo>
                  <a:cubicBezTo>
                    <a:pt x="101" y="10"/>
                    <a:pt x="85" y="10"/>
                    <a:pt x="68" y="10"/>
                  </a:cubicBezTo>
                  <a:cubicBezTo>
                    <a:pt x="66" y="10"/>
                    <a:pt x="64" y="10"/>
                    <a:pt x="62" y="1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5CBF295B-703E-40BC-9155-DD63F448D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726" y="5508625"/>
              <a:ext cx="512763" cy="87313"/>
            </a:xfrm>
            <a:custGeom>
              <a:avLst/>
              <a:gdLst>
                <a:gd name="T0" fmla="*/ 30 w 59"/>
                <a:gd name="T1" fmla="*/ 0 h 10"/>
                <a:gd name="T2" fmla="*/ 52 w 59"/>
                <a:gd name="T3" fmla="*/ 0 h 10"/>
                <a:gd name="T4" fmla="*/ 59 w 59"/>
                <a:gd name="T5" fmla="*/ 5 h 10"/>
                <a:gd name="T6" fmla="*/ 52 w 59"/>
                <a:gd name="T7" fmla="*/ 10 h 10"/>
                <a:gd name="T8" fmla="*/ 8 w 59"/>
                <a:gd name="T9" fmla="*/ 10 h 10"/>
                <a:gd name="T10" fmla="*/ 0 w 59"/>
                <a:gd name="T11" fmla="*/ 5 h 10"/>
                <a:gd name="T12" fmla="*/ 8 w 59"/>
                <a:gd name="T13" fmla="*/ 0 h 10"/>
                <a:gd name="T14" fmla="*/ 30 w 59"/>
                <a:gd name="T15" fmla="*/ 0 h 10"/>
                <a:gd name="T16" fmla="*/ 30 w 5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0">
                  <a:moveTo>
                    <a:pt x="30" y="0"/>
                  </a:moveTo>
                  <a:cubicBezTo>
                    <a:pt x="37" y="0"/>
                    <a:pt x="44" y="0"/>
                    <a:pt x="52" y="0"/>
                  </a:cubicBezTo>
                  <a:cubicBezTo>
                    <a:pt x="55" y="0"/>
                    <a:pt x="59" y="0"/>
                    <a:pt x="59" y="5"/>
                  </a:cubicBezTo>
                  <a:cubicBezTo>
                    <a:pt x="59" y="10"/>
                    <a:pt x="56" y="10"/>
                    <a:pt x="52" y="10"/>
                  </a:cubicBezTo>
                  <a:cubicBezTo>
                    <a:pt x="37" y="10"/>
                    <a:pt x="23" y="10"/>
                    <a:pt x="8" y="10"/>
                  </a:cubicBezTo>
                  <a:cubicBezTo>
                    <a:pt x="4" y="10"/>
                    <a:pt x="0" y="10"/>
                    <a:pt x="0" y="5"/>
                  </a:cubicBezTo>
                  <a:cubicBezTo>
                    <a:pt x="0" y="0"/>
                    <a:pt x="4" y="0"/>
                    <a:pt x="8" y="0"/>
                  </a:cubicBezTo>
                  <a:cubicBezTo>
                    <a:pt x="15" y="0"/>
                    <a:pt x="2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76CED549-089B-44AE-A3D1-B119E4E57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3113" y="5741988"/>
              <a:ext cx="468313" cy="95250"/>
            </a:xfrm>
            <a:custGeom>
              <a:avLst/>
              <a:gdLst>
                <a:gd name="T0" fmla="*/ 27 w 54"/>
                <a:gd name="T1" fmla="*/ 1 h 11"/>
                <a:gd name="T2" fmla="*/ 47 w 54"/>
                <a:gd name="T3" fmla="*/ 1 h 11"/>
                <a:gd name="T4" fmla="*/ 53 w 54"/>
                <a:gd name="T5" fmla="*/ 5 h 11"/>
                <a:gd name="T6" fmla="*/ 47 w 54"/>
                <a:gd name="T7" fmla="*/ 11 h 11"/>
                <a:gd name="T8" fmla="*/ 6 w 54"/>
                <a:gd name="T9" fmla="*/ 10 h 11"/>
                <a:gd name="T10" fmla="*/ 1 w 54"/>
                <a:gd name="T11" fmla="*/ 6 h 11"/>
                <a:gd name="T12" fmla="*/ 6 w 54"/>
                <a:gd name="T13" fmla="*/ 1 h 11"/>
                <a:gd name="T14" fmla="*/ 27 w 54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1">
                  <a:moveTo>
                    <a:pt x="27" y="1"/>
                  </a:moveTo>
                  <a:cubicBezTo>
                    <a:pt x="34" y="1"/>
                    <a:pt x="41" y="0"/>
                    <a:pt x="47" y="1"/>
                  </a:cubicBezTo>
                  <a:cubicBezTo>
                    <a:pt x="49" y="1"/>
                    <a:pt x="52" y="4"/>
                    <a:pt x="53" y="5"/>
                  </a:cubicBezTo>
                  <a:cubicBezTo>
                    <a:pt x="54" y="9"/>
                    <a:pt x="51" y="11"/>
                    <a:pt x="47" y="11"/>
                  </a:cubicBezTo>
                  <a:cubicBezTo>
                    <a:pt x="33" y="11"/>
                    <a:pt x="20" y="11"/>
                    <a:pt x="6" y="10"/>
                  </a:cubicBezTo>
                  <a:cubicBezTo>
                    <a:pt x="4" y="10"/>
                    <a:pt x="1" y="8"/>
                    <a:pt x="1" y="6"/>
                  </a:cubicBezTo>
                  <a:cubicBezTo>
                    <a:pt x="0" y="2"/>
                    <a:pt x="3" y="1"/>
                    <a:pt x="6" y="1"/>
                  </a:cubicBezTo>
                  <a:cubicBezTo>
                    <a:pt x="13" y="1"/>
                    <a:pt x="20" y="1"/>
                    <a:pt x="27" y="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0029737B-44B0-4BBA-87AB-431D59B83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3651" y="5691188"/>
              <a:ext cx="355600" cy="630238"/>
            </a:xfrm>
            <a:custGeom>
              <a:avLst/>
              <a:gdLst>
                <a:gd name="T0" fmla="*/ 0 w 41"/>
                <a:gd name="T1" fmla="*/ 49 h 73"/>
                <a:gd name="T2" fmla="*/ 4 w 41"/>
                <a:gd name="T3" fmla="*/ 48 h 73"/>
                <a:gd name="T4" fmla="*/ 10 w 41"/>
                <a:gd name="T5" fmla="*/ 46 h 73"/>
                <a:gd name="T6" fmla="*/ 21 w 41"/>
                <a:gd name="T7" fmla="*/ 55 h 73"/>
                <a:gd name="T8" fmla="*/ 27 w 41"/>
                <a:gd name="T9" fmla="*/ 50 h 73"/>
                <a:gd name="T10" fmla="*/ 24 w 41"/>
                <a:gd name="T11" fmla="*/ 43 h 73"/>
                <a:gd name="T12" fmla="*/ 12 w 41"/>
                <a:gd name="T13" fmla="*/ 39 h 73"/>
                <a:gd name="T14" fmla="*/ 2 w 41"/>
                <a:gd name="T15" fmla="*/ 21 h 73"/>
                <a:gd name="T16" fmla="*/ 14 w 41"/>
                <a:gd name="T17" fmla="*/ 6 h 73"/>
                <a:gd name="T18" fmla="*/ 16 w 41"/>
                <a:gd name="T19" fmla="*/ 5 h 73"/>
                <a:gd name="T20" fmla="*/ 17 w 41"/>
                <a:gd name="T21" fmla="*/ 0 h 73"/>
                <a:gd name="T22" fmla="*/ 24 w 41"/>
                <a:gd name="T23" fmla="*/ 0 h 73"/>
                <a:gd name="T24" fmla="*/ 30 w 41"/>
                <a:gd name="T25" fmla="*/ 8 h 73"/>
                <a:gd name="T26" fmla="*/ 40 w 41"/>
                <a:gd name="T27" fmla="*/ 19 h 73"/>
                <a:gd name="T28" fmla="*/ 30 w 41"/>
                <a:gd name="T29" fmla="*/ 23 h 73"/>
                <a:gd name="T30" fmla="*/ 25 w 41"/>
                <a:gd name="T31" fmla="*/ 17 h 73"/>
                <a:gd name="T32" fmla="*/ 18 w 41"/>
                <a:gd name="T33" fmla="*/ 16 h 73"/>
                <a:gd name="T34" fmla="*/ 14 w 41"/>
                <a:gd name="T35" fmla="*/ 21 h 73"/>
                <a:gd name="T36" fmla="*/ 19 w 41"/>
                <a:gd name="T37" fmla="*/ 26 h 73"/>
                <a:gd name="T38" fmla="*/ 28 w 41"/>
                <a:gd name="T39" fmla="*/ 30 h 73"/>
                <a:gd name="T40" fmla="*/ 41 w 41"/>
                <a:gd name="T41" fmla="*/ 48 h 73"/>
                <a:gd name="T42" fmla="*/ 24 w 41"/>
                <a:gd name="T43" fmla="*/ 65 h 73"/>
                <a:gd name="T44" fmla="*/ 24 w 41"/>
                <a:gd name="T45" fmla="*/ 73 h 73"/>
                <a:gd name="T46" fmla="*/ 17 w 41"/>
                <a:gd name="T47" fmla="*/ 73 h 73"/>
                <a:gd name="T48" fmla="*/ 10 w 41"/>
                <a:gd name="T49" fmla="*/ 63 h 73"/>
                <a:gd name="T50" fmla="*/ 0 w 41"/>
                <a:gd name="T51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" h="73">
                  <a:moveTo>
                    <a:pt x="0" y="49"/>
                  </a:moveTo>
                  <a:cubicBezTo>
                    <a:pt x="1" y="48"/>
                    <a:pt x="3" y="48"/>
                    <a:pt x="4" y="48"/>
                  </a:cubicBezTo>
                  <a:cubicBezTo>
                    <a:pt x="6" y="47"/>
                    <a:pt x="8" y="47"/>
                    <a:pt x="10" y="46"/>
                  </a:cubicBezTo>
                  <a:cubicBezTo>
                    <a:pt x="12" y="52"/>
                    <a:pt x="15" y="56"/>
                    <a:pt x="21" y="55"/>
                  </a:cubicBezTo>
                  <a:cubicBezTo>
                    <a:pt x="23" y="54"/>
                    <a:pt x="27" y="52"/>
                    <a:pt x="27" y="50"/>
                  </a:cubicBezTo>
                  <a:cubicBezTo>
                    <a:pt x="28" y="48"/>
                    <a:pt x="26" y="45"/>
                    <a:pt x="24" y="43"/>
                  </a:cubicBezTo>
                  <a:cubicBezTo>
                    <a:pt x="20" y="41"/>
                    <a:pt x="16" y="40"/>
                    <a:pt x="12" y="39"/>
                  </a:cubicBezTo>
                  <a:cubicBezTo>
                    <a:pt x="4" y="35"/>
                    <a:pt x="1" y="30"/>
                    <a:pt x="2" y="21"/>
                  </a:cubicBezTo>
                  <a:cubicBezTo>
                    <a:pt x="2" y="14"/>
                    <a:pt x="6" y="9"/>
                    <a:pt x="14" y="6"/>
                  </a:cubicBezTo>
                  <a:cubicBezTo>
                    <a:pt x="15" y="6"/>
                    <a:pt x="15" y="6"/>
                    <a:pt x="16" y="5"/>
                  </a:cubicBezTo>
                  <a:cubicBezTo>
                    <a:pt x="16" y="4"/>
                    <a:pt x="17" y="2"/>
                    <a:pt x="17" y="0"/>
                  </a:cubicBezTo>
                  <a:cubicBezTo>
                    <a:pt x="19" y="0"/>
                    <a:pt x="21" y="0"/>
                    <a:pt x="24" y="0"/>
                  </a:cubicBezTo>
                  <a:cubicBezTo>
                    <a:pt x="23" y="5"/>
                    <a:pt x="26" y="6"/>
                    <a:pt x="30" y="8"/>
                  </a:cubicBezTo>
                  <a:cubicBezTo>
                    <a:pt x="34" y="10"/>
                    <a:pt x="37" y="15"/>
                    <a:pt x="40" y="19"/>
                  </a:cubicBezTo>
                  <a:cubicBezTo>
                    <a:pt x="36" y="21"/>
                    <a:pt x="33" y="22"/>
                    <a:pt x="30" y="23"/>
                  </a:cubicBezTo>
                  <a:cubicBezTo>
                    <a:pt x="28" y="21"/>
                    <a:pt x="27" y="19"/>
                    <a:pt x="25" y="17"/>
                  </a:cubicBezTo>
                  <a:cubicBezTo>
                    <a:pt x="23" y="16"/>
                    <a:pt x="20" y="15"/>
                    <a:pt x="18" y="16"/>
                  </a:cubicBezTo>
                  <a:cubicBezTo>
                    <a:pt x="16" y="16"/>
                    <a:pt x="14" y="19"/>
                    <a:pt x="14" y="21"/>
                  </a:cubicBezTo>
                  <a:cubicBezTo>
                    <a:pt x="15" y="23"/>
                    <a:pt x="17" y="25"/>
                    <a:pt x="19" y="26"/>
                  </a:cubicBezTo>
                  <a:cubicBezTo>
                    <a:pt x="21" y="28"/>
                    <a:pt x="25" y="29"/>
                    <a:pt x="28" y="30"/>
                  </a:cubicBezTo>
                  <a:cubicBezTo>
                    <a:pt x="37" y="34"/>
                    <a:pt x="41" y="40"/>
                    <a:pt x="41" y="48"/>
                  </a:cubicBezTo>
                  <a:cubicBezTo>
                    <a:pt x="40" y="58"/>
                    <a:pt x="35" y="62"/>
                    <a:pt x="24" y="65"/>
                  </a:cubicBezTo>
                  <a:cubicBezTo>
                    <a:pt x="24" y="67"/>
                    <a:pt x="24" y="70"/>
                    <a:pt x="24" y="73"/>
                  </a:cubicBezTo>
                  <a:cubicBezTo>
                    <a:pt x="22" y="73"/>
                    <a:pt x="19" y="73"/>
                    <a:pt x="17" y="73"/>
                  </a:cubicBezTo>
                  <a:cubicBezTo>
                    <a:pt x="18" y="67"/>
                    <a:pt x="15" y="65"/>
                    <a:pt x="10" y="63"/>
                  </a:cubicBezTo>
                  <a:cubicBezTo>
                    <a:pt x="4" y="61"/>
                    <a:pt x="1" y="55"/>
                    <a:pt x="0" y="49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4DE9CFC7-754D-4987-A20A-8E895F131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001" y="4117975"/>
              <a:ext cx="130175" cy="130175"/>
            </a:xfrm>
            <a:custGeom>
              <a:avLst/>
              <a:gdLst>
                <a:gd name="T0" fmla="*/ 6 w 15"/>
                <a:gd name="T1" fmla="*/ 15 h 15"/>
                <a:gd name="T2" fmla="*/ 0 w 15"/>
                <a:gd name="T3" fmla="*/ 8 h 15"/>
                <a:gd name="T4" fmla="*/ 8 w 15"/>
                <a:gd name="T5" fmla="*/ 0 h 15"/>
                <a:gd name="T6" fmla="*/ 15 w 15"/>
                <a:gd name="T7" fmla="*/ 8 h 15"/>
                <a:gd name="T8" fmla="*/ 6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6" y="15"/>
                  </a:moveTo>
                  <a:cubicBezTo>
                    <a:pt x="3" y="15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1"/>
                    <a:pt x="14" y="4"/>
                    <a:pt x="15" y="8"/>
                  </a:cubicBezTo>
                  <a:cubicBezTo>
                    <a:pt x="15" y="12"/>
                    <a:pt x="11" y="15"/>
                    <a:pt x="6" y="15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6899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CD23322-8876-4626-B02E-97C0EEE09679}"/>
              </a:ext>
            </a:extLst>
          </p:cNvPr>
          <p:cNvSpPr txBox="1"/>
          <p:nvPr/>
        </p:nvSpPr>
        <p:spPr>
          <a:xfrm>
            <a:off x="8099014" y="2760576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3071A9E-875B-4D30-92ED-A5C68343B222}"/>
              </a:ext>
            </a:extLst>
          </p:cNvPr>
          <p:cNvSpPr txBox="1"/>
          <p:nvPr/>
        </p:nvSpPr>
        <p:spPr>
          <a:xfrm>
            <a:off x="8099014" y="2358205"/>
            <a:ext cx="2377440" cy="4327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050F925-C09D-4D79-8235-D79DCA7A1FEE}"/>
              </a:ext>
            </a:extLst>
          </p:cNvPr>
          <p:cNvSpPr txBox="1"/>
          <p:nvPr/>
        </p:nvSpPr>
        <p:spPr>
          <a:xfrm>
            <a:off x="9030770" y="5359010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0545758-9E21-4BBC-A211-2E9FA7E2DED9}"/>
              </a:ext>
            </a:extLst>
          </p:cNvPr>
          <p:cNvSpPr txBox="1"/>
          <p:nvPr/>
        </p:nvSpPr>
        <p:spPr>
          <a:xfrm>
            <a:off x="9030770" y="4956639"/>
            <a:ext cx="2377440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3C711ED-CC47-40A9-B5B4-57EBECA9CDFE}"/>
              </a:ext>
            </a:extLst>
          </p:cNvPr>
          <p:cNvSpPr txBox="1"/>
          <p:nvPr/>
        </p:nvSpPr>
        <p:spPr>
          <a:xfrm>
            <a:off x="830897" y="5359010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BDCC995-024A-4CA2-97FF-D9BB7DDE7F00}"/>
              </a:ext>
            </a:extLst>
          </p:cNvPr>
          <p:cNvSpPr txBox="1"/>
          <p:nvPr/>
        </p:nvSpPr>
        <p:spPr>
          <a:xfrm>
            <a:off x="830897" y="4956639"/>
            <a:ext cx="2377440" cy="43279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3E25774-508C-4964-AFEF-9A26F8003906}"/>
              </a:ext>
            </a:extLst>
          </p:cNvPr>
          <p:cNvSpPr txBox="1"/>
          <p:nvPr/>
        </p:nvSpPr>
        <p:spPr>
          <a:xfrm>
            <a:off x="1694993" y="2760576"/>
            <a:ext cx="2377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427CC4A-6CCE-4882-8DDB-89016CB42C51}"/>
              </a:ext>
            </a:extLst>
          </p:cNvPr>
          <p:cNvSpPr txBox="1"/>
          <p:nvPr/>
        </p:nvSpPr>
        <p:spPr>
          <a:xfrm>
            <a:off x="1694993" y="2358205"/>
            <a:ext cx="2377440" cy="4327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1400" dirty="0">
                <a:solidFill>
                  <a:schemeClr val="bg1"/>
                </a:solidFill>
                <a:cs typeface="B Nazanin" panose="00000700000000000000" pitchFamily="2" charset="-78"/>
              </a:rPr>
              <a:t>متن شما در اینجا</a:t>
            </a:r>
            <a:endParaRPr lang="ko-KR" altLang="en-US" sz="1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19D25C33-96DE-D7F3-2CF0-5F3FC917337E}"/>
              </a:ext>
            </a:extLst>
          </p:cNvPr>
          <p:cNvGrpSpPr/>
          <p:nvPr/>
        </p:nvGrpSpPr>
        <p:grpSpPr>
          <a:xfrm>
            <a:off x="4564104" y="1719652"/>
            <a:ext cx="3043238" cy="4927600"/>
            <a:chOff x="4564104" y="1719652"/>
            <a:chExt cx="3043238" cy="4927600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1130236E-94A2-4EC5-A072-AA87F79908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4104" y="1719652"/>
              <a:ext cx="3043238" cy="4927600"/>
            </a:xfrm>
            <a:custGeom>
              <a:avLst/>
              <a:gdLst>
                <a:gd name="T0" fmla="*/ 181 w 181"/>
                <a:gd name="T1" fmla="*/ 148 h 295"/>
                <a:gd name="T2" fmla="*/ 181 w 181"/>
                <a:gd name="T3" fmla="*/ 269 h 295"/>
                <a:gd name="T4" fmla="*/ 156 w 181"/>
                <a:gd name="T5" fmla="*/ 294 h 295"/>
                <a:gd name="T6" fmla="*/ 25 w 181"/>
                <a:gd name="T7" fmla="*/ 294 h 295"/>
                <a:gd name="T8" fmla="*/ 0 w 181"/>
                <a:gd name="T9" fmla="*/ 269 h 295"/>
                <a:gd name="T10" fmla="*/ 0 w 181"/>
                <a:gd name="T11" fmla="*/ 148 h 295"/>
                <a:gd name="T12" fmla="*/ 1 w 181"/>
                <a:gd name="T13" fmla="*/ 65 h 295"/>
                <a:gd name="T14" fmla="*/ 0 w 181"/>
                <a:gd name="T15" fmla="*/ 27 h 295"/>
                <a:gd name="T16" fmla="*/ 27 w 181"/>
                <a:gd name="T17" fmla="*/ 0 h 295"/>
                <a:gd name="T18" fmla="*/ 126 w 181"/>
                <a:gd name="T19" fmla="*/ 0 h 295"/>
                <a:gd name="T20" fmla="*/ 156 w 181"/>
                <a:gd name="T21" fmla="*/ 0 h 295"/>
                <a:gd name="T22" fmla="*/ 181 w 181"/>
                <a:gd name="T23" fmla="*/ 26 h 295"/>
                <a:gd name="T24" fmla="*/ 181 w 181"/>
                <a:gd name="T25" fmla="*/ 148 h 295"/>
                <a:gd name="T26" fmla="*/ 12 w 181"/>
                <a:gd name="T27" fmla="*/ 243 h 295"/>
                <a:gd name="T28" fmla="*/ 170 w 181"/>
                <a:gd name="T29" fmla="*/ 243 h 295"/>
                <a:gd name="T30" fmla="*/ 170 w 181"/>
                <a:gd name="T31" fmla="*/ 29 h 295"/>
                <a:gd name="T32" fmla="*/ 12 w 181"/>
                <a:gd name="T33" fmla="*/ 29 h 295"/>
                <a:gd name="T34" fmla="*/ 12 w 181"/>
                <a:gd name="T35" fmla="*/ 243 h 295"/>
                <a:gd name="T36" fmla="*/ 104 w 181"/>
                <a:gd name="T37" fmla="*/ 269 h 295"/>
                <a:gd name="T38" fmla="*/ 91 w 181"/>
                <a:gd name="T39" fmla="*/ 256 h 295"/>
                <a:gd name="T40" fmla="*/ 77 w 181"/>
                <a:gd name="T41" fmla="*/ 269 h 295"/>
                <a:gd name="T42" fmla="*/ 91 w 181"/>
                <a:gd name="T43" fmla="*/ 282 h 295"/>
                <a:gd name="T44" fmla="*/ 104 w 181"/>
                <a:gd name="T45" fmla="*/ 269 h 295"/>
                <a:gd name="T46" fmla="*/ 91 w 181"/>
                <a:gd name="T47" fmla="*/ 11 h 295"/>
                <a:gd name="T48" fmla="*/ 91 w 181"/>
                <a:gd name="T49" fmla="*/ 11 h 295"/>
                <a:gd name="T50" fmla="*/ 78 w 181"/>
                <a:gd name="T51" fmla="*/ 12 h 295"/>
                <a:gd name="T52" fmla="*/ 74 w 181"/>
                <a:gd name="T53" fmla="*/ 15 h 295"/>
                <a:gd name="T54" fmla="*/ 78 w 181"/>
                <a:gd name="T55" fmla="*/ 18 h 295"/>
                <a:gd name="T56" fmla="*/ 103 w 181"/>
                <a:gd name="T57" fmla="*/ 19 h 295"/>
                <a:gd name="T58" fmla="*/ 108 w 181"/>
                <a:gd name="T59" fmla="*/ 15 h 295"/>
                <a:gd name="T60" fmla="*/ 103 w 181"/>
                <a:gd name="T61" fmla="*/ 11 h 295"/>
                <a:gd name="T62" fmla="*/ 91 w 181"/>
                <a:gd name="T63" fmla="*/ 1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1" h="295">
                  <a:moveTo>
                    <a:pt x="181" y="148"/>
                  </a:moveTo>
                  <a:cubicBezTo>
                    <a:pt x="181" y="188"/>
                    <a:pt x="181" y="229"/>
                    <a:pt x="181" y="269"/>
                  </a:cubicBezTo>
                  <a:cubicBezTo>
                    <a:pt x="181" y="285"/>
                    <a:pt x="172" y="294"/>
                    <a:pt x="156" y="294"/>
                  </a:cubicBezTo>
                  <a:cubicBezTo>
                    <a:pt x="113" y="295"/>
                    <a:pt x="69" y="295"/>
                    <a:pt x="25" y="294"/>
                  </a:cubicBezTo>
                  <a:cubicBezTo>
                    <a:pt x="10" y="294"/>
                    <a:pt x="0" y="285"/>
                    <a:pt x="0" y="269"/>
                  </a:cubicBezTo>
                  <a:cubicBezTo>
                    <a:pt x="0" y="229"/>
                    <a:pt x="0" y="188"/>
                    <a:pt x="0" y="148"/>
                  </a:cubicBezTo>
                  <a:cubicBezTo>
                    <a:pt x="0" y="120"/>
                    <a:pt x="1" y="93"/>
                    <a:pt x="1" y="65"/>
                  </a:cubicBezTo>
                  <a:cubicBezTo>
                    <a:pt x="1" y="52"/>
                    <a:pt x="0" y="40"/>
                    <a:pt x="0" y="27"/>
                  </a:cubicBezTo>
                  <a:cubicBezTo>
                    <a:pt x="0" y="10"/>
                    <a:pt x="9" y="0"/>
                    <a:pt x="27" y="0"/>
                  </a:cubicBezTo>
                  <a:cubicBezTo>
                    <a:pt x="60" y="0"/>
                    <a:pt x="93" y="0"/>
                    <a:pt x="126" y="0"/>
                  </a:cubicBezTo>
                  <a:cubicBezTo>
                    <a:pt x="136" y="0"/>
                    <a:pt x="146" y="0"/>
                    <a:pt x="156" y="0"/>
                  </a:cubicBezTo>
                  <a:cubicBezTo>
                    <a:pt x="173" y="1"/>
                    <a:pt x="181" y="10"/>
                    <a:pt x="181" y="26"/>
                  </a:cubicBezTo>
                  <a:cubicBezTo>
                    <a:pt x="181" y="67"/>
                    <a:pt x="181" y="107"/>
                    <a:pt x="181" y="148"/>
                  </a:cubicBezTo>
                  <a:close/>
                  <a:moveTo>
                    <a:pt x="12" y="243"/>
                  </a:moveTo>
                  <a:cubicBezTo>
                    <a:pt x="65" y="243"/>
                    <a:pt x="117" y="243"/>
                    <a:pt x="170" y="243"/>
                  </a:cubicBezTo>
                  <a:cubicBezTo>
                    <a:pt x="170" y="172"/>
                    <a:pt x="170" y="101"/>
                    <a:pt x="170" y="29"/>
                  </a:cubicBezTo>
                  <a:cubicBezTo>
                    <a:pt x="117" y="29"/>
                    <a:pt x="65" y="29"/>
                    <a:pt x="12" y="29"/>
                  </a:cubicBezTo>
                  <a:cubicBezTo>
                    <a:pt x="12" y="101"/>
                    <a:pt x="12" y="172"/>
                    <a:pt x="12" y="243"/>
                  </a:cubicBezTo>
                  <a:close/>
                  <a:moveTo>
                    <a:pt x="104" y="269"/>
                  </a:moveTo>
                  <a:cubicBezTo>
                    <a:pt x="104" y="262"/>
                    <a:pt x="98" y="256"/>
                    <a:pt x="91" y="256"/>
                  </a:cubicBezTo>
                  <a:cubicBezTo>
                    <a:pt x="84" y="255"/>
                    <a:pt x="77" y="262"/>
                    <a:pt x="77" y="269"/>
                  </a:cubicBezTo>
                  <a:cubicBezTo>
                    <a:pt x="78" y="276"/>
                    <a:pt x="84" y="282"/>
                    <a:pt x="91" y="282"/>
                  </a:cubicBezTo>
                  <a:cubicBezTo>
                    <a:pt x="98" y="282"/>
                    <a:pt x="104" y="276"/>
                    <a:pt x="104" y="269"/>
                  </a:cubicBezTo>
                  <a:close/>
                  <a:moveTo>
                    <a:pt x="91" y="11"/>
                  </a:moveTo>
                  <a:cubicBezTo>
                    <a:pt x="91" y="11"/>
                    <a:pt x="91" y="11"/>
                    <a:pt x="91" y="11"/>
                  </a:cubicBezTo>
                  <a:cubicBezTo>
                    <a:pt x="87" y="11"/>
                    <a:pt x="82" y="11"/>
                    <a:pt x="78" y="12"/>
                  </a:cubicBezTo>
                  <a:cubicBezTo>
                    <a:pt x="76" y="12"/>
                    <a:pt x="75" y="14"/>
                    <a:pt x="74" y="15"/>
                  </a:cubicBezTo>
                  <a:cubicBezTo>
                    <a:pt x="75" y="16"/>
                    <a:pt x="77" y="18"/>
                    <a:pt x="78" y="18"/>
                  </a:cubicBezTo>
                  <a:cubicBezTo>
                    <a:pt x="87" y="19"/>
                    <a:pt x="95" y="19"/>
                    <a:pt x="103" y="19"/>
                  </a:cubicBezTo>
                  <a:cubicBezTo>
                    <a:pt x="105" y="18"/>
                    <a:pt x="106" y="16"/>
                    <a:pt x="108" y="15"/>
                  </a:cubicBezTo>
                  <a:cubicBezTo>
                    <a:pt x="106" y="14"/>
                    <a:pt x="105" y="12"/>
                    <a:pt x="103" y="11"/>
                  </a:cubicBezTo>
                  <a:cubicBezTo>
                    <a:pt x="99" y="11"/>
                    <a:pt x="95" y="11"/>
                    <a:pt x="91" y="1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DE56C017-DC5D-4691-A6A3-A51C14FE5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7092" y="2956315"/>
              <a:ext cx="958850" cy="1903413"/>
            </a:xfrm>
            <a:custGeom>
              <a:avLst/>
              <a:gdLst>
                <a:gd name="T0" fmla="*/ 36 w 57"/>
                <a:gd name="T1" fmla="*/ 100 h 114"/>
                <a:gd name="T2" fmla="*/ 36 w 57"/>
                <a:gd name="T3" fmla="*/ 114 h 114"/>
                <a:gd name="T4" fmla="*/ 22 w 57"/>
                <a:gd name="T5" fmla="*/ 114 h 114"/>
                <a:gd name="T6" fmla="*/ 22 w 57"/>
                <a:gd name="T7" fmla="*/ 102 h 114"/>
                <a:gd name="T8" fmla="*/ 0 w 57"/>
                <a:gd name="T9" fmla="*/ 94 h 114"/>
                <a:gd name="T10" fmla="*/ 6 w 57"/>
                <a:gd name="T11" fmla="*/ 80 h 114"/>
                <a:gd name="T12" fmla="*/ 25 w 57"/>
                <a:gd name="T13" fmla="*/ 85 h 114"/>
                <a:gd name="T14" fmla="*/ 37 w 57"/>
                <a:gd name="T15" fmla="*/ 82 h 114"/>
                <a:gd name="T16" fmla="*/ 36 w 57"/>
                <a:gd name="T17" fmla="*/ 68 h 114"/>
                <a:gd name="T18" fmla="*/ 23 w 57"/>
                <a:gd name="T19" fmla="*/ 62 h 114"/>
                <a:gd name="T20" fmla="*/ 3 w 57"/>
                <a:gd name="T21" fmla="*/ 42 h 114"/>
                <a:gd name="T22" fmla="*/ 16 w 57"/>
                <a:gd name="T23" fmla="*/ 16 h 114"/>
                <a:gd name="T24" fmla="*/ 23 w 57"/>
                <a:gd name="T25" fmla="*/ 4 h 114"/>
                <a:gd name="T26" fmla="*/ 23 w 57"/>
                <a:gd name="T27" fmla="*/ 0 h 114"/>
                <a:gd name="T28" fmla="*/ 37 w 57"/>
                <a:gd name="T29" fmla="*/ 0 h 114"/>
                <a:gd name="T30" fmla="*/ 37 w 57"/>
                <a:gd name="T31" fmla="*/ 11 h 114"/>
                <a:gd name="T32" fmla="*/ 55 w 57"/>
                <a:gd name="T33" fmla="*/ 18 h 114"/>
                <a:gd name="T34" fmla="*/ 50 w 57"/>
                <a:gd name="T35" fmla="*/ 33 h 114"/>
                <a:gd name="T36" fmla="*/ 37 w 57"/>
                <a:gd name="T37" fmla="*/ 28 h 114"/>
                <a:gd name="T38" fmla="*/ 29 w 57"/>
                <a:gd name="T39" fmla="*/ 28 h 114"/>
                <a:gd name="T40" fmla="*/ 21 w 57"/>
                <a:gd name="T41" fmla="*/ 34 h 114"/>
                <a:gd name="T42" fmla="*/ 26 w 57"/>
                <a:gd name="T43" fmla="*/ 43 h 114"/>
                <a:gd name="T44" fmla="*/ 40 w 57"/>
                <a:gd name="T45" fmla="*/ 50 h 114"/>
                <a:gd name="T46" fmla="*/ 57 w 57"/>
                <a:gd name="T47" fmla="*/ 74 h 114"/>
                <a:gd name="T48" fmla="*/ 36 w 57"/>
                <a:gd name="T49" fmla="*/ 10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114">
                  <a:moveTo>
                    <a:pt x="36" y="100"/>
                  </a:moveTo>
                  <a:cubicBezTo>
                    <a:pt x="36" y="105"/>
                    <a:pt x="36" y="109"/>
                    <a:pt x="36" y="114"/>
                  </a:cubicBezTo>
                  <a:cubicBezTo>
                    <a:pt x="31" y="114"/>
                    <a:pt x="27" y="114"/>
                    <a:pt x="22" y="114"/>
                  </a:cubicBezTo>
                  <a:cubicBezTo>
                    <a:pt x="22" y="110"/>
                    <a:pt x="22" y="106"/>
                    <a:pt x="22" y="102"/>
                  </a:cubicBezTo>
                  <a:cubicBezTo>
                    <a:pt x="14" y="99"/>
                    <a:pt x="8" y="97"/>
                    <a:pt x="0" y="94"/>
                  </a:cubicBezTo>
                  <a:cubicBezTo>
                    <a:pt x="2" y="88"/>
                    <a:pt x="4" y="84"/>
                    <a:pt x="6" y="80"/>
                  </a:cubicBezTo>
                  <a:cubicBezTo>
                    <a:pt x="12" y="82"/>
                    <a:pt x="19" y="84"/>
                    <a:pt x="25" y="85"/>
                  </a:cubicBezTo>
                  <a:cubicBezTo>
                    <a:pt x="29" y="85"/>
                    <a:pt x="33" y="84"/>
                    <a:pt x="37" y="82"/>
                  </a:cubicBezTo>
                  <a:cubicBezTo>
                    <a:pt x="41" y="79"/>
                    <a:pt x="40" y="72"/>
                    <a:pt x="36" y="68"/>
                  </a:cubicBezTo>
                  <a:cubicBezTo>
                    <a:pt x="32" y="66"/>
                    <a:pt x="27" y="64"/>
                    <a:pt x="23" y="62"/>
                  </a:cubicBezTo>
                  <a:cubicBezTo>
                    <a:pt x="14" y="57"/>
                    <a:pt x="5" y="53"/>
                    <a:pt x="3" y="42"/>
                  </a:cubicBezTo>
                  <a:cubicBezTo>
                    <a:pt x="1" y="31"/>
                    <a:pt x="5" y="20"/>
                    <a:pt x="16" y="16"/>
                  </a:cubicBezTo>
                  <a:cubicBezTo>
                    <a:pt x="22" y="14"/>
                    <a:pt x="23" y="10"/>
                    <a:pt x="23" y="4"/>
                  </a:cubicBezTo>
                  <a:cubicBezTo>
                    <a:pt x="22" y="3"/>
                    <a:pt x="23" y="2"/>
                    <a:pt x="23" y="0"/>
                  </a:cubicBezTo>
                  <a:cubicBezTo>
                    <a:pt x="28" y="0"/>
                    <a:pt x="32" y="0"/>
                    <a:pt x="37" y="0"/>
                  </a:cubicBezTo>
                  <a:cubicBezTo>
                    <a:pt x="37" y="4"/>
                    <a:pt x="37" y="8"/>
                    <a:pt x="37" y="11"/>
                  </a:cubicBezTo>
                  <a:cubicBezTo>
                    <a:pt x="43" y="14"/>
                    <a:pt x="49" y="16"/>
                    <a:pt x="55" y="18"/>
                  </a:cubicBezTo>
                  <a:cubicBezTo>
                    <a:pt x="53" y="23"/>
                    <a:pt x="51" y="28"/>
                    <a:pt x="50" y="33"/>
                  </a:cubicBezTo>
                  <a:cubicBezTo>
                    <a:pt x="45" y="31"/>
                    <a:pt x="41" y="29"/>
                    <a:pt x="37" y="28"/>
                  </a:cubicBezTo>
                  <a:cubicBezTo>
                    <a:pt x="35" y="28"/>
                    <a:pt x="31" y="27"/>
                    <a:pt x="29" y="28"/>
                  </a:cubicBezTo>
                  <a:cubicBezTo>
                    <a:pt x="26" y="29"/>
                    <a:pt x="22" y="32"/>
                    <a:pt x="21" y="34"/>
                  </a:cubicBezTo>
                  <a:cubicBezTo>
                    <a:pt x="20" y="37"/>
                    <a:pt x="23" y="41"/>
                    <a:pt x="26" y="43"/>
                  </a:cubicBezTo>
                  <a:cubicBezTo>
                    <a:pt x="30" y="46"/>
                    <a:pt x="35" y="48"/>
                    <a:pt x="40" y="50"/>
                  </a:cubicBezTo>
                  <a:cubicBezTo>
                    <a:pt x="50" y="55"/>
                    <a:pt x="57" y="62"/>
                    <a:pt x="57" y="74"/>
                  </a:cubicBezTo>
                  <a:cubicBezTo>
                    <a:pt x="57" y="86"/>
                    <a:pt x="51" y="94"/>
                    <a:pt x="36" y="10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8166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ame Side Corner Rectangle 11">
            <a:extLst>
              <a:ext uri="{FF2B5EF4-FFF2-40B4-BE49-F238E27FC236}">
                <a16:creationId xmlns:a16="http://schemas.microsoft.com/office/drawing/2014/main" id="{085FBBB5-4299-42DB-A0D5-299D48781A5C}"/>
              </a:ext>
            </a:extLst>
          </p:cNvPr>
          <p:cNvSpPr/>
          <p:nvPr/>
        </p:nvSpPr>
        <p:spPr>
          <a:xfrm rot="14051618" flipH="1">
            <a:off x="9822018" y="4501093"/>
            <a:ext cx="1877147" cy="1594274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1BAD21-D4A9-4FC9-83CA-E84C458F63C7}"/>
              </a:ext>
            </a:extLst>
          </p:cNvPr>
          <p:cNvSpPr txBox="1"/>
          <p:nvPr/>
        </p:nvSpPr>
        <p:spPr>
          <a:xfrm>
            <a:off x="5936074" y="4526700"/>
            <a:ext cx="2193673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altLang="ko-KR" sz="6600" b="1" dirty="0">
                <a:solidFill>
                  <a:schemeClr val="bg1"/>
                </a:solidFill>
                <a:cs typeface="B Nazanin" panose="00000700000000000000" pitchFamily="2" charset="-78"/>
              </a:rPr>
              <a:t>35%</a:t>
            </a:r>
            <a:endParaRPr lang="ko-KR" altLang="en-US" sz="66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4EEA67F-70D5-4422-9CF1-5330888C9053}"/>
              </a:ext>
            </a:extLst>
          </p:cNvPr>
          <p:cNvCxnSpPr>
            <a:cxnSpLocks/>
          </p:cNvCxnSpPr>
          <p:nvPr/>
        </p:nvCxnSpPr>
        <p:spPr>
          <a:xfrm flipH="1">
            <a:off x="8375702" y="5080698"/>
            <a:ext cx="1463040" cy="0"/>
          </a:xfrm>
          <a:prstGeom prst="straightConnector1">
            <a:avLst/>
          </a:prstGeom>
          <a:ln w="1587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그룹 2">
            <a:extLst>
              <a:ext uri="{FF2B5EF4-FFF2-40B4-BE49-F238E27FC236}">
                <a16:creationId xmlns:a16="http://schemas.microsoft.com/office/drawing/2014/main" id="{5FEEA55D-1E7A-4D27-B848-C828FDDE78D7}"/>
              </a:ext>
            </a:extLst>
          </p:cNvPr>
          <p:cNvGrpSpPr/>
          <p:nvPr/>
        </p:nvGrpSpPr>
        <p:grpSpPr>
          <a:xfrm>
            <a:off x="3809747" y="5633139"/>
            <a:ext cx="4320000" cy="923330"/>
            <a:chOff x="7319298" y="1641574"/>
            <a:chExt cx="4320000" cy="92333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48E9897-61E8-4B46-907E-B429EA747BE5}"/>
                </a:ext>
              </a:extLst>
            </p:cNvPr>
            <p:cNvSpPr txBox="1"/>
            <p:nvPr/>
          </p:nvSpPr>
          <p:spPr>
            <a:xfrm>
              <a:off x="7319298" y="1918573"/>
              <a:ext cx="432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D9151AF-0955-41B1-AF5C-DD9EE5BD4AB6}"/>
                </a:ext>
              </a:extLst>
            </p:cNvPr>
            <p:cNvSpPr txBox="1"/>
            <p:nvPr/>
          </p:nvSpPr>
          <p:spPr>
            <a:xfrm>
              <a:off x="7319298" y="1641574"/>
              <a:ext cx="4320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E3AEE771-F028-4D8E-AF89-A771C201A488}"/>
              </a:ext>
            </a:extLst>
          </p:cNvPr>
          <p:cNvSpPr txBox="1"/>
          <p:nvPr/>
        </p:nvSpPr>
        <p:spPr>
          <a:xfrm>
            <a:off x="5284158" y="146119"/>
            <a:ext cx="6183087" cy="11079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altLang="ko-KR" sz="66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SOCIAL MEDIA</a:t>
            </a:r>
            <a:endParaRPr lang="ko-KR" altLang="en-US" sz="66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227B06-5C35-4640-9D06-ADB3142357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689627"/>
            <a:ext cx="12192000" cy="6922930"/>
          </a:xfrm>
        </p:spPr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8831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206DA5AE-FF2A-446F-9FCB-D783A220A699}"/>
              </a:ext>
            </a:extLst>
          </p:cNvPr>
          <p:cNvSpPr/>
          <p:nvPr/>
        </p:nvSpPr>
        <p:spPr>
          <a:xfrm>
            <a:off x="0" y="-15685"/>
            <a:ext cx="6615289" cy="6889369"/>
          </a:xfrm>
          <a:custGeom>
            <a:avLst/>
            <a:gdLst>
              <a:gd name="connsiteX0" fmla="*/ 0 w 4504266"/>
              <a:gd name="connsiteY0" fmla="*/ 0 h 5275058"/>
              <a:gd name="connsiteX1" fmla="*/ 4504266 w 4504266"/>
              <a:gd name="connsiteY1" fmla="*/ 0 h 5275058"/>
              <a:gd name="connsiteX2" fmla="*/ 4504266 w 4504266"/>
              <a:gd name="connsiteY2" fmla="*/ 5275058 h 5275058"/>
              <a:gd name="connsiteX3" fmla="*/ 0 w 4504266"/>
              <a:gd name="connsiteY3" fmla="*/ 5275058 h 5275058"/>
              <a:gd name="connsiteX4" fmla="*/ 0 w 4504266"/>
              <a:gd name="connsiteY4" fmla="*/ 0 h 5275058"/>
              <a:gd name="connsiteX0" fmla="*/ 0 w 6276622"/>
              <a:gd name="connsiteY0" fmla="*/ 0 h 6550702"/>
              <a:gd name="connsiteX1" fmla="*/ 4504266 w 6276622"/>
              <a:gd name="connsiteY1" fmla="*/ 0 h 6550702"/>
              <a:gd name="connsiteX2" fmla="*/ 6276622 w 6276622"/>
              <a:gd name="connsiteY2" fmla="*/ 6550702 h 6550702"/>
              <a:gd name="connsiteX3" fmla="*/ 0 w 6276622"/>
              <a:gd name="connsiteY3" fmla="*/ 5275058 h 6550702"/>
              <a:gd name="connsiteX4" fmla="*/ 0 w 6276622"/>
              <a:gd name="connsiteY4" fmla="*/ 0 h 6550702"/>
              <a:gd name="connsiteX0" fmla="*/ 327378 w 6604000"/>
              <a:gd name="connsiteY0" fmla="*/ 0 h 6573280"/>
              <a:gd name="connsiteX1" fmla="*/ 4831644 w 6604000"/>
              <a:gd name="connsiteY1" fmla="*/ 0 h 6573280"/>
              <a:gd name="connsiteX2" fmla="*/ 6604000 w 6604000"/>
              <a:gd name="connsiteY2" fmla="*/ 6550702 h 6573280"/>
              <a:gd name="connsiteX3" fmla="*/ 0 w 6604000"/>
              <a:gd name="connsiteY3" fmla="*/ 6573280 h 6573280"/>
              <a:gd name="connsiteX4" fmla="*/ 327378 w 6604000"/>
              <a:gd name="connsiteY4" fmla="*/ 0 h 6573280"/>
              <a:gd name="connsiteX0" fmla="*/ 0 w 6615289"/>
              <a:gd name="connsiteY0" fmla="*/ 0 h 6878080"/>
              <a:gd name="connsiteX1" fmla="*/ 4842933 w 6615289"/>
              <a:gd name="connsiteY1" fmla="*/ 304800 h 6878080"/>
              <a:gd name="connsiteX2" fmla="*/ 6615289 w 6615289"/>
              <a:gd name="connsiteY2" fmla="*/ 6855502 h 6878080"/>
              <a:gd name="connsiteX3" fmla="*/ 11289 w 6615289"/>
              <a:gd name="connsiteY3" fmla="*/ 6878080 h 6878080"/>
              <a:gd name="connsiteX4" fmla="*/ 0 w 6615289"/>
              <a:gd name="connsiteY4" fmla="*/ 0 h 6878080"/>
              <a:gd name="connsiteX0" fmla="*/ 0 w 6615289"/>
              <a:gd name="connsiteY0" fmla="*/ 11289 h 6889369"/>
              <a:gd name="connsiteX1" fmla="*/ 4786489 w 6615289"/>
              <a:gd name="connsiteY1" fmla="*/ 0 h 6889369"/>
              <a:gd name="connsiteX2" fmla="*/ 6615289 w 6615289"/>
              <a:gd name="connsiteY2" fmla="*/ 6866791 h 6889369"/>
              <a:gd name="connsiteX3" fmla="*/ 11289 w 6615289"/>
              <a:gd name="connsiteY3" fmla="*/ 6889369 h 6889369"/>
              <a:gd name="connsiteX4" fmla="*/ 0 w 6615289"/>
              <a:gd name="connsiteY4" fmla="*/ 11289 h 688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5289" h="6889369">
                <a:moveTo>
                  <a:pt x="0" y="11289"/>
                </a:moveTo>
                <a:lnTo>
                  <a:pt x="4786489" y="0"/>
                </a:lnTo>
                <a:lnTo>
                  <a:pt x="6615289" y="6866791"/>
                </a:lnTo>
                <a:lnTo>
                  <a:pt x="11289" y="6889369"/>
                </a:lnTo>
                <a:lnTo>
                  <a:pt x="0" y="11289"/>
                </a:lnTo>
                <a:close/>
              </a:path>
            </a:pathLst>
          </a:custGeom>
          <a:blipFill>
            <a:blip r:embed="rId3"/>
            <a:stretch>
              <a:fillRect l="-9317" t="-5371" r="-9317" b="-53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5241670" y="2811591"/>
            <a:ext cx="864000" cy="86409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525018" y="3975911"/>
            <a:ext cx="864000" cy="864096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5808366" y="5115847"/>
            <a:ext cx="864000" cy="86409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7899B13E-225D-4362-9DE3-BBAE86E38EC7}"/>
              </a:ext>
            </a:extLst>
          </p:cNvPr>
          <p:cNvGrpSpPr/>
          <p:nvPr/>
        </p:nvGrpSpPr>
        <p:grpSpPr>
          <a:xfrm>
            <a:off x="6222907" y="2799400"/>
            <a:ext cx="4784300" cy="888479"/>
            <a:chOff x="6188417" y="2478156"/>
            <a:chExt cx="3660359" cy="888479"/>
          </a:xfrm>
        </p:grpSpPr>
        <p:sp>
          <p:nvSpPr>
            <p:cNvPr id="20" name="Text Placeholder 9">
              <a:extLst>
                <a:ext uri="{FF2B5EF4-FFF2-40B4-BE49-F238E27FC236}">
                  <a16:creationId xmlns:a16="http://schemas.microsoft.com/office/drawing/2014/main" id="{1512D697-B551-4C5F-BE67-EAF89F1504E1}"/>
                </a:ext>
              </a:extLst>
            </p:cNvPr>
            <p:cNvSpPr txBox="1">
              <a:spLocks/>
            </p:cNvSpPr>
            <p:nvPr/>
          </p:nvSpPr>
          <p:spPr>
            <a:xfrm>
              <a:off x="6188417" y="2755572"/>
              <a:ext cx="3660359" cy="611063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3" name="Text Placeholder 12">
              <a:extLst>
                <a:ext uri="{FF2B5EF4-FFF2-40B4-BE49-F238E27FC236}">
                  <a16:creationId xmlns:a16="http://schemas.microsoft.com/office/drawing/2014/main" id="{5AB8EDF4-3119-4209-8570-1CBF94ADF348}"/>
                </a:ext>
              </a:extLst>
            </p:cNvPr>
            <p:cNvSpPr txBox="1">
              <a:spLocks/>
            </p:cNvSpPr>
            <p:nvPr/>
          </p:nvSpPr>
          <p:spPr>
            <a:xfrm>
              <a:off x="6188417" y="2478156"/>
              <a:ext cx="3655348" cy="286382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3293448A-E25B-4492-BA5D-61C383F65B6A}"/>
              </a:ext>
            </a:extLst>
          </p:cNvPr>
          <p:cNvGrpSpPr/>
          <p:nvPr/>
        </p:nvGrpSpPr>
        <p:grpSpPr>
          <a:xfrm>
            <a:off x="6505094" y="3951528"/>
            <a:ext cx="4784300" cy="888479"/>
            <a:chOff x="6441522" y="3635167"/>
            <a:chExt cx="3660359" cy="888479"/>
          </a:xfrm>
        </p:grpSpPr>
        <p:sp>
          <p:nvSpPr>
            <p:cNvPr id="21" name="Text Placeholder 10">
              <a:extLst>
                <a:ext uri="{FF2B5EF4-FFF2-40B4-BE49-F238E27FC236}">
                  <a16:creationId xmlns:a16="http://schemas.microsoft.com/office/drawing/2014/main" id="{038CD368-D12B-41DF-9DC9-368ACA4BE53B}"/>
                </a:ext>
              </a:extLst>
            </p:cNvPr>
            <p:cNvSpPr txBox="1">
              <a:spLocks/>
            </p:cNvSpPr>
            <p:nvPr/>
          </p:nvSpPr>
          <p:spPr>
            <a:xfrm>
              <a:off x="6441522" y="3912583"/>
              <a:ext cx="3660359" cy="611063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4" name="Text Placeholder 13">
              <a:extLst>
                <a:ext uri="{FF2B5EF4-FFF2-40B4-BE49-F238E27FC236}">
                  <a16:creationId xmlns:a16="http://schemas.microsoft.com/office/drawing/2014/main" id="{8F8BB76D-EF2B-47D5-87EC-919EEFCCCB01}"/>
                </a:ext>
              </a:extLst>
            </p:cNvPr>
            <p:cNvSpPr txBox="1">
              <a:spLocks/>
            </p:cNvSpPr>
            <p:nvPr/>
          </p:nvSpPr>
          <p:spPr>
            <a:xfrm>
              <a:off x="6441522" y="3635167"/>
              <a:ext cx="3655348" cy="286382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D30B8BE6-4CC7-419E-B325-CEFBF8E3C539}"/>
              </a:ext>
            </a:extLst>
          </p:cNvPr>
          <p:cNvGrpSpPr/>
          <p:nvPr/>
        </p:nvGrpSpPr>
        <p:grpSpPr>
          <a:xfrm>
            <a:off x="6787282" y="5103656"/>
            <a:ext cx="4784300" cy="888479"/>
            <a:chOff x="6704152" y="4782653"/>
            <a:chExt cx="3660359" cy="888479"/>
          </a:xfrm>
        </p:grpSpPr>
        <p:sp>
          <p:nvSpPr>
            <p:cNvPr id="22" name="Text Placeholder 11">
              <a:extLst>
                <a:ext uri="{FF2B5EF4-FFF2-40B4-BE49-F238E27FC236}">
                  <a16:creationId xmlns:a16="http://schemas.microsoft.com/office/drawing/2014/main" id="{31CEF828-E601-4440-92DE-B99322C79502}"/>
                </a:ext>
              </a:extLst>
            </p:cNvPr>
            <p:cNvSpPr txBox="1">
              <a:spLocks/>
            </p:cNvSpPr>
            <p:nvPr/>
          </p:nvSpPr>
          <p:spPr>
            <a:xfrm>
              <a:off x="6704152" y="5060069"/>
              <a:ext cx="3660359" cy="611063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cs typeface="B Nazanin" panose="00000700000000000000" pitchFamily="2" charset="-78"/>
                </a:rPr>
  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dirty="0">
                <a:cs typeface="B Nazanin" panose="00000700000000000000" pitchFamily="2" charset="-78"/>
              </a:endParaRPr>
            </a:p>
          </p:txBody>
        </p:sp>
        <p:sp>
          <p:nvSpPr>
            <p:cNvPr id="25" name="Text Placeholder 14">
              <a:extLst>
                <a:ext uri="{FF2B5EF4-FFF2-40B4-BE49-F238E27FC236}">
                  <a16:creationId xmlns:a16="http://schemas.microsoft.com/office/drawing/2014/main" id="{0CFC24BE-F215-4124-9BF6-92BF7303581E}"/>
                </a:ext>
              </a:extLst>
            </p:cNvPr>
            <p:cNvSpPr txBox="1">
              <a:spLocks/>
            </p:cNvSpPr>
            <p:nvPr/>
          </p:nvSpPr>
          <p:spPr>
            <a:xfrm>
              <a:off x="6704152" y="4782653"/>
              <a:ext cx="3655348" cy="286382"/>
            </a:xfrm>
            <a:prstGeom prst="rect">
              <a:avLst/>
            </a:prstGeom>
          </p:spPr>
          <p:txBody>
            <a:bodyPr anchor="ctr"/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400" b="1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fa-IR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محتوا در اینجا</a:t>
              </a:r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Freeform 18">
            <a:extLst>
              <a:ext uri="{FF2B5EF4-FFF2-40B4-BE49-F238E27FC236}">
                <a16:creationId xmlns:a16="http://schemas.microsoft.com/office/drawing/2014/main" id="{A6CD48D5-F57A-4FB5-8F2B-B08F9B8B7825}"/>
              </a:ext>
            </a:extLst>
          </p:cNvPr>
          <p:cNvSpPr/>
          <p:nvPr/>
        </p:nvSpPr>
        <p:spPr>
          <a:xfrm>
            <a:off x="5731152" y="4220125"/>
            <a:ext cx="439174" cy="354446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8" name="Block Arc 10">
            <a:extLst>
              <a:ext uri="{FF2B5EF4-FFF2-40B4-BE49-F238E27FC236}">
                <a16:creationId xmlns:a16="http://schemas.microsoft.com/office/drawing/2014/main" id="{629309D3-DCC0-434D-9E21-30F66DF69309}"/>
              </a:ext>
            </a:extLst>
          </p:cNvPr>
          <p:cNvSpPr/>
          <p:nvPr/>
        </p:nvSpPr>
        <p:spPr>
          <a:xfrm>
            <a:off x="5985919" y="5381072"/>
            <a:ext cx="478961" cy="324422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0" name="Oval 32">
            <a:extLst>
              <a:ext uri="{FF2B5EF4-FFF2-40B4-BE49-F238E27FC236}">
                <a16:creationId xmlns:a16="http://schemas.microsoft.com/office/drawing/2014/main" id="{8C7B9E29-2C31-4149-924D-141BD93DA61B}"/>
              </a:ext>
            </a:extLst>
          </p:cNvPr>
          <p:cNvSpPr/>
          <p:nvPr/>
        </p:nvSpPr>
        <p:spPr>
          <a:xfrm>
            <a:off x="5496256" y="3011608"/>
            <a:ext cx="390048" cy="469235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362A5D1-B77D-441E-969A-078B7C4CB769}"/>
              </a:ext>
            </a:extLst>
          </p:cNvPr>
          <p:cNvSpPr txBox="1">
            <a:spLocks/>
          </p:cNvSpPr>
          <p:nvPr/>
        </p:nvSpPr>
        <p:spPr>
          <a:xfrm>
            <a:off x="6022540" y="312942"/>
            <a:ext cx="5963800" cy="19224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600" b="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algn="r" rtl="1"/>
            <a:r>
              <a:rPr lang="fa-IR" altLang="ko-KR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نمونه کارها ساده طراحی شده است</a:t>
            </a:r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1950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55BA741-25A6-406B-9509-41F851CC9984}"/>
              </a:ext>
            </a:extLst>
          </p:cNvPr>
          <p:cNvSpPr/>
          <p:nvPr/>
        </p:nvSpPr>
        <p:spPr>
          <a:xfrm>
            <a:off x="3957861" y="423029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D19F4F0-2606-439F-AD7B-B2ABC10C8D7C}"/>
              </a:ext>
            </a:extLst>
          </p:cNvPr>
          <p:cNvSpPr/>
          <p:nvPr/>
        </p:nvSpPr>
        <p:spPr>
          <a:xfrm>
            <a:off x="4454615" y="304725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01353AF-17AB-4D1D-AE75-D392253C05AB}"/>
              </a:ext>
            </a:extLst>
          </p:cNvPr>
          <p:cNvSpPr/>
          <p:nvPr/>
        </p:nvSpPr>
        <p:spPr>
          <a:xfrm>
            <a:off x="5627120" y="2441515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C0E7360-EB3D-42DE-865F-F9040670848F}"/>
              </a:ext>
            </a:extLst>
          </p:cNvPr>
          <p:cNvSpPr/>
          <p:nvPr/>
        </p:nvSpPr>
        <p:spPr>
          <a:xfrm>
            <a:off x="6830879" y="304725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E514B46-F31A-4FB4-9141-289E4BA6C91E}"/>
              </a:ext>
            </a:extLst>
          </p:cNvPr>
          <p:cNvSpPr/>
          <p:nvPr/>
        </p:nvSpPr>
        <p:spPr>
          <a:xfrm>
            <a:off x="7372323" y="4230290"/>
            <a:ext cx="914400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13" name="그룹 3">
            <a:extLst>
              <a:ext uri="{FF2B5EF4-FFF2-40B4-BE49-F238E27FC236}">
                <a16:creationId xmlns:a16="http://schemas.microsoft.com/office/drawing/2014/main" id="{BA947885-F850-45C5-8F18-11C006EDE38A}"/>
              </a:ext>
            </a:extLst>
          </p:cNvPr>
          <p:cNvGrpSpPr/>
          <p:nvPr/>
        </p:nvGrpSpPr>
        <p:grpSpPr>
          <a:xfrm>
            <a:off x="4350000" y="1707162"/>
            <a:ext cx="3492000" cy="710089"/>
            <a:chOff x="4503706" y="1678585"/>
            <a:chExt cx="3492000" cy="71008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028E5B2-5EB4-4A68-B831-4AF8E998422F}"/>
                </a:ext>
              </a:extLst>
            </p:cNvPr>
            <p:cNvSpPr txBox="1"/>
            <p:nvPr/>
          </p:nvSpPr>
          <p:spPr>
            <a:xfrm>
              <a:off x="4503706" y="1927009"/>
              <a:ext cx="3492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2B4669B-F640-4013-B893-64742132FDA2}"/>
                </a:ext>
              </a:extLst>
            </p:cNvPr>
            <p:cNvSpPr txBox="1"/>
            <p:nvPr/>
          </p:nvSpPr>
          <p:spPr>
            <a:xfrm>
              <a:off x="4503706" y="1678585"/>
              <a:ext cx="34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그룹 5">
            <a:extLst>
              <a:ext uri="{FF2B5EF4-FFF2-40B4-BE49-F238E27FC236}">
                <a16:creationId xmlns:a16="http://schemas.microsoft.com/office/drawing/2014/main" id="{D75C3701-87A5-4551-B8AE-1CC2F36F8C21}"/>
              </a:ext>
            </a:extLst>
          </p:cNvPr>
          <p:cNvGrpSpPr/>
          <p:nvPr/>
        </p:nvGrpSpPr>
        <p:grpSpPr>
          <a:xfrm>
            <a:off x="8168898" y="5188028"/>
            <a:ext cx="3036874" cy="894755"/>
            <a:chOff x="8392426" y="4959422"/>
            <a:chExt cx="2160000" cy="89475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D748E0-DD11-48C7-B8D6-0F84D106DB56}"/>
                </a:ext>
              </a:extLst>
            </p:cNvPr>
            <p:cNvSpPr txBox="1"/>
            <p:nvPr/>
          </p:nvSpPr>
          <p:spPr>
            <a:xfrm>
              <a:off x="8392426" y="520784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128F39E-4F7C-4F0E-8018-135EAD16F0E2}"/>
                </a:ext>
              </a:extLst>
            </p:cNvPr>
            <p:cNvSpPr txBox="1"/>
            <p:nvPr/>
          </p:nvSpPr>
          <p:spPr>
            <a:xfrm>
              <a:off x="8392426" y="495942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그룹 7">
            <a:extLst>
              <a:ext uri="{FF2B5EF4-FFF2-40B4-BE49-F238E27FC236}">
                <a16:creationId xmlns:a16="http://schemas.microsoft.com/office/drawing/2014/main" id="{6F9BBEDB-7A94-4624-BC55-B6796146EDF9}"/>
              </a:ext>
            </a:extLst>
          </p:cNvPr>
          <p:cNvGrpSpPr/>
          <p:nvPr/>
        </p:nvGrpSpPr>
        <p:grpSpPr>
          <a:xfrm>
            <a:off x="986236" y="5188028"/>
            <a:ext cx="3033498" cy="894755"/>
            <a:chOff x="1940385" y="4959422"/>
            <a:chExt cx="2160000" cy="894755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B1E44C5-DC60-40E0-A197-E036B183EAEC}"/>
                </a:ext>
              </a:extLst>
            </p:cNvPr>
            <p:cNvSpPr txBox="1"/>
            <p:nvPr/>
          </p:nvSpPr>
          <p:spPr>
            <a:xfrm>
              <a:off x="1940385" y="520784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B7E980E-5619-46BF-81D3-7031D7B2EE43}"/>
                </a:ext>
              </a:extLst>
            </p:cNvPr>
            <p:cNvSpPr txBox="1"/>
            <p:nvPr/>
          </p:nvSpPr>
          <p:spPr>
            <a:xfrm>
              <a:off x="1940385" y="495942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그룹 6">
            <a:extLst>
              <a:ext uri="{FF2B5EF4-FFF2-40B4-BE49-F238E27FC236}">
                <a16:creationId xmlns:a16="http://schemas.microsoft.com/office/drawing/2014/main" id="{78476300-B6ED-4F02-AC96-64D672C75A74}"/>
              </a:ext>
            </a:extLst>
          </p:cNvPr>
          <p:cNvGrpSpPr/>
          <p:nvPr/>
        </p:nvGrpSpPr>
        <p:grpSpPr>
          <a:xfrm>
            <a:off x="1181103" y="2864996"/>
            <a:ext cx="3033498" cy="894755"/>
            <a:chOff x="2135560" y="2864992"/>
            <a:chExt cx="2160000" cy="89475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39BBCAE-CDA3-4D17-88DE-EC4FBCC3278B}"/>
                </a:ext>
              </a:extLst>
            </p:cNvPr>
            <p:cNvSpPr txBox="1"/>
            <p:nvPr/>
          </p:nvSpPr>
          <p:spPr>
            <a:xfrm>
              <a:off x="2135560" y="311341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7BA7DC2-672B-47EB-BB20-4771B6155563}"/>
                </a:ext>
              </a:extLst>
            </p:cNvPr>
            <p:cNvSpPr txBox="1"/>
            <p:nvPr/>
          </p:nvSpPr>
          <p:spPr>
            <a:xfrm>
              <a:off x="2135560" y="286499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그룹 4">
            <a:extLst>
              <a:ext uri="{FF2B5EF4-FFF2-40B4-BE49-F238E27FC236}">
                <a16:creationId xmlns:a16="http://schemas.microsoft.com/office/drawing/2014/main" id="{34E64286-C3F8-4341-91D3-F85704B570D4}"/>
              </a:ext>
            </a:extLst>
          </p:cNvPr>
          <p:cNvGrpSpPr/>
          <p:nvPr/>
        </p:nvGrpSpPr>
        <p:grpSpPr>
          <a:xfrm>
            <a:off x="7974030" y="2864996"/>
            <a:ext cx="3036874" cy="894755"/>
            <a:chOff x="8054990" y="2864992"/>
            <a:chExt cx="2160000" cy="89475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2BE9936-99D0-449E-97D0-EF00D3603CED}"/>
                </a:ext>
              </a:extLst>
            </p:cNvPr>
            <p:cNvSpPr txBox="1"/>
            <p:nvPr/>
          </p:nvSpPr>
          <p:spPr>
            <a:xfrm>
              <a:off x="8054990" y="3113416"/>
              <a:ext cx="2160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B3B0637-C297-40E8-8BB1-11C07672B2F2}"/>
                </a:ext>
              </a:extLst>
            </p:cNvPr>
            <p:cNvSpPr txBox="1"/>
            <p:nvPr/>
          </p:nvSpPr>
          <p:spPr>
            <a:xfrm>
              <a:off x="8054990" y="2864992"/>
              <a:ext cx="2160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8" name="Trapezoid 10">
            <a:extLst>
              <a:ext uri="{FF2B5EF4-FFF2-40B4-BE49-F238E27FC236}">
                <a16:creationId xmlns:a16="http://schemas.microsoft.com/office/drawing/2014/main" id="{2C22FF9D-B654-4C5E-A68D-E8DFE26530C6}"/>
              </a:ext>
            </a:extLst>
          </p:cNvPr>
          <p:cNvSpPr/>
          <p:nvPr/>
        </p:nvSpPr>
        <p:spPr>
          <a:xfrm>
            <a:off x="7055516" y="3272159"/>
            <a:ext cx="465133" cy="464589"/>
          </a:xfrm>
          <a:custGeom>
            <a:avLst/>
            <a:gdLst/>
            <a:ahLst/>
            <a:cxnLst/>
            <a:rect l="l" t="t" r="r" b="b"/>
            <a:pathLst>
              <a:path w="3910377" h="3905794">
                <a:moveTo>
                  <a:pt x="1" y="3797782"/>
                </a:moveTo>
                <a:lnTo>
                  <a:pt x="3910377" y="3797782"/>
                </a:lnTo>
                <a:lnTo>
                  <a:pt x="3910377" y="3905794"/>
                </a:lnTo>
                <a:lnTo>
                  <a:pt x="1" y="3905794"/>
                </a:lnTo>
                <a:close/>
                <a:moveTo>
                  <a:pt x="1757257" y="3353296"/>
                </a:moveTo>
                <a:cubicBezTo>
                  <a:pt x="1690135" y="3353296"/>
                  <a:pt x="1635721" y="3407710"/>
                  <a:pt x="1635721" y="3474832"/>
                </a:cubicBezTo>
                <a:cubicBezTo>
                  <a:pt x="1635721" y="3541954"/>
                  <a:pt x="1690135" y="3596368"/>
                  <a:pt x="1757257" y="3596368"/>
                </a:cubicBezTo>
                <a:lnTo>
                  <a:pt x="2187409" y="3596368"/>
                </a:lnTo>
                <a:cubicBezTo>
                  <a:pt x="2254531" y="3596368"/>
                  <a:pt x="2308945" y="3541954"/>
                  <a:pt x="2308945" y="3474832"/>
                </a:cubicBezTo>
                <a:cubicBezTo>
                  <a:pt x="2308945" y="3407710"/>
                  <a:pt x="2254531" y="3353296"/>
                  <a:pt x="2187409" y="3353296"/>
                </a:cubicBezTo>
                <a:close/>
                <a:moveTo>
                  <a:pt x="492288" y="2449553"/>
                </a:moveTo>
                <a:lnTo>
                  <a:pt x="472244" y="2517369"/>
                </a:lnTo>
                <a:lnTo>
                  <a:pt x="3438134" y="2517369"/>
                </a:lnTo>
                <a:lnTo>
                  <a:pt x="3418090" y="2449553"/>
                </a:lnTo>
                <a:close/>
                <a:moveTo>
                  <a:pt x="432162" y="2249610"/>
                </a:moveTo>
                <a:lnTo>
                  <a:pt x="3478215" y="2249610"/>
                </a:lnTo>
                <a:lnTo>
                  <a:pt x="3910377" y="3711740"/>
                </a:lnTo>
                <a:lnTo>
                  <a:pt x="0" y="3711740"/>
                </a:lnTo>
                <a:close/>
                <a:moveTo>
                  <a:pt x="1637280" y="544956"/>
                </a:moveTo>
                <a:cubicBezTo>
                  <a:pt x="1626413" y="544956"/>
                  <a:pt x="1615547" y="549102"/>
                  <a:pt x="1607256" y="557393"/>
                </a:cubicBezTo>
                <a:lnTo>
                  <a:pt x="796281" y="1368368"/>
                </a:lnTo>
                <a:cubicBezTo>
                  <a:pt x="779699" y="1384950"/>
                  <a:pt x="779699" y="1411834"/>
                  <a:pt x="796281" y="1428415"/>
                </a:cubicBezTo>
                <a:lnTo>
                  <a:pt x="825565" y="1457699"/>
                </a:lnTo>
                <a:cubicBezTo>
                  <a:pt x="842147" y="1474281"/>
                  <a:pt x="869031" y="1474281"/>
                  <a:pt x="885612" y="1457699"/>
                </a:cubicBezTo>
                <a:lnTo>
                  <a:pt x="1696588" y="646724"/>
                </a:lnTo>
                <a:cubicBezTo>
                  <a:pt x="1713169" y="630143"/>
                  <a:pt x="1713169" y="603258"/>
                  <a:pt x="1696588" y="586677"/>
                </a:cubicBezTo>
                <a:lnTo>
                  <a:pt x="1667304" y="557393"/>
                </a:lnTo>
                <a:cubicBezTo>
                  <a:pt x="1659013" y="549102"/>
                  <a:pt x="1648146" y="544956"/>
                  <a:pt x="1637280" y="544956"/>
                </a:cubicBezTo>
                <a:close/>
                <a:moveTo>
                  <a:pt x="1372791" y="439020"/>
                </a:moveTo>
                <a:cubicBezTo>
                  <a:pt x="1361925" y="439020"/>
                  <a:pt x="1351058" y="443165"/>
                  <a:pt x="1342767" y="451456"/>
                </a:cubicBezTo>
                <a:lnTo>
                  <a:pt x="851745" y="942478"/>
                </a:lnTo>
                <a:cubicBezTo>
                  <a:pt x="835164" y="959060"/>
                  <a:pt x="835164" y="985944"/>
                  <a:pt x="851745" y="1002526"/>
                </a:cubicBezTo>
                <a:lnTo>
                  <a:pt x="881029" y="1031810"/>
                </a:lnTo>
                <a:cubicBezTo>
                  <a:pt x="897611" y="1048392"/>
                  <a:pt x="924495" y="1048392"/>
                  <a:pt x="941077" y="1031810"/>
                </a:cubicBezTo>
                <a:lnTo>
                  <a:pt x="1432099" y="540788"/>
                </a:lnTo>
                <a:cubicBezTo>
                  <a:pt x="1448681" y="524206"/>
                  <a:pt x="1448681" y="497322"/>
                  <a:pt x="1432099" y="480740"/>
                </a:cubicBezTo>
                <a:lnTo>
                  <a:pt x="1402815" y="451456"/>
                </a:lnTo>
                <a:cubicBezTo>
                  <a:pt x="1394524" y="443165"/>
                  <a:pt x="1383658" y="439020"/>
                  <a:pt x="1372791" y="439020"/>
                </a:cubicBezTo>
                <a:close/>
                <a:moveTo>
                  <a:pt x="864042" y="270000"/>
                </a:moveTo>
                <a:lnTo>
                  <a:pt x="2945402" y="270000"/>
                </a:lnTo>
                <a:cubicBezTo>
                  <a:pt x="3094522" y="270000"/>
                  <a:pt x="3215407" y="390885"/>
                  <a:pt x="3215407" y="540005"/>
                </a:cubicBezTo>
                <a:lnTo>
                  <a:pt x="3215407" y="1619995"/>
                </a:lnTo>
                <a:cubicBezTo>
                  <a:pt x="3215407" y="1769115"/>
                  <a:pt x="3094522" y="1890000"/>
                  <a:pt x="2945402" y="1890000"/>
                </a:cubicBezTo>
                <a:lnTo>
                  <a:pt x="864042" y="1890000"/>
                </a:lnTo>
                <a:cubicBezTo>
                  <a:pt x="714922" y="1890000"/>
                  <a:pt x="594037" y="1769115"/>
                  <a:pt x="594037" y="1619995"/>
                </a:cubicBezTo>
                <a:lnTo>
                  <a:pt x="594037" y="540005"/>
                </a:lnTo>
                <a:cubicBezTo>
                  <a:pt x="594037" y="390885"/>
                  <a:pt x="714922" y="270000"/>
                  <a:pt x="864042" y="270000"/>
                </a:cubicBezTo>
                <a:close/>
                <a:moveTo>
                  <a:pt x="804042" y="180000"/>
                </a:moveTo>
                <a:cubicBezTo>
                  <a:pt x="638353" y="180000"/>
                  <a:pt x="504036" y="314317"/>
                  <a:pt x="504036" y="480006"/>
                </a:cubicBezTo>
                <a:lnTo>
                  <a:pt x="504036" y="1679994"/>
                </a:lnTo>
                <a:cubicBezTo>
                  <a:pt x="504036" y="1845683"/>
                  <a:pt x="638353" y="1980000"/>
                  <a:pt x="804042" y="1980000"/>
                </a:cubicBezTo>
                <a:lnTo>
                  <a:pt x="3027043" y="1980000"/>
                </a:lnTo>
                <a:cubicBezTo>
                  <a:pt x="3192732" y="1980000"/>
                  <a:pt x="3327049" y="1845683"/>
                  <a:pt x="3327049" y="1679994"/>
                </a:cubicBezTo>
                <a:lnTo>
                  <a:pt x="3327049" y="480006"/>
                </a:lnTo>
                <a:cubicBezTo>
                  <a:pt x="3327049" y="314317"/>
                  <a:pt x="3192732" y="180000"/>
                  <a:pt x="3027043" y="180000"/>
                </a:cubicBezTo>
                <a:close/>
                <a:moveTo>
                  <a:pt x="684043" y="0"/>
                </a:moveTo>
                <a:lnTo>
                  <a:pt x="3190330" y="0"/>
                </a:lnTo>
                <a:cubicBezTo>
                  <a:pt x="3389156" y="0"/>
                  <a:pt x="3550337" y="161181"/>
                  <a:pt x="3550337" y="360007"/>
                </a:cubicBezTo>
                <a:lnTo>
                  <a:pt x="3550337" y="1799993"/>
                </a:lnTo>
                <a:cubicBezTo>
                  <a:pt x="3550337" y="1998819"/>
                  <a:pt x="3389156" y="2160000"/>
                  <a:pt x="3190330" y="2160000"/>
                </a:cubicBezTo>
                <a:lnTo>
                  <a:pt x="684043" y="2160000"/>
                </a:lnTo>
                <a:cubicBezTo>
                  <a:pt x="485217" y="2160000"/>
                  <a:pt x="324036" y="1998819"/>
                  <a:pt x="324036" y="1799993"/>
                </a:cubicBezTo>
                <a:lnTo>
                  <a:pt x="324036" y="360007"/>
                </a:lnTo>
                <a:cubicBezTo>
                  <a:pt x="324036" y="161181"/>
                  <a:pt x="485217" y="0"/>
                  <a:pt x="6840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3" name="Rounded Rectangle 12">
            <a:extLst>
              <a:ext uri="{FF2B5EF4-FFF2-40B4-BE49-F238E27FC236}">
                <a16:creationId xmlns:a16="http://schemas.microsoft.com/office/drawing/2014/main" id="{CC8E4C2F-A0B0-49CD-B216-B920D1E0C1F6}"/>
              </a:ext>
            </a:extLst>
          </p:cNvPr>
          <p:cNvSpPr>
            <a:spLocks noChangeAspect="1"/>
          </p:cNvSpPr>
          <p:nvPr/>
        </p:nvSpPr>
        <p:spPr>
          <a:xfrm>
            <a:off x="4257525" y="4497046"/>
            <a:ext cx="353173" cy="420869"/>
          </a:xfrm>
          <a:custGeom>
            <a:avLst/>
            <a:gdLst/>
            <a:ahLst/>
            <a:cxnLst/>
            <a:rect l="l" t="t" r="r" b="b"/>
            <a:pathLst>
              <a:path w="3312367" h="3947283">
                <a:moveTo>
                  <a:pt x="2537615" y="3705909"/>
                </a:moveTo>
                <a:cubicBezTo>
                  <a:pt x="2512344" y="3705909"/>
                  <a:pt x="2491857" y="3726396"/>
                  <a:pt x="2491857" y="3751667"/>
                </a:cubicBezTo>
                <a:cubicBezTo>
                  <a:pt x="2491857" y="3776938"/>
                  <a:pt x="2512344" y="3797425"/>
                  <a:pt x="2537615" y="3797425"/>
                </a:cubicBezTo>
                <a:lnTo>
                  <a:pt x="2762175" y="3797425"/>
                </a:lnTo>
                <a:cubicBezTo>
                  <a:pt x="2787446" y="3797425"/>
                  <a:pt x="2807933" y="3776938"/>
                  <a:pt x="2807933" y="3751667"/>
                </a:cubicBezTo>
                <a:cubicBezTo>
                  <a:pt x="2807933" y="3726396"/>
                  <a:pt x="2787446" y="3705909"/>
                  <a:pt x="2762175" y="3705909"/>
                </a:cubicBezTo>
                <a:close/>
                <a:moveTo>
                  <a:pt x="1141114" y="3408594"/>
                </a:moveTo>
                <a:cubicBezTo>
                  <a:pt x="1097903" y="3408594"/>
                  <a:pt x="1062874" y="3443623"/>
                  <a:pt x="1062874" y="3486834"/>
                </a:cubicBezTo>
                <a:cubicBezTo>
                  <a:pt x="1062874" y="3530045"/>
                  <a:pt x="1097903" y="3565073"/>
                  <a:pt x="1141114" y="3565073"/>
                </a:cubicBezTo>
                <a:lnTo>
                  <a:pt x="1525078" y="3565074"/>
                </a:lnTo>
                <a:cubicBezTo>
                  <a:pt x="1568289" y="3565074"/>
                  <a:pt x="1603318" y="3530045"/>
                  <a:pt x="1603318" y="3486834"/>
                </a:cubicBezTo>
                <a:lnTo>
                  <a:pt x="1603319" y="3486834"/>
                </a:lnTo>
                <a:cubicBezTo>
                  <a:pt x="1603319" y="3443623"/>
                  <a:pt x="1568290" y="3408594"/>
                  <a:pt x="1525079" y="3408594"/>
                </a:cubicBezTo>
                <a:close/>
                <a:moveTo>
                  <a:pt x="2129393" y="1705414"/>
                </a:moveTo>
                <a:lnTo>
                  <a:pt x="2129393" y="3580170"/>
                </a:lnTo>
                <a:lnTo>
                  <a:pt x="3126216" y="3580170"/>
                </a:lnTo>
                <a:lnTo>
                  <a:pt x="3126216" y="1705414"/>
                </a:lnTo>
                <a:close/>
                <a:moveTo>
                  <a:pt x="2481193" y="1533789"/>
                </a:moveTo>
                <a:cubicBezTo>
                  <a:pt x="2462682" y="1533789"/>
                  <a:pt x="2447676" y="1548795"/>
                  <a:pt x="2447676" y="1567306"/>
                </a:cubicBezTo>
                <a:lnTo>
                  <a:pt x="2447676" y="1572258"/>
                </a:lnTo>
                <a:cubicBezTo>
                  <a:pt x="2447676" y="1590769"/>
                  <a:pt x="2462682" y="1605775"/>
                  <a:pt x="2481193" y="1605775"/>
                </a:cubicBezTo>
                <a:lnTo>
                  <a:pt x="2774415" y="1605775"/>
                </a:lnTo>
                <a:cubicBezTo>
                  <a:pt x="2792926" y="1605775"/>
                  <a:pt x="2807932" y="1590769"/>
                  <a:pt x="2807932" y="1572258"/>
                </a:cubicBezTo>
                <a:lnTo>
                  <a:pt x="2807932" y="1567306"/>
                </a:lnTo>
                <a:cubicBezTo>
                  <a:pt x="2807932" y="1548795"/>
                  <a:pt x="2792926" y="1533789"/>
                  <a:pt x="2774415" y="1533789"/>
                </a:cubicBezTo>
                <a:close/>
                <a:moveTo>
                  <a:pt x="2113478" y="1418392"/>
                </a:moveTo>
                <a:lnTo>
                  <a:pt x="3142130" y="1418392"/>
                </a:lnTo>
                <a:cubicBezTo>
                  <a:pt x="3236149" y="1418392"/>
                  <a:pt x="3312367" y="1494610"/>
                  <a:pt x="3312367" y="1588629"/>
                </a:cubicBezTo>
                <a:lnTo>
                  <a:pt x="3312367" y="3777046"/>
                </a:lnTo>
                <a:cubicBezTo>
                  <a:pt x="3312367" y="3871065"/>
                  <a:pt x="3236149" y="3947283"/>
                  <a:pt x="3142130" y="3947283"/>
                </a:cubicBezTo>
                <a:lnTo>
                  <a:pt x="2113478" y="3947283"/>
                </a:lnTo>
                <a:cubicBezTo>
                  <a:pt x="2019459" y="3947283"/>
                  <a:pt x="1943241" y="3871065"/>
                  <a:pt x="1943241" y="3777046"/>
                </a:cubicBezTo>
                <a:lnTo>
                  <a:pt x="1943241" y="1588629"/>
                </a:lnTo>
                <a:cubicBezTo>
                  <a:pt x="1943241" y="1494610"/>
                  <a:pt x="2019459" y="1418392"/>
                  <a:pt x="2113478" y="1418392"/>
                </a:cubicBezTo>
                <a:close/>
                <a:moveTo>
                  <a:pt x="1006317" y="157391"/>
                </a:moveTo>
                <a:cubicBezTo>
                  <a:pt x="987806" y="157391"/>
                  <a:pt x="972800" y="172397"/>
                  <a:pt x="972800" y="190908"/>
                </a:cubicBezTo>
                <a:lnTo>
                  <a:pt x="972800" y="195860"/>
                </a:lnTo>
                <a:cubicBezTo>
                  <a:pt x="972800" y="214371"/>
                  <a:pt x="987806" y="229377"/>
                  <a:pt x="1006317" y="229377"/>
                </a:cubicBezTo>
                <a:lnTo>
                  <a:pt x="1659876" y="229377"/>
                </a:lnTo>
                <a:cubicBezTo>
                  <a:pt x="1678387" y="229377"/>
                  <a:pt x="1693393" y="214371"/>
                  <a:pt x="1693393" y="195860"/>
                </a:cubicBezTo>
                <a:lnTo>
                  <a:pt x="1693393" y="190908"/>
                </a:lnTo>
                <a:cubicBezTo>
                  <a:pt x="1693393" y="172397"/>
                  <a:pt x="1678387" y="157391"/>
                  <a:pt x="1659876" y="157391"/>
                </a:cubicBezTo>
                <a:close/>
                <a:moveTo>
                  <a:pt x="264780" y="0"/>
                </a:moveTo>
                <a:lnTo>
                  <a:pt x="2401413" y="0"/>
                </a:lnTo>
                <a:cubicBezTo>
                  <a:pt x="2547647" y="0"/>
                  <a:pt x="2666193" y="118546"/>
                  <a:pt x="2666193" y="264780"/>
                </a:cubicBezTo>
                <a:lnTo>
                  <a:pt x="2666193" y="1345374"/>
                </a:lnTo>
                <a:lnTo>
                  <a:pt x="2369517" y="1345374"/>
                </a:lnTo>
                <a:lnTo>
                  <a:pt x="2369517" y="366783"/>
                </a:lnTo>
                <a:lnTo>
                  <a:pt x="296676" y="366783"/>
                </a:lnTo>
                <a:lnTo>
                  <a:pt x="296676" y="3219873"/>
                </a:lnTo>
                <a:lnTo>
                  <a:pt x="1867527" y="3219873"/>
                </a:lnTo>
                <a:lnTo>
                  <a:pt x="1867527" y="3778374"/>
                </a:lnTo>
                <a:lnTo>
                  <a:pt x="264780" y="3778374"/>
                </a:lnTo>
                <a:cubicBezTo>
                  <a:pt x="118546" y="3778374"/>
                  <a:pt x="0" y="3659828"/>
                  <a:pt x="0" y="3513594"/>
                </a:cubicBezTo>
                <a:lnTo>
                  <a:pt x="0" y="264780"/>
                </a:lnTo>
                <a:cubicBezTo>
                  <a:pt x="0" y="118546"/>
                  <a:pt x="118546" y="0"/>
                  <a:pt x="2647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4" name="Rounded Rectangle 8">
            <a:extLst>
              <a:ext uri="{FF2B5EF4-FFF2-40B4-BE49-F238E27FC236}">
                <a16:creationId xmlns:a16="http://schemas.microsoft.com/office/drawing/2014/main" id="{211EAA99-14F8-4515-8797-6176359AC84A}"/>
              </a:ext>
            </a:extLst>
          </p:cNvPr>
          <p:cNvSpPr>
            <a:spLocks noChangeAspect="1"/>
          </p:cNvSpPr>
          <p:nvPr/>
        </p:nvSpPr>
        <p:spPr>
          <a:xfrm>
            <a:off x="5864571" y="2730724"/>
            <a:ext cx="520370" cy="335989"/>
          </a:xfrm>
          <a:custGeom>
            <a:avLst/>
            <a:gdLst/>
            <a:ahLst/>
            <a:cxnLst/>
            <a:rect l="l" t="t" r="r" b="b"/>
            <a:pathLst>
              <a:path w="3903331" h="2520264">
                <a:moveTo>
                  <a:pt x="979557" y="2088232"/>
                </a:moveTo>
                <a:lnTo>
                  <a:pt x="1699637" y="2088232"/>
                </a:lnTo>
                <a:lnTo>
                  <a:pt x="1699637" y="2376264"/>
                </a:lnTo>
                <a:lnTo>
                  <a:pt x="2183836" y="2376264"/>
                </a:lnTo>
                <a:cubicBezTo>
                  <a:pt x="2223601" y="2376264"/>
                  <a:pt x="2255836" y="2408499"/>
                  <a:pt x="2255836" y="2448264"/>
                </a:cubicBezTo>
                <a:lnTo>
                  <a:pt x="2255836" y="2520264"/>
                </a:lnTo>
                <a:lnTo>
                  <a:pt x="423358" y="2520264"/>
                </a:lnTo>
                <a:lnTo>
                  <a:pt x="423358" y="2448264"/>
                </a:lnTo>
                <a:cubicBezTo>
                  <a:pt x="423358" y="2408499"/>
                  <a:pt x="455593" y="2376264"/>
                  <a:pt x="495358" y="2376264"/>
                </a:cubicBezTo>
                <a:lnTo>
                  <a:pt x="979557" y="2376264"/>
                </a:lnTo>
                <a:close/>
                <a:moveTo>
                  <a:pt x="3399275" y="1789990"/>
                </a:moveTo>
                <a:cubicBezTo>
                  <a:pt x="3458928" y="1789990"/>
                  <a:pt x="3507287" y="1838349"/>
                  <a:pt x="3507287" y="1898002"/>
                </a:cubicBezTo>
                <a:cubicBezTo>
                  <a:pt x="3507287" y="1957655"/>
                  <a:pt x="3458928" y="2006014"/>
                  <a:pt x="3399275" y="2006014"/>
                </a:cubicBezTo>
                <a:cubicBezTo>
                  <a:pt x="3339622" y="2006014"/>
                  <a:pt x="3291263" y="1957655"/>
                  <a:pt x="3291263" y="1898002"/>
                </a:cubicBezTo>
                <a:cubicBezTo>
                  <a:pt x="3291263" y="1838349"/>
                  <a:pt x="3339622" y="1789990"/>
                  <a:pt x="3399275" y="1789990"/>
                </a:cubicBezTo>
                <a:close/>
                <a:moveTo>
                  <a:pt x="1339597" y="1746047"/>
                </a:moveTo>
                <a:cubicBezTo>
                  <a:pt x="1279944" y="1746047"/>
                  <a:pt x="1231585" y="1794406"/>
                  <a:pt x="1231585" y="1854059"/>
                </a:cubicBezTo>
                <a:cubicBezTo>
                  <a:pt x="1231585" y="1913712"/>
                  <a:pt x="1279944" y="1962071"/>
                  <a:pt x="1339597" y="1962071"/>
                </a:cubicBezTo>
                <a:cubicBezTo>
                  <a:pt x="1399250" y="1962071"/>
                  <a:pt x="1447609" y="1913712"/>
                  <a:pt x="1447609" y="1854059"/>
                </a:cubicBezTo>
                <a:cubicBezTo>
                  <a:pt x="1447609" y="1794406"/>
                  <a:pt x="1399250" y="1746047"/>
                  <a:pt x="1339597" y="1746047"/>
                </a:cubicBezTo>
                <a:close/>
                <a:moveTo>
                  <a:pt x="3399275" y="1692573"/>
                </a:moveTo>
                <a:cubicBezTo>
                  <a:pt x="3285820" y="1692573"/>
                  <a:pt x="3193846" y="1784547"/>
                  <a:pt x="3193846" y="1898002"/>
                </a:cubicBezTo>
                <a:cubicBezTo>
                  <a:pt x="3193846" y="2011457"/>
                  <a:pt x="3285820" y="2103431"/>
                  <a:pt x="3399275" y="2103431"/>
                </a:cubicBezTo>
                <a:cubicBezTo>
                  <a:pt x="3512730" y="2103431"/>
                  <a:pt x="3604704" y="2011457"/>
                  <a:pt x="3604704" y="1898002"/>
                </a:cubicBezTo>
                <a:cubicBezTo>
                  <a:pt x="3604704" y="1784547"/>
                  <a:pt x="3512730" y="1692573"/>
                  <a:pt x="3399275" y="1692573"/>
                </a:cubicBezTo>
                <a:close/>
                <a:moveTo>
                  <a:pt x="3118980" y="1080112"/>
                </a:moveTo>
                <a:cubicBezTo>
                  <a:pt x="3074938" y="1080112"/>
                  <a:pt x="3039235" y="1115815"/>
                  <a:pt x="3039235" y="1159857"/>
                </a:cubicBezTo>
                <a:lnTo>
                  <a:pt x="3039235" y="1180387"/>
                </a:lnTo>
                <a:cubicBezTo>
                  <a:pt x="3039235" y="1224429"/>
                  <a:pt x="3074938" y="1260132"/>
                  <a:pt x="3118980" y="1260132"/>
                </a:cubicBezTo>
                <a:lnTo>
                  <a:pt x="3679570" y="1260132"/>
                </a:lnTo>
                <a:cubicBezTo>
                  <a:pt x="3723612" y="1260132"/>
                  <a:pt x="3759315" y="1224429"/>
                  <a:pt x="3759315" y="1180387"/>
                </a:cubicBezTo>
                <a:lnTo>
                  <a:pt x="3759315" y="1159857"/>
                </a:lnTo>
                <a:cubicBezTo>
                  <a:pt x="3759315" y="1115815"/>
                  <a:pt x="3723612" y="1080112"/>
                  <a:pt x="3679570" y="1080112"/>
                </a:cubicBezTo>
                <a:close/>
                <a:moveTo>
                  <a:pt x="3118980" y="782689"/>
                </a:moveTo>
                <a:cubicBezTo>
                  <a:pt x="3074938" y="782689"/>
                  <a:pt x="3039235" y="818392"/>
                  <a:pt x="3039235" y="862434"/>
                </a:cubicBezTo>
                <a:lnTo>
                  <a:pt x="3039235" y="882964"/>
                </a:lnTo>
                <a:cubicBezTo>
                  <a:pt x="3039235" y="927006"/>
                  <a:pt x="3074938" y="962709"/>
                  <a:pt x="3118980" y="962709"/>
                </a:cubicBezTo>
                <a:lnTo>
                  <a:pt x="3679570" y="962709"/>
                </a:lnTo>
                <a:cubicBezTo>
                  <a:pt x="3723612" y="962709"/>
                  <a:pt x="3759315" y="927006"/>
                  <a:pt x="3759315" y="882964"/>
                </a:cubicBezTo>
                <a:lnTo>
                  <a:pt x="3759315" y="862434"/>
                </a:lnTo>
                <a:cubicBezTo>
                  <a:pt x="3759315" y="818392"/>
                  <a:pt x="3723612" y="782689"/>
                  <a:pt x="3679570" y="782689"/>
                </a:cubicBezTo>
                <a:close/>
                <a:moveTo>
                  <a:pt x="3118980" y="485267"/>
                </a:moveTo>
                <a:cubicBezTo>
                  <a:pt x="3074938" y="485267"/>
                  <a:pt x="3039235" y="520970"/>
                  <a:pt x="3039235" y="565012"/>
                </a:cubicBezTo>
                <a:lnTo>
                  <a:pt x="3039235" y="585542"/>
                </a:lnTo>
                <a:cubicBezTo>
                  <a:pt x="3039235" y="629584"/>
                  <a:pt x="3074938" y="665287"/>
                  <a:pt x="3118980" y="665287"/>
                </a:cubicBezTo>
                <a:lnTo>
                  <a:pt x="3679570" y="665287"/>
                </a:lnTo>
                <a:cubicBezTo>
                  <a:pt x="3723612" y="665287"/>
                  <a:pt x="3759315" y="629584"/>
                  <a:pt x="3759315" y="585542"/>
                </a:cubicBezTo>
                <a:lnTo>
                  <a:pt x="3759315" y="565012"/>
                </a:lnTo>
                <a:cubicBezTo>
                  <a:pt x="3759315" y="520970"/>
                  <a:pt x="3723612" y="485267"/>
                  <a:pt x="3679570" y="485267"/>
                </a:cubicBezTo>
                <a:close/>
                <a:moveTo>
                  <a:pt x="3118980" y="187845"/>
                </a:moveTo>
                <a:cubicBezTo>
                  <a:pt x="3074938" y="187845"/>
                  <a:pt x="3039235" y="223548"/>
                  <a:pt x="3039235" y="267590"/>
                </a:cubicBezTo>
                <a:lnTo>
                  <a:pt x="3039235" y="288120"/>
                </a:lnTo>
                <a:cubicBezTo>
                  <a:pt x="3039235" y="332162"/>
                  <a:pt x="3074938" y="367865"/>
                  <a:pt x="3118980" y="367865"/>
                </a:cubicBezTo>
                <a:lnTo>
                  <a:pt x="3679570" y="367865"/>
                </a:lnTo>
                <a:cubicBezTo>
                  <a:pt x="3723612" y="367865"/>
                  <a:pt x="3759315" y="332162"/>
                  <a:pt x="3759315" y="288120"/>
                </a:cubicBezTo>
                <a:lnTo>
                  <a:pt x="3759315" y="267590"/>
                </a:lnTo>
                <a:cubicBezTo>
                  <a:pt x="3759315" y="223548"/>
                  <a:pt x="3723612" y="187845"/>
                  <a:pt x="3679570" y="187845"/>
                </a:cubicBezTo>
                <a:close/>
                <a:moveTo>
                  <a:pt x="331244" y="170684"/>
                </a:moveTo>
                <a:cubicBezTo>
                  <a:pt x="243611" y="170684"/>
                  <a:pt x="172570" y="241725"/>
                  <a:pt x="172570" y="329358"/>
                </a:cubicBezTo>
                <a:lnTo>
                  <a:pt x="172570" y="1516738"/>
                </a:lnTo>
                <a:cubicBezTo>
                  <a:pt x="172570" y="1604371"/>
                  <a:pt x="243611" y="1675412"/>
                  <a:pt x="331244" y="1675412"/>
                </a:cubicBezTo>
                <a:lnTo>
                  <a:pt x="2347950" y="1675412"/>
                </a:lnTo>
                <a:cubicBezTo>
                  <a:pt x="2435583" y="1675412"/>
                  <a:pt x="2506624" y="1604371"/>
                  <a:pt x="2506624" y="1516738"/>
                </a:cubicBezTo>
                <a:lnTo>
                  <a:pt x="2506624" y="329358"/>
                </a:lnTo>
                <a:cubicBezTo>
                  <a:pt x="2506624" y="241725"/>
                  <a:pt x="2435583" y="170684"/>
                  <a:pt x="2347950" y="170684"/>
                </a:cubicBezTo>
                <a:close/>
                <a:moveTo>
                  <a:pt x="3020709" y="0"/>
                </a:moveTo>
                <a:lnTo>
                  <a:pt x="3777841" y="0"/>
                </a:lnTo>
                <a:cubicBezTo>
                  <a:pt x="3847147" y="0"/>
                  <a:pt x="3903331" y="56184"/>
                  <a:pt x="3903331" y="125490"/>
                </a:cubicBezTo>
                <a:lnTo>
                  <a:pt x="3903331" y="2394774"/>
                </a:lnTo>
                <a:cubicBezTo>
                  <a:pt x="3903331" y="2464080"/>
                  <a:pt x="3847147" y="2520264"/>
                  <a:pt x="3777841" y="2520264"/>
                </a:cubicBezTo>
                <a:lnTo>
                  <a:pt x="3020709" y="2520264"/>
                </a:lnTo>
                <a:cubicBezTo>
                  <a:pt x="2951403" y="2520264"/>
                  <a:pt x="2895219" y="2464080"/>
                  <a:pt x="2895219" y="2394774"/>
                </a:cubicBezTo>
                <a:lnTo>
                  <a:pt x="2895219" y="125490"/>
                </a:lnTo>
                <a:cubicBezTo>
                  <a:pt x="2895219" y="56184"/>
                  <a:pt x="2951403" y="0"/>
                  <a:pt x="3020709" y="0"/>
                </a:cubicBezTo>
                <a:close/>
                <a:moveTo>
                  <a:pt x="243661" y="0"/>
                </a:moveTo>
                <a:lnTo>
                  <a:pt x="2435534" y="0"/>
                </a:lnTo>
                <a:cubicBezTo>
                  <a:pt x="2570104" y="0"/>
                  <a:pt x="2679195" y="109091"/>
                  <a:pt x="2679195" y="243661"/>
                </a:cubicBezTo>
                <a:lnTo>
                  <a:pt x="2679195" y="1772563"/>
                </a:lnTo>
                <a:cubicBezTo>
                  <a:pt x="2679195" y="1907133"/>
                  <a:pt x="2570104" y="2016224"/>
                  <a:pt x="2435534" y="2016224"/>
                </a:cubicBezTo>
                <a:lnTo>
                  <a:pt x="243661" y="2016224"/>
                </a:lnTo>
                <a:cubicBezTo>
                  <a:pt x="109091" y="2016224"/>
                  <a:pt x="0" y="1907133"/>
                  <a:pt x="0" y="1772563"/>
                </a:cubicBezTo>
                <a:lnTo>
                  <a:pt x="0" y="243661"/>
                </a:lnTo>
                <a:cubicBezTo>
                  <a:pt x="0" y="109091"/>
                  <a:pt x="109091" y="0"/>
                  <a:pt x="24366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35" name="Rounded Rectangle 1">
            <a:extLst>
              <a:ext uri="{FF2B5EF4-FFF2-40B4-BE49-F238E27FC236}">
                <a16:creationId xmlns:a16="http://schemas.microsoft.com/office/drawing/2014/main" id="{D0FE886D-BAE4-4E63-AB26-BB8F375A51E0}"/>
              </a:ext>
            </a:extLst>
          </p:cNvPr>
          <p:cNvSpPr>
            <a:spLocks/>
          </p:cNvSpPr>
          <p:nvPr/>
        </p:nvSpPr>
        <p:spPr>
          <a:xfrm>
            <a:off x="4736206" y="3332872"/>
            <a:ext cx="379221" cy="379221"/>
          </a:xfrm>
          <a:custGeom>
            <a:avLst/>
            <a:gdLst/>
            <a:ahLst/>
            <a:cxnLst/>
            <a:rect l="l" t="t" r="r" b="b"/>
            <a:pathLst>
              <a:path w="3888432" h="3902714">
                <a:moveTo>
                  <a:pt x="1113894" y="3227140"/>
                </a:moveTo>
                <a:lnTo>
                  <a:pt x="2774538" y="3227140"/>
                </a:lnTo>
                <a:cubicBezTo>
                  <a:pt x="2813020" y="3227140"/>
                  <a:pt x="2844216" y="3258336"/>
                  <a:pt x="2844216" y="3296818"/>
                </a:cubicBezTo>
                <a:lnTo>
                  <a:pt x="2844216" y="3337462"/>
                </a:lnTo>
                <a:cubicBezTo>
                  <a:pt x="2844216" y="3375944"/>
                  <a:pt x="2813020" y="3407140"/>
                  <a:pt x="2774538" y="3407140"/>
                </a:cubicBezTo>
                <a:lnTo>
                  <a:pt x="1113894" y="3407140"/>
                </a:lnTo>
                <a:cubicBezTo>
                  <a:pt x="1075412" y="3407140"/>
                  <a:pt x="1044216" y="3375944"/>
                  <a:pt x="1044216" y="3337462"/>
                </a:cubicBezTo>
                <a:lnTo>
                  <a:pt x="1044216" y="3296818"/>
                </a:lnTo>
                <a:cubicBezTo>
                  <a:pt x="1044216" y="3258336"/>
                  <a:pt x="1075412" y="3227140"/>
                  <a:pt x="1113894" y="3227140"/>
                </a:cubicBezTo>
                <a:close/>
                <a:moveTo>
                  <a:pt x="1111898" y="2923315"/>
                </a:moveTo>
                <a:lnTo>
                  <a:pt x="2772542" y="2923315"/>
                </a:lnTo>
                <a:cubicBezTo>
                  <a:pt x="2811024" y="2923315"/>
                  <a:pt x="2842220" y="2954511"/>
                  <a:pt x="2842220" y="2992993"/>
                </a:cubicBezTo>
                <a:lnTo>
                  <a:pt x="2842220" y="3033637"/>
                </a:lnTo>
                <a:cubicBezTo>
                  <a:pt x="2842220" y="3072119"/>
                  <a:pt x="2811024" y="3103315"/>
                  <a:pt x="2772542" y="3103315"/>
                </a:cubicBezTo>
                <a:lnTo>
                  <a:pt x="1111898" y="3103315"/>
                </a:lnTo>
                <a:cubicBezTo>
                  <a:pt x="1073416" y="3103315"/>
                  <a:pt x="1042220" y="3072119"/>
                  <a:pt x="1042220" y="3033637"/>
                </a:cubicBezTo>
                <a:lnTo>
                  <a:pt x="1042220" y="2992993"/>
                </a:lnTo>
                <a:cubicBezTo>
                  <a:pt x="1042220" y="2954511"/>
                  <a:pt x="1073416" y="2923315"/>
                  <a:pt x="1111898" y="2923315"/>
                </a:cubicBezTo>
                <a:close/>
                <a:moveTo>
                  <a:pt x="495275" y="2664296"/>
                </a:moveTo>
                <a:lnTo>
                  <a:pt x="853982" y="2664296"/>
                </a:lnTo>
                <a:lnTo>
                  <a:pt x="853982" y="3560524"/>
                </a:lnTo>
                <a:lnTo>
                  <a:pt x="3006222" y="3560524"/>
                </a:lnTo>
                <a:lnTo>
                  <a:pt x="3006222" y="2664296"/>
                </a:lnTo>
                <a:lnTo>
                  <a:pt x="3364929" y="2664296"/>
                </a:lnTo>
                <a:lnTo>
                  <a:pt x="3364929" y="3902714"/>
                </a:lnTo>
                <a:lnTo>
                  <a:pt x="495275" y="3902714"/>
                </a:lnTo>
                <a:close/>
                <a:moveTo>
                  <a:pt x="1113894" y="2619490"/>
                </a:moveTo>
                <a:lnTo>
                  <a:pt x="2774538" y="2619490"/>
                </a:lnTo>
                <a:cubicBezTo>
                  <a:pt x="2813020" y="2619490"/>
                  <a:pt x="2844216" y="2650686"/>
                  <a:pt x="2844216" y="2689168"/>
                </a:cubicBezTo>
                <a:lnTo>
                  <a:pt x="2844216" y="2729812"/>
                </a:lnTo>
                <a:cubicBezTo>
                  <a:pt x="2844216" y="2768294"/>
                  <a:pt x="2813020" y="2799490"/>
                  <a:pt x="2774538" y="2799490"/>
                </a:cubicBezTo>
                <a:lnTo>
                  <a:pt x="1113894" y="2799490"/>
                </a:lnTo>
                <a:cubicBezTo>
                  <a:pt x="1075412" y="2799490"/>
                  <a:pt x="1044216" y="2768294"/>
                  <a:pt x="1044216" y="2729812"/>
                </a:cubicBezTo>
                <a:lnTo>
                  <a:pt x="1044216" y="2689168"/>
                </a:lnTo>
                <a:cubicBezTo>
                  <a:pt x="1044216" y="2650686"/>
                  <a:pt x="1075412" y="2619490"/>
                  <a:pt x="1113894" y="2619490"/>
                </a:cubicBezTo>
                <a:close/>
                <a:moveTo>
                  <a:pt x="3183220" y="1512740"/>
                </a:moveTo>
                <a:cubicBezTo>
                  <a:pt x="3130821" y="1512740"/>
                  <a:pt x="3088344" y="1555217"/>
                  <a:pt x="3088344" y="1607616"/>
                </a:cubicBezTo>
                <a:lnTo>
                  <a:pt x="3088344" y="1777903"/>
                </a:lnTo>
                <a:cubicBezTo>
                  <a:pt x="3088344" y="1830302"/>
                  <a:pt x="3130821" y="1872779"/>
                  <a:pt x="3183220" y="1872779"/>
                </a:cubicBezTo>
                <a:lnTo>
                  <a:pt x="3334111" y="1872779"/>
                </a:lnTo>
                <a:cubicBezTo>
                  <a:pt x="3386510" y="1872779"/>
                  <a:pt x="3428987" y="1830302"/>
                  <a:pt x="3428987" y="1777903"/>
                </a:cubicBezTo>
                <a:lnTo>
                  <a:pt x="3428987" y="1607616"/>
                </a:lnTo>
                <a:cubicBezTo>
                  <a:pt x="3428987" y="1555217"/>
                  <a:pt x="3386510" y="1512740"/>
                  <a:pt x="3334111" y="1512740"/>
                </a:cubicBezTo>
                <a:close/>
                <a:moveTo>
                  <a:pt x="317370" y="1192161"/>
                </a:moveTo>
                <a:lnTo>
                  <a:pt x="3571062" y="1192161"/>
                </a:lnTo>
                <a:cubicBezTo>
                  <a:pt x="3746341" y="1192161"/>
                  <a:pt x="3888432" y="1369515"/>
                  <a:pt x="3888432" y="1588294"/>
                </a:cubicBezTo>
                <a:lnTo>
                  <a:pt x="3888432" y="3172779"/>
                </a:lnTo>
                <a:cubicBezTo>
                  <a:pt x="3888432" y="3391558"/>
                  <a:pt x="3746341" y="3568912"/>
                  <a:pt x="3571062" y="3568912"/>
                </a:cubicBezTo>
                <a:lnTo>
                  <a:pt x="3484959" y="3568912"/>
                </a:lnTo>
                <a:lnTo>
                  <a:pt x="3484959" y="2490370"/>
                </a:lnTo>
                <a:lnTo>
                  <a:pt x="388615" y="2490370"/>
                </a:lnTo>
                <a:lnTo>
                  <a:pt x="388615" y="3568912"/>
                </a:lnTo>
                <a:lnTo>
                  <a:pt x="317370" y="3568912"/>
                </a:lnTo>
                <a:cubicBezTo>
                  <a:pt x="142091" y="3568912"/>
                  <a:pt x="0" y="3391558"/>
                  <a:pt x="0" y="3172779"/>
                </a:cubicBezTo>
                <a:lnTo>
                  <a:pt x="0" y="1588294"/>
                </a:lnTo>
                <a:cubicBezTo>
                  <a:pt x="0" y="1369515"/>
                  <a:pt x="142091" y="1192161"/>
                  <a:pt x="317370" y="1192161"/>
                </a:cubicBezTo>
                <a:close/>
                <a:moveTo>
                  <a:pt x="3010811" y="792088"/>
                </a:moveTo>
                <a:lnTo>
                  <a:pt x="3369518" y="792088"/>
                </a:lnTo>
                <a:lnTo>
                  <a:pt x="3369518" y="1080119"/>
                </a:lnTo>
                <a:lnTo>
                  <a:pt x="3010811" y="1080119"/>
                </a:lnTo>
                <a:close/>
                <a:moveTo>
                  <a:pt x="2700857" y="0"/>
                </a:moveTo>
                <a:lnTo>
                  <a:pt x="3329483" y="698376"/>
                </a:lnTo>
                <a:lnTo>
                  <a:pt x="2700857" y="698376"/>
                </a:lnTo>
                <a:close/>
                <a:moveTo>
                  <a:pt x="499864" y="0"/>
                </a:moveTo>
                <a:lnTo>
                  <a:pt x="2592288" y="0"/>
                </a:lnTo>
                <a:lnTo>
                  <a:pt x="2592288" y="298450"/>
                </a:lnTo>
                <a:lnTo>
                  <a:pt x="858571" y="298450"/>
                </a:lnTo>
                <a:lnTo>
                  <a:pt x="858571" y="1080119"/>
                </a:lnTo>
                <a:lnTo>
                  <a:pt x="499864" y="108011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36" name="Rectangle 1">
            <a:extLst>
              <a:ext uri="{FF2B5EF4-FFF2-40B4-BE49-F238E27FC236}">
                <a16:creationId xmlns:a16="http://schemas.microsoft.com/office/drawing/2014/main" id="{A1B079C5-4D49-46E6-BECC-5078DEF82E25}"/>
              </a:ext>
            </a:extLst>
          </p:cNvPr>
          <p:cNvSpPr>
            <a:spLocks noChangeAspect="1"/>
          </p:cNvSpPr>
          <p:nvPr/>
        </p:nvSpPr>
        <p:spPr>
          <a:xfrm>
            <a:off x="7577213" y="4409106"/>
            <a:ext cx="504622" cy="494190"/>
          </a:xfrm>
          <a:custGeom>
            <a:avLst/>
            <a:gdLst/>
            <a:ahLst/>
            <a:cxnLst/>
            <a:rect l="l" t="t" r="r" b="b"/>
            <a:pathLst>
              <a:path w="4018294" h="3935229">
                <a:moveTo>
                  <a:pt x="1686498" y="3459340"/>
                </a:moveTo>
                <a:cubicBezTo>
                  <a:pt x="1659539" y="3459340"/>
                  <a:pt x="1637685" y="3481194"/>
                  <a:pt x="1637685" y="3508153"/>
                </a:cubicBezTo>
                <a:lnTo>
                  <a:pt x="1637685" y="3703399"/>
                </a:lnTo>
                <a:cubicBezTo>
                  <a:pt x="1637685" y="3730358"/>
                  <a:pt x="1659539" y="3752212"/>
                  <a:pt x="1686498" y="3752212"/>
                </a:cubicBezTo>
                <a:lnTo>
                  <a:pt x="2782130" y="3752212"/>
                </a:lnTo>
                <a:cubicBezTo>
                  <a:pt x="2809089" y="3752212"/>
                  <a:pt x="2830943" y="3730358"/>
                  <a:pt x="2830943" y="3703399"/>
                </a:cubicBezTo>
                <a:lnTo>
                  <a:pt x="2830943" y="3508153"/>
                </a:lnTo>
                <a:cubicBezTo>
                  <a:pt x="2830943" y="3481194"/>
                  <a:pt x="2809089" y="3459340"/>
                  <a:pt x="2782130" y="3459340"/>
                </a:cubicBezTo>
                <a:close/>
                <a:moveTo>
                  <a:pt x="1249864" y="3459340"/>
                </a:moveTo>
                <a:cubicBezTo>
                  <a:pt x="1222905" y="3459340"/>
                  <a:pt x="1201051" y="3481194"/>
                  <a:pt x="1201051" y="3508153"/>
                </a:cubicBezTo>
                <a:lnTo>
                  <a:pt x="1201051" y="3703399"/>
                </a:lnTo>
                <a:cubicBezTo>
                  <a:pt x="1201051" y="3730358"/>
                  <a:pt x="1222905" y="3752212"/>
                  <a:pt x="1249864" y="3752212"/>
                </a:cubicBezTo>
                <a:lnTo>
                  <a:pt x="1445110" y="3752212"/>
                </a:lnTo>
                <a:cubicBezTo>
                  <a:pt x="1472069" y="3752212"/>
                  <a:pt x="1493923" y="3730358"/>
                  <a:pt x="1493923" y="3703399"/>
                </a:cubicBezTo>
                <a:lnTo>
                  <a:pt x="1493923" y="3508153"/>
                </a:lnTo>
                <a:cubicBezTo>
                  <a:pt x="1493923" y="3481194"/>
                  <a:pt x="1472069" y="3459340"/>
                  <a:pt x="1445110" y="3459340"/>
                </a:cubicBezTo>
                <a:close/>
                <a:moveTo>
                  <a:pt x="818798" y="3459340"/>
                </a:moveTo>
                <a:cubicBezTo>
                  <a:pt x="791839" y="3459340"/>
                  <a:pt x="769985" y="3481194"/>
                  <a:pt x="769985" y="3508153"/>
                </a:cubicBezTo>
                <a:lnTo>
                  <a:pt x="769985" y="3703399"/>
                </a:lnTo>
                <a:cubicBezTo>
                  <a:pt x="769985" y="3730358"/>
                  <a:pt x="791839" y="3752212"/>
                  <a:pt x="818798" y="3752212"/>
                </a:cubicBezTo>
                <a:lnTo>
                  <a:pt x="1014044" y="3752212"/>
                </a:lnTo>
                <a:cubicBezTo>
                  <a:pt x="1041003" y="3752212"/>
                  <a:pt x="1062857" y="3730358"/>
                  <a:pt x="1062857" y="3703399"/>
                </a:cubicBezTo>
                <a:lnTo>
                  <a:pt x="1062857" y="3508153"/>
                </a:lnTo>
                <a:cubicBezTo>
                  <a:pt x="1062857" y="3481194"/>
                  <a:pt x="1041003" y="3459340"/>
                  <a:pt x="1014044" y="3459340"/>
                </a:cubicBezTo>
                <a:close/>
                <a:moveTo>
                  <a:pt x="370964" y="3459340"/>
                </a:moveTo>
                <a:cubicBezTo>
                  <a:pt x="344005" y="3459340"/>
                  <a:pt x="322151" y="3481194"/>
                  <a:pt x="322151" y="3508153"/>
                </a:cubicBezTo>
                <a:lnTo>
                  <a:pt x="322151" y="3703399"/>
                </a:lnTo>
                <a:cubicBezTo>
                  <a:pt x="322151" y="3730358"/>
                  <a:pt x="344005" y="3752212"/>
                  <a:pt x="370964" y="3752212"/>
                </a:cubicBezTo>
                <a:lnTo>
                  <a:pt x="566210" y="3752212"/>
                </a:lnTo>
                <a:cubicBezTo>
                  <a:pt x="593169" y="3752212"/>
                  <a:pt x="615023" y="3730358"/>
                  <a:pt x="615023" y="3703399"/>
                </a:cubicBezTo>
                <a:lnTo>
                  <a:pt x="615023" y="3508153"/>
                </a:lnTo>
                <a:cubicBezTo>
                  <a:pt x="615023" y="3481194"/>
                  <a:pt x="593169" y="3459340"/>
                  <a:pt x="566210" y="3459340"/>
                </a:cubicBezTo>
                <a:close/>
                <a:moveTo>
                  <a:pt x="3457259" y="3005009"/>
                </a:moveTo>
                <a:cubicBezTo>
                  <a:pt x="3430300" y="3005009"/>
                  <a:pt x="3408446" y="3026863"/>
                  <a:pt x="3408446" y="3053822"/>
                </a:cubicBezTo>
                <a:lnTo>
                  <a:pt x="3408446" y="3459340"/>
                </a:lnTo>
                <a:lnTo>
                  <a:pt x="3034791" y="3459340"/>
                </a:lnTo>
                <a:cubicBezTo>
                  <a:pt x="3007832" y="3459340"/>
                  <a:pt x="2985978" y="3481194"/>
                  <a:pt x="2985978" y="3508153"/>
                </a:cubicBezTo>
                <a:lnTo>
                  <a:pt x="2985978" y="3703399"/>
                </a:lnTo>
                <a:cubicBezTo>
                  <a:pt x="2985978" y="3730358"/>
                  <a:pt x="3007832" y="3752212"/>
                  <a:pt x="3034791" y="3752212"/>
                </a:cubicBezTo>
                <a:lnTo>
                  <a:pt x="3457259" y="3752212"/>
                </a:lnTo>
                <a:lnTo>
                  <a:pt x="3514594" y="3752212"/>
                </a:lnTo>
                <a:lnTo>
                  <a:pt x="3652505" y="3752212"/>
                </a:lnTo>
                <a:cubicBezTo>
                  <a:pt x="3679464" y="3752212"/>
                  <a:pt x="3701318" y="3730358"/>
                  <a:pt x="3701318" y="3703399"/>
                </a:cubicBezTo>
                <a:lnTo>
                  <a:pt x="3701318" y="3556963"/>
                </a:lnTo>
                <a:lnTo>
                  <a:pt x="3701318" y="3508153"/>
                </a:lnTo>
                <a:lnTo>
                  <a:pt x="3701318" y="3053822"/>
                </a:lnTo>
                <a:cubicBezTo>
                  <a:pt x="3701318" y="3026863"/>
                  <a:pt x="3679464" y="3005009"/>
                  <a:pt x="3652505" y="3005009"/>
                </a:cubicBezTo>
                <a:close/>
                <a:moveTo>
                  <a:pt x="3009426" y="3005009"/>
                </a:moveTo>
                <a:cubicBezTo>
                  <a:pt x="2982467" y="3005009"/>
                  <a:pt x="2960613" y="3026863"/>
                  <a:pt x="2960613" y="3053822"/>
                </a:cubicBezTo>
                <a:lnTo>
                  <a:pt x="2960613" y="3249068"/>
                </a:lnTo>
                <a:cubicBezTo>
                  <a:pt x="2960613" y="3276027"/>
                  <a:pt x="2982467" y="3297881"/>
                  <a:pt x="3009426" y="3297881"/>
                </a:cubicBezTo>
                <a:lnTo>
                  <a:pt x="3204672" y="3297881"/>
                </a:lnTo>
                <a:cubicBezTo>
                  <a:pt x="3231631" y="3297881"/>
                  <a:pt x="3253485" y="3276027"/>
                  <a:pt x="3253485" y="3249068"/>
                </a:cubicBezTo>
                <a:lnTo>
                  <a:pt x="3253485" y="3053822"/>
                </a:lnTo>
                <a:cubicBezTo>
                  <a:pt x="3253485" y="3026863"/>
                  <a:pt x="3231631" y="3005009"/>
                  <a:pt x="3204672" y="3005009"/>
                </a:cubicBezTo>
                <a:close/>
                <a:moveTo>
                  <a:pt x="2578359" y="3005009"/>
                </a:moveTo>
                <a:cubicBezTo>
                  <a:pt x="2551400" y="3005009"/>
                  <a:pt x="2529546" y="3026863"/>
                  <a:pt x="2529546" y="3053822"/>
                </a:cubicBezTo>
                <a:lnTo>
                  <a:pt x="2529546" y="3249068"/>
                </a:lnTo>
                <a:cubicBezTo>
                  <a:pt x="2529546" y="3276027"/>
                  <a:pt x="2551400" y="3297881"/>
                  <a:pt x="2578359" y="3297881"/>
                </a:cubicBezTo>
                <a:lnTo>
                  <a:pt x="2773605" y="3297881"/>
                </a:lnTo>
                <a:cubicBezTo>
                  <a:pt x="2800564" y="3297881"/>
                  <a:pt x="2822418" y="3276027"/>
                  <a:pt x="2822418" y="3249068"/>
                </a:cubicBezTo>
                <a:lnTo>
                  <a:pt x="2822418" y="3053822"/>
                </a:lnTo>
                <a:cubicBezTo>
                  <a:pt x="2822418" y="3026863"/>
                  <a:pt x="2800564" y="3005009"/>
                  <a:pt x="2773605" y="3005009"/>
                </a:cubicBezTo>
                <a:close/>
                <a:moveTo>
                  <a:pt x="2130526" y="3005009"/>
                </a:moveTo>
                <a:cubicBezTo>
                  <a:pt x="2103567" y="3005009"/>
                  <a:pt x="2081713" y="3026863"/>
                  <a:pt x="2081713" y="3053822"/>
                </a:cubicBezTo>
                <a:lnTo>
                  <a:pt x="2081713" y="3249068"/>
                </a:lnTo>
                <a:cubicBezTo>
                  <a:pt x="2081713" y="3276027"/>
                  <a:pt x="2103567" y="3297881"/>
                  <a:pt x="2130526" y="3297881"/>
                </a:cubicBezTo>
                <a:lnTo>
                  <a:pt x="2325772" y="3297881"/>
                </a:lnTo>
                <a:cubicBezTo>
                  <a:pt x="2352731" y="3297881"/>
                  <a:pt x="2374585" y="3276027"/>
                  <a:pt x="2374585" y="3249068"/>
                </a:cubicBezTo>
                <a:lnTo>
                  <a:pt x="2374585" y="3053822"/>
                </a:lnTo>
                <a:cubicBezTo>
                  <a:pt x="2374585" y="3026863"/>
                  <a:pt x="2352731" y="3005009"/>
                  <a:pt x="2325772" y="3005009"/>
                </a:cubicBezTo>
                <a:close/>
                <a:moveTo>
                  <a:pt x="1697697" y="3005009"/>
                </a:moveTo>
                <a:cubicBezTo>
                  <a:pt x="1670738" y="3005009"/>
                  <a:pt x="1648884" y="3026863"/>
                  <a:pt x="1648884" y="3053822"/>
                </a:cubicBezTo>
                <a:lnTo>
                  <a:pt x="1648884" y="3249068"/>
                </a:lnTo>
                <a:cubicBezTo>
                  <a:pt x="1648884" y="3276027"/>
                  <a:pt x="1670738" y="3297881"/>
                  <a:pt x="1697697" y="3297881"/>
                </a:cubicBezTo>
                <a:lnTo>
                  <a:pt x="1892943" y="3297881"/>
                </a:lnTo>
                <a:cubicBezTo>
                  <a:pt x="1919902" y="3297881"/>
                  <a:pt x="1941756" y="3276027"/>
                  <a:pt x="1941756" y="3249068"/>
                </a:cubicBezTo>
                <a:lnTo>
                  <a:pt x="1941756" y="3053822"/>
                </a:lnTo>
                <a:cubicBezTo>
                  <a:pt x="1941756" y="3026863"/>
                  <a:pt x="1919902" y="3005009"/>
                  <a:pt x="1892943" y="3005009"/>
                </a:cubicBezTo>
                <a:close/>
                <a:moveTo>
                  <a:pt x="1249864" y="3005009"/>
                </a:moveTo>
                <a:cubicBezTo>
                  <a:pt x="1222905" y="3005009"/>
                  <a:pt x="1201051" y="3026863"/>
                  <a:pt x="1201051" y="3053822"/>
                </a:cubicBezTo>
                <a:lnTo>
                  <a:pt x="1201051" y="3249068"/>
                </a:lnTo>
                <a:cubicBezTo>
                  <a:pt x="1201051" y="3276027"/>
                  <a:pt x="1222905" y="3297881"/>
                  <a:pt x="1249864" y="3297881"/>
                </a:cubicBezTo>
                <a:lnTo>
                  <a:pt x="1445110" y="3297881"/>
                </a:lnTo>
                <a:cubicBezTo>
                  <a:pt x="1472069" y="3297881"/>
                  <a:pt x="1493923" y="3276027"/>
                  <a:pt x="1493923" y="3249068"/>
                </a:cubicBezTo>
                <a:lnTo>
                  <a:pt x="1493923" y="3053822"/>
                </a:lnTo>
                <a:cubicBezTo>
                  <a:pt x="1493923" y="3026863"/>
                  <a:pt x="1472069" y="3005009"/>
                  <a:pt x="1445110" y="3005009"/>
                </a:cubicBezTo>
                <a:close/>
                <a:moveTo>
                  <a:pt x="818798" y="3005009"/>
                </a:moveTo>
                <a:cubicBezTo>
                  <a:pt x="791839" y="3005009"/>
                  <a:pt x="769985" y="3026863"/>
                  <a:pt x="769985" y="3053822"/>
                </a:cubicBezTo>
                <a:lnTo>
                  <a:pt x="769985" y="3249068"/>
                </a:lnTo>
                <a:cubicBezTo>
                  <a:pt x="769985" y="3276027"/>
                  <a:pt x="791839" y="3297881"/>
                  <a:pt x="818798" y="3297881"/>
                </a:cubicBezTo>
                <a:lnTo>
                  <a:pt x="1014044" y="3297881"/>
                </a:lnTo>
                <a:cubicBezTo>
                  <a:pt x="1041003" y="3297881"/>
                  <a:pt x="1062857" y="3276027"/>
                  <a:pt x="1062857" y="3249068"/>
                </a:cubicBezTo>
                <a:lnTo>
                  <a:pt x="1062857" y="3053822"/>
                </a:lnTo>
                <a:cubicBezTo>
                  <a:pt x="1062857" y="3026863"/>
                  <a:pt x="1041003" y="3005009"/>
                  <a:pt x="1014044" y="3005009"/>
                </a:cubicBezTo>
                <a:close/>
                <a:moveTo>
                  <a:pt x="370964" y="3005009"/>
                </a:moveTo>
                <a:cubicBezTo>
                  <a:pt x="344005" y="3005009"/>
                  <a:pt x="322151" y="3026863"/>
                  <a:pt x="322151" y="3053822"/>
                </a:cubicBezTo>
                <a:lnTo>
                  <a:pt x="322151" y="3249068"/>
                </a:lnTo>
                <a:cubicBezTo>
                  <a:pt x="322151" y="3276027"/>
                  <a:pt x="344005" y="3297881"/>
                  <a:pt x="370964" y="3297881"/>
                </a:cubicBezTo>
                <a:lnTo>
                  <a:pt x="566210" y="3297881"/>
                </a:lnTo>
                <a:cubicBezTo>
                  <a:pt x="593169" y="3297881"/>
                  <a:pt x="615023" y="3276027"/>
                  <a:pt x="615023" y="3249068"/>
                </a:cubicBezTo>
                <a:lnTo>
                  <a:pt x="615023" y="3053822"/>
                </a:lnTo>
                <a:cubicBezTo>
                  <a:pt x="615023" y="3026863"/>
                  <a:pt x="593169" y="3005009"/>
                  <a:pt x="566210" y="3005009"/>
                </a:cubicBezTo>
                <a:close/>
                <a:moveTo>
                  <a:pt x="3465784" y="2504205"/>
                </a:moveTo>
                <a:cubicBezTo>
                  <a:pt x="3438825" y="2504205"/>
                  <a:pt x="3416971" y="2526059"/>
                  <a:pt x="3416971" y="2553018"/>
                </a:cubicBezTo>
                <a:lnTo>
                  <a:pt x="3416971" y="2748264"/>
                </a:lnTo>
                <a:cubicBezTo>
                  <a:pt x="3416971" y="2775223"/>
                  <a:pt x="3438825" y="2797077"/>
                  <a:pt x="3465784" y="2797077"/>
                </a:cubicBezTo>
                <a:lnTo>
                  <a:pt x="3661030" y="2797077"/>
                </a:lnTo>
                <a:cubicBezTo>
                  <a:pt x="3687989" y="2797077"/>
                  <a:pt x="3709843" y="2775223"/>
                  <a:pt x="3709843" y="2748264"/>
                </a:cubicBezTo>
                <a:lnTo>
                  <a:pt x="3709843" y="2553018"/>
                </a:lnTo>
                <a:cubicBezTo>
                  <a:pt x="3709843" y="2526059"/>
                  <a:pt x="3687989" y="2504205"/>
                  <a:pt x="3661030" y="2504205"/>
                </a:cubicBezTo>
                <a:close/>
                <a:moveTo>
                  <a:pt x="3017950" y="2504205"/>
                </a:moveTo>
                <a:cubicBezTo>
                  <a:pt x="2990991" y="2504205"/>
                  <a:pt x="2969137" y="2526059"/>
                  <a:pt x="2969137" y="2553018"/>
                </a:cubicBezTo>
                <a:lnTo>
                  <a:pt x="2969137" y="2748264"/>
                </a:lnTo>
                <a:cubicBezTo>
                  <a:pt x="2969137" y="2775223"/>
                  <a:pt x="2990991" y="2797077"/>
                  <a:pt x="3017950" y="2797077"/>
                </a:cubicBezTo>
                <a:lnTo>
                  <a:pt x="3213196" y="2797077"/>
                </a:lnTo>
                <a:cubicBezTo>
                  <a:pt x="3240155" y="2797077"/>
                  <a:pt x="3262009" y="2775223"/>
                  <a:pt x="3262009" y="2748264"/>
                </a:cubicBezTo>
                <a:lnTo>
                  <a:pt x="3262009" y="2553018"/>
                </a:lnTo>
                <a:cubicBezTo>
                  <a:pt x="3262009" y="2526059"/>
                  <a:pt x="3240155" y="2504205"/>
                  <a:pt x="3213196" y="2504205"/>
                </a:cubicBezTo>
                <a:close/>
                <a:moveTo>
                  <a:pt x="2586884" y="2504205"/>
                </a:moveTo>
                <a:cubicBezTo>
                  <a:pt x="2559925" y="2504205"/>
                  <a:pt x="2538071" y="2526059"/>
                  <a:pt x="2538071" y="2553018"/>
                </a:cubicBezTo>
                <a:lnTo>
                  <a:pt x="2538071" y="2748264"/>
                </a:lnTo>
                <a:cubicBezTo>
                  <a:pt x="2538071" y="2775223"/>
                  <a:pt x="2559925" y="2797077"/>
                  <a:pt x="2586884" y="2797077"/>
                </a:cubicBezTo>
                <a:lnTo>
                  <a:pt x="2782130" y="2797077"/>
                </a:lnTo>
                <a:cubicBezTo>
                  <a:pt x="2809089" y="2797077"/>
                  <a:pt x="2830943" y="2775223"/>
                  <a:pt x="2830943" y="2748264"/>
                </a:cubicBezTo>
                <a:lnTo>
                  <a:pt x="2830943" y="2553018"/>
                </a:lnTo>
                <a:cubicBezTo>
                  <a:pt x="2830943" y="2526059"/>
                  <a:pt x="2809089" y="2504205"/>
                  <a:pt x="2782130" y="2504205"/>
                </a:cubicBezTo>
                <a:close/>
                <a:moveTo>
                  <a:pt x="2139051" y="2504205"/>
                </a:moveTo>
                <a:cubicBezTo>
                  <a:pt x="2112092" y="2504205"/>
                  <a:pt x="2090238" y="2526059"/>
                  <a:pt x="2090238" y="2553018"/>
                </a:cubicBezTo>
                <a:lnTo>
                  <a:pt x="2090238" y="2748264"/>
                </a:lnTo>
                <a:cubicBezTo>
                  <a:pt x="2090238" y="2775223"/>
                  <a:pt x="2112092" y="2797077"/>
                  <a:pt x="2139051" y="2797077"/>
                </a:cubicBezTo>
                <a:lnTo>
                  <a:pt x="2334297" y="2797077"/>
                </a:lnTo>
                <a:cubicBezTo>
                  <a:pt x="2361256" y="2797077"/>
                  <a:pt x="2383110" y="2775223"/>
                  <a:pt x="2383110" y="2748264"/>
                </a:cubicBezTo>
                <a:lnTo>
                  <a:pt x="2383110" y="2553018"/>
                </a:lnTo>
                <a:cubicBezTo>
                  <a:pt x="2383110" y="2526059"/>
                  <a:pt x="2361256" y="2504205"/>
                  <a:pt x="2334297" y="2504205"/>
                </a:cubicBezTo>
                <a:close/>
                <a:moveTo>
                  <a:pt x="1706222" y="2504205"/>
                </a:moveTo>
                <a:cubicBezTo>
                  <a:pt x="1679263" y="2504205"/>
                  <a:pt x="1657409" y="2526059"/>
                  <a:pt x="1657409" y="2553018"/>
                </a:cubicBezTo>
                <a:lnTo>
                  <a:pt x="1657409" y="2748264"/>
                </a:lnTo>
                <a:cubicBezTo>
                  <a:pt x="1657409" y="2775223"/>
                  <a:pt x="1679263" y="2797077"/>
                  <a:pt x="1706222" y="2797077"/>
                </a:cubicBezTo>
                <a:lnTo>
                  <a:pt x="1901468" y="2797077"/>
                </a:lnTo>
                <a:cubicBezTo>
                  <a:pt x="1928427" y="2797077"/>
                  <a:pt x="1950281" y="2775223"/>
                  <a:pt x="1950281" y="2748264"/>
                </a:cubicBezTo>
                <a:lnTo>
                  <a:pt x="1950281" y="2553018"/>
                </a:lnTo>
                <a:cubicBezTo>
                  <a:pt x="1950281" y="2526059"/>
                  <a:pt x="1928427" y="2504205"/>
                  <a:pt x="1901468" y="2504205"/>
                </a:cubicBezTo>
                <a:close/>
                <a:moveTo>
                  <a:pt x="1258389" y="2504205"/>
                </a:moveTo>
                <a:cubicBezTo>
                  <a:pt x="1231430" y="2504205"/>
                  <a:pt x="1209576" y="2526059"/>
                  <a:pt x="1209576" y="2553018"/>
                </a:cubicBezTo>
                <a:lnTo>
                  <a:pt x="1209576" y="2748264"/>
                </a:lnTo>
                <a:cubicBezTo>
                  <a:pt x="1209576" y="2775223"/>
                  <a:pt x="1231430" y="2797077"/>
                  <a:pt x="1258389" y="2797077"/>
                </a:cubicBezTo>
                <a:lnTo>
                  <a:pt x="1453635" y="2797077"/>
                </a:lnTo>
                <a:cubicBezTo>
                  <a:pt x="1480594" y="2797077"/>
                  <a:pt x="1502448" y="2775223"/>
                  <a:pt x="1502448" y="2748264"/>
                </a:cubicBezTo>
                <a:lnTo>
                  <a:pt x="1502448" y="2553018"/>
                </a:lnTo>
                <a:cubicBezTo>
                  <a:pt x="1502448" y="2526059"/>
                  <a:pt x="1480594" y="2504205"/>
                  <a:pt x="1453635" y="2504205"/>
                </a:cubicBezTo>
                <a:close/>
                <a:moveTo>
                  <a:pt x="827323" y="2504205"/>
                </a:moveTo>
                <a:cubicBezTo>
                  <a:pt x="800364" y="2504205"/>
                  <a:pt x="778510" y="2526059"/>
                  <a:pt x="778510" y="2553018"/>
                </a:cubicBezTo>
                <a:lnTo>
                  <a:pt x="778510" y="2748264"/>
                </a:lnTo>
                <a:cubicBezTo>
                  <a:pt x="778510" y="2775223"/>
                  <a:pt x="800364" y="2797077"/>
                  <a:pt x="827323" y="2797077"/>
                </a:cubicBezTo>
                <a:lnTo>
                  <a:pt x="1022569" y="2797077"/>
                </a:lnTo>
                <a:cubicBezTo>
                  <a:pt x="1049528" y="2797077"/>
                  <a:pt x="1071382" y="2775223"/>
                  <a:pt x="1071382" y="2748264"/>
                </a:cubicBezTo>
                <a:lnTo>
                  <a:pt x="1071382" y="2553018"/>
                </a:lnTo>
                <a:cubicBezTo>
                  <a:pt x="1071382" y="2526059"/>
                  <a:pt x="1049528" y="2504205"/>
                  <a:pt x="1022569" y="2504205"/>
                </a:cubicBezTo>
                <a:close/>
                <a:moveTo>
                  <a:pt x="379489" y="2504205"/>
                </a:moveTo>
                <a:cubicBezTo>
                  <a:pt x="352530" y="2504205"/>
                  <a:pt x="330676" y="2526059"/>
                  <a:pt x="330676" y="2553018"/>
                </a:cubicBezTo>
                <a:lnTo>
                  <a:pt x="330676" y="2748264"/>
                </a:lnTo>
                <a:cubicBezTo>
                  <a:pt x="330676" y="2775223"/>
                  <a:pt x="352530" y="2797077"/>
                  <a:pt x="379489" y="2797077"/>
                </a:cubicBezTo>
                <a:lnTo>
                  <a:pt x="574735" y="2797077"/>
                </a:lnTo>
                <a:cubicBezTo>
                  <a:pt x="601694" y="2797077"/>
                  <a:pt x="623548" y="2775223"/>
                  <a:pt x="623548" y="2748264"/>
                </a:cubicBezTo>
                <a:lnTo>
                  <a:pt x="623548" y="2553018"/>
                </a:lnTo>
                <a:cubicBezTo>
                  <a:pt x="623548" y="2526059"/>
                  <a:pt x="601694" y="2504205"/>
                  <a:pt x="574735" y="2504205"/>
                </a:cubicBezTo>
                <a:close/>
                <a:moveTo>
                  <a:pt x="3457259" y="2006115"/>
                </a:moveTo>
                <a:cubicBezTo>
                  <a:pt x="3430300" y="2006115"/>
                  <a:pt x="3408446" y="2027969"/>
                  <a:pt x="3408446" y="2054928"/>
                </a:cubicBezTo>
                <a:lnTo>
                  <a:pt x="3408446" y="2250174"/>
                </a:lnTo>
                <a:cubicBezTo>
                  <a:pt x="3408446" y="2277133"/>
                  <a:pt x="3430300" y="2298987"/>
                  <a:pt x="3457259" y="2298987"/>
                </a:cubicBezTo>
                <a:lnTo>
                  <a:pt x="3652505" y="2298987"/>
                </a:lnTo>
                <a:cubicBezTo>
                  <a:pt x="3679464" y="2298987"/>
                  <a:pt x="3701318" y="2277133"/>
                  <a:pt x="3701318" y="2250174"/>
                </a:cubicBezTo>
                <a:lnTo>
                  <a:pt x="3701318" y="2054928"/>
                </a:lnTo>
                <a:cubicBezTo>
                  <a:pt x="3701318" y="2027969"/>
                  <a:pt x="3679464" y="2006115"/>
                  <a:pt x="3652505" y="2006115"/>
                </a:cubicBezTo>
                <a:close/>
                <a:moveTo>
                  <a:pt x="3009426" y="2006115"/>
                </a:moveTo>
                <a:cubicBezTo>
                  <a:pt x="2982467" y="2006115"/>
                  <a:pt x="2960613" y="2027969"/>
                  <a:pt x="2960613" y="2054928"/>
                </a:cubicBezTo>
                <a:lnTo>
                  <a:pt x="2960613" y="2250174"/>
                </a:lnTo>
                <a:cubicBezTo>
                  <a:pt x="2960613" y="2277133"/>
                  <a:pt x="2982467" y="2298987"/>
                  <a:pt x="3009426" y="2298987"/>
                </a:cubicBezTo>
                <a:lnTo>
                  <a:pt x="3204672" y="2298987"/>
                </a:lnTo>
                <a:cubicBezTo>
                  <a:pt x="3231631" y="2298987"/>
                  <a:pt x="3253485" y="2277133"/>
                  <a:pt x="3253485" y="2250174"/>
                </a:cubicBezTo>
                <a:lnTo>
                  <a:pt x="3253485" y="2054928"/>
                </a:lnTo>
                <a:cubicBezTo>
                  <a:pt x="3253485" y="2027969"/>
                  <a:pt x="3231631" y="2006115"/>
                  <a:pt x="3204672" y="2006115"/>
                </a:cubicBezTo>
                <a:close/>
                <a:moveTo>
                  <a:pt x="2578359" y="2006115"/>
                </a:moveTo>
                <a:cubicBezTo>
                  <a:pt x="2551400" y="2006115"/>
                  <a:pt x="2529546" y="2027969"/>
                  <a:pt x="2529546" y="2054928"/>
                </a:cubicBezTo>
                <a:lnTo>
                  <a:pt x="2529546" y="2250174"/>
                </a:lnTo>
                <a:cubicBezTo>
                  <a:pt x="2529546" y="2277133"/>
                  <a:pt x="2551400" y="2298987"/>
                  <a:pt x="2578359" y="2298987"/>
                </a:cubicBezTo>
                <a:lnTo>
                  <a:pt x="2773605" y="2298987"/>
                </a:lnTo>
                <a:cubicBezTo>
                  <a:pt x="2800564" y="2298987"/>
                  <a:pt x="2822418" y="2277133"/>
                  <a:pt x="2822418" y="2250174"/>
                </a:cubicBezTo>
                <a:lnTo>
                  <a:pt x="2822418" y="2054928"/>
                </a:lnTo>
                <a:cubicBezTo>
                  <a:pt x="2822418" y="2027969"/>
                  <a:pt x="2800564" y="2006115"/>
                  <a:pt x="2773605" y="2006115"/>
                </a:cubicBezTo>
                <a:close/>
                <a:moveTo>
                  <a:pt x="2130526" y="2006115"/>
                </a:moveTo>
                <a:cubicBezTo>
                  <a:pt x="2103567" y="2006115"/>
                  <a:pt x="2081713" y="2027969"/>
                  <a:pt x="2081713" y="2054928"/>
                </a:cubicBezTo>
                <a:lnTo>
                  <a:pt x="2081713" y="2250174"/>
                </a:lnTo>
                <a:cubicBezTo>
                  <a:pt x="2081713" y="2277133"/>
                  <a:pt x="2103567" y="2298987"/>
                  <a:pt x="2130526" y="2298987"/>
                </a:cubicBezTo>
                <a:lnTo>
                  <a:pt x="2325772" y="2298987"/>
                </a:lnTo>
                <a:cubicBezTo>
                  <a:pt x="2352731" y="2298987"/>
                  <a:pt x="2374585" y="2277133"/>
                  <a:pt x="2374585" y="2250174"/>
                </a:cubicBezTo>
                <a:lnTo>
                  <a:pt x="2374585" y="2054928"/>
                </a:lnTo>
                <a:cubicBezTo>
                  <a:pt x="2374585" y="2027969"/>
                  <a:pt x="2352731" y="2006115"/>
                  <a:pt x="2325772" y="2006115"/>
                </a:cubicBezTo>
                <a:close/>
                <a:moveTo>
                  <a:pt x="1697697" y="2006115"/>
                </a:moveTo>
                <a:cubicBezTo>
                  <a:pt x="1670738" y="2006115"/>
                  <a:pt x="1648884" y="2027969"/>
                  <a:pt x="1648884" y="2054928"/>
                </a:cubicBezTo>
                <a:lnTo>
                  <a:pt x="1648884" y="2250174"/>
                </a:lnTo>
                <a:cubicBezTo>
                  <a:pt x="1648884" y="2277133"/>
                  <a:pt x="1670738" y="2298987"/>
                  <a:pt x="1697697" y="2298987"/>
                </a:cubicBezTo>
                <a:lnTo>
                  <a:pt x="1892943" y="2298987"/>
                </a:lnTo>
                <a:cubicBezTo>
                  <a:pt x="1919902" y="2298987"/>
                  <a:pt x="1941756" y="2277133"/>
                  <a:pt x="1941756" y="2250174"/>
                </a:cubicBezTo>
                <a:lnTo>
                  <a:pt x="1941756" y="2054928"/>
                </a:lnTo>
                <a:cubicBezTo>
                  <a:pt x="1941756" y="2027969"/>
                  <a:pt x="1919902" y="2006115"/>
                  <a:pt x="1892943" y="2006115"/>
                </a:cubicBezTo>
                <a:close/>
                <a:moveTo>
                  <a:pt x="1249864" y="2006115"/>
                </a:moveTo>
                <a:cubicBezTo>
                  <a:pt x="1222905" y="2006115"/>
                  <a:pt x="1201051" y="2027969"/>
                  <a:pt x="1201051" y="2054928"/>
                </a:cubicBezTo>
                <a:lnTo>
                  <a:pt x="1201051" y="2250174"/>
                </a:lnTo>
                <a:cubicBezTo>
                  <a:pt x="1201051" y="2277133"/>
                  <a:pt x="1222905" y="2298987"/>
                  <a:pt x="1249864" y="2298987"/>
                </a:cubicBezTo>
                <a:lnTo>
                  <a:pt x="1445110" y="2298987"/>
                </a:lnTo>
                <a:cubicBezTo>
                  <a:pt x="1472069" y="2298987"/>
                  <a:pt x="1493923" y="2277133"/>
                  <a:pt x="1493923" y="2250174"/>
                </a:cubicBezTo>
                <a:lnTo>
                  <a:pt x="1493923" y="2054928"/>
                </a:lnTo>
                <a:cubicBezTo>
                  <a:pt x="1493923" y="2027969"/>
                  <a:pt x="1472069" y="2006115"/>
                  <a:pt x="1445110" y="2006115"/>
                </a:cubicBezTo>
                <a:close/>
                <a:moveTo>
                  <a:pt x="818798" y="2006115"/>
                </a:moveTo>
                <a:cubicBezTo>
                  <a:pt x="791839" y="2006115"/>
                  <a:pt x="769985" y="2027969"/>
                  <a:pt x="769985" y="2054928"/>
                </a:cubicBezTo>
                <a:lnTo>
                  <a:pt x="769985" y="2250174"/>
                </a:lnTo>
                <a:cubicBezTo>
                  <a:pt x="769985" y="2277133"/>
                  <a:pt x="791839" y="2298987"/>
                  <a:pt x="818798" y="2298987"/>
                </a:cubicBezTo>
                <a:lnTo>
                  <a:pt x="1014044" y="2298987"/>
                </a:lnTo>
                <a:cubicBezTo>
                  <a:pt x="1041003" y="2298987"/>
                  <a:pt x="1062857" y="2277133"/>
                  <a:pt x="1062857" y="2250174"/>
                </a:cubicBezTo>
                <a:lnTo>
                  <a:pt x="1062857" y="2054928"/>
                </a:lnTo>
                <a:cubicBezTo>
                  <a:pt x="1062857" y="2027969"/>
                  <a:pt x="1041003" y="2006115"/>
                  <a:pt x="1014044" y="2006115"/>
                </a:cubicBezTo>
                <a:close/>
                <a:moveTo>
                  <a:pt x="370964" y="2006115"/>
                </a:moveTo>
                <a:cubicBezTo>
                  <a:pt x="344005" y="2006115"/>
                  <a:pt x="322151" y="2027969"/>
                  <a:pt x="322151" y="2054928"/>
                </a:cubicBezTo>
                <a:lnTo>
                  <a:pt x="322151" y="2250174"/>
                </a:lnTo>
                <a:cubicBezTo>
                  <a:pt x="322151" y="2277133"/>
                  <a:pt x="344005" y="2298987"/>
                  <a:pt x="370964" y="2298987"/>
                </a:cubicBezTo>
                <a:lnTo>
                  <a:pt x="566210" y="2298987"/>
                </a:lnTo>
                <a:cubicBezTo>
                  <a:pt x="593169" y="2298987"/>
                  <a:pt x="615023" y="2277133"/>
                  <a:pt x="615023" y="2250174"/>
                </a:cubicBezTo>
                <a:lnTo>
                  <a:pt x="615023" y="2054928"/>
                </a:lnTo>
                <a:cubicBezTo>
                  <a:pt x="615023" y="2027969"/>
                  <a:pt x="593169" y="2006115"/>
                  <a:pt x="566210" y="2006115"/>
                </a:cubicBezTo>
                <a:close/>
                <a:moveTo>
                  <a:pt x="661014" y="956103"/>
                </a:moveTo>
                <a:lnTo>
                  <a:pt x="1309087" y="956103"/>
                </a:lnTo>
                <a:lnTo>
                  <a:pt x="1309087" y="1251488"/>
                </a:lnTo>
                <a:lnTo>
                  <a:pt x="1308807" y="1251488"/>
                </a:lnTo>
                <a:cubicBezTo>
                  <a:pt x="1309091" y="1366682"/>
                  <a:pt x="1247916" y="1473290"/>
                  <a:pt x="1148320" y="1531386"/>
                </a:cubicBezTo>
                <a:cubicBezTo>
                  <a:pt x="1048099" y="1589847"/>
                  <a:pt x="924270" y="1590261"/>
                  <a:pt x="823660" y="1532473"/>
                </a:cubicBezTo>
                <a:cubicBezTo>
                  <a:pt x="723050" y="1474685"/>
                  <a:pt x="661015" y="1367514"/>
                  <a:pt x="661015" y="1251489"/>
                </a:cubicBezTo>
                <a:lnTo>
                  <a:pt x="661315" y="1251488"/>
                </a:lnTo>
                <a:lnTo>
                  <a:pt x="661014" y="1251488"/>
                </a:lnTo>
                <a:close/>
                <a:moveTo>
                  <a:pt x="2203871" y="14577"/>
                </a:moveTo>
                <a:lnTo>
                  <a:pt x="2361705" y="14577"/>
                </a:lnTo>
                <a:lnTo>
                  <a:pt x="2361705" y="227644"/>
                </a:lnTo>
                <a:lnTo>
                  <a:pt x="2362254" y="227644"/>
                </a:lnTo>
                <a:lnTo>
                  <a:pt x="2362254" y="759406"/>
                </a:lnTo>
                <a:cubicBezTo>
                  <a:pt x="2362254" y="858375"/>
                  <a:pt x="2442485" y="938606"/>
                  <a:pt x="2541454" y="938606"/>
                </a:cubicBezTo>
                <a:lnTo>
                  <a:pt x="3187508" y="938606"/>
                </a:lnTo>
                <a:lnTo>
                  <a:pt x="3187508" y="939163"/>
                </a:lnTo>
                <a:lnTo>
                  <a:pt x="3342076" y="939163"/>
                </a:lnTo>
                <a:cubicBezTo>
                  <a:pt x="3528151" y="939163"/>
                  <a:pt x="3678994" y="1090006"/>
                  <a:pt x="3678994" y="1276081"/>
                </a:cubicBezTo>
                <a:lnTo>
                  <a:pt x="3678994" y="1774989"/>
                </a:lnTo>
                <a:lnTo>
                  <a:pt x="4018294" y="1774989"/>
                </a:lnTo>
                <a:lnTo>
                  <a:pt x="4018294" y="3935229"/>
                </a:lnTo>
                <a:lnTo>
                  <a:pt x="0" y="3935229"/>
                </a:lnTo>
                <a:lnTo>
                  <a:pt x="0" y="1774989"/>
                </a:lnTo>
                <a:lnTo>
                  <a:pt x="3521276" y="1774989"/>
                </a:lnTo>
                <a:lnTo>
                  <a:pt x="3521276" y="1276081"/>
                </a:lnTo>
                <a:cubicBezTo>
                  <a:pt x="3521276" y="1177112"/>
                  <a:pt x="3441045" y="1096881"/>
                  <a:pt x="3342076" y="1096881"/>
                </a:cubicBezTo>
                <a:lnTo>
                  <a:pt x="2696022" y="1096881"/>
                </a:lnTo>
                <a:lnTo>
                  <a:pt x="2696022" y="1096324"/>
                </a:lnTo>
                <a:lnTo>
                  <a:pt x="2541454" y="1096324"/>
                </a:lnTo>
                <a:cubicBezTo>
                  <a:pt x="2355379" y="1096324"/>
                  <a:pt x="2204536" y="945481"/>
                  <a:pt x="2204536" y="759406"/>
                </a:cubicBezTo>
                <a:lnTo>
                  <a:pt x="2204536" y="227645"/>
                </a:lnTo>
                <a:lnTo>
                  <a:pt x="2203871" y="227645"/>
                </a:lnTo>
                <a:close/>
                <a:moveTo>
                  <a:pt x="913050" y="0"/>
                </a:moveTo>
                <a:lnTo>
                  <a:pt x="1057050" y="0"/>
                </a:lnTo>
                <a:lnTo>
                  <a:pt x="1057050" y="569505"/>
                </a:lnTo>
                <a:cubicBezTo>
                  <a:pt x="1088315" y="573585"/>
                  <a:pt x="1118287" y="585198"/>
                  <a:pt x="1146441" y="601369"/>
                </a:cubicBezTo>
                <a:cubicBezTo>
                  <a:pt x="1247051" y="659157"/>
                  <a:pt x="1309086" y="766328"/>
                  <a:pt x="1309086" y="882353"/>
                </a:cubicBezTo>
                <a:lnTo>
                  <a:pt x="1021050" y="883318"/>
                </a:lnTo>
                <a:lnTo>
                  <a:pt x="1021050" y="612000"/>
                </a:lnTo>
                <a:lnTo>
                  <a:pt x="949050" y="612000"/>
                </a:lnTo>
                <a:lnTo>
                  <a:pt x="949050" y="883559"/>
                </a:lnTo>
                <a:cubicBezTo>
                  <a:pt x="853040" y="883880"/>
                  <a:pt x="757031" y="884202"/>
                  <a:pt x="661021" y="884523"/>
                </a:cubicBezTo>
                <a:cubicBezTo>
                  <a:pt x="660244" y="768500"/>
                  <a:pt x="721560" y="660917"/>
                  <a:pt x="821781" y="602456"/>
                </a:cubicBezTo>
                <a:cubicBezTo>
                  <a:pt x="850465" y="585724"/>
                  <a:pt x="881083" y="573747"/>
                  <a:pt x="913050" y="5695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23EEFD4B-7A1E-4C36-A6C2-43B84D953A27}"/>
              </a:ext>
            </a:extLst>
          </p:cNvPr>
          <p:cNvGrpSpPr/>
          <p:nvPr/>
        </p:nvGrpSpPr>
        <p:grpSpPr>
          <a:xfrm>
            <a:off x="5219511" y="4156136"/>
            <a:ext cx="1891249" cy="2063783"/>
            <a:chOff x="5219511" y="4156136"/>
            <a:chExt cx="1891249" cy="2063783"/>
          </a:xfrm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42AC920F-B771-4B74-B2B8-0E181F201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9511" y="4392818"/>
              <a:ext cx="1411247" cy="1705441"/>
            </a:xfrm>
            <a:custGeom>
              <a:avLst/>
              <a:gdLst>
                <a:gd name="T0" fmla="*/ 137 w 267"/>
                <a:gd name="T1" fmla="*/ 133 h 323"/>
                <a:gd name="T2" fmla="*/ 137 w 267"/>
                <a:gd name="T3" fmla="*/ 170 h 323"/>
                <a:gd name="T4" fmla="*/ 211 w 267"/>
                <a:gd name="T5" fmla="*/ 170 h 323"/>
                <a:gd name="T6" fmla="*/ 205 w 267"/>
                <a:gd name="T7" fmla="*/ 191 h 323"/>
                <a:gd name="T8" fmla="*/ 197 w 267"/>
                <a:gd name="T9" fmla="*/ 197 h 323"/>
                <a:gd name="T10" fmla="*/ 147 w 267"/>
                <a:gd name="T11" fmla="*/ 197 h 323"/>
                <a:gd name="T12" fmla="*/ 137 w 267"/>
                <a:gd name="T13" fmla="*/ 197 h 323"/>
                <a:gd name="T14" fmla="*/ 137 w 267"/>
                <a:gd name="T15" fmla="*/ 234 h 323"/>
                <a:gd name="T16" fmla="*/ 190 w 267"/>
                <a:gd name="T17" fmla="*/ 234 h 323"/>
                <a:gd name="T18" fmla="*/ 191 w 267"/>
                <a:gd name="T19" fmla="*/ 236 h 323"/>
                <a:gd name="T20" fmla="*/ 158 w 267"/>
                <a:gd name="T21" fmla="*/ 260 h 323"/>
                <a:gd name="T22" fmla="*/ 137 w 267"/>
                <a:gd name="T23" fmla="*/ 260 h 323"/>
                <a:gd name="T24" fmla="*/ 137 w 267"/>
                <a:gd name="T25" fmla="*/ 266 h 323"/>
                <a:gd name="T26" fmla="*/ 137 w 267"/>
                <a:gd name="T27" fmla="*/ 297 h 323"/>
                <a:gd name="T28" fmla="*/ 175 w 267"/>
                <a:gd name="T29" fmla="*/ 297 h 323"/>
                <a:gd name="T30" fmla="*/ 172 w 267"/>
                <a:gd name="T31" fmla="*/ 323 h 323"/>
                <a:gd name="T32" fmla="*/ 0 w 267"/>
                <a:gd name="T33" fmla="*/ 323 h 323"/>
                <a:gd name="T34" fmla="*/ 0 w 267"/>
                <a:gd name="T35" fmla="*/ 0 h 323"/>
                <a:gd name="T36" fmla="*/ 267 w 267"/>
                <a:gd name="T37" fmla="*/ 0 h 323"/>
                <a:gd name="T38" fmla="*/ 258 w 267"/>
                <a:gd name="T39" fmla="*/ 26 h 323"/>
                <a:gd name="T40" fmla="*/ 223 w 267"/>
                <a:gd name="T41" fmla="*/ 126 h 323"/>
                <a:gd name="T42" fmla="*/ 211 w 267"/>
                <a:gd name="T43" fmla="*/ 134 h 323"/>
                <a:gd name="T44" fmla="*/ 137 w 267"/>
                <a:gd name="T45" fmla="*/ 133 h 323"/>
                <a:gd name="T46" fmla="*/ 26 w 267"/>
                <a:gd name="T47" fmla="*/ 107 h 323"/>
                <a:gd name="T48" fmla="*/ 110 w 267"/>
                <a:gd name="T49" fmla="*/ 107 h 323"/>
                <a:gd name="T50" fmla="*/ 110 w 267"/>
                <a:gd name="T51" fmla="*/ 71 h 323"/>
                <a:gd name="T52" fmla="*/ 26 w 267"/>
                <a:gd name="T53" fmla="*/ 71 h 323"/>
                <a:gd name="T54" fmla="*/ 26 w 267"/>
                <a:gd name="T55" fmla="*/ 107 h 323"/>
                <a:gd name="T56" fmla="*/ 221 w 267"/>
                <a:gd name="T57" fmla="*/ 71 h 323"/>
                <a:gd name="T58" fmla="*/ 137 w 267"/>
                <a:gd name="T59" fmla="*/ 71 h 323"/>
                <a:gd name="T60" fmla="*/ 137 w 267"/>
                <a:gd name="T61" fmla="*/ 107 h 323"/>
                <a:gd name="T62" fmla="*/ 221 w 267"/>
                <a:gd name="T63" fmla="*/ 107 h 323"/>
                <a:gd name="T64" fmla="*/ 221 w 267"/>
                <a:gd name="T65" fmla="*/ 71 h 323"/>
                <a:gd name="T66" fmla="*/ 110 w 267"/>
                <a:gd name="T67" fmla="*/ 197 h 323"/>
                <a:gd name="T68" fmla="*/ 26 w 267"/>
                <a:gd name="T69" fmla="*/ 197 h 323"/>
                <a:gd name="T70" fmla="*/ 26 w 267"/>
                <a:gd name="T71" fmla="*/ 233 h 323"/>
                <a:gd name="T72" fmla="*/ 110 w 267"/>
                <a:gd name="T73" fmla="*/ 233 h 323"/>
                <a:gd name="T74" fmla="*/ 110 w 267"/>
                <a:gd name="T75" fmla="*/ 197 h 323"/>
                <a:gd name="T76" fmla="*/ 26 w 267"/>
                <a:gd name="T77" fmla="*/ 170 h 323"/>
                <a:gd name="T78" fmla="*/ 110 w 267"/>
                <a:gd name="T79" fmla="*/ 170 h 323"/>
                <a:gd name="T80" fmla="*/ 110 w 267"/>
                <a:gd name="T81" fmla="*/ 134 h 323"/>
                <a:gd name="T82" fmla="*/ 26 w 267"/>
                <a:gd name="T83" fmla="*/ 134 h 323"/>
                <a:gd name="T84" fmla="*/ 26 w 267"/>
                <a:gd name="T85" fmla="*/ 170 h 323"/>
                <a:gd name="T86" fmla="*/ 26 w 267"/>
                <a:gd name="T87" fmla="*/ 261 h 323"/>
                <a:gd name="T88" fmla="*/ 26 w 267"/>
                <a:gd name="T89" fmla="*/ 296 h 323"/>
                <a:gd name="T90" fmla="*/ 110 w 267"/>
                <a:gd name="T91" fmla="*/ 296 h 323"/>
                <a:gd name="T92" fmla="*/ 110 w 267"/>
                <a:gd name="T93" fmla="*/ 261 h 323"/>
                <a:gd name="T94" fmla="*/ 26 w 267"/>
                <a:gd name="T95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323">
                  <a:moveTo>
                    <a:pt x="137" y="133"/>
                  </a:moveTo>
                  <a:cubicBezTo>
                    <a:pt x="137" y="146"/>
                    <a:pt x="137" y="158"/>
                    <a:pt x="137" y="170"/>
                  </a:cubicBezTo>
                  <a:cubicBezTo>
                    <a:pt x="161" y="170"/>
                    <a:pt x="186" y="170"/>
                    <a:pt x="211" y="170"/>
                  </a:cubicBezTo>
                  <a:cubicBezTo>
                    <a:pt x="209" y="178"/>
                    <a:pt x="207" y="184"/>
                    <a:pt x="205" y="191"/>
                  </a:cubicBezTo>
                  <a:cubicBezTo>
                    <a:pt x="204" y="196"/>
                    <a:pt x="201" y="197"/>
                    <a:pt x="197" y="197"/>
                  </a:cubicBezTo>
                  <a:cubicBezTo>
                    <a:pt x="180" y="197"/>
                    <a:pt x="164" y="197"/>
                    <a:pt x="147" y="197"/>
                  </a:cubicBezTo>
                  <a:cubicBezTo>
                    <a:pt x="144" y="197"/>
                    <a:pt x="141" y="197"/>
                    <a:pt x="137" y="197"/>
                  </a:cubicBezTo>
                  <a:cubicBezTo>
                    <a:pt x="137" y="209"/>
                    <a:pt x="137" y="221"/>
                    <a:pt x="137" y="234"/>
                  </a:cubicBezTo>
                  <a:cubicBezTo>
                    <a:pt x="155" y="234"/>
                    <a:pt x="173" y="234"/>
                    <a:pt x="190" y="234"/>
                  </a:cubicBezTo>
                  <a:cubicBezTo>
                    <a:pt x="190" y="235"/>
                    <a:pt x="191" y="236"/>
                    <a:pt x="191" y="236"/>
                  </a:cubicBezTo>
                  <a:cubicBezTo>
                    <a:pt x="184" y="260"/>
                    <a:pt x="184" y="260"/>
                    <a:pt x="158" y="260"/>
                  </a:cubicBezTo>
                  <a:cubicBezTo>
                    <a:pt x="151" y="260"/>
                    <a:pt x="144" y="260"/>
                    <a:pt x="137" y="260"/>
                  </a:cubicBezTo>
                  <a:cubicBezTo>
                    <a:pt x="137" y="263"/>
                    <a:pt x="137" y="264"/>
                    <a:pt x="137" y="266"/>
                  </a:cubicBezTo>
                  <a:cubicBezTo>
                    <a:pt x="137" y="276"/>
                    <a:pt x="137" y="286"/>
                    <a:pt x="137" y="297"/>
                  </a:cubicBezTo>
                  <a:cubicBezTo>
                    <a:pt x="150" y="297"/>
                    <a:pt x="162" y="297"/>
                    <a:pt x="175" y="297"/>
                  </a:cubicBezTo>
                  <a:cubicBezTo>
                    <a:pt x="174" y="306"/>
                    <a:pt x="173" y="315"/>
                    <a:pt x="172" y="323"/>
                  </a:cubicBezTo>
                  <a:cubicBezTo>
                    <a:pt x="114" y="323"/>
                    <a:pt x="57" y="323"/>
                    <a:pt x="0" y="323"/>
                  </a:cubicBezTo>
                  <a:cubicBezTo>
                    <a:pt x="0" y="215"/>
                    <a:pt x="0" y="108"/>
                    <a:pt x="0" y="0"/>
                  </a:cubicBezTo>
                  <a:cubicBezTo>
                    <a:pt x="88" y="0"/>
                    <a:pt x="177" y="0"/>
                    <a:pt x="267" y="0"/>
                  </a:cubicBezTo>
                  <a:cubicBezTo>
                    <a:pt x="264" y="9"/>
                    <a:pt x="261" y="17"/>
                    <a:pt x="258" y="26"/>
                  </a:cubicBezTo>
                  <a:cubicBezTo>
                    <a:pt x="246" y="59"/>
                    <a:pt x="234" y="92"/>
                    <a:pt x="223" y="126"/>
                  </a:cubicBezTo>
                  <a:cubicBezTo>
                    <a:pt x="221" y="132"/>
                    <a:pt x="217" y="134"/>
                    <a:pt x="211" y="134"/>
                  </a:cubicBezTo>
                  <a:cubicBezTo>
                    <a:pt x="186" y="133"/>
                    <a:pt x="162" y="133"/>
                    <a:pt x="137" y="133"/>
                  </a:cubicBezTo>
                  <a:close/>
                  <a:moveTo>
                    <a:pt x="26" y="107"/>
                  </a:moveTo>
                  <a:cubicBezTo>
                    <a:pt x="54" y="107"/>
                    <a:pt x="82" y="107"/>
                    <a:pt x="110" y="107"/>
                  </a:cubicBezTo>
                  <a:cubicBezTo>
                    <a:pt x="110" y="94"/>
                    <a:pt x="110" y="83"/>
                    <a:pt x="110" y="71"/>
                  </a:cubicBezTo>
                  <a:cubicBezTo>
                    <a:pt x="81" y="71"/>
                    <a:pt x="54" y="71"/>
                    <a:pt x="26" y="71"/>
                  </a:cubicBezTo>
                  <a:cubicBezTo>
                    <a:pt x="26" y="83"/>
                    <a:pt x="26" y="94"/>
                    <a:pt x="26" y="107"/>
                  </a:cubicBezTo>
                  <a:close/>
                  <a:moveTo>
                    <a:pt x="221" y="71"/>
                  </a:moveTo>
                  <a:cubicBezTo>
                    <a:pt x="193" y="71"/>
                    <a:pt x="165" y="71"/>
                    <a:pt x="137" y="71"/>
                  </a:cubicBezTo>
                  <a:cubicBezTo>
                    <a:pt x="137" y="83"/>
                    <a:pt x="137" y="95"/>
                    <a:pt x="137" y="107"/>
                  </a:cubicBezTo>
                  <a:cubicBezTo>
                    <a:pt x="166" y="107"/>
                    <a:pt x="193" y="107"/>
                    <a:pt x="221" y="107"/>
                  </a:cubicBezTo>
                  <a:cubicBezTo>
                    <a:pt x="221" y="95"/>
                    <a:pt x="221" y="83"/>
                    <a:pt x="221" y="71"/>
                  </a:cubicBezTo>
                  <a:close/>
                  <a:moveTo>
                    <a:pt x="110" y="197"/>
                  </a:moveTo>
                  <a:cubicBezTo>
                    <a:pt x="81" y="197"/>
                    <a:pt x="54" y="197"/>
                    <a:pt x="26" y="197"/>
                  </a:cubicBezTo>
                  <a:cubicBezTo>
                    <a:pt x="26" y="210"/>
                    <a:pt x="26" y="222"/>
                    <a:pt x="26" y="233"/>
                  </a:cubicBezTo>
                  <a:cubicBezTo>
                    <a:pt x="55" y="233"/>
                    <a:pt x="82" y="233"/>
                    <a:pt x="110" y="233"/>
                  </a:cubicBezTo>
                  <a:cubicBezTo>
                    <a:pt x="110" y="221"/>
                    <a:pt x="110" y="210"/>
                    <a:pt x="110" y="197"/>
                  </a:cubicBezTo>
                  <a:close/>
                  <a:moveTo>
                    <a:pt x="26" y="170"/>
                  </a:moveTo>
                  <a:cubicBezTo>
                    <a:pt x="54" y="170"/>
                    <a:pt x="82" y="170"/>
                    <a:pt x="110" y="170"/>
                  </a:cubicBezTo>
                  <a:cubicBezTo>
                    <a:pt x="110" y="157"/>
                    <a:pt x="110" y="146"/>
                    <a:pt x="110" y="134"/>
                  </a:cubicBezTo>
                  <a:cubicBezTo>
                    <a:pt x="81" y="134"/>
                    <a:pt x="53" y="134"/>
                    <a:pt x="26" y="134"/>
                  </a:cubicBezTo>
                  <a:cubicBezTo>
                    <a:pt x="26" y="146"/>
                    <a:pt x="26" y="158"/>
                    <a:pt x="26" y="170"/>
                  </a:cubicBezTo>
                  <a:close/>
                  <a:moveTo>
                    <a:pt x="26" y="261"/>
                  </a:moveTo>
                  <a:cubicBezTo>
                    <a:pt x="26" y="273"/>
                    <a:pt x="26" y="285"/>
                    <a:pt x="26" y="296"/>
                  </a:cubicBezTo>
                  <a:cubicBezTo>
                    <a:pt x="54" y="296"/>
                    <a:pt x="82" y="296"/>
                    <a:pt x="110" y="296"/>
                  </a:cubicBezTo>
                  <a:cubicBezTo>
                    <a:pt x="110" y="284"/>
                    <a:pt x="110" y="272"/>
                    <a:pt x="110" y="261"/>
                  </a:cubicBezTo>
                  <a:cubicBezTo>
                    <a:pt x="81" y="261"/>
                    <a:pt x="54" y="261"/>
                    <a:pt x="26" y="26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953CDD1C-475C-492B-9782-F4AC12CFB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177" y="4156136"/>
              <a:ext cx="829496" cy="2063783"/>
            </a:xfrm>
            <a:custGeom>
              <a:avLst/>
              <a:gdLst>
                <a:gd name="T0" fmla="*/ 2 w 157"/>
                <a:gd name="T1" fmla="*/ 391 h 391"/>
                <a:gd name="T2" fmla="*/ 2 w 157"/>
                <a:gd name="T3" fmla="*/ 353 h 391"/>
                <a:gd name="T4" fmla="*/ 25 w 157"/>
                <a:gd name="T5" fmla="*/ 265 h 391"/>
                <a:gd name="T6" fmla="*/ 42 w 157"/>
                <a:gd name="T7" fmla="*/ 208 h 391"/>
                <a:gd name="T8" fmla="*/ 75 w 157"/>
                <a:gd name="T9" fmla="*/ 105 h 391"/>
                <a:gd name="T10" fmla="*/ 112 w 157"/>
                <a:gd name="T11" fmla="*/ 3 h 391"/>
                <a:gd name="T12" fmla="*/ 113 w 157"/>
                <a:gd name="T13" fmla="*/ 0 h 391"/>
                <a:gd name="T14" fmla="*/ 148 w 157"/>
                <a:gd name="T15" fmla="*/ 66 h 391"/>
                <a:gd name="T16" fmla="*/ 94 w 157"/>
                <a:gd name="T17" fmla="*/ 220 h 391"/>
                <a:gd name="T18" fmla="*/ 58 w 157"/>
                <a:gd name="T19" fmla="*/ 207 h 391"/>
                <a:gd name="T20" fmla="*/ 57 w 157"/>
                <a:gd name="T21" fmla="*/ 209 h 391"/>
                <a:gd name="T22" fmla="*/ 86 w 157"/>
                <a:gd name="T23" fmla="*/ 228 h 391"/>
                <a:gd name="T24" fmla="*/ 67 w 157"/>
                <a:gd name="T25" fmla="*/ 275 h 391"/>
                <a:gd name="T26" fmla="*/ 25 w 157"/>
                <a:gd name="T27" fmla="*/ 364 h 391"/>
                <a:gd name="T28" fmla="*/ 2 w 157"/>
                <a:gd name="T29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391">
                  <a:moveTo>
                    <a:pt x="2" y="391"/>
                  </a:moveTo>
                  <a:cubicBezTo>
                    <a:pt x="2" y="378"/>
                    <a:pt x="0" y="365"/>
                    <a:pt x="2" y="353"/>
                  </a:cubicBezTo>
                  <a:cubicBezTo>
                    <a:pt x="8" y="323"/>
                    <a:pt x="17" y="294"/>
                    <a:pt x="25" y="265"/>
                  </a:cubicBezTo>
                  <a:cubicBezTo>
                    <a:pt x="30" y="246"/>
                    <a:pt x="39" y="228"/>
                    <a:pt x="42" y="208"/>
                  </a:cubicBezTo>
                  <a:cubicBezTo>
                    <a:pt x="47" y="172"/>
                    <a:pt x="64" y="140"/>
                    <a:pt x="75" y="105"/>
                  </a:cubicBezTo>
                  <a:cubicBezTo>
                    <a:pt x="86" y="71"/>
                    <a:pt x="99" y="37"/>
                    <a:pt x="112" y="3"/>
                  </a:cubicBezTo>
                  <a:cubicBezTo>
                    <a:pt x="112" y="2"/>
                    <a:pt x="112" y="1"/>
                    <a:pt x="113" y="0"/>
                  </a:cubicBezTo>
                  <a:cubicBezTo>
                    <a:pt x="140" y="7"/>
                    <a:pt x="157" y="38"/>
                    <a:pt x="148" y="66"/>
                  </a:cubicBezTo>
                  <a:cubicBezTo>
                    <a:pt x="131" y="118"/>
                    <a:pt x="112" y="168"/>
                    <a:pt x="94" y="220"/>
                  </a:cubicBezTo>
                  <a:cubicBezTo>
                    <a:pt x="82" y="216"/>
                    <a:pt x="70" y="211"/>
                    <a:pt x="58" y="207"/>
                  </a:cubicBezTo>
                  <a:cubicBezTo>
                    <a:pt x="58" y="208"/>
                    <a:pt x="58" y="208"/>
                    <a:pt x="57" y="209"/>
                  </a:cubicBezTo>
                  <a:cubicBezTo>
                    <a:pt x="67" y="215"/>
                    <a:pt x="76" y="221"/>
                    <a:pt x="86" y="228"/>
                  </a:cubicBezTo>
                  <a:cubicBezTo>
                    <a:pt x="80" y="244"/>
                    <a:pt x="73" y="260"/>
                    <a:pt x="67" y="275"/>
                  </a:cubicBezTo>
                  <a:cubicBezTo>
                    <a:pt x="54" y="306"/>
                    <a:pt x="44" y="337"/>
                    <a:pt x="25" y="364"/>
                  </a:cubicBezTo>
                  <a:cubicBezTo>
                    <a:pt x="19" y="374"/>
                    <a:pt x="10" y="381"/>
                    <a:pt x="2" y="39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id="{4B8212B0-668B-4B05-BE4F-F416CBAB6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495" y="4932543"/>
              <a:ext cx="639265" cy="1165716"/>
            </a:xfrm>
            <a:custGeom>
              <a:avLst/>
              <a:gdLst>
                <a:gd name="T0" fmla="*/ 121 w 121"/>
                <a:gd name="T1" fmla="*/ 221 h 221"/>
                <a:gd name="T2" fmla="*/ 0 w 121"/>
                <a:gd name="T3" fmla="*/ 221 h 221"/>
                <a:gd name="T4" fmla="*/ 13 w 121"/>
                <a:gd name="T5" fmla="*/ 197 h 221"/>
                <a:gd name="T6" fmla="*/ 21 w 121"/>
                <a:gd name="T7" fmla="*/ 195 h 221"/>
                <a:gd name="T8" fmla="*/ 84 w 121"/>
                <a:gd name="T9" fmla="*/ 195 h 221"/>
                <a:gd name="T10" fmla="*/ 95 w 121"/>
                <a:gd name="T11" fmla="*/ 195 h 221"/>
                <a:gd name="T12" fmla="*/ 95 w 121"/>
                <a:gd name="T13" fmla="*/ 158 h 221"/>
                <a:gd name="T14" fmla="*/ 29 w 121"/>
                <a:gd name="T15" fmla="*/ 158 h 221"/>
                <a:gd name="T16" fmla="*/ 38 w 121"/>
                <a:gd name="T17" fmla="*/ 135 h 221"/>
                <a:gd name="T18" fmla="*/ 46 w 121"/>
                <a:gd name="T19" fmla="*/ 132 h 221"/>
                <a:gd name="T20" fmla="*/ 86 w 121"/>
                <a:gd name="T21" fmla="*/ 132 h 221"/>
                <a:gd name="T22" fmla="*/ 95 w 121"/>
                <a:gd name="T23" fmla="*/ 132 h 221"/>
                <a:gd name="T24" fmla="*/ 95 w 121"/>
                <a:gd name="T25" fmla="*/ 95 h 221"/>
                <a:gd name="T26" fmla="*/ 61 w 121"/>
                <a:gd name="T27" fmla="*/ 95 h 221"/>
                <a:gd name="T28" fmla="*/ 76 w 121"/>
                <a:gd name="T29" fmla="*/ 78 h 221"/>
                <a:gd name="T30" fmla="*/ 102 w 121"/>
                <a:gd name="T31" fmla="*/ 55 h 221"/>
                <a:gd name="T32" fmla="*/ 121 w 121"/>
                <a:gd name="T33" fmla="*/ 0 h 221"/>
                <a:gd name="T34" fmla="*/ 121 w 121"/>
                <a:gd name="T35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221">
                  <a:moveTo>
                    <a:pt x="121" y="221"/>
                  </a:moveTo>
                  <a:cubicBezTo>
                    <a:pt x="81" y="221"/>
                    <a:pt x="41" y="221"/>
                    <a:pt x="0" y="221"/>
                  </a:cubicBezTo>
                  <a:cubicBezTo>
                    <a:pt x="4" y="213"/>
                    <a:pt x="8" y="205"/>
                    <a:pt x="13" y="197"/>
                  </a:cubicBezTo>
                  <a:cubicBezTo>
                    <a:pt x="14" y="195"/>
                    <a:pt x="18" y="195"/>
                    <a:pt x="21" y="195"/>
                  </a:cubicBezTo>
                  <a:cubicBezTo>
                    <a:pt x="42" y="195"/>
                    <a:pt x="63" y="195"/>
                    <a:pt x="84" y="195"/>
                  </a:cubicBezTo>
                  <a:cubicBezTo>
                    <a:pt x="88" y="195"/>
                    <a:pt x="91" y="195"/>
                    <a:pt x="95" y="195"/>
                  </a:cubicBezTo>
                  <a:cubicBezTo>
                    <a:pt x="95" y="183"/>
                    <a:pt x="95" y="171"/>
                    <a:pt x="95" y="158"/>
                  </a:cubicBezTo>
                  <a:cubicBezTo>
                    <a:pt x="74" y="158"/>
                    <a:pt x="52" y="158"/>
                    <a:pt x="29" y="158"/>
                  </a:cubicBezTo>
                  <a:cubicBezTo>
                    <a:pt x="32" y="150"/>
                    <a:pt x="35" y="142"/>
                    <a:pt x="38" y="135"/>
                  </a:cubicBezTo>
                  <a:cubicBezTo>
                    <a:pt x="39" y="133"/>
                    <a:pt x="43" y="132"/>
                    <a:pt x="46" y="132"/>
                  </a:cubicBezTo>
                  <a:cubicBezTo>
                    <a:pt x="59" y="132"/>
                    <a:pt x="73" y="132"/>
                    <a:pt x="86" y="132"/>
                  </a:cubicBezTo>
                  <a:cubicBezTo>
                    <a:pt x="89" y="132"/>
                    <a:pt x="92" y="132"/>
                    <a:pt x="95" y="132"/>
                  </a:cubicBezTo>
                  <a:cubicBezTo>
                    <a:pt x="95" y="119"/>
                    <a:pt x="95" y="108"/>
                    <a:pt x="95" y="95"/>
                  </a:cubicBezTo>
                  <a:cubicBezTo>
                    <a:pt x="84" y="95"/>
                    <a:pt x="72" y="95"/>
                    <a:pt x="61" y="95"/>
                  </a:cubicBezTo>
                  <a:cubicBezTo>
                    <a:pt x="63" y="81"/>
                    <a:pt x="64" y="80"/>
                    <a:pt x="76" y="78"/>
                  </a:cubicBezTo>
                  <a:cubicBezTo>
                    <a:pt x="89" y="76"/>
                    <a:pt x="98" y="68"/>
                    <a:pt x="102" y="55"/>
                  </a:cubicBezTo>
                  <a:cubicBezTo>
                    <a:pt x="109" y="38"/>
                    <a:pt x="115" y="20"/>
                    <a:pt x="121" y="0"/>
                  </a:cubicBezTo>
                  <a:cubicBezTo>
                    <a:pt x="121" y="75"/>
                    <a:pt x="121" y="147"/>
                    <a:pt x="121" y="22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id="{CA9B50F8-E4A5-4A89-A553-03B456188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5506" y="4578625"/>
              <a:ext cx="278710" cy="681292"/>
            </a:xfrm>
            <a:custGeom>
              <a:avLst/>
              <a:gdLst>
                <a:gd name="T0" fmla="*/ 53 w 53"/>
                <a:gd name="T1" fmla="*/ 1 h 129"/>
                <a:gd name="T2" fmla="*/ 48 w 53"/>
                <a:gd name="T3" fmla="*/ 34 h 129"/>
                <a:gd name="T4" fmla="*/ 22 w 53"/>
                <a:gd name="T5" fmla="*/ 115 h 129"/>
                <a:gd name="T6" fmla="*/ 0 w 53"/>
                <a:gd name="T7" fmla="*/ 123 h 129"/>
                <a:gd name="T8" fmla="*/ 12 w 53"/>
                <a:gd name="T9" fmla="*/ 104 h 129"/>
                <a:gd name="T10" fmla="*/ 15 w 53"/>
                <a:gd name="T11" fmla="*/ 97 h 129"/>
                <a:gd name="T12" fmla="*/ 50 w 53"/>
                <a:gd name="T13" fmla="*/ 0 h 129"/>
                <a:gd name="T14" fmla="*/ 53 w 53"/>
                <a:gd name="T15" fmla="*/ 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29">
                  <a:moveTo>
                    <a:pt x="53" y="1"/>
                  </a:moveTo>
                  <a:cubicBezTo>
                    <a:pt x="51" y="12"/>
                    <a:pt x="51" y="23"/>
                    <a:pt x="48" y="34"/>
                  </a:cubicBezTo>
                  <a:cubicBezTo>
                    <a:pt x="40" y="61"/>
                    <a:pt x="31" y="88"/>
                    <a:pt x="22" y="115"/>
                  </a:cubicBezTo>
                  <a:cubicBezTo>
                    <a:pt x="19" y="126"/>
                    <a:pt x="12" y="129"/>
                    <a:pt x="0" y="123"/>
                  </a:cubicBezTo>
                  <a:cubicBezTo>
                    <a:pt x="4" y="117"/>
                    <a:pt x="8" y="111"/>
                    <a:pt x="12" y="104"/>
                  </a:cubicBezTo>
                  <a:cubicBezTo>
                    <a:pt x="13" y="102"/>
                    <a:pt x="14" y="99"/>
                    <a:pt x="15" y="97"/>
                  </a:cubicBezTo>
                  <a:cubicBezTo>
                    <a:pt x="26" y="65"/>
                    <a:pt x="38" y="32"/>
                    <a:pt x="50" y="0"/>
                  </a:cubicBezTo>
                  <a:cubicBezTo>
                    <a:pt x="51" y="0"/>
                    <a:pt x="52" y="0"/>
                    <a:pt x="53" y="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8530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rtl="1"/>
            <a:r>
              <a:rPr lang="fa-IR" sz="6000" dirty="0">
                <a:solidFill>
                  <a:srgbClr val="3282BE"/>
                </a:solidFill>
                <a:cs typeface="B Nazanin" panose="00000700000000000000" pitchFamily="2" charset="-78"/>
              </a:rPr>
              <a:t>سبک اینفوگرافیک</a:t>
            </a:r>
            <a:endParaRPr lang="en-US" sz="6000" dirty="0">
              <a:solidFill>
                <a:srgbClr val="3282BE"/>
              </a:solidFill>
              <a:cs typeface="B Nazanin" panose="00000700000000000000" pitchFamily="2" charset="-78"/>
            </a:endParaRPr>
          </a:p>
        </p:txBody>
      </p:sp>
      <p:sp>
        <p:nvSpPr>
          <p:cNvPr id="3" name="직사각형 17">
            <a:extLst>
              <a:ext uri="{FF2B5EF4-FFF2-40B4-BE49-F238E27FC236}">
                <a16:creationId xmlns:a16="http://schemas.microsoft.com/office/drawing/2014/main" id="{1ABA7BA5-6CBC-4889-B348-9AD65D51C7AE}"/>
              </a:ext>
            </a:extLst>
          </p:cNvPr>
          <p:cNvSpPr/>
          <p:nvPr/>
        </p:nvSpPr>
        <p:spPr>
          <a:xfrm>
            <a:off x="0" y="3231962"/>
            <a:ext cx="12192000" cy="300691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EA333-B800-41F8-945F-92327D7B3517}"/>
              </a:ext>
            </a:extLst>
          </p:cNvPr>
          <p:cNvSpPr txBox="1"/>
          <p:nvPr/>
        </p:nvSpPr>
        <p:spPr>
          <a:xfrm>
            <a:off x="922957" y="4276693"/>
            <a:ext cx="18902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2BB159-82B8-47DE-A4AD-6E6328AAAB5A}"/>
              </a:ext>
            </a:extLst>
          </p:cNvPr>
          <p:cNvSpPr txBox="1"/>
          <p:nvPr/>
        </p:nvSpPr>
        <p:spPr>
          <a:xfrm>
            <a:off x="931547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 rtl="1"/>
            <a:r>
              <a:rPr lang="en-US" altLang="ko-KR" sz="4000" dirty="0">
                <a:solidFill>
                  <a:schemeClr val="bg1"/>
                </a:solidFill>
                <a:cs typeface="B Nazanin" panose="00000700000000000000" pitchFamily="2" charset="-78"/>
              </a:rPr>
              <a:t>A </a:t>
            </a:r>
            <a:r>
              <a:rPr lang="fa-IR" altLang="ko-KR" sz="4000" dirty="0">
                <a:solidFill>
                  <a:schemeClr val="bg1"/>
                </a:solidFill>
                <a:cs typeface="B Nazanin" panose="00000700000000000000" pitchFamily="2" charset="-78"/>
              </a:rPr>
              <a:t> </a:t>
            </a: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سبک</a:t>
            </a:r>
            <a:endParaRPr lang="en-US" altLang="ko-KR" sz="4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6B260C-363B-4A5D-B4B2-9EB356BDA673}"/>
              </a:ext>
            </a:extLst>
          </p:cNvPr>
          <p:cNvSpPr txBox="1"/>
          <p:nvPr/>
        </p:nvSpPr>
        <p:spPr>
          <a:xfrm>
            <a:off x="3745984" y="4289393"/>
            <a:ext cx="18902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EF7FD2-FD7B-4D77-88E5-BDFBE7DA067D}"/>
              </a:ext>
            </a:extLst>
          </p:cNvPr>
          <p:cNvSpPr txBox="1"/>
          <p:nvPr/>
        </p:nvSpPr>
        <p:spPr>
          <a:xfrm>
            <a:off x="6569011" y="4302093"/>
            <a:ext cx="18902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83613E-5C2F-43B1-8C77-E65BF477FE13}"/>
              </a:ext>
            </a:extLst>
          </p:cNvPr>
          <p:cNvSpPr txBox="1"/>
          <p:nvPr/>
        </p:nvSpPr>
        <p:spPr>
          <a:xfrm>
            <a:off x="9392038" y="4314793"/>
            <a:ext cx="18902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کنید.این متن را می توان با متن خود جایگزین کرد.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27141E-BA71-4804-9EF6-4AA87C8F04B5}"/>
              </a:ext>
            </a:extLst>
          </p:cNvPr>
          <p:cNvSpPr txBox="1"/>
          <p:nvPr/>
        </p:nvSpPr>
        <p:spPr>
          <a:xfrm>
            <a:off x="3765380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 rtl="1"/>
            <a:r>
              <a:rPr lang="fa-IR" altLang="ko-KR" sz="4000" dirty="0">
                <a:solidFill>
                  <a:schemeClr val="bg1"/>
                </a:solidFill>
                <a:cs typeface="B Nazanin" panose="00000700000000000000" pitchFamily="2" charset="-78"/>
              </a:rPr>
              <a:t> </a:t>
            </a:r>
            <a:r>
              <a:rPr lang="en-US" altLang="ko-KR" sz="4000" dirty="0">
                <a:solidFill>
                  <a:schemeClr val="bg1"/>
                </a:solidFill>
                <a:cs typeface="B Nazanin" panose="00000700000000000000" pitchFamily="2" charset="-78"/>
              </a:rPr>
              <a:t>B </a:t>
            </a: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سبک</a:t>
            </a:r>
            <a:endParaRPr lang="en-US" altLang="ko-KR" sz="4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BD97CE-D660-4518-BA14-CB88459FA202}"/>
              </a:ext>
            </a:extLst>
          </p:cNvPr>
          <p:cNvSpPr txBox="1"/>
          <p:nvPr/>
        </p:nvSpPr>
        <p:spPr>
          <a:xfrm>
            <a:off x="6599213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 rtl="1"/>
            <a:r>
              <a:rPr lang="fa-IR" altLang="ko-KR" sz="4000" dirty="0">
                <a:solidFill>
                  <a:schemeClr val="bg1"/>
                </a:solidFill>
                <a:cs typeface="B Nazanin" panose="00000700000000000000" pitchFamily="2" charset="-78"/>
              </a:rPr>
              <a:t> </a:t>
            </a:r>
            <a:r>
              <a:rPr lang="en-US" altLang="ko-KR" sz="4000" dirty="0">
                <a:solidFill>
                  <a:schemeClr val="bg1"/>
                </a:solidFill>
                <a:cs typeface="B Nazanin" panose="00000700000000000000" pitchFamily="2" charset="-78"/>
              </a:rPr>
              <a:t>C </a:t>
            </a: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سبک</a:t>
            </a:r>
            <a:endParaRPr lang="en-US" altLang="ko-KR" sz="4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36A58D-6890-4DAD-94ED-A8E6F9F9B444}"/>
              </a:ext>
            </a:extLst>
          </p:cNvPr>
          <p:cNvSpPr txBox="1"/>
          <p:nvPr/>
        </p:nvSpPr>
        <p:spPr>
          <a:xfrm>
            <a:off x="9433047" y="3603221"/>
            <a:ext cx="1440160" cy="70788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r" rtl="1"/>
            <a:r>
              <a:rPr lang="en-US" altLang="ko-KR" sz="4000" dirty="0">
                <a:solidFill>
                  <a:schemeClr val="bg1"/>
                </a:solidFill>
                <a:cs typeface="B Nazanin" panose="00000700000000000000" pitchFamily="2" charset="-78"/>
              </a:rPr>
              <a:t>D </a:t>
            </a:r>
            <a:r>
              <a:rPr lang="fa-IR" altLang="ko-KR" sz="4000" dirty="0">
                <a:solidFill>
                  <a:schemeClr val="bg1"/>
                </a:solidFill>
                <a:cs typeface="B Nazanin" panose="00000700000000000000" pitchFamily="2" charset="-78"/>
              </a:rPr>
              <a:t> </a:t>
            </a:r>
            <a:r>
              <a:rPr lang="fa-IR" altLang="ko-KR" sz="1600" dirty="0">
                <a:solidFill>
                  <a:schemeClr val="bg1"/>
                </a:solidFill>
                <a:cs typeface="B Nazanin" panose="00000700000000000000" pitchFamily="2" charset="-78"/>
              </a:rPr>
              <a:t>سبک</a:t>
            </a:r>
            <a:endParaRPr lang="en-US" altLang="ko-KR" sz="40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Oval 10">
            <a:extLst>
              <a:ext uri="{FF2B5EF4-FFF2-40B4-BE49-F238E27FC236}">
                <a16:creationId xmlns:a16="http://schemas.microsoft.com/office/drawing/2014/main" id="{4CD1B48B-CB4D-40F2-97B6-0CBEFACA585E}"/>
              </a:ext>
            </a:extLst>
          </p:cNvPr>
          <p:cNvSpPr/>
          <p:nvPr/>
        </p:nvSpPr>
        <p:spPr>
          <a:xfrm rot="10800000">
            <a:off x="1385808" y="1981514"/>
            <a:ext cx="864000" cy="8640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JM" sz="27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타원 41">
            <a:extLst>
              <a:ext uri="{FF2B5EF4-FFF2-40B4-BE49-F238E27FC236}">
                <a16:creationId xmlns:a16="http://schemas.microsoft.com/office/drawing/2014/main" id="{2D7D0B3F-83F6-4A91-A0F7-E6B962BFDE04}"/>
              </a:ext>
            </a:extLst>
          </p:cNvPr>
          <p:cNvSpPr/>
          <p:nvPr/>
        </p:nvSpPr>
        <p:spPr>
          <a:xfrm rot="10800000">
            <a:off x="1301394" y="1897100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4" name="Oval 10">
            <a:extLst>
              <a:ext uri="{FF2B5EF4-FFF2-40B4-BE49-F238E27FC236}">
                <a16:creationId xmlns:a16="http://schemas.microsoft.com/office/drawing/2014/main" id="{30015BA4-8A74-4B81-96C6-629B4810757B}"/>
              </a:ext>
            </a:extLst>
          </p:cNvPr>
          <p:cNvSpPr/>
          <p:nvPr/>
        </p:nvSpPr>
        <p:spPr>
          <a:xfrm rot="10800000">
            <a:off x="4184721" y="1981402"/>
            <a:ext cx="864000" cy="864000"/>
          </a:xfrm>
          <a:prstGeom prst="ellipse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JM" sz="27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타원 44">
            <a:extLst>
              <a:ext uri="{FF2B5EF4-FFF2-40B4-BE49-F238E27FC236}">
                <a16:creationId xmlns:a16="http://schemas.microsoft.com/office/drawing/2014/main" id="{EF704DF2-3318-4BA1-AC11-842ED067044C}"/>
              </a:ext>
            </a:extLst>
          </p:cNvPr>
          <p:cNvSpPr/>
          <p:nvPr/>
        </p:nvSpPr>
        <p:spPr>
          <a:xfrm rot="10800000">
            <a:off x="4100307" y="1896988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6" name="Oval 10">
            <a:extLst>
              <a:ext uri="{FF2B5EF4-FFF2-40B4-BE49-F238E27FC236}">
                <a16:creationId xmlns:a16="http://schemas.microsoft.com/office/drawing/2014/main" id="{AAB2AD81-8E53-4333-937F-6F89876CBA96}"/>
              </a:ext>
            </a:extLst>
          </p:cNvPr>
          <p:cNvSpPr/>
          <p:nvPr/>
        </p:nvSpPr>
        <p:spPr>
          <a:xfrm rot="10800000">
            <a:off x="6983634" y="1981290"/>
            <a:ext cx="864000" cy="864000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JM" sz="27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7" name="타원 47">
            <a:extLst>
              <a:ext uri="{FF2B5EF4-FFF2-40B4-BE49-F238E27FC236}">
                <a16:creationId xmlns:a16="http://schemas.microsoft.com/office/drawing/2014/main" id="{96093957-7891-4E8B-9D8F-613C312D4FA1}"/>
              </a:ext>
            </a:extLst>
          </p:cNvPr>
          <p:cNvSpPr/>
          <p:nvPr/>
        </p:nvSpPr>
        <p:spPr>
          <a:xfrm rot="10800000">
            <a:off x="6899220" y="1896876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18" name="Oval 10">
            <a:extLst>
              <a:ext uri="{FF2B5EF4-FFF2-40B4-BE49-F238E27FC236}">
                <a16:creationId xmlns:a16="http://schemas.microsoft.com/office/drawing/2014/main" id="{19E9821C-F27F-4C33-8E59-80156A3D0695}"/>
              </a:ext>
            </a:extLst>
          </p:cNvPr>
          <p:cNvSpPr/>
          <p:nvPr/>
        </p:nvSpPr>
        <p:spPr>
          <a:xfrm rot="10800000">
            <a:off x="9782548" y="1981178"/>
            <a:ext cx="864000" cy="864000"/>
          </a:xfrm>
          <a:prstGeom prst="ellipse">
            <a:avLst/>
          </a:prstGeom>
          <a:solidFill>
            <a:schemeClr val="accent2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JM" sz="2700">
              <a:solidFill>
                <a:srgbClr val="0070C0"/>
              </a:solidFill>
              <a:cs typeface="B Nazanin" panose="00000700000000000000" pitchFamily="2" charset="-78"/>
            </a:endParaRPr>
          </a:p>
        </p:txBody>
      </p:sp>
      <p:sp>
        <p:nvSpPr>
          <p:cNvPr id="19" name="타원 50">
            <a:extLst>
              <a:ext uri="{FF2B5EF4-FFF2-40B4-BE49-F238E27FC236}">
                <a16:creationId xmlns:a16="http://schemas.microsoft.com/office/drawing/2014/main" id="{20E2B6FD-D547-45FC-B75D-5232DA8635E3}"/>
              </a:ext>
            </a:extLst>
          </p:cNvPr>
          <p:cNvSpPr/>
          <p:nvPr/>
        </p:nvSpPr>
        <p:spPr>
          <a:xfrm rot="10800000">
            <a:off x="9698134" y="1896764"/>
            <a:ext cx="1044000" cy="1044000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cxnSp>
        <p:nvCxnSpPr>
          <p:cNvPr id="20" name="직선 연결선 55">
            <a:extLst>
              <a:ext uri="{FF2B5EF4-FFF2-40B4-BE49-F238E27FC236}">
                <a16:creationId xmlns:a16="http://schemas.microsoft.com/office/drawing/2014/main" id="{70572460-04BD-46B5-A63E-A98DEA7038C1}"/>
              </a:ext>
            </a:extLst>
          </p:cNvPr>
          <p:cNvCxnSpPr/>
          <p:nvPr/>
        </p:nvCxnSpPr>
        <p:spPr>
          <a:xfrm rot="10800000">
            <a:off x="2820519" y="2442034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직선 연결선 56">
            <a:extLst>
              <a:ext uri="{FF2B5EF4-FFF2-40B4-BE49-F238E27FC236}">
                <a16:creationId xmlns:a16="http://schemas.microsoft.com/office/drawing/2014/main" id="{4040ED6D-8FD8-4FAC-8C46-E63AA250150E}"/>
              </a:ext>
            </a:extLst>
          </p:cNvPr>
          <p:cNvCxnSpPr/>
          <p:nvPr/>
        </p:nvCxnSpPr>
        <p:spPr>
          <a:xfrm rot="10800000">
            <a:off x="5619432" y="2426158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직선 연결선 57">
            <a:extLst>
              <a:ext uri="{FF2B5EF4-FFF2-40B4-BE49-F238E27FC236}">
                <a16:creationId xmlns:a16="http://schemas.microsoft.com/office/drawing/2014/main" id="{6B51C530-6960-43EA-B556-DDF1B4843102}"/>
              </a:ext>
            </a:extLst>
          </p:cNvPr>
          <p:cNvCxnSpPr/>
          <p:nvPr/>
        </p:nvCxnSpPr>
        <p:spPr>
          <a:xfrm rot="10800000">
            <a:off x="8418345" y="2410282"/>
            <a:ext cx="804665" cy="0"/>
          </a:xfrm>
          <a:prstGeom prst="line">
            <a:avLst/>
          </a:prstGeom>
          <a:noFill/>
          <a:ln w="19050">
            <a:solidFill>
              <a:schemeClr val="accent6"/>
            </a:solidFill>
            <a:prstDash val="sysDot"/>
            <a:headEnd type="triangle" w="med" len="lg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9AD09992-9065-4565-A675-B93B0C2D5BC8}"/>
              </a:ext>
            </a:extLst>
          </p:cNvPr>
          <p:cNvSpPr/>
          <p:nvPr/>
        </p:nvSpPr>
        <p:spPr>
          <a:xfrm flipH="1">
            <a:off x="4432442" y="228047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4" name="Teardrop 1">
            <a:extLst>
              <a:ext uri="{FF2B5EF4-FFF2-40B4-BE49-F238E27FC236}">
                <a16:creationId xmlns:a16="http://schemas.microsoft.com/office/drawing/2014/main" id="{CA9AEA51-CF1D-41BE-96AC-6C71F88259CF}"/>
              </a:ext>
            </a:extLst>
          </p:cNvPr>
          <p:cNvSpPr/>
          <p:nvPr/>
        </p:nvSpPr>
        <p:spPr>
          <a:xfrm rot="18805991">
            <a:off x="1626070" y="2239692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Rectangle 36">
            <a:extLst>
              <a:ext uri="{FF2B5EF4-FFF2-40B4-BE49-F238E27FC236}">
                <a16:creationId xmlns:a16="http://schemas.microsoft.com/office/drawing/2014/main" id="{3790A6F0-5BD5-4B74-B6CC-1A2171A1469C}"/>
              </a:ext>
            </a:extLst>
          </p:cNvPr>
          <p:cNvSpPr/>
          <p:nvPr/>
        </p:nvSpPr>
        <p:spPr>
          <a:xfrm>
            <a:off x="7226536" y="2247542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26" name="Chord 15">
            <a:extLst>
              <a:ext uri="{FF2B5EF4-FFF2-40B4-BE49-F238E27FC236}">
                <a16:creationId xmlns:a16="http://schemas.microsoft.com/office/drawing/2014/main" id="{737EB63D-8CF0-4E42-8CB9-D2A1FC21C026}"/>
              </a:ext>
            </a:extLst>
          </p:cNvPr>
          <p:cNvSpPr/>
          <p:nvPr/>
        </p:nvSpPr>
        <p:spPr>
          <a:xfrm>
            <a:off x="10114986" y="2209084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74533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2" name="Round Same Side Corner Rectangle 8">
            <a:extLst>
              <a:ext uri="{FF2B5EF4-FFF2-40B4-BE49-F238E27FC236}">
                <a16:creationId xmlns:a16="http://schemas.microsoft.com/office/drawing/2014/main" id="{3010E580-17DA-4F2D-BBF8-4D32C82A01D6}"/>
              </a:ext>
            </a:extLst>
          </p:cNvPr>
          <p:cNvSpPr/>
          <p:nvPr/>
        </p:nvSpPr>
        <p:spPr>
          <a:xfrm flipH="1">
            <a:off x="1190371" y="4671664"/>
            <a:ext cx="274173" cy="722105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D9F4E20-D953-4AB3-B277-FDE87070E48D}"/>
              </a:ext>
            </a:extLst>
          </p:cNvPr>
          <p:cNvSpPr txBox="1"/>
          <p:nvPr/>
        </p:nvSpPr>
        <p:spPr>
          <a:xfrm>
            <a:off x="1545948" y="4801885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cs typeface="B Nazanin" panose="00000700000000000000" pitchFamily="2" charset="-78"/>
              </a:rPr>
              <a:t>60%</a:t>
            </a:r>
            <a:endParaRPr lang="ko-KR" altLang="en-US" sz="2400" b="1" dirty="0">
              <a:cs typeface="B Nazanin" panose="00000700000000000000" pitchFamily="2" charset="-78"/>
            </a:endParaRPr>
          </a:p>
        </p:txBody>
      </p:sp>
      <p:sp>
        <p:nvSpPr>
          <p:cNvPr id="45" name="Round Same Side Corner Rectangle 20">
            <a:extLst>
              <a:ext uri="{FF2B5EF4-FFF2-40B4-BE49-F238E27FC236}">
                <a16:creationId xmlns:a16="http://schemas.microsoft.com/office/drawing/2014/main" id="{148AE5D9-6235-4855-A538-F682ABE7ED57}"/>
              </a:ext>
            </a:extLst>
          </p:cNvPr>
          <p:cNvSpPr/>
          <p:nvPr/>
        </p:nvSpPr>
        <p:spPr>
          <a:xfrm rot="10800000">
            <a:off x="3890330" y="4662599"/>
            <a:ext cx="347007" cy="740235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165B8EE-7738-4916-9131-9905F8F4F79A}"/>
              </a:ext>
            </a:extLst>
          </p:cNvPr>
          <p:cNvSpPr txBox="1"/>
          <p:nvPr/>
        </p:nvSpPr>
        <p:spPr>
          <a:xfrm>
            <a:off x="4290477" y="4801886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cs typeface="B Nazanin" panose="00000700000000000000" pitchFamily="2" charset="-78"/>
              </a:rPr>
              <a:t>40%</a:t>
            </a:r>
            <a:endParaRPr lang="ko-KR" altLang="en-US" sz="2400" b="1" dirty="0">
              <a:cs typeface="B Nazanin" panose="00000700000000000000" pitchFamily="2" charset="-78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7CE57F2-1DA5-42C5-A478-0EE2E0871165}"/>
              </a:ext>
            </a:extLst>
          </p:cNvPr>
          <p:cNvGrpSpPr/>
          <p:nvPr/>
        </p:nvGrpSpPr>
        <p:grpSpPr>
          <a:xfrm>
            <a:off x="590180" y="5497643"/>
            <a:ext cx="2492060" cy="923330"/>
            <a:chOff x="2551705" y="4283314"/>
            <a:chExt cx="2357003" cy="92333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09CE1D2-F633-46DA-A483-03791C725CFD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1D929A9-A42A-4B2E-A16F-6E2E79D1A201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FCBBAE7-EE0F-4ED4-A6B8-F3F8F237D3FB}"/>
              </a:ext>
            </a:extLst>
          </p:cNvPr>
          <p:cNvGrpSpPr/>
          <p:nvPr/>
        </p:nvGrpSpPr>
        <p:grpSpPr>
          <a:xfrm>
            <a:off x="3312424" y="5497643"/>
            <a:ext cx="2492060" cy="923330"/>
            <a:chOff x="2551705" y="4283314"/>
            <a:chExt cx="2357003" cy="923330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69A47EC-717F-4940-84C7-07F222B12B92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anose="000007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altLang="ko-KR" sz="1200" dirty="0">
                  <a:cs typeface="B Nazanin" panose="00000700000000000000" pitchFamily="2" charset="-78"/>
                </a:rPr>
                <a:t>zing </a:t>
              </a:r>
              <a:r>
                <a:rPr lang="fa-IR" altLang="ko-KR" sz="1200" dirty="0">
                  <a:cs typeface="B Nazanin" panose="00000700000000000000" pitchFamily="2" charset="-78"/>
                </a:rPr>
                <a:t>منحصر به فرد اضافه کنید.</a:t>
              </a:r>
              <a:endParaRPr lang="ko-KR" altLang="en-US" sz="1200" dirty="0">
                <a:cs typeface="B Nazanin" panose="000007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E6E5E71-0968-4374-AD07-96D3015B7E26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anose="00000700000000000000" pitchFamily="2" charset="-78"/>
                </a:rPr>
                <a:t>متن شما در اینجا</a:t>
              </a:r>
              <a:endParaRPr lang="ko-KR" altLang="en-US" sz="1200" b="1" dirty="0">
                <a:cs typeface="B Nazanin" panose="00000700000000000000" pitchFamily="2" charset="-78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129B7091-D380-4772-B93F-FB01F81980B0}"/>
              </a:ext>
            </a:extLst>
          </p:cNvPr>
          <p:cNvSpPr txBox="1"/>
          <p:nvPr/>
        </p:nvSpPr>
        <p:spPr>
          <a:xfrm>
            <a:off x="830291" y="3045808"/>
            <a:ext cx="136815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1"/>
                </a:solidFill>
                <a:cs typeface="B Nazanin" panose="00000700000000000000" pitchFamily="2" charset="-78"/>
              </a:rPr>
              <a:t>60</a:t>
            </a:r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7B8F83F-DAD3-4DD3-A29F-2213E2B58AC5}"/>
              </a:ext>
            </a:extLst>
          </p:cNvPr>
          <p:cNvSpPr txBox="1"/>
          <p:nvPr/>
        </p:nvSpPr>
        <p:spPr>
          <a:xfrm>
            <a:off x="942140" y="3815249"/>
            <a:ext cx="51741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ko-KR" altLang="en-US" sz="1200" dirty="0">
              <a:cs typeface="B Nazanin" panose="00000700000000000000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E252377-C31A-4C87-BD23-4349BA9F0DB3}"/>
              </a:ext>
            </a:extLst>
          </p:cNvPr>
          <p:cNvSpPr txBox="1"/>
          <p:nvPr/>
        </p:nvSpPr>
        <p:spPr>
          <a:xfrm>
            <a:off x="2195778" y="2892013"/>
            <a:ext cx="4082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anose="00000700000000000000" pitchFamily="2" charset="-78"/>
              </a:rPr>
              <a:t>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cs typeface="B Nazanin" panose="00000700000000000000" pitchFamily="2" charset="-78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DA17396-AFB2-4C56-91AB-D4A6FACBEBA4}"/>
              </a:ext>
            </a:extLst>
          </p:cNvPr>
          <p:cNvSpPr/>
          <p:nvPr/>
        </p:nvSpPr>
        <p:spPr>
          <a:xfrm>
            <a:off x="51360" y="1258622"/>
            <a:ext cx="6278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3600" b="1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بازاریابی از طریق رسانه های اجتماعی</a:t>
            </a:r>
            <a:endParaRPr lang="ko-KR" altLang="en-US" sz="3600" b="1" dirty="0">
              <a:solidFill>
                <a:schemeClr val="accent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44A99A8-013D-4876-BCD8-C1A5AA200579}"/>
              </a:ext>
            </a:extLst>
          </p:cNvPr>
          <p:cNvSpPr txBox="1"/>
          <p:nvPr/>
        </p:nvSpPr>
        <p:spPr>
          <a:xfrm>
            <a:off x="830290" y="2110740"/>
            <a:ext cx="5448427" cy="615553"/>
          </a:xfrm>
          <a:prstGeom prst="rect">
            <a:avLst/>
          </a:prstGeom>
          <a:noFill/>
        </p:spPr>
        <p:txBody>
          <a:bodyPr wrap="square" lIns="48000" tIns="0" rIns="24000" bIns="0" rtlCol="0">
            <a:spAutoFit/>
          </a:bodyPr>
          <a:lstStyle/>
          <a:p>
            <a:pPr algn="r" rtl="1"/>
            <a:r>
              <a:rPr lang="en-GB" altLang="ko-KR" sz="2000" dirty="0">
                <a:cs typeface="B Nazanin" panose="00000700000000000000" pitchFamily="2" charset="-78"/>
              </a:rPr>
              <a:t>ALLPPT Layout </a:t>
            </a:r>
          </a:p>
          <a:p>
            <a:pPr algn="r" rtl="1"/>
            <a:r>
              <a:rPr lang="fa-IR" altLang="ko-KR" sz="2000" dirty="0">
                <a:cs typeface="B Nazanin" panose="00000700000000000000" pitchFamily="2" charset="-78"/>
              </a:rPr>
              <a:t>اسلاید متنی را برای ارائه خود تمیز کنید</a:t>
            </a:r>
            <a:endParaRPr lang="ko-KR" altLang="en-US" sz="2000" dirty="0">
              <a:cs typeface="B Nazanin" panose="000007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FE0576BF-C61F-0A09-3A95-92A5A6816F09}"/>
              </a:ext>
            </a:extLst>
          </p:cNvPr>
          <p:cNvGrpSpPr/>
          <p:nvPr/>
        </p:nvGrpSpPr>
        <p:grpSpPr>
          <a:xfrm>
            <a:off x="6270625" y="1744663"/>
            <a:ext cx="5638800" cy="4643437"/>
            <a:chOff x="6270625" y="1744663"/>
            <a:chExt cx="5638800" cy="4643437"/>
          </a:xfrm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D0981A1B-E5E7-43B2-8A2F-5BEEBF6EDA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70625" y="1744663"/>
              <a:ext cx="2741613" cy="3805237"/>
            </a:xfrm>
            <a:custGeom>
              <a:avLst/>
              <a:gdLst>
                <a:gd name="T0" fmla="*/ 19 w 213"/>
                <a:gd name="T1" fmla="*/ 2 h 295"/>
                <a:gd name="T2" fmla="*/ 103 w 213"/>
                <a:gd name="T3" fmla="*/ 1 h 295"/>
                <a:gd name="T4" fmla="*/ 213 w 213"/>
                <a:gd name="T5" fmla="*/ 262 h 295"/>
                <a:gd name="T6" fmla="*/ 1 w 213"/>
                <a:gd name="T7" fmla="*/ 265 h 295"/>
                <a:gd name="T8" fmla="*/ 36 w 213"/>
                <a:gd name="T9" fmla="*/ 31 h 295"/>
                <a:gd name="T10" fmla="*/ 36 w 213"/>
                <a:gd name="T11" fmla="*/ 87 h 295"/>
                <a:gd name="T12" fmla="*/ 189 w 213"/>
                <a:gd name="T13" fmla="*/ 42 h 295"/>
                <a:gd name="T14" fmla="*/ 188 w 213"/>
                <a:gd name="T15" fmla="*/ 236 h 295"/>
                <a:gd name="T16" fmla="*/ 161 w 213"/>
                <a:gd name="T17" fmla="*/ 207 h 295"/>
                <a:gd name="T18" fmla="*/ 161 w 213"/>
                <a:gd name="T19" fmla="*/ 263 h 295"/>
                <a:gd name="T20" fmla="*/ 188 w 213"/>
                <a:gd name="T21" fmla="*/ 236 h 295"/>
                <a:gd name="T22" fmla="*/ 69 w 213"/>
                <a:gd name="T23" fmla="*/ 195 h 295"/>
                <a:gd name="T24" fmla="*/ 102 w 213"/>
                <a:gd name="T25" fmla="*/ 195 h 295"/>
                <a:gd name="T26" fmla="*/ 86 w 213"/>
                <a:gd name="T27" fmla="*/ 176 h 295"/>
                <a:gd name="T28" fmla="*/ 58 w 213"/>
                <a:gd name="T29" fmla="*/ 213 h 295"/>
                <a:gd name="T30" fmla="*/ 26 w 213"/>
                <a:gd name="T31" fmla="*/ 215 h 295"/>
                <a:gd name="T32" fmla="*/ 75 w 213"/>
                <a:gd name="T33" fmla="*/ 239 h 295"/>
                <a:gd name="T34" fmla="*/ 75 w 213"/>
                <a:gd name="T35" fmla="*/ 263 h 295"/>
                <a:gd name="T36" fmla="*/ 84 w 213"/>
                <a:gd name="T37" fmla="*/ 239 h 295"/>
                <a:gd name="T38" fmla="*/ 102 w 213"/>
                <a:gd name="T39" fmla="*/ 226 h 295"/>
                <a:gd name="T40" fmla="*/ 77 w 213"/>
                <a:gd name="T41" fmla="*/ 207 h 295"/>
                <a:gd name="T42" fmla="*/ 42 w 213"/>
                <a:gd name="T43" fmla="*/ 200 h 295"/>
                <a:gd name="T44" fmla="*/ 53 w 213"/>
                <a:gd name="T45" fmla="*/ 176 h 295"/>
                <a:gd name="T46" fmla="*/ 42 w 213"/>
                <a:gd name="T47" fmla="*/ 200 h 295"/>
                <a:gd name="T48" fmla="*/ 58 w 213"/>
                <a:gd name="T49" fmla="*/ 258 h 295"/>
                <a:gd name="T50" fmla="*/ 34 w 213"/>
                <a:gd name="T51" fmla="*/ 239 h 295"/>
                <a:gd name="T52" fmla="*/ 128 w 213"/>
                <a:gd name="T53" fmla="*/ 263 h 295"/>
                <a:gd name="T54" fmla="*/ 144 w 213"/>
                <a:gd name="T55" fmla="*/ 245 h 295"/>
                <a:gd name="T56" fmla="*/ 112 w 213"/>
                <a:gd name="T57" fmla="*/ 247 h 295"/>
                <a:gd name="T58" fmla="*/ 144 w 213"/>
                <a:gd name="T59" fmla="*/ 215 h 295"/>
                <a:gd name="T60" fmla="*/ 121 w 213"/>
                <a:gd name="T61" fmla="*/ 207 h 295"/>
                <a:gd name="T62" fmla="*/ 129 w 213"/>
                <a:gd name="T63" fmla="*/ 200 h 295"/>
                <a:gd name="T64" fmla="*/ 144 w 213"/>
                <a:gd name="T65" fmla="*/ 181 h 295"/>
                <a:gd name="T66" fmla="*/ 112 w 213"/>
                <a:gd name="T67" fmla="*/ 184 h 295"/>
                <a:gd name="T68" fmla="*/ 183 w 213"/>
                <a:gd name="T69" fmla="*/ 200 h 295"/>
                <a:gd name="T70" fmla="*/ 182 w 213"/>
                <a:gd name="T71" fmla="*/ 176 h 295"/>
                <a:gd name="T72" fmla="*/ 171 w 213"/>
                <a:gd name="T73" fmla="*/ 200 h 295"/>
                <a:gd name="T74" fmla="*/ 95 w 213"/>
                <a:gd name="T75" fmla="*/ 144 h 295"/>
                <a:gd name="T76" fmla="*/ 85 w 213"/>
                <a:gd name="T77" fmla="*/ 168 h 295"/>
                <a:gd name="T78" fmla="*/ 26 w 213"/>
                <a:gd name="T79" fmla="*/ 162 h 295"/>
                <a:gd name="T80" fmla="*/ 59 w 213"/>
                <a:gd name="T81" fmla="*/ 160 h 295"/>
                <a:gd name="T82" fmla="*/ 161 w 213"/>
                <a:gd name="T83" fmla="*/ 144 h 295"/>
                <a:gd name="T84" fmla="*/ 161 w 213"/>
                <a:gd name="T85" fmla="*/ 168 h 295"/>
                <a:gd name="T86" fmla="*/ 171 w 213"/>
                <a:gd name="T87" fmla="*/ 144 h 295"/>
                <a:gd name="T88" fmla="*/ 144 w 213"/>
                <a:gd name="T89" fmla="*/ 150 h 295"/>
                <a:gd name="T90" fmla="*/ 112 w 213"/>
                <a:gd name="T91" fmla="*/ 152 h 295"/>
                <a:gd name="T92" fmla="*/ 53 w 213"/>
                <a:gd name="T93" fmla="*/ 132 h 295"/>
                <a:gd name="T94" fmla="*/ 33 w 213"/>
                <a:gd name="T95" fmla="*/ 117 h 295"/>
                <a:gd name="T96" fmla="*/ 42 w 213"/>
                <a:gd name="T97" fmla="*/ 131 h 295"/>
                <a:gd name="T98" fmla="*/ 102 w 213"/>
                <a:gd name="T99" fmla="*/ 124 h 295"/>
                <a:gd name="T100" fmla="*/ 70 w 213"/>
                <a:gd name="T101" fmla="*/ 120 h 295"/>
                <a:gd name="T102" fmla="*/ 129 w 213"/>
                <a:gd name="T103" fmla="*/ 131 h 295"/>
                <a:gd name="T104" fmla="*/ 144 w 213"/>
                <a:gd name="T105" fmla="*/ 125 h 295"/>
                <a:gd name="T106" fmla="*/ 113 w 213"/>
                <a:gd name="T107" fmla="*/ 120 h 295"/>
                <a:gd name="T108" fmla="*/ 171 w 213"/>
                <a:gd name="T109" fmla="*/ 131 h 295"/>
                <a:gd name="T110" fmla="*/ 183 w 213"/>
                <a:gd name="T111" fmla="*/ 117 h 295"/>
                <a:gd name="T112" fmla="*/ 164 w 213"/>
                <a:gd name="T113" fmla="*/ 13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3" h="295">
                  <a:moveTo>
                    <a:pt x="1" y="148"/>
                  </a:moveTo>
                  <a:cubicBezTo>
                    <a:pt x="1" y="109"/>
                    <a:pt x="1" y="70"/>
                    <a:pt x="1" y="31"/>
                  </a:cubicBezTo>
                  <a:cubicBezTo>
                    <a:pt x="0" y="17"/>
                    <a:pt x="8" y="9"/>
                    <a:pt x="19" y="2"/>
                  </a:cubicBezTo>
                  <a:cubicBezTo>
                    <a:pt x="21" y="1"/>
                    <a:pt x="24" y="1"/>
                    <a:pt x="26" y="1"/>
                  </a:cubicBezTo>
                  <a:cubicBezTo>
                    <a:pt x="35" y="0"/>
                    <a:pt x="44" y="0"/>
                    <a:pt x="54" y="0"/>
                  </a:cubicBezTo>
                  <a:cubicBezTo>
                    <a:pt x="70" y="0"/>
                    <a:pt x="87" y="1"/>
                    <a:pt x="103" y="1"/>
                  </a:cubicBezTo>
                  <a:cubicBezTo>
                    <a:pt x="129" y="1"/>
                    <a:pt x="155" y="0"/>
                    <a:pt x="181" y="0"/>
                  </a:cubicBezTo>
                  <a:cubicBezTo>
                    <a:pt x="202" y="0"/>
                    <a:pt x="213" y="12"/>
                    <a:pt x="213" y="33"/>
                  </a:cubicBezTo>
                  <a:cubicBezTo>
                    <a:pt x="213" y="110"/>
                    <a:pt x="213" y="186"/>
                    <a:pt x="213" y="262"/>
                  </a:cubicBezTo>
                  <a:cubicBezTo>
                    <a:pt x="213" y="284"/>
                    <a:pt x="202" y="295"/>
                    <a:pt x="181" y="295"/>
                  </a:cubicBezTo>
                  <a:cubicBezTo>
                    <a:pt x="131" y="295"/>
                    <a:pt x="81" y="295"/>
                    <a:pt x="31" y="295"/>
                  </a:cubicBezTo>
                  <a:cubicBezTo>
                    <a:pt x="13" y="295"/>
                    <a:pt x="1" y="283"/>
                    <a:pt x="1" y="265"/>
                  </a:cubicBezTo>
                  <a:cubicBezTo>
                    <a:pt x="1" y="226"/>
                    <a:pt x="1" y="187"/>
                    <a:pt x="1" y="148"/>
                  </a:cubicBezTo>
                  <a:close/>
                  <a:moveTo>
                    <a:pt x="107" y="31"/>
                  </a:moveTo>
                  <a:cubicBezTo>
                    <a:pt x="83" y="31"/>
                    <a:pt x="59" y="30"/>
                    <a:pt x="36" y="31"/>
                  </a:cubicBezTo>
                  <a:cubicBezTo>
                    <a:pt x="28" y="31"/>
                    <a:pt x="25" y="33"/>
                    <a:pt x="25" y="41"/>
                  </a:cubicBezTo>
                  <a:cubicBezTo>
                    <a:pt x="25" y="53"/>
                    <a:pt x="25" y="65"/>
                    <a:pt x="25" y="77"/>
                  </a:cubicBezTo>
                  <a:cubicBezTo>
                    <a:pt x="25" y="85"/>
                    <a:pt x="28" y="87"/>
                    <a:pt x="36" y="87"/>
                  </a:cubicBezTo>
                  <a:cubicBezTo>
                    <a:pt x="84" y="87"/>
                    <a:pt x="131" y="87"/>
                    <a:pt x="178" y="87"/>
                  </a:cubicBezTo>
                  <a:cubicBezTo>
                    <a:pt x="186" y="87"/>
                    <a:pt x="188" y="85"/>
                    <a:pt x="189" y="77"/>
                  </a:cubicBezTo>
                  <a:cubicBezTo>
                    <a:pt x="189" y="66"/>
                    <a:pt x="189" y="54"/>
                    <a:pt x="189" y="42"/>
                  </a:cubicBezTo>
                  <a:cubicBezTo>
                    <a:pt x="188" y="32"/>
                    <a:pt x="186" y="30"/>
                    <a:pt x="176" y="30"/>
                  </a:cubicBezTo>
                  <a:cubicBezTo>
                    <a:pt x="153" y="30"/>
                    <a:pt x="130" y="30"/>
                    <a:pt x="107" y="31"/>
                  </a:cubicBezTo>
                  <a:close/>
                  <a:moveTo>
                    <a:pt x="188" y="236"/>
                  </a:moveTo>
                  <a:cubicBezTo>
                    <a:pt x="188" y="228"/>
                    <a:pt x="188" y="220"/>
                    <a:pt x="188" y="213"/>
                  </a:cubicBezTo>
                  <a:cubicBezTo>
                    <a:pt x="188" y="209"/>
                    <a:pt x="186" y="207"/>
                    <a:pt x="182" y="207"/>
                  </a:cubicBezTo>
                  <a:cubicBezTo>
                    <a:pt x="175" y="207"/>
                    <a:pt x="168" y="207"/>
                    <a:pt x="161" y="207"/>
                  </a:cubicBezTo>
                  <a:cubicBezTo>
                    <a:pt x="157" y="207"/>
                    <a:pt x="156" y="209"/>
                    <a:pt x="156" y="213"/>
                  </a:cubicBezTo>
                  <a:cubicBezTo>
                    <a:pt x="156" y="228"/>
                    <a:pt x="156" y="243"/>
                    <a:pt x="156" y="258"/>
                  </a:cubicBezTo>
                  <a:cubicBezTo>
                    <a:pt x="156" y="262"/>
                    <a:pt x="157" y="263"/>
                    <a:pt x="161" y="263"/>
                  </a:cubicBezTo>
                  <a:cubicBezTo>
                    <a:pt x="168" y="263"/>
                    <a:pt x="175" y="263"/>
                    <a:pt x="182" y="263"/>
                  </a:cubicBezTo>
                  <a:cubicBezTo>
                    <a:pt x="186" y="263"/>
                    <a:pt x="188" y="262"/>
                    <a:pt x="188" y="258"/>
                  </a:cubicBezTo>
                  <a:cubicBezTo>
                    <a:pt x="188" y="250"/>
                    <a:pt x="188" y="243"/>
                    <a:pt x="188" y="236"/>
                  </a:cubicBezTo>
                  <a:close/>
                  <a:moveTo>
                    <a:pt x="86" y="176"/>
                  </a:moveTo>
                  <a:cubicBezTo>
                    <a:pt x="69" y="176"/>
                    <a:pt x="69" y="176"/>
                    <a:pt x="69" y="193"/>
                  </a:cubicBezTo>
                  <a:cubicBezTo>
                    <a:pt x="69" y="194"/>
                    <a:pt x="69" y="194"/>
                    <a:pt x="69" y="195"/>
                  </a:cubicBezTo>
                  <a:cubicBezTo>
                    <a:pt x="69" y="198"/>
                    <a:pt x="71" y="200"/>
                    <a:pt x="74" y="200"/>
                  </a:cubicBezTo>
                  <a:cubicBezTo>
                    <a:pt x="82" y="200"/>
                    <a:pt x="89" y="200"/>
                    <a:pt x="97" y="200"/>
                  </a:cubicBezTo>
                  <a:cubicBezTo>
                    <a:pt x="100" y="200"/>
                    <a:pt x="102" y="198"/>
                    <a:pt x="102" y="195"/>
                  </a:cubicBezTo>
                  <a:cubicBezTo>
                    <a:pt x="102" y="191"/>
                    <a:pt x="101" y="187"/>
                    <a:pt x="102" y="183"/>
                  </a:cubicBezTo>
                  <a:cubicBezTo>
                    <a:pt x="102" y="177"/>
                    <a:pt x="100" y="175"/>
                    <a:pt x="94" y="176"/>
                  </a:cubicBezTo>
                  <a:cubicBezTo>
                    <a:pt x="92" y="176"/>
                    <a:pt x="89" y="176"/>
                    <a:pt x="86" y="176"/>
                  </a:cubicBezTo>
                  <a:close/>
                  <a:moveTo>
                    <a:pt x="42" y="232"/>
                  </a:moveTo>
                  <a:cubicBezTo>
                    <a:pt x="59" y="232"/>
                    <a:pt x="59" y="232"/>
                    <a:pt x="58" y="215"/>
                  </a:cubicBezTo>
                  <a:cubicBezTo>
                    <a:pt x="58" y="215"/>
                    <a:pt x="58" y="214"/>
                    <a:pt x="58" y="213"/>
                  </a:cubicBezTo>
                  <a:cubicBezTo>
                    <a:pt x="59" y="209"/>
                    <a:pt x="57" y="207"/>
                    <a:pt x="53" y="207"/>
                  </a:cubicBezTo>
                  <a:cubicBezTo>
                    <a:pt x="47" y="207"/>
                    <a:pt x="40" y="207"/>
                    <a:pt x="34" y="207"/>
                  </a:cubicBezTo>
                  <a:cubicBezTo>
                    <a:pt x="27" y="207"/>
                    <a:pt x="26" y="208"/>
                    <a:pt x="26" y="215"/>
                  </a:cubicBezTo>
                  <a:cubicBezTo>
                    <a:pt x="26" y="232"/>
                    <a:pt x="26" y="232"/>
                    <a:pt x="42" y="232"/>
                  </a:cubicBezTo>
                  <a:close/>
                  <a:moveTo>
                    <a:pt x="84" y="239"/>
                  </a:moveTo>
                  <a:cubicBezTo>
                    <a:pt x="82" y="239"/>
                    <a:pt x="79" y="239"/>
                    <a:pt x="75" y="239"/>
                  </a:cubicBezTo>
                  <a:cubicBezTo>
                    <a:pt x="71" y="239"/>
                    <a:pt x="69" y="241"/>
                    <a:pt x="69" y="245"/>
                  </a:cubicBezTo>
                  <a:cubicBezTo>
                    <a:pt x="69" y="249"/>
                    <a:pt x="69" y="254"/>
                    <a:pt x="69" y="258"/>
                  </a:cubicBezTo>
                  <a:cubicBezTo>
                    <a:pt x="69" y="262"/>
                    <a:pt x="71" y="264"/>
                    <a:pt x="75" y="263"/>
                  </a:cubicBezTo>
                  <a:cubicBezTo>
                    <a:pt x="82" y="263"/>
                    <a:pt x="88" y="263"/>
                    <a:pt x="95" y="264"/>
                  </a:cubicBezTo>
                  <a:cubicBezTo>
                    <a:pt x="100" y="264"/>
                    <a:pt x="102" y="262"/>
                    <a:pt x="102" y="256"/>
                  </a:cubicBezTo>
                  <a:cubicBezTo>
                    <a:pt x="101" y="236"/>
                    <a:pt x="104" y="240"/>
                    <a:pt x="84" y="239"/>
                  </a:cubicBezTo>
                  <a:close/>
                  <a:moveTo>
                    <a:pt x="85" y="232"/>
                  </a:moveTo>
                  <a:cubicBezTo>
                    <a:pt x="89" y="232"/>
                    <a:pt x="93" y="232"/>
                    <a:pt x="96" y="232"/>
                  </a:cubicBezTo>
                  <a:cubicBezTo>
                    <a:pt x="100" y="232"/>
                    <a:pt x="102" y="230"/>
                    <a:pt x="102" y="226"/>
                  </a:cubicBezTo>
                  <a:cubicBezTo>
                    <a:pt x="102" y="222"/>
                    <a:pt x="102" y="217"/>
                    <a:pt x="102" y="213"/>
                  </a:cubicBezTo>
                  <a:cubicBezTo>
                    <a:pt x="102" y="209"/>
                    <a:pt x="100" y="207"/>
                    <a:pt x="96" y="207"/>
                  </a:cubicBezTo>
                  <a:cubicBezTo>
                    <a:pt x="90" y="207"/>
                    <a:pt x="84" y="207"/>
                    <a:pt x="77" y="207"/>
                  </a:cubicBezTo>
                  <a:cubicBezTo>
                    <a:pt x="70" y="207"/>
                    <a:pt x="69" y="208"/>
                    <a:pt x="69" y="215"/>
                  </a:cubicBezTo>
                  <a:cubicBezTo>
                    <a:pt x="69" y="232"/>
                    <a:pt x="69" y="232"/>
                    <a:pt x="85" y="232"/>
                  </a:cubicBezTo>
                  <a:close/>
                  <a:moveTo>
                    <a:pt x="42" y="200"/>
                  </a:moveTo>
                  <a:cubicBezTo>
                    <a:pt x="59" y="200"/>
                    <a:pt x="59" y="200"/>
                    <a:pt x="58" y="183"/>
                  </a:cubicBezTo>
                  <a:cubicBezTo>
                    <a:pt x="58" y="182"/>
                    <a:pt x="58" y="182"/>
                    <a:pt x="58" y="182"/>
                  </a:cubicBezTo>
                  <a:cubicBezTo>
                    <a:pt x="59" y="177"/>
                    <a:pt x="57" y="175"/>
                    <a:pt x="53" y="176"/>
                  </a:cubicBezTo>
                  <a:cubicBezTo>
                    <a:pt x="47" y="176"/>
                    <a:pt x="41" y="176"/>
                    <a:pt x="35" y="176"/>
                  </a:cubicBezTo>
                  <a:cubicBezTo>
                    <a:pt x="26" y="176"/>
                    <a:pt x="26" y="176"/>
                    <a:pt x="26" y="184"/>
                  </a:cubicBezTo>
                  <a:cubicBezTo>
                    <a:pt x="26" y="200"/>
                    <a:pt x="26" y="200"/>
                    <a:pt x="42" y="200"/>
                  </a:cubicBezTo>
                  <a:close/>
                  <a:moveTo>
                    <a:pt x="42" y="263"/>
                  </a:moveTo>
                  <a:cubicBezTo>
                    <a:pt x="46" y="263"/>
                    <a:pt x="49" y="263"/>
                    <a:pt x="53" y="263"/>
                  </a:cubicBezTo>
                  <a:cubicBezTo>
                    <a:pt x="57" y="264"/>
                    <a:pt x="59" y="262"/>
                    <a:pt x="58" y="258"/>
                  </a:cubicBezTo>
                  <a:cubicBezTo>
                    <a:pt x="58" y="254"/>
                    <a:pt x="58" y="249"/>
                    <a:pt x="58" y="245"/>
                  </a:cubicBezTo>
                  <a:cubicBezTo>
                    <a:pt x="59" y="241"/>
                    <a:pt x="57" y="239"/>
                    <a:pt x="52" y="239"/>
                  </a:cubicBezTo>
                  <a:cubicBezTo>
                    <a:pt x="46" y="239"/>
                    <a:pt x="40" y="239"/>
                    <a:pt x="34" y="239"/>
                  </a:cubicBezTo>
                  <a:cubicBezTo>
                    <a:pt x="26" y="239"/>
                    <a:pt x="26" y="239"/>
                    <a:pt x="26" y="247"/>
                  </a:cubicBezTo>
                  <a:cubicBezTo>
                    <a:pt x="26" y="263"/>
                    <a:pt x="26" y="263"/>
                    <a:pt x="42" y="263"/>
                  </a:cubicBezTo>
                  <a:close/>
                  <a:moveTo>
                    <a:pt x="128" y="263"/>
                  </a:moveTo>
                  <a:cubicBezTo>
                    <a:pt x="132" y="263"/>
                    <a:pt x="135" y="263"/>
                    <a:pt x="139" y="263"/>
                  </a:cubicBezTo>
                  <a:cubicBezTo>
                    <a:pt x="143" y="264"/>
                    <a:pt x="145" y="262"/>
                    <a:pt x="144" y="258"/>
                  </a:cubicBezTo>
                  <a:cubicBezTo>
                    <a:pt x="144" y="254"/>
                    <a:pt x="144" y="249"/>
                    <a:pt x="144" y="245"/>
                  </a:cubicBezTo>
                  <a:cubicBezTo>
                    <a:pt x="145" y="241"/>
                    <a:pt x="143" y="239"/>
                    <a:pt x="139" y="239"/>
                  </a:cubicBezTo>
                  <a:cubicBezTo>
                    <a:pt x="132" y="239"/>
                    <a:pt x="126" y="240"/>
                    <a:pt x="120" y="239"/>
                  </a:cubicBezTo>
                  <a:cubicBezTo>
                    <a:pt x="114" y="239"/>
                    <a:pt x="112" y="241"/>
                    <a:pt x="112" y="247"/>
                  </a:cubicBezTo>
                  <a:cubicBezTo>
                    <a:pt x="113" y="266"/>
                    <a:pt x="110" y="263"/>
                    <a:pt x="128" y="263"/>
                  </a:cubicBezTo>
                  <a:close/>
                  <a:moveTo>
                    <a:pt x="128" y="232"/>
                  </a:moveTo>
                  <a:cubicBezTo>
                    <a:pt x="144" y="232"/>
                    <a:pt x="144" y="232"/>
                    <a:pt x="144" y="215"/>
                  </a:cubicBezTo>
                  <a:cubicBezTo>
                    <a:pt x="144" y="214"/>
                    <a:pt x="144" y="213"/>
                    <a:pt x="144" y="212"/>
                  </a:cubicBezTo>
                  <a:cubicBezTo>
                    <a:pt x="145" y="209"/>
                    <a:pt x="143" y="207"/>
                    <a:pt x="139" y="207"/>
                  </a:cubicBezTo>
                  <a:cubicBezTo>
                    <a:pt x="133" y="207"/>
                    <a:pt x="127" y="207"/>
                    <a:pt x="121" y="207"/>
                  </a:cubicBezTo>
                  <a:cubicBezTo>
                    <a:pt x="112" y="207"/>
                    <a:pt x="112" y="207"/>
                    <a:pt x="112" y="216"/>
                  </a:cubicBezTo>
                  <a:cubicBezTo>
                    <a:pt x="113" y="234"/>
                    <a:pt x="110" y="231"/>
                    <a:pt x="128" y="232"/>
                  </a:cubicBezTo>
                  <a:close/>
                  <a:moveTo>
                    <a:pt x="129" y="200"/>
                  </a:moveTo>
                  <a:cubicBezTo>
                    <a:pt x="132" y="200"/>
                    <a:pt x="135" y="200"/>
                    <a:pt x="139" y="200"/>
                  </a:cubicBezTo>
                  <a:cubicBezTo>
                    <a:pt x="143" y="200"/>
                    <a:pt x="145" y="198"/>
                    <a:pt x="144" y="194"/>
                  </a:cubicBezTo>
                  <a:cubicBezTo>
                    <a:pt x="144" y="190"/>
                    <a:pt x="144" y="185"/>
                    <a:pt x="144" y="181"/>
                  </a:cubicBezTo>
                  <a:cubicBezTo>
                    <a:pt x="145" y="177"/>
                    <a:pt x="143" y="176"/>
                    <a:pt x="139" y="176"/>
                  </a:cubicBezTo>
                  <a:cubicBezTo>
                    <a:pt x="133" y="176"/>
                    <a:pt x="126" y="176"/>
                    <a:pt x="120" y="176"/>
                  </a:cubicBezTo>
                  <a:cubicBezTo>
                    <a:pt x="113" y="176"/>
                    <a:pt x="112" y="176"/>
                    <a:pt x="112" y="184"/>
                  </a:cubicBezTo>
                  <a:cubicBezTo>
                    <a:pt x="112" y="200"/>
                    <a:pt x="112" y="200"/>
                    <a:pt x="129" y="200"/>
                  </a:cubicBezTo>
                  <a:close/>
                  <a:moveTo>
                    <a:pt x="171" y="200"/>
                  </a:moveTo>
                  <a:cubicBezTo>
                    <a:pt x="175" y="200"/>
                    <a:pt x="179" y="200"/>
                    <a:pt x="183" y="200"/>
                  </a:cubicBezTo>
                  <a:cubicBezTo>
                    <a:pt x="186" y="200"/>
                    <a:pt x="188" y="198"/>
                    <a:pt x="188" y="195"/>
                  </a:cubicBezTo>
                  <a:cubicBezTo>
                    <a:pt x="188" y="190"/>
                    <a:pt x="187" y="186"/>
                    <a:pt x="188" y="182"/>
                  </a:cubicBezTo>
                  <a:cubicBezTo>
                    <a:pt x="188" y="177"/>
                    <a:pt x="186" y="176"/>
                    <a:pt x="182" y="176"/>
                  </a:cubicBezTo>
                  <a:cubicBezTo>
                    <a:pt x="176" y="176"/>
                    <a:pt x="170" y="176"/>
                    <a:pt x="164" y="176"/>
                  </a:cubicBezTo>
                  <a:cubicBezTo>
                    <a:pt x="156" y="176"/>
                    <a:pt x="156" y="176"/>
                    <a:pt x="156" y="184"/>
                  </a:cubicBezTo>
                  <a:cubicBezTo>
                    <a:pt x="156" y="200"/>
                    <a:pt x="156" y="200"/>
                    <a:pt x="171" y="200"/>
                  </a:cubicBezTo>
                  <a:close/>
                  <a:moveTo>
                    <a:pt x="85" y="168"/>
                  </a:moveTo>
                  <a:cubicBezTo>
                    <a:pt x="104" y="167"/>
                    <a:pt x="101" y="171"/>
                    <a:pt x="102" y="151"/>
                  </a:cubicBezTo>
                  <a:cubicBezTo>
                    <a:pt x="102" y="146"/>
                    <a:pt x="100" y="143"/>
                    <a:pt x="95" y="144"/>
                  </a:cubicBezTo>
                  <a:cubicBezTo>
                    <a:pt x="89" y="144"/>
                    <a:pt x="83" y="144"/>
                    <a:pt x="77" y="144"/>
                  </a:cubicBezTo>
                  <a:cubicBezTo>
                    <a:pt x="70" y="144"/>
                    <a:pt x="69" y="144"/>
                    <a:pt x="69" y="151"/>
                  </a:cubicBezTo>
                  <a:cubicBezTo>
                    <a:pt x="69" y="168"/>
                    <a:pt x="69" y="168"/>
                    <a:pt x="85" y="168"/>
                  </a:cubicBezTo>
                  <a:close/>
                  <a:moveTo>
                    <a:pt x="42" y="144"/>
                  </a:moveTo>
                  <a:cubicBezTo>
                    <a:pt x="23" y="144"/>
                    <a:pt x="27" y="141"/>
                    <a:pt x="26" y="160"/>
                  </a:cubicBezTo>
                  <a:cubicBezTo>
                    <a:pt x="26" y="161"/>
                    <a:pt x="26" y="162"/>
                    <a:pt x="26" y="162"/>
                  </a:cubicBezTo>
                  <a:cubicBezTo>
                    <a:pt x="26" y="166"/>
                    <a:pt x="28" y="168"/>
                    <a:pt x="32" y="168"/>
                  </a:cubicBezTo>
                  <a:cubicBezTo>
                    <a:pt x="38" y="168"/>
                    <a:pt x="44" y="167"/>
                    <a:pt x="51" y="168"/>
                  </a:cubicBezTo>
                  <a:cubicBezTo>
                    <a:pt x="57" y="168"/>
                    <a:pt x="59" y="166"/>
                    <a:pt x="59" y="160"/>
                  </a:cubicBezTo>
                  <a:cubicBezTo>
                    <a:pt x="58" y="141"/>
                    <a:pt x="61" y="144"/>
                    <a:pt x="42" y="144"/>
                  </a:cubicBezTo>
                  <a:close/>
                  <a:moveTo>
                    <a:pt x="171" y="144"/>
                  </a:moveTo>
                  <a:cubicBezTo>
                    <a:pt x="168" y="144"/>
                    <a:pt x="165" y="144"/>
                    <a:pt x="161" y="144"/>
                  </a:cubicBezTo>
                  <a:cubicBezTo>
                    <a:pt x="158" y="144"/>
                    <a:pt x="155" y="145"/>
                    <a:pt x="156" y="149"/>
                  </a:cubicBezTo>
                  <a:cubicBezTo>
                    <a:pt x="156" y="153"/>
                    <a:pt x="156" y="158"/>
                    <a:pt x="156" y="163"/>
                  </a:cubicBezTo>
                  <a:cubicBezTo>
                    <a:pt x="155" y="166"/>
                    <a:pt x="157" y="168"/>
                    <a:pt x="161" y="168"/>
                  </a:cubicBezTo>
                  <a:cubicBezTo>
                    <a:pt x="167" y="168"/>
                    <a:pt x="173" y="168"/>
                    <a:pt x="180" y="168"/>
                  </a:cubicBezTo>
                  <a:cubicBezTo>
                    <a:pt x="187" y="168"/>
                    <a:pt x="188" y="168"/>
                    <a:pt x="188" y="160"/>
                  </a:cubicBezTo>
                  <a:cubicBezTo>
                    <a:pt x="188" y="144"/>
                    <a:pt x="188" y="144"/>
                    <a:pt x="171" y="144"/>
                  </a:cubicBezTo>
                  <a:close/>
                  <a:moveTo>
                    <a:pt x="128" y="168"/>
                  </a:moveTo>
                  <a:cubicBezTo>
                    <a:pt x="144" y="168"/>
                    <a:pt x="144" y="168"/>
                    <a:pt x="144" y="152"/>
                  </a:cubicBezTo>
                  <a:cubicBezTo>
                    <a:pt x="144" y="151"/>
                    <a:pt x="144" y="150"/>
                    <a:pt x="144" y="150"/>
                  </a:cubicBezTo>
                  <a:cubicBezTo>
                    <a:pt x="145" y="145"/>
                    <a:pt x="142" y="143"/>
                    <a:pt x="138" y="144"/>
                  </a:cubicBezTo>
                  <a:cubicBezTo>
                    <a:pt x="132" y="144"/>
                    <a:pt x="126" y="144"/>
                    <a:pt x="120" y="144"/>
                  </a:cubicBezTo>
                  <a:cubicBezTo>
                    <a:pt x="113" y="144"/>
                    <a:pt x="112" y="144"/>
                    <a:pt x="112" y="152"/>
                  </a:cubicBezTo>
                  <a:cubicBezTo>
                    <a:pt x="112" y="168"/>
                    <a:pt x="112" y="168"/>
                    <a:pt x="128" y="168"/>
                  </a:cubicBezTo>
                  <a:close/>
                  <a:moveTo>
                    <a:pt x="42" y="131"/>
                  </a:moveTo>
                  <a:cubicBezTo>
                    <a:pt x="46" y="131"/>
                    <a:pt x="49" y="131"/>
                    <a:pt x="53" y="132"/>
                  </a:cubicBezTo>
                  <a:cubicBezTo>
                    <a:pt x="58" y="132"/>
                    <a:pt x="58" y="128"/>
                    <a:pt x="59" y="124"/>
                  </a:cubicBezTo>
                  <a:cubicBezTo>
                    <a:pt x="59" y="120"/>
                    <a:pt x="59" y="117"/>
                    <a:pt x="53" y="117"/>
                  </a:cubicBezTo>
                  <a:cubicBezTo>
                    <a:pt x="46" y="117"/>
                    <a:pt x="40" y="117"/>
                    <a:pt x="33" y="117"/>
                  </a:cubicBezTo>
                  <a:cubicBezTo>
                    <a:pt x="28" y="117"/>
                    <a:pt x="26" y="118"/>
                    <a:pt x="26" y="123"/>
                  </a:cubicBezTo>
                  <a:cubicBezTo>
                    <a:pt x="26" y="131"/>
                    <a:pt x="26" y="131"/>
                    <a:pt x="34" y="131"/>
                  </a:cubicBezTo>
                  <a:cubicBezTo>
                    <a:pt x="37" y="131"/>
                    <a:pt x="40" y="131"/>
                    <a:pt x="42" y="131"/>
                  </a:cubicBezTo>
                  <a:close/>
                  <a:moveTo>
                    <a:pt x="85" y="131"/>
                  </a:moveTo>
                  <a:cubicBezTo>
                    <a:pt x="89" y="131"/>
                    <a:pt x="93" y="131"/>
                    <a:pt x="97" y="131"/>
                  </a:cubicBezTo>
                  <a:cubicBezTo>
                    <a:pt x="102" y="131"/>
                    <a:pt x="102" y="128"/>
                    <a:pt x="102" y="124"/>
                  </a:cubicBezTo>
                  <a:cubicBezTo>
                    <a:pt x="102" y="121"/>
                    <a:pt x="102" y="117"/>
                    <a:pt x="97" y="117"/>
                  </a:cubicBezTo>
                  <a:cubicBezTo>
                    <a:pt x="89" y="117"/>
                    <a:pt x="82" y="117"/>
                    <a:pt x="74" y="117"/>
                  </a:cubicBezTo>
                  <a:cubicBezTo>
                    <a:pt x="72" y="117"/>
                    <a:pt x="70" y="119"/>
                    <a:pt x="70" y="120"/>
                  </a:cubicBezTo>
                  <a:cubicBezTo>
                    <a:pt x="67" y="127"/>
                    <a:pt x="70" y="131"/>
                    <a:pt x="77" y="131"/>
                  </a:cubicBezTo>
                  <a:cubicBezTo>
                    <a:pt x="80" y="131"/>
                    <a:pt x="83" y="131"/>
                    <a:pt x="85" y="131"/>
                  </a:cubicBezTo>
                  <a:close/>
                  <a:moveTo>
                    <a:pt x="129" y="131"/>
                  </a:moveTo>
                  <a:cubicBezTo>
                    <a:pt x="129" y="131"/>
                    <a:pt x="129" y="131"/>
                    <a:pt x="129" y="131"/>
                  </a:cubicBezTo>
                  <a:cubicBezTo>
                    <a:pt x="132" y="131"/>
                    <a:pt x="136" y="131"/>
                    <a:pt x="139" y="131"/>
                  </a:cubicBezTo>
                  <a:cubicBezTo>
                    <a:pt x="144" y="132"/>
                    <a:pt x="145" y="128"/>
                    <a:pt x="144" y="125"/>
                  </a:cubicBezTo>
                  <a:cubicBezTo>
                    <a:pt x="144" y="121"/>
                    <a:pt x="145" y="117"/>
                    <a:pt x="139" y="117"/>
                  </a:cubicBezTo>
                  <a:cubicBezTo>
                    <a:pt x="132" y="117"/>
                    <a:pt x="125" y="117"/>
                    <a:pt x="118" y="117"/>
                  </a:cubicBezTo>
                  <a:cubicBezTo>
                    <a:pt x="116" y="117"/>
                    <a:pt x="113" y="119"/>
                    <a:pt x="113" y="120"/>
                  </a:cubicBezTo>
                  <a:cubicBezTo>
                    <a:pt x="110" y="128"/>
                    <a:pt x="113" y="131"/>
                    <a:pt x="121" y="131"/>
                  </a:cubicBezTo>
                  <a:cubicBezTo>
                    <a:pt x="123" y="131"/>
                    <a:pt x="126" y="131"/>
                    <a:pt x="129" y="131"/>
                  </a:cubicBezTo>
                  <a:close/>
                  <a:moveTo>
                    <a:pt x="171" y="131"/>
                  </a:moveTo>
                  <a:cubicBezTo>
                    <a:pt x="175" y="131"/>
                    <a:pt x="179" y="131"/>
                    <a:pt x="183" y="131"/>
                  </a:cubicBezTo>
                  <a:cubicBezTo>
                    <a:pt x="188" y="132"/>
                    <a:pt x="188" y="128"/>
                    <a:pt x="188" y="125"/>
                  </a:cubicBezTo>
                  <a:cubicBezTo>
                    <a:pt x="188" y="121"/>
                    <a:pt x="188" y="117"/>
                    <a:pt x="183" y="117"/>
                  </a:cubicBezTo>
                  <a:cubicBezTo>
                    <a:pt x="175" y="117"/>
                    <a:pt x="168" y="117"/>
                    <a:pt x="161" y="117"/>
                  </a:cubicBezTo>
                  <a:cubicBezTo>
                    <a:pt x="159" y="117"/>
                    <a:pt x="157" y="118"/>
                    <a:pt x="156" y="120"/>
                  </a:cubicBezTo>
                  <a:cubicBezTo>
                    <a:pt x="153" y="127"/>
                    <a:pt x="156" y="131"/>
                    <a:pt x="164" y="131"/>
                  </a:cubicBezTo>
                  <a:cubicBezTo>
                    <a:pt x="166" y="131"/>
                    <a:pt x="169" y="131"/>
                    <a:pt x="171" y="13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A6D24D1C-FD60-4C7C-8E4E-B01CA529C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4825" y="2584450"/>
              <a:ext cx="3784600" cy="3803650"/>
            </a:xfrm>
            <a:custGeom>
              <a:avLst/>
              <a:gdLst>
                <a:gd name="T0" fmla="*/ 0 w 294"/>
                <a:gd name="T1" fmla="*/ 239 h 295"/>
                <a:gd name="T2" fmla="*/ 14 w 294"/>
                <a:gd name="T3" fmla="*/ 239 h 295"/>
                <a:gd name="T4" fmla="*/ 18 w 294"/>
                <a:gd name="T5" fmla="*/ 243 h 295"/>
                <a:gd name="T6" fmla="*/ 28 w 294"/>
                <a:gd name="T7" fmla="*/ 264 h 295"/>
                <a:gd name="T8" fmla="*/ 58 w 294"/>
                <a:gd name="T9" fmla="*/ 276 h 295"/>
                <a:gd name="T10" fmla="*/ 82 w 294"/>
                <a:gd name="T11" fmla="*/ 254 h 295"/>
                <a:gd name="T12" fmla="*/ 83 w 294"/>
                <a:gd name="T13" fmla="*/ 225 h 295"/>
                <a:gd name="T14" fmla="*/ 90 w 294"/>
                <a:gd name="T15" fmla="*/ 216 h 295"/>
                <a:gd name="T16" fmla="*/ 198 w 294"/>
                <a:gd name="T17" fmla="*/ 216 h 295"/>
                <a:gd name="T18" fmla="*/ 205 w 294"/>
                <a:gd name="T19" fmla="*/ 216 h 295"/>
                <a:gd name="T20" fmla="*/ 205 w 294"/>
                <a:gd name="T21" fmla="*/ 212 h 295"/>
                <a:gd name="T22" fmla="*/ 201 w 294"/>
                <a:gd name="T23" fmla="*/ 52 h 295"/>
                <a:gd name="T24" fmla="*/ 201 w 294"/>
                <a:gd name="T25" fmla="*/ 24 h 295"/>
                <a:gd name="T26" fmla="*/ 194 w 294"/>
                <a:gd name="T27" fmla="*/ 17 h 295"/>
                <a:gd name="T28" fmla="*/ 86 w 294"/>
                <a:gd name="T29" fmla="*/ 17 h 295"/>
                <a:gd name="T30" fmla="*/ 78 w 294"/>
                <a:gd name="T31" fmla="*/ 9 h 295"/>
                <a:gd name="T32" fmla="*/ 78 w 294"/>
                <a:gd name="T33" fmla="*/ 0 h 295"/>
                <a:gd name="T34" fmla="*/ 84 w 294"/>
                <a:gd name="T35" fmla="*/ 0 h 295"/>
                <a:gd name="T36" fmla="*/ 212 w 294"/>
                <a:gd name="T37" fmla="*/ 0 h 295"/>
                <a:gd name="T38" fmla="*/ 218 w 294"/>
                <a:gd name="T39" fmla="*/ 6 h 295"/>
                <a:gd name="T40" fmla="*/ 220 w 294"/>
                <a:gd name="T41" fmla="*/ 152 h 295"/>
                <a:gd name="T42" fmla="*/ 222 w 294"/>
                <a:gd name="T43" fmla="*/ 209 h 295"/>
                <a:gd name="T44" fmla="*/ 229 w 294"/>
                <a:gd name="T45" fmla="*/ 216 h 295"/>
                <a:gd name="T46" fmla="*/ 283 w 294"/>
                <a:gd name="T47" fmla="*/ 215 h 295"/>
                <a:gd name="T48" fmla="*/ 291 w 294"/>
                <a:gd name="T49" fmla="*/ 223 h 295"/>
                <a:gd name="T50" fmla="*/ 291 w 294"/>
                <a:gd name="T51" fmla="*/ 258 h 295"/>
                <a:gd name="T52" fmla="*/ 244 w 294"/>
                <a:gd name="T53" fmla="*/ 295 h 295"/>
                <a:gd name="T54" fmla="*/ 54 w 294"/>
                <a:gd name="T55" fmla="*/ 295 h 295"/>
                <a:gd name="T56" fmla="*/ 10 w 294"/>
                <a:gd name="T57" fmla="*/ 270 h 295"/>
                <a:gd name="T58" fmla="*/ 0 w 294"/>
                <a:gd name="T59" fmla="*/ 23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4" h="295">
                  <a:moveTo>
                    <a:pt x="0" y="239"/>
                  </a:moveTo>
                  <a:cubicBezTo>
                    <a:pt x="5" y="239"/>
                    <a:pt x="10" y="238"/>
                    <a:pt x="14" y="239"/>
                  </a:cubicBezTo>
                  <a:cubicBezTo>
                    <a:pt x="15" y="239"/>
                    <a:pt x="17" y="241"/>
                    <a:pt x="18" y="243"/>
                  </a:cubicBezTo>
                  <a:cubicBezTo>
                    <a:pt x="21" y="250"/>
                    <a:pt x="24" y="258"/>
                    <a:pt x="28" y="264"/>
                  </a:cubicBezTo>
                  <a:cubicBezTo>
                    <a:pt x="35" y="274"/>
                    <a:pt x="45" y="278"/>
                    <a:pt x="58" y="276"/>
                  </a:cubicBezTo>
                  <a:cubicBezTo>
                    <a:pt x="71" y="275"/>
                    <a:pt x="78" y="267"/>
                    <a:pt x="82" y="254"/>
                  </a:cubicBezTo>
                  <a:cubicBezTo>
                    <a:pt x="85" y="245"/>
                    <a:pt x="85" y="235"/>
                    <a:pt x="83" y="225"/>
                  </a:cubicBezTo>
                  <a:cubicBezTo>
                    <a:pt x="81" y="217"/>
                    <a:pt x="83" y="216"/>
                    <a:pt x="90" y="216"/>
                  </a:cubicBezTo>
                  <a:cubicBezTo>
                    <a:pt x="126" y="216"/>
                    <a:pt x="162" y="216"/>
                    <a:pt x="198" y="216"/>
                  </a:cubicBezTo>
                  <a:cubicBezTo>
                    <a:pt x="200" y="216"/>
                    <a:pt x="202" y="216"/>
                    <a:pt x="205" y="216"/>
                  </a:cubicBezTo>
                  <a:cubicBezTo>
                    <a:pt x="205" y="214"/>
                    <a:pt x="205" y="213"/>
                    <a:pt x="205" y="212"/>
                  </a:cubicBezTo>
                  <a:cubicBezTo>
                    <a:pt x="204" y="159"/>
                    <a:pt x="203" y="105"/>
                    <a:pt x="201" y="52"/>
                  </a:cubicBezTo>
                  <a:cubicBezTo>
                    <a:pt x="201" y="43"/>
                    <a:pt x="201" y="33"/>
                    <a:pt x="201" y="24"/>
                  </a:cubicBezTo>
                  <a:cubicBezTo>
                    <a:pt x="201" y="19"/>
                    <a:pt x="200" y="17"/>
                    <a:pt x="194" y="17"/>
                  </a:cubicBezTo>
                  <a:cubicBezTo>
                    <a:pt x="158" y="18"/>
                    <a:pt x="122" y="17"/>
                    <a:pt x="86" y="17"/>
                  </a:cubicBezTo>
                  <a:cubicBezTo>
                    <a:pt x="78" y="17"/>
                    <a:pt x="78" y="17"/>
                    <a:pt x="78" y="9"/>
                  </a:cubicBezTo>
                  <a:cubicBezTo>
                    <a:pt x="78" y="6"/>
                    <a:pt x="78" y="3"/>
                    <a:pt x="78" y="0"/>
                  </a:cubicBezTo>
                  <a:cubicBezTo>
                    <a:pt x="80" y="0"/>
                    <a:pt x="82" y="0"/>
                    <a:pt x="84" y="0"/>
                  </a:cubicBezTo>
                  <a:cubicBezTo>
                    <a:pt x="127" y="0"/>
                    <a:pt x="169" y="0"/>
                    <a:pt x="212" y="0"/>
                  </a:cubicBezTo>
                  <a:cubicBezTo>
                    <a:pt x="217" y="0"/>
                    <a:pt x="218" y="1"/>
                    <a:pt x="218" y="6"/>
                  </a:cubicBezTo>
                  <a:cubicBezTo>
                    <a:pt x="219" y="55"/>
                    <a:pt x="219" y="103"/>
                    <a:pt x="220" y="152"/>
                  </a:cubicBezTo>
                  <a:cubicBezTo>
                    <a:pt x="220" y="171"/>
                    <a:pt x="222" y="190"/>
                    <a:pt x="222" y="209"/>
                  </a:cubicBezTo>
                  <a:cubicBezTo>
                    <a:pt x="222" y="214"/>
                    <a:pt x="224" y="216"/>
                    <a:pt x="229" y="216"/>
                  </a:cubicBezTo>
                  <a:cubicBezTo>
                    <a:pt x="247" y="215"/>
                    <a:pt x="265" y="216"/>
                    <a:pt x="283" y="215"/>
                  </a:cubicBezTo>
                  <a:cubicBezTo>
                    <a:pt x="288" y="215"/>
                    <a:pt x="290" y="218"/>
                    <a:pt x="291" y="223"/>
                  </a:cubicBezTo>
                  <a:cubicBezTo>
                    <a:pt x="294" y="235"/>
                    <a:pt x="293" y="246"/>
                    <a:pt x="291" y="258"/>
                  </a:cubicBezTo>
                  <a:cubicBezTo>
                    <a:pt x="285" y="281"/>
                    <a:pt x="268" y="295"/>
                    <a:pt x="244" y="295"/>
                  </a:cubicBezTo>
                  <a:cubicBezTo>
                    <a:pt x="181" y="295"/>
                    <a:pt x="117" y="295"/>
                    <a:pt x="54" y="295"/>
                  </a:cubicBezTo>
                  <a:cubicBezTo>
                    <a:pt x="34" y="295"/>
                    <a:pt x="20" y="286"/>
                    <a:pt x="10" y="270"/>
                  </a:cubicBezTo>
                  <a:cubicBezTo>
                    <a:pt x="5" y="261"/>
                    <a:pt x="1" y="251"/>
                    <a:pt x="0" y="239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FC8EA64A-BABA-4798-A125-1D461E48F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1313" y="4854575"/>
              <a:ext cx="1209675" cy="219075"/>
            </a:xfrm>
            <a:custGeom>
              <a:avLst/>
              <a:gdLst>
                <a:gd name="T0" fmla="*/ 47 w 94"/>
                <a:gd name="T1" fmla="*/ 17 h 17"/>
                <a:gd name="T2" fmla="*/ 8 w 94"/>
                <a:gd name="T3" fmla="*/ 17 h 17"/>
                <a:gd name="T4" fmla="*/ 0 w 94"/>
                <a:gd name="T5" fmla="*/ 8 h 17"/>
                <a:gd name="T6" fmla="*/ 8 w 94"/>
                <a:gd name="T7" fmla="*/ 0 h 17"/>
                <a:gd name="T8" fmla="*/ 86 w 94"/>
                <a:gd name="T9" fmla="*/ 0 h 17"/>
                <a:gd name="T10" fmla="*/ 94 w 94"/>
                <a:gd name="T11" fmla="*/ 8 h 17"/>
                <a:gd name="T12" fmla="*/ 86 w 94"/>
                <a:gd name="T13" fmla="*/ 17 h 17"/>
                <a:gd name="T14" fmla="*/ 47 w 94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17">
                  <a:moveTo>
                    <a:pt x="47" y="17"/>
                  </a:moveTo>
                  <a:cubicBezTo>
                    <a:pt x="34" y="17"/>
                    <a:pt x="21" y="17"/>
                    <a:pt x="8" y="17"/>
                  </a:cubicBezTo>
                  <a:cubicBezTo>
                    <a:pt x="2" y="17"/>
                    <a:pt x="0" y="15"/>
                    <a:pt x="0" y="8"/>
                  </a:cubicBezTo>
                  <a:cubicBezTo>
                    <a:pt x="0" y="2"/>
                    <a:pt x="2" y="0"/>
                    <a:pt x="8" y="0"/>
                  </a:cubicBezTo>
                  <a:cubicBezTo>
                    <a:pt x="34" y="0"/>
                    <a:pt x="60" y="0"/>
                    <a:pt x="86" y="0"/>
                  </a:cubicBezTo>
                  <a:cubicBezTo>
                    <a:pt x="92" y="0"/>
                    <a:pt x="94" y="2"/>
                    <a:pt x="94" y="8"/>
                  </a:cubicBezTo>
                  <a:cubicBezTo>
                    <a:pt x="94" y="15"/>
                    <a:pt x="92" y="17"/>
                    <a:pt x="86" y="17"/>
                  </a:cubicBezTo>
                  <a:cubicBezTo>
                    <a:pt x="73" y="17"/>
                    <a:pt x="60" y="17"/>
                    <a:pt x="47" y="17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4145AA9B-36C1-4EC2-B60F-87E28C61DF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8613" y="4221163"/>
              <a:ext cx="1222375" cy="220662"/>
            </a:xfrm>
            <a:custGeom>
              <a:avLst/>
              <a:gdLst>
                <a:gd name="T0" fmla="*/ 47 w 95"/>
                <a:gd name="T1" fmla="*/ 17 h 17"/>
                <a:gd name="T2" fmla="*/ 9 w 95"/>
                <a:gd name="T3" fmla="*/ 17 h 17"/>
                <a:gd name="T4" fmla="*/ 0 w 95"/>
                <a:gd name="T5" fmla="*/ 9 h 17"/>
                <a:gd name="T6" fmla="*/ 8 w 95"/>
                <a:gd name="T7" fmla="*/ 0 h 17"/>
                <a:gd name="T8" fmla="*/ 86 w 95"/>
                <a:gd name="T9" fmla="*/ 0 h 17"/>
                <a:gd name="T10" fmla="*/ 95 w 95"/>
                <a:gd name="T11" fmla="*/ 9 h 17"/>
                <a:gd name="T12" fmla="*/ 86 w 95"/>
                <a:gd name="T13" fmla="*/ 17 h 17"/>
                <a:gd name="T14" fmla="*/ 47 w 95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17">
                  <a:moveTo>
                    <a:pt x="47" y="17"/>
                  </a:moveTo>
                  <a:cubicBezTo>
                    <a:pt x="34" y="17"/>
                    <a:pt x="22" y="17"/>
                    <a:pt x="9" y="17"/>
                  </a:cubicBezTo>
                  <a:cubicBezTo>
                    <a:pt x="2" y="17"/>
                    <a:pt x="0" y="15"/>
                    <a:pt x="0" y="9"/>
                  </a:cubicBezTo>
                  <a:cubicBezTo>
                    <a:pt x="0" y="3"/>
                    <a:pt x="2" y="0"/>
                    <a:pt x="8" y="0"/>
                  </a:cubicBezTo>
                  <a:cubicBezTo>
                    <a:pt x="34" y="0"/>
                    <a:pt x="60" y="0"/>
                    <a:pt x="86" y="0"/>
                  </a:cubicBezTo>
                  <a:cubicBezTo>
                    <a:pt x="92" y="0"/>
                    <a:pt x="95" y="3"/>
                    <a:pt x="95" y="9"/>
                  </a:cubicBezTo>
                  <a:cubicBezTo>
                    <a:pt x="95" y="15"/>
                    <a:pt x="92" y="17"/>
                    <a:pt x="86" y="17"/>
                  </a:cubicBezTo>
                  <a:cubicBezTo>
                    <a:pt x="73" y="17"/>
                    <a:pt x="60" y="17"/>
                    <a:pt x="47" y="17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75B1A28D-BB03-4E83-89AC-2913C26617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26638" y="3473450"/>
              <a:ext cx="385763" cy="490537"/>
            </a:xfrm>
            <a:custGeom>
              <a:avLst/>
              <a:gdLst>
                <a:gd name="T0" fmla="*/ 30 w 30"/>
                <a:gd name="T1" fmla="*/ 18 h 38"/>
                <a:gd name="T2" fmla="*/ 12 w 30"/>
                <a:gd name="T3" fmla="*/ 36 h 38"/>
                <a:gd name="T4" fmla="*/ 1 w 30"/>
                <a:gd name="T5" fmla="*/ 26 h 38"/>
                <a:gd name="T6" fmla="*/ 0 w 30"/>
                <a:gd name="T7" fmla="*/ 17 h 38"/>
                <a:gd name="T8" fmla="*/ 16 w 30"/>
                <a:gd name="T9" fmla="*/ 1 h 38"/>
                <a:gd name="T10" fmla="*/ 30 w 30"/>
                <a:gd name="T11" fmla="*/ 18 h 38"/>
                <a:gd name="T12" fmla="*/ 9 w 30"/>
                <a:gd name="T13" fmla="*/ 17 h 38"/>
                <a:gd name="T14" fmla="*/ 15 w 30"/>
                <a:gd name="T15" fmla="*/ 28 h 38"/>
                <a:gd name="T16" fmla="*/ 19 w 30"/>
                <a:gd name="T17" fmla="*/ 18 h 38"/>
                <a:gd name="T18" fmla="*/ 15 w 30"/>
                <a:gd name="T19" fmla="*/ 9 h 38"/>
                <a:gd name="T20" fmla="*/ 9 w 30"/>
                <a:gd name="T21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8">
                  <a:moveTo>
                    <a:pt x="30" y="18"/>
                  </a:moveTo>
                  <a:cubicBezTo>
                    <a:pt x="30" y="31"/>
                    <a:pt x="23" y="38"/>
                    <a:pt x="12" y="36"/>
                  </a:cubicBezTo>
                  <a:cubicBezTo>
                    <a:pt x="6" y="35"/>
                    <a:pt x="2" y="32"/>
                    <a:pt x="1" y="26"/>
                  </a:cubicBezTo>
                  <a:cubicBezTo>
                    <a:pt x="0" y="23"/>
                    <a:pt x="0" y="20"/>
                    <a:pt x="0" y="17"/>
                  </a:cubicBezTo>
                  <a:cubicBezTo>
                    <a:pt x="1" y="6"/>
                    <a:pt x="6" y="0"/>
                    <a:pt x="16" y="1"/>
                  </a:cubicBezTo>
                  <a:cubicBezTo>
                    <a:pt x="25" y="1"/>
                    <a:pt x="30" y="7"/>
                    <a:pt x="30" y="18"/>
                  </a:cubicBezTo>
                  <a:close/>
                  <a:moveTo>
                    <a:pt x="9" y="17"/>
                  </a:moveTo>
                  <a:cubicBezTo>
                    <a:pt x="11" y="22"/>
                    <a:pt x="9" y="28"/>
                    <a:pt x="15" y="28"/>
                  </a:cubicBezTo>
                  <a:cubicBezTo>
                    <a:pt x="21" y="28"/>
                    <a:pt x="19" y="22"/>
                    <a:pt x="19" y="18"/>
                  </a:cubicBezTo>
                  <a:cubicBezTo>
                    <a:pt x="19" y="14"/>
                    <a:pt x="20" y="9"/>
                    <a:pt x="15" y="9"/>
                  </a:cubicBezTo>
                  <a:cubicBezTo>
                    <a:pt x="13" y="9"/>
                    <a:pt x="11" y="14"/>
                    <a:pt x="9" y="17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FC84662E-59F0-43F8-8D4E-D8E45EF29F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47200" y="3009900"/>
              <a:ext cx="385763" cy="476250"/>
            </a:xfrm>
            <a:custGeom>
              <a:avLst/>
              <a:gdLst>
                <a:gd name="T0" fmla="*/ 0 w 30"/>
                <a:gd name="T1" fmla="*/ 20 h 37"/>
                <a:gd name="T2" fmla="*/ 11 w 30"/>
                <a:gd name="T3" fmla="*/ 2 h 37"/>
                <a:gd name="T4" fmla="*/ 29 w 30"/>
                <a:gd name="T5" fmla="*/ 15 h 37"/>
                <a:gd name="T6" fmla="*/ 29 w 30"/>
                <a:gd name="T7" fmla="*/ 24 h 37"/>
                <a:gd name="T8" fmla="*/ 15 w 30"/>
                <a:gd name="T9" fmla="*/ 37 h 37"/>
                <a:gd name="T10" fmla="*/ 0 w 30"/>
                <a:gd name="T11" fmla="*/ 24 h 37"/>
                <a:gd name="T12" fmla="*/ 0 w 30"/>
                <a:gd name="T13" fmla="*/ 20 h 37"/>
                <a:gd name="T14" fmla="*/ 21 w 30"/>
                <a:gd name="T15" fmla="*/ 19 h 37"/>
                <a:gd name="T16" fmla="*/ 15 w 30"/>
                <a:gd name="T17" fmla="*/ 9 h 37"/>
                <a:gd name="T18" fmla="*/ 10 w 30"/>
                <a:gd name="T19" fmla="*/ 19 h 37"/>
                <a:gd name="T20" fmla="*/ 15 w 30"/>
                <a:gd name="T21" fmla="*/ 29 h 37"/>
                <a:gd name="T22" fmla="*/ 21 w 30"/>
                <a:gd name="T2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7">
                  <a:moveTo>
                    <a:pt x="0" y="20"/>
                  </a:moveTo>
                  <a:cubicBezTo>
                    <a:pt x="0" y="9"/>
                    <a:pt x="4" y="3"/>
                    <a:pt x="11" y="2"/>
                  </a:cubicBezTo>
                  <a:cubicBezTo>
                    <a:pt x="21" y="0"/>
                    <a:pt x="28" y="5"/>
                    <a:pt x="29" y="15"/>
                  </a:cubicBezTo>
                  <a:cubicBezTo>
                    <a:pt x="30" y="18"/>
                    <a:pt x="30" y="21"/>
                    <a:pt x="29" y="24"/>
                  </a:cubicBezTo>
                  <a:cubicBezTo>
                    <a:pt x="28" y="32"/>
                    <a:pt x="23" y="37"/>
                    <a:pt x="15" y="37"/>
                  </a:cubicBezTo>
                  <a:cubicBezTo>
                    <a:pt x="7" y="37"/>
                    <a:pt x="2" y="33"/>
                    <a:pt x="0" y="24"/>
                  </a:cubicBezTo>
                  <a:cubicBezTo>
                    <a:pt x="0" y="22"/>
                    <a:pt x="0" y="21"/>
                    <a:pt x="0" y="20"/>
                  </a:cubicBezTo>
                  <a:close/>
                  <a:moveTo>
                    <a:pt x="21" y="19"/>
                  </a:moveTo>
                  <a:cubicBezTo>
                    <a:pt x="19" y="15"/>
                    <a:pt x="17" y="9"/>
                    <a:pt x="15" y="9"/>
                  </a:cubicBezTo>
                  <a:cubicBezTo>
                    <a:pt x="9" y="10"/>
                    <a:pt x="10" y="16"/>
                    <a:pt x="10" y="19"/>
                  </a:cubicBezTo>
                  <a:cubicBezTo>
                    <a:pt x="10" y="23"/>
                    <a:pt x="9" y="29"/>
                    <a:pt x="15" y="29"/>
                  </a:cubicBezTo>
                  <a:cubicBezTo>
                    <a:pt x="17" y="29"/>
                    <a:pt x="19" y="23"/>
                    <a:pt x="21" y="19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5D789CA9-D259-43F9-8F54-E11053F748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0875" y="3009900"/>
              <a:ext cx="566738" cy="941387"/>
            </a:xfrm>
            <a:custGeom>
              <a:avLst/>
              <a:gdLst>
                <a:gd name="T0" fmla="*/ 0 w 44"/>
                <a:gd name="T1" fmla="*/ 71 h 73"/>
                <a:gd name="T2" fmla="*/ 17 w 44"/>
                <a:gd name="T3" fmla="*/ 38 h 73"/>
                <a:gd name="T4" fmla="*/ 32 w 44"/>
                <a:gd name="T5" fmla="*/ 7 h 73"/>
                <a:gd name="T6" fmla="*/ 44 w 44"/>
                <a:gd name="T7" fmla="*/ 2 h 73"/>
                <a:gd name="T8" fmla="*/ 28 w 44"/>
                <a:gd name="T9" fmla="*/ 35 h 73"/>
                <a:gd name="T10" fmla="*/ 13 w 44"/>
                <a:gd name="T11" fmla="*/ 66 h 73"/>
                <a:gd name="T12" fmla="*/ 0 w 44"/>
                <a:gd name="T13" fmla="*/ 7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3">
                  <a:moveTo>
                    <a:pt x="0" y="71"/>
                  </a:moveTo>
                  <a:cubicBezTo>
                    <a:pt x="6" y="60"/>
                    <a:pt x="12" y="49"/>
                    <a:pt x="17" y="38"/>
                  </a:cubicBezTo>
                  <a:cubicBezTo>
                    <a:pt x="22" y="28"/>
                    <a:pt x="28" y="18"/>
                    <a:pt x="32" y="7"/>
                  </a:cubicBezTo>
                  <a:cubicBezTo>
                    <a:pt x="35" y="2"/>
                    <a:pt x="38" y="0"/>
                    <a:pt x="44" y="2"/>
                  </a:cubicBezTo>
                  <a:cubicBezTo>
                    <a:pt x="39" y="13"/>
                    <a:pt x="34" y="24"/>
                    <a:pt x="28" y="35"/>
                  </a:cubicBezTo>
                  <a:cubicBezTo>
                    <a:pt x="23" y="45"/>
                    <a:pt x="17" y="56"/>
                    <a:pt x="13" y="66"/>
                  </a:cubicBezTo>
                  <a:cubicBezTo>
                    <a:pt x="10" y="72"/>
                    <a:pt x="7" y="73"/>
                    <a:pt x="0" y="7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32E69ECA-CABD-41E0-B372-94DC8D23B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2222500"/>
              <a:ext cx="438150" cy="568325"/>
            </a:xfrm>
            <a:custGeom>
              <a:avLst/>
              <a:gdLst>
                <a:gd name="T0" fmla="*/ 9 w 34"/>
                <a:gd name="T1" fmla="*/ 38 h 44"/>
                <a:gd name="T2" fmla="*/ 25 w 34"/>
                <a:gd name="T3" fmla="*/ 41 h 44"/>
                <a:gd name="T4" fmla="*/ 25 w 34"/>
                <a:gd name="T5" fmla="*/ 43 h 44"/>
                <a:gd name="T6" fmla="*/ 8 w 34"/>
                <a:gd name="T7" fmla="*/ 43 h 44"/>
                <a:gd name="T8" fmla="*/ 4 w 34"/>
                <a:gd name="T9" fmla="*/ 41 h 44"/>
                <a:gd name="T10" fmla="*/ 17 w 34"/>
                <a:gd name="T11" fmla="*/ 20 h 44"/>
                <a:gd name="T12" fmla="*/ 26 w 34"/>
                <a:gd name="T13" fmla="*/ 20 h 44"/>
                <a:gd name="T14" fmla="*/ 27 w 34"/>
                <a:gd name="T15" fmla="*/ 5 h 44"/>
                <a:gd name="T16" fmla="*/ 17 w 34"/>
                <a:gd name="T17" fmla="*/ 5 h 44"/>
                <a:gd name="T18" fmla="*/ 8 w 34"/>
                <a:gd name="T19" fmla="*/ 4 h 44"/>
                <a:gd name="T20" fmla="*/ 8 w 34"/>
                <a:gd name="T21" fmla="*/ 2 h 44"/>
                <a:gd name="T22" fmla="*/ 12 w 34"/>
                <a:gd name="T23" fmla="*/ 0 h 44"/>
                <a:gd name="T24" fmla="*/ 27 w 34"/>
                <a:gd name="T25" fmla="*/ 0 h 44"/>
                <a:gd name="T26" fmla="*/ 31 w 34"/>
                <a:gd name="T27" fmla="*/ 2 h 44"/>
                <a:gd name="T28" fmla="*/ 26 w 34"/>
                <a:gd name="T29" fmla="*/ 23 h 44"/>
                <a:gd name="T30" fmla="*/ 17 w 34"/>
                <a:gd name="T31" fmla="*/ 24 h 44"/>
                <a:gd name="T32" fmla="*/ 9 w 34"/>
                <a:gd name="T33" fmla="*/ 34 h 44"/>
                <a:gd name="T34" fmla="*/ 9 w 34"/>
                <a:gd name="T35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44">
                  <a:moveTo>
                    <a:pt x="9" y="38"/>
                  </a:moveTo>
                  <a:cubicBezTo>
                    <a:pt x="14" y="40"/>
                    <a:pt x="21" y="36"/>
                    <a:pt x="25" y="41"/>
                  </a:cubicBezTo>
                  <a:cubicBezTo>
                    <a:pt x="25" y="42"/>
                    <a:pt x="25" y="43"/>
                    <a:pt x="25" y="43"/>
                  </a:cubicBezTo>
                  <a:cubicBezTo>
                    <a:pt x="19" y="43"/>
                    <a:pt x="13" y="44"/>
                    <a:pt x="8" y="43"/>
                  </a:cubicBezTo>
                  <a:cubicBezTo>
                    <a:pt x="6" y="43"/>
                    <a:pt x="4" y="42"/>
                    <a:pt x="4" y="41"/>
                  </a:cubicBezTo>
                  <a:cubicBezTo>
                    <a:pt x="0" y="30"/>
                    <a:pt x="6" y="20"/>
                    <a:pt x="17" y="20"/>
                  </a:cubicBezTo>
                  <a:cubicBezTo>
                    <a:pt x="20" y="19"/>
                    <a:pt x="23" y="20"/>
                    <a:pt x="26" y="20"/>
                  </a:cubicBezTo>
                  <a:cubicBezTo>
                    <a:pt x="26" y="15"/>
                    <a:pt x="27" y="11"/>
                    <a:pt x="27" y="5"/>
                  </a:cubicBezTo>
                  <a:cubicBezTo>
                    <a:pt x="23" y="5"/>
                    <a:pt x="20" y="6"/>
                    <a:pt x="17" y="5"/>
                  </a:cubicBezTo>
                  <a:cubicBezTo>
                    <a:pt x="14" y="5"/>
                    <a:pt x="11" y="5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9" y="1"/>
                    <a:pt x="11" y="0"/>
                    <a:pt x="12" y="0"/>
                  </a:cubicBezTo>
                  <a:cubicBezTo>
                    <a:pt x="17" y="0"/>
                    <a:pt x="22" y="0"/>
                    <a:pt x="27" y="0"/>
                  </a:cubicBezTo>
                  <a:cubicBezTo>
                    <a:pt x="29" y="1"/>
                    <a:pt x="30" y="1"/>
                    <a:pt x="31" y="2"/>
                  </a:cubicBezTo>
                  <a:cubicBezTo>
                    <a:pt x="34" y="5"/>
                    <a:pt x="30" y="22"/>
                    <a:pt x="26" y="23"/>
                  </a:cubicBezTo>
                  <a:cubicBezTo>
                    <a:pt x="23" y="24"/>
                    <a:pt x="20" y="24"/>
                    <a:pt x="17" y="24"/>
                  </a:cubicBezTo>
                  <a:cubicBezTo>
                    <a:pt x="9" y="25"/>
                    <a:pt x="9" y="25"/>
                    <a:pt x="9" y="34"/>
                  </a:cubicBezTo>
                  <a:cubicBezTo>
                    <a:pt x="9" y="35"/>
                    <a:pt x="9" y="36"/>
                    <a:pt x="9" y="38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3A5CD694-18AA-4A14-A23A-027837658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2441575"/>
              <a:ext cx="360363" cy="334962"/>
            </a:xfrm>
            <a:custGeom>
              <a:avLst/>
              <a:gdLst>
                <a:gd name="T0" fmla="*/ 24 w 28"/>
                <a:gd name="T1" fmla="*/ 4 h 26"/>
                <a:gd name="T2" fmla="*/ 24 w 28"/>
                <a:gd name="T3" fmla="*/ 24 h 26"/>
                <a:gd name="T4" fmla="*/ 22 w 28"/>
                <a:gd name="T5" fmla="*/ 26 h 26"/>
                <a:gd name="T6" fmla="*/ 0 w 28"/>
                <a:gd name="T7" fmla="*/ 25 h 26"/>
                <a:gd name="T8" fmla="*/ 20 w 28"/>
                <a:gd name="T9" fmla="*/ 21 h 26"/>
                <a:gd name="T10" fmla="*/ 21 w 28"/>
                <a:gd name="T11" fmla="*/ 8 h 26"/>
                <a:gd name="T12" fmla="*/ 5 w 28"/>
                <a:gd name="T13" fmla="*/ 7 h 26"/>
                <a:gd name="T14" fmla="*/ 4 w 28"/>
                <a:gd name="T15" fmla="*/ 5 h 26"/>
                <a:gd name="T16" fmla="*/ 23 w 28"/>
                <a:gd name="T17" fmla="*/ 3 h 26"/>
                <a:gd name="T18" fmla="*/ 24 w 28"/>
                <a:gd name="T1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6">
                  <a:moveTo>
                    <a:pt x="24" y="4"/>
                  </a:moveTo>
                  <a:cubicBezTo>
                    <a:pt x="28" y="10"/>
                    <a:pt x="25" y="17"/>
                    <a:pt x="24" y="24"/>
                  </a:cubicBezTo>
                  <a:cubicBezTo>
                    <a:pt x="24" y="24"/>
                    <a:pt x="23" y="26"/>
                    <a:pt x="22" y="26"/>
                  </a:cubicBezTo>
                  <a:cubicBezTo>
                    <a:pt x="15" y="26"/>
                    <a:pt x="7" y="26"/>
                    <a:pt x="0" y="25"/>
                  </a:cubicBezTo>
                  <a:cubicBezTo>
                    <a:pt x="6" y="19"/>
                    <a:pt x="13" y="23"/>
                    <a:pt x="20" y="21"/>
                  </a:cubicBezTo>
                  <a:cubicBezTo>
                    <a:pt x="20" y="17"/>
                    <a:pt x="21" y="13"/>
                    <a:pt x="21" y="8"/>
                  </a:cubicBezTo>
                  <a:cubicBezTo>
                    <a:pt x="16" y="7"/>
                    <a:pt x="10" y="7"/>
                    <a:pt x="5" y="7"/>
                  </a:cubicBezTo>
                  <a:cubicBezTo>
                    <a:pt x="5" y="6"/>
                    <a:pt x="5" y="5"/>
                    <a:pt x="4" y="5"/>
                  </a:cubicBezTo>
                  <a:cubicBezTo>
                    <a:pt x="10" y="0"/>
                    <a:pt x="17" y="3"/>
                    <a:pt x="23" y="3"/>
                  </a:cubicBezTo>
                  <a:cubicBezTo>
                    <a:pt x="23" y="3"/>
                    <a:pt x="23" y="3"/>
                    <a:pt x="24" y="4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2E30005D-A0A0-4824-9A95-B452A3549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3725" y="2274888"/>
              <a:ext cx="334963" cy="515937"/>
            </a:xfrm>
            <a:custGeom>
              <a:avLst/>
              <a:gdLst>
                <a:gd name="T0" fmla="*/ 23 w 26"/>
                <a:gd name="T1" fmla="*/ 16 h 40"/>
                <a:gd name="T2" fmla="*/ 20 w 26"/>
                <a:gd name="T3" fmla="*/ 40 h 40"/>
                <a:gd name="T4" fmla="*/ 20 w 26"/>
                <a:gd name="T5" fmla="*/ 20 h 40"/>
                <a:gd name="T6" fmla="*/ 9 w 26"/>
                <a:gd name="T7" fmla="*/ 20 h 40"/>
                <a:gd name="T8" fmla="*/ 1 w 26"/>
                <a:gd name="T9" fmla="*/ 12 h 40"/>
                <a:gd name="T10" fmla="*/ 2 w 26"/>
                <a:gd name="T11" fmla="*/ 0 h 40"/>
                <a:gd name="T12" fmla="*/ 6 w 26"/>
                <a:gd name="T13" fmla="*/ 16 h 40"/>
                <a:gd name="T14" fmla="*/ 22 w 26"/>
                <a:gd name="T15" fmla="*/ 16 h 40"/>
                <a:gd name="T16" fmla="*/ 23 w 26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0">
                  <a:moveTo>
                    <a:pt x="23" y="16"/>
                  </a:moveTo>
                  <a:cubicBezTo>
                    <a:pt x="26" y="23"/>
                    <a:pt x="25" y="34"/>
                    <a:pt x="20" y="40"/>
                  </a:cubicBezTo>
                  <a:cubicBezTo>
                    <a:pt x="20" y="33"/>
                    <a:pt x="20" y="27"/>
                    <a:pt x="20" y="20"/>
                  </a:cubicBezTo>
                  <a:cubicBezTo>
                    <a:pt x="16" y="20"/>
                    <a:pt x="12" y="20"/>
                    <a:pt x="9" y="20"/>
                  </a:cubicBezTo>
                  <a:cubicBezTo>
                    <a:pt x="3" y="20"/>
                    <a:pt x="0" y="17"/>
                    <a:pt x="1" y="12"/>
                  </a:cubicBezTo>
                  <a:cubicBezTo>
                    <a:pt x="1" y="8"/>
                    <a:pt x="2" y="4"/>
                    <a:pt x="2" y="0"/>
                  </a:cubicBezTo>
                  <a:cubicBezTo>
                    <a:pt x="6" y="1"/>
                    <a:pt x="6" y="1"/>
                    <a:pt x="6" y="16"/>
                  </a:cubicBezTo>
                  <a:cubicBezTo>
                    <a:pt x="11" y="16"/>
                    <a:pt x="17" y="16"/>
                    <a:pt x="22" y="16"/>
                  </a:cubicBezTo>
                  <a:cubicBezTo>
                    <a:pt x="22" y="16"/>
                    <a:pt x="23" y="16"/>
                    <a:pt x="23" y="16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44E7D8F8-7066-44EC-85FF-14CDD9B76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3363" y="2222500"/>
              <a:ext cx="309563" cy="271462"/>
            </a:xfrm>
            <a:custGeom>
              <a:avLst/>
              <a:gdLst>
                <a:gd name="T0" fmla="*/ 20 w 24"/>
                <a:gd name="T1" fmla="*/ 21 h 21"/>
                <a:gd name="T2" fmla="*/ 19 w 24"/>
                <a:gd name="T3" fmla="*/ 20 h 21"/>
                <a:gd name="T4" fmla="*/ 19 w 24"/>
                <a:gd name="T5" fmla="*/ 13 h 21"/>
                <a:gd name="T6" fmla="*/ 19 w 24"/>
                <a:gd name="T7" fmla="*/ 6 h 21"/>
                <a:gd name="T8" fmla="*/ 0 w 24"/>
                <a:gd name="T9" fmla="*/ 4 h 21"/>
                <a:gd name="T10" fmla="*/ 0 w 24"/>
                <a:gd name="T11" fmla="*/ 3 h 21"/>
                <a:gd name="T12" fmla="*/ 3 w 24"/>
                <a:gd name="T13" fmla="*/ 0 h 21"/>
                <a:gd name="T14" fmla="*/ 20 w 24"/>
                <a:gd name="T15" fmla="*/ 1 h 21"/>
                <a:gd name="T16" fmla="*/ 24 w 24"/>
                <a:gd name="T17" fmla="*/ 3 h 21"/>
                <a:gd name="T18" fmla="*/ 22 w 24"/>
                <a:gd name="T19" fmla="*/ 20 h 21"/>
                <a:gd name="T20" fmla="*/ 20 w 24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1">
                  <a:moveTo>
                    <a:pt x="20" y="21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17"/>
                    <a:pt x="18" y="15"/>
                    <a:pt x="19" y="13"/>
                  </a:cubicBezTo>
                  <a:cubicBezTo>
                    <a:pt x="19" y="10"/>
                    <a:pt x="19" y="8"/>
                    <a:pt x="19" y="6"/>
                  </a:cubicBezTo>
                  <a:cubicBezTo>
                    <a:pt x="12" y="5"/>
                    <a:pt x="6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2" y="0"/>
                    <a:pt x="3" y="0"/>
                  </a:cubicBezTo>
                  <a:cubicBezTo>
                    <a:pt x="9" y="0"/>
                    <a:pt x="15" y="0"/>
                    <a:pt x="20" y="1"/>
                  </a:cubicBezTo>
                  <a:cubicBezTo>
                    <a:pt x="22" y="1"/>
                    <a:pt x="24" y="2"/>
                    <a:pt x="24" y="3"/>
                  </a:cubicBezTo>
                  <a:cubicBezTo>
                    <a:pt x="23" y="9"/>
                    <a:pt x="23" y="15"/>
                    <a:pt x="22" y="20"/>
                  </a:cubicBezTo>
                  <a:cubicBezTo>
                    <a:pt x="22" y="20"/>
                    <a:pt x="20" y="20"/>
                    <a:pt x="20" y="2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F0BD5205-F402-4D34-99C3-90F6744FE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5825" y="2519363"/>
              <a:ext cx="103188" cy="271462"/>
            </a:xfrm>
            <a:custGeom>
              <a:avLst/>
              <a:gdLst>
                <a:gd name="T0" fmla="*/ 8 w 8"/>
                <a:gd name="T1" fmla="*/ 0 h 21"/>
                <a:gd name="T2" fmla="*/ 5 w 8"/>
                <a:gd name="T3" fmla="*/ 21 h 21"/>
                <a:gd name="T4" fmla="*/ 8 w 8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1">
                  <a:moveTo>
                    <a:pt x="8" y="0"/>
                  </a:moveTo>
                  <a:cubicBezTo>
                    <a:pt x="7" y="8"/>
                    <a:pt x="6" y="14"/>
                    <a:pt x="5" y="21"/>
                  </a:cubicBezTo>
                  <a:cubicBezTo>
                    <a:pt x="0" y="14"/>
                    <a:pt x="2" y="3"/>
                    <a:pt x="8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40B77732-5EC2-4956-B8D0-C2925597B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2222500"/>
              <a:ext cx="90488" cy="258762"/>
            </a:xfrm>
            <a:custGeom>
              <a:avLst/>
              <a:gdLst>
                <a:gd name="T0" fmla="*/ 7 w 7"/>
                <a:gd name="T1" fmla="*/ 0 h 20"/>
                <a:gd name="T2" fmla="*/ 5 w 7"/>
                <a:gd name="T3" fmla="*/ 20 h 20"/>
                <a:gd name="T4" fmla="*/ 7 w 7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0">
                  <a:moveTo>
                    <a:pt x="7" y="0"/>
                  </a:moveTo>
                  <a:cubicBezTo>
                    <a:pt x="7" y="8"/>
                    <a:pt x="6" y="14"/>
                    <a:pt x="5" y="20"/>
                  </a:cubicBezTo>
                  <a:cubicBezTo>
                    <a:pt x="0" y="18"/>
                    <a:pt x="0" y="6"/>
                    <a:pt x="7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98A00FE0-CFBB-460E-8214-0AA60F544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5188" y="2222500"/>
              <a:ext cx="88900" cy="258762"/>
            </a:xfrm>
            <a:custGeom>
              <a:avLst/>
              <a:gdLst>
                <a:gd name="T0" fmla="*/ 2 w 7"/>
                <a:gd name="T1" fmla="*/ 20 h 20"/>
                <a:gd name="T2" fmla="*/ 1 w 7"/>
                <a:gd name="T3" fmla="*/ 20 h 20"/>
                <a:gd name="T4" fmla="*/ 4 w 7"/>
                <a:gd name="T5" fmla="*/ 0 h 20"/>
                <a:gd name="T6" fmla="*/ 2 w 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0">
                  <a:moveTo>
                    <a:pt x="2" y="20"/>
                  </a:moveTo>
                  <a:cubicBezTo>
                    <a:pt x="2" y="20"/>
                    <a:pt x="1" y="20"/>
                    <a:pt x="1" y="20"/>
                  </a:cubicBezTo>
                  <a:cubicBezTo>
                    <a:pt x="0" y="13"/>
                    <a:pt x="0" y="7"/>
                    <a:pt x="4" y="0"/>
                  </a:cubicBezTo>
                  <a:cubicBezTo>
                    <a:pt x="7" y="6"/>
                    <a:pt x="6" y="18"/>
                    <a:pt x="2" y="2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2850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E78C4C26-EBD4-40EF-B1D3-48C8647BE10A}"/>
              </a:ext>
            </a:extLst>
          </p:cNvPr>
          <p:cNvSpPr/>
          <p:nvPr/>
        </p:nvSpPr>
        <p:spPr>
          <a:xfrm>
            <a:off x="169243" y="128016"/>
            <a:ext cx="5319509" cy="6583680"/>
          </a:xfrm>
          <a:prstGeom prst="rect">
            <a:avLst/>
          </a:prstGeom>
          <a:noFill/>
          <a:ln w="57150">
            <a:solidFill>
              <a:srgbClr val="328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383BE5-6687-4643-BA94-C3E7FA265BF7}"/>
              </a:ext>
            </a:extLst>
          </p:cNvPr>
          <p:cNvSpPr txBox="1"/>
          <p:nvPr/>
        </p:nvSpPr>
        <p:spPr>
          <a:xfrm>
            <a:off x="677973" y="4688035"/>
            <a:ext cx="4527772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2BF815-8B16-4320-88A9-582102802117}"/>
              </a:ext>
            </a:extLst>
          </p:cNvPr>
          <p:cNvSpPr txBox="1"/>
          <p:nvPr/>
        </p:nvSpPr>
        <p:spPr>
          <a:xfrm>
            <a:off x="677974" y="3838025"/>
            <a:ext cx="45277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FC145B-5F12-4AB3-B113-51D56255FCF0}"/>
              </a:ext>
            </a:extLst>
          </p:cNvPr>
          <p:cNvSpPr txBox="1"/>
          <p:nvPr/>
        </p:nvSpPr>
        <p:spPr>
          <a:xfrm>
            <a:off x="222280" y="600305"/>
            <a:ext cx="49834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800" dirty="0">
                <a:latin typeface="+mj-lt"/>
                <a:cs typeface="B Nazanin" panose="00000700000000000000" pitchFamily="2" charset="-78"/>
              </a:rPr>
              <a:t>کسب و کار تاثیرگذار در </a:t>
            </a:r>
            <a:r>
              <a:rPr lang="fa-IR" altLang="ko-KR" sz="4800" dirty="0">
                <a:solidFill>
                  <a:schemeClr val="accent1"/>
                </a:solidFill>
                <a:latin typeface="+mj-lt"/>
                <a:cs typeface="B Nazanin" panose="00000700000000000000" pitchFamily="2" charset="-78"/>
              </a:rPr>
              <a:t>رسانه های اجتماعی</a:t>
            </a:r>
            <a:endParaRPr lang="ko-KR" altLang="en-US" sz="4800" dirty="0">
              <a:solidFill>
                <a:schemeClr val="accent1"/>
              </a:solidFill>
              <a:latin typeface="+mj-lt"/>
              <a:cs typeface="B Nazanin" panose="00000700000000000000" pitchFamily="2" charset="-78"/>
            </a:endParaRPr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ED3DA5E0-4C5E-44B3-9D4D-3FA424110BB6}"/>
              </a:ext>
            </a:extLst>
          </p:cNvPr>
          <p:cNvPicPr>
            <a:picLocks noGrp="1" noChangeAspect="1" noChangeArrowheads="1"/>
          </p:cNvPicPr>
          <p:nvPr>
            <p:ph type="pic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001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ángulo 74">
            <a:extLst>
              <a:ext uri="{FF2B5EF4-FFF2-40B4-BE49-F238E27FC236}">
                <a16:creationId xmlns:a16="http://schemas.microsoft.com/office/drawing/2014/main" id="{6D201C17-166F-4FEE-84F5-9AFFC9FCA26A}"/>
              </a:ext>
            </a:extLst>
          </p:cNvPr>
          <p:cNvSpPr/>
          <p:nvPr/>
        </p:nvSpPr>
        <p:spPr>
          <a:xfrm>
            <a:off x="6622555" y="284658"/>
            <a:ext cx="5319509" cy="6288684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D43FF5C2-8BD0-4093-A70B-F3E467A19E70}"/>
              </a:ext>
            </a:extLst>
          </p:cNvPr>
          <p:cNvSpPr txBox="1"/>
          <p:nvPr/>
        </p:nvSpPr>
        <p:spPr>
          <a:xfrm>
            <a:off x="1224116" y="646220"/>
            <a:ext cx="4853886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400" dirty="0">
                <a:solidFill>
                  <a:schemeClr val="bg1"/>
                </a:solidFill>
                <a:cs typeface="B Nazanin" panose="00000700000000000000" pitchFamily="2" charset="-78"/>
              </a:rPr>
              <a:t>انقلاب اینفلوئنسر مارکتینگ</a:t>
            </a:r>
            <a:endParaRPr lang="ko-KR" altLang="en-US" sz="44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B4A6B968-1233-403D-B365-12F48DAFDEB4}"/>
              </a:ext>
            </a:extLst>
          </p:cNvPr>
          <p:cNvSpPr txBox="1"/>
          <p:nvPr/>
        </p:nvSpPr>
        <p:spPr>
          <a:xfrm>
            <a:off x="6622555" y="284658"/>
            <a:ext cx="557732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رسانه های اجتماعی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868AED27-B150-461F-92E2-E2D45BA8D9D4}"/>
              </a:ext>
            </a:extLst>
          </p:cNvPr>
          <p:cNvSpPr txBox="1"/>
          <p:nvPr/>
        </p:nvSpPr>
        <p:spPr>
          <a:xfrm>
            <a:off x="588248" y="2588214"/>
            <a:ext cx="5489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l" rtl="1"/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  <a:p>
            <a:pPr algn="r"/>
            <a:r>
              <a:rPr lang="fa-IR" altLang="ko-KR" sz="1200" dirty="0">
                <a:solidFill>
                  <a:schemeClr val="bg1"/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altLang="ko-KR" sz="1200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86" name="Rounded Rectangular Callout 31">
            <a:extLst>
              <a:ext uri="{FF2B5EF4-FFF2-40B4-BE49-F238E27FC236}">
                <a16:creationId xmlns:a16="http://schemas.microsoft.com/office/drawing/2014/main" id="{8BB47379-6736-451E-8F22-EF481F8A4791}"/>
              </a:ext>
            </a:extLst>
          </p:cNvPr>
          <p:cNvSpPr/>
          <p:nvPr/>
        </p:nvSpPr>
        <p:spPr>
          <a:xfrm flipH="1">
            <a:off x="2715433" y="473664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grpSp>
        <p:nvGrpSpPr>
          <p:cNvPr id="187" name="그룹 6">
            <a:extLst>
              <a:ext uri="{FF2B5EF4-FFF2-40B4-BE49-F238E27FC236}">
                <a16:creationId xmlns:a16="http://schemas.microsoft.com/office/drawing/2014/main" id="{F897401E-F4FF-4FA0-A945-D022B8914181}"/>
              </a:ext>
            </a:extLst>
          </p:cNvPr>
          <p:cNvGrpSpPr/>
          <p:nvPr/>
        </p:nvGrpSpPr>
        <p:grpSpPr>
          <a:xfrm>
            <a:off x="959389" y="5477050"/>
            <a:ext cx="2262988" cy="766247"/>
            <a:chOff x="1730330" y="5175558"/>
            <a:chExt cx="1742087" cy="766247"/>
          </a:xfrm>
        </p:grpSpPr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AFFA7A0D-E06B-4603-873E-FBB9E5F731BA}"/>
                </a:ext>
              </a:extLst>
            </p:cNvPr>
            <p:cNvSpPr txBox="1"/>
            <p:nvPr/>
          </p:nvSpPr>
          <p:spPr>
            <a:xfrm>
              <a:off x="1730331" y="5387807"/>
              <a:ext cx="173333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619366F7-3FE3-437E-87F1-96738F6A5B4B}"/>
                </a:ext>
              </a:extLst>
            </p:cNvPr>
            <p:cNvSpPr txBox="1"/>
            <p:nvPr/>
          </p:nvSpPr>
          <p:spPr>
            <a:xfrm>
              <a:off x="1730330" y="5175558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ارزش</a:t>
              </a:r>
              <a:endPara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90" name="Rounded Rectangular Callout 47">
            <a:extLst>
              <a:ext uri="{FF2B5EF4-FFF2-40B4-BE49-F238E27FC236}">
                <a16:creationId xmlns:a16="http://schemas.microsoft.com/office/drawing/2014/main" id="{75509443-DE5A-460D-9FC5-AC8D71F5467B}"/>
              </a:ext>
            </a:extLst>
          </p:cNvPr>
          <p:cNvSpPr/>
          <p:nvPr/>
        </p:nvSpPr>
        <p:spPr>
          <a:xfrm flipH="1">
            <a:off x="5559690" y="4737500"/>
            <a:ext cx="648072" cy="443458"/>
          </a:xfrm>
          <a:prstGeom prst="wedgeRoundRectCallout">
            <a:avLst>
              <a:gd name="adj1" fmla="val 49715"/>
              <a:gd name="adj2" fmla="val 100036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anose="00000700000000000000" pitchFamily="2" charset="-78"/>
            </a:endParaRPr>
          </a:p>
        </p:txBody>
      </p:sp>
      <p:grpSp>
        <p:nvGrpSpPr>
          <p:cNvPr id="191" name="그룹 4">
            <a:extLst>
              <a:ext uri="{FF2B5EF4-FFF2-40B4-BE49-F238E27FC236}">
                <a16:creationId xmlns:a16="http://schemas.microsoft.com/office/drawing/2014/main" id="{BF782442-CAC7-424B-9C08-DC07AF244F1B}"/>
              </a:ext>
            </a:extLst>
          </p:cNvPr>
          <p:cNvGrpSpPr/>
          <p:nvPr/>
        </p:nvGrpSpPr>
        <p:grpSpPr>
          <a:xfrm>
            <a:off x="3803646" y="5477910"/>
            <a:ext cx="2262988" cy="766247"/>
            <a:chOff x="3727326" y="5176417"/>
            <a:chExt cx="1742087" cy="766247"/>
          </a:xfrm>
        </p:grpSpPr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BA19AF3A-5C7D-4F7F-A11E-646DB9121782}"/>
                </a:ext>
              </a:extLst>
            </p:cNvPr>
            <p:cNvSpPr txBox="1"/>
            <p:nvPr/>
          </p:nvSpPr>
          <p:spPr>
            <a:xfrm>
              <a:off x="3727327" y="5388666"/>
              <a:ext cx="1733335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F022CF1C-1EF0-4F09-951F-6478470EF8E6}"/>
                </a:ext>
              </a:extLst>
            </p:cNvPr>
            <p:cNvSpPr txBox="1"/>
            <p:nvPr/>
          </p:nvSpPr>
          <p:spPr>
            <a:xfrm>
              <a:off x="3727326" y="5176417"/>
              <a:ext cx="1742087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ارزش</a:t>
              </a:r>
              <a:endPara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98" name="Rectangle 9">
            <a:extLst>
              <a:ext uri="{FF2B5EF4-FFF2-40B4-BE49-F238E27FC236}">
                <a16:creationId xmlns:a16="http://schemas.microsoft.com/office/drawing/2014/main" id="{D250EEC0-6697-4000-ACC3-7C34924B87FE}"/>
              </a:ext>
            </a:extLst>
          </p:cNvPr>
          <p:cNvSpPr/>
          <p:nvPr/>
        </p:nvSpPr>
        <p:spPr>
          <a:xfrm>
            <a:off x="2921150" y="4826378"/>
            <a:ext cx="279832" cy="261948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199" name="Rounded Rectangle 5">
            <a:extLst>
              <a:ext uri="{FF2B5EF4-FFF2-40B4-BE49-F238E27FC236}">
                <a16:creationId xmlns:a16="http://schemas.microsoft.com/office/drawing/2014/main" id="{FBD71460-3C63-40FC-B21D-692AF3D87D9A}"/>
              </a:ext>
            </a:extLst>
          </p:cNvPr>
          <p:cNvSpPr/>
          <p:nvPr/>
        </p:nvSpPr>
        <p:spPr>
          <a:xfrm flipH="1">
            <a:off x="5690338" y="4831070"/>
            <a:ext cx="332679" cy="27444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A7F4B59F-F6F9-AEBF-6C2E-4AA107605E41}"/>
              </a:ext>
            </a:extLst>
          </p:cNvPr>
          <p:cNvGrpSpPr/>
          <p:nvPr/>
        </p:nvGrpSpPr>
        <p:grpSpPr>
          <a:xfrm>
            <a:off x="7315097" y="1776769"/>
            <a:ext cx="4192239" cy="4784369"/>
            <a:chOff x="7315097" y="1776769"/>
            <a:chExt cx="4192239" cy="4784369"/>
          </a:xfrm>
        </p:grpSpPr>
        <p:grpSp>
          <p:nvGrpSpPr>
            <p:cNvPr id="3" name="Group 16388">
              <a:extLst>
                <a:ext uri="{FF2B5EF4-FFF2-40B4-BE49-F238E27FC236}">
                  <a16:creationId xmlns:a16="http://schemas.microsoft.com/office/drawing/2014/main" id="{253DD250-5F2C-4F5B-9A6D-9765968E5AD9}"/>
                </a:ext>
              </a:extLst>
            </p:cNvPr>
            <p:cNvGrpSpPr/>
            <p:nvPr/>
          </p:nvGrpSpPr>
          <p:grpSpPr>
            <a:xfrm flipH="1">
              <a:off x="7682465" y="2857786"/>
              <a:ext cx="1725194" cy="3399320"/>
              <a:chOff x="4362111" y="2245352"/>
              <a:chExt cx="1526744" cy="3008292"/>
            </a:xfrm>
            <a:solidFill>
              <a:schemeClr val="bg1"/>
            </a:solidFill>
          </p:grpSpPr>
          <p:grpSp>
            <p:nvGrpSpPr>
              <p:cNvPr id="4" name="Group 16387">
                <a:extLst>
                  <a:ext uri="{FF2B5EF4-FFF2-40B4-BE49-F238E27FC236}">
                    <a16:creationId xmlns:a16="http://schemas.microsoft.com/office/drawing/2014/main" id="{EFAAC5FE-AD07-4264-8F59-011CFC2383D3}"/>
                  </a:ext>
                </a:extLst>
              </p:cNvPr>
              <p:cNvGrpSpPr/>
              <p:nvPr/>
            </p:nvGrpSpPr>
            <p:grpSpPr>
              <a:xfrm rot="5400000">
                <a:off x="3917845" y="4305320"/>
                <a:ext cx="1392590" cy="504058"/>
                <a:chOff x="4572003" y="3491986"/>
                <a:chExt cx="1989414" cy="720077"/>
              </a:xfrm>
              <a:grpFill/>
            </p:grpSpPr>
            <p:sp>
              <p:nvSpPr>
                <p:cNvPr id="21" name="Block Arc 16384">
                  <a:extLst>
                    <a:ext uri="{FF2B5EF4-FFF2-40B4-BE49-F238E27FC236}">
                      <a16:creationId xmlns:a16="http://schemas.microsoft.com/office/drawing/2014/main" id="{BF1D8874-F1E7-4386-81D1-3F1FF85807FD}"/>
                    </a:ext>
                  </a:extLst>
                </p:cNvPr>
                <p:cNvSpPr/>
                <p:nvPr/>
              </p:nvSpPr>
              <p:spPr>
                <a:xfrm>
                  <a:off x="4572003" y="3491986"/>
                  <a:ext cx="720080" cy="720077"/>
                </a:xfrm>
                <a:prstGeom prst="blockArc">
                  <a:avLst>
                    <a:gd name="adj1" fmla="val 5390096"/>
                    <a:gd name="adj2" fmla="val 10756098"/>
                    <a:gd name="adj3" fmla="val 16405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2" name="Rectangle 16386">
                  <a:extLst>
                    <a:ext uri="{FF2B5EF4-FFF2-40B4-BE49-F238E27FC236}">
                      <a16:creationId xmlns:a16="http://schemas.microsoft.com/office/drawing/2014/main" id="{CBEA41DB-070A-41E2-B336-43582460EC53}"/>
                    </a:ext>
                  </a:extLst>
                </p:cNvPr>
                <p:cNvSpPr/>
                <p:nvPr/>
              </p:nvSpPr>
              <p:spPr>
                <a:xfrm>
                  <a:off x="4915704" y="4093761"/>
                  <a:ext cx="1645713" cy="1182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5" name="Group 38">
                <a:extLst>
                  <a:ext uri="{FF2B5EF4-FFF2-40B4-BE49-F238E27FC236}">
                    <a16:creationId xmlns:a16="http://schemas.microsoft.com/office/drawing/2014/main" id="{24BE5C64-118C-4133-9E7B-72F54988F937}"/>
                  </a:ext>
                </a:extLst>
              </p:cNvPr>
              <p:cNvGrpSpPr/>
              <p:nvPr/>
            </p:nvGrpSpPr>
            <p:grpSpPr>
              <a:xfrm>
                <a:off x="4934247" y="2289861"/>
                <a:ext cx="504056" cy="1260056"/>
                <a:chOff x="4390223" y="2132969"/>
                <a:chExt cx="720080" cy="1800087"/>
              </a:xfrm>
              <a:grpFill/>
            </p:grpSpPr>
            <p:sp>
              <p:nvSpPr>
                <p:cNvPr id="18" name="Block Arc 39">
                  <a:extLst>
                    <a:ext uri="{FF2B5EF4-FFF2-40B4-BE49-F238E27FC236}">
                      <a16:creationId xmlns:a16="http://schemas.microsoft.com/office/drawing/2014/main" id="{1B8A1233-8323-4169-B467-2F6E82F42157}"/>
                    </a:ext>
                  </a:extLst>
                </p:cNvPr>
                <p:cNvSpPr/>
                <p:nvPr/>
              </p:nvSpPr>
              <p:spPr>
                <a:xfrm>
                  <a:off x="4390223" y="3212976"/>
                  <a:ext cx="720080" cy="720080"/>
                </a:xfrm>
                <a:prstGeom prst="blockArc">
                  <a:avLst>
                    <a:gd name="adj1" fmla="val 5390096"/>
                    <a:gd name="adj2" fmla="val 10914688"/>
                    <a:gd name="adj3" fmla="val 1690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9" name="Rectangle 40">
                  <a:extLst>
                    <a:ext uri="{FF2B5EF4-FFF2-40B4-BE49-F238E27FC236}">
                      <a16:creationId xmlns:a16="http://schemas.microsoft.com/office/drawing/2014/main" id="{2ED29FB7-075C-48FA-831C-FB031F25C135}"/>
                    </a:ext>
                  </a:extLst>
                </p:cNvPr>
                <p:cNvSpPr/>
                <p:nvPr/>
              </p:nvSpPr>
              <p:spPr>
                <a:xfrm>
                  <a:off x="4730367" y="3814763"/>
                  <a:ext cx="339621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20" name="Rectangle 41">
                  <a:extLst>
                    <a:ext uri="{FF2B5EF4-FFF2-40B4-BE49-F238E27FC236}">
                      <a16:creationId xmlns:a16="http://schemas.microsoft.com/office/drawing/2014/main" id="{1B6E58E1-0AAF-4E1E-99BC-FA21E39672F5}"/>
                    </a:ext>
                  </a:extLst>
                </p:cNvPr>
                <p:cNvSpPr/>
                <p:nvPr/>
              </p:nvSpPr>
              <p:spPr>
                <a:xfrm rot="16200000">
                  <a:off x="3729367" y="2793825"/>
                  <a:ext cx="1440006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6" name="Group 43">
                <a:extLst>
                  <a:ext uri="{FF2B5EF4-FFF2-40B4-BE49-F238E27FC236}">
                    <a16:creationId xmlns:a16="http://schemas.microsoft.com/office/drawing/2014/main" id="{FE35E3A4-1615-4E78-9FA4-73B3BC439CCE}"/>
                  </a:ext>
                </a:extLst>
              </p:cNvPr>
              <p:cNvGrpSpPr/>
              <p:nvPr/>
            </p:nvGrpSpPr>
            <p:grpSpPr>
              <a:xfrm flipH="1">
                <a:off x="4591514" y="3112921"/>
                <a:ext cx="851712" cy="830935"/>
                <a:chOff x="4571999" y="2746017"/>
                <a:chExt cx="1216731" cy="1187053"/>
              </a:xfrm>
              <a:grpFill/>
            </p:grpSpPr>
            <p:sp>
              <p:nvSpPr>
                <p:cNvPr id="15" name="Block Arc 44">
                  <a:extLst>
                    <a:ext uri="{FF2B5EF4-FFF2-40B4-BE49-F238E27FC236}">
                      <a16:creationId xmlns:a16="http://schemas.microsoft.com/office/drawing/2014/main" id="{C395D9F9-AED6-49E0-88AB-4E72929FB957}"/>
                    </a:ext>
                  </a:extLst>
                </p:cNvPr>
                <p:cNvSpPr/>
                <p:nvPr/>
              </p:nvSpPr>
              <p:spPr>
                <a:xfrm>
                  <a:off x="4572000" y="3212990"/>
                  <a:ext cx="720080" cy="720080"/>
                </a:xfrm>
                <a:prstGeom prst="blockArc">
                  <a:avLst>
                    <a:gd name="adj1" fmla="val 5390096"/>
                    <a:gd name="adj2" fmla="val 10914699"/>
                    <a:gd name="adj3" fmla="val 1690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6" name="Rectangle 45">
                  <a:extLst>
                    <a:ext uri="{FF2B5EF4-FFF2-40B4-BE49-F238E27FC236}">
                      <a16:creationId xmlns:a16="http://schemas.microsoft.com/office/drawing/2014/main" id="{70FF8CE9-D163-4620-A32D-FA2A91B3AF66}"/>
                    </a:ext>
                  </a:extLst>
                </p:cNvPr>
                <p:cNvSpPr/>
                <p:nvPr/>
              </p:nvSpPr>
              <p:spPr>
                <a:xfrm rot="10800000">
                  <a:off x="4915703" y="3814757"/>
                  <a:ext cx="873027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7" name="Rectangle 46">
                  <a:extLst>
                    <a:ext uri="{FF2B5EF4-FFF2-40B4-BE49-F238E27FC236}">
                      <a16:creationId xmlns:a16="http://schemas.microsoft.com/office/drawing/2014/main" id="{EDEE808D-9962-47B3-94D4-EC8D1A907478}"/>
                    </a:ext>
                  </a:extLst>
                </p:cNvPr>
                <p:cNvSpPr/>
                <p:nvPr/>
              </p:nvSpPr>
              <p:spPr>
                <a:xfrm rot="5400000">
                  <a:off x="4217672" y="3100344"/>
                  <a:ext cx="826947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7" name="Group 47">
                <a:extLst>
                  <a:ext uri="{FF2B5EF4-FFF2-40B4-BE49-F238E27FC236}">
                    <a16:creationId xmlns:a16="http://schemas.microsoft.com/office/drawing/2014/main" id="{07987BA9-1CA9-4103-A829-48F5201BF1B8}"/>
                  </a:ext>
                </a:extLst>
              </p:cNvPr>
              <p:cNvGrpSpPr/>
              <p:nvPr/>
            </p:nvGrpSpPr>
            <p:grpSpPr>
              <a:xfrm flipH="1">
                <a:off x="5384799" y="2828071"/>
                <a:ext cx="504056" cy="504057"/>
                <a:chOff x="4419813" y="3212976"/>
                <a:chExt cx="720080" cy="720080"/>
              </a:xfrm>
              <a:grpFill/>
            </p:grpSpPr>
            <p:sp>
              <p:nvSpPr>
                <p:cNvPr id="12" name="Block Arc 48">
                  <a:extLst>
                    <a:ext uri="{FF2B5EF4-FFF2-40B4-BE49-F238E27FC236}">
                      <a16:creationId xmlns:a16="http://schemas.microsoft.com/office/drawing/2014/main" id="{723A0B20-023D-4A23-802F-4FB975C2C1D4}"/>
                    </a:ext>
                  </a:extLst>
                </p:cNvPr>
                <p:cNvSpPr/>
                <p:nvPr/>
              </p:nvSpPr>
              <p:spPr>
                <a:xfrm>
                  <a:off x="4419813" y="3212976"/>
                  <a:ext cx="720080" cy="720080"/>
                </a:xfrm>
                <a:prstGeom prst="blockArc">
                  <a:avLst>
                    <a:gd name="adj1" fmla="val 5390096"/>
                    <a:gd name="adj2" fmla="val 10912946"/>
                    <a:gd name="adj3" fmla="val 1639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3" name="Rectangle 49">
                  <a:extLst>
                    <a:ext uri="{FF2B5EF4-FFF2-40B4-BE49-F238E27FC236}">
                      <a16:creationId xmlns:a16="http://schemas.microsoft.com/office/drawing/2014/main" id="{0C05BA4E-28F6-472D-9E7F-B0302018AAA5}"/>
                    </a:ext>
                  </a:extLst>
                </p:cNvPr>
                <p:cNvSpPr/>
                <p:nvPr/>
              </p:nvSpPr>
              <p:spPr>
                <a:xfrm rot="10800000">
                  <a:off x="4751837" y="3814762"/>
                  <a:ext cx="318151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4" name="Rectangle 50">
                  <a:extLst>
                    <a:ext uri="{FF2B5EF4-FFF2-40B4-BE49-F238E27FC236}">
                      <a16:creationId xmlns:a16="http://schemas.microsoft.com/office/drawing/2014/main" id="{C1D9E3C8-0E1E-45F2-86F1-A46F65E2EFC9}"/>
                    </a:ext>
                  </a:extLst>
                </p:cNvPr>
                <p:cNvSpPr/>
                <p:nvPr/>
              </p:nvSpPr>
              <p:spPr>
                <a:xfrm rot="5400000">
                  <a:off x="4334968" y="3369826"/>
                  <a:ext cx="287991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8" name="Group 52">
                <a:extLst>
                  <a:ext uri="{FF2B5EF4-FFF2-40B4-BE49-F238E27FC236}">
                    <a16:creationId xmlns:a16="http://schemas.microsoft.com/office/drawing/2014/main" id="{0949B951-CABE-46CF-AE36-84CE79A6B5FA}"/>
                  </a:ext>
                </a:extLst>
              </p:cNvPr>
              <p:cNvGrpSpPr/>
              <p:nvPr/>
            </p:nvGrpSpPr>
            <p:grpSpPr>
              <a:xfrm flipH="1">
                <a:off x="4950607" y="2245352"/>
                <a:ext cx="504056" cy="684063"/>
                <a:chOff x="4571999" y="2955823"/>
                <a:chExt cx="720080" cy="977233"/>
              </a:xfrm>
              <a:grpFill/>
            </p:grpSpPr>
            <p:sp>
              <p:nvSpPr>
                <p:cNvPr id="9" name="Block Arc 53">
                  <a:extLst>
                    <a:ext uri="{FF2B5EF4-FFF2-40B4-BE49-F238E27FC236}">
                      <a16:creationId xmlns:a16="http://schemas.microsoft.com/office/drawing/2014/main" id="{E9F8EDB4-59F7-41E9-8835-8E9746886AC9}"/>
                    </a:ext>
                  </a:extLst>
                </p:cNvPr>
                <p:cNvSpPr/>
                <p:nvPr/>
              </p:nvSpPr>
              <p:spPr>
                <a:xfrm>
                  <a:off x="4571999" y="3212976"/>
                  <a:ext cx="720080" cy="720080"/>
                </a:xfrm>
                <a:prstGeom prst="blockArc">
                  <a:avLst>
                    <a:gd name="adj1" fmla="val 5390096"/>
                    <a:gd name="adj2" fmla="val 10912946"/>
                    <a:gd name="adj3" fmla="val 1639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0" name="Rectangle 54">
                  <a:extLst>
                    <a:ext uri="{FF2B5EF4-FFF2-40B4-BE49-F238E27FC236}">
                      <a16:creationId xmlns:a16="http://schemas.microsoft.com/office/drawing/2014/main" id="{38634B07-BA1E-4F2C-9957-01CB6573CBB0}"/>
                    </a:ext>
                  </a:extLst>
                </p:cNvPr>
                <p:cNvSpPr/>
                <p:nvPr/>
              </p:nvSpPr>
              <p:spPr>
                <a:xfrm rot="10800000">
                  <a:off x="4915703" y="3814762"/>
                  <a:ext cx="281453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11" name="Rectangle 55">
                  <a:extLst>
                    <a:ext uri="{FF2B5EF4-FFF2-40B4-BE49-F238E27FC236}">
                      <a16:creationId xmlns:a16="http://schemas.microsoft.com/office/drawing/2014/main" id="{695E52E3-7744-4E45-A8CD-7389BF15B3BD}"/>
                    </a:ext>
                  </a:extLst>
                </p:cNvPr>
                <p:cNvSpPr/>
                <p:nvPr/>
              </p:nvSpPr>
              <p:spPr>
                <a:xfrm rot="5400000">
                  <a:off x="4322578" y="3205248"/>
                  <a:ext cx="617143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11237EC-02E6-4345-A710-414FC4861B64}"/>
                </a:ext>
              </a:extLst>
            </p:cNvPr>
            <p:cNvGrpSpPr/>
            <p:nvPr/>
          </p:nvGrpSpPr>
          <p:grpSpPr>
            <a:xfrm>
              <a:off x="9588691" y="2776404"/>
              <a:ext cx="1725194" cy="3480701"/>
              <a:chOff x="4362111" y="2173330"/>
              <a:chExt cx="1526744" cy="3080314"/>
            </a:xfrm>
            <a:solidFill>
              <a:schemeClr val="bg1"/>
            </a:solidFill>
          </p:grpSpPr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5A67B99D-0EC7-4627-B53C-C55E8DA7D1B1}"/>
                  </a:ext>
                </a:extLst>
              </p:cNvPr>
              <p:cNvGrpSpPr/>
              <p:nvPr/>
            </p:nvGrpSpPr>
            <p:grpSpPr>
              <a:xfrm rot="5400000">
                <a:off x="3917845" y="4305320"/>
                <a:ext cx="1392590" cy="504058"/>
                <a:chOff x="4572003" y="3491986"/>
                <a:chExt cx="1989414" cy="720077"/>
              </a:xfrm>
              <a:grpFill/>
            </p:grpSpPr>
            <p:sp>
              <p:nvSpPr>
                <p:cNvPr id="45" name="Block Arc 44">
                  <a:extLst>
                    <a:ext uri="{FF2B5EF4-FFF2-40B4-BE49-F238E27FC236}">
                      <a16:creationId xmlns:a16="http://schemas.microsoft.com/office/drawing/2014/main" id="{3ACDF580-2BE9-403F-BF1D-8F02C619DE3D}"/>
                    </a:ext>
                  </a:extLst>
                </p:cNvPr>
                <p:cNvSpPr/>
                <p:nvPr/>
              </p:nvSpPr>
              <p:spPr>
                <a:xfrm>
                  <a:off x="4572003" y="3491986"/>
                  <a:ext cx="720080" cy="720077"/>
                </a:xfrm>
                <a:prstGeom prst="blockArc">
                  <a:avLst>
                    <a:gd name="adj1" fmla="val 5390096"/>
                    <a:gd name="adj2" fmla="val 10756098"/>
                    <a:gd name="adj3" fmla="val 16405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456F6462-6D12-4DDB-BC02-D36B8EEFC0A7}"/>
                    </a:ext>
                  </a:extLst>
                </p:cNvPr>
                <p:cNvSpPr/>
                <p:nvPr/>
              </p:nvSpPr>
              <p:spPr>
                <a:xfrm>
                  <a:off x="4915704" y="4093761"/>
                  <a:ext cx="1645713" cy="1182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FDD24D2E-6CF2-436C-9459-14956AEB68EE}"/>
                  </a:ext>
                </a:extLst>
              </p:cNvPr>
              <p:cNvGrpSpPr/>
              <p:nvPr/>
            </p:nvGrpSpPr>
            <p:grpSpPr>
              <a:xfrm>
                <a:off x="4934247" y="2289861"/>
                <a:ext cx="504056" cy="1260056"/>
                <a:chOff x="4390223" y="2132969"/>
                <a:chExt cx="720080" cy="1800087"/>
              </a:xfrm>
              <a:grpFill/>
            </p:grpSpPr>
            <p:sp>
              <p:nvSpPr>
                <p:cNvPr id="42" name="Block Arc 41">
                  <a:extLst>
                    <a:ext uri="{FF2B5EF4-FFF2-40B4-BE49-F238E27FC236}">
                      <a16:creationId xmlns:a16="http://schemas.microsoft.com/office/drawing/2014/main" id="{F8C63213-1866-4FDB-9D44-FB5F9251E376}"/>
                    </a:ext>
                  </a:extLst>
                </p:cNvPr>
                <p:cNvSpPr/>
                <p:nvPr/>
              </p:nvSpPr>
              <p:spPr>
                <a:xfrm>
                  <a:off x="4390223" y="3212976"/>
                  <a:ext cx="720080" cy="720080"/>
                </a:xfrm>
                <a:prstGeom prst="blockArc">
                  <a:avLst>
                    <a:gd name="adj1" fmla="val 5390096"/>
                    <a:gd name="adj2" fmla="val 10914688"/>
                    <a:gd name="adj3" fmla="val 1690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8E5BC02C-CF07-491B-A84E-C74FB870E05E}"/>
                    </a:ext>
                  </a:extLst>
                </p:cNvPr>
                <p:cNvSpPr/>
                <p:nvPr/>
              </p:nvSpPr>
              <p:spPr>
                <a:xfrm>
                  <a:off x="4730367" y="3814763"/>
                  <a:ext cx="339621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1A621791-739A-4034-9EA2-18A8110728FF}"/>
                    </a:ext>
                  </a:extLst>
                </p:cNvPr>
                <p:cNvSpPr/>
                <p:nvPr/>
              </p:nvSpPr>
              <p:spPr>
                <a:xfrm rot="16200000">
                  <a:off x="3729367" y="2793825"/>
                  <a:ext cx="1440006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0BD7BD66-32DB-4AFC-97A4-04CF796D2DAE}"/>
                  </a:ext>
                </a:extLst>
              </p:cNvPr>
              <p:cNvGrpSpPr/>
              <p:nvPr/>
            </p:nvGrpSpPr>
            <p:grpSpPr>
              <a:xfrm flipH="1">
                <a:off x="4591514" y="3112921"/>
                <a:ext cx="851712" cy="830935"/>
                <a:chOff x="4571999" y="2746017"/>
                <a:chExt cx="1216731" cy="1187053"/>
              </a:xfrm>
              <a:grpFill/>
            </p:grpSpPr>
            <p:sp>
              <p:nvSpPr>
                <p:cNvPr id="39" name="Block Arc 38">
                  <a:extLst>
                    <a:ext uri="{FF2B5EF4-FFF2-40B4-BE49-F238E27FC236}">
                      <a16:creationId xmlns:a16="http://schemas.microsoft.com/office/drawing/2014/main" id="{12C9F8DF-070F-4708-9E77-64749FA7C838}"/>
                    </a:ext>
                  </a:extLst>
                </p:cNvPr>
                <p:cNvSpPr/>
                <p:nvPr/>
              </p:nvSpPr>
              <p:spPr>
                <a:xfrm>
                  <a:off x="4572000" y="3212990"/>
                  <a:ext cx="720080" cy="720080"/>
                </a:xfrm>
                <a:prstGeom prst="blockArc">
                  <a:avLst>
                    <a:gd name="adj1" fmla="val 5390096"/>
                    <a:gd name="adj2" fmla="val 10914699"/>
                    <a:gd name="adj3" fmla="val 16901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545E387C-3EE8-4B6B-839A-DCEC13AA3978}"/>
                    </a:ext>
                  </a:extLst>
                </p:cNvPr>
                <p:cNvSpPr/>
                <p:nvPr/>
              </p:nvSpPr>
              <p:spPr>
                <a:xfrm rot="10800000">
                  <a:off x="4915703" y="3814757"/>
                  <a:ext cx="873027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5A8DD3D9-1685-4234-B99E-FF22F175C8CF}"/>
                    </a:ext>
                  </a:extLst>
                </p:cNvPr>
                <p:cNvSpPr/>
                <p:nvPr/>
              </p:nvSpPr>
              <p:spPr>
                <a:xfrm rot="5400000">
                  <a:off x="4217672" y="3100344"/>
                  <a:ext cx="826947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7AA8088F-59C4-4F2D-9008-4B59AFE7E150}"/>
                  </a:ext>
                </a:extLst>
              </p:cNvPr>
              <p:cNvGrpSpPr/>
              <p:nvPr/>
            </p:nvGrpSpPr>
            <p:grpSpPr>
              <a:xfrm flipH="1">
                <a:off x="5384799" y="2828071"/>
                <a:ext cx="504056" cy="504057"/>
                <a:chOff x="4419813" y="3212976"/>
                <a:chExt cx="720080" cy="720080"/>
              </a:xfrm>
              <a:grpFill/>
            </p:grpSpPr>
            <p:sp>
              <p:nvSpPr>
                <p:cNvPr id="36" name="Block Arc 35">
                  <a:extLst>
                    <a:ext uri="{FF2B5EF4-FFF2-40B4-BE49-F238E27FC236}">
                      <a16:creationId xmlns:a16="http://schemas.microsoft.com/office/drawing/2014/main" id="{30A1A5BF-5045-4E52-A73F-6B51270A161D}"/>
                    </a:ext>
                  </a:extLst>
                </p:cNvPr>
                <p:cNvSpPr/>
                <p:nvPr/>
              </p:nvSpPr>
              <p:spPr>
                <a:xfrm>
                  <a:off x="4419813" y="3212976"/>
                  <a:ext cx="720080" cy="720080"/>
                </a:xfrm>
                <a:prstGeom prst="blockArc">
                  <a:avLst>
                    <a:gd name="adj1" fmla="val 5390096"/>
                    <a:gd name="adj2" fmla="val 10912946"/>
                    <a:gd name="adj3" fmla="val 1639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B001E926-FED9-4A1D-AE83-3508FF9B0908}"/>
                    </a:ext>
                  </a:extLst>
                </p:cNvPr>
                <p:cNvSpPr/>
                <p:nvPr/>
              </p:nvSpPr>
              <p:spPr>
                <a:xfrm rot="10800000">
                  <a:off x="4751837" y="3814762"/>
                  <a:ext cx="318151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4865DCB1-AEF8-4C77-856A-59A42092AF73}"/>
                    </a:ext>
                  </a:extLst>
                </p:cNvPr>
                <p:cNvSpPr/>
                <p:nvPr/>
              </p:nvSpPr>
              <p:spPr>
                <a:xfrm rot="5400000">
                  <a:off x="4334968" y="3369826"/>
                  <a:ext cx="287991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269088E6-78B8-494B-918F-780CBED65C98}"/>
                  </a:ext>
                </a:extLst>
              </p:cNvPr>
              <p:cNvGrpSpPr/>
              <p:nvPr/>
            </p:nvGrpSpPr>
            <p:grpSpPr>
              <a:xfrm flipH="1">
                <a:off x="4950607" y="2245352"/>
                <a:ext cx="504056" cy="684063"/>
                <a:chOff x="4571999" y="2955823"/>
                <a:chExt cx="720080" cy="977233"/>
              </a:xfrm>
              <a:grpFill/>
            </p:grpSpPr>
            <p:sp>
              <p:nvSpPr>
                <p:cNvPr id="33" name="Block Arc 32">
                  <a:extLst>
                    <a:ext uri="{FF2B5EF4-FFF2-40B4-BE49-F238E27FC236}">
                      <a16:creationId xmlns:a16="http://schemas.microsoft.com/office/drawing/2014/main" id="{376D1AF4-54AD-4710-970F-7BA918EECD6A}"/>
                    </a:ext>
                  </a:extLst>
                </p:cNvPr>
                <p:cNvSpPr/>
                <p:nvPr/>
              </p:nvSpPr>
              <p:spPr>
                <a:xfrm>
                  <a:off x="4571999" y="3212976"/>
                  <a:ext cx="720080" cy="720080"/>
                </a:xfrm>
                <a:prstGeom prst="blockArc">
                  <a:avLst>
                    <a:gd name="adj1" fmla="val 5390096"/>
                    <a:gd name="adj2" fmla="val 10912946"/>
                    <a:gd name="adj3" fmla="val 1639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927686FF-93C6-41A0-A17E-F759AB791266}"/>
                    </a:ext>
                  </a:extLst>
                </p:cNvPr>
                <p:cNvSpPr/>
                <p:nvPr/>
              </p:nvSpPr>
              <p:spPr>
                <a:xfrm rot="10800000">
                  <a:off x="4915703" y="3814762"/>
                  <a:ext cx="281453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4B91FE98-8B3C-49D4-B817-BC53F7D4D9FA}"/>
                    </a:ext>
                  </a:extLst>
                </p:cNvPr>
                <p:cNvSpPr/>
                <p:nvPr/>
              </p:nvSpPr>
              <p:spPr>
                <a:xfrm rot="5400000">
                  <a:off x="4322578" y="3205248"/>
                  <a:ext cx="617143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48063510-0CB4-4AD8-92CD-3B711C52DAC6}"/>
                  </a:ext>
                </a:extLst>
              </p:cNvPr>
              <p:cNvGrpSpPr/>
              <p:nvPr/>
            </p:nvGrpSpPr>
            <p:grpSpPr>
              <a:xfrm>
                <a:off x="4540436" y="2173330"/>
                <a:ext cx="504056" cy="504057"/>
                <a:chOff x="4238036" y="3212976"/>
                <a:chExt cx="720080" cy="720080"/>
              </a:xfrm>
              <a:grpFill/>
            </p:grpSpPr>
            <p:sp>
              <p:nvSpPr>
                <p:cNvPr id="30" name="Block Arc 29">
                  <a:extLst>
                    <a:ext uri="{FF2B5EF4-FFF2-40B4-BE49-F238E27FC236}">
                      <a16:creationId xmlns:a16="http://schemas.microsoft.com/office/drawing/2014/main" id="{FBD61D51-D6DA-4704-8DD1-07E6E8D92603}"/>
                    </a:ext>
                  </a:extLst>
                </p:cNvPr>
                <p:cNvSpPr/>
                <p:nvPr/>
              </p:nvSpPr>
              <p:spPr>
                <a:xfrm>
                  <a:off x="4238036" y="3212976"/>
                  <a:ext cx="720080" cy="720080"/>
                </a:xfrm>
                <a:prstGeom prst="blockArc">
                  <a:avLst>
                    <a:gd name="adj1" fmla="val 5390096"/>
                    <a:gd name="adj2" fmla="val 10912946"/>
                    <a:gd name="adj3" fmla="val 1639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3A275FB4-0D0D-4926-8148-BDE62508C3EA}"/>
                    </a:ext>
                  </a:extLst>
                </p:cNvPr>
                <p:cNvSpPr/>
                <p:nvPr/>
              </p:nvSpPr>
              <p:spPr>
                <a:xfrm rot="10800000">
                  <a:off x="4580840" y="3814762"/>
                  <a:ext cx="307371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4F5C658A-C689-4C95-BBED-22ADB9921E27}"/>
                    </a:ext>
                  </a:extLst>
                </p:cNvPr>
                <p:cNvSpPr/>
                <p:nvPr/>
              </p:nvSpPr>
              <p:spPr>
                <a:xfrm rot="5400000">
                  <a:off x="4153191" y="3369826"/>
                  <a:ext cx="287991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59459E3-56AA-4E18-9F14-0E83E7CA2A92}"/>
                </a:ext>
              </a:extLst>
            </p:cNvPr>
            <p:cNvGrpSpPr/>
            <p:nvPr/>
          </p:nvGrpSpPr>
          <p:grpSpPr>
            <a:xfrm flipH="1">
              <a:off x="8854878" y="2167458"/>
              <a:ext cx="894196" cy="4020145"/>
              <a:chOff x="4774212" y="2173330"/>
              <a:chExt cx="791336" cy="3557704"/>
            </a:xfrm>
            <a:solidFill>
              <a:schemeClr val="bg1"/>
            </a:solidFill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E88D6BB9-A8DA-4596-BA4D-71A66540ACE7}"/>
                  </a:ext>
                </a:extLst>
              </p:cNvPr>
              <p:cNvGrpSpPr/>
              <p:nvPr/>
            </p:nvGrpSpPr>
            <p:grpSpPr>
              <a:xfrm rot="5400000">
                <a:off x="4269404" y="4542721"/>
                <a:ext cx="1872567" cy="504060"/>
                <a:chOff x="4568320" y="2646948"/>
                <a:chExt cx="2675098" cy="720082"/>
              </a:xfrm>
              <a:grpFill/>
            </p:grpSpPr>
            <p:sp>
              <p:nvSpPr>
                <p:cNvPr id="64" name="Block Arc 63">
                  <a:extLst>
                    <a:ext uri="{FF2B5EF4-FFF2-40B4-BE49-F238E27FC236}">
                      <a16:creationId xmlns:a16="http://schemas.microsoft.com/office/drawing/2014/main" id="{332C67B1-9FD7-4465-8B35-B57B071DE600}"/>
                    </a:ext>
                  </a:extLst>
                </p:cNvPr>
                <p:cNvSpPr/>
                <p:nvPr/>
              </p:nvSpPr>
              <p:spPr>
                <a:xfrm>
                  <a:off x="4568320" y="2646948"/>
                  <a:ext cx="720081" cy="720077"/>
                </a:xfrm>
                <a:prstGeom prst="blockArc">
                  <a:avLst>
                    <a:gd name="adj1" fmla="val 5390096"/>
                    <a:gd name="adj2" fmla="val 10808525"/>
                    <a:gd name="adj3" fmla="val 16919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5802CD24-932B-4684-BF51-FBD13396366F}"/>
                    </a:ext>
                  </a:extLst>
                </p:cNvPr>
                <p:cNvSpPr/>
                <p:nvPr/>
              </p:nvSpPr>
              <p:spPr>
                <a:xfrm>
                  <a:off x="4904835" y="3248738"/>
                  <a:ext cx="2338583" cy="1182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A5F82556-1F3A-4B4C-8D78-15DAC328224C}"/>
                  </a:ext>
                </a:extLst>
              </p:cNvPr>
              <p:cNvGrpSpPr/>
              <p:nvPr/>
            </p:nvGrpSpPr>
            <p:grpSpPr>
              <a:xfrm>
                <a:off x="5061492" y="2289861"/>
                <a:ext cx="504056" cy="1260056"/>
                <a:chOff x="4572000" y="2132969"/>
                <a:chExt cx="720080" cy="1800087"/>
              </a:xfrm>
              <a:grpFill/>
            </p:grpSpPr>
            <p:sp>
              <p:nvSpPr>
                <p:cNvPr id="61" name="Block Arc 60">
                  <a:extLst>
                    <a:ext uri="{FF2B5EF4-FFF2-40B4-BE49-F238E27FC236}">
                      <a16:creationId xmlns:a16="http://schemas.microsoft.com/office/drawing/2014/main" id="{42F36AD3-1A60-43F7-9AFC-AE84F5C7D50E}"/>
                    </a:ext>
                  </a:extLst>
                </p:cNvPr>
                <p:cNvSpPr/>
                <p:nvPr/>
              </p:nvSpPr>
              <p:spPr>
                <a:xfrm>
                  <a:off x="4572000" y="3212976"/>
                  <a:ext cx="720080" cy="720080"/>
                </a:xfrm>
                <a:prstGeom prst="blockArc">
                  <a:avLst>
                    <a:gd name="adj1" fmla="val 5390096"/>
                    <a:gd name="adj2" fmla="val 10861596"/>
                    <a:gd name="adj3" fmla="val 1691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BA988EDF-4A2C-4680-BEDF-AF285D0857DE}"/>
                    </a:ext>
                  </a:extLst>
                </p:cNvPr>
                <p:cNvSpPr/>
                <p:nvPr/>
              </p:nvSpPr>
              <p:spPr>
                <a:xfrm>
                  <a:off x="4915703" y="3814763"/>
                  <a:ext cx="154286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2B48D27C-ABC9-450D-A4A1-99DDE51A1E97}"/>
                    </a:ext>
                  </a:extLst>
                </p:cNvPr>
                <p:cNvSpPr/>
                <p:nvPr/>
              </p:nvSpPr>
              <p:spPr>
                <a:xfrm rot="16200000">
                  <a:off x="3911144" y="2793825"/>
                  <a:ext cx="1440005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DAB6EEB6-DCF9-4104-94A5-267A513CC8FC}"/>
                  </a:ext>
                </a:extLst>
              </p:cNvPr>
              <p:cNvGrpSpPr/>
              <p:nvPr/>
            </p:nvGrpSpPr>
            <p:grpSpPr>
              <a:xfrm flipH="1">
                <a:off x="4939171" y="3007784"/>
                <a:ext cx="504056" cy="936063"/>
                <a:chOff x="4572000" y="2595820"/>
                <a:chExt cx="720080" cy="1337236"/>
              </a:xfrm>
              <a:grpFill/>
            </p:grpSpPr>
            <p:sp>
              <p:nvSpPr>
                <p:cNvPr id="59" name="Block Arc 58">
                  <a:extLst>
                    <a:ext uri="{FF2B5EF4-FFF2-40B4-BE49-F238E27FC236}">
                      <a16:creationId xmlns:a16="http://schemas.microsoft.com/office/drawing/2014/main" id="{380CF2CC-711B-432D-99F2-CF25AB7C7BDC}"/>
                    </a:ext>
                  </a:extLst>
                </p:cNvPr>
                <p:cNvSpPr/>
                <p:nvPr/>
              </p:nvSpPr>
              <p:spPr>
                <a:xfrm>
                  <a:off x="4572000" y="3212976"/>
                  <a:ext cx="720080" cy="720080"/>
                </a:xfrm>
                <a:prstGeom prst="blockArc">
                  <a:avLst>
                    <a:gd name="adj1" fmla="val 5492085"/>
                    <a:gd name="adj2" fmla="val 10967718"/>
                    <a:gd name="adj3" fmla="val 1688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 dirty="0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548D1B2E-9D93-48CC-805B-CBFC6BCB9FC5}"/>
                    </a:ext>
                  </a:extLst>
                </p:cNvPr>
                <p:cNvSpPr/>
                <p:nvPr/>
              </p:nvSpPr>
              <p:spPr>
                <a:xfrm rot="5400000">
                  <a:off x="4142575" y="3025246"/>
                  <a:ext cx="977145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82639B2E-13C7-4CCE-B9E8-EE0B8C8CA70D}"/>
                  </a:ext>
                </a:extLst>
              </p:cNvPr>
              <p:cNvGrpSpPr/>
              <p:nvPr/>
            </p:nvGrpSpPr>
            <p:grpSpPr>
              <a:xfrm flipH="1">
                <a:off x="4950607" y="2245352"/>
                <a:ext cx="504056" cy="684063"/>
                <a:chOff x="4571999" y="2955823"/>
                <a:chExt cx="720080" cy="977233"/>
              </a:xfrm>
              <a:grpFill/>
            </p:grpSpPr>
            <p:sp>
              <p:nvSpPr>
                <p:cNvPr id="56" name="Block Arc 55">
                  <a:extLst>
                    <a:ext uri="{FF2B5EF4-FFF2-40B4-BE49-F238E27FC236}">
                      <a16:creationId xmlns:a16="http://schemas.microsoft.com/office/drawing/2014/main" id="{284ABB7C-B654-4FAE-929C-E17EADAB389D}"/>
                    </a:ext>
                  </a:extLst>
                </p:cNvPr>
                <p:cNvSpPr/>
                <p:nvPr/>
              </p:nvSpPr>
              <p:spPr>
                <a:xfrm>
                  <a:off x="4571999" y="3212976"/>
                  <a:ext cx="720080" cy="720080"/>
                </a:xfrm>
                <a:prstGeom prst="blockArc">
                  <a:avLst>
                    <a:gd name="adj1" fmla="val 5390096"/>
                    <a:gd name="adj2" fmla="val 10912946"/>
                    <a:gd name="adj3" fmla="val 1639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26259B80-C316-4CA3-898C-EDB71F5A36D9}"/>
                    </a:ext>
                  </a:extLst>
                </p:cNvPr>
                <p:cNvSpPr/>
                <p:nvPr/>
              </p:nvSpPr>
              <p:spPr>
                <a:xfrm rot="10800000">
                  <a:off x="4915703" y="3814763"/>
                  <a:ext cx="154286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F6655D78-36D1-4179-9B18-E7EBD53582B8}"/>
                    </a:ext>
                  </a:extLst>
                </p:cNvPr>
                <p:cNvSpPr/>
                <p:nvPr/>
              </p:nvSpPr>
              <p:spPr>
                <a:xfrm rot="5400000">
                  <a:off x="4322578" y="3205248"/>
                  <a:ext cx="617143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A0975A53-B28F-47A7-9669-5674D352873B}"/>
                  </a:ext>
                </a:extLst>
              </p:cNvPr>
              <p:cNvGrpSpPr/>
              <p:nvPr/>
            </p:nvGrpSpPr>
            <p:grpSpPr>
              <a:xfrm>
                <a:off x="4774212" y="2173330"/>
                <a:ext cx="504056" cy="504057"/>
                <a:chOff x="4571999" y="3212976"/>
                <a:chExt cx="720080" cy="720080"/>
              </a:xfrm>
              <a:grpFill/>
            </p:grpSpPr>
            <p:sp>
              <p:nvSpPr>
                <p:cNvPr id="53" name="Block Arc 52">
                  <a:extLst>
                    <a:ext uri="{FF2B5EF4-FFF2-40B4-BE49-F238E27FC236}">
                      <a16:creationId xmlns:a16="http://schemas.microsoft.com/office/drawing/2014/main" id="{FFC13870-23C6-4AA2-91A4-33E7C74E9D8E}"/>
                    </a:ext>
                  </a:extLst>
                </p:cNvPr>
                <p:cNvSpPr/>
                <p:nvPr/>
              </p:nvSpPr>
              <p:spPr>
                <a:xfrm>
                  <a:off x="4571999" y="3212976"/>
                  <a:ext cx="720080" cy="720080"/>
                </a:xfrm>
                <a:prstGeom prst="blockArc">
                  <a:avLst>
                    <a:gd name="adj1" fmla="val 5390096"/>
                    <a:gd name="adj2" fmla="val 10912946"/>
                    <a:gd name="adj3" fmla="val 1639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solidFill>
                      <a:schemeClr val="tx1"/>
                    </a:solidFill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4FE6FC80-CB84-4095-9FC3-B7C047175524}"/>
                    </a:ext>
                  </a:extLst>
                </p:cNvPr>
                <p:cNvSpPr/>
                <p:nvPr/>
              </p:nvSpPr>
              <p:spPr>
                <a:xfrm rot="10800000">
                  <a:off x="4915703" y="3814763"/>
                  <a:ext cx="154286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FE51FF06-F69E-48AB-AFAA-91DF99A7A55D}"/>
                    </a:ext>
                  </a:extLst>
                </p:cNvPr>
                <p:cNvSpPr/>
                <p:nvPr/>
              </p:nvSpPr>
              <p:spPr>
                <a:xfrm rot="5400000">
                  <a:off x="4487153" y="3369826"/>
                  <a:ext cx="287991" cy="1182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ko-KR" altLang="en-US" sz="2701">
                    <a:cs typeface="B Nazanin" panose="00000700000000000000" pitchFamily="2" charset="-78"/>
                  </a:endParaRPr>
                </a:p>
              </p:txBody>
            </p:sp>
          </p:grpSp>
        </p:grpSp>
        <p:sp>
          <p:nvSpPr>
            <p:cNvPr id="152" name="Rounded Rectangle 3">
              <a:extLst>
                <a:ext uri="{FF2B5EF4-FFF2-40B4-BE49-F238E27FC236}">
                  <a16:creationId xmlns:a16="http://schemas.microsoft.com/office/drawing/2014/main" id="{3D82A073-B04C-4C40-9614-97B6A7388C5F}"/>
                </a:ext>
              </a:extLst>
            </p:cNvPr>
            <p:cNvSpPr/>
            <p:nvPr/>
          </p:nvSpPr>
          <p:spPr>
            <a:xfrm>
              <a:off x="7581530" y="2386137"/>
              <a:ext cx="314203" cy="302811"/>
            </a:xfrm>
            <a:custGeom>
              <a:avLst/>
              <a:gdLst/>
              <a:ahLst/>
              <a:cxnLst/>
              <a:rect l="l" t="t" r="r" b="b"/>
              <a:pathLst>
                <a:path w="3960000" h="3816424">
                  <a:moveTo>
                    <a:pt x="1632916" y="1505594"/>
                  </a:moveTo>
                  <a:lnTo>
                    <a:pt x="2327086" y="1908213"/>
                  </a:lnTo>
                  <a:lnTo>
                    <a:pt x="1632916" y="2310831"/>
                  </a:lnTo>
                  <a:close/>
                  <a:moveTo>
                    <a:pt x="1098809" y="972108"/>
                  </a:moveTo>
                  <a:cubicBezTo>
                    <a:pt x="829868" y="972108"/>
                    <a:pt x="611848" y="1190128"/>
                    <a:pt x="611848" y="1459069"/>
                  </a:cubicBezTo>
                  <a:lnTo>
                    <a:pt x="611848" y="2357355"/>
                  </a:lnTo>
                  <a:cubicBezTo>
                    <a:pt x="611848" y="2626296"/>
                    <a:pt x="829868" y="2844316"/>
                    <a:pt x="1098809" y="2844316"/>
                  </a:cubicBezTo>
                  <a:lnTo>
                    <a:pt x="2861191" y="2844316"/>
                  </a:lnTo>
                  <a:cubicBezTo>
                    <a:pt x="3130132" y="2844316"/>
                    <a:pt x="3348152" y="2626296"/>
                    <a:pt x="3348152" y="2357355"/>
                  </a:cubicBezTo>
                  <a:lnTo>
                    <a:pt x="3348152" y="1459069"/>
                  </a:lnTo>
                  <a:cubicBezTo>
                    <a:pt x="3348152" y="1190128"/>
                    <a:pt x="3130132" y="972108"/>
                    <a:pt x="2861191" y="972108"/>
                  </a:cubicBezTo>
                  <a:close/>
                  <a:moveTo>
                    <a:pt x="747408" y="0"/>
                  </a:moveTo>
                  <a:lnTo>
                    <a:pt x="3212592" y="0"/>
                  </a:lnTo>
                  <a:cubicBezTo>
                    <a:pt x="3625374" y="0"/>
                    <a:pt x="3960000" y="334626"/>
                    <a:pt x="3960000" y="747408"/>
                  </a:cubicBezTo>
                  <a:lnTo>
                    <a:pt x="3960000" y="3069016"/>
                  </a:lnTo>
                  <a:cubicBezTo>
                    <a:pt x="3960000" y="3481798"/>
                    <a:pt x="3625374" y="3816424"/>
                    <a:pt x="3212592" y="3816424"/>
                  </a:cubicBezTo>
                  <a:lnTo>
                    <a:pt x="747408" y="3816424"/>
                  </a:lnTo>
                  <a:cubicBezTo>
                    <a:pt x="334626" y="3816424"/>
                    <a:pt x="0" y="3481798"/>
                    <a:pt x="0" y="3069016"/>
                  </a:cubicBezTo>
                  <a:lnTo>
                    <a:pt x="0" y="747408"/>
                  </a:lnTo>
                  <a:cubicBezTo>
                    <a:pt x="0" y="334626"/>
                    <a:pt x="334626" y="0"/>
                    <a:pt x="7474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Rectangle 1">
              <a:extLst>
                <a:ext uri="{FF2B5EF4-FFF2-40B4-BE49-F238E27FC236}">
                  <a16:creationId xmlns:a16="http://schemas.microsoft.com/office/drawing/2014/main" id="{902B075C-CA73-458D-8961-0D290DD1B0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682974" y="1891891"/>
              <a:ext cx="314168" cy="245622"/>
            </a:xfrm>
            <a:custGeom>
              <a:avLst/>
              <a:gdLst/>
              <a:ahLst/>
              <a:cxnLst/>
              <a:rect l="l" t="t" r="r" b="b"/>
              <a:pathLst>
                <a:path w="3960440" h="3096344">
                  <a:moveTo>
                    <a:pt x="2420728" y="924699"/>
                  </a:moveTo>
                  <a:lnTo>
                    <a:pt x="3404007" y="2376264"/>
                  </a:lnTo>
                  <a:lnTo>
                    <a:pt x="2464506" y="2376264"/>
                  </a:lnTo>
                  <a:lnTo>
                    <a:pt x="1437447" y="2376264"/>
                  </a:lnTo>
                  <a:lnTo>
                    <a:pt x="690242" y="2376264"/>
                  </a:lnTo>
                  <a:lnTo>
                    <a:pt x="1577375" y="1374065"/>
                  </a:lnTo>
                  <a:lnTo>
                    <a:pt x="1882688" y="1718980"/>
                  </a:lnTo>
                  <a:close/>
                  <a:moveTo>
                    <a:pt x="1093974" y="613224"/>
                  </a:moveTo>
                  <a:cubicBezTo>
                    <a:pt x="1292819" y="613224"/>
                    <a:pt x="1454014" y="774419"/>
                    <a:pt x="1454014" y="973264"/>
                  </a:cubicBezTo>
                  <a:cubicBezTo>
                    <a:pt x="1454014" y="1172109"/>
                    <a:pt x="1292819" y="1333304"/>
                    <a:pt x="1093974" y="1333304"/>
                  </a:cubicBezTo>
                  <a:cubicBezTo>
                    <a:pt x="895129" y="1333304"/>
                    <a:pt x="733934" y="1172109"/>
                    <a:pt x="733934" y="973264"/>
                  </a:cubicBezTo>
                  <a:cubicBezTo>
                    <a:pt x="733934" y="774419"/>
                    <a:pt x="895129" y="613224"/>
                    <a:pt x="1093974" y="613224"/>
                  </a:cubicBezTo>
                  <a:close/>
                  <a:moveTo>
                    <a:pt x="396044" y="396044"/>
                  </a:moveTo>
                  <a:lnTo>
                    <a:pt x="396044" y="2700300"/>
                  </a:lnTo>
                  <a:lnTo>
                    <a:pt x="3564396" y="2700300"/>
                  </a:lnTo>
                  <a:lnTo>
                    <a:pt x="3564396" y="396044"/>
                  </a:lnTo>
                  <a:close/>
                  <a:moveTo>
                    <a:pt x="0" y="0"/>
                  </a:moveTo>
                  <a:lnTo>
                    <a:pt x="3960440" y="0"/>
                  </a:lnTo>
                  <a:lnTo>
                    <a:pt x="3960440" y="3096344"/>
                  </a:lnTo>
                  <a:lnTo>
                    <a:pt x="0" y="3096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Rounded Rectangle 7">
              <a:extLst>
                <a:ext uri="{FF2B5EF4-FFF2-40B4-BE49-F238E27FC236}">
                  <a16:creationId xmlns:a16="http://schemas.microsoft.com/office/drawing/2014/main" id="{F3C0806A-9812-4E13-898F-7999422E1B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82992" y="1776769"/>
              <a:ext cx="314168" cy="314133"/>
            </a:xfrm>
            <a:custGeom>
              <a:avLst/>
              <a:gdLst/>
              <a:ahLst/>
              <a:cxnLst/>
              <a:rect l="l" t="t" r="r" b="b"/>
              <a:pathLst>
                <a:path w="3960440" h="3960000">
                  <a:moveTo>
                    <a:pt x="2764687" y="782779"/>
                  </a:moveTo>
                  <a:cubicBezTo>
                    <a:pt x="2512183" y="782779"/>
                    <a:pt x="2307488" y="987475"/>
                    <a:pt x="2307487" y="1239980"/>
                  </a:cubicBezTo>
                  <a:cubicBezTo>
                    <a:pt x="2307487" y="1241985"/>
                    <a:pt x="2307500" y="1243987"/>
                    <a:pt x="2308092" y="1245978"/>
                  </a:cubicBezTo>
                  <a:lnTo>
                    <a:pt x="1570677" y="1632536"/>
                  </a:lnTo>
                  <a:cubicBezTo>
                    <a:pt x="1488749" y="1552118"/>
                    <a:pt x="1376387" y="1502860"/>
                    <a:pt x="1252520" y="1502859"/>
                  </a:cubicBezTo>
                  <a:cubicBezTo>
                    <a:pt x="1000014" y="1502859"/>
                    <a:pt x="795319" y="1707555"/>
                    <a:pt x="795319" y="1960060"/>
                  </a:cubicBezTo>
                  <a:cubicBezTo>
                    <a:pt x="795319" y="2212565"/>
                    <a:pt x="1000014" y="2417260"/>
                    <a:pt x="1252520" y="2417260"/>
                  </a:cubicBezTo>
                  <a:cubicBezTo>
                    <a:pt x="1361432" y="2417260"/>
                    <a:pt x="1461449" y="2379178"/>
                    <a:pt x="1538674" y="2313987"/>
                  </a:cubicBezTo>
                  <a:lnTo>
                    <a:pt x="2308734" y="2717656"/>
                  </a:lnTo>
                  <a:cubicBezTo>
                    <a:pt x="2314220" y="2964461"/>
                    <a:pt x="2516327" y="3162492"/>
                    <a:pt x="2764688" y="3162492"/>
                  </a:cubicBezTo>
                  <a:cubicBezTo>
                    <a:pt x="3017192" y="3162492"/>
                    <a:pt x="3221888" y="2957797"/>
                    <a:pt x="3221887" y="2705292"/>
                  </a:cubicBezTo>
                  <a:cubicBezTo>
                    <a:pt x="3221887" y="2452786"/>
                    <a:pt x="3017192" y="2248092"/>
                    <a:pt x="2764688" y="2248092"/>
                  </a:cubicBezTo>
                  <a:cubicBezTo>
                    <a:pt x="2638870" y="2248092"/>
                    <a:pt x="2524924" y="2298913"/>
                    <a:pt x="2442337" y="2381228"/>
                  </a:cubicBezTo>
                  <a:lnTo>
                    <a:pt x="1706164" y="1995322"/>
                  </a:lnTo>
                  <a:lnTo>
                    <a:pt x="1709074" y="1966451"/>
                  </a:lnTo>
                  <a:lnTo>
                    <a:pt x="2455698" y="1575067"/>
                  </a:lnTo>
                  <a:cubicBezTo>
                    <a:pt x="2536225" y="1651261"/>
                    <a:pt x="2645094" y="1697180"/>
                    <a:pt x="2764687" y="1697179"/>
                  </a:cubicBezTo>
                  <a:cubicBezTo>
                    <a:pt x="3017193" y="1697180"/>
                    <a:pt x="3221887" y="1492485"/>
                    <a:pt x="3221888" y="1239980"/>
                  </a:cubicBezTo>
                  <a:cubicBezTo>
                    <a:pt x="3221887" y="987475"/>
                    <a:pt x="3017193" y="782779"/>
                    <a:pt x="2764687" y="782779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Rounded Rectangle 5">
              <a:extLst>
                <a:ext uri="{FF2B5EF4-FFF2-40B4-BE49-F238E27FC236}">
                  <a16:creationId xmlns:a16="http://schemas.microsoft.com/office/drawing/2014/main" id="{432F0727-331C-467C-B430-7BAF8E0B0E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43978" y="4190594"/>
              <a:ext cx="314168" cy="314133"/>
            </a:xfrm>
            <a:custGeom>
              <a:avLst/>
              <a:gdLst/>
              <a:ahLst/>
              <a:cxnLst/>
              <a:rect l="l" t="t" r="r" b="b"/>
              <a:pathLst>
                <a:path w="3960440" h="3960000">
                  <a:moveTo>
                    <a:pt x="330865" y="1988701"/>
                  </a:moveTo>
                  <a:lnTo>
                    <a:pt x="330865" y="3294924"/>
                  </a:lnTo>
                  <a:cubicBezTo>
                    <a:pt x="330865" y="3484431"/>
                    <a:pt x="484490" y="3638056"/>
                    <a:pt x="673997" y="3638056"/>
                  </a:cubicBezTo>
                  <a:lnTo>
                    <a:pt x="3286444" y="3638056"/>
                  </a:lnTo>
                  <a:cubicBezTo>
                    <a:pt x="3475951" y="3638056"/>
                    <a:pt x="3629576" y="3484431"/>
                    <a:pt x="3629576" y="3294924"/>
                  </a:cubicBezTo>
                  <a:lnTo>
                    <a:pt x="3629576" y="1988701"/>
                  </a:lnTo>
                  <a:lnTo>
                    <a:pt x="3007776" y="1988701"/>
                  </a:lnTo>
                  <a:cubicBezTo>
                    <a:pt x="3003504" y="2552442"/>
                    <a:pt x="2545062" y="3007995"/>
                    <a:pt x="1980221" y="3007995"/>
                  </a:cubicBezTo>
                  <a:cubicBezTo>
                    <a:pt x="1415380" y="3007995"/>
                    <a:pt x="956938" y="2552442"/>
                    <a:pt x="952666" y="1988701"/>
                  </a:cubicBezTo>
                  <a:close/>
                  <a:moveTo>
                    <a:pt x="1980221" y="1247520"/>
                  </a:moveTo>
                  <a:cubicBezTo>
                    <a:pt x="1575683" y="1247520"/>
                    <a:pt x="1247740" y="1575463"/>
                    <a:pt x="1247740" y="1980001"/>
                  </a:cubicBezTo>
                  <a:cubicBezTo>
                    <a:pt x="1247740" y="2384539"/>
                    <a:pt x="1575683" y="2712482"/>
                    <a:pt x="1980221" y="2712482"/>
                  </a:cubicBezTo>
                  <a:cubicBezTo>
                    <a:pt x="2384759" y="2712482"/>
                    <a:pt x="2712702" y="2384539"/>
                    <a:pt x="2712702" y="1980001"/>
                  </a:cubicBezTo>
                  <a:cubicBezTo>
                    <a:pt x="2712702" y="1575463"/>
                    <a:pt x="2384759" y="1247520"/>
                    <a:pt x="1980221" y="1247520"/>
                  </a:cubicBezTo>
                  <a:close/>
                  <a:moveTo>
                    <a:pt x="3164915" y="346755"/>
                  </a:moveTo>
                  <a:cubicBezTo>
                    <a:pt x="3096058" y="346755"/>
                    <a:pt x="3040238" y="402575"/>
                    <a:pt x="3040238" y="471432"/>
                  </a:cubicBezTo>
                  <a:lnTo>
                    <a:pt x="3040238" y="733595"/>
                  </a:lnTo>
                  <a:cubicBezTo>
                    <a:pt x="3040238" y="802452"/>
                    <a:pt x="3096058" y="858272"/>
                    <a:pt x="3164915" y="858272"/>
                  </a:cubicBezTo>
                  <a:lnTo>
                    <a:pt x="3427135" y="858272"/>
                  </a:lnTo>
                  <a:cubicBezTo>
                    <a:pt x="3495992" y="858272"/>
                    <a:pt x="3551812" y="802452"/>
                    <a:pt x="3551812" y="733595"/>
                  </a:cubicBezTo>
                  <a:lnTo>
                    <a:pt x="3551812" y="471432"/>
                  </a:lnTo>
                  <a:cubicBezTo>
                    <a:pt x="3551812" y="402575"/>
                    <a:pt x="3495992" y="346755"/>
                    <a:pt x="3427135" y="346755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Trapezoid 3">
              <a:extLst>
                <a:ext uri="{FF2B5EF4-FFF2-40B4-BE49-F238E27FC236}">
                  <a16:creationId xmlns:a16="http://schemas.microsoft.com/office/drawing/2014/main" id="{3EF5ED5D-EE2F-49B3-B271-4F224CA0F3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79580" y="2346207"/>
              <a:ext cx="308256" cy="314168"/>
            </a:xfrm>
            <a:custGeom>
              <a:avLst/>
              <a:gdLst/>
              <a:ahLst/>
              <a:cxnLst/>
              <a:rect l="l" t="t" r="r" b="b"/>
              <a:pathLst>
                <a:path w="3890855" h="3965475">
                  <a:moveTo>
                    <a:pt x="513635" y="2426125"/>
                  </a:moveTo>
                  <a:lnTo>
                    <a:pt x="1518439" y="2426125"/>
                  </a:lnTo>
                  <a:cubicBezTo>
                    <a:pt x="1550976" y="2510415"/>
                    <a:pt x="1581900" y="2596962"/>
                    <a:pt x="1610725" y="2683637"/>
                  </a:cubicBezTo>
                  <a:lnTo>
                    <a:pt x="901668" y="2683637"/>
                  </a:lnTo>
                  <a:lnTo>
                    <a:pt x="559881" y="3707964"/>
                  </a:lnTo>
                  <a:lnTo>
                    <a:pt x="1917114" y="3707964"/>
                  </a:lnTo>
                  <a:cubicBezTo>
                    <a:pt x="1925031" y="3729959"/>
                    <a:pt x="1931702" y="3744180"/>
                    <a:pt x="1936944" y="3749452"/>
                  </a:cubicBezTo>
                  <a:cubicBezTo>
                    <a:pt x="1940579" y="3743065"/>
                    <a:pt x="1945876" y="3728913"/>
                    <a:pt x="1952632" y="3707964"/>
                  </a:cubicBezTo>
                  <a:lnTo>
                    <a:pt x="3330974" y="3707964"/>
                  </a:lnTo>
                  <a:lnTo>
                    <a:pt x="2989187" y="2683637"/>
                  </a:lnTo>
                  <a:lnTo>
                    <a:pt x="2271337" y="2683637"/>
                  </a:lnTo>
                  <a:cubicBezTo>
                    <a:pt x="2301469" y="2597098"/>
                    <a:pt x="2333531" y="2510572"/>
                    <a:pt x="2366939" y="2426125"/>
                  </a:cubicBezTo>
                  <a:lnTo>
                    <a:pt x="3377220" y="2426125"/>
                  </a:lnTo>
                  <a:lnTo>
                    <a:pt x="3890855" y="3965475"/>
                  </a:lnTo>
                  <a:lnTo>
                    <a:pt x="0" y="3965475"/>
                  </a:lnTo>
                  <a:close/>
                  <a:moveTo>
                    <a:pt x="1936944" y="620869"/>
                  </a:moveTo>
                  <a:cubicBezTo>
                    <a:pt x="1782578" y="620869"/>
                    <a:pt x="1657440" y="746006"/>
                    <a:pt x="1657440" y="900372"/>
                  </a:cubicBezTo>
                  <a:cubicBezTo>
                    <a:pt x="1657440" y="1054738"/>
                    <a:pt x="1782578" y="1179876"/>
                    <a:pt x="1936944" y="1179876"/>
                  </a:cubicBezTo>
                  <a:cubicBezTo>
                    <a:pt x="2091310" y="1179876"/>
                    <a:pt x="2216447" y="1054738"/>
                    <a:pt x="2216447" y="900372"/>
                  </a:cubicBezTo>
                  <a:cubicBezTo>
                    <a:pt x="2216447" y="746006"/>
                    <a:pt x="2091310" y="620869"/>
                    <a:pt x="1936944" y="620869"/>
                  </a:cubicBezTo>
                  <a:close/>
                  <a:moveTo>
                    <a:pt x="1936944" y="0"/>
                  </a:moveTo>
                  <a:cubicBezTo>
                    <a:pt x="2169175" y="0"/>
                    <a:pt x="2401406" y="88593"/>
                    <a:pt x="2578592" y="265779"/>
                  </a:cubicBezTo>
                  <a:lnTo>
                    <a:pt x="2578592" y="265780"/>
                  </a:lnTo>
                  <a:cubicBezTo>
                    <a:pt x="2932964" y="620153"/>
                    <a:pt x="2888999" y="1155622"/>
                    <a:pt x="2578592" y="1549077"/>
                  </a:cubicBezTo>
                  <a:cubicBezTo>
                    <a:pt x="2248849" y="1967039"/>
                    <a:pt x="1976153" y="3125749"/>
                    <a:pt x="1936944" y="3194660"/>
                  </a:cubicBezTo>
                  <a:cubicBezTo>
                    <a:pt x="1883033" y="3140450"/>
                    <a:pt x="1647095" y="1944983"/>
                    <a:pt x="1295295" y="1549076"/>
                  </a:cubicBezTo>
                  <a:cubicBezTo>
                    <a:pt x="962406" y="1174450"/>
                    <a:pt x="940923" y="620152"/>
                    <a:pt x="1295295" y="265779"/>
                  </a:cubicBezTo>
                  <a:cubicBezTo>
                    <a:pt x="1472481" y="88593"/>
                    <a:pt x="1704713" y="0"/>
                    <a:pt x="19369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Rounded Rectangle 8">
              <a:extLst>
                <a:ext uri="{FF2B5EF4-FFF2-40B4-BE49-F238E27FC236}">
                  <a16:creationId xmlns:a16="http://schemas.microsoft.com/office/drawing/2014/main" id="{8B06D5BF-16D0-43E1-BCE8-7CA500E54549}"/>
                </a:ext>
              </a:extLst>
            </p:cNvPr>
            <p:cNvSpPr/>
            <p:nvPr/>
          </p:nvSpPr>
          <p:spPr>
            <a:xfrm>
              <a:off x="10151386" y="2324666"/>
              <a:ext cx="314168" cy="314168"/>
            </a:xfrm>
            <a:custGeom>
              <a:avLst/>
              <a:gdLst/>
              <a:ahLst/>
              <a:cxnLst/>
              <a:rect l="l" t="t" r="r" b="b"/>
              <a:pathLst>
                <a:path w="3960440" h="3960000">
                  <a:moveTo>
                    <a:pt x="2723924" y="666561"/>
                  </a:moveTo>
                  <a:cubicBezTo>
                    <a:pt x="2712585" y="666561"/>
                    <a:pt x="2701603" y="668088"/>
                    <a:pt x="2691750" y="673056"/>
                  </a:cubicBezTo>
                  <a:lnTo>
                    <a:pt x="2656848" y="673413"/>
                  </a:lnTo>
                  <a:lnTo>
                    <a:pt x="1433848" y="933370"/>
                  </a:lnTo>
                  <a:cubicBezTo>
                    <a:pt x="1393875" y="941867"/>
                    <a:pt x="1362077" y="967781"/>
                    <a:pt x="1346376" y="1002337"/>
                  </a:cubicBezTo>
                  <a:cubicBezTo>
                    <a:pt x="1331078" y="1020672"/>
                    <a:pt x="1323217" y="1044404"/>
                    <a:pt x="1323217" y="1069971"/>
                  </a:cubicBezTo>
                  <a:lnTo>
                    <a:pt x="1323217" y="2547593"/>
                  </a:lnTo>
                  <a:cubicBezTo>
                    <a:pt x="1271037" y="2529901"/>
                    <a:pt x="1213870" y="2520528"/>
                    <a:pt x="1154017" y="2520528"/>
                  </a:cubicBezTo>
                  <a:cubicBezTo>
                    <a:pt x="901512" y="2520528"/>
                    <a:pt x="696817" y="2687354"/>
                    <a:pt x="696817" y="2893144"/>
                  </a:cubicBezTo>
                  <a:cubicBezTo>
                    <a:pt x="696817" y="3098934"/>
                    <a:pt x="901512" y="3265760"/>
                    <a:pt x="1154017" y="3265760"/>
                  </a:cubicBezTo>
                  <a:cubicBezTo>
                    <a:pt x="1406522" y="3265760"/>
                    <a:pt x="1611217" y="3098934"/>
                    <a:pt x="1611217" y="2893144"/>
                  </a:cubicBezTo>
                  <a:cubicBezTo>
                    <a:pt x="1611217" y="2882349"/>
                    <a:pt x="1610654" y="2871660"/>
                    <a:pt x="1607283" y="2861334"/>
                  </a:cubicBezTo>
                  <a:lnTo>
                    <a:pt x="1611217" y="2841845"/>
                  </a:lnTo>
                  <a:lnTo>
                    <a:pt x="1611217" y="1521342"/>
                  </a:lnTo>
                  <a:lnTo>
                    <a:pt x="2600320" y="1311101"/>
                  </a:lnTo>
                  <a:lnTo>
                    <a:pt x="2600320" y="2327965"/>
                  </a:lnTo>
                  <a:cubicBezTo>
                    <a:pt x="2547472" y="2309959"/>
                    <a:pt x="2489516" y="2300312"/>
                    <a:pt x="2428795" y="2300312"/>
                  </a:cubicBezTo>
                  <a:cubicBezTo>
                    <a:pt x="2176290" y="2300312"/>
                    <a:pt x="1971595" y="2467138"/>
                    <a:pt x="1971595" y="2672928"/>
                  </a:cubicBezTo>
                  <a:cubicBezTo>
                    <a:pt x="1971595" y="2878718"/>
                    <a:pt x="2176290" y="3045544"/>
                    <a:pt x="2428795" y="3045544"/>
                  </a:cubicBezTo>
                  <a:cubicBezTo>
                    <a:pt x="2675391" y="3045544"/>
                    <a:pt x="2876388" y="2886436"/>
                    <a:pt x="2884224" y="2687245"/>
                  </a:cubicBezTo>
                  <a:lnTo>
                    <a:pt x="2888320" y="2666957"/>
                  </a:lnTo>
                  <a:lnTo>
                    <a:pt x="2888320" y="790165"/>
                  </a:lnTo>
                  <a:cubicBezTo>
                    <a:pt x="2888320" y="721900"/>
                    <a:pt x="2832981" y="666561"/>
                    <a:pt x="2764716" y="666561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Rounded Rectangle 1">
              <a:extLst>
                <a:ext uri="{FF2B5EF4-FFF2-40B4-BE49-F238E27FC236}">
                  <a16:creationId xmlns:a16="http://schemas.microsoft.com/office/drawing/2014/main" id="{0CDF7D28-F317-4697-A83B-D9BEDA29F2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12103" y="2815193"/>
              <a:ext cx="314168" cy="264123"/>
            </a:xfrm>
            <a:custGeom>
              <a:avLst/>
              <a:gdLst/>
              <a:ahLst/>
              <a:cxnLst/>
              <a:rect l="l" t="t" r="r" b="b"/>
              <a:pathLst>
                <a:path w="3985089" h="3350285">
                  <a:moveTo>
                    <a:pt x="1489879" y="1687056"/>
                  </a:moveTo>
                  <a:cubicBezTo>
                    <a:pt x="1413602" y="1687056"/>
                    <a:pt x="1351768" y="1748890"/>
                    <a:pt x="1351768" y="1825167"/>
                  </a:cubicBezTo>
                  <a:lnTo>
                    <a:pt x="1351768" y="1828965"/>
                  </a:lnTo>
                  <a:cubicBezTo>
                    <a:pt x="1351768" y="1905242"/>
                    <a:pt x="1413602" y="1967076"/>
                    <a:pt x="1489879" y="1967076"/>
                  </a:cubicBezTo>
                  <a:lnTo>
                    <a:pt x="1717713" y="1967076"/>
                  </a:lnTo>
                  <a:cubicBezTo>
                    <a:pt x="1793990" y="1967076"/>
                    <a:pt x="1855824" y="1905242"/>
                    <a:pt x="1855824" y="1828965"/>
                  </a:cubicBezTo>
                  <a:lnTo>
                    <a:pt x="1855824" y="1825167"/>
                  </a:lnTo>
                  <a:cubicBezTo>
                    <a:pt x="1855824" y="1748890"/>
                    <a:pt x="1793990" y="1687056"/>
                    <a:pt x="1717713" y="1687056"/>
                  </a:cubicBezTo>
                  <a:close/>
                  <a:moveTo>
                    <a:pt x="2281462" y="1675141"/>
                  </a:moveTo>
                  <a:cubicBezTo>
                    <a:pt x="2205185" y="1675141"/>
                    <a:pt x="2143351" y="1736975"/>
                    <a:pt x="2143351" y="1813252"/>
                  </a:cubicBezTo>
                  <a:lnTo>
                    <a:pt x="2143351" y="1817050"/>
                  </a:lnTo>
                  <a:cubicBezTo>
                    <a:pt x="2143351" y="1893327"/>
                    <a:pt x="2205185" y="1955161"/>
                    <a:pt x="2281462" y="1955161"/>
                  </a:cubicBezTo>
                  <a:lnTo>
                    <a:pt x="2509296" y="1955161"/>
                  </a:lnTo>
                  <a:cubicBezTo>
                    <a:pt x="2585573" y="1955161"/>
                    <a:pt x="2647407" y="1893327"/>
                    <a:pt x="2647407" y="1817050"/>
                  </a:cubicBezTo>
                  <a:lnTo>
                    <a:pt x="2647407" y="1813252"/>
                  </a:lnTo>
                  <a:cubicBezTo>
                    <a:pt x="2647407" y="1736975"/>
                    <a:pt x="2585573" y="1675141"/>
                    <a:pt x="2509296" y="1675141"/>
                  </a:cubicBezTo>
                  <a:close/>
                  <a:moveTo>
                    <a:pt x="2837535" y="1159396"/>
                  </a:moveTo>
                  <a:cubicBezTo>
                    <a:pt x="2731595" y="1159396"/>
                    <a:pt x="2645713" y="1245278"/>
                    <a:pt x="2645713" y="1351218"/>
                  </a:cubicBezTo>
                  <a:cubicBezTo>
                    <a:pt x="2645713" y="1457158"/>
                    <a:pt x="2731595" y="1543040"/>
                    <a:pt x="2837535" y="1543040"/>
                  </a:cubicBezTo>
                  <a:cubicBezTo>
                    <a:pt x="2943475" y="1543040"/>
                    <a:pt x="3029357" y="1457158"/>
                    <a:pt x="3029357" y="1351218"/>
                  </a:cubicBezTo>
                  <a:cubicBezTo>
                    <a:pt x="3029357" y="1245278"/>
                    <a:pt x="2943475" y="1159396"/>
                    <a:pt x="2837535" y="1159396"/>
                  </a:cubicBezTo>
                  <a:close/>
                  <a:moveTo>
                    <a:pt x="3235655" y="750352"/>
                  </a:moveTo>
                  <a:cubicBezTo>
                    <a:pt x="3129715" y="750352"/>
                    <a:pt x="3043833" y="836234"/>
                    <a:pt x="3043833" y="942174"/>
                  </a:cubicBezTo>
                  <a:cubicBezTo>
                    <a:pt x="3043833" y="1048114"/>
                    <a:pt x="3129715" y="1133996"/>
                    <a:pt x="3235655" y="1133996"/>
                  </a:cubicBezTo>
                  <a:cubicBezTo>
                    <a:pt x="3341595" y="1133996"/>
                    <a:pt x="3427477" y="1048114"/>
                    <a:pt x="3427477" y="942174"/>
                  </a:cubicBezTo>
                  <a:cubicBezTo>
                    <a:pt x="3427477" y="836234"/>
                    <a:pt x="3341595" y="750352"/>
                    <a:pt x="3235655" y="750352"/>
                  </a:cubicBezTo>
                  <a:close/>
                  <a:moveTo>
                    <a:pt x="2455585" y="750352"/>
                  </a:moveTo>
                  <a:cubicBezTo>
                    <a:pt x="2349645" y="750352"/>
                    <a:pt x="2263763" y="836234"/>
                    <a:pt x="2263763" y="942174"/>
                  </a:cubicBezTo>
                  <a:cubicBezTo>
                    <a:pt x="2263763" y="1048114"/>
                    <a:pt x="2349645" y="1133996"/>
                    <a:pt x="2455585" y="1133996"/>
                  </a:cubicBezTo>
                  <a:cubicBezTo>
                    <a:pt x="2561525" y="1133996"/>
                    <a:pt x="2647407" y="1048114"/>
                    <a:pt x="2647407" y="942174"/>
                  </a:cubicBezTo>
                  <a:cubicBezTo>
                    <a:pt x="2647407" y="836234"/>
                    <a:pt x="2561525" y="750352"/>
                    <a:pt x="2455585" y="750352"/>
                  </a:cubicBezTo>
                  <a:close/>
                  <a:moveTo>
                    <a:pt x="941776" y="640989"/>
                  </a:moveTo>
                  <a:lnTo>
                    <a:pt x="1181794" y="640989"/>
                  </a:lnTo>
                  <a:lnTo>
                    <a:pt x="1181794" y="881020"/>
                  </a:lnTo>
                  <a:lnTo>
                    <a:pt x="1421825" y="881020"/>
                  </a:lnTo>
                  <a:lnTo>
                    <a:pt x="1421825" y="1121038"/>
                  </a:lnTo>
                  <a:lnTo>
                    <a:pt x="1181794" y="1121038"/>
                  </a:lnTo>
                  <a:lnTo>
                    <a:pt x="1181794" y="1361069"/>
                  </a:lnTo>
                  <a:lnTo>
                    <a:pt x="941776" y="1361069"/>
                  </a:lnTo>
                  <a:lnTo>
                    <a:pt x="941776" y="1121038"/>
                  </a:lnTo>
                  <a:lnTo>
                    <a:pt x="701745" y="1121038"/>
                  </a:lnTo>
                  <a:lnTo>
                    <a:pt x="701745" y="881020"/>
                  </a:lnTo>
                  <a:lnTo>
                    <a:pt x="941776" y="881020"/>
                  </a:lnTo>
                  <a:close/>
                  <a:moveTo>
                    <a:pt x="1061785" y="459017"/>
                  </a:moveTo>
                  <a:cubicBezTo>
                    <a:pt x="762440" y="459017"/>
                    <a:pt x="519773" y="701684"/>
                    <a:pt x="519773" y="1001029"/>
                  </a:cubicBezTo>
                  <a:cubicBezTo>
                    <a:pt x="519773" y="1300374"/>
                    <a:pt x="762440" y="1543041"/>
                    <a:pt x="1061785" y="1543041"/>
                  </a:cubicBezTo>
                  <a:cubicBezTo>
                    <a:pt x="1361130" y="1543041"/>
                    <a:pt x="1603797" y="1300374"/>
                    <a:pt x="1603797" y="1001029"/>
                  </a:cubicBezTo>
                  <a:cubicBezTo>
                    <a:pt x="1603797" y="701684"/>
                    <a:pt x="1361130" y="459017"/>
                    <a:pt x="1061785" y="459017"/>
                  </a:cubicBezTo>
                  <a:close/>
                  <a:moveTo>
                    <a:pt x="2837535" y="359296"/>
                  </a:moveTo>
                  <a:cubicBezTo>
                    <a:pt x="2731595" y="359296"/>
                    <a:pt x="2645713" y="445178"/>
                    <a:pt x="2645713" y="551118"/>
                  </a:cubicBezTo>
                  <a:cubicBezTo>
                    <a:pt x="2645713" y="657058"/>
                    <a:pt x="2731595" y="742940"/>
                    <a:pt x="2837535" y="742940"/>
                  </a:cubicBezTo>
                  <a:cubicBezTo>
                    <a:pt x="2943475" y="742940"/>
                    <a:pt x="3029357" y="657058"/>
                    <a:pt x="3029357" y="551118"/>
                  </a:cubicBezTo>
                  <a:cubicBezTo>
                    <a:pt x="3029357" y="445178"/>
                    <a:pt x="2943475" y="359296"/>
                    <a:pt x="2837535" y="359296"/>
                  </a:cubicBezTo>
                  <a:close/>
                  <a:moveTo>
                    <a:pt x="927799" y="0"/>
                  </a:moveTo>
                  <a:lnTo>
                    <a:pt x="2978398" y="0"/>
                  </a:lnTo>
                  <a:cubicBezTo>
                    <a:pt x="3447374" y="0"/>
                    <a:pt x="3902811" y="418280"/>
                    <a:pt x="3926614" y="887256"/>
                  </a:cubicBezTo>
                  <a:cubicBezTo>
                    <a:pt x="4011721" y="1784310"/>
                    <a:pt x="4065643" y="3326870"/>
                    <a:pt x="3630620" y="3349891"/>
                  </a:cubicBezTo>
                  <a:cubicBezTo>
                    <a:pt x="3101375" y="3362701"/>
                    <a:pt x="2778421" y="2566209"/>
                    <a:pt x="2352321" y="2174369"/>
                  </a:cubicBezTo>
                  <a:lnTo>
                    <a:pt x="1572952" y="2174369"/>
                  </a:lnTo>
                  <a:cubicBezTo>
                    <a:pt x="1161652" y="2566210"/>
                    <a:pt x="901104" y="3370635"/>
                    <a:pt x="339051" y="3349892"/>
                  </a:cubicBezTo>
                  <a:cubicBezTo>
                    <a:pt x="-171518" y="3349299"/>
                    <a:pt x="45251" y="1463012"/>
                    <a:pt x="48163" y="849156"/>
                  </a:cubicBezTo>
                  <a:cubicBezTo>
                    <a:pt x="48163" y="380180"/>
                    <a:pt x="458823" y="0"/>
                    <a:pt x="9277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Oval 2">
              <a:extLst>
                <a:ext uri="{FF2B5EF4-FFF2-40B4-BE49-F238E27FC236}">
                  <a16:creationId xmlns:a16="http://schemas.microsoft.com/office/drawing/2014/main" id="{D12C9539-F428-4EF2-96C7-3C6C6DD1D5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98510" y="1903547"/>
              <a:ext cx="314168" cy="242760"/>
            </a:xfrm>
            <a:custGeom>
              <a:avLst/>
              <a:gdLst/>
              <a:ahLst/>
              <a:cxnLst/>
              <a:rect l="l" t="t" r="r" b="b"/>
              <a:pathLst>
                <a:path w="3949160" h="3051548">
                  <a:moveTo>
                    <a:pt x="2339911" y="638678"/>
                  </a:moveTo>
                  <a:cubicBezTo>
                    <a:pt x="3228675" y="638678"/>
                    <a:pt x="3949160" y="1138384"/>
                    <a:pt x="3949160" y="1754802"/>
                  </a:cubicBezTo>
                  <a:cubicBezTo>
                    <a:pt x="3949160" y="2075792"/>
                    <a:pt x="3753790" y="2365135"/>
                    <a:pt x="3440317" y="2567662"/>
                  </a:cubicBezTo>
                  <a:lnTo>
                    <a:pt x="3655878" y="3051548"/>
                  </a:lnTo>
                  <a:lnTo>
                    <a:pt x="2882697" y="2804439"/>
                  </a:lnTo>
                  <a:cubicBezTo>
                    <a:pt x="2713357" y="2847946"/>
                    <a:pt x="2530504" y="2870926"/>
                    <a:pt x="2339911" y="2870926"/>
                  </a:cubicBezTo>
                  <a:cubicBezTo>
                    <a:pt x="1451147" y="2870926"/>
                    <a:pt x="730662" y="2371220"/>
                    <a:pt x="730662" y="1754802"/>
                  </a:cubicBezTo>
                  <a:cubicBezTo>
                    <a:pt x="730662" y="1138384"/>
                    <a:pt x="1451147" y="638678"/>
                    <a:pt x="2339911" y="638678"/>
                  </a:cubicBezTo>
                  <a:close/>
                  <a:moveTo>
                    <a:pt x="1609249" y="0"/>
                  </a:moveTo>
                  <a:cubicBezTo>
                    <a:pt x="2214487" y="0"/>
                    <a:pt x="2741687" y="231736"/>
                    <a:pt x="3015976" y="574644"/>
                  </a:cubicBezTo>
                  <a:cubicBezTo>
                    <a:pt x="2789246" y="488504"/>
                    <a:pt x="2533611" y="440957"/>
                    <a:pt x="2263344" y="440957"/>
                  </a:cubicBezTo>
                  <a:cubicBezTo>
                    <a:pt x="1318096" y="440957"/>
                    <a:pt x="551821" y="1022559"/>
                    <a:pt x="551821" y="1740001"/>
                  </a:cubicBezTo>
                  <a:cubicBezTo>
                    <a:pt x="551821" y="1819940"/>
                    <a:pt x="561334" y="1898193"/>
                    <a:pt x="580963" y="1973803"/>
                  </a:cubicBezTo>
                  <a:cubicBezTo>
                    <a:pt x="578579" y="1972737"/>
                    <a:pt x="677277" y="2155498"/>
                    <a:pt x="675039" y="2154187"/>
                  </a:cubicBezTo>
                  <a:lnTo>
                    <a:pt x="502119" y="2089690"/>
                  </a:lnTo>
                  <a:lnTo>
                    <a:pt x="213774" y="2502637"/>
                  </a:lnTo>
                  <a:cubicBezTo>
                    <a:pt x="162937" y="2145510"/>
                    <a:pt x="82414" y="1758692"/>
                    <a:pt x="31577" y="1383752"/>
                  </a:cubicBezTo>
                  <a:cubicBezTo>
                    <a:pt x="6733" y="1307252"/>
                    <a:pt x="0" y="1197870"/>
                    <a:pt x="0" y="1116124"/>
                  </a:cubicBezTo>
                  <a:cubicBezTo>
                    <a:pt x="0" y="499706"/>
                    <a:pt x="720485" y="0"/>
                    <a:pt x="16092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Block Arc 5">
              <a:extLst>
                <a:ext uri="{FF2B5EF4-FFF2-40B4-BE49-F238E27FC236}">
                  <a16:creationId xmlns:a16="http://schemas.microsoft.com/office/drawing/2014/main" id="{C52EF74C-6AA0-4E07-BB6A-63437D6F74B4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8333725" y="2960384"/>
              <a:ext cx="291341" cy="314168"/>
            </a:xfrm>
            <a:custGeom>
              <a:avLst/>
              <a:gdLst/>
              <a:ahLst/>
              <a:cxnLst/>
              <a:rect l="l" t="t" r="r" b="b"/>
              <a:pathLst>
                <a:path w="3672275" h="3963955">
                  <a:moveTo>
                    <a:pt x="984766" y="3417555"/>
                  </a:moveTo>
                  <a:cubicBezTo>
                    <a:pt x="932254" y="3417555"/>
                    <a:pt x="882982" y="3403623"/>
                    <a:pt x="841068" y="3378104"/>
                  </a:cubicBezTo>
                  <a:lnTo>
                    <a:pt x="840676" y="3378710"/>
                  </a:lnTo>
                  <a:lnTo>
                    <a:pt x="835545" y="3375094"/>
                  </a:lnTo>
                  <a:cubicBezTo>
                    <a:pt x="823791" y="3369308"/>
                    <a:pt x="813094" y="3361844"/>
                    <a:pt x="803763" y="3352697"/>
                  </a:cubicBezTo>
                  <a:cubicBezTo>
                    <a:pt x="147868" y="2908007"/>
                    <a:pt x="-148746" y="2089941"/>
                    <a:pt x="72539" y="1325492"/>
                  </a:cubicBezTo>
                  <a:cubicBezTo>
                    <a:pt x="298018" y="546553"/>
                    <a:pt x="1007805" y="7791"/>
                    <a:pt x="1818686" y="83"/>
                  </a:cubicBezTo>
                  <a:cubicBezTo>
                    <a:pt x="2629567" y="-7624"/>
                    <a:pt x="3349467" y="517549"/>
                    <a:pt x="3589711" y="1292061"/>
                  </a:cubicBezTo>
                  <a:cubicBezTo>
                    <a:pt x="3828334" y="2061344"/>
                    <a:pt x="3537615" y="2895621"/>
                    <a:pt x="2873980" y="3349798"/>
                  </a:cubicBezTo>
                  <a:cubicBezTo>
                    <a:pt x="2824845" y="3391084"/>
                    <a:pt x="2761401" y="3415171"/>
                    <a:pt x="2692355" y="3415171"/>
                  </a:cubicBezTo>
                  <a:cubicBezTo>
                    <a:pt x="2531252" y="3415171"/>
                    <a:pt x="2400652" y="3284038"/>
                    <a:pt x="2400652" y="3122277"/>
                  </a:cubicBezTo>
                  <a:cubicBezTo>
                    <a:pt x="2400652" y="3018609"/>
                    <a:pt x="2454292" y="2927520"/>
                    <a:pt x="2535552" y="2875976"/>
                  </a:cubicBezTo>
                  <a:lnTo>
                    <a:pt x="2534959" y="2875094"/>
                  </a:lnTo>
                  <a:cubicBezTo>
                    <a:pt x="2993902" y="2566441"/>
                    <a:pt x="3196002" y="1993261"/>
                    <a:pt x="3032146" y="1465012"/>
                  </a:cubicBezTo>
                  <a:cubicBezTo>
                    <a:pt x="2868290" y="936764"/>
                    <a:pt x="2377289" y="578575"/>
                    <a:pt x="1824236" y="583831"/>
                  </a:cubicBezTo>
                  <a:cubicBezTo>
                    <a:pt x="1271183" y="589088"/>
                    <a:pt x="787080" y="956545"/>
                    <a:pt x="633294" y="1487812"/>
                  </a:cubicBezTo>
                  <a:cubicBezTo>
                    <a:pt x="479508" y="2019079"/>
                    <a:pt x="692467" y="2588315"/>
                    <a:pt x="1157194" y="2888188"/>
                  </a:cubicBezTo>
                  <a:lnTo>
                    <a:pt x="1156634" y="2889057"/>
                  </a:lnTo>
                  <a:cubicBezTo>
                    <a:pt x="1229500" y="2941659"/>
                    <a:pt x="1276469" y="3027652"/>
                    <a:pt x="1276469" y="3124661"/>
                  </a:cubicBezTo>
                  <a:cubicBezTo>
                    <a:pt x="1276469" y="3286422"/>
                    <a:pt x="1145869" y="3417555"/>
                    <a:pt x="984766" y="3417555"/>
                  </a:cubicBezTo>
                  <a:close/>
                  <a:moveTo>
                    <a:pt x="1836138" y="3963955"/>
                  </a:moveTo>
                  <a:cubicBezTo>
                    <a:pt x="1677062" y="3963955"/>
                    <a:pt x="1548106" y="3834999"/>
                    <a:pt x="1548106" y="3675923"/>
                  </a:cubicBezTo>
                  <a:lnTo>
                    <a:pt x="1548106" y="1958036"/>
                  </a:lnTo>
                  <a:cubicBezTo>
                    <a:pt x="1548106" y="1798960"/>
                    <a:pt x="1677062" y="1670004"/>
                    <a:pt x="1836138" y="1670004"/>
                  </a:cubicBezTo>
                  <a:cubicBezTo>
                    <a:pt x="1995214" y="1670004"/>
                    <a:pt x="2124170" y="1798960"/>
                    <a:pt x="2124170" y="1958036"/>
                  </a:cubicBezTo>
                  <a:lnTo>
                    <a:pt x="2124170" y="3675923"/>
                  </a:lnTo>
                  <a:cubicBezTo>
                    <a:pt x="2124170" y="3834999"/>
                    <a:pt x="1995214" y="3963955"/>
                    <a:pt x="1836138" y="39639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Rounded Rectangle 5">
              <a:extLst>
                <a:ext uri="{FF2B5EF4-FFF2-40B4-BE49-F238E27FC236}">
                  <a16:creationId xmlns:a16="http://schemas.microsoft.com/office/drawing/2014/main" id="{6B0CE2B8-83C5-4CE6-BFD8-AEBB2B9144BC}"/>
                </a:ext>
              </a:extLst>
            </p:cNvPr>
            <p:cNvSpPr>
              <a:spLocks/>
            </p:cNvSpPr>
            <p:nvPr/>
          </p:nvSpPr>
          <p:spPr>
            <a:xfrm>
              <a:off x="10666168" y="2421951"/>
              <a:ext cx="314168" cy="314168"/>
            </a:xfrm>
            <a:custGeom>
              <a:avLst/>
              <a:gdLst/>
              <a:ahLst/>
              <a:cxnLst/>
              <a:rect l="l" t="t" r="r" b="b"/>
              <a:pathLst>
                <a:path w="3928707" h="3954781">
                  <a:moveTo>
                    <a:pt x="2773336" y="2238726"/>
                  </a:moveTo>
                  <a:cubicBezTo>
                    <a:pt x="2746826" y="2238726"/>
                    <a:pt x="2725335" y="2260217"/>
                    <a:pt x="2725335" y="2286727"/>
                  </a:cubicBezTo>
                  <a:lnTo>
                    <a:pt x="2725335" y="2478725"/>
                  </a:lnTo>
                  <a:cubicBezTo>
                    <a:pt x="2725335" y="2505235"/>
                    <a:pt x="2746826" y="2526726"/>
                    <a:pt x="2773336" y="2526726"/>
                  </a:cubicBezTo>
                  <a:lnTo>
                    <a:pt x="2965334" y="2526726"/>
                  </a:lnTo>
                  <a:cubicBezTo>
                    <a:pt x="2991844" y="2526726"/>
                    <a:pt x="3013335" y="2505235"/>
                    <a:pt x="3013335" y="2478725"/>
                  </a:cubicBezTo>
                  <a:lnTo>
                    <a:pt x="3013335" y="2286727"/>
                  </a:lnTo>
                  <a:cubicBezTo>
                    <a:pt x="3013335" y="2260217"/>
                    <a:pt x="2991844" y="2238726"/>
                    <a:pt x="2965334" y="2238726"/>
                  </a:cubicBezTo>
                  <a:close/>
                  <a:moveTo>
                    <a:pt x="2313922" y="2238726"/>
                  </a:moveTo>
                  <a:cubicBezTo>
                    <a:pt x="2287412" y="2238726"/>
                    <a:pt x="2265921" y="2260217"/>
                    <a:pt x="2265921" y="2286727"/>
                  </a:cubicBezTo>
                  <a:lnTo>
                    <a:pt x="2265921" y="2478725"/>
                  </a:lnTo>
                  <a:cubicBezTo>
                    <a:pt x="2265921" y="2505235"/>
                    <a:pt x="2287412" y="2526726"/>
                    <a:pt x="2313922" y="2526726"/>
                  </a:cubicBezTo>
                  <a:lnTo>
                    <a:pt x="2505920" y="2526726"/>
                  </a:lnTo>
                  <a:cubicBezTo>
                    <a:pt x="2532430" y="2526726"/>
                    <a:pt x="2553921" y="2505235"/>
                    <a:pt x="2553921" y="2478725"/>
                  </a:cubicBezTo>
                  <a:lnTo>
                    <a:pt x="2553921" y="2286727"/>
                  </a:lnTo>
                  <a:cubicBezTo>
                    <a:pt x="2553921" y="2260217"/>
                    <a:pt x="2532430" y="2238726"/>
                    <a:pt x="2505920" y="2238726"/>
                  </a:cubicBezTo>
                  <a:close/>
                  <a:moveTo>
                    <a:pt x="1854508" y="2238726"/>
                  </a:moveTo>
                  <a:cubicBezTo>
                    <a:pt x="1827998" y="2238726"/>
                    <a:pt x="1806507" y="2260217"/>
                    <a:pt x="1806507" y="2286727"/>
                  </a:cubicBezTo>
                  <a:lnTo>
                    <a:pt x="1806507" y="2478725"/>
                  </a:lnTo>
                  <a:cubicBezTo>
                    <a:pt x="1806507" y="2505235"/>
                    <a:pt x="1827998" y="2526726"/>
                    <a:pt x="1854508" y="2526726"/>
                  </a:cubicBezTo>
                  <a:lnTo>
                    <a:pt x="2046506" y="2526726"/>
                  </a:lnTo>
                  <a:cubicBezTo>
                    <a:pt x="2073016" y="2526726"/>
                    <a:pt x="2094507" y="2505235"/>
                    <a:pt x="2094507" y="2478725"/>
                  </a:cubicBezTo>
                  <a:lnTo>
                    <a:pt x="2094507" y="2286727"/>
                  </a:lnTo>
                  <a:cubicBezTo>
                    <a:pt x="2094507" y="2260217"/>
                    <a:pt x="2073016" y="2238726"/>
                    <a:pt x="2046506" y="2238726"/>
                  </a:cubicBezTo>
                  <a:close/>
                  <a:moveTo>
                    <a:pt x="879732" y="2133675"/>
                  </a:moveTo>
                  <a:cubicBezTo>
                    <a:pt x="767330" y="2133675"/>
                    <a:pt x="676210" y="2224795"/>
                    <a:pt x="676210" y="2337197"/>
                  </a:cubicBezTo>
                  <a:cubicBezTo>
                    <a:pt x="676210" y="2449599"/>
                    <a:pt x="767330" y="2540719"/>
                    <a:pt x="879732" y="2540719"/>
                  </a:cubicBezTo>
                  <a:cubicBezTo>
                    <a:pt x="956121" y="2540719"/>
                    <a:pt x="1022681" y="2498634"/>
                    <a:pt x="1054808" y="2434886"/>
                  </a:cubicBezTo>
                  <a:lnTo>
                    <a:pt x="1469273" y="2434887"/>
                  </a:lnTo>
                  <a:cubicBezTo>
                    <a:pt x="1529381" y="2434887"/>
                    <a:pt x="1578108" y="2386160"/>
                    <a:pt x="1578108" y="2326052"/>
                  </a:cubicBezTo>
                  <a:cubicBezTo>
                    <a:pt x="1578108" y="2265944"/>
                    <a:pt x="1529381" y="2217217"/>
                    <a:pt x="1469273" y="2217217"/>
                  </a:cubicBezTo>
                  <a:lnTo>
                    <a:pt x="1039779" y="2217217"/>
                  </a:lnTo>
                  <a:cubicBezTo>
                    <a:pt x="1005455" y="2165662"/>
                    <a:pt x="946329" y="2133675"/>
                    <a:pt x="879732" y="2133675"/>
                  </a:cubicBezTo>
                  <a:close/>
                  <a:moveTo>
                    <a:pt x="2773336" y="1699178"/>
                  </a:moveTo>
                  <a:cubicBezTo>
                    <a:pt x="2746826" y="1699178"/>
                    <a:pt x="2725335" y="1720669"/>
                    <a:pt x="2725335" y="1747179"/>
                  </a:cubicBezTo>
                  <a:lnTo>
                    <a:pt x="2725335" y="1939177"/>
                  </a:lnTo>
                  <a:cubicBezTo>
                    <a:pt x="2725335" y="1965687"/>
                    <a:pt x="2746826" y="1987178"/>
                    <a:pt x="2773336" y="1987178"/>
                  </a:cubicBezTo>
                  <a:lnTo>
                    <a:pt x="2965334" y="1987178"/>
                  </a:lnTo>
                  <a:cubicBezTo>
                    <a:pt x="2991844" y="1987178"/>
                    <a:pt x="3013335" y="1965687"/>
                    <a:pt x="3013335" y="1939177"/>
                  </a:cubicBezTo>
                  <a:lnTo>
                    <a:pt x="3013335" y="1747179"/>
                  </a:lnTo>
                  <a:cubicBezTo>
                    <a:pt x="3013335" y="1720669"/>
                    <a:pt x="2991844" y="1699178"/>
                    <a:pt x="2965334" y="1699178"/>
                  </a:cubicBezTo>
                  <a:close/>
                  <a:moveTo>
                    <a:pt x="2313922" y="1699178"/>
                  </a:moveTo>
                  <a:cubicBezTo>
                    <a:pt x="2287412" y="1699178"/>
                    <a:pt x="2265921" y="1720669"/>
                    <a:pt x="2265921" y="1747179"/>
                  </a:cubicBezTo>
                  <a:lnTo>
                    <a:pt x="2265921" y="1939177"/>
                  </a:lnTo>
                  <a:cubicBezTo>
                    <a:pt x="2265921" y="1965687"/>
                    <a:pt x="2287412" y="1987178"/>
                    <a:pt x="2313922" y="1987178"/>
                  </a:cubicBezTo>
                  <a:lnTo>
                    <a:pt x="2505920" y="1987178"/>
                  </a:lnTo>
                  <a:cubicBezTo>
                    <a:pt x="2532430" y="1987178"/>
                    <a:pt x="2553921" y="1965687"/>
                    <a:pt x="2553921" y="1939177"/>
                  </a:cubicBezTo>
                  <a:lnTo>
                    <a:pt x="2553921" y="1747179"/>
                  </a:lnTo>
                  <a:cubicBezTo>
                    <a:pt x="2553921" y="1720669"/>
                    <a:pt x="2532430" y="1699178"/>
                    <a:pt x="2505920" y="1699178"/>
                  </a:cubicBezTo>
                  <a:close/>
                  <a:moveTo>
                    <a:pt x="1854508" y="1699178"/>
                  </a:moveTo>
                  <a:cubicBezTo>
                    <a:pt x="1827998" y="1699178"/>
                    <a:pt x="1806507" y="1720669"/>
                    <a:pt x="1806507" y="1747179"/>
                  </a:cubicBezTo>
                  <a:lnTo>
                    <a:pt x="1806507" y="1939177"/>
                  </a:lnTo>
                  <a:cubicBezTo>
                    <a:pt x="1806507" y="1965687"/>
                    <a:pt x="1827998" y="1987178"/>
                    <a:pt x="1854508" y="1987178"/>
                  </a:cubicBezTo>
                  <a:lnTo>
                    <a:pt x="2046506" y="1987178"/>
                  </a:lnTo>
                  <a:cubicBezTo>
                    <a:pt x="2073016" y="1987178"/>
                    <a:pt x="2094507" y="1965687"/>
                    <a:pt x="2094507" y="1939177"/>
                  </a:cubicBezTo>
                  <a:lnTo>
                    <a:pt x="2094507" y="1747179"/>
                  </a:lnTo>
                  <a:cubicBezTo>
                    <a:pt x="2094507" y="1720669"/>
                    <a:pt x="2073016" y="1699178"/>
                    <a:pt x="2046506" y="1699178"/>
                  </a:cubicBezTo>
                  <a:close/>
                  <a:moveTo>
                    <a:pt x="1035948" y="1186216"/>
                  </a:moveTo>
                  <a:cubicBezTo>
                    <a:pt x="1165960" y="1186216"/>
                    <a:pt x="1271356" y="1291612"/>
                    <a:pt x="1271356" y="1421624"/>
                  </a:cubicBezTo>
                  <a:cubicBezTo>
                    <a:pt x="1271356" y="1551636"/>
                    <a:pt x="1165960" y="1657032"/>
                    <a:pt x="1035948" y="1657032"/>
                  </a:cubicBezTo>
                  <a:cubicBezTo>
                    <a:pt x="905936" y="1657032"/>
                    <a:pt x="800540" y="1551636"/>
                    <a:pt x="800540" y="1421624"/>
                  </a:cubicBezTo>
                  <a:cubicBezTo>
                    <a:pt x="800540" y="1291612"/>
                    <a:pt x="905936" y="1186216"/>
                    <a:pt x="1035948" y="1186216"/>
                  </a:cubicBezTo>
                  <a:close/>
                  <a:moveTo>
                    <a:pt x="2773336" y="1159631"/>
                  </a:moveTo>
                  <a:cubicBezTo>
                    <a:pt x="2746826" y="1159631"/>
                    <a:pt x="2725335" y="1181122"/>
                    <a:pt x="2725335" y="1207632"/>
                  </a:cubicBezTo>
                  <a:lnTo>
                    <a:pt x="2725335" y="1399630"/>
                  </a:lnTo>
                  <a:cubicBezTo>
                    <a:pt x="2725335" y="1426140"/>
                    <a:pt x="2746826" y="1447631"/>
                    <a:pt x="2773336" y="1447631"/>
                  </a:cubicBezTo>
                  <a:lnTo>
                    <a:pt x="2965334" y="1447631"/>
                  </a:lnTo>
                  <a:cubicBezTo>
                    <a:pt x="2991844" y="1447631"/>
                    <a:pt x="3013335" y="1426140"/>
                    <a:pt x="3013335" y="1399630"/>
                  </a:cubicBezTo>
                  <a:lnTo>
                    <a:pt x="3013335" y="1207632"/>
                  </a:lnTo>
                  <a:cubicBezTo>
                    <a:pt x="3013335" y="1181122"/>
                    <a:pt x="2991844" y="1159631"/>
                    <a:pt x="2965334" y="1159631"/>
                  </a:cubicBezTo>
                  <a:close/>
                  <a:moveTo>
                    <a:pt x="2313922" y="1159631"/>
                  </a:moveTo>
                  <a:cubicBezTo>
                    <a:pt x="2287412" y="1159631"/>
                    <a:pt x="2265921" y="1181122"/>
                    <a:pt x="2265921" y="1207632"/>
                  </a:cubicBezTo>
                  <a:lnTo>
                    <a:pt x="2265921" y="1399630"/>
                  </a:lnTo>
                  <a:cubicBezTo>
                    <a:pt x="2265921" y="1426140"/>
                    <a:pt x="2287412" y="1447631"/>
                    <a:pt x="2313922" y="1447631"/>
                  </a:cubicBezTo>
                  <a:lnTo>
                    <a:pt x="2505920" y="1447631"/>
                  </a:lnTo>
                  <a:cubicBezTo>
                    <a:pt x="2532430" y="1447631"/>
                    <a:pt x="2553921" y="1426140"/>
                    <a:pt x="2553921" y="1399630"/>
                  </a:cubicBezTo>
                  <a:lnTo>
                    <a:pt x="2553921" y="1207632"/>
                  </a:lnTo>
                  <a:cubicBezTo>
                    <a:pt x="2553921" y="1181122"/>
                    <a:pt x="2532430" y="1159631"/>
                    <a:pt x="2505920" y="1159631"/>
                  </a:cubicBezTo>
                  <a:close/>
                  <a:moveTo>
                    <a:pt x="1854508" y="1159631"/>
                  </a:moveTo>
                  <a:cubicBezTo>
                    <a:pt x="1827998" y="1159631"/>
                    <a:pt x="1806507" y="1181122"/>
                    <a:pt x="1806507" y="1207632"/>
                  </a:cubicBezTo>
                  <a:lnTo>
                    <a:pt x="1806507" y="1399630"/>
                  </a:lnTo>
                  <a:cubicBezTo>
                    <a:pt x="1806507" y="1426140"/>
                    <a:pt x="1827998" y="1447631"/>
                    <a:pt x="1854508" y="1447631"/>
                  </a:cubicBezTo>
                  <a:lnTo>
                    <a:pt x="2046506" y="1447631"/>
                  </a:lnTo>
                  <a:cubicBezTo>
                    <a:pt x="2073016" y="1447631"/>
                    <a:pt x="2094507" y="1426140"/>
                    <a:pt x="2094507" y="1399630"/>
                  </a:cubicBezTo>
                  <a:lnTo>
                    <a:pt x="2094507" y="1207632"/>
                  </a:lnTo>
                  <a:cubicBezTo>
                    <a:pt x="2094507" y="1181122"/>
                    <a:pt x="2073016" y="1159631"/>
                    <a:pt x="2046506" y="1159631"/>
                  </a:cubicBezTo>
                  <a:close/>
                  <a:moveTo>
                    <a:pt x="1035947" y="1097587"/>
                  </a:moveTo>
                  <a:cubicBezTo>
                    <a:pt x="856987" y="1097587"/>
                    <a:pt x="711911" y="1242663"/>
                    <a:pt x="711911" y="1421623"/>
                  </a:cubicBezTo>
                  <a:cubicBezTo>
                    <a:pt x="711911" y="1600583"/>
                    <a:pt x="856987" y="1745659"/>
                    <a:pt x="1035947" y="1745659"/>
                  </a:cubicBezTo>
                  <a:cubicBezTo>
                    <a:pt x="1214907" y="1745659"/>
                    <a:pt x="1359983" y="1600583"/>
                    <a:pt x="1359983" y="1421623"/>
                  </a:cubicBezTo>
                  <a:cubicBezTo>
                    <a:pt x="1359983" y="1242663"/>
                    <a:pt x="1214907" y="1097587"/>
                    <a:pt x="1035947" y="1097587"/>
                  </a:cubicBezTo>
                  <a:close/>
                  <a:moveTo>
                    <a:pt x="593124" y="376367"/>
                  </a:moveTo>
                  <a:lnTo>
                    <a:pt x="3225543" y="376367"/>
                  </a:lnTo>
                  <a:cubicBezTo>
                    <a:pt x="3328637" y="376367"/>
                    <a:pt x="3412211" y="459941"/>
                    <a:pt x="3412211" y="563035"/>
                  </a:cubicBezTo>
                  <a:lnTo>
                    <a:pt x="3412211" y="3074837"/>
                  </a:lnTo>
                  <a:cubicBezTo>
                    <a:pt x="3412211" y="3177931"/>
                    <a:pt x="3328637" y="3261505"/>
                    <a:pt x="3225543" y="3261505"/>
                  </a:cubicBezTo>
                  <a:lnTo>
                    <a:pt x="593124" y="3261505"/>
                  </a:lnTo>
                  <a:cubicBezTo>
                    <a:pt x="490030" y="3261505"/>
                    <a:pt x="406456" y="3177931"/>
                    <a:pt x="406456" y="3074837"/>
                  </a:cubicBezTo>
                  <a:lnTo>
                    <a:pt x="406456" y="563035"/>
                  </a:lnTo>
                  <a:cubicBezTo>
                    <a:pt x="406456" y="459941"/>
                    <a:pt x="490030" y="376367"/>
                    <a:pt x="593124" y="376367"/>
                  </a:cubicBezTo>
                  <a:close/>
                  <a:moveTo>
                    <a:pt x="466365" y="263607"/>
                  </a:moveTo>
                  <a:cubicBezTo>
                    <a:pt x="353740" y="263607"/>
                    <a:pt x="262440" y="354907"/>
                    <a:pt x="262440" y="467532"/>
                  </a:cubicBezTo>
                  <a:lnTo>
                    <a:pt x="262440" y="3211530"/>
                  </a:lnTo>
                  <a:cubicBezTo>
                    <a:pt x="262440" y="3324155"/>
                    <a:pt x="353740" y="3415455"/>
                    <a:pt x="466365" y="3415455"/>
                  </a:cubicBezTo>
                  <a:lnTo>
                    <a:pt x="3352302" y="3415455"/>
                  </a:lnTo>
                  <a:cubicBezTo>
                    <a:pt x="3464927" y="3415455"/>
                    <a:pt x="3556227" y="3324155"/>
                    <a:pt x="3556227" y="3211530"/>
                  </a:cubicBezTo>
                  <a:lnTo>
                    <a:pt x="3556227" y="2945906"/>
                  </a:lnTo>
                  <a:lnTo>
                    <a:pt x="3604113" y="2945906"/>
                  </a:lnTo>
                  <a:cubicBezTo>
                    <a:pt x="3647262" y="2945906"/>
                    <a:pt x="3682241" y="2910927"/>
                    <a:pt x="3682241" y="2867778"/>
                  </a:cubicBezTo>
                  <a:lnTo>
                    <a:pt x="3682241" y="2555278"/>
                  </a:lnTo>
                  <a:cubicBezTo>
                    <a:pt x="3682241" y="2512129"/>
                    <a:pt x="3647262" y="2477150"/>
                    <a:pt x="3604113" y="2477150"/>
                  </a:cubicBezTo>
                  <a:lnTo>
                    <a:pt x="3556227" y="2477150"/>
                  </a:lnTo>
                  <a:lnTo>
                    <a:pt x="3556227" y="1181006"/>
                  </a:lnTo>
                  <a:lnTo>
                    <a:pt x="3604113" y="1181006"/>
                  </a:lnTo>
                  <a:cubicBezTo>
                    <a:pt x="3647262" y="1181006"/>
                    <a:pt x="3682241" y="1146027"/>
                    <a:pt x="3682241" y="1102878"/>
                  </a:cubicBezTo>
                  <a:lnTo>
                    <a:pt x="3682241" y="790378"/>
                  </a:lnTo>
                  <a:cubicBezTo>
                    <a:pt x="3682241" y="747229"/>
                    <a:pt x="3647262" y="712250"/>
                    <a:pt x="3604113" y="712250"/>
                  </a:cubicBezTo>
                  <a:lnTo>
                    <a:pt x="3556227" y="712250"/>
                  </a:lnTo>
                  <a:lnTo>
                    <a:pt x="3556227" y="467532"/>
                  </a:lnTo>
                  <a:cubicBezTo>
                    <a:pt x="3556227" y="354907"/>
                    <a:pt x="3464927" y="263607"/>
                    <a:pt x="3352302" y="263607"/>
                  </a:cubicBezTo>
                  <a:close/>
                  <a:moveTo>
                    <a:pt x="235370" y="0"/>
                  </a:moveTo>
                  <a:lnTo>
                    <a:pt x="3693337" y="0"/>
                  </a:lnTo>
                  <a:cubicBezTo>
                    <a:pt x="3823328" y="0"/>
                    <a:pt x="3928707" y="105379"/>
                    <a:pt x="3928707" y="235370"/>
                  </a:cubicBezTo>
                  <a:lnTo>
                    <a:pt x="3928707" y="3402502"/>
                  </a:lnTo>
                  <a:cubicBezTo>
                    <a:pt x="3928707" y="3485210"/>
                    <a:pt x="3886047" y="3557954"/>
                    <a:pt x="3821334" y="3599629"/>
                  </a:cubicBezTo>
                  <a:lnTo>
                    <a:pt x="3732546" y="3954781"/>
                  </a:lnTo>
                  <a:lnTo>
                    <a:pt x="2998166" y="3954781"/>
                  </a:lnTo>
                  <a:lnTo>
                    <a:pt x="2918939" y="3637872"/>
                  </a:lnTo>
                  <a:lnTo>
                    <a:pt x="1025164" y="3637872"/>
                  </a:lnTo>
                  <a:lnTo>
                    <a:pt x="945937" y="3954781"/>
                  </a:lnTo>
                  <a:lnTo>
                    <a:pt x="211557" y="3954781"/>
                  </a:lnTo>
                  <a:lnTo>
                    <a:pt x="125186" y="3609298"/>
                  </a:lnTo>
                  <a:cubicBezTo>
                    <a:pt x="50483" y="3570656"/>
                    <a:pt x="0" y="3492475"/>
                    <a:pt x="0" y="3402502"/>
                  </a:cubicBezTo>
                  <a:lnTo>
                    <a:pt x="0" y="235370"/>
                  </a:lnTo>
                  <a:cubicBezTo>
                    <a:pt x="0" y="105379"/>
                    <a:pt x="105379" y="0"/>
                    <a:pt x="2353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62" name="Oval 6">
              <a:extLst>
                <a:ext uri="{FF2B5EF4-FFF2-40B4-BE49-F238E27FC236}">
                  <a16:creationId xmlns:a16="http://schemas.microsoft.com/office/drawing/2014/main" id="{E15DDE38-9478-4E74-9484-586076A53E2C}"/>
                </a:ext>
              </a:extLst>
            </p:cNvPr>
            <p:cNvSpPr>
              <a:spLocks noChangeAspect="1"/>
            </p:cNvSpPr>
            <p:nvPr/>
          </p:nvSpPr>
          <p:spPr>
            <a:xfrm rot="678773">
              <a:off x="7434992" y="3114687"/>
              <a:ext cx="328974" cy="333882"/>
            </a:xfrm>
            <a:custGeom>
              <a:avLst/>
              <a:gdLst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36464 w 3897869"/>
                <a:gd name="connsiteY3" fmla="*/ 269388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36464 w 3897869"/>
                <a:gd name="connsiteY3" fmla="*/ 269388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36464 w 3897869"/>
                <a:gd name="connsiteY3" fmla="*/ 269388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36464 w 3897869"/>
                <a:gd name="connsiteY3" fmla="*/ 269388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36464 w 3897869"/>
                <a:gd name="connsiteY3" fmla="*/ 269388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28990 w 3897869"/>
                <a:gd name="connsiteY3" fmla="*/ 265652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28990 w 3897869"/>
                <a:gd name="connsiteY3" fmla="*/ 265652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28990 w 3897869"/>
                <a:gd name="connsiteY3" fmla="*/ 265652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28990 w 3897869"/>
                <a:gd name="connsiteY3" fmla="*/ 265652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28990 w 3897869"/>
                <a:gd name="connsiteY3" fmla="*/ 265652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88405 h 3965243"/>
                <a:gd name="connsiteX1" fmla="*/ 1768767 w 3897869"/>
                <a:gd name="connsiteY1" fmla="*/ 1407105 h 3965243"/>
                <a:gd name="connsiteX2" fmla="*/ 1517577 w 3897869"/>
                <a:gd name="connsiteY2" fmla="*/ 2058791 h 3965243"/>
                <a:gd name="connsiteX3" fmla="*/ 1928990 w 3897869"/>
                <a:gd name="connsiteY3" fmla="*/ 2656528 h 3965243"/>
                <a:gd name="connsiteX4" fmla="*/ 2318674 w 3897869"/>
                <a:gd name="connsiteY4" fmla="*/ 2023139 h 3965243"/>
                <a:gd name="connsiteX5" fmla="*/ 2293344 w 3897869"/>
                <a:gd name="connsiteY5" fmla="*/ 1851009 h 3965243"/>
                <a:gd name="connsiteX6" fmla="*/ 1853384 w 3897869"/>
                <a:gd name="connsiteY6" fmla="*/ 1388405 h 3965243"/>
                <a:gd name="connsiteX7" fmla="*/ 1594841 w 3897869"/>
                <a:gd name="connsiteY7" fmla="*/ 62434 h 3965243"/>
                <a:gd name="connsiteX8" fmla="*/ 3869632 w 3897869"/>
                <a:gd name="connsiteY8" fmla="*/ 1534104 h 3965243"/>
                <a:gd name="connsiteX9" fmla="*/ 3670773 w 3897869"/>
                <a:gd name="connsiteY9" fmla="*/ 2442221 h 3965243"/>
                <a:gd name="connsiteX10" fmla="*/ 3671055 w 3897869"/>
                <a:gd name="connsiteY10" fmla="*/ 2443164 h 3965243"/>
                <a:gd name="connsiteX11" fmla="*/ 3164582 w 3897869"/>
                <a:gd name="connsiteY11" fmla="*/ 2847840 h 3965243"/>
                <a:gd name="connsiteX12" fmla="*/ 3176822 w 3897869"/>
                <a:gd name="connsiteY12" fmla="*/ 2861767 h 3965243"/>
                <a:gd name="connsiteX13" fmla="*/ 3146203 w 3897869"/>
                <a:gd name="connsiteY13" fmla="*/ 2860537 h 3965243"/>
                <a:gd name="connsiteX14" fmla="*/ 3151211 w 3897869"/>
                <a:gd name="connsiteY14" fmla="*/ 2852936 h 3965243"/>
                <a:gd name="connsiteX15" fmla="*/ 2397082 w 3897869"/>
                <a:gd name="connsiteY15" fmla="*/ 2581462 h 3965243"/>
                <a:gd name="connsiteX16" fmla="*/ 2396219 w 3897869"/>
                <a:gd name="connsiteY16" fmla="*/ 2574988 h 3965243"/>
                <a:gd name="connsiteX17" fmla="*/ 1746058 w 3897869"/>
                <a:gd name="connsiteY17" fmla="*/ 3110355 h 3965243"/>
                <a:gd name="connsiteX18" fmla="*/ 990519 w 3897869"/>
                <a:gd name="connsiteY18" fmla="*/ 2036564 h 3965243"/>
                <a:gd name="connsiteX19" fmla="*/ 1593790 w 3897869"/>
                <a:gd name="connsiteY19" fmla="*/ 984589 h 3965243"/>
                <a:gd name="connsiteX20" fmla="*/ 1746058 w 3897869"/>
                <a:gd name="connsiteY20" fmla="*/ 962773 h 3965243"/>
                <a:gd name="connsiteX21" fmla="*/ 2206475 w 3897869"/>
                <a:gd name="connsiteY21" fmla="*/ 1190705 h 3965243"/>
                <a:gd name="connsiteX22" fmla="*/ 2185910 w 3897869"/>
                <a:gd name="connsiteY22" fmla="*/ 894663 h 3965243"/>
                <a:gd name="connsiteX23" fmla="*/ 2656644 w 3897869"/>
                <a:gd name="connsiteY23" fmla="*/ 819919 h 3965243"/>
                <a:gd name="connsiteX24" fmla="*/ 2828567 w 3897869"/>
                <a:gd name="connsiteY24" fmla="*/ 2116306 h 3965243"/>
                <a:gd name="connsiteX25" fmla="*/ 3312378 w 3897869"/>
                <a:gd name="connsiteY25" fmla="*/ 2058373 h 3965243"/>
                <a:gd name="connsiteX26" fmla="*/ 3289926 w 3897869"/>
                <a:gd name="connsiteY26" fmla="*/ 1363476 h 3965243"/>
                <a:gd name="connsiteX27" fmla="*/ 3290031 w 3897869"/>
                <a:gd name="connsiteY27" fmla="*/ 1363579 h 3965243"/>
                <a:gd name="connsiteX28" fmla="*/ 1700745 w 3897869"/>
                <a:gd name="connsiteY28" fmla="*/ 591812 h 3965243"/>
                <a:gd name="connsiteX29" fmla="*/ 571995 w 3897869"/>
                <a:gd name="connsiteY29" fmla="*/ 2290946 h 3965243"/>
                <a:gd name="connsiteX30" fmla="*/ 2267548 w 3897869"/>
                <a:gd name="connsiteY30" fmla="*/ 3425067 h 3965243"/>
                <a:gd name="connsiteX31" fmla="*/ 3194376 w 3897869"/>
                <a:gd name="connsiteY31" fmla="*/ 3089434 h 3965243"/>
                <a:gd name="connsiteX32" fmla="*/ 3268026 w 3897869"/>
                <a:gd name="connsiteY32" fmla="*/ 3526326 h 3965243"/>
                <a:gd name="connsiteX33" fmla="*/ 2347298 w 3897869"/>
                <a:gd name="connsiteY33" fmla="*/ 3920822 h 3965243"/>
                <a:gd name="connsiteX34" fmla="*/ 42617 w 3897869"/>
                <a:gd name="connsiteY34" fmla="*/ 2396849 h 3965243"/>
                <a:gd name="connsiteX35" fmla="*/ 1594841 w 3897869"/>
                <a:gd name="connsiteY35" fmla="*/ 62434 h 3965243"/>
                <a:gd name="connsiteX0" fmla="*/ 1853384 w 3897869"/>
                <a:gd name="connsiteY0" fmla="*/ 1370964 h 3947802"/>
                <a:gd name="connsiteX1" fmla="*/ 1768767 w 3897869"/>
                <a:gd name="connsiteY1" fmla="*/ 1389664 h 3947802"/>
                <a:gd name="connsiteX2" fmla="*/ 1517577 w 3897869"/>
                <a:gd name="connsiteY2" fmla="*/ 2041350 h 3947802"/>
                <a:gd name="connsiteX3" fmla="*/ 1928990 w 3897869"/>
                <a:gd name="connsiteY3" fmla="*/ 2639087 h 3947802"/>
                <a:gd name="connsiteX4" fmla="*/ 2318674 w 3897869"/>
                <a:gd name="connsiteY4" fmla="*/ 2005698 h 3947802"/>
                <a:gd name="connsiteX5" fmla="*/ 2293344 w 3897869"/>
                <a:gd name="connsiteY5" fmla="*/ 1833568 h 3947802"/>
                <a:gd name="connsiteX6" fmla="*/ 1853384 w 3897869"/>
                <a:gd name="connsiteY6" fmla="*/ 1370964 h 3947802"/>
                <a:gd name="connsiteX7" fmla="*/ 1594841 w 3897869"/>
                <a:gd name="connsiteY7" fmla="*/ 44993 h 3947802"/>
                <a:gd name="connsiteX8" fmla="*/ 3869632 w 3897869"/>
                <a:gd name="connsiteY8" fmla="*/ 1516663 h 3947802"/>
                <a:gd name="connsiteX9" fmla="*/ 3670773 w 3897869"/>
                <a:gd name="connsiteY9" fmla="*/ 2424780 h 3947802"/>
                <a:gd name="connsiteX10" fmla="*/ 3671055 w 3897869"/>
                <a:gd name="connsiteY10" fmla="*/ 2425723 h 3947802"/>
                <a:gd name="connsiteX11" fmla="*/ 3164582 w 3897869"/>
                <a:gd name="connsiteY11" fmla="*/ 2830399 h 3947802"/>
                <a:gd name="connsiteX12" fmla="*/ 3176822 w 3897869"/>
                <a:gd name="connsiteY12" fmla="*/ 2844326 h 3947802"/>
                <a:gd name="connsiteX13" fmla="*/ 3146203 w 3897869"/>
                <a:gd name="connsiteY13" fmla="*/ 2843096 h 3947802"/>
                <a:gd name="connsiteX14" fmla="*/ 3151211 w 3897869"/>
                <a:gd name="connsiteY14" fmla="*/ 2835495 h 3947802"/>
                <a:gd name="connsiteX15" fmla="*/ 2397082 w 3897869"/>
                <a:gd name="connsiteY15" fmla="*/ 2564021 h 3947802"/>
                <a:gd name="connsiteX16" fmla="*/ 2396219 w 3897869"/>
                <a:gd name="connsiteY16" fmla="*/ 2557547 h 3947802"/>
                <a:gd name="connsiteX17" fmla="*/ 1746058 w 3897869"/>
                <a:gd name="connsiteY17" fmla="*/ 3092914 h 3947802"/>
                <a:gd name="connsiteX18" fmla="*/ 990519 w 3897869"/>
                <a:gd name="connsiteY18" fmla="*/ 2019123 h 3947802"/>
                <a:gd name="connsiteX19" fmla="*/ 1593790 w 3897869"/>
                <a:gd name="connsiteY19" fmla="*/ 967148 h 3947802"/>
                <a:gd name="connsiteX20" fmla="*/ 1746058 w 3897869"/>
                <a:gd name="connsiteY20" fmla="*/ 945332 h 3947802"/>
                <a:gd name="connsiteX21" fmla="*/ 2206475 w 3897869"/>
                <a:gd name="connsiteY21" fmla="*/ 1173264 h 3947802"/>
                <a:gd name="connsiteX22" fmla="*/ 2185910 w 3897869"/>
                <a:gd name="connsiteY22" fmla="*/ 877222 h 3947802"/>
                <a:gd name="connsiteX23" fmla="*/ 2656644 w 3897869"/>
                <a:gd name="connsiteY23" fmla="*/ 802478 h 3947802"/>
                <a:gd name="connsiteX24" fmla="*/ 2828567 w 3897869"/>
                <a:gd name="connsiteY24" fmla="*/ 2098865 h 3947802"/>
                <a:gd name="connsiteX25" fmla="*/ 3312378 w 3897869"/>
                <a:gd name="connsiteY25" fmla="*/ 2040932 h 3947802"/>
                <a:gd name="connsiteX26" fmla="*/ 3289926 w 3897869"/>
                <a:gd name="connsiteY26" fmla="*/ 1346035 h 3947802"/>
                <a:gd name="connsiteX27" fmla="*/ 3290031 w 3897869"/>
                <a:gd name="connsiteY27" fmla="*/ 1346138 h 3947802"/>
                <a:gd name="connsiteX28" fmla="*/ 1700745 w 3897869"/>
                <a:gd name="connsiteY28" fmla="*/ 574371 h 3947802"/>
                <a:gd name="connsiteX29" fmla="*/ 571995 w 3897869"/>
                <a:gd name="connsiteY29" fmla="*/ 2273505 h 3947802"/>
                <a:gd name="connsiteX30" fmla="*/ 2267548 w 3897869"/>
                <a:gd name="connsiteY30" fmla="*/ 3407626 h 3947802"/>
                <a:gd name="connsiteX31" fmla="*/ 3194376 w 3897869"/>
                <a:gd name="connsiteY31" fmla="*/ 3071993 h 3947802"/>
                <a:gd name="connsiteX32" fmla="*/ 3268026 w 3897869"/>
                <a:gd name="connsiteY32" fmla="*/ 3508885 h 3947802"/>
                <a:gd name="connsiteX33" fmla="*/ 2347298 w 3897869"/>
                <a:gd name="connsiteY33" fmla="*/ 3903381 h 3947802"/>
                <a:gd name="connsiteX34" fmla="*/ 42617 w 3897869"/>
                <a:gd name="connsiteY34" fmla="*/ 2379408 h 3947802"/>
                <a:gd name="connsiteX35" fmla="*/ 1594841 w 3897869"/>
                <a:gd name="connsiteY35" fmla="*/ 44993 h 3947802"/>
                <a:gd name="connsiteX0" fmla="*/ 1853384 w 3897869"/>
                <a:gd name="connsiteY0" fmla="*/ 1370964 h 3947802"/>
                <a:gd name="connsiteX1" fmla="*/ 1768767 w 3897869"/>
                <a:gd name="connsiteY1" fmla="*/ 1389664 h 3947802"/>
                <a:gd name="connsiteX2" fmla="*/ 1517577 w 3897869"/>
                <a:gd name="connsiteY2" fmla="*/ 2041350 h 3947802"/>
                <a:gd name="connsiteX3" fmla="*/ 1928990 w 3897869"/>
                <a:gd name="connsiteY3" fmla="*/ 2639087 h 3947802"/>
                <a:gd name="connsiteX4" fmla="*/ 2318674 w 3897869"/>
                <a:gd name="connsiteY4" fmla="*/ 2005698 h 3947802"/>
                <a:gd name="connsiteX5" fmla="*/ 2293344 w 3897869"/>
                <a:gd name="connsiteY5" fmla="*/ 1833568 h 3947802"/>
                <a:gd name="connsiteX6" fmla="*/ 1853384 w 3897869"/>
                <a:gd name="connsiteY6" fmla="*/ 1370964 h 3947802"/>
                <a:gd name="connsiteX7" fmla="*/ 1594841 w 3897869"/>
                <a:gd name="connsiteY7" fmla="*/ 44993 h 3947802"/>
                <a:gd name="connsiteX8" fmla="*/ 3869632 w 3897869"/>
                <a:gd name="connsiteY8" fmla="*/ 1516663 h 3947802"/>
                <a:gd name="connsiteX9" fmla="*/ 3670773 w 3897869"/>
                <a:gd name="connsiteY9" fmla="*/ 2424780 h 3947802"/>
                <a:gd name="connsiteX10" fmla="*/ 3671055 w 3897869"/>
                <a:gd name="connsiteY10" fmla="*/ 2425723 h 3947802"/>
                <a:gd name="connsiteX11" fmla="*/ 3164582 w 3897869"/>
                <a:gd name="connsiteY11" fmla="*/ 2830399 h 3947802"/>
                <a:gd name="connsiteX12" fmla="*/ 3176822 w 3897869"/>
                <a:gd name="connsiteY12" fmla="*/ 2844326 h 3947802"/>
                <a:gd name="connsiteX13" fmla="*/ 3146203 w 3897869"/>
                <a:gd name="connsiteY13" fmla="*/ 2843096 h 3947802"/>
                <a:gd name="connsiteX14" fmla="*/ 3151211 w 3897869"/>
                <a:gd name="connsiteY14" fmla="*/ 2835495 h 3947802"/>
                <a:gd name="connsiteX15" fmla="*/ 2397082 w 3897869"/>
                <a:gd name="connsiteY15" fmla="*/ 2564021 h 3947802"/>
                <a:gd name="connsiteX16" fmla="*/ 2396219 w 3897869"/>
                <a:gd name="connsiteY16" fmla="*/ 2557547 h 3947802"/>
                <a:gd name="connsiteX17" fmla="*/ 1746058 w 3897869"/>
                <a:gd name="connsiteY17" fmla="*/ 3092914 h 3947802"/>
                <a:gd name="connsiteX18" fmla="*/ 990519 w 3897869"/>
                <a:gd name="connsiteY18" fmla="*/ 2019123 h 3947802"/>
                <a:gd name="connsiteX19" fmla="*/ 1593790 w 3897869"/>
                <a:gd name="connsiteY19" fmla="*/ 967148 h 3947802"/>
                <a:gd name="connsiteX20" fmla="*/ 1746058 w 3897869"/>
                <a:gd name="connsiteY20" fmla="*/ 945332 h 3947802"/>
                <a:gd name="connsiteX21" fmla="*/ 2206475 w 3897869"/>
                <a:gd name="connsiteY21" fmla="*/ 1173264 h 3947802"/>
                <a:gd name="connsiteX22" fmla="*/ 2185910 w 3897869"/>
                <a:gd name="connsiteY22" fmla="*/ 877222 h 3947802"/>
                <a:gd name="connsiteX23" fmla="*/ 2656644 w 3897869"/>
                <a:gd name="connsiteY23" fmla="*/ 802478 h 3947802"/>
                <a:gd name="connsiteX24" fmla="*/ 2828567 w 3897869"/>
                <a:gd name="connsiteY24" fmla="*/ 2098865 h 3947802"/>
                <a:gd name="connsiteX25" fmla="*/ 3312378 w 3897869"/>
                <a:gd name="connsiteY25" fmla="*/ 2040932 h 3947802"/>
                <a:gd name="connsiteX26" fmla="*/ 3289926 w 3897869"/>
                <a:gd name="connsiteY26" fmla="*/ 1346035 h 3947802"/>
                <a:gd name="connsiteX27" fmla="*/ 3290031 w 3897869"/>
                <a:gd name="connsiteY27" fmla="*/ 1346138 h 3947802"/>
                <a:gd name="connsiteX28" fmla="*/ 1700745 w 3897869"/>
                <a:gd name="connsiteY28" fmla="*/ 574371 h 3947802"/>
                <a:gd name="connsiteX29" fmla="*/ 571995 w 3897869"/>
                <a:gd name="connsiteY29" fmla="*/ 2273505 h 3947802"/>
                <a:gd name="connsiteX30" fmla="*/ 2267548 w 3897869"/>
                <a:gd name="connsiteY30" fmla="*/ 3407626 h 3947802"/>
                <a:gd name="connsiteX31" fmla="*/ 3194376 w 3897869"/>
                <a:gd name="connsiteY31" fmla="*/ 3071993 h 3947802"/>
                <a:gd name="connsiteX32" fmla="*/ 3268026 w 3897869"/>
                <a:gd name="connsiteY32" fmla="*/ 3508885 h 3947802"/>
                <a:gd name="connsiteX33" fmla="*/ 2347298 w 3897869"/>
                <a:gd name="connsiteY33" fmla="*/ 3903381 h 3947802"/>
                <a:gd name="connsiteX34" fmla="*/ 42617 w 3897869"/>
                <a:gd name="connsiteY34" fmla="*/ 2379408 h 3947802"/>
                <a:gd name="connsiteX35" fmla="*/ 1594841 w 3897869"/>
                <a:gd name="connsiteY35" fmla="*/ 44993 h 3947802"/>
                <a:gd name="connsiteX0" fmla="*/ 1853384 w 3897869"/>
                <a:gd name="connsiteY0" fmla="*/ 1370964 h 3947802"/>
                <a:gd name="connsiteX1" fmla="*/ 1768767 w 3897869"/>
                <a:gd name="connsiteY1" fmla="*/ 1389664 h 3947802"/>
                <a:gd name="connsiteX2" fmla="*/ 1517577 w 3897869"/>
                <a:gd name="connsiteY2" fmla="*/ 2041350 h 3947802"/>
                <a:gd name="connsiteX3" fmla="*/ 1928990 w 3897869"/>
                <a:gd name="connsiteY3" fmla="*/ 2639087 h 3947802"/>
                <a:gd name="connsiteX4" fmla="*/ 2318674 w 3897869"/>
                <a:gd name="connsiteY4" fmla="*/ 2005698 h 3947802"/>
                <a:gd name="connsiteX5" fmla="*/ 2293344 w 3897869"/>
                <a:gd name="connsiteY5" fmla="*/ 1833568 h 3947802"/>
                <a:gd name="connsiteX6" fmla="*/ 1853384 w 3897869"/>
                <a:gd name="connsiteY6" fmla="*/ 1370964 h 3947802"/>
                <a:gd name="connsiteX7" fmla="*/ 1594841 w 3897869"/>
                <a:gd name="connsiteY7" fmla="*/ 44993 h 3947802"/>
                <a:gd name="connsiteX8" fmla="*/ 3869632 w 3897869"/>
                <a:gd name="connsiteY8" fmla="*/ 1516663 h 3947802"/>
                <a:gd name="connsiteX9" fmla="*/ 3670773 w 3897869"/>
                <a:gd name="connsiteY9" fmla="*/ 2424780 h 3947802"/>
                <a:gd name="connsiteX10" fmla="*/ 3671055 w 3897869"/>
                <a:gd name="connsiteY10" fmla="*/ 2425723 h 3947802"/>
                <a:gd name="connsiteX11" fmla="*/ 3164582 w 3897869"/>
                <a:gd name="connsiteY11" fmla="*/ 2830399 h 3947802"/>
                <a:gd name="connsiteX12" fmla="*/ 3176822 w 3897869"/>
                <a:gd name="connsiteY12" fmla="*/ 2844326 h 3947802"/>
                <a:gd name="connsiteX13" fmla="*/ 3146203 w 3897869"/>
                <a:gd name="connsiteY13" fmla="*/ 2843096 h 3947802"/>
                <a:gd name="connsiteX14" fmla="*/ 3151211 w 3897869"/>
                <a:gd name="connsiteY14" fmla="*/ 2835495 h 3947802"/>
                <a:gd name="connsiteX15" fmla="*/ 2397082 w 3897869"/>
                <a:gd name="connsiteY15" fmla="*/ 2564021 h 3947802"/>
                <a:gd name="connsiteX16" fmla="*/ 2396219 w 3897869"/>
                <a:gd name="connsiteY16" fmla="*/ 2557547 h 3947802"/>
                <a:gd name="connsiteX17" fmla="*/ 1746058 w 3897869"/>
                <a:gd name="connsiteY17" fmla="*/ 3092914 h 3947802"/>
                <a:gd name="connsiteX18" fmla="*/ 990519 w 3897869"/>
                <a:gd name="connsiteY18" fmla="*/ 2019123 h 3947802"/>
                <a:gd name="connsiteX19" fmla="*/ 1593790 w 3897869"/>
                <a:gd name="connsiteY19" fmla="*/ 967148 h 3947802"/>
                <a:gd name="connsiteX20" fmla="*/ 1746058 w 3897869"/>
                <a:gd name="connsiteY20" fmla="*/ 945332 h 3947802"/>
                <a:gd name="connsiteX21" fmla="*/ 2206475 w 3897869"/>
                <a:gd name="connsiteY21" fmla="*/ 1173264 h 3947802"/>
                <a:gd name="connsiteX22" fmla="*/ 2185910 w 3897869"/>
                <a:gd name="connsiteY22" fmla="*/ 877222 h 3947802"/>
                <a:gd name="connsiteX23" fmla="*/ 2656644 w 3897869"/>
                <a:gd name="connsiteY23" fmla="*/ 802478 h 3947802"/>
                <a:gd name="connsiteX24" fmla="*/ 2828567 w 3897869"/>
                <a:gd name="connsiteY24" fmla="*/ 2098865 h 3947802"/>
                <a:gd name="connsiteX25" fmla="*/ 3312378 w 3897869"/>
                <a:gd name="connsiteY25" fmla="*/ 2040932 h 3947802"/>
                <a:gd name="connsiteX26" fmla="*/ 3289926 w 3897869"/>
                <a:gd name="connsiteY26" fmla="*/ 1346035 h 3947802"/>
                <a:gd name="connsiteX27" fmla="*/ 3290031 w 3897869"/>
                <a:gd name="connsiteY27" fmla="*/ 1346138 h 3947802"/>
                <a:gd name="connsiteX28" fmla="*/ 1700745 w 3897869"/>
                <a:gd name="connsiteY28" fmla="*/ 574371 h 3947802"/>
                <a:gd name="connsiteX29" fmla="*/ 571995 w 3897869"/>
                <a:gd name="connsiteY29" fmla="*/ 2273505 h 3947802"/>
                <a:gd name="connsiteX30" fmla="*/ 2267548 w 3897869"/>
                <a:gd name="connsiteY30" fmla="*/ 3407626 h 3947802"/>
                <a:gd name="connsiteX31" fmla="*/ 3194376 w 3897869"/>
                <a:gd name="connsiteY31" fmla="*/ 3071993 h 3947802"/>
                <a:gd name="connsiteX32" fmla="*/ 3268026 w 3897869"/>
                <a:gd name="connsiteY32" fmla="*/ 3508885 h 3947802"/>
                <a:gd name="connsiteX33" fmla="*/ 2347298 w 3897869"/>
                <a:gd name="connsiteY33" fmla="*/ 3903381 h 3947802"/>
                <a:gd name="connsiteX34" fmla="*/ 42617 w 3897869"/>
                <a:gd name="connsiteY34" fmla="*/ 2379408 h 3947802"/>
                <a:gd name="connsiteX35" fmla="*/ 1594841 w 3897869"/>
                <a:gd name="connsiteY35" fmla="*/ 44993 h 3947802"/>
                <a:gd name="connsiteX0" fmla="*/ 1853384 w 3897869"/>
                <a:gd name="connsiteY0" fmla="*/ 1362894 h 3939732"/>
                <a:gd name="connsiteX1" fmla="*/ 1768767 w 3897869"/>
                <a:gd name="connsiteY1" fmla="*/ 1381594 h 3939732"/>
                <a:gd name="connsiteX2" fmla="*/ 1517577 w 3897869"/>
                <a:gd name="connsiteY2" fmla="*/ 2033280 h 3939732"/>
                <a:gd name="connsiteX3" fmla="*/ 1928990 w 3897869"/>
                <a:gd name="connsiteY3" fmla="*/ 2631017 h 3939732"/>
                <a:gd name="connsiteX4" fmla="*/ 2318674 w 3897869"/>
                <a:gd name="connsiteY4" fmla="*/ 1997628 h 3939732"/>
                <a:gd name="connsiteX5" fmla="*/ 2293344 w 3897869"/>
                <a:gd name="connsiteY5" fmla="*/ 1825498 h 3939732"/>
                <a:gd name="connsiteX6" fmla="*/ 1853384 w 3897869"/>
                <a:gd name="connsiteY6" fmla="*/ 1362894 h 3939732"/>
                <a:gd name="connsiteX7" fmla="*/ 1594841 w 3897869"/>
                <a:gd name="connsiteY7" fmla="*/ 36923 h 3939732"/>
                <a:gd name="connsiteX8" fmla="*/ 3869632 w 3897869"/>
                <a:gd name="connsiteY8" fmla="*/ 1508593 h 3939732"/>
                <a:gd name="connsiteX9" fmla="*/ 3670773 w 3897869"/>
                <a:gd name="connsiteY9" fmla="*/ 2416710 h 3939732"/>
                <a:gd name="connsiteX10" fmla="*/ 3671055 w 3897869"/>
                <a:gd name="connsiteY10" fmla="*/ 2417653 h 3939732"/>
                <a:gd name="connsiteX11" fmla="*/ 3164582 w 3897869"/>
                <a:gd name="connsiteY11" fmla="*/ 2822329 h 3939732"/>
                <a:gd name="connsiteX12" fmla="*/ 3176822 w 3897869"/>
                <a:gd name="connsiteY12" fmla="*/ 2836256 h 3939732"/>
                <a:gd name="connsiteX13" fmla="*/ 3146203 w 3897869"/>
                <a:gd name="connsiteY13" fmla="*/ 2835026 h 3939732"/>
                <a:gd name="connsiteX14" fmla="*/ 3151211 w 3897869"/>
                <a:gd name="connsiteY14" fmla="*/ 2827425 h 3939732"/>
                <a:gd name="connsiteX15" fmla="*/ 2397082 w 3897869"/>
                <a:gd name="connsiteY15" fmla="*/ 2555951 h 3939732"/>
                <a:gd name="connsiteX16" fmla="*/ 2396219 w 3897869"/>
                <a:gd name="connsiteY16" fmla="*/ 2549477 h 3939732"/>
                <a:gd name="connsiteX17" fmla="*/ 1746058 w 3897869"/>
                <a:gd name="connsiteY17" fmla="*/ 3084844 h 3939732"/>
                <a:gd name="connsiteX18" fmla="*/ 990519 w 3897869"/>
                <a:gd name="connsiteY18" fmla="*/ 2011053 h 3939732"/>
                <a:gd name="connsiteX19" fmla="*/ 1593790 w 3897869"/>
                <a:gd name="connsiteY19" fmla="*/ 959078 h 3939732"/>
                <a:gd name="connsiteX20" fmla="*/ 1746058 w 3897869"/>
                <a:gd name="connsiteY20" fmla="*/ 937262 h 3939732"/>
                <a:gd name="connsiteX21" fmla="*/ 2206475 w 3897869"/>
                <a:gd name="connsiteY21" fmla="*/ 1165194 h 3939732"/>
                <a:gd name="connsiteX22" fmla="*/ 2185910 w 3897869"/>
                <a:gd name="connsiteY22" fmla="*/ 869152 h 3939732"/>
                <a:gd name="connsiteX23" fmla="*/ 2656644 w 3897869"/>
                <a:gd name="connsiteY23" fmla="*/ 794408 h 3939732"/>
                <a:gd name="connsiteX24" fmla="*/ 2828567 w 3897869"/>
                <a:gd name="connsiteY24" fmla="*/ 2090795 h 3939732"/>
                <a:gd name="connsiteX25" fmla="*/ 3312378 w 3897869"/>
                <a:gd name="connsiteY25" fmla="*/ 2032862 h 3939732"/>
                <a:gd name="connsiteX26" fmla="*/ 3289926 w 3897869"/>
                <a:gd name="connsiteY26" fmla="*/ 1337965 h 3939732"/>
                <a:gd name="connsiteX27" fmla="*/ 3290031 w 3897869"/>
                <a:gd name="connsiteY27" fmla="*/ 1338068 h 3939732"/>
                <a:gd name="connsiteX28" fmla="*/ 1700745 w 3897869"/>
                <a:gd name="connsiteY28" fmla="*/ 566301 h 3939732"/>
                <a:gd name="connsiteX29" fmla="*/ 571995 w 3897869"/>
                <a:gd name="connsiteY29" fmla="*/ 2265435 h 3939732"/>
                <a:gd name="connsiteX30" fmla="*/ 2267548 w 3897869"/>
                <a:gd name="connsiteY30" fmla="*/ 3399556 h 3939732"/>
                <a:gd name="connsiteX31" fmla="*/ 3194376 w 3897869"/>
                <a:gd name="connsiteY31" fmla="*/ 3063923 h 3939732"/>
                <a:gd name="connsiteX32" fmla="*/ 3268026 w 3897869"/>
                <a:gd name="connsiteY32" fmla="*/ 3500815 h 3939732"/>
                <a:gd name="connsiteX33" fmla="*/ 2347298 w 3897869"/>
                <a:gd name="connsiteY33" fmla="*/ 3895311 h 3939732"/>
                <a:gd name="connsiteX34" fmla="*/ 42617 w 3897869"/>
                <a:gd name="connsiteY34" fmla="*/ 2371338 h 3939732"/>
                <a:gd name="connsiteX35" fmla="*/ 1594841 w 3897869"/>
                <a:gd name="connsiteY35" fmla="*/ 36923 h 3939732"/>
                <a:gd name="connsiteX0" fmla="*/ 1853384 w 3897869"/>
                <a:gd name="connsiteY0" fmla="*/ 1371624 h 3948462"/>
                <a:gd name="connsiteX1" fmla="*/ 1768767 w 3897869"/>
                <a:gd name="connsiteY1" fmla="*/ 1390324 h 3948462"/>
                <a:gd name="connsiteX2" fmla="*/ 1517577 w 3897869"/>
                <a:gd name="connsiteY2" fmla="*/ 2042010 h 3948462"/>
                <a:gd name="connsiteX3" fmla="*/ 1928990 w 3897869"/>
                <a:gd name="connsiteY3" fmla="*/ 2639747 h 3948462"/>
                <a:gd name="connsiteX4" fmla="*/ 2318674 w 3897869"/>
                <a:gd name="connsiteY4" fmla="*/ 2006358 h 3948462"/>
                <a:gd name="connsiteX5" fmla="*/ 2293344 w 3897869"/>
                <a:gd name="connsiteY5" fmla="*/ 1834228 h 3948462"/>
                <a:gd name="connsiteX6" fmla="*/ 1853384 w 3897869"/>
                <a:gd name="connsiteY6" fmla="*/ 1371624 h 3948462"/>
                <a:gd name="connsiteX7" fmla="*/ 1594841 w 3897869"/>
                <a:gd name="connsiteY7" fmla="*/ 45653 h 3948462"/>
                <a:gd name="connsiteX8" fmla="*/ 3869632 w 3897869"/>
                <a:gd name="connsiteY8" fmla="*/ 1517323 h 3948462"/>
                <a:gd name="connsiteX9" fmla="*/ 3670773 w 3897869"/>
                <a:gd name="connsiteY9" fmla="*/ 2425440 h 3948462"/>
                <a:gd name="connsiteX10" fmla="*/ 3671055 w 3897869"/>
                <a:gd name="connsiteY10" fmla="*/ 2426383 h 3948462"/>
                <a:gd name="connsiteX11" fmla="*/ 3164582 w 3897869"/>
                <a:gd name="connsiteY11" fmla="*/ 2831059 h 3948462"/>
                <a:gd name="connsiteX12" fmla="*/ 3176822 w 3897869"/>
                <a:gd name="connsiteY12" fmla="*/ 2844986 h 3948462"/>
                <a:gd name="connsiteX13" fmla="*/ 3146203 w 3897869"/>
                <a:gd name="connsiteY13" fmla="*/ 2843756 h 3948462"/>
                <a:gd name="connsiteX14" fmla="*/ 3151211 w 3897869"/>
                <a:gd name="connsiteY14" fmla="*/ 2836155 h 3948462"/>
                <a:gd name="connsiteX15" fmla="*/ 2397082 w 3897869"/>
                <a:gd name="connsiteY15" fmla="*/ 2564681 h 3948462"/>
                <a:gd name="connsiteX16" fmla="*/ 2396219 w 3897869"/>
                <a:gd name="connsiteY16" fmla="*/ 2558207 h 3948462"/>
                <a:gd name="connsiteX17" fmla="*/ 1746058 w 3897869"/>
                <a:gd name="connsiteY17" fmla="*/ 3093574 h 3948462"/>
                <a:gd name="connsiteX18" fmla="*/ 990519 w 3897869"/>
                <a:gd name="connsiteY18" fmla="*/ 2019783 h 3948462"/>
                <a:gd name="connsiteX19" fmla="*/ 1593790 w 3897869"/>
                <a:gd name="connsiteY19" fmla="*/ 967808 h 3948462"/>
                <a:gd name="connsiteX20" fmla="*/ 1746058 w 3897869"/>
                <a:gd name="connsiteY20" fmla="*/ 945992 h 3948462"/>
                <a:gd name="connsiteX21" fmla="*/ 2206475 w 3897869"/>
                <a:gd name="connsiteY21" fmla="*/ 1173924 h 3948462"/>
                <a:gd name="connsiteX22" fmla="*/ 2185910 w 3897869"/>
                <a:gd name="connsiteY22" fmla="*/ 877882 h 3948462"/>
                <a:gd name="connsiteX23" fmla="*/ 2656644 w 3897869"/>
                <a:gd name="connsiteY23" fmla="*/ 803138 h 3948462"/>
                <a:gd name="connsiteX24" fmla="*/ 2828567 w 3897869"/>
                <a:gd name="connsiteY24" fmla="*/ 2099525 h 3948462"/>
                <a:gd name="connsiteX25" fmla="*/ 3312378 w 3897869"/>
                <a:gd name="connsiteY25" fmla="*/ 2041592 h 3948462"/>
                <a:gd name="connsiteX26" fmla="*/ 3289926 w 3897869"/>
                <a:gd name="connsiteY26" fmla="*/ 1346695 h 3948462"/>
                <a:gd name="connsiteX27" fmla="*/ 3290031 w 3897869"/>
                <a:gd name="connsiteY27" fmla="*/ 1346798 h 3948462"/>
                <a:gd name="connsiteX28" fmla="*/ 1700745 w 3897869"/>
                <a:gd name="connsiteY28" fmla="*/ 575031 h 3948462"/>
                <a:gd name="connsiteX29" fmla="*/ 571995 w 3897869"/>
                <a:gd name="connsiteY29" fmla="*/ 2274165 h 3948462"/>
                <a:gd name="connsiteX30" fmla="*/ 2267548 w 3897869"/>
                <a:gd name="connsiteY30" fmla="*/ 3408286 h 3948462"/>
                <a:gd name="connsiteX31" fmla="*/ 3194376 w 3897869"/>
                <a:gd name="connsiteY31" fmla="*/ 3072653 h 3948462"/>
                <a:gd name="connsiteX32" fmla="*/ 3268026 w 3897869"/>
                <a:gd name="connsiteY32" fmla="*/ 3509545 h 3948462"/>
                <a:gd name="connsiteX33" fmla="*/ 2347298 w 3897869"/>
                <a:gd name="connsiteY33" fmla="*/ 3904041 h 3948462"/>
                <a:gd name="connsiteX34" fmla="*/ 42617 w 3897869"/>
                <a:gd name="connsiteY34" fmla="*/ 2380068 h 3948462"/>
                <a:gd name="connsiteX35" fmla="*/ 1594841 w 3897869"/>
                <a:gd name="connsiteY35" fmla="*/ 45653 h 3948462"/>
                <a:gd name="connsiteX0" fmla="*/ 1853384 w 3876965"/>
                <a:gd name="connsiteY0" fmla="*/ 1371624 h 3948462"/>
                <a:gd name="connsiteX1" fmla="*/ 1768767 w 3876965"/>
                <a:gd name="connsiteY1" fmla="*/ 1390324 h 3948462"/>
                <a:gd name="connsiteX2" fmla="*/ 1517577 w 3876965"/>
                <a:gd name="connsiteY2" fmla="*/ 2042010 h 3948462"/>
                <a:gd name="connsiteX3" fmla="*/ 1928990 w 3876965"/>
                <a:gd name="connsiteY3" fmla="*/ 2639747 h 3948462"/>
                <a:gd name="connsiteX4" fmla="*/ 2318674 w 3876965"/>
                <a:gd name="connsiteY4" fmla="*/ 2006358 h 3948462"/>
                <a:gd name="connsiteX5" fmla="*/ 2293344 w 3876965"/>
                <a:gd name="connsiteY5" fmla="*/ 1834228 h 3948462"/>
                <a:gd name="connsiteX6" fmla="*/ 1853384 w 3876965"/>
                <a:gd name="connsiteY6" fmla="*/ 1371624 h 3948462"/>
                <a:gd name="connsiteX7" fmla="*/ 1594841 w 3876965"/>
                <a:gd name="connsiteY7" fmla="*/ 45653 h 3948462"/>
                <a:gd name="connsiteX8" fmla="*/ 3869632 w 3876965"/>
                <a:gd name="connsiteY8" fmla="*/ 1517323 h 3948462"/>
                <a:gd name="connsiteX9" fmla="*/ 3670773 w 3876965"/>
                <a:gd name="connsiteY9" fmla="*/ 2425440 h 3948462"/>
                <a:gd name="connsiteX10" fmla="*/ 3671055 w 3876965"/>
                <a:gd name="connsiteY10" fmla="*/ 2426383 h 3948462"/>
                <a:gd name="connsiteX11" fmla="*/ 3164582 w 3876965"/>
                <a:gd name="connsiteY11" fmla="*/ 2831059 h 3948462"/>
                <a:gd name="connsiteX12" fmla="*/ 3176822 w 3876965"/>
                <a:gd name="connsiteY12" fmla="*/ 2844986 h 3948462"/>
                <a:gd name="connsiteX13" fmla="*/ 3146203 w 3876965"/>
                <a:gd name="connsiteY13" fmla="*/ 2843756 h 3948462"/>
                <a:gd name="connsiteX14" fmla="*/ 3151211 w 3876965"/>
                <a:gd name="connsiteY14" fmla="*/ 2836155 h 3948462"/>
                <a:gd name="connsiteX15" fmla="*/ 2397082 w 3876965"/>
                <a:gd name="connsiteY15" fmla="*/ 2564681 h 3948462"/>
                <a:gd name="connsiteX16" fmla="*/ 2396219 w 3876965"/>
                <a:gd name="connsiteY16" fmla="*/ 2558207 h 3948462"/>
                <a:gd name="connsiteX17" fmla="*/ 1746058 w 3876965"/>
                <a:gd name="connsiteY17" fmla="*/ 3093574 h 3948462"/>
                <a:gd name="connsiteX18" fmla="*/ 990519 w 3876965"/>
                <a:gd name="connsiteY18" fmla="*/ 2019783 h 3948462"/>
                <a:gd name="connsiteX19" fmla="*/ 1593790 w 3876965"/>
                <a:gd name="connsiteY19" fmla="*/ 967808 h 3948462"/>
                <a:gd name="connsiteX20" fmla="*/ 1746058 w 3876965"/>
                <a:gd name="connsiteY20" fmla="*/ 945992 h 3948462"/>
                <a:gd name="connsiteX21" fmla="*/ 2206475 w 3876965"/>
                <a:gd name="connsiteY21" fmla="*/ 1173924 h 3948462"/>
                <a:gd name="connsiteX22" fmla="*/ 2185910 w 3876965"/>
                <a:gd name="connsiteY22" fmla="*/ 877882 h 3948462"/>
                <a:gd name="connsiteX23" fmla="*/ 2656644 w 3876965"/>
                <a:gd name="connsiteY23" fmla="*/ 803138 h 3948462"/>
                <a:gd name="connsiteX24" fmla="*/ 2828567 w 3876965"/>
                <a:gd name="connsiteY24" fmla="*/ 2099525 h 3948462"/>
                <a:gd name="connsiteX25" fmla="*/ 3312378 w 3876965"/>
                <a:gd name="connsiteY25" fmla="*/ 2041592 h 3948462"/>
                <a:gd name="connsiteX26" fmla="*/ 3289926 w 3876965"/>
                <a:gd name="connsiteY26" fmla="*/ 1346695 h 3948462"/>
                <a:gd name="connsiteX27" fmla="*/ 3290031 w 3876965"/>
                <a:gd name="connsiteY27" fmla="*/ 1346798 h 3948462"/>
                <a:gd name="connsiteX28" fmla="*/ 1700745 w 3876965"/>
                <a:gd name="connsiteY28" fmla="*/ 575031 h 3948462"/>
                <a:gd name="connsiteX29" fmla="*/ 571995 w 3876965"/>
                <a:gd name="connsiteY29" fmla="*/ 2274165 h 3948462"/>
                <a:gd name="connsiteX30" fmla="*/ 2267548 w 3876965"/>
                <a:gd name="connsiteY30" fmla="*/ 3408286 h 3948462"/>
                <a:gd name="connsiteX31" fmla="*/ 3194376 w 3876965"/>
                <a:gd name="connsiteY31" fmla="*/ 3072653 h 3948462"/>
                <a:gd name="connsiteX32" fmla="*/ 3268026 w 3876965"/>
                <a:gd name="connsiteY32" fmla="*/ 3509545 h 3948462"/>
                <a:gd name="connsiteX33" fmla="*/ 2347298 w 3876965"/>
                <a:gd name="connsiteY33" fmla="*/ 3904041 h 3948462"/>
                <a:gd name="connsiteX34" fmla="*/ 42617 w 3876965"/>
                <a:gd name="connsiteY34" fmla="*/ 2380068 h 3948462"/>
                <a:gd name="connsiteX35" fmla="*/ 1594841 w 3876965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12378 w 3869632"/>
                <a:gd name="connsiteY25" fmla="*/ 2041592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12378 w 3869632"/>
                <a:gd name="connsiteY25" fmla="*/ 2041592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12378 w 3869632"/>
                <a:gd name="connsiteY25" fmla="*/ 2041592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12378 w 3869632"/>
                <a:gd name="connsiteY25" fmla="*/ 2041592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64683 w 3869632"/>
                <a:gd name="connsiteY25" fmla="*/ 2060269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64683 w 3869632"/>
                <a:gd name="connsiteY25" fmla="*/ 2060269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64683 w 3869632"/>
                <a:gd name="connsiteY25" fmla="*/ 2060269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64683 w 3869632"/>
                <a:gd name="connsiteY25" fmla="*/ 2060269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62812 w 3869632"/>
                <a:gd name="connsiteY25" fmla="*/ 2002360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69632"/>
                <a:gd name="connsiteY0" fmla="*/ 1371624 h 3948462"/>
                <a:gd name="connsiteX1" fmla="*/ 1768767 w 3869632"/>
                <a:gd name="connsiteY1" fmla="*/ 1390324 h 3948462"/>
                <a:gd name="connsiteX2" fmla="*/ 1517577 w 3869632"/>
                <a:gd name="connsiteY2" fmla="*/ 2042010 h 3948462"/>
                <a:gd name="connsiteX3" fmla="*/ 1928990 w 3869632"/>
                <a:gd name="connsiteY3" fmla="*/ 2639747 h 3948462"/>
                <a:gd name="connsiteX4" fmla="*/ 2318674 w 3869632"/>
                <a:gd name="connsiteY4" fmla="*/ 2006358 h 3948462"/>
                <a:gd name="connsiteX5" fmla="*/ 2293344 w 3869632"/>
                <a:gd name="connsiteY5" fmla="*/ 1834228 h 3948462"/>
                <a:gd name="connsiteX6" fmla="*/ 1853384 w 3869632"/>
                <a:gd name="connsiteY6" fmla="*/ 1371624 h 3948462"/>
                <a:gd name="connsiteX7" fmla="*/ 1594841 w 3869632"/>
                <a:gd name="connsiteY7" fmla="*/ 45653 h 3948462"/>
                <a:gd name="connsiteX8" fmla="*/ 3869632 w 3869632"/>
                <a:gd name="connsiteY8" fmla="*/ 1517323 h 3948462"/>
                <a:gd name="connsiteX9" fmla="*/ 3670773 w 3869632"/>
                <a:gd name="connsiteY9" fmla="*/ 2425440 h 3948462"/>
                <a:gd name="connsiteX10" fmla="*/ 3671055 w 3869632"/>
                <a:gd name="connsiteY10" fmla="*/ 2426383 h 3948462"/>
                <a:gd name="connsiteX11" fmla="*/ 3164582 w 3869632"/>
                <a:gd name="connsiteY11" fmla="*/ 2831059 h 3948462"/>
                <a:gd name="connsiteX12" fmla="*/ 3176822 w 3869632"/>
                <a:gd name="connsiteY12" fmla="*/ 2844986 h 3948462"/>
                <a:gd name="connsiteX13" fmla="*/ 3146203 w 3869632"/>
                <a:gd name="connsiteY13" fmla="*/ 2843756 h 3948462"/>
                <a:gd name="connsiteX14" fmla="*/ 3151211 w 3869632"/>
                <a:gd name="connsiteY14" fmla="*/ 2836155 h 3948462"/>
                <a:gd name="connsiteX15" fmla="*/ 2397082 w 3869632"/>
                <a:gd name="connsiteY15" fmla="*/ 2564681 h 3948462"/>
                <a:gd name="connsiteX16" fmla="*/ 2396219 w 3869632"/>
                <a:gd name="connsiteY16" fmla="*/ 2558207 h 3948462"/>
                <a:gd name="connsiteX17" fmla="*/ 1746058 w 3869632"/>
                <a:gd name="connsiteY17" fmla="*/ 3093574 h 3948462"/>
                <a:gd name="connsiteX18" fmla="*/ 990519 w 3869632"/>
                <a:gd name="connsiteY18" fmla="*/ 2019783 h 3948462"/>
                <a:gd name="connsiteX19" fmla="*/ 1593790 w 3869632"/>
                <a:gd name="connsiteY19" fmla="*/ 967808 h 3948462"/>
                <a:gd name="connsiteX20" fmla="*/ 1746058 w 3869632"/>
                <a:gd name="connsiteY20" fmla="*/ 945992 h 3948462"/>
                <a:gd name="connsiteX21" fmla="*/ 2206475 w 3869632"/>
                <a:gd name="connsiteY21" fmla="*/ 1173924 h 3948462"/>
                <a:gd name="connsiteX22" fmla="*/ 2185910 w 3869632"/>
                <a:gd name="connsiteY22" fmla="*/ 877882 h 3948462"/>
                <a:gd name="connsiteX23" fmla="*/ 2656644 w 3869632"/>
                <a:gd name="connsiteY23" fmla="*/ 803138 h 3948462"/>
                <a:gd name="connsiteX24" fmla="*/ 2828567 w 3869632"/>
                <a:gd name="connsiteY24" fmla="*/ 2099525 h 3948462"/>
                <a:gd name="connsiteX25" fmla="*/ 3362812 w 3869632"/>
                <a:gd name="connsiteY25" fmla="*/ 2002360 h 3948462"/>
                <a:gd name="connsiteX26" fmla="*/ 3289926 w 3869632"/>
                <a:gd name="connsiteY26" fmla="*/ 1346695 h 3948462"/>
                <a:gd name="connsiteX27" fmla="*/ 3290031 w 3869632"/>
                <a:gd name="connsiteY27" fmla="*/ 1346798 h 3948462"/>
                <a:gd name="connsiteX28" fmla="*/ 1700745 w 3869632"/>
                <a:gd name="connsiteY28" fmla="*/ 575031 h 3948462"/>
                <a:gd name="connsiteX29" fmla="*/ 571995 w 3869632"/>
                <a:gd name="connsiteY29" fmla="*/ 2274165 h 3948462"/>
                <a:gd name="connsiteX30" fmla="*/ 2267548 w 3869632"/>
                <a:gd name="connsiteY30" fmla="*/ 3408286 h 3948462"/>
                <a:gd name="connsiteX31" fmla="*/ 3194376 w 3869632"/>
                <a:gd name="connsiteY31" fmla="*/ 3072653 h 3948462"/>
                <a:gd name="connsiteX32" fmla="*/ 3268026 w 3869632"/>
                <a:gd name="connsiteY32" fmla="*/ 3509545 h 3948462"/>
                <a:gd name="connsiteX33" fmla="*/ 2347298 w 3869632"/>
                <a:gd name="connsiteY33" fmla="*/ 3904041 h 3948462"/>
                <a:gd name="connsiteX34" fmla="*/ 42617 w 3869632"/>
                <a:gd name="connsiteY34" fmla="*/ 2380068 h 3948462"/>
                <a:gd name="connsiteX35" fmla="*/ 1594841 w 3869632"/>
                <a:gd name="connsiteY35" fmla="*/ 45653 h 3948462"/>
                <a:gd name="connsiteX0" fmla="*/ 1853384 w 3888568"/>
                <a:gd name="connsiteY0" fmla="*/ 1371624 h 3948462"/>
                <a:gd name="connsiteX1" fmla="*/ 1768767 w 3888568"/>
                <a:gd name="connsiteY1" fmla="*/ 1390324 h 3948462"/>
                <a:gd name="connsiteX2" fmla="*/ 1517577 w 3888568"/>
                <a:gd name="connsiteY2" fmla="*/ 2042010 h 3948462"/>
                <a:gd name="connsiteX3" fmla="*/ 1928990 w 3888568"/>
                <a:gd name="connsiteY3" fmla="*/ 2639747 h 3948462"/>
                <a:gd name="connsiteX4" fmla="*/ 2318674 w 3888568"/>
                <a:gd name="connsiteY4" fmla="*/ 2006358 h 3948462"/>
                <a:gd name="connsiteX5" fmla="*/ 2293344 w 3888568"/>
                <a:gd name="connsiteY5" fmla="*/ 1834228 h 3948462"/>
                <a:gd name="connsiteX6" fmla="*/ 1853384 w 3888568"/>
                <a:gd name="connsiteY6" fmla="*/ 1371624 h 3948462"/>
                <a:gd name="connsiteX7" fmla="*/ 1594841 w 3888568"/>
                <a:gd name="connsiteY7" fmla="*/ 45653 h 3948462"/>
                <a:gd name="connsiteX8" fmla="*/ 3869632 w 3888568"/>
                <a:gd name="connsiteY8" fmla="*/ 1517323 h 3948462"/>
                <a:gd name="connsiteX9" fmla="*/ 3670773 w 3888568"/>
                <a:gd name="connsiteY9" fmla="*/ 2425440 h 3948462"/>
                <a:gd name="connsiteX10" fmla="*/ 3671055 w 3888568"/>
                <a:gd name="connsiteY10" fmla="*/ 2426383 h 3948462"/>
                <a:gd name="connsiteX11" fmla="*/ 3164582 w 3888568"/>
                <a:gd name="connsiteY11" fmla="*/ 2831059 h 3948462"/>
                <a:gd name="connsiteX12" fmla="*/ 3176822 w 3888568"/>
                <a:gd name="connsiteY12" fmla="*/ 2844986 h 3948462"/>
                <a:gd name="connsiteX13" fmla="*/ 3146203 w 3888568"/>
                <a:gd name="connsiteY13" fmla="*/ 2843756 h 3948462"/>
                <a:gd name="connsiteX14" fmla="*/ 3151211 w 3888568"/>
                <a:gd name="connsiteY14" fmla="*/ 2836155 h 3948462"/>
                <a:gd name="connsiteX15" fmla="*/ 2397082 w 3888568"/>
                <a:gd name="connsiteY15" fmla="*/ 2564681 h 3948462"/>
                <a:gd name="connsiteX16" fmla="*/ 2396219 w 3888568"/>
                <a:gd name="connsiteY16" fmla="*/ 2558207 h 3948462"/>
                <a:gd name="connsiteX17" fmla="*/ 1746058 w 3888568"/>
                <a:gd name="connsiteY17" fmla="*/ 3093574 h 3948462"/>
                <a:gd name="connsiteX18" fmla="*/ 990519 w 3888568"/>
                <a:gd name="connsiteY18" fmla="*/ 2019783 h 3948462"/>
                <a:gd name="connsiteX19" fmla="*/ 1593790 w 3888568"/>
                <a:gd name="connsiteY19" fmla="*/ 967808 h 3948462"/>
                <a:gd name="connsiteX20" fmla="*/ 1746058 w 3888568"/>
                <a:gd name="connsiteY20" fmla="*/ 945992 h 3948462"/>
                <a:gd name="connsiteX21" fmla="*/ 2206475 w 3888568"/>
                <a:gd name="connsiteY21" fmla="*/ 1173924 h 3948462"/>
                <a:gd name="connsiteX22" fmla="*/ 2185910 w 3888568"/>
                <a:gd name="connsiteY22" fmla="*/ 877882 h 3948462"/>
                <a:gd name="connsiteX23" fmla="*/ 2656644 w 3888568"/>
                <a:gd name="connsiteY23" fmla="*/ 803138 h 3948462"/>
                <a:gd name="connsiteX24" fmla="*/ 2828567 w 3888568"/>
                <a:gd name="connsiteY24" fmla="*/ 2099525 h 3948462"/>
                <a:gd name="connsiteX25" fmla="*/ 3362812 w 3888568"/>
                <a:gd name="connsiteY25" fmla="*/ 2002360 h 3948462"/>
                <a:gd name="connsiteX26" fmla="*/ 3289926 w 3888568"/>
                <a:gd name="connsiteY26" fmla="*/ 1346695 h 3948462"/>
                <a:gd name="connsiteX27" fmla="*/ 3290031 w 3888568"/>
                <a:gd name="connsiteY27" fmla="*/ 1346798 h 3948462"/>
                <a:gd name="connsiteX28" fmla="*/ 1700745 w 3888568"/>
                <a:gd name="connsiteY28" fmla="*/ 575031 h 3948462"/>
                <a:gd name="connsiteX29" fmla="*/ 571995 w 3888568"/>
                <a:gd name="connsiteY29" fmla="*/ 2274165 h 3948462"/>
                <a:gd name="connsiteX30" fmla="*/ 2267548 w 3888568"/>
                <a:gd name="connsiteY30" fmla="*/ 3408286 h 3948462"/>
                <a:gd name="connsiteX31" fmla="*/ 3194376 w 3888568"/>
                <a:gd name="connsiteY31" fmla="*/ 3072653 h 3948462"/>
                <a:gd name="connsiteX32" fmla="*/ 3268026 w 3888568"/>
                <a:gd name="connsiteY32" fmla="*/ 3509545 h 3948462"/>
                <a:gd name="connsiteX33" fmla="*/ 2347298 w 3888568"/>
                <a:gd name="connsiteY33" fmla="*/ 3904041 h 3948462"/>
                <a:gd name="connsiteX34" fmla="*/ 42617 w 3888568"/>
                <a:gd name="connsiteY34" fmla="*/ 2380068 h 3948462"/>
                <a:gd name="connsiteX35" fmla="*/ 1594841 w 3888568"/>
                <a:gd name="connsiteY35" fmla="*/ 45653 h 3948462"/>
                <a:gd name="connsiteX0" fmla="*/ 1853384 w 3888568"/>
                <a:gd name="connsiteY0" fmla="*/ 1371624 h 3948462"/>
                <a:gd name="connsiteX1" fmla="*/ 1768767 w 3888568"/>
                <a:gd name="connsiteY1" fmla="*/ 1390324 h 3948462"/>
                <a:gd name="connsiteX2" fmla="*/ 1517577 w 3888568"/>
                <a:gd name="connsiteY2" fmla="*/ 2042010 h 3948462"/>
                <a:gd name="connsiteX3" fmla="*/ 1928990 w 3888568"/>
                <a:gd name="connsiteY3" fmla="*/ 2639747 h 3948462"/>
                <a:gd name="connsiteX4" fmla="*/ 2318674 w 3888568"/>
                <a:gd name="connsiteY4" fmla="*/ 2006358 h 3948462"/>
                <a:gd name="connsiteX5" fmla="*/ 2293344 w 3888568"/>
                <a:gd name="connsiteY5" fmla="*/ 1834228 h 3948462"/>
                <a:gd name="connsiteX6" fmla="*/ 1853384 w 3888568"/>
                <a:gd name="connsiteY6" fmla="*/ 1371624 h 3948462"/>
                <a:gd name="connsiteX7" fmla="*/ 1594841 w 3888568"/>
                <a:gd name="connsiteY7" fmla="*/ 45653 h 3948462"/>
                <a:gd name="connsiteX8" fmla="*/ 3869632 w 3888568"/>
                <a:gd name="connsiteY8" fmla="*/ 1517323 h 3948462"/>
                <a:gd name="connsiteX9" fmla="*/ 3670773 w 3888568"/>
                <a:gd name="connsiteY9" fmla="*/ 2425440 h 3948462"/>
                <a:gd name="connsiteX10" fmla="*/ 3704679 w 3888568"/>
                <a:gd name="connsiteY10" fmla="*/ 2448797 h 3948462"/>
                <a:gd name="connsiteX11" fmla="*/ 3164582 w 3888568"/>
                <a:gd name="connsiteY11" fmla="*/ 2831059 h 3948462"/>
                <a:gd name="connsiteX12" fmla="*/ 3176822 w 3888568"/>
                <a:gd name="connsiteY12" fmla="*/ 2844986 h 3948462"/>
                <a:gd name="connsiteX13" fmla="*/ 3146203 w 3888568"/>
                <a:gd name="connsiteY13" fmla="*/ 2843756 h 3948462"/>
                <a:gd name="connsiteX14" fmla="*/ 3151211 w 3888568"/>
                <a:gd name="connsiteY14" fmla="*/ 2836155 h 3948462"/>
                <a:gd name="connsiteX15" fmla="*/ 2397082 w 3888568"/>
                <a:gd name="connsiteY15" fmla="*/ 2564681 h 3948462"/>
                <a:gd name="connsiteX16" fmla="*/ 2396219 w 3888568"/>
                <a:gd name="connsiteY16" fmla="*/ 2558207 h 3948462"/>
                <a:gd name="connsiteX17" fmla="*/ 1746058 w 3888568"/>
                <a:gd name="connsiteY17" fmla="*/ 3093574 h 3948462"/>
                <a:gd name="connsiteX18" fmla="*/ 990519 w 3888568"/>
                <a:gd name="connsiteY18" fmla="*/ 2019783 h 3948462"/>
                <a:gd name="connsiteX19" fmla="*/ 1593790 w 3888568"/>
                <a:gd name="connsiteY19" fmla="*/ 967808 h 3948462"/>
                <a:gd name="connsiteX20" fmla="*/ 1746058 w 3888568"/>
                <a:gd name="connsiteY20" fmla="*/ 945992 h 3948462"/>
                <a:gd name="connsiteX21" fmla="*/ 2206475 w 3888568"/>
                <a:gd name="connsiteY21" fmla="*/ 1173924 h 3948462"/>
                <a:gd name="connsiteX22" fmla="*/ 2185910 w 3888568"/>
                <a:gd name="connsiteY22" fmla="*/ 877882 h 3948462"/>
                <a:gd name="connsiteX23" fmla="*/ 2656644 w 3888568"/>
                <a:gd name="connsiteY23" fmla="*/ 803138 h 3948462"/>
                <a:gd name="connsiteX24" fmla="*/ 2828567 w 3888568"/>
                <a:gd name="connsiteY24" fmla="*/ 2099525 h 3948462"/>
                <a:gd name="connsiteX25" fmla="*/ 3362812 w 3888568"/>
                <a:gd name="connsiteY25" fmla="*/ 2002360 h 3948462"/>
                <a:gd name="connsiteX26" fmla="*/ 3289926 w 3888568"/>
                <a:gd name="connsiteY26" fmla="*/ 1346695 h 3948462"/>
                <a:gd name="connsiteX27" fmla="*/ 3290031 w 3888568"/>
                <a:gd name="connsiteY27" fmla="*/ 1346798 h 3948462"/>
                <a:gd name="connsiteX28" fmla="*/ 1700745 w 3888568"/>
                <a:gd name="connsiteY28" fmla="*/ 575031 h 3948462"/>
                <a:gd name="connsiteX29" fmla="*/ 571995 w 3888568"/>
                <a:gd name="connsiteY29" fmla="*/ 2274165 h 3948462"/>
                <a:gd name="connsiteX30" fmla="*/ 2267548 w 3888568"/>
                <a:gd name="connsiteY30" fmla="*/ 3408286 h 3948462"/>
                <a:gd name="connsiteX31" fmla="*/ 3194376 w 3888568"/>
                <a:gd name="connsiteY31" fmla="*/ 3072653 h 3948462"/>
                <a:gd name="connsiteX32" fmla="*/ 3268026 w 3888568"/>
                <a:gd name="connsiteY32" fmla="*/ 3509545 h 3948462"/>
                <a:gd name="connsiteX33" fmla="*/ 2347298 w 3888568"/>
                <a:gd name="connsiteY33" fmla="*/ 3904041 h 3948462"/>
                <a:gd name="connsiteX34" fmla="*/ 42617 w 3888568"/>
                <a:gd name="connsiteY34" fmla="*/ 2380068 h 3948462"/>
                <a:gd name="connsiteX35" fmla="*/ 1594841 w 3888568"/>
                <a:gd name="connsiteY35" fmla="*/ 45653 h 3948462"/>
                <a:gd name="connsiteX0" fmla="*/ 1853384 w 3888568"/>
                <a:gd name="connsiteY0" fmla="*/ 1371624 h 3948462"/>
                <a:gd name="connsiteX1" fmla="*/ 1768767 w 3888568"/>
                <a:gd name="connsiteY1" fmla="*/ 1390324 h 3948462"/>
                <a:gd name="connsiteX2" fmla="*/ 1517577 w 3888568"/>
                <a:gd name="connsiteY2" fmla="*/ 2042010 h 3948462"/>
                <a:gd name="connsiteX3" fmla="*/ 1928990 w 3888568"/>
                <a:gd name="connsiteY3" fmla="*/ 2639747 h 3948462"/>
                <a:gd name="connsiteX4" fmla="*/ 2318674 w 3888568"/>
                <a:gd name="connsiteY4" fmla="*/ 2006358 h 3948462"/>
                <a:gd name="connsiteX5" fmla="*/ 2293344 w 3888568"/>
                <a:gd name="connsiteY5" fmla="*/ 1834228 h 3948462"/>
                <a:gd name="connsiteX6" fmla="*/ 1853384 w 3888568"/>
                <a:gd name="connsiteY6" fmla="*/ 1371624 h 3948462"/>
                <a:gd name="connsiteX7" fmla="*/ 1594841 w 3888568"/>
                <a:gd name="connsiteY7" fmla="*/ 45653 h 3948462"/>
                <a:gd name="connsiteX8" fmla="*/ 3869632 w 3888568"/>
                <a:gd name="connsiteY8" fmla="*/ 1517323 h 3948462"/>
                <a:gd name="connsiteX9" fmla="*/ 3670773 w 3888568"/>
                <a:gd name="connsiteY9" fmla="*/ 2425440 h 3948462"/>
                <a:gd name="connsiteX10" fmla="*/ 3164582 w 3888568"/>
                <a:gd name="connsiteY10" fmla="*/ 2831059 h 3948462"/>
                <a:gd name="connsiteX11" fmla="*/ 3176822 w 3888568"/>
                <a:gd name="connsiteY11" fmla="*/ 2844986 h 3948462"/>
                <a:gd name="connsiteX12" fmla="*/ 3146203 w 3888568"/>
                <a:gd name="connsiteY12" fmla="*/ 2843756 h 3948462"/>
                <a:gd name="connsiteX13" fmla="*/ 3151211 w 3888568"/>
                <a:gd name="connsiteY13" fmla="*/ 2836155 h 3948462"/>
                <a:gd name="connsiteX14" fmla="*/ 2397082 w 3888568"/>
                <a:gd name="connsiteY14" fmla="*/ 2564681 h 3948462"/>
                <a:gd name="connsiteX15" fmla="*/ 2396219 w 3888568"/>
                <a:gd name="connsiteY15" fmla="*/ 2558207 h 3948462"/>
                <a:gd name="connsiteX16" fmla="*/ 1746058 w 3888568"/>
                <a:gd name="connsiteY16" fmla="*/ 3093574 h 3948462"/>
                <a:gd name="connsiteX17" fmla="*/ 990519 w 3888568"/>
                <a:gd name="connsiteY17" fmla="*/ 2019783 h 3948462"/>
                <a:gd name="connsiteX18" fmla="*/ 1593790 w 3888568"/>
                <a:gd name="connsiteY18" fmla="*/ 967808 h 3948462"/>
                <a:gd name="connsiteX19" fmla="*/ 1746058 w 3888568"/>
                <a:gd name="connsiteY19" fmla="*/ 945992 h 3948462"/>
                <a:gd name="connsiteX20" fmla="*/ 2206475 w 3888568"/>
                <a:gd name="connsiteY20" fmla="*/ 1173924 h 3948462"/>
                <a:gd name="connsiteX21" fmla="*/ 2185910 w 3888568"/>
                <a:gd name="connsiteY21" fmla="*/ 877882 h 3948462"/>
                <a:gd name="connsiteX22" fmla="*/ 2656644 w 3888568"/>
                <a:gd name="connsiteY22" fmla="*/ 803138 h 3948462"/>
                <a:gd name="connsiteX23" fmla="*/ 2828567 w 3888568"/>
                <a:gd name="connsiteY23" fmla="*/ 2099525 h 3948462"/>
                <a:gd name="connsiteX24" fmla="*/ 3362812 w 3888568"/>
                <a:gd name="connsiteY24" fmla="*/ 2002360 h 3948462"/>
                <a:gd name="connsiteX25" fmla="*/ 3289926 w 3888568"/>
                <a:gd name="connsiteY25" fmla="*/ 1346695 h 3948462"/>
                <a:gd name="connsiteX26" fmla="*/ 3290031 w 3888568"/>
                <a:gd name="connsiteY26" fmla="*/ 1346798 h 3948462"/>
                <a:gd name="connsiteX27" fmla="*/ 1700745 w 3888568"/>
                <a:gd name="connsiteY27" fmla="*/ 575031 h 3948462"/>
                <a:gd name="connsiteX28" fmla="*/ 571995 w 3888568"/>
                <a:gd name="connsiteY28" fmla="*/ 2274165 h 3948462"/>
                <a:gd name="connsiteX29" fmla="*/ 2267548 w 3888568"/>
                <a:gd name="connsiteY29" fmla="*/ 3408286 h 3948462"/>
                <a:gd name="connsiteX30" fmla="*/ 3194376 w 3888568"/>
                <a:gd name="connsiteY30" fmla="*/ 3072653 h 3948462"/>
                <a:gd name="connsiteX31" fmla="*/ 3268026 w 3888568"/>
                <a:gd name="connsiteY31" fmla="*/ 3509545 h 3948462"/>
                <a:gd name="connsiteX32" fmla="*/ 2347298 w 3888568"/>
                <a:gd name="connsiteY32" fmla="*/ 3904041 h 3948462"/>
                <a:gd name="connsiteX33" fmla="*/ 42617 w 3888568"/>
                <a:gd name="connsiteY33" fmla="*/ 2380068 h 3948462"/>
                <a:gd name="connsiteX34" fmla="*/ 1594841 w 3888568"/>
                <a:gd name="connsiteY34" fmla="*/ 45653 h 3948462"/>
                <a:gd name="connsiteX0" fmla="*/ 1853384 w 3892469"/>
                <a:gd name="connsiteY0" fmla="*/ 1371624 h 3948462"/>
                <a:gd name="connsiteX1" fmla="*/ 1768767 w 3892469"/>
                <a:gd name="connsiteY1" fmla="*/ 1390324 h 3948462"/>
                <a:gd name="connsiteX2" fmla="*/ 1517577 w 3892469"/>
                <a:gd name="connsiteY2" fmla="*/ 2042010 h 3948462"/>
                <a:gd name="connsiteX3" fmla="*/ 1928990 w 3892469"/>
                <a:gd name="connsiteY3" fmla="*/ 2639747 h 3948462"/>
                <a:gd name="connsiteX4" fmla="*/ 2318674 w 3892469"/>
                <a:gd name="connsiteY4" fmla="*/ 2006358 h 3948462"/>
                <a:gd name="connsiteX5" fmla="*/ 2293344 w 3892469"/>
                <a:gd name="connsiteY5" fmla="*/ 1834228 h 3948462"/>
                <a:gd name="connsiteX6" fmla="*/ 1853384 w 3892469"/>
                <a:gd name="connsiteY6" fmla="*/ 1371624 h 3948462"/>
                <a:gd name="connsiteX7" fmla="*/ 1594841 w 3892469"/>
                <a:gd name="connsiteY7" fmla="*/ 45653 h 3948462"/>
                <a:gd name="connsiteX8" fmla="*/ 3869632 w 3892469"/>
                <a:gd name="connsiteY8" fmla="*/ 1517323 h 3948462"/>
                <a:gd name="connsiteX9" fmla="*/ 3706266 w 3892469"/>
                <a:gd name="connsiteY9" fmla="*/ 2457195 h 3948462"/>
                <a:gd name="connsiteX10" fmla="*/ 3164582 w 3892469"/>
                <a:gd name="connsiteY10" fmla="*/ 2831059 h 3948462"/>
                <a:gd name="connsiteX11" fmla="*/ 3176822 w 3892469"/>
                <a:gd name="connsiteY11" fmla="*/ 2844986 h 3948462"/>
                <a:gd name="connsiteX12" fmla="*/ 3146203 w 3892469"/>
                <a:gd name="connsiteY12" fmla="*/ 2843756 h 3948462"/>
                <a:gd name="connsiteX13" fmla="*/ 3151211 w 3892469"/>
                <a:gd name="connsiteY13" fmla="*/ 2836155 h 3948462"/>
                <a:gd name="connsiteX14" fmla="*/ 2397082 w 3892469"/>
                <a:gd name="connsiteY14" fmla="*/ 2564681 h 3948462"/>
                <a:gd name="connsiteX15" fmla="*/ 2396219 w 3892469"/>
                <a:gd name="connsiteY15" fmla="*/ 2558207 h 3948462"/>
                <a:gd name="connsiteX16" fmla="*/ 1746058 w 3892469"/>
                <a:gd name="connsiteY16" fmla="*/ 3093574 h 3948462"/>
                <a:gd name="connsiteX17" fmla="*/ 990519 w 3892469"/>
                <a:gd name="connsiteY17" fmla="*/ 2019783 h 3948462"/>
                <a:gd name="connsiteX18" fmla="*/ 1593790 w 3892469"/>
                <a:gd name="connsiteY18" fmla="*/ 967808 h 3948462"/>
                <a:gd name="connsiteX19" fmla="*/ 1746058 w 3892469"/>
                <a:gd name="connsiteY19" fmla="*/ 945992 h 3948462"/>
                <a:gd name="connsiteX20" fmla="*/ 2206475 w 3892469"/>
                <a:gd name="connsiteY20" fmla="*/ 1173924 h 3948462"/>
                <a:gd name="connsiteX21" fmla="*/ 2185910 w 3892469"/>
                <a:gd name="connsiteY21" fmla="*/ 877882 h 3948462"/>
                <a:gd name="connsiteX22" fmla="*/ 2656644 w 3892469"/>
                <a:gd name="connsiteY22" fmla="*/ 803138 h 3948462"/>
                <a:gd name="connsiteX23" fmla="*/ 2828567 w 3892469"/>
                <a:gd name="connsiteY23" fmla="*/ 2099525 h 3948462"/>
                <a:gd name="connsiteX24" fmla="*/ 3362812 w 3892469"/>
                <a:gd name="connsiteY24" fmla="*/ 2002360 h 3948462"/>
                <a:gd name="connsiteX25" fmla="*/ 3289926 w 3892469"/>
                <a:gd name="connsiteY25" fmla="*/ 1346695 h 3948462"/>
                <a:gd name="connsiteX26" fmla="*/ 3290031 w 3892469"/>
                <a:gd name="connsiteY26" fmla="*/ 1346798 h 3948462"/>
                <a:gd name="connsiteX27" fmla="*/ 1700745 w 3892469"/>
                <a:gd name="connsiteY27" fmla="*/ 575031 h 3948462"/>
                <a:gd name="connsiteX28" fmla="*/ 571995 w 3892469"/>
                <a:gd name="connsiteY28" fmla="*/ 2274165 h 3948462"/>
                <a:gd name="connsiteX29" fmla="*/ 2267548 w 3892469"/>
                <a:gd name="connsiteY29" fmla="*/ 3408286 h 3948462"/>
                <a:gd name="connsiteX30" fmla="*/ 3194376 w 3892469"/>
                <a:gd name="connsiteY30" fmla="*/ 3072653 h 3948462"/>
                <a:gd name="connsiteX31" fmla="*/ 3268026 w 3892469"/>
                <a:gd name="connsiteY31" fmla="*/ 3509545 h 3948462"/>
                <a:gd name="connsiteX32" fmla="*/ 2347298 w 3892469"/>
                <a:gd name="connsiteY32" fmla="*/ 3904041 h 3948462"/>
                <a:gd name="connsiteX33" fmla="*/ 42617 w 3892469"/>
                <a:gd name="connsiteY33" fmla="*/ 2380068 h 3948462"/>
                <a:gd name="connsiteX34" fmla="*/ 1594841 w 3892469"/>
                <a:gd name="connsiteY34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3164582 w 3890413"/>
                <a:gd name="connsiteY10" fmla="*/ 2831059 h 3948462"/>
                <a:gd name="connsiteX11" fmla="*/ 3176822 w 3890413"/>
                <a:gd name="connsiteY11" fmla="*/ 2844986 h 3948462"/>
                <a:gd name="connsiteX12" fmla="*/ 3146203 w 3890413"/>
                <a:gd name="connsiteY12" fmla="*/ 2843756 h 3948462"/>
                <a:gd name="connsiteX13" fmla="*/ 3151211 w 3890413"/>
                <a:gd name="connsiteY13" fmla="*/ 2836155 h 3948462"/>
                <a:gd name="connsiteX14" fmla="*/ 2397082 w 3890413"/>
                <a:gd name="connsiteY14" fmla="*/ 2564681 h 3948462"/>
                <a:gd name="connsiteX15" fmla="*/ 2396219 w 3890413"/>
                <a:gd name="connsiteY15" fmla="*/ 2558207 h 3948462"/>
                <a:gd name="connsiteX16" fmla="*/ 1746058 w 3890413"/>
                <a:gd name="connsiteY16" fmla="*/ 3093574 h 3948462"/>
                <a:gd name="connsiteX17" fmla="*/ 990519 w 3890413"/>
                <a:gd name="connsiteY17" fmla="*/ 2019783 h 3948462"/>
                <a:gd name="connsiteX18" fmla="*/ 1593790 w 3890413"/>
                <a:gd name="connsiteY18" fmla="*/ 967808 h 3948462"/>
                <a:gd name="connsiteX19" fmla="*/ 1746058 w 3890413"/>
                <a:gd name="connsiteY19" fmla="*/ 945992 h 3948462"/>
                <a:gd name="connsiteX20" fmla="*/ 2206475 w 3890413"/>
                <a:gd name="connsiteY20" fmla="*/ 1173924 h 3948462"/>
                <a:gd name="connsiteX21" fmla="*/ 2185910 w 3890413"/>
                <a:gd name="connsiteY21" fmla="*/ 877882 h 3948462"/>
                <a:gd name="connsiteX22" fmla="*/ 2656644 w 3890413"/>
                <a:gd name="connsiteY22" fmla="*/ 803138 h 3948462"/>
                <a:gd name="connsiteX23" fmla="*/ 2828567 w 3890413"/>
                <a:gd name="connsiteY23" fmla="*/ 2099525 h 3948462"/>
                <a:gd name="connsiteX24" fmla="*/ 3362812 w 3890413"/>
                <a:gd name="connsiteY24" fmla="*/ 2002360 h 3948462"/>
                <a:gd name="connsiteX25" fmla="*/ 3289926 w 3890413"/>
                <a:gd name="connsiteY25" fmla="*/ 1346695 h 3948462"/>
                <a:gd name="connsiteX26" fmla="*/ 3290031 w 3890413"/>
                <a:gd name="connsiteY26" fmla="*/ 1346798 h 3948462"/>
                <a:gd name="connsiteX27" fmla="*/ 1700745 w 3890413"/>
                <a:gd name="connsiteY27" fmla="*/ 575031 h 3948462"/>
                <a:gd name="connsiteX28" fmla="*/ 571995 w 3890413"/>
                <a:gd name="connsiteY28" fmla="*/ 2274165 h 3948462"/>
                <a:gd name="connsiteX29" fmla="*/ 2267548 w 3890413"/>
                <a:gd name="connsiteY29" fmla="*/ 3408286 h 3948462"/>
                <a:gd name="connsiteX30" fmla="*/ 3194376 w 3890413"/>
                <a:gd name="connsiteY30" fmla="*/ 3072653 h 3948462"/>
                <a:gd name="connsiteX31" fmla="*/ 3268026 w 3890413"/>
                <a:gd name="connsiteY31" fmla="*/ 3509545 h 3948462"/>
                <a:gd name="connsiteX32" fmla="*/ 2347298 w 3890413"/>
                <a:gd name="connsiteY32" fmla="*/ 3904041 h 3948462"/>
                <a:gd name="connsiteX33" fmla="*/ 42617 w 3890413"/>
                <a:gd name="connsiteY33" fmla="*/ 2380068 h 3948462"/>
                <a:gd name="connsiteX34" fmla="*/ 1594841 w 3890413"/>
                <a:gd name="connsiteY34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3164582 w 3890413"/>
                <a:gd name="connsiteY10" fmla="*/ 2831059 h 3948462"/>
                <a:gd name="connsiteX11" fmla="*/ 3176822 w 3890413"/>
                <a:gd name="connsiteY11" fmla="*/ 2844986 h 3948462"/>
                <a:gd name="connsiteX12" fmla="*/ 3146203 w 3890413"/>
                <a:gd name="connsiteY12" fmla="*/ 2843756 h 3948462"/>
                <a:gd name="connsiteX13" fmla="*/ 3151211 w 3890413"/>
                <a:gd name="connsiteY13" fmla="*/ 2836155 h 3948462"/>
                <a:gd name="connsiteX14" fmla="*/ 2397082 w 3890413"/>
                <a:gd name="connsiteY14" fmla="*/ 2564681 h 3948462"/>
                <a:gd name="connsiteX15" fmla="*/ 2396219 w 3890413"/>
                <a:gd name="connsiteY15" fmla="*/ 2558207 h 3948462"/>
                <a:gd name="connsiteX16" fmla="*/ 1746058 w 3890413"/>
                <a:gd name="connsiteY16" fmla="*/ 3093574 h 3948462"/>
                <a:gd name="connsiteX17" fmla="*/ 990519 w 3890413"/>
                <a:gd name="connsiteY17" fmla="*/ 2019783 h 3948462"/>
                <a:gd name="connsiteX18" fmla="*/ 1593790 w 3890413"/>
                <a:gd name="connsiteY18" fmla="*/ 967808 h 3948462"/>
                <a:gd name="connsiteX19" fmla="*/ 1746058 w 3890413"/>
                <a:gd name="connsiteY19" fmla="*/ 945992 h 3948462"/>
                <a:gd name="connsiteX20" fmla="*/ 2206475 w 3890413"/>
                <a:gd name="connsiteY20" fmla="*/ 1173924 h 3948462"/>
                <a:gd name="connsiteX21" fmla="*/ 2185910 w 3890413"/>
                <a:gd name="connsiteY21" fmla="*/ 877882 h 3948462"/>
                <a:gd name="connsiteX22" fmla="*/ 2656644 w 3890413"/>
                <a:gd name="connsiteY22" fmla="*/ 803138 h 3948462"/>
                <a:gd name="connsiteX23" fmla="*/ 2828567 w 3890413"/>
                <a:gd name="connsiteY23" fmla="*/ 2099525 h 3948462"/>
                <a:gd name="connsiteX24" fmla="*/ 3362812 w 3890413"/>
                <a:gd name="connsiteY24" fmla="*/ 2002360 h 3948462"/>
                <a:gd name="connsiteX25" fmla="*/ 3289926 w 3890413"/>
                <a:gd name="connsiteY25" fmla="*/ 1346695 h 3948462"/>
                <a:gd name="connsiteX26" fmla="*/ 3290031 w 3890413"/>
                <a:gd name="connsiteY26" fmla="*/ 1346798 h 3948462"/>
                <a:gd name="connsiteX27" fmla="*/ 1700745 w 3890413"/>
                <a:gd name="connsiteY27" fmla="*/ 575031 h 3948462"/>
                <a:gd name="connsiteX28" fmla="*/ 571995 w 3890413"/>
                <a:gd name="connsiteY28" fmla="*/ 2274165 h 3948462"/>
                <a:gd name="connsiteX29" fmla="*/ 2267548 w 3890413"/>
                <a:gd name="connsiteY29" fmla="*/ 3408286 h 3948462"/>
                <a:gd name="connsiteX30" fmla="*/ 3194376 w 3890413"/>
                <a:gd name="connsiteY30" fmla="*/ 3072653 h 3948462"/>
                <a:gd name="connsiteX31" fmla="*/ 3268026 w 3890413"/>
                <a:gd name="connsiteY31" fmla="*/ 3509545 h 3948462"/>
                <a:gd name="connsiteX32" fmla="*/ 2347298 w 3890413"/>
                <a:gd name="connsiteY32" fmla="*/ 3904041 h 3948462"/>
                <a:gd name="connsiteX33" fmla="*/ 42617 w 3890413"/>
                <a:gd name="connsiteY33" fmla="*/ 2380068 h 3948462"/>
                <a:gd name="connsiteX34" fmla="*/ 1594841 w 3890413"/>
                <a:gd name="connsiteY34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3164582 w 3890413"/>
                <a:gd name="connsiteY10" fmla="*/ 2831059 h 3948462"/>
                <a:gd name="connsiteX11" fmla="*/ 3176822 w 3890413"/>
                <a:gd name="connsiteY11" fmla="*/ 2844986 h 3948462"/>
                <a:gd name="connsiteX12" fmla="*/ 3146203 w 3890413"/>
                <a:gd name="connsiteY12" fmla="*/ 2843756 h 3948462"/>
                <a:gd name="connsiteX13" fmla="*/ 2397082 w 3890413"/>
                <a:gd name="connsiteY13" fmla="*/ 2564681 h 3948462"/>
                <a:gd name="connsiteX14" fmla="*/ 2396219 w 3890413"/>
                <a:gd name="connsiteY14" fmla="*/ 2558207 h 3948462"/>
                <a:gd name="connsiteX15" fmla="*/ 1746058 w 3890413"/>
                <a:gd name="connsiteY15" fmla="*/ 3093574 h 3948462"/>
                <a:gd name="connsiteX16" fmla="*/ 990519 w 3890413"/>
                <a:gd name="connsiteY16" fmla="*/ 2019783 h 3948462"/>
                <a:gd name="connsiteX17" fmla="*/ 1593790 w 3890413"/>
                <a:gd name="connsiteY17" fmla="*/ 967808 h 3948462"/>
                <a:gd name="connsiteX18" fmla="*/ 1746058 w 3890413"/>
                <a:gd name="connsiteY18" fmla="*/ 945992 h 3948462"/>
                <a:gd name="connsiteX19" fmla="*/ 2206475 w 3890413"/>
                <a:gd name="connsiteY19" fmla="*/ 1173924 h 3948462"/>
                <a:gd name="connsiteX20" fmla="*/ 2185910 w 3890413"/>
                <a:gd name="connsiteY20" fmla="*/ 877882 h 3948462"/>
                <a:gd name="connsiteX21" fmla="*/ 2656644 w 3890413"/>
                <a:gd name="connsiteY21" fmla="*/ 803138 h 3948462"/>
                <a:gd name="connsiteX22" fmla="*/ 2828567 w 3890413"/>
                <a:gd name="connsiteY22" fmla="*/ 2099525 h 3948462"/>
                <a:gd name="connsiteX23" fmla="*/ 3362812 w 3890413"/>
                <a:gd name="connsiteY23" fmla="*/ 2002360 h 3948462"/>
                <a:gd name="connsiteX24" fmla="*/ 3289926 w 3890413"/>
                <a:gd name="connsiteY24" fmla="*/ 1346695 h 3948462"/>
                <a:gd name="connsiteX25" fmla="*/ 3290031 w 3890413"/>
                <a:gd name="connsiteY25" fmla="*/ 1346798 h 3948462"/>
                <a:gd name="connsiteX26" fmla="*/ 1700745 w 3890413"/>
                <a:gd name="connsiteY26" fmla="*/ 575031 h 3948462"/>
                <a:gd name="connsiteX27" fmla="*/ 571995 w 3890413"/>
                <a:gd name="connsiteY27" fmla="*/ 2274165 h 3948462"/>
                <a:gd name="connsiteX28" fmla="*/ 2267548 w 3890413"/>
                <a:gd name="connsiteY28" fmla="*/ 3408286 h 3948462"/>
                <a:gd name="connsiteX29" fmla="*/ 3194376 w 3890413"/>
                <a:gd name="connsiteY29" fmla="*/ 3072653 h 3948462"/>
                <a:gd name="connsiteX30" fmla="*/ 3268026 w 3890413"/>
                <a:gd name="connsiteY30" fmla="*/ 3509545 h 3948462"/>
                <a:gd name="connsiteX31" fmla="*/ 2347298 w 3890413"/>
                <a:gd name="connsiteY31" fmla="*/ 3904041 h 3948462"/>
                <a:gd name="connsiteX32" fmla="*/ 42617 w 3890413"/>
                <a:gd name="connsiteY32" fmla="*/ 2380068 h 3948462"/>
                <a:gd name="connsiteX33" fmla="*/ 1594841 w 3890413"/>
                <a:gd name="connsiteY33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3164582 w 3890413"/>
                <a:gd name="connsiteY10" fmla="*/ 2831059 h 3948462"/>
                <a:gd name="connsiteX11" fmla="*/ 3176822 w 3890413"/>
                <a:gd name="connsiteY11" fmla="*/ 2844986 h 3948462"/>
                <a:gd name="connsiteX12" fmla="*/ 2397082 w 3890413"/>
                <a:gd name="connsiteY12" fmla="*/ 2564681 h 3948462"/>
                <a:gd name="connsiteX13" fmla="*/ 2396219 w 3890413"/>
                <a:gd name="connsiteY13" fmla="*/ 2558207 h 3948462"/>
                <a:gd name="connsiteX14" fmla="*/ 1746058 w 3890413"/>
                <a:gd name="connsiteY14" fmla="*/ 3093574 h 3948462"/>
                <a:gd name="connsiteX15" fmla="*/ 990519 w 3890413"/>
                <a:gd name="connsiteY15" fmla="*/ 2019783 h 3948462"/>
                <a:gd name="connsiteX16" fmla="*/ 1593790 w 3890413"/>
                <a:gd name="connsiteY16" fmla="*/ 967808 h 3948462"/>
                <a:gd name="connsiteX17" fmla="*/ 1746058 w 3890413"/>
                <a:gd name="connsiteY17" fmla="*/ 945992 h 3948462"/>
                <a:gd name="connsiteX18" fmla="*/ 2206475 w 3890413"/>
                <a:gd name="connsiteY18" fmla="*/ 1173924 h 3948462"/>
                <a:gd name="connsiteX19" fmla="*/ 2185910 w 3890413"/>
                <a:gd name="connsiteY19" fmla="*/ 877882 h 3948462"/>
                <a:gd name="connsiteX20" fmla="*/ 2656644 w 3890413"/>
                <a:gd name="connsiteY20" fmla="*/ 803138 h 3948462"/>
                <a:gd name="connsiteX21" fmla="*/ 2828567 w 3890413"/>
                <a:gd name="connsiteY21" fmla="*/ 2099525 h 3948462"/>
                <a:gd name="connsiteX22" fmla="*/ 3362812 w 3890413"/>
                <a:gd name="connsiteY22" fmla="*/ 2002360 h 3948462"/>
                <a:gd name="connsiteX23" fmla="*/ 3289926 w 3890413"/>
                <a:gd name="connsiteY23" fmla="*/ 1346695 h 3948462"/>
                <a:gd name="connsiteX24" fmla="*/ 3290031 w 3890413"/>
                <a:gd name="connsiteY24" fmla="*/ 1346798 h 3948462"/>
                <a:gd name="connsiteX25" fmla="*/ 1700745 w 3890413"/>
                <a:gd name="connsiteY25" fmla="*/ 575031 h 3948462"/>
                <a:gd name="connsiteX26" fmla="*/ 571995 w 3890413"/>
                <a:gd name="connsiteY26" fmla="*/ 2274165 h 3948462"/>
                <a:gd name="connsiteX27" fmla="*/ 2267548 w 3890413"/>
                <a:gd name="connsiteY27" fmla="*/ 3408286 h 3948462"/>
                <a:gd name="connsiteX28" fmla="*/ 3194376 w 3890413"/>
                <a:gd name="connsiteY28" fmla="*/ 3072653 h 3948462"/>
                <a:gd name="connsiteX29" fmla="*/ 3268026 w 3890413"/>
                <a:gd name="connsiteY29" fmla="*/ 3509545 h 3948462"/>
                <a:gd name="connsiteX30" fmla="*/ 2347298 w 3890413"/>
                <a:gd name="connsiteY30" fmla="*/ 3904041 h 3948462"/>
                <a:gd name="connsiteX31" fmla="*/ 42617 w 3890413"/>
                <a:gd name="connsiteY31" fmla="*/ 2380068 h 3948462"/>
                <a:gd name="connsiteX32" fmla="*/ 1594841 w 3890413"/>
                <a:gd name="connsiteY32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3164582 w 3890413"/>
                <a:gd name="connsiteY10" fmla="*/ 2831059 h 3948462"/>
                <a:gd name="connsiteX11" fmla="*/ 2397082 w 3890413"/>
                <a:gd name="connsiteY11" fmla="*/ 2564681 h 3948462"/>
                <a:gd name="connsiteX12" fmla="*/ 2396219 w 3890413"/>
                <a:gd name="connsiteY12" fmla="*/ 2558207 h 3948462"/>
                <a:gd name="connsiteX13" fmla="*/ 1746058 w 3890413"/>
                <a:gd name="connsiteY13" fmla="*/ 3093574 h 3948462"/>
                <a:gd name="connsiteX14" fmla="*/ 990519 w 3890413"/>
                <a:gd name="connsiteY14" fmla="*/ 2019783 h 3948462"/>
                <a:gd name="connsiteX15" fmla="*/ 1593790 w 3890413"/>
                <a:gd name="connsiteY15" fmla="*/ 967808 h 3948462"/>
                <a:gd name="connsiteX16" fmla="*/ 1746058 w 3890413"/>
                <a:gd name="connsiteY16" fmla="*/ 945992 h 3948462"/>
                <a:gd name="connsiteX17" fmla="*/ 2206475 w 3890413"/>
                <a:gd name="connsiteY17" fmla="*/ 1173924 h 3948462"/>
                <a:gd name="connsiteX18" fmla="*/ 2185910 w 3890413"/>
                <a:gd name="connsiteY18" fmla="*/ 877882 h 3948462"/>
                <a:gd name="connsiteX19" fmla="*/ 2656644 w 3890413"/>
                <a:gd name="connsiteY19" fmla="*/ 803138 h 3948462"/>
                <a:gd name="connsiteX20" fmla="*/ 2828567 w 3890413"/>
                <a:gd name="connsiteY20" fmla="*/ 2099525 h 3948462"/>
                <a:gd name="connsiteX21" fmla="*/ 3362812 w 3890413"/>
                <a:gd name="connsiteY21" fmla="*/ 2002360 h 3948462"/>
                <a:gd name="connsiteX22" fmla="*/ 3289926 w 3890413"/>
                <a:gd name="connsiteY22" fmla="*/ 1346695 h 3948462"/>
                <a:gd name="connsiteX23" fmla="*/ 3290031 w 3890413"/>
                <a:gd name="connsiteY23" fmla="*/ 1346798 h 3948462"/>
                <a:gd name="connsiteX24" fmla="*/ 1700745 w 3890413"/>
                <a:gd name="connsiteY24" fmla="*/ 575031 h 3948462"/>
                <a:gd name="connsiteX25" fmla="*/ 571995 w 3890413"/>
                <a:gd name="connsiteY25" fmla="*/ 2274165 h 3948462"/>
                <a:gd name="connsiteX26" fmla="*/ 2267548 w 3890413"/>
                <a:gd name="connsiteY26" fmla="*/ 3408286 h 3948462"/>
                <a:gd name="connsiteX27" fmla="*/ 3194376 w 3890413"/>
                <a:gd name="connsiteY27" fmla="*/ 3072653 h 3948462"/>
                <a:gd name="connsiteX28" fmla="*/ 3268026 w 3890413"/>
                <a:gd name="connsiteY28" fmla="*/ 3509545 h 3948462"/>
                <a:gd name="connsiteX29" fmla="*/ 2347298 w 3890413"/>
                <a:gd name="connsiteY29" fmla="*/ 3904041 h 3948462"/>
                <a:gd name="connsiteX30" fmla="*/ 42617 w 3890413"/>
                <a:gd name="connsiteY30" fmla="*/ 2380068 h 3948462"/>
                <a:gd name="connsiteX31" fmla="*/ 1594841 w 3890413"/>
                <a:gd name="connsiteY31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397082 w 3890413"/>
                <a:gd name="connsiteY10" fmla="*/ 2564681 h 3948462"/>
                <a:gd name="connsiteX11" fmla="*/ 2396219 w 3890413"/>
                <a:gd name="connsiteY11" fmla="*/ 2558207 h 3948462"/>
                <a:gd name="connsiteX12" fmla="*/ 1746058 w 3890413"/>
                <a:gd name="connsiteY12" fmla="*/ 3093574 h 3948462"/>
                <a:gd name="connsiteX13" fmla="*/ 990519 w 3890413"/>
                <a:gd name="connsiteY13" fmla="*/ 2019783 h 3948462"/>
                <a:gd name="connsiteX14" fmla="*/ 1593790 w 3890413"/>
                <a:gd name="connsiteY14" fmla="*/ 967808 h 3948462"/>
                <a:gd name="connsiteX15" fmla="*/ 1746058 w 3890413"/>
                <a:gd name="connsiteY15" fmla="*/ 945992 h 3948462"/>
                <a:gd name="connsiteX16" fmla="*/ 2206475 w 3890413"/>
                <a:gd name="connsiteY16" fmla="*/ 1173924 h 3948462"/>
                <a:gd name="connsiteX17" fmla="*/ 2185910 w 3890413"/>
                <a:gd name="connsiteY17" fmla="*/ 877882 h 3948462"/>
                <a:gd name="connsiteX18" fmla="*/ 2656644 w 3890413"/>
                <a:gd name="connsiteY18" fmla="*/ 803138 h 3948462"/>
                <a:gd name="connsiteX19" fmla="*/ 2828567 w 3890413"/>
                <a:gd name="connsiteY19" fmla="*/ 2099525 h 3948462"/>
                <a:gd name="connsiteX20" fmla="*/ 3362812 w 3890413"/>
                <a:gd name="connsiteY20" fmla="*/ 2002360 h 3948462"/>
                <a:gd name="connsiteX21" fmla="*/ 3289926 w 3890413"/>
                <a:gd name="connsiteY21" fmla="*/ 1346695 h 3948462"/>
                <a:gd name="connsiteX22" fmla="*/ 3290031 w 3890413"/>
                <a:gd name="connsiteY22" fmla="*/ 1346798 h 3948462"/>
                <a:gd name="connsiteX23" fmla="*/ 1700745 w 3890413"/>
                <a:gd name="connsiteY23" fmla="*/ 575031 h 3948462"/>
                <a:gd name="connsiteX24" fmla="*/ 571995 w 3890413"/>
                <a:gd name="connsiteY24" fmla="*/ 2274165 h 3948462"/>
                <a:gd name="connsiteX25" fmla="*/ 2267548 w 3890413"/>
                <a:gd name="connsiteY25" fmla="*/ 3408286 h 3948462"/>
                <a:gd name="connsiteX26" fmla="*/ 3194376 w 3890413"/>
                <a:gd name="connsiteY26" fmla="*/ 3072653 h 3948462"/>
                <a:gd name="connsiteX27" fmla="*/ 3268026 w 3890413"/>
                <a:gd name="connsiteY27" fmla="*/ 3509545 h 3948462"/>
                <a:gd name="connsiteX28" fmla="*/ 2347298 w 3890413"/>
                <a:gd name="connsiteY28" fmla="*/ 3904041 h 3948462"/>
                <a:gd name="connsiteX29" fmla="*/ 42617 w 3890413"/>
                <a:gd name="connsiteY29" fmla="*/ 2380068 h 3948462"/>
                <a:gd name="connsiteX30" fmla="*/ 1594841 w 3890413"/>
                <a:gd name="connsiteY30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397082 w 3890413"/>
                <a:gd name="connsiteY10" fmla="*/ 2564681 h 3948462"/>
                <a:gd name="connsiteX11" fmla="*/ 2396219 w 3890413"/>
                <a:gd name="connsiteY11" fmla="*/ 2558207 h 3948462"/>
                <a:gd name="connsiteX12" fmla="*/ 1746058 w 3890413"/>
                <a:gd name="connsiteY12" fmla="*/ 3093574 h 3948462"/>
                <a:gd name="connsiteX13" fmla="*/ 990519 w 3890413"/>
                <a:gd name="connsiteY13" fmla="*/ 2019783 h 3948462"/>
                <a:gd name="connsiteX14" fmla="*/ 1593790 w 3890413"/>
                <a:gd name="connsiteY14" fmla="*/ 967808 h 3948462"/>
                <a:gd name="connsiteX15" fmla="*/ 1746058 w 3890413"/>
                <a:gd name="connsiteY15" fmla="*/ 945992 h 3948462"/>
                <a:gd name="connsiteX16" fmla="*/ 2206475 w 3890413"/>
                <a:gd name="connsiteY16" fmla="*/ 1173924 h 3948462"/>
                <a:gd name="connsiteX17" fmla="*/ 2185910 w 3890413"/>
                <a:gd name="connsiteY17" fmla="*/ 877882 h 3948462"/>
                <a:gd name="connsiteX18" fmla="*/ 2656644 w 3890413"/>
                <a:gd name="connsiteY18" fmla="*/ 803138 h 3948462"/>
                <a:gd name="connsiteX19" fmla="*/ 2828567 w 3890413"/>
                <a:gd name="connsiteY19" fmla="*/ 2099525 h 3948462"/>
                <a:gd name="connsiteX20" fmla="*/ 3362812 w 3890413"/>
                <a:gd name="connsiteY20" fmla="*/ 2002360 h 3948462"/>
                <a:gd name="connsiteX21" fmla="*/ 3289926 w 3890413"/>
                <a:gd name="connsiteY21" fmla="*/ 1346695 h 3948462"/>
                <a:gd name="connsiteX22" fmla="*/ 3290031 w 3890413"/>
                <a:gd name="connsiteY22" fmla="*/ 1346798 h 3948462"/>
                <a:gd name="connsiteX23" fmla="*/ 1700745 w 3890413"/>
                <a:gd name="connsiteY23" fmla="*/ 575031 h 3948462"/>
                <a:gd name="connsiteX24" fmla="*/ 571995 w 3890413"/>
                <a:gd name="connsiteY24" fmla="*/ 2274165 h 3948462"/>
                <a:gd name="connsiteX25" fmla="*/ 2267548 w 3890413"/>
                <a:gd name="connsiteY25" fmla="*/ 3408286 h 3948462"/>
                <a:gd name="connsiteX26" fmla="*/ 3194376 w 3890413"/>
                <a:gd name="connsiteY26" fmla="*/ 3072653 h 3948462"/>
                <a:gd name="connsiteX27" fmla="*/ 3268026 w 3890413"/>
                <a:gd name="connsiteY27" fmla="*/ 3509545 h 3948462"/>
                <a:gd name="connsiteX28" fmla="*/ 2347298 w 3890413"/>
                <a:gd name="connsiteY28" fmla="*/ 3904041 h 3948462"/>
                <a:gd name="connsiteX29" fmla="*/ 42617 w 3890413"/>
                <a:gd name="connsiteY29" fmla="*/ 2380068 h 3948462"/>
                <a:gd name="connsiteX30" fmla="*/ 1594841 w 3890413"/>
                <a:gd name="connsiteY30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397082 w 3890413"/>
                <a:gd name="connsiteY10" fmla="*/ 2564681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397082 w 3890413"/>
                <a:gd name="connsiteY10" fmla="*/ 2564681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397082 w 3890413"/>
                <a:gd name="connsiteY10" fmla="*/ 2564681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25973 w 3890413"/>
                <a:gd name="connsiteY10" fmla="*/ 2529182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25973 w 3890413"/>
                <a:gd name="connsiteY10" fmla="*/ 2529182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25973 w 3890413"/>
                <a:gd name="connsiteY10" fmla="*/ 2529182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61464 w 3890413"/>
                <a:gd name="connsiteY10" fmla="*/ 2512368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61464 w 3890413"/>
                <a:gd name="connsiteY10" fmla="*/ 2512368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48384 w 3890413"/>
                <a:gd name="connsiteY10" fmla="*/ 2446988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48384 w 3890413"/>
                <a:gd name="connsiteY10" fmla="*/ 2446988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48384 w 3890413"/>
                <a:gd name="connsiteY10" fmla="*/ 2446988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48384 w 3890413"/>
                <a:gd name="connsiteY10" fmla="*/ 2446988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  <a:gd name="connsiteX0" fmla="*/ 1853384 w 3890413"/>
                <a:gd name="connsiteY0" fmla="*/ 1371624 h 3948462"/>
                <a:gd name="connsiteX1" fmla="*/ 1768767 w 3890413"/>
                <a:gd name="connsiteY1" fmla="*/ 1390324 h 3948462"/>
                <a:gd name="connsiteX2" fmla="*/ 1517577 w 3890413"/>
                <a:gd name="connsiteY2" fmla="*/ 2042010 h 3948462"/>
                <a:gd name="connsiteX3" fmla="*/ 1928990 w 3890413"/>
                <a:gd name="connsiteY3" fmla="*/ 2639747 h 3948462"/>
                <a:gd name="connsiteX4" fmla="*/ 2318674 w 3890413"/>
                <a:gd name="connsiteY4" fmla="*/ 2006358 h 3948462"/>
                <a:gd name="connsiteX5" fmla="*/ 2293344 w 3890413"/>
                <a:gd name="connsiteY5" fmla="*/ 1834228 h 3948462"/>
                <a:gd name="connsiteX6" fmla="*/ 1853384 w 3890413"/>
                <a:gd name="connsiteY6" fmla="*/ 1371624 h 3948462"/>
                <a:gd name="connsiteX7" fmla="*/ 1594841 w 3890413"/>
                <a:gd name="connsiteY7" fmla="*/ 45653 h 3948462"/>
                <a:gd name="connsiteX8" fmla="*/ 3869632 w 3890413"/>
                <a:gd name="connsiteY8" fmla="*/ 1517323 h 3948462"/>
                <a:gd name="connsiteX9" fmla="*/ 3706266 w 3890413"/>
                <a:gd name="connsiteY9" fmla="*/ 2457195 h 3948462"/>
                <a:gd name="connsiteX10" fmla="*/ 2548384 w 3890413"/>
                <a:gd name="connsiteY10" fmla="*/ 2446988 h 3948462"/>
                <a:gd name="connsiteX11" fmla="*/ 1746058 w 3890413"/>
                <a:gd name="connsiteY11" fmla="*/ 3093574 h 3948462"/>
                <a:gd name="connsiteX12" fmla="*/ 990519 w 3890413"/>
                <a:gd name="connsiteY12" fmla="*/ 2019783 h 3948462"/>
                <a:gd name="connsiteX13" fmla="*/ 1593790 w 3890413"/>
                <a:gd name="connsiteY13" fmla="*/ 967808 h 3948462"/>
                <a:gd name="connsiteX14" fmla="*/ 1746058 w 3890413"/>
                <a:gd name="connsiteY14" fmla="*/ 945992 h 3948462"/>
                <a:gd name="connsiteX15" fmla="*/ 2206475 w 3890413"/>
                <a:gd name="connsiteY15" fmla="*/ 1173924 h 3948462"/>
                <a:gd name="connsiteX16" fmla="*/ 2185910 w 3890413"/>
                <a:gd name="connsiteY16" fmla="*/ 877882 h 3948462"/>
                <a:gd name="connsiteX17" fmla="*/ 2656644 w 3890413"/>
                <a:gd name="connsiteY17" fmla="*/ 803138 h 3948462"/>
                <a:gd name="connsiteX18" fmla="*/ 2828567 w 3890413"/>
                <a:gd name="connsiteY18" fmla="*/ 2099525 h 3948462"/>
                <a:gd name="connsiteX19" fmla="*/ 3362812 w 3890413"/>
                <a:gd name="connsiteY19" fmla="*/ 2002360 h 3948462"/>
                <a:gd name="connsiteX20" fmla="*/ 3289926 w 3890413"/>
                <a:gd name="connsiteY20" fmla="*/ 1346695 h 3948462"/>
                <a:gd name="connsiteX21" fmla="*/ 3290031 w 3890413"/>
                <a:gd name="connsiteY21" fmla="*/ 1346798 h 3948462"/>
                <a:gd name="connsiteX22" fmla="*/ 1700745 w 3890413"/>
                <a:gd name="connsiteY22" fmla="*/ 575031 h 3948462"/>
                <a:gd name="connsiteX23" fmla="*/ 571995 w 3890413"/>
                <a:gd name="connsiteY23" fmla="*/ 2274165 h 3948462"/>
                <a:gd name="connsiteX24" fmla="*/ 2267548 w 3890413"/>
                <a:gd name="connsiteY24" fmla="*/ 3408286 h 3948462"/>
                <a:gd name="connsiteX25" fmla="*/ 3194376 w 3890413"/>
                <a:gd name="connsiteY25" fmla="*/ 3072653 h 3948462"/>
                <a:gd name="connsiteX26" fmla="*/ 3268026 w 3890413"/>
                <a:gd name="connsiteY26" fmla="*/ 3509545 h 3948462"/>
                <a:gd name="connsiteX27" fmla="*/ 2347298 w 3890413"/>
                <a:gd name="connsiteY27" fmla="*/ 3904041 h 3948462"/>
                <a:gd name="connsiteX28" fmla="*/ 42617 w 3890413"/>
                <a:gd name="connsiteY28" fmla="*/ 2380068 h 3948462"/>
                <a:gd name="connsiteX29" fmla="*/ 1594841 w 3890413"/>
                <a:gd name="connsiteY29" fmla="*/ 45653 h 394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890413" h="3948462">
                  <a:moveTo>
                    <a:pt x="1853384" y="1371624"/>
                  </a:moveTo>
                  <a:lnTo>
                    <a:pt x="1768767" y="1390324"/>
                  </a:lnTo>
                  <a:cubicBezTo>
                    <a:pt x="1579409" y="1463487"/>
                    <a:pt x="1490873" y="1833773"/>
                    <a:pt x="1517577" y="2042010"/>
                  </a:cubicBezTo>
                  <a:cubicBezTo>
                    <a:pt x="1544281" y="2250247"/>
                    <a:pt x="1644086" y="2624290"/>
                    <a:pt x="1928990" y="2639747"/>
                  </a:cubicBezTo>
                  <a:cubicBezTo>
                    <a:pt x="2177093" y="2653207"/>
                    <a:pt x="2337423" y="2363017"/>
                    <a:pt x="2318674" y="2006358"/>
                  </a:cubicBezTo>
                  <a:cubicBezTo>
                    <a:pt x="2310210" y="1948950"/>
                    <a:pt x="2301678" y="1891436"/>
                    <a:pt x="2293344" y="1834228"/>
                  </a:cubicBezTo>
                  <a:cubicBezTo>
                    <a:pt x="2229725" y="1555945"/>
                    <a:pt x="2050691" y="1359067"/>
                    <a:pt x="1853384" y="1371624"/>
                  </a:cubicBezTo>
                  <a:close/>
                  <a:moveTo>
                    <a:pt x="1594841" y="45653"/>
                  </a:moveTo>
                  <a:cubicBezTo>
                    <a:pt x="2527821" y="-128041"/>
                    <a:pt x="3626282" y="158796"/>
                    <a:pt x="3869632" y="1517323"/>
                  </a:cubicBezTo>
                  <a:cubicBezTo>
                    <a:pt x="3939308" y="2058696"/>
                    <a:pt x="3820785" y="2251376"/>
                    <a:pt x="3706266" y="2457195"/>
                  </a:cubicBezTo>
                  <a:cubicBezTo>
                    <a:pt x="3132098" y="3124925"/>
                    <a:pt x="2589274" y="2611359"/>
                    <a:pt x="2548384" y="2446988"/>
                  </a:cubicBezTo>
                  <a:cubicBezTo>
                    <a:pt x="2411721" y="3024903"/>
                    <a:pt x="2005702" y="3164775"/>
                    <a:pt x="1746058" y="3093574"/>
                  </a:cubicBezTo>
                  <a:cubicBezTo>
                    <a:pt x="1486414" y="3022373"/>
                    <a:pt x="990519" y="2612821"/>
                    <a:pt x="990519" y="2019783"/>
                  </a:cubicBezTo>
                  <a:cubicBezTo>
                    <a:pt x="990519" y="1500875"/>
                    <a:pt x="1249504" y="1067935"/>
                    <a:pt x="1593790" y="967808"/>
                  </a:cubicBezTo>
                  <a:cubicBezTo>
                    <a:pt x="1642974" y="953504"/>
                    <a:pt x="1694009" y="949376"/>
                    <a:pt x="1746058" y="945992"/>
                  </a:cubicBezTo>
                  <a:cubicBezTo>
                    <a:pt x="2004670" y="929176"/>
                    <a:pt x="2081338" y="1030119"/>
                    <a:pt x="2206475" y="1173924"/>
                  </a:cubicBezTo>
                  <a:cubicBezTo>
                    <a:pt x="2194343" y="1061758"/>
                    <a:pt x="2187003" y="961165"/>
                    <a:pt x="2185910" y="877882"/>
                  </a:cubicBezTo>
                  <a:lnTo>
                    <a:pt x="2656644" y="803138"/>
                  </a:lnTo>
                  <a:lnTo>
                    <a:pt x="2828567" y="2099525"/>
                  </a:lnTo>
                  <a:cubicBezTo>
                    <a:pt x="2888366" y="2544108"/>
                    <a:pt x="3261961" y="2420799"/>
                    <a:pt x="3362812" y="2002360"/>
                  </a:cubicBezTo>
                  <a:cubicBezTo>
                    <a:pt x="3355320" y="1625023"/>
                    <a:pt x="3366534" y="1729632"/>
                    <a:pt x="3289926" y="1346695"/>
                  </a:cubicBezTo>
                  <a:lnTo>
                    <a:pt x="3290031" y="1346798"/>
                  </a:lnTo>
                  <a:cubicBezTo>
                    <a:pt x="3068547" y="637774"/>
                    <a:pt x="2419129" y="439933"/>
                    <a:pt x="1700745" y="575031"/>
                  </a:cubicBezTo>
                  <a:cubicBezTo>
                    <a:pt x="890947" y="727320"/>
                    <a:pt x="415476" y="1491783"/>
                    <a:pt x="571995" y="2274165"/>
                  </a:cubicBezTo>
                  <a:cubicBezTo>
                    <a:pt x="728513" y="3056546"/>
                    <a:pt x="1580131" y="3572543"/>
                    <a:pt x="2267548" y="3408286"/>
                  </a:cubicBezTo>
                  <a:cubicBezTo>
                    <a:pt x="2796517" y="3281890"/>
                    <a:pt x="2641988" y="3320887"/>
                    <a:pt x="3194376" y="3072653"/>
                  </a:cubicBezTo>
                  <a:cubicBezTo>
                    <a:pt x="3249441" y="3306078"/>
                    <a:pt x="3239115" y="3309742"/>
                    <a:pt x="3268026" y="3509545"/>
                  </a:cubicBezTo>
                  <a:cubicBezTo>
                    <a:pt x="3021841" y="3717756"/>
                    <a:pt x="2685602" y="3836362"/>
                    <a:pt x="2347298" y="3904041"/>
                  </a:cubicBezTo>
                  <a:cubicBezTo>
                    <a:pt x="1157336" y="4112956"/>
                    <a:pt x="289475" y="3581660"/>
                    <a:pt x="42617" y="2380068"/>
                  </a:cubicBezTo>
                  <a:cubicBezTo>
                    <a:pt x="-204242" y="1178477"/>
                    <a:pt x="661862" y="219348"/>
                    <a:pt x="1594841" y="45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Rectangle 1">
              <a:extLst>
                <a:ext uri="{FF2B5EF4-FFF2-40B4-BE49-F238E27FC236}">
                  <a16:creationId xmlns:a16="http://schemas.microsoft.com/office/drawing/2014/main" id="{C2AC969C-02C8-42AB-B458-EC92FB7A06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193168" y="3153405"/>
              <a:ext cx="314168" cy="309525"/>
            </a:xfrm>
            <a:custGeom>
              <a:avLst/>
              <a:gdLst/>
              <a:ahLst/>
              <a:cxnLst/>
              <a:rect l="l" t="t" r="r" b="b"/>
              <a:pathLst>
                <a:path w="3994694" h="3935658">
                  <a:moveTo>
                    <a:pt x="3059053" y="3287658"/>
                  </a:moveTo>
                  <a:lnTo>
                    <a:pt x="3994694" y="3287658"/>
                  </a:lnTo>
                  <a:lnTo>
                    <a:pt x="3994694" y="3935658"/>
                  </a:lnTo>
                  <a:lnTo>
                    <a:pt x="3059053" y="3935658"/>
                  </a:lnTo>
                  <a:close/>
                  <a:moveTo>
                    <a:pt x="1259497" y="3287658"/>
                  </a:moveTo>
                  <a:lnTo>
                    <a:pt x="2915681" y="3287658"/>
                  </a:lnTo>
                  <a:lnTo>
                    <a:pt x="2915681" y="3935658"/>
                  </a:lnTo>
                  <a:lnTo>
                    <a:pt x="1259497" y="3935658"/>
                  </a:lnTo>
                  <a:close/>
                  <a:moveTo>
                    <a:pt x="0" y="3287658"/>
                  </a:moveTo>
                  <a:lnTo>
                    <a:pt x="1116124" y="3287658"/>
                  </a:lnTo>
                  <a:lnTo>
                    <a:pt x="1116124" y="3935658"/>
                  </a:lnTo>
                  <a:lnTo>
                    <a:pt x="0" y="3935658"/>
                  </a:lnTo>
                  <a:close/>
                  <a:moveTo>
                    <a:pt x="3886694" y="2470824"/>
                  </a:moveTo>
                  <a:lnTo>
                    <a:pt x="3994694" y="2470824"/>
                  </a:lnTo>
                  <a:lnTo>
                    <a:pt x="3994694" y="3118824"/>
                  </a:lnTo>
                  <a:lnTo>
                    <a:pt x="3886694" y="3118824"/>
                  </a:lnTo>
                  <a:close/>
                  <a:moveTo>
                    <a:pt x="2123068" y="2470824"/>
                  </a:moveTo>
                  <a:lnTo>
                    <a:pt x="3779252" y="2470824"/>
                  </a:lnTo>
                  <a:lnTo>
                    <a:pt x="3779252" y="3118824"/>
                  </a:lnTo>
                  <a:lnTo>
                    <a:pt x="2123068" y="3118824"/>
                  </a:lnTo>
                  <a:close/>
                  <a:moveTo>
                    <a:pt x="359442" y="2470824"/>
                  </a:moveTo>
                  <a:lnTo>
                    <a:pt x="2015626" y="2470824"/>
                  </a:lnTo>
                  <a:lnTo>
                    <a:pt x="2015626" y="3118824"/>
                  </a:lnTo>
                  <a:lnTo>
                    <a:pt x="359442" y="3118824"/>
                  </a:lnTo>
                  <a:close/>
                  <a:moveTo>
                    <a:pt x="0" y="2470824"/>
                  </a:moveTo>
                  <a:lnTo>
                    <a:pt x="252000" y="2470824"/>
                  </a:lnTo>
                  <a:lnTo>
                    <a:pt x="252000" y="3118824"/>
                  </a:lnTo>
                  <a:lnTo>
                    <a:pt x="0" y="3118824"/>
                  </a:lnTo>
                  <a:close/>
                  <a:moveTo>
                    <a:pt x="3059053" y="1635982"/>
                  </a:moveTo>
                  <a:lnTo>
                    <a:pt x="3994694" y="1635982"/>
                  </a:lnTo>
                  <a:lnTo>
                    <a:pt x="3994694" y="2283982"/>
                  </a:lnTo>
                  <a:lnTo>
                    <a:pt x="3059053" y="2283982"/>
                  </a:lnTo>
                  <a:close/>
                  <a:moveTo>
                    <a:pt x="1259496" y="1635982"/>
                  </a:moveTo>
                  <a:lnTo>
                    <a:pt x="2915680" y="1635982"/>
                  </a:lnTo>
                  <a:lnTo>
                    <a:pt x="2915680" y="2283982"/>
                  </a:lnTo>
                  <a:lnTo>
                    <a:pt x="1259496" y="2283982"/>
                  </a:lnTo>
                  <a:close/>
                  <a:moveTo>
                    <a:pt x="0" y="1635982"/>
                  </a:moveTo>
                  <a:lnTo>
                    <a:pt x="1116124" y="1635982"/>
                  </a:lnTo>
                  <a:lnTo>
                    <a:pt x="1116124" y="2283982"/>
                  </a:lnTo>
                  <a:lnTo>
                    <a:pt x="0" y="2283982"/>
                  </a:lnTo>
                  <a:close/>
                  <a:moveTo>
                    <a:pt x="3886694" y="836400"/>
                  </a:moveTo>
                  <a:lnTo>
                    <a:pt x="3994694" y="836400"/>
                  </a:lnTo>
                  <a:lnTo>
                    <a:pt x="3994694" y="1484400"/>
                  </a:lnTo>
                  <a:lnTo>
                    <a:pt x="3886694" y="1484400"/>
                  </a:lnTo>
                  <a:close/>
                  <a:moveTo>
                    <a:pt x="2123068" y="820634"/>
                  </a:moveTo>
                  <a:lnTo>
                    <a:pt x="3779252" y="820634"/>
                  </a:lnTo>
                  <a:lnTo>
                    <a:pt x="3779252" y="1468634"/>
                  </a:lnTo>
                  <a:lnTo>
                    <a:pt x="2123068" y="1468634"/>
                  </a:lnTo>
                  <a:close/>
                  <a:moveTo>
                    <a:pt x="359442" y="820634"/>
                  </a:moveTo>
                  <a:lnTo>
                    <a:pt x="2015626" y="820634"/>
                  </a:lnTo>
                  <a:lnTo>
                    <a:pt x="2015626" y="1468634"/>
                  </a:lnTo>
                  <a:lnTo>
                    <a:pt x="359442" y="1468634"/>
                  </a:lnTo>
                  <a:close/>
                  <a:moveTo>
                    <a:pt x="0" y="820634"/>
                  </a:moveTo>
                  <a:lnTo>
                    <a:pt x="252000" y="820634"/>
                  </a:lnTo>
                  <a:lnTo>
                    <a:pt x="252000" y="1468634"/>
                  </a:lnTo>
                  <a:lnTo>
                    <a:pt x="0" y="1468634"/>
                  </a:lnTo>
                  <a:close/>
                  <a:moveTo>
                    <a:pt x="3059053" y="0"/>
                  </a:moveTo>
                  <a:lnTo>
                    <a:pt x="3994694" y="0"/>
                  </a:lnTo>
                  <a:lnTo>
                    <a:pt x="3994694" y="648000"/>
                  </a:lnTo>
                  <a:lnTo>
                    <a:pt x="3059053" y="648000"/>
                  </a:lnTo>
                  <a:close/>
                  <a:moveTo>
                    <a:pt x="1259496" y="0"/>
                  </a:moveTo>
                  <a:lnTo>
                    <a:pt x="2915680" y="0"/>
                  </a:lnTo>
                  <a:lnTo>
                    <a:pt x="2915680" y="648000"/>
                  </a:lnTo>
                  <a:lnTo>
                    <a:pt x="1259496" y="648000"/>
                  </a:lnTo>
                  <a:close/>
                  <a:moveTo>
                    <a:pt x="0" y="0"/>
                  </a:moveTo>
                  <a:lnTo>
                    <a:pt x="1116124" y="0"/>
                  </a:lnTo>
                  <a:lnTo>
                    <a:pt x="111612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Freeform 14">
              <a:extLst>
                <a:ext uri="{FF2B5EF4-FFF2-40B4-BE49-F238E27FC236}">
                  <a16:creationId xmlns:a16="http://schemas.microsoft.com/office/drawing/2014/main" id="{BDEE6023-C89B-4D05-A495-7EC02C881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15097" y="3595408"/>
              <a:ext cx="293069" cy="333882"/>
            </a:xfrm>
            <a:custGeom>
              <a:avLst/>
              <a:gdLst/>
              <a:ahLst/>
              <a:cxnLst/>
              <a:rect l="l" t="t" r="r" b="b"/>
              <a:pathLst>
                <a:path w="3456727" h="3938119">
                  <a:moveTo>
                    <a:pt x="1728364" y="1961325"/>
                  </a:moveTo>
                  <a:cubicBezTo>
                    <a:pt x="1726089" y="2407152"/>
                    <a:pt x="1737463" y="2812034"/>
                    <a:pt x="1735188" y="3257861"/>
                  </a:cubicBezTo>
                  <a:cubicBezTo>
                    <a:pt x="2394830" y="3057694"/>
                    <a:pt x="2610919" y="2352560"/>
                    <a:pt x="2765594" y="1981796"/>
                  </a:cubicBezTo>
                  <a:close/>
                  <a:moveTo>
                    <a:pt x="1728362" y="682044"/>
                  </a:moveTo>
                  <a:cubicBezTo>
                    <a:pt x="1355324" y="868563"/>
                    <a:pt x="1166530" y="952725"/>
                    <a:pt x="609247" y="1002767"/>
                  </a:cubicBezTo>
                  <a:cubicBezTo>
                    <a:pt x="606972" y="1330312"/>
                    <a:pt x="631992" y="1623739"/>
                    <a:pt x="704780" y="1964933"/>
                  </a:cubicBezTo>
                  <a:lnTo>
                    <a:pt x="1728363" y="1971757"/>
                  </a:lnTo>
                  <a:cubicBezTo>
                    <a:pt x="1728363" y="1541853"/>
                    <a:pt x="1728362" y="1111948"/>
                    <a:pt x="1728362" y="682044"/>
                  </a:cubicBezTo>
                  <a:close/>
                  <a:moveTo>
                    <a:pt x="1723409" y="487996"/>
                  </a:moveTo>
                  <a:cubicBezTo>
                    <a:pt x="1725062" y="488690"/>
                    <a:pt x="1726712" y="489384"/>
                    <a:pt x="1728363" y="490064"/>
                  </a:cubicBezTo>
                  <a:cubicBezTo>
                    <a:pt x="1730015" y="489384"/>
                    <a:pt x="1731666" y="488690"/>
                    <a:pt x="1733319" y="487996"/>
                  </a:cubicBezTo>
                  <a:lnTo>
                    <a:pt x="1733319" y="492131"/>
                  </a:lnTo>
                  <a:cubicBezTo>
                    <a:pt x="2179467" y="679460"/>
                    <a:pt x="2405896" y="769409"/>
                    <a:pt x="2817789" y="813808"/>
                  </a:cubicBezTo>
                  <a:cubicBezTo>
                    <a:pt x="2971516" y="823489"/>
                    <a:pt x="3036247" y="875307"/>
                    <a:pt x="3033236" y="1061333"/>
                  </a:cubicBezTo>
                  <a:cubicBezTo>
                    <a:pt x="3015439" y="2441328"/>
                    <a:pt x="2363638" y="3359629"/>
                    <a:pt x="1733319" y="3448048"/>
                  </a:cubicBezTo>
                  <a:lnTo>
                    <a:pt x="1733319" y="3450123"/>
                  </a:lnTo>
                  <a:lnTo>
                    <a:pt x="1728363" y="3449086"/>
                  </a:lnTo>
                  <a:lnTo>
                    <a:pt x="1723409" y="3450123"/>
                  </a:lnTo>
                  <a:lnTo>
                    <a:pt x="1723409" y="3448048"/>
                  </a:lnTo>
                  <a:cubicBezTo>
                    <a:pt x="1093089" y="3359629"/>
                    <a:pt x="441289" y="2441328"/>
                    <a:pt x="423491" y="1061333"/>
                  </a:cubicBezTo>
                  <a:cubicBezTo>
                    <a:pt x="420479" y="875307"/>
                    <a:pt x="485211" y="823489"/>
                    <a:pt x="638937" y="813808"/>
                  </a:cubicBezTo>
                  <a:cubicBezTo>
                    <a:pt x="1050832" y="769409"/>
                    <a:pt x="1277261" y="679460"/>
                    <a:pt x="1723409" y="492131"/>
                  </a:cubicBezTo>
                  <a:close/>
                  <a:moveTo>
                    <a:pt x="1722802" y="306889"/>
                  </a:moveTo>
                  <a:lnTo>
                    <a:pt x="1722802" y="311530"/>
                  </a:lnTo>
                  <a:cubicBezTo>
                    <a:pt x="1222099" y="521767"/>
                    <a:pt x="967982" y="622713"/>
                    <a:pt x="505720" y="672542"/>
                  </a:cubicBezTo>
                  <a:cubicBezTo>
                    <a:pt x="333196" y="683408"/>
                    <a:pt x="260550" y="741561"/>
                    <a:pt x="263929" y="950334"/>
                  </a:cubicBezTo>
                  <a:cubicBezTo>
                    <a:pt x="283902" y="2499079"/>
                    <a:pt x="1015407" y="3529669"/>
                    <a:pt x="1722802" y="3628902"/>
                  </a:cubicBezTo>
                  <a:lnTo>
                    <a:pt x="1722802" y="3631230"/>
                  </a:lnTo>
                  <a:lnTo>
                    <a:pt x="1728365" y="3630065"/>
                  </a:lnTo>
                  <a:lnTo>
                    <a:pt x="1733925" y="3631230"/>
                  </a:lnTo>
                  <a:lnTo>
                    <a:pt x="1733925" y="3628902"/>
                  </a:lnTo>
                  <a:cubicBezTo>
                    <a:pt x="2441322" y="3529669"/>
                    <a:pt x="3172826" y="2499079"/>
                    <a:pt x="3192800" y="950334"/>
                  </a:cubicBezTo>
                  <a:cubicBezTo>
                    <a:pt x="3196179" y="741561"/>
                    <a:pt x="3123532" y="683408"/>
                    <a:pt x="2951007" y="672542"/>
                  </a:cubicBezTo>
                  <a:cubicBezTo>
                    <a:pt x="2488747" y="622713"/>
                    <a:pt x="2234630" y="521767"/>
                    <a:pt x="1733925" y="311530"/>
                  </a:cubicBezTo>
                  <a:lnTo>
                    <a:pt x="1733925" y="306889"/>
                  </a:lnTo>
                  <a:cubicBezTo>
                    <a:pt x="1732071" y="307669"/>
                    <a:pt x="1730218" y="308445"/>
                    <a:pt x="1728365" y="309209"/>
                  </a:cubicBezTo>
                  <a:cubicBezTo>
                    <a:pt x="1726510" y="308445"/>
                    <a:pt x="1724659" y="307669"/>
                    <a:pt x="1722802" y="306889"/>
                  </a:cubicBezTo>
                  <a:close/>
                  <a:moveTo>
                    <a:pt x="1721800" y="0"/>
                  </a:moveTo>
                  <a:cubicBezTo>
                    <a:pt x="1723991" y="923"/>
                    <a:pt x="1726176" y="1844"/>
                    <a:pt x="1728363" y="2749"/>
                  </a:cubicBezTo>
                  <a:cubicBezTo>
                    <a:pt x="1730551" y="1844"/>
                    <a:pt x="1732737" y="923"/>
                    <a:pt x="1734926" y="0"/>
                  </a:cubicBezTo>
                  <a:lnTo>
                    <a:pt x="1734926" y="5497"/>
                  </a:lnTo>
                  <a:cubicBezTo>
                    <a:pt x="2325825" y="254550"/>
                    <a:pt x="2625718" y="374136"/>
                    <a:pt x="3171248" y="433164"/>
                  </a:cubicBezTo>
                  <a:cubicBezTo>
                    <a:pt x="3374850" y="446035"/>
                    <a:pt x="3460584" y="514926"/>
                    <a:pt x="3456595" y="762245"/>
                  </a:cubicBezTo>
                  <a:cubicBezTo>
                    <a:pt x="3433024" y="2596936"/>
                    <a:pt x="2569749" y="3817807"/>
                    <a:pt x="1734926" y="3935360"/>
                  </a:cubicBezTo>
                  <a:lnTo>
                    <a:pt x="1734926" y="3938119"/>
                  </a:lnTo>
                  <a:lnTo>
                    <a:pt x="1728363" y="3936740"/>
                  </a:lnTo>
                  <a:lnTo>
                    <a:pt x="1721800" y="3938119"/>
                  </a:lnTo>
                  <a:lnTo>
                    <a:pt x="1721800" y="3935360"/>
                  </a:lnTo>
                  <a:cubicBezTo>
                    <a:pt x="886977" y="3817807"/>
                    <a:pt x="23703" y="2596936"/>
                    <a:pt x="132" y="762245"/>
                  </a:cubicBezTo>
                  <a:cubicBezTo>
                    <a:pt x="-3858" y="514926"/>
                    <a:pt x="81876" y="446035"/>
                    <a:pt x="285478" y="433164"/>
                  </a:cubicBezTo>
                  <a:cubicBezTo>
                    <a:pt x="831010" y="374136"/>
                    <a:pt x="1130903" y="254550"/>
                    <a:pt x="1721800" y="54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Rounded Rectangle 4">
              <a:extLst>
                <a:ext uri="{FF2B5EF4-FFF2-40B4-BE49-F238E27FC236}">
                  <a16:creationId xmlns:a16="http://schemas.microsoft.com/office/drawing/2014/main" id="{FA65A59E-F994-4D3E-B877-818D8D7B92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88304" y="3644413"/>
              <a:ext cx="333919" cy="333882"/>
            </a:xfrm>
            <a:custGeom>
              <a:avLst/>
              <a:gdLst/>
              <a:ahLst/>
              <a:cxnLst/>
              <a:rect l="l" t="t" r="r" b="b"/>
              <a:pathLst>
                <a:path w="3960440" h="3960000">
                  <a:moveTo>
                    <a:pt x="985442" y="1197582"/>
                  </a:moveTo>
                  <a:cubicBezTo>
                    <a:pt x="764609" y="1197582"/>
                    <a:pt x="585589" y="1376602"/>
                    <a:pt x="585589" y="1597435"/>
                  </a:cubicBezTo>
                  <a:lnTo>
                    <a:pt x="585589" y="2453913"/>
                  </a:lnTo>
                  <a:cubicBezTo>
                    <a:pt x="585589" y="2674746"/>
                    <a:pt x="764609" y="2853766"/>
                    <a:pt x="985442" y="2853766"/>
                  </a:cubicBezTo>
                  <a:lnTo>
                    <a:pt x="2273968" y="2853766"/>
                  </a:lnTo>
                  <a:cubicBezTo>
                    <a:pt x="2494801" y="2853766"/>
                    <a:pt x="2673821" y="2674746"/>
                    <a:pt x="2673821" y="2453913"/>
                  </a:cubicBezTo>
                  <a:lnTo>
                    <a:pt x="2673821" y="2353524"/>
                  </a:lnTo>
                  <a:lnTo>
                    <a:pt x="3281897" y="2810341"/>
                  </a:lnTo>
                  <a:lnTo>
                    <a:pt x="3281897" y="1241009"/>
                  </a:lnTo>
                  <a:lnTo>
                    <a:pt x="2673821" y="1697826"/>
                  </a:lnTo>
                  <a:lnTo>
                    <a:pt x="2673821" y="1597435"/>
                  </a:lnTo>
                  <a:cubicBezTo>
                    <a:pt x="2673821" y="1376602"/>
                    <a:pt x="2494801" y="1197582"/>
                    <a:pt x="2273968" y="1197582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Rounded Rectangle 9">
              <a:extLst>
                <a:ext uri="{FF2B5EF4-FFF2-40B4-BE49-F238E27FC236}">
                  <a16:creationId xmlns:a16="http://schemas.microsoft.com/office/drawing/2014/main" id="{8F265CA1-2F53-4EBD-928B-DED42C41F7BB}"/>
                </a:ext>
              </a:extLst>
            </p:cNvPr>
            <p:cNvSpPr>
              <a:spLocks/>
            </p:cNvSpPr>
            <p:nvPr/>
          </p:nvSpPr>
          <p:spPr>
            <a:xfrm>
              <a:off x="7848475" y="3430845"/>
              <a:ext cx="333882" cy="333882"/>
            </a:xfrm>
            <a:custGeom>
              <a:avLst/>
              <a:gdLst/>
              <a:ahLst/>
              <a:cxnLst/>
              <a:rect l="l" t="t" r="r" b="b"/>
              <a:pathLst>
                <a:path w="3960440" h="3960000">
                  <a:moveTo>
                    <a:pt x="1588743" y="1414211"/>
                  </a:moveTo>
                  <a:cubicBezTo>
                    <a:pt x="1540407" y="1411706"/>
                    <a:pt x="1506842" y="1440258"/>
                    <a:pt x="1506842" y="1478573"/>
                  </a:cubicBezTo>
                  <a:lnTo>
                    <a:pt x="1506842" y="2462752"/>
                  </a:lnTo>
                  <a:cubicBezTo>
                    <a:pt x="1506842" y="2484086"/>
                    <a:pt x="1516471" y="2503171"/>
                    <a:pt x="1532201" y="2515206"/>
                  </a:cubicBezTo>
                  <a:cubicBezTo>
                    <a:pt x="1552351" y="2541621"/>
                    <a:pt x="1589483" y="2548946"/>
                    <a:pt x="1619199" y="2531790"/>
                  </a:cubicBezTo>
                  <a:lnTo>
                    <a:pt x="2471524" y="2039700"/>
                  </a:lnTo>
                  <a:cubicBezTo>
                    <a:pt x="2509339" y="2017643"/>
                    <a:pt x="2509577" y="1945490"/>
                    <a:pt x="2464719" y="1913406"/>
                  </a:cubicBezTo>
                  <a:cubicBezTo>
                    <a:pt x="2315501" y="1808322"/>
                    <a:pt x="1748389" y="1486683"/>
                    <a:pt x="1588743" y="1414211"/>
                  </a:cubicBezTo>
                  <a:close/>
                  <a:moveTo>
                    <a:pt x="1982320" y="904379"/>
                  </a:moveTo>
                  <a:cubicBezTo>
                    <a:pt x="2575020" y="904379"/>
                    <a:pt x="3055498" y="1384857"/>
                    <a:pt x="3055498" y="1977557"/>
                  </a:cubicBezTo>
                  <a:cubicBezTo>
                    <a:pt x="3055498" y="2570257"/>
                    <a:pt x="2575020" y="3050735"/>
                    <a:pt x="1982320" y="3050735"/>
                  </a:cubicBezTo>
                  <a:cubicBezTo>
                    <a:pt x="1389620" y="3050735"/>
                    <a:pt x="909142" y="2570257"/>
                    <a:pt x="909142" y="1977557"/>
                  </a:cubicBezTo>
                  <a:cubicBezTo>
                    <a:pt x="909142" y="1384857"/>
                    <a:pt x="1389620" y="904379"/>
                    <a:pt x="1982320" y="904379"/>
                  </a:cubicBezTo>
                  <a:close/>
                  <a:moveTo>
                    <a:pt x="1982320" y="537397"/>
                  </a:moveTo>
                  <a:cubicBezTo>
                    <a:pt x="1186942" y="537397"/>
                    <a:pt x="542160" y="1182179"/>
                    <a:pt x="542160" y="1977557"/>
                  </a:cubicBezTo>
                  <a:cubicBezTo>
                    <a:pt x="542160" y="2772935"/>
                    <a:pt x="1186942" y="3417717"/>
                    <a:pt x="1982320" y="3417717"/>
                  </a:cubicBezTo>
                  <a:cubicBezTo>
                    <a:pt x="2777698" y="3417717"/>
                    <a:pt x="3422480" y="2772935"/>
                    <a:pt x="3422480" y="1977557"/>
                  </a:cubicBezTo>
                  <a:cubicBezTo>
                    <a:pt x="3422480" y="1182179"/>
                    <a:pt x="2777698" y="537397"/>
                    <a:pt x="1982320" y="537397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Rounded Rectangle 7">
              <a:extLst>
                <a:ext uri="{FF2B5EF4-FFF2-40B4-BE49-F238E27FC236}">
                  <a16:creationId xmlns:a16="http://schemas.microsoft.com/office/drawing/2014/main" id="{1286171F-90B0-4C74-8840-3BC308032B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24351" y="3431598"/>
              <a:ext cx="333919" cy="333882"/>
            </a:xfrm>
            <a:custGeom>
              <a:avLst/>
              <a:gdLst/>
              <a:ahLst/>
              <a:cxnLst/>
              <a:rect l="l" t="t" r="r" b="b"/>
              <a:pathLst>
                <a:path w="3960440" h="3960000">
                  <a:moveTo>
                    <a:pt x="2764687" y="782779"/>
                  </a:moveTo>
                  <a:cubicBezTo>
                    <a:pt x="2512183" y="782779"/>
                    <a:pt x="2307488" y="987475"/>
                    <a:pt x="2307487" y="1239980"/>
                  </a:cubicBezTo>
                  <a:cubicBezTo>
                    <a:pt x="2307487" y="1241985"/>
                    <a:pt x="2307500" y="1243987"/>
                    <a:pt x="2308092" y="1245978"/>
                  </a:cubicBezTo>
                  <a:lnTo>
                    <a:pt x="1570677" y="1632536"/>
                  </a:lnTo>
                  <a:cubicBezTo>
                    <a:pt x="1488749" y="1552118"/>
                    <a:pt x="1376387" y="1502860"/>
                    <a:pt x="1252520" y="1502859"/>
                  </a:cubicBezTo>
                  <a:cubicBezTo>
                    <a:pt x="1000014" y="1502859"/>
                    <a:pt x="795319" y="1707555"/>
                    <a:pt x="795319" y="1960060"/>
                  </a:cubicBezTo>
                  <a:cubicBezTo>
                    <a:pt x="795319" y="2212565"/>
                    <a:pt x="1000014" y="2417260"/>
                    <a:pt x="1252520" y="2417260"/>
                  </a:cubicBezTo>
                  <a:cubicBezTo>
                    <a:pt x="1361432" y="2417260"/>
                    <a:pt x="1461449" y="2379178"/>
                    <a:pt x="1538674" y="2313987"/>
                  </a:cubicBezTo>
                  <a:lnTo>
                    <a:pt x="2308734" y="2717656"/>
                  </a:lnTo>
                  <a:cubicBezTo>
                    <a:pt x="2314220" y="2964461"/>
                    <a:pt x="2516327" y="3162492"/>
                    <a:pt x="2764688" y="3162492"/>
                  </a:cubicBezTo>
                  <a:cubicBezTo>
                    <a:pt x="3017192" y="3162492"/>
                    <a:pt x="3221888" y="2957797"/>
                    <a:pt x="3221887" y="2705292"/>
                  </a:cubicBezTo>
                  <a:cubicBezTo>
                    <a:pt x="3221887" y="2452786"/>
                    <a:pt x="3017192" y="2248092"/>
                    <a:pt x="2764688" y="2248092"/>
                  </a:cubicBezTo>
                  <a:cubicBezTo>
                    <a:pt x="2638870" y="2248092"/>
                    <a:pt x="2524924" y="2298913"/>
                    <a:pt x="2442337" y="2381228"/>
                  </a:cubicBezTo>
                  <a:lnTo>
                    <a:pt x="1706164" y="1995322"/>
                  </a:lnTo>
                  <a:lnTo>
                    <a:pt x="1709074" y="1966451"/>
                  </a:lnTo>
                  <a:lnTo>
                    <a:pt x="2455698" y="1575067"/>
                  </a:lnTo>
                  <a:cubicBezTo>
                    <a:pt x="2536225" y="1651261"/>
                    <a:pt x="2645094" y="1697180"/>
                    <a:pt x="2764687" y="1697179"/>
                  </a:cubicBezTo>
                  <a:cubicBezTo>
                    <a:pt x="3017193" y="1697180"/>
                    <a:pt x="3221887" y="1492485"/>
                    <a:pt x="3221888" y="1239980"/>
                  </a:cubicBezTo>
                  <a:cubicBezTo>
                    <a:pt x="3221887" y="987475"/>
                    <a:pt x="3017193" y="782779"/>
                    <a:pt x="2764687" y="782779"/>
                  </a:cubicBezTo>
                  <a:close/>
                  <a:moveTo>
                    <a:pt x="436907" y="0"/>
                  </a:moveTo>
                  <a:lnTo>
                    <a:pt x="3523533" y="0"/>
                  </a:lnTo>
                  <a:cubicBezTo>
                    <a:pt x="3764830" y="0"/>
                    <a:pt x="3960440" y="195610"/>
                    <a:pt x="3960440" y="436907"/>
                  </a:cubicBezTo>
                  <a:lnTo>
                    <a:pt x="3960440" y="3523093"/>
                  </a:lnTo>
                  <a:cubicBezTo>
                    <a:pt x="3960440" y="3764390"/>
                    <a:pt x="3764830" y="3960000"/>
                    <a:pt x="3523533" y="3960000"/>
                  </a:cubicBezTo>
                  <a:lnTo>
                    <a:pt x="436907" y="3960000"/>
                  </a:lnTo>
                  <a:cubicBezTo>
                    <a:pt x="195610" y="3960000"/>
                    <a:pt x="0" y="3764390"/>
                    <a:pt x="0" y="3523093"/>
                  </a:cubicBezTo>
                  <a:lnTo>
                    <a:pt x="0" y="436907"/>
                  </a:lnTo>
                  <a:cubicBezTo>
                    <a:pt x="0" y="195610"/>
                    <a:pt x="195610" y="0"/>
                    <a:pt x="4369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Rounded Rectangle 1">
              <a:extLst>
                <a:ext uri="{FF2B5EF4-FFF2-40B4-BE49-F238E27FC236}">
                  <a16:creationId xmlns:a16="http://schemas.microsoft.com/office/drawing/2014/main" id="{670A7AD2-0791-4A7A-86E4-BCF0C59F1B23}"/>
                </a:ext>
              </a:extLst>
            </p:cNvPr>
            <p:cNvSpPr/>
            <p:nvPr/>
          </p:nvSpPr>
          <p:spPr>
            <a:xfrm rot="2648398">
              <a:off x="8418853" y="3736045"/>
              <a:ext cx="152994" cy="391286"/>
            </a:xfrm>
            <a:custGeom>
              <a:avLst/>
              <a:gdLst/>
              <a:ahLst/>
              <a:cxnLst/>
              <a:rect l="l" t="t" r="r" b="b"/>
              <a:pathLst>
                <a:path w="1862952" h="4764557">
                  <a:moveTo>
                    <a:pt x="289679" y="2004751"/>
                  </a:moveTo>
                  <a:cubicBezTo>
                    <a:pt x="458860" y="1838972"/>
                    <a:pt x="691283" y="1737733"/>
                    <a:pt x="946849" y="1740329"/>
                  </a:cubicBezTo>
                  <a:cubicBezTo>
                    <a:pt x="982916" y="1740695"/>
                    <a:pt x="1018481" y="1743119"/>
                    <a:pt x="1053366" y="1748014"/>
                  </a:cubicBezTo>
                  <a:cubicBezTo>
                    <a:pt x="1317748" y="1888655"/>
                    <a:pt x="1203170" y="2165630"/>
                    <a:pt x="978473" y="2204473"/>
                  </a:cubicBezTo>
                  <a:cubicBezTo>
                    <a:pt x="966642" y="2201190"/>
                    <a:pt x="954470" y="2200566"/>
                    <a:pt x="942176" y="2200441"/>
                  </a:cubicBezTo>
                  <a:cubicBezTo>
                    <a:pt x="697403" y="2197955"/>
                    <a:pt x="496962" y="2394367"/>
                    <a:pt x="494475" y="2639137"/>
                  </a:cubicBezTo>
                  <a:lnTo>
                    <a:pt x="482110" y="3856696"/>
                  </a:lnTo>
                  <a:cubicBezTo>
                    <a:pt x="479624" y="4101467"/>
                    <a:pt x="676035" y="4301910"/>
                    <a:pt x="920807" y="4304396"/>
                  </a:cubicBezTo>
                  <a:cubicBezTo>
                    <a:pt x="1043193" y="4305639"/>
                    <a:pt x="1154496" y="4257158"/>
                    <a:pt x="1235513" y="4177768"/>
                  </a:cubicBezTo>
                  <a:cubicBezTo>
                    <a:pt x="1316531" y="4098380"/>
                    <a:pt x="1367262" y="3988084"/>
                    <a:pt x="1368506" y="3865699"/>
                  </a:cubicBezTo>
                  <a:lnTo>
                    <a:pt x="1375662" y="3161156"/>
                  </a:lnTo>
                  <a:cubicBezTo>
                    <a:pt x="1504082" y="3167548"/>
                    <a:pt x="1792622" y="2981572"/>
                    <a:pt x="1861834" y="2783546"/>
                  </a:cubicBezTo>
                  <a:lnTo>
                    <a:pt x="1851019" y="3848423"/>
                  </a:lnTo>
                  <a:cubicBezTo>
                    <a:pt x="1848423" y="4103989"/>
                    <a:pt x="1742485" y="4334308"/>
                    <a:pt x="1573304" y="4500088"/>
                  </a:cubicBezTo>
                  <a:cubicBezTo>
                    <a:pt x="1404123" y="4665866"/>
                    <a:pt x="1171700" y="4767105"/>
                    <a:pt x="916134" y="4764509"/>
                  </a:cubicBezTo>
                  <a:cubicBezTo>
                    <a:pt x="405002" y="4759318"/>
                    <a:pt x="-5143" y="4340756"/>
                    <a:pt x="48" y="3829624"/>
                  </a:cubicBezTo>
                  <a:lnTo>
                    <a:pt x="11964" y="2656415"/>
                  </a:lnTo>
                  <a:cubicBezTo>
                    <a:pt x="14559" y="2400849"/>
                    <a:pt x="120498" y="2170529"/>
                    <a:pt x="289679" y="2004751"/>
                  </a:cubicBezTo>
                  <a:close/>
                  <a:moveTo>
                    <a:pt x="282968" y="271082"/>
                  </a:moveTo>
                  <a:cubicBezTo>
                    <a:pt x="450457" y="103594"/>
                    <a:pt x="681840" y="0"/>
                    <a:pt x="937419" y="0"/>
                  </a:cubicBezTo>
                  <a:cubicBezTo>
                    <a:pt x="1448577" y="0"/>
                    <a:pt x="1862952" y="414375"/>
                    <a:pt x="1862952" y="925533"/>
                  </a:cubicBezTo>
                  <a:lnTo>
                    <a:pt x="1862952" y="2098803"/>
                  </a:lnTo>
                  <a:cubicBezTo>
                    <a:pt x="1862952" y="2609961"/>
                    <a:pt x="1448577" y="3024336"/>
                    <a:pt x="937419" y="3024336"/>
                  </a:cubicBezTo>
                  <a:cubicBezTo>
                    <a:pt x="901350" y="3024336"/>
                    <a:pt x="865762" y="3022273"/>
                    <a:pt x="830829" y="3017733"/>
                  </a:cubicBezTo>
                  <a:cubicBezTo>
                    <a:pt x="565032" y="2879784"/>
                    <a:pt x="676792" y="2601660"/>
                    <a:pt x="901083" y="2560538"/>
                  </a:cubicBezTo>
                  <a:cubicBezTo>
                    <a:pt x="912947" y="2563700"/>
                    <a:pt x="925124" y="2564200"/>
                    <a:pt x="937419" y="2564200"/>
                  </a:cubicBezTo>
                  <a:cubicBezTo>
                    <a:pt x="1182204" y="2564200"/>
                    <a:pt x="1380640" y="2365763"/>
                    <a:pt x="1380641" y="2120980"/>
                  </a:cubicBezTo>
                  <a:lnTo>
                    <a:pt x="1380640" y="903358"/>
                  </a:lnTo>
                  <a:cubicBezTo>
                    <a:pt x="1380640" y="658574"/>
                    <a:pt x="1182204" y="460137"/>
                    <a:pt x="937419" y="460137"/>
                  </a:cubicBezTo>
                  <a:cubicBezTo>
                    <a:pt x="815027" y="460137"/>
                    <a:pt x="704222" y="509746"/>
                    <a:pt x="624015" y="589954"/>
                  </a:cubicBezTo>
                  <a:cubicBezTo>
                    <a:pt x="543808" y="670161"/>
                    <a:pt x="494199" y="780966"/>
                    <a:pt x="494199" y="903358"/>
                  </a:cubicBezTo>
                  <a:lnTo>
                    <a:pt x="494198" y="1607937"/>
                  </a:lnTo>
                  <a:cubicBezTo>
                    <a:pt x="365720" y="1602850"/>
                    <a:pt x="79084" y="1791747"/>
                    <a:pt x="11886" y="1990465"/>
                  </a:cubicBezTo>
                  <a:lnTo>
                    <a:pt x="11886" y="925533"/>
                  </a:lnTo>
                  <a:cubicBezTo>
                    <a:pt x="11886" y="669954"/>
                    <a:pt x="115480" y="438571"/>
                    <a:pt x="282968" y="2710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Freeform 20">
              <a:extLst>
                <a:ext uri="{FF2B5EF4-FFF2-40B4-BE49-F238E27FC236}">
                  <a16:creationId xmlns:a16="http://schemas.microsoft.com/office/drawing/2014/main" id="{51FA77B0-2BE5-4D83-AEFA-76FC3DCFE64D}"/>
                </a:ext>
              </a:extLst>
            </p:cNvPr>
            <p:cNvSpPr/>
            <p:nvPr/>
          </p:nvSpPr>
          <p:spPr>
            <a:xfrm flipH="1">
              <a:off x="10895166" y="4140438"/>
              <a:ext cx="333882" cy="321039"/>
            </a:xfrm>
            <a:custGeom>
              <a:avLst/>
              <a:gdLst/>
              <a:ahLst/>
              <a:cxnLst/>
              <a:rect l="l" t="t" r="r" b="b"/>
              <a:pathLst>
                <a:path w="3948393" h="3817544">
                  <a:moveTo>
                    <a:pt x="1888045" y="2370407"/>
                  </a:moveTo>
                  <a:lnTo>
                    <a:pt x="1180379" y="2998560"/>
                  </a:lnTo>
                  <a:lnTo>
                    <a:pt x="695350" y="2712314"/>
                  </a:lnTo>
                  <a:lnTo>
                    <a:pt x="703301" y="3014463"/>
                  </a:lnTo>
                  <a:lnTo>
                    <a:pt x="1888044" y="3817544"/>
                  </a:lnTo>
                  <a:cubicBezTo>
                    <a:pt x="1885393" y="3356368"/>
                    <a:pt x="1874793" y="2911096"/>
                    <a:pt x="1888045" y="2370407"/>
                  </a:cubicBezTo>
                  <a:close/>
                  <a:moveTo>
                    <a:pt x="2059390" y="2370407"/>
                  </a:moveTo>
                  <a:cubicBezTo>
                    <a:pt x="2072642" y="2911096"/>
                    <a:pt x="2062042" y="3356368"/>
                    <a:pt x="2059391" y="3817544"/>
                  </a:cubicBezTo>
                  <a:lnTo>
                    <a:pt x="3244134" y="3014463"/>
                  </a:lnTo>
                  <a:lnTo>
                    <a:pt x="3252085" y="2712314"/>
                  </a:lnTo>
                  <a:lnTo>
                    <a:pt x="2767056" y="2998560"/>
                  </a:lnTo>
                  <a:close/>
                  <a:moveTo>
                    <a:pt x="733907" y="1451867"/>
                  </a:moveTo>
                  <a:lnTo>
                    <a:pt x="0" y="2113471"/>
                  </a:lnTo>
                  <a:lnTo>
                    <a:pt x="1170450" y="2848461"/>
                  </a:lnTo>
                  <a:lnTo>
                    <a:pt x="1919327" y="2170968"/>
                  </a:lnTo>
                  <a:close/>
                  <a:moveTo>
                    <a:pt x="3206900" y="1451867"/>
                  </a:moveTo>
                  <a:lnTo>
                    <a:pt x="2021479" y="2170968"/>
                  </a:lnTo>
                  <a:lnTo>
                    <a:pt x="2770356" y="2848461"/>
                  </a:lnTo>
                  <a:lnTo>
                    <a:pt x="3940806" y="2113471"/>
                  </a:lnTo>
                  <a:close/>
                  <a:moveTo>
                    <a:pt x="1195981" y="0"/>
                  </a:moveTo>
                  <a:lnTo>
                    <a:pt x="10560" y="719101"/>
                  </a:lnTo>
                  <a:lnTo>
                    <a:pt x="759438" y="1396594"/>
                  </a:lnTo>
                  <a:lnTo>
                    <a:pt x="1929887" y="661605"/>
                  </a:lnTo>
                  <a:close/>
                  <a:moveTo>
                    <a:pt x="2762973" y="0"/>
                  </a:moveTo>
                  <a:lnTo>
                    <a:pt x="2029067" y="661605"/>
                  </a:lnTo>
                  <a:lnTo>
                    <a:pt x="3199516" y="1396594"/>
                  </a:lnTo>
                  <a:lnTo>
                    <a:pt x="3948393" y="719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Donut 6">
              <a:extLst>
                <a:ext uri="{FF2B5EF4-FFF2-40B4-BE49-F238E27FC236}">
                  <a16:creationId xmlns:a16="http://schemas.microsoft.com/office/drawing/2014/main" id="{920CB5AB-69E8-445F-8F3A-B28CF59D9E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15340" y="4212639"/>
              <a:ext cx="333882" cy="333882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1980000" y="1260000"/>
                  </a:moveTo>
                  <a:cubicBezTo>
                    <a:pt x="2377645" y="1260000"/>
                    <a:pt x="2700000" y="1582355"/>
                    <a:pt x="2700000" y="1980000"/>
                  </a:cubicBezTo>
                  <a:cubicBezTo>
                    <a:pt x="2700000" y="2377645"/>
                    <a:pt x="2377645" y="2700000"/>
                    <a:pt x="1980000" y="2700000"/>
                  </a:cubicBezTo>
                  <a:cubicBezTo>
                    <a:pt x="1582355" y="2700000"/>
                    <a:pt x="1260000" y="2377645"/>
                    <a:pt x="1260000" y="1980000"/>
                  </a:cubicBezTo>
                  <a:cubicBezTo>
                    <a:pt x="1260000" y="1582355"/>
                    <a:pt x="1582355" y="1260000"/>
                    <a:pt x="1980000" y="1260000"/>
                  </a:cubicBezTo>
                  <a:close/>
                  <a:moveTo>
                    <a:pt x="2490424" y="1258488"/>
                  </a:moveTo>
                  <a:lnTo>
                    <a:pt x="3822407" y="1258488"/>
                  </a:lnTo>
                  <a:cubicBezTo>
                    <a:pt x="3911854" y="1481555"/>
                    <a:pt x="3960000" y="1725155"/>
                    <a:pt x="3960000" y="1980000"/>
                  </a:cubicBezTo>
                  <a:cubicBezTo>
                    <a:pt x="3960000" y="3073524"/>
                    <a:pt x="3073524" y="3960000"/>
                    <a:pt x="1980000" y="3960000"/>
                  </a:cubicBezTo>
                  <a:lnTo>
                    <a:pt x="1852759" y="3953575"/>
                  </a:lnTo>
                  <a:lnTo>
                    <a:pt x="2729076" y="2455486"/>
                  </a:lnTo>
                  <a:lnTo>
                    <a:pt x="2726868" y="2454194"/>
                  </a:lnTo>
                  <a:cubicBezTo>
                    <a:pt x="2814857" y="2317465"/>
                    <a:pt x="2865416" y="2154637"/>
                    <a:pt x="2865416" y="1980000"/>
                  </a:cubicBezTo>
                  <a:cubicBezTo>
                    <a:pt x="2865416" y="1681504"/>
                    <a:pt x="2717708" y="1417508"/>
                    <a:pt x="2490424" y="1258488"/>
                  </a:cubicBezTo>
                  <a:close/>
                  <a:moveTo>
                    <a:pt x="334727" y="878603"/>
                  </a:moveTo>
                  <a:lnTo>
                    <a:pt x="1154753" y="2298930"/>
                  </a:lnTo>
                  <a:cubicBezTo>
                    <a:pt x="1281989" y="2630497"/>
                    <a:pt x="1603560" y="2865416"/>
                    <a:pt x="1980000" y="2865416"/>
                  </a:cubicBezTo>
                  <a:cubicBezTo>
                    <a:pt x="2123408" y="2865416"/>
                    <a:pt x="2258854" y="2831322"/>
                    <a:pt x="2378271" y="2770003"/>
                  </a:cubicBezTo>
                  <a:lnTo>
                    <a:pt x="1695481" y="3937251"/>
                  </a:lnTo>
                  <a:cubicBezTo>
                    <a:pt x="736579" y="3801546"/>
                    <a:pt x="0" y="2976792"/>
                    <a:pt x="0" y="1980000"/>
                  </a:cubicBezTo>
                  <a:cubicBezTo>
                    <a:pt x="0" y="1572291"/>
                    <a:pt x="123228" y="1193364"/>
                    <a:pt x="334727" y="878603"/>
                  </a:cubicBezTo>
                  <a:close/>
                  <a:moveTo>
                    <a:pt x="1980000" y="0"/>
                  </a:moveTo>
                  <a:cubicBezTo>
                    <a:pt x="2762762" y="0"/>
                    <a:pt x="3439434" y="454224"/>
                    <a:pt x="3758731" y="1114488"/>
                  </a:cubicBezTo>
                  <a:lnTo>
                    <a:pt x="2165892" y="1114488"/>
                  </a:lnTo>
                  <a:cubicBezTo>
                    <a:pt x="2106002" y="1101330"/>
                    <a:pt x="2043789" y="1094584"/>
                    <a:pt x="1980000" y="1094584"/>
                  </a:cubicBezTo>
                  <a:cubicBezTo>
                    <a:pt x="1916211" y="1094584"/>
                    <a:pt x="1853998" y="1101330"/>
                    <a:pt x="1794108" y="1114488"/>
                  </a:cubicBezTo>
                  <a:lnTo>
                    <a:pt x="1774506" y="1114488"/>
                  </a:lnTo>
                  <a:lnTo>
                    <a:pt x="1774506" y="1119528"/>
                  </a:lnTo>
                  <a:cubicBezTo>
                    <a:pt x="1405645" y="1206316"/>
                    <a:pt x="1126346" y="1524537"/>
                    <a:pt x="1097987" y="1912608"/>
                  </a:cubicBezTo>
                  <a:lnTo>
                    <a:pt x="428214" y="752526"/>
                  </a:lnTo>
                  <a:cubicBezTo>
                    <a:pt x="789694" y="293724"/>
                    <a:pt x="1350545" y="0"/>
                    <a:pt x="198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Freeform 22">
              <a:extLst>
                <a:ext uri="{FF2B5EF4-FFF2-40B4-BE49-F238E27FC236}">
                  <a16:creationId xmlns:a16="http://schemas.microsoft.com/office/drawing/2014/main" id="{172CEC1D-5D66-4A31-9A8D-53B351EC60EC}"/>
                </a:ext>
              </a:extLst>
            </p:cNvPr>
            <p:cNvSpPr>
              <a:spLocks noChangeAspect="1"/>
            </p:cNvSpPr>
            <p:nvPr/>
          </p:nvSpPr>
          <p:spPr>
            <a:xfrm rot="8580000">
              <a:off x="8854245" y="4188670"/>
              <a:ext cx="334774" cy="333882"/>
            </a:xfrm>
            <a:custGeom>
              <a:avLst/>
              <a:gdLst/>
              <a:ahLst/>
              <a:cxnLst/>
              <a:rect l="l" t="t" r="r" b="b"/>
              <a:pathLst>
                <a:path w="3872365" h="3862045">
                  <a:moveTo>
                    <a:pt x="1786489" y="808318"/>
                  </a:moveTo>
                  <a:cubicBezTo>
                    <a:pt x="1525809" y="610106"/>
                    <a:pt x="1257124" y="397966"/>
                    <a:pt x="1040385" y="230829"/>
                  </a:cubicBezTo>
                  <a:cubicBezTo>
                    <a:pt x="1905215" y="-194386"/>
                    <a:pt x="2650439" y="24572"/>
                    <a:pt x="3162062" y="429660"/>
                  </a:cubicBezTo>
                  <a:cubicBezTo>
                    <a:pt x="3007351" y="875340"/>
                    <a:pt x="2905932" y="1443216"/>
                    <a:pt x="2745609" y="1410478"/>
                  </a:cubicBezTo>
                  <a:cubicBezTo>
                    <a:pt x="2633182" y="1430335"/>
                    <a:pt x="2220955" y="1138671"/>
                    <a:pt x="1786489" y="808318"/>
                  </a:cubicBezTo>
                  <a:close/>
                  <a:moveTo>
                    <a:pt x="2701004" y="2590217"/>
                  </a:moveTo>
                  <a:cubicBezTo>
                    <a:pt x="2682933" y="2576481"/>
                    <a:pt x="2672282" y="2559744"/>
                    <a:pt x="2670336" y="2539383"/>
                  </a:cubicBezTo>
                  <a:cubicBezTo>
                    <a:pt x="2587360" y="2376647"/>
                    <a:pt x="3042640" y="1246798"/>
                    <a:pt x="3299881" y="563773"/>
                  </a:cubicBezTo>
                  <a:cubicBezTo>
                    <a:pt x="3959368" y="1266493"/>
                    <a:pt x="3967860" y="2043171"/>
                    <a:pt x="3730056" y="2650875"/>
                  </a:cubicBezTo>
                  <a:cubicBezTo>
                    <a:pt x="3317547" y="2635434"/>
                    <a:pt x="2827499" y="2686366"/>
                    <a:pt x="2701004" y="2590217"/>
                  </a:cubicBezTo>
                  <a:close/>
                  <a:moveTo>
                    <a:pt x="19691" y="2248546"/>
                  </a:moveTo>
                  <a:cubicBezTo>
                    <a:pt x="-100797" y="1292396"/>
                    <a:pt x="348853" y="659059"/>
                    <a:pt x="898439" y="307194"/>
                  </a:cubicBezTo>
                  <a:cubicBezTo>
                    <a:pt x="1269469" y="598575"/>
                    <a:pt x="1773388" y="879352"/>
                    <a:pt x="1690237" y="1020281"/>
                  </a:cubicBezTo>
                  <a:cubicBezTo>
                    <a:pt x="1661713" y="1200709"/>
                    <a:pt x="629275" y="1847170"/>
                    <a:pt x="19691" y="2248546"/>
                  </a:cubicBezTo>
                  <a:close/>
                  <a:moveTo>
                    <a:pt x="1805382" y="3858278"/>
                  </a:moveTo>
                  <a:cubicBezTo>
                    <a:pt x="1676483" y="3404460"/>
                    <a:pt x="1433840" y="2881111"/>
                    <a:pt x="1583946" y="2815971"/>
                  </a:cubicBezTo>
                  <a:cubicBezTo>
                    <a:pt x="1713076" y="2686769"/>
                    <a:pt x="2928316" y="2770622"/>
                    <a:pt x="3657403" y="2804207"/>
                  </a:cubicBezTo>
                  <a:cubicBezTo>
                    <a:pt x="3192869" y="3648569"/>
                    <a:pt x="2456828" y="3896652"/>
                    <a:pt x="1805382" y="3858278"/>
                  </a:cubicBezTo>
                  <a:close/>
                  <a:moveTo>
                    <a:pt x="762284" y="3480575"/>
                  </a:moveTo>
                  <a:cubicBezTo>
                    <a:pt x="380940" y="3198297"/>
                    <a:pt x="161300" y="2806810"/>
                    <a:pt x="58293" y="2412172"/>
                  </a:cubicBezTo>
                  <a:cubicBezTo>
                    <a:pt x="450067" y="2149344"/>
                    <a:pt x="872820" y="1756853"/>
                    <a:pt x="981158" y="1879484"/>
                  </a:cubicBezTo>
                  <a:cubicBezTo>
                    <a:pt x="1143940" y="1962367"/>
                    <a:pt x="1439720" y="3144041"/>
                    <a:pt x="1633080" y="3847823"/>
                  </a:cubicBezTo>
                  <a:cubicBezTo>
                    <a:pt x="1278110" y="3779994"/>
                    <a:pt x="991090" y="3649942"/>
                    <a:pt x="762284" y="34805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Oval 10">
              <a:extLst>
                <a:ext uri="{FF2B5EF4-FFF2-40B4-BE49-F238E27FC236}">
                  <a16:creationId xmlns:a16="http://schemas.microsoft.com/office/drawing/2014/main" id="{0B6075D2-B9C7-4C23-AE7D-082BFC79AB59}"/>
                </a:ext>
              </a:extLst>
            </p:cNvPr>
            <p:cNvSpPr/>
            <p:nvPr/>
          </p:nvSpPr>
          <p:spPr>
            <a:xfrm>
              <a:off x="10946267" y="2817827"/>
              <a:ext cx="274046" cy="272660"/>
            </a:xfrm>
            <a:custGeom>
              <a:avLst/>
              <a:gdLst/>
              <a:ahLst/>
              <a:cxnLst/>
              <a:rect l="l" t="t" r="r" b="b"/>
              <a:pathLst>
                <a:path w="2956013" h="2941055">
                  <a:moveTo>
                    <a:pt x="2169165" y="2259549"/>
                  </a:moveTo>
                  <a:cubicBezTo>
                    <a:pt x="2305163" y="2320579"/>
                    <a:pt x="2430502" y="2400997"/>
                    <a:pt x="2542352" y="2496872"/>
                  </a:cubicBezTo>
                  <a:cubicBezTo>
                    <a:pt x="2303978" y="2744099"/>
                    <a:pt x="1979593" y="2907447"/>
                    <a:pt x="1617206" y="2939204"/>
                  </a:cubicBezTo>
                  <a:lnTo>
                    <a:pt x="1588575" y="2925411"/>
                  </a:lnTo>
                  <a:cubicBezTo>
                    <a:pt x="1835671" y="2758142"/>
                    <a:pt x="2037335" y="2529257"/>
                    <a:pt x="2169165" y="2259549"/>
                  </a:cubicBezTo>
                  <a:close/>
                  <a:moveTo>
                    <a:pt x="797309" y="2254509"/>
                  </a:moveTo>
                  <a:cubicBezTo>
                    <a:pt x="928512" y="2525684"/>
                    <a:pt x="1129977" y="2756161"/>
                    <a:pt x="1376879" y="2925229"/>
                  </a:cubicBezTo>
                  <a:cubicBezTo>
                    <a:pt x="1367940" y="2931748"/>
                    <a:pt x="1358086" y="2936536"/>
                    <a:pt x="1348086" y="2941055"/>
                  </a:cubicBezTo>
                  <a:cubicBezTo>
                    <a:pt x="981929" y="2910776"/>
                    <a:pt x="654006" y="2746454"/>
                    <a:pt x="413461" y="2497054"/>
                  </a:cubicBezTo>
                  <a:cubicBezTo>
                    <a:pt x="528278" y="2398621"/>
                    <a:pt x="657289" y="2316447"/>
                    <a:pt x="797309" y="2254509"/>
                  </a:cubicBezTo>
                  <a:close/>
                  <a:moveTo>
                    <a:pt x="1426305" y="2108791"/>
                  </a:moveTo>
                  <a:lnTo>
                    <a:pt x="1426305" y="2824067"/>
                  </a:lnTo>
                  <a:cubicBezTo>
                    <a:pt x="1203050" y="2668305"/>
                    <a:pt x="1020431" y="2458508"/>
                    <a:pt x="899682" y="2212532"/>
                  </a:cubicBezTo>
                  <a:cubicBezTo>
                    <a:pt x="1063835" y="2148883"/>
                    <a:pt x="1241204" y="2112683"/>
                    <a:pt x="1426305" y="2108791"/>
                  </a:cubicBezTo>
                  <a:close/>
                  <a:moveTo>
                    <a:pt x="1527809" y="2108695"/>
                  </a:moveTo>
                  <a:cubicBezTo>
                    <a:pt x="1717707" y="2112557"/>
                    <a:pt x="1899494" y="2150291"/>
                    <a:pt x="2067336" y="2216559"/>
                  </a:cubicBezTo>
                  <a:cubicBezTo>
                    <a:pt x="1943936" y="2466549"/>
                    <a:pt x="1756622" y="2679032"/>
                    <a:pt x="1527809" y="2835300"/>
                  </a:cubicBezTo>
                  <a:close/>
                  <a:moveTo>
                    <a:pt x="2354776" y="1530125"/>
                  </a:moveTo>
                  <a:lnTo>
                    <a:pt x="2955077" y="1530125"/>
                  </a:lnTo>
                  <a:cubicBezTo>
                    <a:pt x="2942393" y="1866074"/>
                    <a:pt x="2817414" y="2173186"/>
                    <a:pt x="2615767" y="2414127"/>
                  </a:cubicBezTo>
                  <a:cubicBezTo>
                    <a:pt x="2496453" y="2311434"/>
                    <a:pt x="2362630" y="2225327"/>
                    <a:pt x="2217376" y="2159975"/>
                  </a:cubicBezTo>
                  <a:cubicBezTo>
                    <a:pt x="2300477" y="1965771"/>
                    <a:pt x="2348521" y="1753185"/>
                    <a:pt x="2354776" y="1530125"/>
                  </a:cubicBezTo>
                  <a:close/>
                  <a:moveTo>
                    <a:pt x="1527809" y="1530125"/>
                  </a:moveTo>
                  <a:lnTo>
                    <a:pt x="2244039" y="1530125"/>
                  </a:lnTo>
                  <a:cubicBezTo>
                    <a:pt x="2237819" y="1737690"/>
                    <a:pt x="2192963" y="1935525"/>
                    <a:pt x="2115825" y="2116496"/>
                  </a:cubicBezTo>
                  <a:cubicBezTo>
                    <a:pt x="1933189" y="2043464"/>
                    <a:pt x="1735000" y="2001899"/>
                    <a:pt x="1527809" y="1997958"/>
                  </a:cubicBezTo>
                  <a:close/>
                  <a:moveTo>
                    <a:pt x="725097" y="1530125"/>
                  </a:moveTo>
                  <a:lnTo>
                    <a:pt x="1426305" y="1530125"/>
                  </a:lnTo>
                  <a:lnTo>
                    <a:pt x="1426305" y="1998054"/>
                  </a:lnTo>
                  <a:cubicBezTo>
                    <a:pt x="1224105" y="2002029"/>
                    <a:pt x="1030504" y="2041966"/>
                    <a:pt x="851699" y="2112283"/>
                  </a:cubicBezTo>
                  <a:cubicBezTo>
                    <a:pt x="775482" y="1932518"/>
                    <a:pt x="731260" y="1736112"/>
                    <a:pt x="725097" y="1530125"/>
                  </a:cubicBezTo>
                  <a:close/>
                  <a:moveTo>
                    <a:pt x="934" y="1530125"/>
                  </a:moveTo>
                  <a:lnTo>
                    <a:pt x="614360" y="1530125"/>
                  </a:lnTo>
                  <a:cubicBezTo>
                    <a:pt x="620543" y="1751166"/>
                    <a:pt x="667772" y="1961919"/>
                    <a:pt x="749235" y="2154869"/>
                  </a:cubicBezTo>
                  <a:cubicBezTo>
                    <a:pt x="599936" y="2221117"/>
                    <a:pt x="462426" y="2308980"/>
                    <a:pt x="340129" y="2414234"/>
                  </a:cubicBezTo>
                  <a:cubicBezTo>
                    <a:pt x="138582" y="2173144"/>
                    <a:pt x="13619" y="1866051"/>
                    <a:pt x="934" y="1530125"/>
                  </a:cubicBezTo>
                  <a:close/>
                  <a:moveTo>
                    <a:pt x="883886" y="768586"/>
                  </a:moveTo>
                  <a:cubicBezTo>
                    <a:pt x="1053566" y="831753"/>
                    <a:pt x="1236128" y="867407"/>
                    <a:pt x="1426305" y="871035"/>
                  </a:cubicBezTo>
                  <a:lnTo>
                    <a:pt x="1426305" y="1428622"/>
                  </a:lnTo>
                  <a:lnTo>
                    <a:pt x="724559" y="1428622"/>
                  </a:lnTo>
                  <a:cubicBezTo>
                    <a:pt x="730221" y="1192426"/>
                    <a:pt x="785872" y="968634"/>
                    <a:pt x="883886" y="768586"/>
                  </a:cubicBezTo>
                  <a:close/>
                  <a:moveTo>
                    <a:pt x="2083288" y="764501"/>
                  </a:moveTo>
                  <a:cubicBezTo>
                    <a:pt x="2182501" y="965616"/>
                    <a:pt x="2238869" y="1190833"/>
                    <a:pt x="2244577" y="1428622"/>
                  </a:cubicBezTo>
                  <a:lnTo>
                    <a:pt x="1527809" y="1428622"/>
                  </a:lnTo>
                  <a:lnTo>
                    <a:pt x="1527809" y="871130"/>
                  </a:lnTo>
                  <a:cubicBezTo>
                    <a:pt x="1722835" y="867528"/>
                    <a:pt x="1909881" y="830382"/>
                    <a:pt x="2083288" y="764501"/>
                  </a:cubicBezTo>
                  <a:close/>
                  <a:moveTo>
                    <a:pt x="375750" y="484510"/>
                  </a:moveTo>
                  <a:cubicBezTo>
                    <a:pt x="497688" y="583858"/>
                    <a:pt x="633678" y="666438"/>
                    <a:pt x="780212" y="729142"/>
                  </a:cubicBezTo>
                  <a:cubicBezTo>
                    <a:pt x="677519" y="941475"/>
                    <a:pt x="619429" y="1178562"/>
                    <a:pt x="613822" y="1428622"/>
                  </a:cubicBezTo>
                  <a:lnTo>
                    <a:pt x="0" y="1428622"/>
                  </a:lnTo>
                  <a:cubicBezTo>
                    <a:pt x="9263" y="1065848"/>
                    <a:pt x="149371" y="735691"/>
                    <a:pt x="375750" y="484510"/>
                  </a:cubicBezTo>
                  <a:close/>
                  <a:moveTo>
                    <a:pt x="2580304" y="484479"/>
                  </a:moveTo>
                  <a:cubicBezTo>
                    <a:pt x="2806628" y="735651"/>
                    <a:pt x="2946750" y="1065827"/>
                    <a:pt x="2956013" y="1428622"/>
                  </a:cubicBezTo>
                  <a:lnTo>
                    <a:pt x="2355314" y="1428622"/>
                  </a:lnTo>
                  <a:cubicBezTo>
                    <a:pt x="2349636" y="1176504"/>
                    <a:pt x="2290630" y="937573"/>
                    <a:pt x="2186241" y="724113"/>
                  </a:cubicBezTo>
                  <a:cubicBezTo>
                    <a:pt x="2328935" y="662418"/>
                    <a:pt x="2461323" y="581449"/>
                    <a:pt x="2580304" y="484479"/>
                  </a:cubicBezTo>
                  <a:close/>
                  <a:moveTo>
                    <a:pt x="1426305" y="124032"/>
                  </a:moveTo>
                  <a:lnTo>
                    <a:pt x="1426305" y="760298"/>
                  </a:lnTo>
                  <a:cubicBezTo>
                    <a:pt x="1253727" y="756791"/>
                    <a:pt x="1087879" y="724966"/>
                    <a:pt x="933247" y="668842"/>
                  </a:cubicBezTo>
                  <a:cubicBezTo>
                    <a:pt x="1054039" y="451822"/>
                    <a:pt x="1223389" y="265609"/>
                    <a:pt x="1426305" y="124032"/>
                  </a:cubicBezTo>
                  <a:close/>
                  <a:moveTo>
                    <a:pt x="1527809" y="112799"/>
                  </a:moveTo>
                  <a:cubicBezTo>
                    <a:pt x="1736145" y="255085"/>
                    <a:pt x="1910079" y="443973"/>
                    <a:pt x="2033951" y="664748"/>
                  </a:cubicBezTo>
                  <a:cubicBezTo>
                    <a:pt x="1875578" y="723616"/>
                    <a:pt x="1705238" y="756901"/>
                    <a:pt x="1527809" y="760394"/>
                  </a:cubicBezTo>
                  <a:close/>
                  <a:moveTo>
                    <a:pt x="1632157" y="1693"/>
                  </a:moveTo>
                  <a:cubicBezTo>
                    <a:pt x="1969090" y="34839"/>
                    <a:pt x="2272411" y="181752"/>
                    <a:pt x="2502559" y="404493"/>
                  </a:cubicBezTo>
                  <a:cubicBezTo>
                    <a:pt x="2392455" y="493535"/>
                    <a:pt x="2270018" y="567692"/>
                    <a:pt x="2138287" y="624414"/>
                  </a:cubicBezTo>
                  <a:cubicBezTo>
                    <a:pt x="2004803" y="382989"/>
                    <a:pt x="1815448" y="176841"/>
                    <a:pt x="1587368" y="23269"/>
                  </a:cubicBezTo>
                  <a:close/>
                  <a:moveTo>
                    <a:pt x="1333466" y="0"/>
                  </a:moveTo>
                  <a:lnTo>
                    <a:pt x="1376468" y="23177"/>
                  </a:lnTo>
                  <a:cubicBezTo>
                    <a:pt x="1149236" y="178863"/>
                    <a:pt x="960516" y="386575"/>
                    <a:pt x="827965" y="629347"/>
                  </a:cubicBezTo>
                  <a:cubicBezTo>
                    <a:pt x="692459" y="571593"/>
                    <a:pt x="566467" y="495851"/>
                    <a:pt x="453430" y="404475"/>
                  </a:cubicBezTo>
                  <a:cubicBezTo>
                    <a:pt x="685742" y="179438"/>
                    <a:pt x="992667" y="31629"/>
                    <a:pt x="13334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cs typeface="B Nazanin" panose="00000700000000000000" pitchFamily="2" charset="-78"/>
              </a:endParaRPr>
            </a:p>
          </p:txBody>
        </p:sp>
        <p:sp>
          <p:nvSpPr>
            <p:cNvPr id="173" name="Freeform 23">
              <a:extLst>
                <a:ext uri="{FF2B5EF4-FFF2-40B4-BE49-F238E27FC236}">
                  <a16:creationId xmlns:a16="http://schemas.microsoft.com/office/drawing/2014/main" id="{2F8440C6-B3D5-40F4-A2AD-39B529EF3D6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0744307" y="3534225"/>
              <a:ext cx="381264" cy="242587"/>
            </a:xfrm>
            <a:custGeom>
              <a:avLst/>
              <a:gdLst/>
              <a:ahLst/>
              <a:cxnLst/>
              <a:rect l="l" t="t" r="r" b="b"/>
              <a:pathLst>
                <a:path w="3980365" h="2532594">
                  <a:moveTo>
                    <a:pt x="1988360" y="58973"/>
                  </a:moveTo>
                  <a:cubicBezTo>
                    <a:pt x="1988306" y="58975"/>
                    <a:pt x="1988252" y="58977"/>
                    <a:pt x="1988199" y="58995"/>
                  </a:cubicBezTo>
                  <a:cubicBezTo>
                    <a:pt x="1988145" y="58977"/>
                    <a:pt x="1988091" y="58975"/>
                    <a:pt x="1988037" y="58973"/>
                  </a:cubicBezTo>
                  <a:lnTo>
                    <a:pt x="1988037" y="59017"/>
                  </a:lnTo>
                  <a:cubicBezTo>
                    <a:pt x="1574406" y="74019"/>
                    <a:pt x="1375335" y="406725"/>
                    <a:pt x="1370318" y="708381"/>
                  </a:cubicBezTo>
                  <a:cubicBezTo>
                    <a:pt x="1362506" y="1089140"/>
                    <a:pt x="1497435" y="1312904"/>
                    <a:pt x="1568575" y="1407072"/>
                  </a:cubicBezTo>
                  <a:cubicBezTo>
                    <a:pt x="1631785" y="1490670"/>
                    <a:pt x="1727890" y="1649476"/>
                    <a:pt x="1617443" y="1704159"/>
                  </a:cubicBezTo>
                  <a:cubicBezTo>
                    <a:pt x="1318592" y="1846636"/>
                    <a:pt x="1062028" y="1946829"/>
                    <a:pt x="927030" y="2049664"/>
                  </a:cubicBezTo>
                  <a:cubicBezTo>
                    <a:pt x="705669" y="2234426"/>
                    <a:pt x="740656" y="2445615"/>
                    <a:pt x="754501" y="2532594"/>
                  </a:cubicBezTo>
                  <a:lnTo>
                    <a:pt x="1988199" y="2531551"/>
                  </a:lnTo>
                  <a:lnTo>
                    <a:pt x="3221896" y="2532594"/>
                  </a:lnTo>
                  <a:cubicBezTo>
                    <a:pt x="3235741" y="2445615"/>
                    <a:pt x="3270728" y="2234426"/>
                    <a:pt x="3049367" y="2049664"/>
                  </a:cubicBezTo>
                  <a:cubicBezTo>
                    <a:pt x="2914369" y="1946829"/>
                    <a:pt x="2657805" y="1846636"/>
                    <a:pt x="2358954" y="1704159"/>
                  </a:cubicBezTo>
                  <a:cubicBezTo>
                    <a:pt x="2248507" y="1649476"/>
                    <a:pt x="2344612" y="1490670"/>
                    <a:pt x="2407822" y="1407072"/>
                  </a:cubicBezTo>
                  <a:cubicBezTo>
                    <a:pt x="2478962" y="1312904"/>
                    <a:pt x="2613891" y="1089140"/>
                    <a:pt x="2606079" y="708381"/>
                  </a:cubicBezTo>
                  <a:cubicBezTo>
                    <a:pt x="2601062" y="406725"/>
                    <a:pt x="2401991" y="74019"/>
                    <a:pt x="1988360" y="59017"/>
                  </a:cubicBezTo>
                  <a:close/>
                  <a:moveTo>
                    <a:pt x="1093515" y="0"/>
                  </a:moveTo>
                  <a:cubicBezTo>
                    <a:pt x="736613" y="12826"/>
                    <a:pt x="553627" y="327881"/>
                    <a:pt x="549299" y="588096"/>
                  </a:cubicBezTo>
                  <a:cubicBezTo>
                    <a:pt x="542562" y="916461"/>
                    <a:pt x="658924" y="1109434"/>
                    <a:pt x="720275" y="1190644"/>
                  </a:cubicBezTo>
                  <a:cubicBezTo>
                    <a:pt x="774787" y="1262738"/>
                    <a:pt x="857667" y="1399692"/>
                    <a:pt x="762418" y="1446850"/>
                  </a:cubicBezTo>
                  <a:cubicBezTo>
                    <a:pt x="504691" y="1569722"/>
                    <a:pt x="283431" y="1656128"/>
                    <a:pt x="167010" y="1744812"/>
                  </a:cubicBezTo>
                  <a:cubicBezTo>
                    <a:pt x="-23891" y="1904150"/>
                    <a:pt x="672" y="2013351"/>
                    <a:pt x="1392" y="2161289"/>
                  </a:cubicBezTo>
                  <a:cubicBezTo>
                    <a:pt x="356083" y="2160989"/>
                    <a:pt x="261990" y="2166300"/>
                    <a:pt x="616681" y="2166000"/>
                  </a:cubicBezTo>
                  <a:cubicBezTo>
                    <a:pt x="794788" y="1846239"/>
                    <a:pt x="1045824" y="1778915"/>
                    <a:pt x="1453932" y="1593789"/>
                  </a:cubicBezTo>
                  <a:cubicBezTo>
                    <a:pt x="1171572" y="1115084"/>
                    <a:pt x="1046285" y="714919"/>
                    <a:pt x="1414663" y="124017"/>
                  </a:cubicBezTo>
                  <a:cubicBezTo>
                    <a:pt x="1309485" y="41539"/>
                    <a:pt x="1305280" y="26381"/>
                    <a:pt x="1093515" y="0"/>
                  </a:cubicBezTo>
                  <a:close/>
                  <a:moveTo>
                    <a:pt x="2886850" y="0"/>
                  </a:moveTo>
                  <a:cubicBezTo>
                    <a:pt x="2675085" y="26381"/>
                    <a:pt x="2670880" y="41539"/>
                    <a:pt x="2565702" y="124017"/>
                  </a:cubicBezTo>
                  <a:cubicBezTo>
                    <a:pt x="2934080" y="714919"/>
                    <a:pt x="2808793" y="1115084"/>
                    <a:pt x="2526433" y="1593789"/>
                  </a:cubicBezTo>
                  <a:cubicBezTo>
                    <a:pt x="2934542" y="1778915"/>
                    <a:pt x="3185577" y="1846239"/>
                    <a:pt x="3363685" y="2166000"/>
                  </a:cubicBezTo>
                  <a:cubicBezTo>
                    <a:pt x="3718376" y="2166300"/>
                    <a:pt x="3624282" y="2160989"/>
                    <a:pt x="3978973" y="2161289"/>
                  </a:cubicBezTo>
                  <a:cubicBezTo>
                    <a:pt x="3979693" y="2013351"/>
                    <a:pt x="4004256" y="1904150"/>
                    <a:pt x="3813355" y="1744812"/>
                  </a:cubicBezTo>
                  <a:cubicBezTo>
                    <a:pt x="3696934" y="1656128"/>
                    <a:pt x="3475674" y="1569722"/>
                    <a:pt x="3217947" y="1446850"/>
                  </a:cubicBezTo>
                  <a:cubicBezTo>
                    <a:pt x="3122698" y="1399692"/>
                    <a:pt x="3205579" y="1262738"/>
                    <a:pt x="3260090" y="1190644"/>
                  </a:cubicBezTo>
                  <a:cubicBezTo>
                    <a:pt x="3321441" y="1109434"/>
                    <a:pt x="3437803" y="916461"/>
                    <a:pt x="3431066" y="588096"/>
                  </a:cubicBezTo>
                  <a:cubicBezTo>
                    <a:pt x="3426739" y="327881"/>
                    <a:pt x="3243752" y="12826"/>
                    <a:pt x="28868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Freeform 24">
              <a:extLst>
                <a:ext uri="{FF2B5EF4-FFF2-40B4-BE49-F238E27FC236}">
                  <a16:creationId xmlns:a16="http://schemas.microsoft.com/office/drawing/2014/main" id="{E0182322-1600-43C9-9C72-3F699683B263}"/>
                </a:ext>
              </a:extLst>
            </p:cNvPr>
            <p:cNvSpPr/>
            <p:nvPr/>
          </p:nvSpPr>
          <p:spPr>
            <a:xfrm flipH="1">
              <a:off x="9798036" y="2451352"/>
              <a:ext cx="273937" cy="274090"/>
            </a:xfrm>
            <a:custGeom>
              <a:avLst/>
              <a:gdLst/>
              <a:ahLst/>
              <a:cxnLst/>
              <a:rect l="l" t="t" r="r" b="b"/>
              <a:pathLst>
                <a:path w="2488805" h="2473621">
                  <a:moveTo>
                    <a:pt x="1244564" y="0"/>
                  </a:moveTo>
                  <a:cubicBezTo>
                    <a:pt x="1244510" y="2"/>
                    <a:pt x="1244456" y="4"/>
                    <a:pt x="1244403" y="22"/>
                  </a:cubicBezTo>
                  <a:cubicBezTo>
                    <a:pt x="1244349" y="4"/>
                    <a:pt x="1244295" y="2"/>
                    <a:pt x="1244241" y="0"/>
                  </a:cubicBezTo>
                  <a:lnTo>
                    <a:pt x="1244241" y="44"/>
                  </a:lnTo>
                  <a:cubicBezTo>
                    <a:pt x="830610" y="15046"/>
                    <a:pt x="631539" y="347752"/>
                    <a:pt x="626522" y="649408"/>
                  </a:cubicBezTo>
                  <a:cubicBezTo>
                    <a:pt x="618710" y="1030167"/>
                    <a:pt x="753639" y="1253931"/>
                    <a:pt x="824779" y="1348099"/>
                  </a:cubicBezTo>
                  <a:cubicBezTo>
                    <a:pt x="887989" y="1431697"/>
                    <a:pt x="984094" y="1590503"/>
                    <a:pt x="873647" y="1645186"/>
                  </a:cubicBezTo>
                  <a:cubicBezTo>
                    <a:pt x="574796" y="1787663"/>
                    <a:pt x="318232" y="1887856"/>
                    <a:pt x="183234" y="1990691"/>
                  </a:cubicBezTo>
                  <a:cubicBezTo>
                    <a:pt x="-38127" y="2175453"/>
                    <a:pt x="-3140" y="2386642"/>
                    <a:pt x="10705" y="2473621"/>
                  </a:cubicBezTo>
                  <a:lnTo>
                    <a:pt x="1244403" y="2472578"/>
                  </a:lnTo>
                  <a:lnTo>
                    <a:pt x="2478100" y="2473621"/>
                  </a:lnTo>
                  <a:cubicBezTo>
                    <a:pt x="2491945" y="2386642"/>
                    <a:pt x="2526932" y="2175453"/>
                    <a:pt x="2305571" y="1990691"/>
                  </a:cubicBezTo>
                  <a:cubicBezTo>
                    <a:pt x="2170573" y="1887856"/>
                    <a:pt x="1914009" y="1787663"/>
                    <a:pt x="1615158" y="1645186"/>
                  </a:cubicBezTo>
                  <a:cubicBezTo>
                    <a:pt x="1504711" y="1590503"/>
                    <a:pt x="1600816" y="1431697"/>
                    <a:pt x="1664026" y="1348099"/>
                  </a:cubicBezTo>
                  <a:cubicBezTo>
                    <a:pt x="1735166" y="1253931"/>
                    <a:pt x="1870095" y="1030167"/>
                    <a:pt x="1862283" y="649408"/>
                  </a:cubicBezTo>
                  <a:cubicBezTo>
                    <a:pt x="1857266" y="347752"/>
                    <a:pt x="1658195" y="15046"/>
                    <a:pt x="1244564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Rectangle 6">
              <a:extLst>
                <a:ext uri="{FF2B5EF4-FFF2-40B4-BE49-F238E27FC236}">
                  <a16:creationId xmlns:a16="http://schemas.microsoft.com/office/drawing/2014/main" id="{49FFEECC-4D09-45EE-B0DF-30D35346EE9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04476" y="3090487"/>
              <a:ext cx="269910" cy="275443"/>
            </a:xfrm>
            <a:custGeom>
              <a:avLst/>
              <a:gdLst/>
              <a:ahLst/>
              <a:cxnLst/>
              <a:rect l="l" t="t" r="r" b="b"/>
              <a:pathLst>
                <a:path w="3860876" h="3940019">
                  <a:moveTo>
                    <a:pt x="3248876" y="1942264"/>
                  </a:moveTo>
                  <a:lnTo>
                    <a:pt x="3860876" y="1942264"/>
                  </a:lnTo>
                  <a:lnTo>
                    <a:pt x="3860876" y="2090815"/>
                  </a:lnTo>
                  <a:lnTo>
                    <a:pt x="3859023" y="2090815"/>
                  </a:lnTo>
                  <a:cubicBezTo>
                    <a:pt x="3817225" y="2949620"/>
                    <a:pt x="3215273" y="3679864"/>
                    <a:pt x="2378197" y="3884304"/>
                  </a:cubicBezTo>
                  <a:cubicBezTo>
                    <a:pt x="2219818" y="3922985"/>
                    <a:pt x="2060231" y="3941082"/>
                    <a:pt x="1902626" y="3939971"/>
                  </a:cubicBezTo>
                  <a:cubicBezTo>
                    <a:pt x="1286982" y="3935631"/>
                    <a:pt x="701577" y="3638194"/>
                    <a:pt x="337583" y="3128887"/>
                  </a:cubicBezTo>
                  <a:lnTo>
                    <a:pt x="30667" y="3435803"/>
                  </a:lnTo>
                  <a:lnTo>
                    <a:pt x="30667" y="2342045"/>
                  </a:lnTo>
                  <a:lnTo>
                    <a:pt x="1124425" y="2342045"/>
                  </a:lnTo>
                  <a:lnTo>
                    <a:pt x="781340" y="2685130"/>
                  </a:lnTo>
                  <a:cubicBezTo>
                    <a:pt x="1079782" y="3180935"/>
                    <a:pt x="1667379" y="3425841"/>
                    <a:pt x="2232517" y="3287817"/>
                  </a:cubicBezTo>
                  <a:cubicBezTo>
                    <a:pt x="2810639" y="3146622"/>
                    <a:pt x="3224897" y="2638979"/>
                    <a:pt x="3247291" y="2044286"/>
                  </a:cubicBezTo>
                  <a:lnTo>
                    <a:pt x="3248876" y="2044345"/>
                  </a:lnTo>
                  <a:close/>
                  <a:moveTo>
                    <a:pt x="1958249" y="48"/>
                  </a:moveTo>
                  <a:cubicBezTo>
                    <a:pt x="2573893" y="4388"/>
                    <a:pt x="3159298" y="301825"/>
                    <a:pt x="3523293" y="811132"/>
                  </a:cubicBezTo>
                  <a:lnTo>
                    <a:pt x="3830209" y="504216"/>
                  </a:lnTo>
                  <a:lnTo>
                    <a:pt x="3830209" y="1597974"/>
                  </a:lnTo>
                  <a:lnTo>
                    <a:pt x="2736450" y="1597974"/>
                  </a:lnTo>
                  <a:lnTo>
                    <a:pt x="3079535" y="1254889"/>
                  </a:lnTo>
                  <a:cubicBezTo>
                    <a:pt x="2781093" y="759084"/>
                    <a:pt x="2193496" y="514178"/>
                    <a:pt x="1628358" y="652202"/>
                  </a:cubicBezTo>
                  <a:cubicBezTo>
                    <a:pt x="1050236" y="793397"/>
                    <a:pt x="635978" y="1301040"/>
                    <a:pt x="613584" y="1895733"/>
                  </a:cubicBezTo>
                  <a:lnTo>
                    <a:pt x="612000" y="1895674"/>
                  </a:lnTo>
                  <a:lnTo>
                    <a:pt x="612000" y="1985958"/>
                  </a:lnTo>
                  <a:lnTo>
                    <a:pt x="0" y="1985958"/>
                  </a:lnTo>
                  <a:lnTo>
                    <a:pt x="0" y="1837407"/>
                  </a:lnTo>
                  <a:lnTo>
                    <a:pt x="2787" y="1837407"/>
                  </a:lnTo>
                  <a:cubicBezTo>
                    <a:pt x="49183" y="983705"/>
                    <a:pt x="649445" y="259216"/>
                    <a:pt x="1482678" y="55715"/>
                  </a:cubicBezTo>
                  <a:cubicBezTo>
                    <a:pt x="1641057" y="17034"/>
                    <a:pt x="1800644" y="-1063"/>
                    <a:pt x="1958249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Down Arrow 1">
              <a:extLst>
                <a:ext uri="{FF2B5EF4-FFF2-40B4-BE49-F238E27FC236}">
                  <a16:creationId xmlns:a16="http://schemas.microsoft.com/office/drawing/2014/main" id="{C278DDDD-E9CE-4429-AE03-550162A4CA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685369" y="4229285"/>
              <a:ext cx="187553" cy="275443"/>
            </a:xfrm>
            <a:custGeom>
              <a:avLst/>
              <a:gdLst/>
              <a:ahLst/>
              <a:cxnLst/>
              <a:rect l="l" t="t" r="r" b="b"/>
              <a:pathLst>
                <a:path w="2745756" h="4032448">
                  <a:moveTo>
                    <a:pt x="1622229" y="1008112"/>
                  </a:moveTo>
                  <a:lnTo>
                    <a:pt x="2371247" y="1008112"/>
                  </a:lnTo>
                  <a:lnTo>
                    <a:pt x="2371247" y="3081405"/>
                  </a:lnTo>
                  <a:lnTo>
                    <a:pt x="2745756" y="3081405"/>
                  </a:lnTo>
                  <a:lnTo>
                    <a:pt x="1996738" y="4032448"/>
                  </a:lnTo>
                  <a:lnTo>
                    <a:pt x="1247720" y="3081405"/>
                  </a:lnTo>
                  <a:lnTo>
                    <a:pt x="1622229" y="3081405"/>
                  </a:lnTo>
                  <a:close/>
                  <a:moveTo>
                    <a:pt x="749018" y="0"/>
                  </a:moveTo>
                  <a:lnTo>
                    <a:pt x="1498036" y="951043"/>
                  </a:lnTo>
                  <a:lnTo>
                    <a:pt x="1123527" y="951043"/>
                  </a:lnTo>
                  <a:lnTo>
                    <a:pt x="1123527" y="3024336"/>
                  </a:lnTo>
                  <a:lnTo>
                    <a:pt x="374509" y="3024336"/>
                  </a:lnTo>
                  <a:lnTo>
                    <a:pt x="374509" y="951043"/>
                  </a:lnTo>
                  <a:lnTo>
                    <a:pt x="0" y="9510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Rounded Rectangle 1">
              <a:extLst>
                <a:ext uri="{FF2B5EF4-FFF2-40B4-BE49-F238E27FC236}">
                  <a16:creationId xmlns:a16="http://schemas.microsoft.com/office/drawing/2014/main" id="{15DF0F50-164B-4DB4-911F-67D411C9C7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30953" y="2882971"/>
              <a:ext cx="168210" cy="284844"/>
            </a:xfrm>
            <a:custGeom>
              <a:avLst/>
              <a:gdLst/>
              <a:ahLst/>
              <a:cxnLst/>
              <a:rect l="l" t="t" r="r" b="b"/>
              <a:pathLst>
                <a:path w="2340000" h="3962520">
                  <a:moveTo>
                    <a:pt x="437437" y="3058315"/>
                  </a:moveTo>
                  <a:lnTo>
                    <a:pt x="1877437" y="3058315"/>
                  </a:lnTo>
                  <a:lnTo>
                    <a:pt x="1877437" y="3526315"/>
                  </a:lnTo>
                  <a:lnTo>
                    <a:pt x="437437" y="3526315"/>
                  </a:lnTo>
                  <a:close/>
                  <a:moveTo>
                    <a:pt x="437437" y="2464263"/>
                  </a:moveTo>
                  <a:lnTo>
                    <a:pt x="1877437" y="2464263"/>
                  </a:lnTo>
                  <a:lnTo>
                    <a:pt x="1877437" y="2932263"/>
                  </a:lnTo>
                  <a:lnTo>
                    <a:pt x="437437" y="2932263"/>
                  </a:lnTo>
                  <a:close/>
                  <a:moveTo>
                    <a:pt x="437437" y="1870211"/>
                  </a:moveTo>
                  <a:lnTo>
                    <a:pt x="1877437" y="1870211"/>
                  </a:lnTo>
                  <a:lnTo>
                    <a:pt x="1877437" y="2338211"/>
                  </a:lnTo>
                  <a:lnTo>
                    <a:pt x="437437" y="2338211"/>
                  </a:lnTo>
                  <a:close/>
                  <a:moveTo>
                    <a:pt x="437437" y="1276159"/>
                  </a:moveTo>
                  <a:lnTo>
                    <a:pt x="1877437" y="1276159"/>
                  </a:lnTo>
                  <a:lnTo>
                    <a:pt x="1877437" y="1744159"/>
                  </a:lnTo>
                  <a:lnTo>
                    <a:pt x="437437" y="1744159"/>
                  </a:lnTo>
                  <a:close/>
                  <a:moveTo>
                    <a:pt x="437437" y="682107"/>
                  </a:moveTo>
                  <a:lnTo>
                    <a:pt x="1877437" y="682107"/>
                  </a:lnTo>
                  <a:lnTo>
                    <a:pt x="1877437" y="1150107"/>
                  </a:lnTo>
                  <a:lnTo>
                    <a:pt x="437437" y="1150107"/>
                  </a:lnTo>
                  <a:close/>
                  <a:moveTo>
                    <a:pt x="270000" y="538035"/>
                  </a:moveTo>
                  <a:lnTo>
                    <a:pt x="270000" y="3692320"/>
                  </a:lnTo>
                  <a:lnTo>
                    <a:pt x="2070000" y="3692320"/>
                  </a:lnTo>
                  <a:lnTo>
                    <a:pt x="2070000" y="538035"/>
                  </a:lnTo>
                  <a:close/>
                  <a:moveTo>
                    <a:pt x="983190" y="0"/>
                  </a:moveTo>
                  <a:lnTo>
                    <a:pt x="1356810" y="0"/>
                  </a:lnTo>
                  <a:cubicBezTo>
                    <a:pt x="1412713" y="0"/>
                    <a:pt x="1458032" y="45319"/>
                    <a:pt x="1458032" y="101222"/>
                  </a:cubicBezTo>
                  <a:lnTo>
                    <a:pt x="1458032" y="251184"/>
                  </a:lnTo>
                  <a:lnTo>
                    <a:pt x="1949992" y="251184"/>
                  </a:lnTo>
                  <a:cubicBezTo>
                    <a:pt x="2165387" y="251184"/>
                    <a:pt x="2340000" y="425797"/>
                    <a:pt x="2340000" y="641192"/>
                  </a:cubicBezTo>
                  <a:lnTo>
                    <a:pt x="2340000" y="3572512"/>
                  </a:lnTo>
                  <a:cubicBezTo>
                    <a:pt x="2340000" y="3787907"/>
                    <a:pt x="2165387" y="3962520"/>
                    <a:pt x="1949992" y="3962520"/>
                  </a:cubicBezTo>
                  <a:lnTo>
                    <a:pt x="390008" y="3962520"/>
                  </a:lnTo>
                  <a:cubicBezTo>
                    <a:pt x="174613" y="3962520"/>
                    <a:pt x="0" y="3787907"/>
                    <a:pt x="0" y="3572512"/>
                  </a:cubicBezTo>
                  <a:lnTo>
                    <a:pt x="0" y="641192"/>
                  </a:lnTo>
                  <a:cubicBezTo>
                    <a:pt x="0" y="425797"/>
                    <a:pt x="174613" y="251184"/>
                    <a:pt x="390008" y="251184"/>
                  </a:cubicBezTo>
                  <a:lnTo>
                    <a:pt x="881968" y="251184"/>
                  </a:lnTo>
                  <a:lnTo>
                    <a:pt x="881968" y="101222"/>
                  </a:lnTo>
                  <a:cubicBezTo>
                    <a:pt x="881968" y="45319"/>
                    <a:pt x="927287" y="0"/>
                    <a:pt x="9831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Down Arrow 1">
              <a:extLst>
                <a:ext uri="{FF2B5EF4-FFF2-40B4-BE49-F238E27FC236}">
                  <a16:creationId xmlns:a16="http://schemas.microsoft.com/office/drawing/2014/main" id="{E5863AF7-4350-4C45-AC70-199767312B8E}"/>
                </a:ext>
              </a:extLst>
            </p:cNvPr>
            <p:cNvSpPr>
              <a:spLocks noChangeAspect="1"/>
            </p:cNvSpPr>
            <p:nvPr/>
          </p:nvSpPr>
          <p:spPr>
            <a:xfrm rot="10800000" flipH="1">
              <a:off x="10475522" y="2003284"/>
              <a:ext cx="241238" cy="270910"/>
            </a:xfrm>
            <a:custGeom>
              <a:avLst/>
              <a:gdLst/>
              <a:ahLst/>
              <a:cxnLst/>
              <a:rect l="l" t="t" r="r" b="b"/>
              <a:pathLst>
                <a:path w="3496146" h="3926159">
                  <a:moveTo>
                    <a:pt x="1476067" y="1782198"/>
                  </a:moveTo>
                  <a:lnTo>
                    <a:pt x="2085005" y="1782198"/>
                  </a:lnTo>
                  <a:lnTo>
                    <a:pt x="2085005" y="560436"/>
                  </a:lnTo>
                  <a:lnTo>
                    <a:pt x="2389473" y="560436"/>
                  </a:lnTo>
                  <a:lnTo>
                    <a:pt x="1780536" y="0"/>
                  </a:lnTo>
                  <a:lnTo>
                    <a:pt x="1171598" y="560436"/>
                  </a:lnTo>
                  <a:lnTo>
                    <a:pt x="1476067" y="560436"/>
                  </a:lnTo>
                  <a:close/>
                  <a:moveTo>
                    <a:pt x="2794909" y="2376264"/>
                  </a:moveTo>
                  <a:lnTo>
                    <a:pt x="3403846" y="1815828"/>
                  </a:lnTo>
                  <a:lnTo>
                    <a:pt x="3099377" y="1815828"/>
                  </a:lnTo>
                  <a:lnTo>
                    <a:pt x="3099377" y="594066"/>
                  </a:lnTo>
                  <a:lnTo>
                    <a:pt x="2490440" y="594066"/>
                  </a:lnTo>
                  <a:lnTo>
                    <a:pt x="2490440" y="1815828"/>
                  </a:lnTo>
                  <a:lnTo>
                    <a:pt x="2185971" y="1815828"/>
                  </a:lnTo>
                  <a:close/>
                  <a:moveTo>
                    <a:pt x="1738539" y="2704452"/>
                  </a:moveTo>
                  <a:cubicBezTo>
                    <a:pt x="2025742" y="2708651"/>
                    <a:pt x="2249289" y="2617027"/>
                    <a:pt x="2474392" y="2519294"/>
                  </a:cubicBezTo>
                  <a:cubicBezTo>
                    <a:pt x="2631335" y="2431624"/>
                    <a:pt x="2641220" y="2356014"/>
                    <a:pt x="2614641" y="2282563"/>
                  </a:cubicBezTo>
                  <a:cubicBezTo>
                    <a:pt x="2582745" y="2203226"/>
                    <a:pt x="2511446" y="2141129"/>
                    <a:pt x="2374721" y="2203680"/>
                  </a:cubicBezTo>
                  <a:cubicBezTo>
                    <a:pt x="2195292" y="2350932"/>
                    <a:pt x="1621166" y="2470817"/>
                    <a:pt x="1266317" y="2262320"/>
                  </a:cubicBezTo>
                  <a:cubicBezTo>
                    <a:pt x="1169173" y="2191011"/>
                    <a:pt x="970584" y="2135007"/>
                    <a:pt x="918755" y="2260582"/>
                  </a:cubicBezTo>
                  <a:cubicBezTo>
                    <a:pt x="905798" y="2301917"/>
                    <a:pt x="901034" y="2336556"/>
                    <a:pt x="904186" y="2366667"/>
                  </a:cubicBezTo>
                  <a:cubicBezTo>
                    <a:pt x="913642" y="2457000"/>
                    <a:pt x="994333" y="2506589"/>
                    <a:pt x="1138739" y="2574025"/>
                  </a:cubicBezTo>
                  <a:cubicBezTo>
                    <a:pt x="1370979" y="2664916"/>
                    <a:pt x="1566218" y="2701932"/>
                    <a:pt x="1738539" y="2704452"/>
                  </a:cubicBezTo>
                  <a:close/>
                  <a:moveTo>
                    <a:pt x="1709810" y="3318171"/>
                  </a:moveTo>
                  <a:cubicBezTo>
                    <a:pt x="2287461" y="3321186"/>
                    <a:pt x="2747532" y="3089987"/>
                    <a:pt x="2907033" y="2982480"/>
                  </a:cubicBezTo>
                  <a:cubicBezTo>
                    <a:pt x="3019837" y="2919930"/>
                    <a:pt x="3127019" y="2830470"/>
                    <a:pt x="3047283" y="2692494"/>
                  </a:cubicBezTo>
                  <a:cubicBezTo>
                    <a:pt x="2931427" y="2583612"/>
                    <a:pt x="2859428" y="2623285"/>
                    <a:pt x="2747560" y="2705958"/>
                  </a:cubicBezTo>
                  <a:cubicBezTo>
                    <a:pt x="2476410" y="2811508"/>
                    <a:pt x="1878339" y="3347087"/>
                    <a:pt x="714142" y="2686413"/>
                  </a:cubicBezTo>
                  <a:cubicBezTo>
                    <a:pt x="581403" y="2592588"/>
                    <a:pt x="478211" y="2639047"/>
                    <a:pt x="434354" y="2730111"/>
                  </a:cubicBezTo>
                  <a:cubicBezTo>
                    <a:pt x="423118" y="2754726"/>
                    <a:pt x="419107" y="2778362"/>
                    <a:pt x="421326" y="2801084"/>
                  </a:cubicBezTo>
                  <a:cubicBezTo>
                    <a:pt x="427982" y="2869247"/>
                    <a:pt x="490703" y="2929162"/>
                    <a:pt x="582577" y="2982481"/>
                  </a:cubicBezTo>
                  <a:cubicBezTo>
                    <a:pt x="974299" y="3230234"/>
                    <a:pt x="1363219" y="3316361"/>
                    <a:pt x="1709810" y="3318171"/>
                  </a:cubicBezTo>
                  <a:close/>
                  <a:moveTo>
                    <a:pt x="1650124" y="3925606"/>
                  </a:moveTo>
                  <a:cubicBezTo>
                    <a:pt x="2273556" y="3938577"/>
                    <a:pt x="2858828" y="3722251"/>
                    <a:pt x="3329308" y="3414392"/>
                  </a:cubicBezTo>
                  <a:cubicBezTo>
                    <a:pt x="3434138" y="3367480"/>
                    <a:pt x="3549293" y="3215474"/>
                    <a:pt x="3469556" y="3100952"/>
                  </a:cubicBezTo>
                  <a:cubicBezTo>
                    <a:pt x="3361675" y="3005103"/>
                    <a:pt x="3225886" y="3077348"/>
                    <a:pt x="3149901" y="3145689"/>
                  </a:cubicBezTo>
                  <a:cubicBezTo>
                    <a:pt x="2987266" y="3247333"/>
                    <a:pt x="1796029" y="4146474"/>
                    <a:pt x="297808" y="3098777"/>
                  </a:cubicBezTo>
                  <a:cubicBezTo>
                    <a:pt x="177029" y="2997135"/>
                    <a:pt x="65861" y="3063139"/>
                    <a:pt x="18020" y="3134657"/>
                  </a:cubicBezTo>
                  <a:cubicBezTo>
                    <a:pt x="4124" y="3161552"/>
                    <a:pt x="-1298" y="3188690"/>
                    <a:pt x="257" y="3215218"/>
                  </a:cubicBezTo>
                  <a:cubicBezTo>
                    <a:pt x="4919" y="3294803"/>
                    <a:pt x="72375" y="3368892"/>
                    <a:pt x="162256" y="3414392"/>
                  </a:cubicBezTo>
                  <a:cubicBezTo>
                    <a:pt x="657258" y="3766720"/>
                    <a:pt x="1165233" y="3915518"/>
                    <a:pt x="1650124" y="39256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Trapezoid 1">
              <a:extLst>
                <a:ext uri="{FF2B5EF4-FFF2-40B4-BE49-F238E27FC236}">
                  <a16:creationId xmlns:a16="http://schemas.microsoft.com/office/drawing/2014/main" id="{B1D99900-80BA-4CAC-9CC8-CE352850E9ED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8792422" y="2942186"/>
              <a:ext cx="270910" cy="207291"/>
            </a:xfrm>
            <a:custGeom>
              <a:avLst/>
              <a:gdLst/>
              <a:ahLst/>
              <a:cxnLst/>
              <a:rect l="l" t="t" r="r" b="b"/>
              <a:pathLst>
                <a:path w="4032450" h="3085493">
                  <a:moveTo>
                    <a:pt x="2031235" y="914400"/>
                  </a:moveTo>
                  <a:cubicBezTo>
                    <a:pt x="1778730" y="914400"/>
                    <a:pt x="1574035" y="709705"/>
                    <a:pt x="1574035" y="457200"/>
                  </a:cubicBezTo>
                  <a:cubicBezTo>
                    <a:pt x="1574035" y="204695"/>
                    <a:pt x="1778730" y="0"/>
                    <a:pt x="2031235" y="0"/>
                  </a:cubicBezTo>
                  <a:cubicBezTo>
                    <a:pt x="2283740" y="0"/>
                    <a:pt x="2488435" y="204695"/>
                    <a:pt x="2488435" y="457200"/>
                  </a:cubicBezTo>
                  <a:cubicBezTo>
                    <a:pt x="2488435" y="709705"/>
                    <a:pt x="2283740" y="914400"/>
                    <a:pt x="2031235" y="914400"/>
                  </a:cubicBezTo>
                  <a:close/>
                  <a:moveTo>
                    <a:pt x="2027221" y="1676379"/>
                  </a:moveTo>
                  <a:cubicBezTo>
                    <a:pt x="1695962" y="1681222"/>
                    <a:pt x="1438124" y="1575543"/>
                    <a:pt x="1178491" y="1462818"/>
                  </a:cubicBezTo>
                  <a:cubicBezTo>
                    <a:pt x="997473" y="1361700"/>
                    <a:pt x="986071" y="1274491"/>
                    <a:pt x="1016728" y="1189772"/>
                  </a:cubicBezTo>
                  <a:cubicBezTo>
                    <a:pt x="1053516" y="1098266"/>
                    <a:pt x="1135752" y="1026643"/>
                    <a:pt x="1293451" y="1098789"/>
                  </a:cubicBezTo>
                  <a:cubicBezTo>
                    <a:pt x="1500404" y="1268629"/>
                    <a:pt x="2162600" y="1406904"/>
                    <a:pt x="2571881" y="1166424"/>
                  </a:cubicBezTo>
                  <a:cubicBezTo>
                    <a:pt x="2683927" y="1084177"/>
                    <a:pt x="2912979" y="1019582"/>
                    <a:pt x="2972758" y="1164419"/>
                  </a:cubicBezTo>
                  <a:cubicBezTo>
                    <a:pt x="2987704" y="1212096"/>
                    <a:pt x="2993198" y="1252048"/>
                    <a:pt x="2989563" y="1286778"/>
                  </a:cubicBezTo>
                  <a:cubicBezTo>
                    <a:pt x="2978656" y="1390968"/>
                    <a:pt x="2885587" y="1448164"/>
                    <a:pt x="2719030" y="1525944"/>
                  </a:cubicBezTo>
                  <a:cubicBezTo>
                    <a:pt x="2451164" y="1630778"/>
                    <a:pt x="2225977" y="1673472"/>
                    <a:pt x="2027221" y="1676379"/>
                  </a:cubicBezTo>
                  <a:close/>
                  <a:moveTo>
                    <a:pt x="2060359" y="2384240"/>
                  </a:moveTo>
                  <a:cubicBezTo>
                    <a:pt x="1394097" y="2387719"/>
                    <a:pt x="863452" y="2121053"/>
                    <a:pt x="679484" y="1997056"/>
                  </a:cubicBezTo>
                  <a:cubicBezTo>
                    <a:pt x="549375" y="1924911"/>
                    <a:pt x="425752" y="1821728"/>
                    <a:pt x="517720" y="1662586"/>
                  </a:cubicBezTo>
                  <a:cubicBezTo>
                    <a:pt x="651347" y="1537002"/>
                    <a:pt x="734391" y="1582761"/>
                    <a:pt x="863420" y="1678116"/>
                  </a:cubicBezTo>
                  <a:cubicBezTo>
                    <a:pt x="1176163" y="1799857"/>
                    <a:pt x="1865977" y="2417593"/>
                    <a:pt x="3208759" y="1655572"/>
                  </a:cubicBezTo>
                  <a:cubicBezTo>
                    <a:pt x="3361860" y="1547355"/>
                    <a:pt x="3480881" y="1600941"/>
                    <a:pt x="3531465" y="1705974"/>
                  </a:cubicBezTo>
                  <a:cubicBezTo>
                    <a:pt x="3544425" y="1734364"/>
                    <a:pt x="3549052" y="1761627"/>
                    <a:pt x="3546492" y="1787833"/>
                  </a:cubicBezTo>
                  <a:cubicBezTo>
                    <a:pt x="3538815" y="1866453"/>
                    <a:pt x="3466473" y="1935559"/>
                    <a:pt x="3360505" y="1997057"/>
                  </a:cubicBezTo>
                  <a:cubicBezTo>
                    <a:pt x="2908694" y="2282815"/>
                    <a:pt x="2460115" y="2382153"/>
                    <a:pt x="2060359" y="2384240"/>
                  </a:cubicBezTo>
                  <a:close/>
                  <a:moveTo>
                    <a:pt x="2129199" y="3084855"/>
                  </a:moveTo>
                  <a:cubicBezTo>
                    <a:pt x="1410135" y="3099816"/>
                    <a:pt x="735083" y="2850306"/>
                    <a:pt x="192432" y="2495222"/>
                  </a:cubicBezTo>
                  <a:cubicBezTo>
                    <a:pt x="71522" y="2441114"/>
                    <a:pt x="-61299" y="2265791"/>
                    <a:pt x="30671" y="2133701"/>
                  </a:cubicBezTo>
                  <a:cubicBezTo>
                    <a:pt x="155100" y="2023149"/>
                    <a:pt x="311719" y="2106476"/>
                    <a:pt x="399360" y="2185301"/>
                  </a:cubicBezTo>
                  <a:cubicBezTo>
                    <a:pt x="586943" y="2302537"/>
                    <a:pt x="1960913" y="3339604"/>
                    <a:pt x="3688958" y="2131192"/>
                  </a:cubicBezTo>
                  <a:cubicBezTo>
                    <a:pt x="3828264" y="2013959"/>
                    <a:pt x="3956485" y="2090087"/>
                    <a:pt x="4011664" y="2172576"/>
                  </a:cubicBezTo>
                  <a:cubicBezTo>
                    <a:pt x="4027692" y="2203596"/>
                    <a:pt x="4033946" y="2234898"/>
                    <a:pt x="4032153" y="2265496"/>
                  </a:cubicBezTo>
                  <a:cubicBezTo>
                    <a:pt x="4026775" y="2357288"/>
                    <a:pt x="3948972" y="2442742"/>
                    <a:pt x="3845304" y="2495222"/>
                  </a:cubicBezTo>
                  <a:cubicBezTo>
                    <a:pt x="3274368" y="2901596"/>
                    <a:pt x="2688471" y="3073220"/>
                    <a:pt x="2129199" y="30848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Donut 3">
              <a:extLst>
                <a:ext uri="{FF2B5EF4-FFF2-40B4-BE49-F238E27FC236}">
                  <a16:creationId xmlns:a16="http://schemas.microsoft.com/office/drawing/2014/main" id="{0D9D7A99-31E8-4DA0-8570-C2AB377824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38932" y="2380365"/>
              <a:ext cx="325272" cy="277476"/>
            </a:xfrm>
            <a:custGeom>
              <a:avLst/>
              <a:gdLst/>
              <a:ahLst/>
              <a:cxnLst/>
              <a:rect l="l" t="t" r="r" b="b"/>
              <a:pathLst>
                <a:path w="3925206" h="3348424">
                  <a:moveTo>
                    <a:pt x="3242112" y="2272794"/>
                  </a:moveTo>
                  <a:cubicBezTo>
                    <a:pt x="3115082" y="2260231"/>
                    <a:pt x="3000452" y="2364880"/>
                    <a:pt x="3016921" y="2497371"/>
                  </a:cubicBezTo>
                  <a:lnTo>
                    <a:pt x="3435974" y="2497371"/>
                  </a:lnTo>
                  <a:cubicBezTo>
                    <a:pt x="3428947" y="2380544"/>
                    <a:pt x="3369142" y="2285357"/>
                    <a:pt x="3242112" y="2272794"/>
                  </a:cubicBezTo>
                  <a:close/>
                  <a:moveTo>
                    <a:pt x="3242112" y="1883779"/>
                  </a:moveTo>
                  <a:cubicBezTo>
                    <a:pt x="3733878" y="1896431"/>
                    <a:pt x="3893010" y="2355773"/>
                    <a:pt x="3900115" y="2477857"/>
                  </a:cubicBezTo>
                  <a:cubicBezTo>
                    <a:pt x="3907220" y="2599941"/>
                    <a:pt x="3904130" y="2640444"/>
                    <a:pt x="3906136" y="2721736"/>
                  </a:cubicBezTo>
                  <a:lnTo>
                    <a:pt x="3506761" y="2727198"/>
                  </a:lnTo>
                  <a:lnTo>
                    <a:pt x="3007675" y="2728631"/>
                  </a:lnTo>
                  <a:cubicBezTo>
                    <a:pt x="3027968" y="2911589"/>
                    <a:pt x="3137547" y="2975072"/>
                    <a:pt x="3265609" y="2975072"/>
                  </a:cubicBezTo>
                  <a:cubicBezTo>
                    <a:pt x="3395909" y="2975042"/>
                    <a:pt x="3396904" y="2940955"/>
                    <a:pt x="3566366" y="2846944"/>
                  </a:cubicBezTo>
                  <a:lnTo>
                    <a:pt x="3850889" y="3014883"/>
                  </a:lnTo>
                  <a:cubicBezTo>
                    <a:pt x="3733332" y="3178373"/>
                    <a:pt x="3564767" y="3345324"/>
                    <a:pt x="3242112" y="3348424"/>
                  </a:cubicBezTo>
                  <a:cubicBezTo>
                    <a:pt x="2888283" y="3337127"/>
                    <a:pt x="2509790" y="3020551"/>
                    <a:pt x="2509790" y="2616101"/>
                  </a:cubicBezTo>
                  <a:cubicBezTo>
                    <a:pt x="2509790" y="2211651"/>
                    <a:pt x="2750347" y="1871126"/>
                    <a:pt x="3242112" y="1883779"/>
                  </a:cubicBezTo>
                  <a:close/>
                  <a:moveTo>
                    <a:pt x="2201538" y="1640945"/>
                  </a:moveTo>
                  <a:lnTo>
                    <a:pt x="2178041" y="2056288"/>
                  </a:lnTo>
                  <a:lnTo>
                    <a:pt x="2407579" y="2056288"/>
                  </a:lnTo>
                  <a:lnTo>
                    <a:pt x="2407579" y="2364634"/>
                  </a:lnTo>
                  <a:lnTo>
                    <a:pt x="2178041" y="2364634"/>
                  </a:lnTo>
                  <a:lnTo>
                    <a:pt x="2178041" y="2931754"/>
                  </a:lnTo>
                  <a:cubicBezTo>
                    <a:pt x="2185611" y="3070135"/>
                    <a:pt x="2295005" y="3075356"/>
                    <a:pt x="2459217" y="2994419"/>
                  </a:cubicBezTo>
                  <a:cubicBezTo>
                    <a:pt x="2443553" y="3099180"/>
                    <a:pt x="2451386" y="3180444"/>
                    <a:pt x="2412226" y="3308699"/>
                  </a:cubicBezTo>
                  <a:cubicBezTo>
                    <a:pt x="2239462" y="3345251"/>
                    <a:pt x="2176341" y="3350467"/>
                    <a:pt x="1964415" y="3347850"/>
                  </a:cubicBezTo>
                  <a:cubicBezTo>
                    <a:pt x="1849515" y="3347850"/>
                    <a:pt x="1756369" y="3254704"/>
                    <a:pt x="1756367" y="3139802"/>
                  </a:cubicBezTo>
                  <a:lnTo>
                    <a:pt x="1753727" y="3139802"/>
                  </a:lnTo>
                  <a:lnTo>
                    <a:pt x="1753727" y="2364634"/>
                  </a:lnTo>
                  <a:lnTo>
                    <a:pt x="1559627" y="2364634"/>
                  </a:lnTo>
                  <a:lnTo>
                    <a:pt x="1559627" y="2056288"/>
                  </a:lnTo>
                  <a:lnTo>
                    <a:pt x="1753727" y="2056288"/>
                  </a:lnTo>
                  <a:lnTo>
                    <a:pt x="1753727" y="1805414"/>
                  </a:lnTo>
                  <a:close/>
                  <a:moveTo>
                    <a:pt x="0" y="1559869"/>
                  </a:moveTo>
                  <a:lnTo>
                    <a:pt x="870533" y="1559869"/>
                  </a:lnTo>
                  <a:lnTo>
                    <a:pt x="870533" y="1868216"/>
                  </a:lnTo>
                  <a:lnTo>
                    <a:pt x="700385" y="1868216"/>
                  </a:lnTo>
                  <a:lnTo>
                    <a:pt x="700385" y="3040078"/>
                  </a:lnTo>
                  <a:lnTo>
                    <a:pt x="1079673" y="3040078"/>
                  </a:lnTo>
                  <a:lnTo>
                    <a:pt x="1079673" y="2721691"/>
                  </a:lnTo>
                  <a:lnTo>
                    <a:pt x="1503649" y="2721691"/>
                  </a:lnTo>
                  <a:lnTo>
                    <a:pt x="1503649" y="3040078"/>
                  </a:lnTo>
                  <a:lnTo>
                    <a:pt x="1503649" y="3125297"/>
                  </a:lnTo>
                  <a:lnTo>
                    <a:pt x="1503649" y="3348424"/>
                  </a:lnTo>
                  <a:lnTo>
                    <a:pt x="2" y="3348424"/>
                  </a:lnTo>
                  <a:lnTo>
                    <a:pt x="2" y="3040078"/>
                  </a:lnTo>
                  <a:lnTo>
                    <a:pt x="160779" y="3040078"/>
                  </a:lnTo>
                  <a:lnTo>
                    <a:pt x="160779" y="1868216"/>
                  </a:lnTo>
                  <a:lnTo>
                    <a:pt x="0" y="1868216"/>
                  </a:lnTo>
                  <a:close/>
                  <a:moveTo>
                    <a:pt x="2404792" y="1056835"/>
                  </a:moveTo>
                  <a:cubicBezTo>
                    <a:pt x="2653236" y="1053203"/>
                    <a:pt x="2846615" y="1132462"/>
                    <a:pt x="3041339" y="1217006"/>
                  </a:cubicBezTo>
                  <a:cubicBezTo>
                    <a:pt x="3177103" y="1292844"/>
                    <a:pt x="3185654" y="1358251"/>
                    <a:pt x="3162662" y="1421790"/>
                  </a:cubicBezTo>
                  <a:cubicBezTo>
                    <a:pt x="3135070" y="1490420"/>
                    <a:pt x="3073394" y="1544137"/>
                    <a:pt x="2955120" y="1490027"/>
                  </a:cubicBezTo>
                  <a:cubicBezTo>
                    <a:pt x="2799905" y="1362647"/>
                    <a:pt x="2303258" y="1258941"/>
                    <a:pt x="1996297" y="1439301"/>
                  </a:cubicBezTo>
                  <a:cubicBezTo>
                    <a:pt x="1912263" y="1500986"/>
                    <a:pt x="1740474" y="1549432"/>
                    <a:pt x="1695640" y="1440804"/>
                  </a:cubicBezTo>
                  <a:cubicBezTo>
                    <a:pt x="1684431" y="1405047"/>
                    <a:pt x="1680310" y="1375083"/>
                    <a:pt x="1683036" y="1349036"/>
                  </a:cubicBezTo>
                  <a:cubicBezTo>
                    <a:pt x="1691216" y="1270893"/>
                    <a:pt x="1761018" y="1227996"/>
                    <a:pt x="1885936" y="1169661"/>
                  </a:cubicBezTo>
                  <a:cubicBezTo>
                    <a:pt x="2086835" y="1091036"/>
                    <a:pt x="2255725" y="1059015"/>
                    <a:pt x="2404792" y="1056835"/>
                  </a:cubicBezTo>
                  <a:close/>
                  <a:moveTo>
                    <a:pt x="2379939" y="525939"/>
                  </a:moveTo>
                  <a:cubicBezTo>
                    <a:pt x="2879635" y="523330"/>
                    <a:pt x="3277619" y="723329"/>
                    <a:pt x="3415595" y="816328"/>
                  </a:cubicBezTo>
                  <a:cubicBezTo>
                    <a:pt x="3513176" y="870436"/>
                    <a:pt x="3605894" y="947824"/>
                    <a:pt x="3536918" y="1067180"/>
                  </a:cubicBezTo>
                  <a:cubicBezTo>
                    <a:pt x="3436697" y="1161368"/>
                    <a:pt x="3374414" y="1127048"/>
                    <a:pt x="3277643" y="1055532"/>
                  </a:cubicBezTo>
                  <a:cubicBezTo>
                    <a:pt x="3043086" y="964227"/>
                    <a:pt x="2525726" y="500925"/>
                    <a:pt x="1518639" y="1072440"/>
                  </a:cubicBezTo>
                  <a:cubicBezTo>
                    <a:pt x="1403814" y="1153603"/>
                    <a:pt x="1314548" y="1113414"/>
                    <a:pt x="1276609" y="1034639"/>
                  </a:cubicBezTo>
                  <a:cubicBezTo>
                    <a:pt x="1266889" y="1013346"/>
                    <a:pt x="1263419" y="992899"/>
                    <a:pt x="1265339" y="973244"/>
                  </a:cubicBezTo>
                  <a:cubicBezTo>
                    <a:pt x="1271097" y="914280"/>
                    <a:pt x="1325354" y="862450"/>
                    <a:pt x="1404829" y="816327"/>
                  </a:cubicBezTo>
                  <a:cubicBezTo>
                    <a:pt x="1743688" y="602008"/>
                    <a:pt x="2080122" y="527504"/>
                    <a:pt x="2379939" y="525939"/>
                  </a:cubicBezTo>
                  <a:close/>
                  <a:moveTo>
                    <a:pt x="2328309" y="478"/>
                  </a:moveTo>
                  <a:cubicBezTo>
                    <a:pt x="2867607" y="-10742"/>
                    <a:pt x="3373895" y="176390"/>
                    <a:pt x="3780883" y="442703"/>
                  </a:cubicBezTo>
                  <a:cubicBezTo>
                    <a:pt x="3871566" y="483284"/>
                    <a:pt x="3971181" y="614776"/>
                    <a:pt x="3902204" y="713843"/>
                  </a:cubicBezTo>
                  <a:cubicBezTo>
                    <a:pt x="3808883" y="796758"/>
                    <a:pt x="3691418" y="734262"/>
                    <a:pt x="3625688" y="675144"/>
                  </a:cubicBezTo>
                  <a:cubicBezTo>
                    <a:pt x="3485001" y="587217"/>
                    <a:pt x="2454523" y="-190583"/>
                    <a:pt x="1158490" y="715725"/>
                  </a:cubicBezTo>
                  <a:cubicBezTo>
                    <a:pt x="1054011" y="803650"/>
                    <a:pt x="957845" y="746554"/>
                    <a:pt x="916460" y="684687"/>
                  </a:cubicBezTo>
                  <a:cubicBezTo>
                    <a:pt x="904440" y="661422"/>
                    <a:pt x="899749" y="637946"/>
                    <a:pt x="901094" y="614998"/>
                  </a:cubicBezTo>
                  <a:cubicBezTo>
                    <a:pt x="905127" y="546153"/>
                    <a:pt x="963480" y="482063"/>
                    <a:pt x="1041231" y="442703"/>
                  </a:cubicBezTo>
                  <a:cubicBezTo>
                    <a:pt x="1469432" y="137923"/>
                    <a:pt x="1908855" y="9205"/>
                    <a:pt x="2328309" y="4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grpSp>
          <p:nvGrpSpPr>
            <p:cNvPr id="74" name="Grupo 73">
              <a:extLst>
                <a:ext uri="{FF2B5EF4-FFF2-40B4-BE49-F238E27FC236}">
                  <a16:creationId xmlns:a16="http://schemas.microsoft.com/office/drawing/2014/main" id="{C8BC2FA9-1BC6-457E-AF82-D4E9C5B67618}"/>
                </a:ext>
              </a:extLst>
            </p:cNvPr>
            <p:cNvGrpSpPr/>
            <p:nvPr/>
          </p:nvGrpSpPr>
          <p:grpSpPr>
            <a:xfrm>
              <a:off x="8748713" y="5218113"/>
              <a:ext cx="1755775" cy="1343025"/>
              <a:chOff x="8748713" y="5218113"/>
              <a:chExt cx="1755775" cy="1343025"/>
            </a:xfrm>
          </p:grpSpPr>
          <p:sp>
            <p:nvSpPr>
              <p:cNvPr id="69" name="Freeform 5">
                <a:extLst>
                  <a:ext uri="{FF2B5EF4-FFF2-40B4-BE49-F238E27FC236}">
                    <a16:creationId xmlns:a16="http://schemas.microsoft.com/office/drawing/2014/main" id="{677E57D4-3848-46D5-B2EA-A294FF771E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48713" y="5218113"/>
                <a:ext cx="1446213" cy="1343025"/>
              </a:xfrm>
              <a:custGeom>
                <a:avLst/>
                <a:gdLst>
                  <a:gd name="T0" fmla="*/ 50 w 336"/>
                  <a:gd name="T1" fmla="*/ 24 h 312"/>
                  <a:gd name="T2" fmla="*/ 70 w 336"/>
                  <a:gd name="T3" fmla="*/ 37 h 312"/>
                  <a:gd name="T4" fmla="*/ 62 w 336"/>
                  <a:gd name="T5" fmla="*/ 0 h 312"/>
                  <a:gd name="T6" fmla="*/ 84 w 336"/>
                  <a:gd name="T7" fmla="*/ 16 h 312"/>
                  <a:gd name="T8" fmla="*/ 121 w 336"/>
                  <a:gd name="T9" fmla="*/ 42 h 312"/>
                  <a:gd name="T10" fmla="*/ 137 w 336"/>
                  <a:gd name="T11" fmla="*/ 44 h 312"/>
                  <a:gd name="T12" fmla="*/ 292 w 336"/>
                  <a:gd name="T13" fmla="*/ 55 h 312"/>
                  <a:gd name="T14" fmla="*/ 336 w 336"/>
                  <a:gd name="T15" fmla="*/ 95 h 312"/>
                  <a:gd name="T16" fmla="*/ 327 w 336"/>
                  <a:gd name="T17" fmla="*/ 95 h 312"/>
                  <a:gd name="T18" fmla="*/ 241 w 336"/>
                  <a:gd name="T19" fmla="*/ 95 h 312"/>
                  <a:gd name="T20" fmla="*/ 213 w 336"/>
                  <a:gd name="T21" fmla="*/ 124 h 312"/>
                  <a:gd name="T22" fmla="*/ 213 w 336"/>
                  <a:gd name="T23" fmla="*/ 273 h 312"/>
                  <a:gd name="T24" fmla="*/ 213 w 336"/>
                  <a:gd name="T25" fmla="*/ 284 h 312"/>
                  <a:gd name="T26" fmla="*/ 183 w 336"/>
                  <a:gd name="T27" fmla="*/ 284 h 312"/>
                  <a:gd name="T28" fmla="*/ 173 w 336"/>
                  <a:gd name="T29" fmla="*/ 290 h 312"/>
                  <a:gd name="T30" fmla="*/ 142 w 336"/>
                  <a:gd name="T31" fmla="*/ 310 h 312"/>
                  <a:gd name="T32" fmla="*/ 122 w 336"/>
                  <a:gd name="T33" fmla="*/ 297 h 312"/>
                  <a:gd name="T34" fmla="*/ 92 w 336"/>
                  <a:gd name="T35" fmla="*/ 268 h 312"/>
                  <a:gd name="T36" fmla="*/ 30 w 336"/>
                  <a:gd name="T37" fmla="*/ 202 h 312"/>
                  <a:gd name="T38" fmla="*/ 20 w 336"/>
                  <a:gd name="T39" fmla="*/ 189 h 312"/>
                  <a:gd name="T40" fmla="*/ 0 w 336"/>
                  <a:gd name="T41" fmla="*/ 141 h 312"/>
                  <a:gd name="T42" fmla="*/ 7 w 336"/>
                  <a:gd name="T43" fmla="*/ 134 h 312"/>
                  <a:gd name="T44" fmla="*/ 47 w 336"/>
                  <a:gd name="T45" fmla="*/ 106 h 312"/>
                  <a:gd name="T46" fmla="*/ 51 w 336"/>
                  <a:gd name="T47" fmla="*/ 101 h 312"/>
                  <a:gd name="T48" fmla="*/ 59 w 336"/>
                  <a:gd name="T49" fmla="*/ 65 h 312"/>
                  <a:gd name="T50" fmla="*/ 50 w 336"/>
                  <a:gd name="T51" fmla="*/ 27 h 312"/>
                  <a:gd name="T52" fmla="*/ 50 w 336"/>
                  <a:gd name="T53" fmla="*/ 24 h 312"/>
                  <a:gd name="T54" fmla="*/ 103 w 336"/>
                  <a:gd name="T55" fmla="*/ 135 h 312"/>
                  <a:gd name="T56" fmla="*/ 119 w 336"/>
                  <a:gd name="T57" fmla="*/ 120 h 312"/>
                  <a:gd name="T58" fmla="*/ 103 w 336"/>
                  <a:gd name="T59" fmla="*/ 104 h 312"/>
                  <a:gd name="T60" fmla="*/ 87 w 336"/>
                  <a:gd name="T61" fmla="*/ 118 h 312"/>
                  <a:gd name="T62" fmla="*/ 103 w 336"/>
                  <a:gd name="T63" fmla="*/ 13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6" h="312">
                    <a:moveTo>
                      <a:pt x="50" y="24"/>
                    </a:moveTo>
                    <a:cubicBezTo>
                      <a:pt x="57" y="29"/>
                      <a:pt x="63" y="32"/>
                      <a:pt x="70" y="37"/>
                    </a:cubicBezTo>
                    <a:cubicBezTo>
                      <a:pt x="67" y="24"/>
                      <a:pt x="65" y="13"/>
                      <a:pt x="62" y="0"/>
                    </a:cubicBezTo>
                    <a:cubicBezTo>
                      <a:pt x="70" y="6"/>
                      <a:pt x="77" y="11"/>
                      <a:pt x="84" y="16"/>
                    </a:cubicBezTo>
                    <a:cubicBezTo>
                      <a:pt x="97" y="24"/>
                      <a:pt x="109" y="33"/>
                      <a:pt x="121" y="42"/>
                    </a:cubicBezTo>
                    <a:cubicBezTo>
                      <a:pt x="126" y="46"/>
                      <a:pt x="131" y="46"/>
                      <a:pt x="137" y="44"/>
                    </a:cubicBezTo>
                    <a:cubicBezTo>
                      <a:pt x="190" y="28"/>
                      <a:pt x="242" y="29"/>
                      <a:pt x="292" y="55"/>
                    </a:cubicBezTo>
                    <a:cubicBezTo>
                      <a:pt x="310" y="65"/>
                      <a:pt x="324" y="77"/>
                      <a:pt x="336" y="95"/>
                    </a:cubicBezTo>
                    <a:cubicBezTo>
                      <a:pt x="332" y="95"/>
                      <a:pt x="329" y="95"/>
                      <a:pt x="327" y="95"/>
                    </a:cubicBezTo>
                    <a:cubicBezTo>
                      <a:pt x="298" y="95"/>
                      <a:pt x="270" y="95"/>
                      <a:pt x="241" y="95"/>
                    </a:cubicBezTo>
                    <a:cubicBezTo>
                      <a:pt x="223" y="95"/>
                      <a:pt x="213" y="105"/>
                      <a:pt x="213" y="124"/>
                    </a:cubicBezTo>
                    <a:cubicBezTo>
                      <a:pt x="213" y="173"/>
                      <a:pt x="213" y="223"/>
                      <a:pt x="213" y="273"/>
                    </a:cubicBezTo>
                    <a:cubicBezTo>
                      <a:pt x="213" y="276"/>
                      <a:pt x="213" y="280"/>
                      <a:pt x="213" y="284"/>
                    </a:cubicBezTo>
                    <a:cubicBezTo>
                      <a:pt x="203" y="284"/>
                      <a:pt x="193" y="284"/>
                      <a:pt x="183" y="284"/>
                    </a:cubicBezTo>
                    <a:cubicBezTo>
                      <a:pt x="178" y="284"/>
                      <a:pt x="174" y="284"/>
                      <a:pt x="173" y="290"/>
                    </a:cubicBezTo>
                    <a:cubicBezTo>
                      <a:pt x="169" y="307"/>
                      <a:pt x="159" y="312"/>
                      <a:pt x="142" y="310"/>
                    </a:cubicBezTo>
                    <a:cubicBezTo>
                      <a:pt x="132" y="309"/>
                      <a:pt x="125" y="308"/>
                      <a:pt x="122" y="297"/>
                    </a:cubicBezTo>
                    <a:cubicBezTo>
                      <a:pt x="117" y="282"/>
                      <a:pt x="107" y="274"/>
                      <a:pt x="92" y="268"/>
                    </a:cubicBezTo>
                    <a:cubicBezTo>
                      <a:pt x="62" y="255"/>
                      <a:pt x="39" y="235"/>
                      <a:pt x="30" y="202"/>
                    </a:cubicBezTo>
                    <a:cubicBezTo>
                      <a:pt x="28" y="197"/>
                      <a:pt x="24" y="192"/>
                      <a:pt x="20" y="189"/>
                    </a:cubicBezTo>
                    <a:cubicBezTo>
                      <a:pt x="4" y="176"/>
                      <a:pt x="1" y="159"/>
                      <a:pt x="0" y="141"/>
                    </a:cubicBezTo>
                    <a:cubicBezTo>
                      <a:pt x="0" y="139"/>
                      <a:pt x="5" y="134"/>
                      <a:pt x="7" y="134"/>
                    </a:cubicBezTo>
                    <a:cubicBezTo>
                      <a:pt x="27" y="135"/>
                      <a:pt x="40" y="125"/>
                      <a:pt x="47" y="106"/>
                    </a:cubicBezTo>
                    <a:cubicBezTo>
                      <a:pt x="48" y="104"/>
                      <a:pt x="50" y="102"/>
                      <a:pt x="51" y="101"/>
                    </a:cubicBezTo>
                    <a:cubicBezTo>
                      <a:pt x="64" y="91"/>
                      <a:pt x="64" y="79"/>
                      <a:pt x="59" y="65"/>
                    </a:cubicBezTo>
                    <a:cubicBezTo>
                      <a:pt x="55" y="53"/>
                      <a:pt x="53" y="40"/>
                      <a:pt x="50" y="27"/>
                    </a:cubicBezTo>
                    <a:cubicBezTo>
                      <a:pt x="50" y="27"/>
                      <a:pt x="50" y="26"/>
                      <a:pt x="50" y="24"/>
                    </a:cubicBezTo>
                    <a:close/>
                    <a:moveTo>
                      <a:pt x="103" y="135"/>
                    </a:moveTo>
                    <a:cubicBezTo>
                      <a:pt x="111" y="136"/>
                      <a:pt x="119" y="128"/>
                      <a:pt x="119" y="120"/>
                    </a:cubicBezTo>
                    <a:cubicBezTo>
                      <a:pt x="119" y="111"/>
                      <a:pt x="111" y="103"/>
                      <a:pt x="103" y="104"/>
                    </a:cubicBezTo>
                    <a:cubicBezTo>
                      <a:pt x="95" y="104"/>
                      <a:pt x="87" y="111"/>
                      <a:pt x="87" y="118"/>
                    </a:cubicBezTo>
                    <a:cubicBezTo>
                      <a:pt x="87" y="127"/>
                      <a:pt x="94" y="135"/>
                      <a:pt x="103" y="1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>
                  <a:cs typeface="B Nazanin" panose="00000700000000000000" pitchFamily="2" charset="-78"/>
                </a:endParaRPr>
              </a:p>
            </p:txBody>
          </p:sp>
          <p:sp>
            <p:nvSpPr>
              <p:cNvPr id="70" name="Freeform 6">
                <a:extLst>
                  <a:ext uri="{FF2B5EF4-FFF2-40B4-BE49-F238E27FC236}">
                    <a16:creationId xmlns:a16="http://schemas.microsoft.com/office/drawing/2014/main" id="{1DD9085A-92AB-42EF-AA1D-C93E30C2BA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47250" y="5708651"/>
                <a:ext cx="757238" cy="839788"/>
              </a:xfrm>
              <a:custGeom>
                <a:avLst/>
                <a:gdLst>
                  <a:gd name="T0" fmla="*/ 0 w 176"/>
                  <a:gd name="T1" fmla="*/ 96 h 195"/>
                  <a:gd name="T2" fmla="*/ 0 w 176"/>
                  <a:gd name="T3" fmla="*/ 10 h 195"/>
                  <a:gd name="T4" fmla="*/ 10 w 176"/>
                  <a:gd name="T5" fmla="*/ 0 h 195"/>
                  <a:gd name="T6" fmla="*/ 165 w 176"/>
                  <a:gd name="T7" fmla="*/ 0 h 195"/>
                  <a:gd name="T8" fmla="*/ 176 w 176"/>
                  <a:gd name="T9" fmla="*/ 11 h 195"/>
                  <a:gd name="T10" fmla="*/ 176 w 176"/>
                  <a:gd name="T11" fmla="*/ 183 h 195"/>
                  <a:gd name="T12" fmla="*/ 164 w 176"/>
                  <a:gd name="T13" fmla="*/ 195 h 195"/>
                  <a:gd name="T14" fmla="*/ 11 w 176"/>
                  <a:gd name="T15" fmla="*/ 195 h 195"/>
                  <a:gd name="T16" fmla="*/ 0 w 176"/>
                  <a:gd name="T17" fmla="*/ 184 h 195"/>
                  <a:gd name="T18" fmla="*/ 0 w 176"/>
                  <a:gd name="T19" fmla="*/ 96 h 195"/>
                  <a:gd name="T20" fmla="*/ 0 w 176"/>
                  <a:gd name="T21" fmla="*/ 96 h 195"/>
                  <a:gd name="T22" fmla="*/ 16 w 176"/>
                  <a:gd name="T23" fmla="*/ 49 h 195"/>
                  <a:gd name="T24" fmla="*/ 160 w 176"/>
                  <a:gd name="T25" fmla="*/ 49 h 195"/>
                  <a:gd name="T26" fmla="*/ 160 w 176"/>
                  <a:gd name="T27" fmla="*/ 17 h 195"/>
                  <a:gd name="T28" fmla="*/ 16 w 176"/>
                  <a:gd name="T29" fmla="*/ 17 h 195"/>
                  <a:gd name="T30" fmla="*/ 16 w 176"/>
                  <a:gd name="T31" fmla="*/ 49 h 195"/>
                  <a:gd name="T32" fmla="*/ 122 w 176"/>
                  <a:gd name="T33" fmla="*/ 110 h 195"/>
                  <a:gd name="T34" fmla="*/ 122 w 176"/>
                  <a:gd name="T35" fmla="*/ 179 h 195"/>
                  <a:gd name="T36" fmla="*/ 160 w 176"/>
                  <a:gd name="T37" fmla="*/ 179 h 195"/>
                  <a:gd name="T38" fmla="*/ 160 w 176"/>
                  <a:gd name="T39" fmla="*/ 110 h 195"/>
                  <a:gd name="T40" fmla="*/ 122 w 176"/>
                  <a:gd name="T41" fmla="*/ 110 h 195"/>
                  <a:gd name="T42" fmla="*/ 160 w 176"/>
                  <a:gd name="T43" fmla="*/ 67 h 195"/>
                  <a:gd name="T44" fmla="*/ 122 w 176"/>
                  <a:gd name="T45" fmla="*/ 67 h 195"/>
                  <a:gd name="T46" fmla="*/ 122 w 176"/>
                  <a:gd name="T47" fmla="*/ 94 h 195"/>
                  <a:gd name="T48" fmla="*/ 160 w 176"/>
                  <a:gd name="T49" fmla="*/ 94 h 195"/>
                  <a:gd name="T50" fmla="*/ 160 w 176"/>
                  <a:gd name="T51" fmla="*/ 67 h 195"/>
                  <a:gd name="T52" fmla="*/ 68 w 176"/>
                  <a:gd name="T53" fmla="*/ 94 h 195"/>
                  <a:gd name="T54" fmla="*/ 108 w 176"/>
                  <a:gd name="T55" fmla="*/ 94 h 195"/>
                  <a:gd name="T56" fmla="*/ 108 w 176"/>
                  <a:gd name="T57" fmla="*/ 71 h 195"/>
                  <a:gd name="T58" fmla="*/ 104 w 176"/>
                  <a:gd name="T59" fmla="*/ 67 h 195"/>
                  <a:gd name="T60" fmla="*/ 68 w 176"/>
                  <a:gd name="T61" fmla="*/ 67 h 195"/>
                  <a:gd name="T62" fmla="*/ 68 w 176"/>
                  <a:gd name="T63" fmla="*/ 94 h 195"/>
                  <a:gd name="T64" fmla="*/ 107 w 176"/>
                  <a:gd name="T65" fmla="*/ 179 h 195"/>
                  <a:gd name="T66" fmla="*/ 107 w 176"/>
                  <a:gd name="T67" fmla="*/ 152 h 195"/>
                  <a:gd name="T68" fmla="*/ 69 w 176"/>
                  <a:gd name="T69" fmla="*/ 152 h 195"/>
                  <a:gd name="T70" fmla="*/ 69 w 176"/>
                  <a:gd name="T71" fmla="*/ 179 h 195"/>
                  <a:gd name="T72" fmla="*/ 107 w 176"/>
                  <a:gd name="T73" fmla="*/ 179 h 195"/>
                  <a:gd name="T74" fmla="*/ 107 w 176"/>
                  <a:gd name="T75" fmla="*/ 110 h 195"/>
                  <a:gd name="T76" fmla="*/ 69 w 176"/>
                  <a:gd name="T77" fmla="*/ 110 h 195"/>
                  <a:gd name="T78" fmla="*/ 69 w 176"/>
                  <a:gd name="T79" fmla="*/ 137 h 195"/>
                  <a:gd name="T80" fmla="*/ 107 w 176"/>
                  <a:gd name="T81" fmla="*/ 136 h 195"/>
                  <a:gd name="T82" fmla="*/ 107 w 176"/>
                  <a:gd name="T83" fmla="*/ 110 h 195"/>
                  <a:gd name="T84" fmla="*/ 16 w 176"/>
                  <a:gd name="T85" fmla="*/ 94 h 195"/>
                  <a:gd name="T86" fmla="*/ 54 w 176"/>
                  <a:gd name="T87" fmla="*/ 94 h 195"/>
                  <a:gd name="T88" fmla="*/ 54 w 176"/>
                  <a:gd name="T89" fmla="*/ 67 h 195"/>
                  <a:gd name="T90" fmla="*/ 16 w 176"/>
                  <a:gd name="T91" fmla="*/ 67 h 195"/>
                  <a:gd name="T92" fmla="*/ 16 w 176"/>
                  <a:gd name="T93" fmla="*/ 94 h 195"/>
                  <a:gd name="T94" fmla="*/ 54 w 176"/>
                  <a:gd name="T95" fmla="*/ 137 h 195"/>
                  <a:gd name="T96" fmla="*/ 54 w 176"/>
                  <a:gd name="T97" fmla="*/ 110 h 195"/>
                  <a:gd name="T98" fmla="*/ 16 w 176"/>
                  <a:gd name="T99" fmla="*/ 110 h 195"/>
                  <a:gd name="T100" fmla="*/ 16 w 176"/>
                  <a:gd name="T101" fmla="*/ 136 h 195"/>
                  <a:gd name="T102" fmla="*/ 54 w 176"/>
                  <a:gd name="T103" fmla="*/ 137 h 195"/>
                  <a:gd name="T104" fmla="*/ 16 w 176"/>
                  <a:gd name="T105" fmla="*/ 179 h 195"/>
                  <a:gd name="T106" fmla="*/ 54 w 176"/>
                  <a:gd name="T107" fmla="*/ 179 h 195"/>
                  <a:gd name="T108" fmla="*/ 54 w 176"/>
                  <a:gd name="T109" fmla="*/ 152 h 195"/>
                  <a:gd name="T110" fmla="*/ 16 w 176"/>
                  <a:gd name="T111" fmla="*/ 152 h 195"/>
                  <a:gd name="T112" fmla="*/ 16 w 176"/>
                  <a:gd name="T113" fmla="*/ 17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95">
                    <a:moveTo>
                      <a:pt x="0" y="96"/>
                    </a:moveTo>
                    <a:cubicBezTo>
                      <a:pt x="0" y="68"/>
                      <a:pt x="0" y="39"/>
                      <a:pt x="0" y="10"/>
                    </a:cubicBezTo>
                    <a:cubicBezTo>
                      <a:pt x="0" y="2"/>
                      <a:pt x="3" y="0"/>
                      <a:pt x="10" y="0"/>
                    </a:cubicBezTo>
                    <a:cubicBezTo>
                      <a:pt x="62" y="0"/>
                      <a:pt x="113" y="0"/>
                      <a:pt x="165" y="0"/>
                    </a:cubicBezTo>
                    <a:cubicBezTo>
                      <a:pt x="174" y="0"/>
                      <a:pt x="176" y="3"/>
                      <a:pt x="176" y="11"/>
                    </a:cubicBezTo>
                    <a:cubicBezTo>
                      <a:pt x="176" y="68"/>
                      <a:pt x="176" y="126"/>
                      <a:pt x="176" y="183"/>
                    </a:cubicBezTo>
                    <a:cubicBezTo>
                      <a:pt x="176" y="194"/>
                      <a:pt x="175" y="195"/>
                      <a:pt x="164" y="195"/>
                    </a:cubicBezTo>
                    <a:cubicBezTo>
                      <a:pt x="113" y="195"/>
                      <a:pt x="62" y="195"/>
                      <a:pt x="11" y="195"/>
                    </a:cubicBezTo>
                    <a:cubicBezTo>
                      <a:pt x="2" y="195"/>
                      <a:pt x="0" y="192"/>
                      <a:pt x="0" y="184"/>
                    </a:cubicBezTo>
                    <a:cubicBezTo>
                      <a:pt x="0" y="154"/>
                      <a:pt x="0" y="125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lose/>
                    <a:moveTo>
                      <a:pt x="16" y="49"/>
                    </a:moveTo>
                    <a:cubicBezTo>
                      <a:pt x="64" y="49"/>
                      <a:pt x="112" y="49"/>
                      <a:pt x="160" y="49"/>
                    </a:cubicBezTo>
                    <a:cubicBezTo>
                      <a:pt x="160" y="38"/>
                      <a:pt x="160" y="27"/>
                      <a:pt x="160" y="17"/>
                    </a:cubicBezTo>
                    <a:cubicBezTo>
                      <a:pt x="111" y="17"/>
                      <a:pt x="64" y="17"/>
                      <a:pt x="16" y="17"/>
                    </a:cubicBezTo>
                    <a:cubicBezTo>
                      <a:pt x="16" y="28"/>
                      <a:pt x="16" y="38"/>
                      <a:pt x="16" y="49"/>
                    </a:cubicBezTo>
                    <a:close/>
                    <a:moveTo>
                      <a:pt x="122" y="110"/>
                    </a:moveTo>
                    <a:cubicBezTo>
                      <a:pt x="122" y="133"/>
                      <a:pt x="122" y="156"/>
                      <a:pt x="122" y="179"/>
                    </a:cubicBezTo>
                    <a:cubicBezTo>
                      <a:pt x="135" y="171"/>
                      <a:pt x="147" y="172"/>
                      <a:pt x="160" y="179"/>
                    </a:cubicBezTo>
                    <a:cubicBezTo>
                      <a:pt x="160" y="155"/>
                      <a:pt x="160" y="133"/>
                      <a:pt x="160" y="110"/>
                    </a:cubicBezTo>
                    <a:cubicBezTo>
                      <a:pt x="147" y="110"/>
                      <a:pt x="135" y="110"/>
                      <a:pt x="122" y="110"/>
                    </a:cubicBezTo>
                    <a:close/>
                    <a:moveTo>
                      <a:pt x="160" y="67"/>
                    </a:moveTo>
                    <a:cubicBezTo>
                      <a:pt x="147" y="67"/>
                      <a:pt x="134" y="67"/>
                      <a:pt x="122" y="67"/>
                    </a:cubicBezTo>
                    <a:cubicBezTo>
                      <a:pt x="122" y="77"/>
                      <a:pt x="122" y="85"/>
                      <a:pt x="122" y="94"/>
                    </a:cubicBezTo>
                    <a:cubicBezTo>
                      <a:pt x="135" y="86"/>
                      <a:pt x="147" y="87"/>
                      <a:pt x="160" y="94"/>
                    </a:cubicBezTo>
                    <a:cubicBezTo>
                      <a:pt x="160" y="85"/>
                      <a:pt x="160" y="77"/>
                      <a:pt x="160" y="67"/>
                    </a:cubicBezTo>
                    <a:close/>
                    <a:moveTo>
                      <a:pt x="68" y="94"/>
                    </a:moveTo>
                    <a:cubicBezTo>
                      <a:pt x="82" y="86"/>
                      <a:pt x="94" y="87"/>
                      <a:pt x="108" y="94"/>
                    </a:cubicBezTo>
                    <a:cubicBezTo>
                      <a:pt x="108" y="86"/>
                      <a:pt x="108" y="79"/>
                      <a:pt x="108" y="71"/>
                    </a:cubicBezTo>
                    <a:cubicBezTo>
                      <a:pt x="107" y="70"/>
                      <a:pt x="105" y="67"/>
                      <a:pt x="104" y="67"/>
                    </a:cubicBezTo>
                    <a:cubicBezTo>
                      <a:pt x="92" y="67"/>
                      <a:pt x="80" y="67"/>
                      <a:pt x="68" y="67"/>
                    </a:cubicBezTo>
                    <a:cubicBezTo>
                      <a:pt x="68" y="77"/>
                      <a:pt x="68" y="85"/>
                      <a:pt x="68" y="94"/>
                    </a:cubicBezTo>
                    <a:close/>
                    <a:moveTo>
                      <a:pt x="107" y="179"/>
                    </a:moveTo>
                    <a:cubicBezTo>
                      <a:pt x="107" y="169"/>
                      <a:pt x="107" y="161"/>
                      <a:pt x="107" y="152"/>
                    </a:cubicBezTo>
                    <a:cubicBezTo>
                      <a:pt x="94" y="152"/>
                      <a:pt x="81" y="152"/>
                      <a:pt x="69" y="152"/>
                    </a:cubicBezTo>
                    <a:cubicBezTo>
                      <a:pt x="69" y="161"/>
                      <a:pt x="69" y="170"/>
                      <a:pt x="69" y="179"/>
                    </a:cubicBezTo>
                    <a:cubicBezTo>
                      <a:pt x="82" y="171"/>
                      <a:pt x="94" y="172"/>
                      <a:pt x="107" y="179"/>
                    </a:cubicBezTo>
                    <a:close/>
                    <a:moveTo>
                      <a:pt x="107" y="110"/>
                    </a:moveTo>
                    <a:cubicBezTo>
                      <a:pt x="94" y="110"/>
                      <a:pt x="81" y="110"/>
                      <a:pt x="69" y="110"/>
                    </a:cubicBezTo>
                    <a:cubicBezTo>
                      <a:pt x="69" y="119"/>
                      <a:pt x="69" y="128"/>
                      <a:pt x="69" y="137"/>
                    </a:cubicBezTo>
                    <a:cubicBezTo>
                      <a:pt x="82" y="128"/>
                      <a:pt x="95" y="129"/>
                      <a:pt x="107" y="136"/>
                    </a:cubicBezTo>
                    <a:cubicBezTo>
                      <a:pt x="107" y="127"/>
                      <a:pt x="107" y="119"/>
                      <a:pt x="107" y="110"/>
                    </a:cubicBezTo>
                    <a:close/>
                    <a:moveTo>
                      <a:pt x="16" y="94"/>
                    </a:moveTo>
                    <a:cubicBezTo>
                      <a:pt x="29" y="86"/>
                      <a:pt x="41" y="87"/>
                      <a:pt x="54" y="94"/>
                    </a:cubicBezTo>
                    <a:cubicBezTo>
                      <a:pt x="54" y="85"/>
                      <a:pt x="54" y="76"/>
                      <a:pt x="54" y="67"/>
                    </a:cubicBezTo>
                    <a:cubicBezTo>
                      <a:pt x="41" y="67"/>
                      <a:pt x="29" y="67"/>
                      <a:pt x="16" y="67"/>
                    </a:cubicBezTo>
                    <a:cubicBezTo>
                      <a:pt x="16" y="76"/>
                      <a:pt x="16" y="85"/>
                      <a:pt x="16" y="94"/>
                    </a:cubicBezTo>
                    <a:close/>
                    <a:moveTo>
                      <a:pt x="54" y="137"/>
                    </a:moveTo>
                    <a:cubicBezTo>
                      <a:pt x="54" y="127"/>
                      <a:pt x="54" y="119"/>
                      <a:pt x="54" y="110"/>
                    </a:cubicBezTo>
                    <a:cubicBezTo>
                      <a:pt x="41" y="110"/>
                      <a:pt x="29" y="110"/>
                      <a:pt x="16" y="110"/>
                    </a:cubicBezTo>
                    <a:cubicBezTo>
                      <a:pt x="16" y="119"/>
                      <a:pt x="16" y="127"/>
                      <a:pt x="16" y="136"/>
                    </a:cubicBezTo>
                    <a:cubicBezTo>
                      <a:pt x="27" y="129"/>
                      <a:pt x="44" y="129"/>
                      <a:pt x="54" y="137"/>
                    </a:cubicBezTo>
                    <a:close/>
                    <a:moveTo>
                      <a:pt x="16" y="179"/>
                    </a:moveTo>
                    <a:cubicBezTo>
                      <a:pt x="29" y="171"/>
                      <a:pt x="41" y="171"/>
                      <a:pt x="54" y="179"/>
                    </a:cubicBezTo>
                    <a:cubicBezTo>
                      <a:pt x="54" y="170"/>
                      <a:pt x="54" y="161"/>
                      <a:pt x="54" y="152"/>
                    </a:cubicBezTo>
                    <a:cubicBezTo>
                      <a:pt x="41" y="152"/>
                      <a:pt x="28" y="152"/>
                      <a:pt x="16" y="152"/>
                    </a:cubicBezTo>
                    <a:cubicBezTo>
                      <a:pt x="16" y="162"/>
                      <a:pt x="16" y="170"/>
                      <a:pt x="16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>
                  <a:cs typeface="B Nazanin" panose="00000700000000000000" pitchFamily="2" charset="-78"/>
                </a:endParaRPr>
              </a:p>
            </p:txBody>
          </p:sp>
          <p:sp>
            <p:nvSpPr>
              <p:cNvPr id="72" name="Freeform 8">
                <a:extLst>
                  <a:ext uri="{FF2B5EF4-FFF2-40B4-BE49-F238E27FC236}">
                    <a16:creationId xmlns:a16="http://schemas.microsoft.com/office/drawing/2014/main" id="{D6D50886-30D6-4193-8257-4FF0E1B5FE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1300" y="6437313"/>
                <a:ext cx="90488" cy="115888"/>
              </a:xfrm>
              <a:custGeom>
                <a:avLst/>
                <a:gdLst>
                  <a:gd name="T0" fmla="*/ 21 w 21"/>
                  <a:gd name="T1" fmla="*/ 25 h 27"/>
                  <a:gd name="T2" fmla="*/ 3 w 21"/>
                  <a:gd name="T3" fmla="*/ 14 h 27"/>
                  <a:gd name="T4" fmla="*/ 0 w 21"/>
                  <a:gd name="T5" fmla="*/ 0 h 27"/>
                  <a:gd name="T6" fmla="*/ 21 w 21"/>
                  <a:gd name="T7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7">
                    <a:moveTo>
                      <a:pt x="21" y="25"/>
                    </a:moveTo>
                    <a:cubicBezTo>
                      <a:pt x="7" y="27"/>
                      <a:pt x="7" y="27"/>
                      <a:pt x="3" y="14"/>
                    </a:cubicBezTo>
                    <a:cubicBezTo>
                      <a:pt x="2" y="10"/>
                      <a:pt x="1" y="5"/>
                      <a:pt x="0" y="0"/>
                    </a:cubicBezTo>
                    <a:cubicBezTo>
                      <a:pt x="14" y="3"/>
                      <a:pt x="20" y="11"/>
                      <a:pt x="2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>
                  <a:cs typeface="B Nazanin" panose="00000700000000000000" pitchFamily="2" charset="-78"/>
                </a:endParaRPr>
              </a:p>
            </p:txBody>
          </p:sp>
          <p:sp>
            <p:nvSpPr>
              <p:cNvPr id="73" name="Freeform 9">
                <a:extLst>
                  <a:ext uri="{FF2B5EF4-FFF2-40B4-BE49-F238E27FC236}">
                    <a16:creationId xmlns:a16="http://schemas.microsoft.com/office/drawing/2014/main" id="{FCD5722D-B9B2-4BBC-95C0-0F539C484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28275" y="5811838"/>
                <a:ext cx="55563" cy="77788"/>
              </a:xfrm>
              <a:custGeom>
                <a:avLst/>
                <a:gdLst>
                  <a:gd name="T0" fmla="*/ 0 w 13"/>
                  <a:gd name="T1" fmla="*/ 0 h 18"/>
                  <a:gd name="T2" fmla="*/ 13 w 13"/>
                  <a:gd name="T3" fmla="*/ 0 h 18"/>
                  <a:gd name="T4" fmla="*/ 13 w 13"/>
                  <a:gd name="T5" fmla="*/ 18 h 18"/>
                  <a:gd name="T6" fmla="*/ 0 w 13"/>
                  <a:gd name="T7" fmla="*/ 18 h 18"/>
                  <a:gd name="T8" fmla="*/ 0 w 13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8">
                    <a:moveTo>
                      <a:pt x="0" y="0"/>
                    </a:moveTo>
                    <a:cubicBezTo>
                      <a:pt x="4" y="0"/>
                      <a:pt x="8" y="0"/>
                      <a:pt x="13" y="0"/>
                    </a:cubicBezTo>
                    <a:cubicBezTo>
                      <a:pt x="13" y="6"/>
                      <a:pt x="13" y="12"/>
                      <a:pt x="13" y="18"/>
                    </a:cubicBezTo>
                    <a:cubicBezTo>
                      <a:pt x="9" y="18"/>
                      <a:pt x="5" y="18"/>
                      <a:pt x="0" y="18"/>
                    </a:cubicBezTo>
                    <a:cubicBezTo>
                      <a:pt x="0" y="12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>
                  <a:cs typeface="B Nazanin" panose="000007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4240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306F60D-6968-4BBA-9991-7F8CDDE50EB0}"/>
              </a:ext>
            </a:extLst>
          </p:cNvPr>
          <p:cNvSpPr/>
          <p:nvPr/>
        </p:nvSpPr>
        <p:spPr>
          <a:xfrm rot="16200000">
            <a:off x="5160474" y="-241428"/>
            <a:ext cx="1871053" cy="12191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87CC19E-67E3-4577-A6F4-1EFBC32E307E}"/>
              </a:ext>
            </a:extLst>
          </p:cNvPr>
          <p:cNvSpPr/>
          <p:nvPr/>
        </p:nvSpPr>
        <p:spPr>
          <a:xfrm>
            <a:off x="4199711" y="5302304"/>
            <a:ext cx="671669" cy="671669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50E736-2DBC-4205-8651-48A65E99BE31}"/>
              </a:ext>
            </a:extLst>
          </p:cNvPr>
          <p:cNvSpPr txBox="1"/>
          <p:nvPr/>
        </p:nvSpPr>
        <p:spPr>
          <a:xfrm>
            <a:off x="3758904" y="6025028"/>
            <a:ext cx="1553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51C9FC9-1CEA-485B-A538-A7A01FC4E7F1}"/>
              </a:ext>
            </a:extLst>
          </p:cNvPr>
          <p:cNvSpPr/>
          <p:nvPr/>
        </p:nvSpPr>
        <p:spPr>
          <a:xfrm rot="16200000">
            <a:off x="5699962" y="-1548348"/>
            <a:ext cx="792088" cy="121920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6D4120D-CED2-4A23-AE5C-77D5C492202B}"/>
              </a:ext>
            </a:extLst>
          </p:cNvPr>
          <p:cNvSpPr txBox="1"/>
          <p:nvPr/>
        </p:nvSpPr>
        <p:spPr>
          <a:xfrm>
            <a:off x="3628635" y="1465426"/>
            <a:ext cx="7874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6295E99-43BC-4B44-877C-589B41F3C283}"/>
              </a:ext>
            </a:extLst>
          </p:cNvPr>
          <p:cNvGrpSpPr/>
          <p:nvPr/>
        </p:nvGrpSpPr>
        <p:grpSpPr>
          <a:xfrm>
            <a:off x="3628634" y="2099249"/>
            <a:ext cx="7874518" cy="941219"/>
            <a:chOff x="4716017" y="2486040"/>
            <a:chExt cx="4176463" cy="94121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B7C61B5-1C38-49FE-92AC-6DEB9AEC8F91}"/>
                </a:ext>
              </a:extLst>
            </p:cNvPr>
            <p:cNvSpPr txBox="1"/>
            <p:nvPr/>
          </p:nvSpPr>
          <p:spPr>
            <a:xfrm>
              <a:off x="4716017" y="2780928"/>
              <a:ext cx="41764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CCB95CE-31C6-4AAB-9A1E-8108A7848F1D}"/>
                </a:ext>
              </a:extLst>
            </p:cNvPr>
            <p:cNvSpPr txBox="1"/>
            <p:nvPr/>
          </p:nvSpPr>
          <p:spPr>
            <a:xfrm>
              <a:off x="4716017" y="2486040"/>
              <a:ext cx="41764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83406BD-6679-4CB4-BCDC-9593DC6F7B69}"/>
              </a:ext>
            </a:extLst>
          </p:cNvPr>
          <p:cNvGrpSpPr/>
          <p:nvPr/>
        </p:nvGrpSpPr>
        <p:grpSpPr>
          <a:xfrm>
            <a:off x="3711532" y="4279196"/>
            <a:ext cx="7791616" cy="553998"/>
            <a:chOff x="3501010" y="4052101"/>
            <a:chExt cx="7791616" cy="55399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A271E8B-2BBF-45A2-AA82-3F79A035E098}"/>
                </a:ext>
              </a:extLst>
            </p:cNvPr>
            <p:cNvSpPr txBox="1"/>
            <p:nvPr/>
          </p:nvSpPr>
          <p:spPr>
            <a:xfrm>
              <a:off x="5436095" y="4098268"/>
              <a:ext cx="5856531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من امیدوارم و معتقدم که این الگو زمان، پول و اعتبار شما را جلب کند.</a:t>
              </a:r>
              <a:endPara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64F4C85-AB9A-4CD1-AFCB-DF505CE13F03}"/>
                </a:ext>
              </a:extLst>
            </p:cNvPr>
            <p:cNvSpPr txBox="1"/>
            <p:nvPr/>
          </p:nvSpPr>
          <p:spPr>
            <a:xfrm>
              <a:off x="3501010" y="4052101"/>
              <a:ext cx="1841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$62,000</a:t>
              </a:r>
              <a:endParaRPr lang="ko-KR" altLang="en-US" sz="36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7001C2EB-0283-49EE-A813-9CDA8ECE7D74}"/>
              </a:ext>
            </a:extLst>
          </p:cNvPr>
          <p:cNvSpPr txBox="1"/>
          <p:nvPr/>
        </p:nvSpPr>
        <p:spPr>
          <a:xfrm>
            <a:off x="3628634" y="3114215"/>
            <a:ext cx="7829807" cy="900246"/>
          </a:xfrm>
          <a:prstGeom prst="rect">
            <a:avLst/>
          </a:prstGeom>
          <a:solidFill>
            <a:schemeClr val="bg1"/>
          </a:solidFill>
        </p:spPr>
        <p:txBody>
          <a:bodyPr wrap="square" numCol="1" rtlCol="0">
            <a:spAutoFit/>
          </a:bodyPr>
          <a:lstStyle/>
          <a:p>
            <a:pPr marL="171459" indent="-171459" algn="r" rtl="1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 امیدوارم و معتقدم که این الگو وقت شما را خواهد داشت.</a:t>
            </a:r>
          </a:p>
          <a:p>
            <a:pPr marL="171459" indent="-171459" algn="r" rtl="1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 امیدوارم و معتقدم که این الگو وقت شما را خواهد داشت.</a:t>
            </a:r>
          </a:p>
          <a:p>
            <a:pPr marL="171459" indent="-171459" algn="r" rtl="1">
              <a:lnSpc>
                <a:spcPct val="150000"/>
              </a:lnSpc>
              <a:buClr>
                <a:schemeClr val="accent4"/>
              </a:buClr>
              <a:buSzPct val="120000"/>
              <a:buFont typeface="Wingdings" panose="05000000000000000000" pitchFamily="2" charset="2"/>
              <a:buChar char="v"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من امیدوارم و معتقدم که این الگو وقت شما را خواهد داشت.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6FA2F95-9FB2-463C-831A-AD77423095D2}"/>
              </a:ext>
            </a:extLst>
          </p:cNvPr>
          <p:cNvSpPr/>
          <p:nvPr/>
        </p:nvSpPr>
        <p:spPr>
          <a:xfrm>
            <a:off x="7206932" y="5303927"/>
            <a:ext cx="671669" cy="671669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1B7D466-0014-49CE-B8D1-338EBAF21D37}"/>
              </a:ext>
            </a:extLst>
          </p:cNvPr>
          <p:cNvSpPr txBox="1"/>
          <p:nvPr/>
        </p:nvSpPr>
        <p:spPr>
          <a:xfrm>
            <a:off x="6766126" y="6025028"/>
            <a:ext cx="1553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32BFCC64-4F69-4B61-9B34-0483B2717D60}"/>
              </a:ext>
            </a:extLst>
          </p:cNvPr>
          <p:cNvSpPr/>
          <p:nvPr/>
        </p:nvSpPr>
        <p:spPr>
          <a:xfrm>
            <a:off x="10214153" y="5302304"/>
            <a:ext cx="671669" cy="671669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322C109-914A-4F0C-A5B9-62E227E19472}"/>
              </a:ext>
            </a:extLst>
          </p:cNvPr>
          <p:cNvSpPr txBox="1"/>
          <p:nvPr/>
        </p:nvSpPr>
        <p:spPr>
          <a:xfrm>
            <a:off x="9773346" y="6025028"/>
            <a:ext cx="15532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anose="00000700000000000000" pitchFamily="2" charset="-78"/>
              </a:rPr>
              <a:t>عنوان مطالب</a:t>
            </a:r>
            <a:endParaRPr lang="ko-KR" altLang="en-US" sz="14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1" name="Rounded Rectangle 2">
            <a:extLst>
              <a:ext uri="{FF2B5EF4-FFF2-40B4-BE49-F238E27FC236}">
                <a16:creationId xmlns:a16="http://schemas.microsoft.com/office/drawing/2014/main" id="{0736BEC4-A18D-47C7-B302-179769C1D49C}"/>
              </a:ext>
            </a:extLst>
          </p:cNvPr>
          <p:cNvSpPr/>
          <p:nvPr/>
        </p:nvSpPr>
        <p:spPr>
          <a:xfrm>
            <a:off x="7370099" y="546586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3160999" y="1374274"/>
                </a:moveTo>
                <a:cubicBezTo>
                  <a:pt x="3161390" y="1371268"/>
                  <a:pt x="3160138" y="1380887"/>
                  <a:pt x="3155132" y="1419362"/>
                </a:cubicBezTo>
                <a:cubicBezTo>
                  <a:pt x="3155132" y="1419362"/>
                  <a:pt x="3155131" y="1419362"/>
                  <a:pt x="3155131" y="1419362"/>
                </a:cubicBezTo>
                <a:cubicBezTo>
                  <a:pt x="3155133" y="1419346"/>
                  <a:pt x="3160347" y="1379282"/>
                  <a:pt x="3160999" y="1374274"/>
                </a:cubicBezTo>
                <a:close/>
                <a:moveTo>
                  <a:pt x="2538382" y="802616"/>
                </a:moveTo>
                <a:cubicBezTo>
                  <a:pt x="2197761" y="802616"/>
                  <a:pt x="1921633" y="1078744"/>
                  <a:pt x="1921633" y="1419365"/>
                </a:cubicBezTo>
                <a:cubicBezTo>
                  <a:pt x="1921633" y="1471638"/>
                  <a:pt x="1928136" y="1522392"/>
                  <a:pt x="1942445" y="1570340"/>
                </a:cubicBezTo>
                <a:cubicBezTo>
                  <a:pt x="1547199" y="1510736"/>
                  <a:pt x="1173928" y="1425572"/>
                  <a:pt x="752016" y="931012"/>
                </a:cubicBezTo>
                <a:cubicBezTo>
                  <a:pt x="555558" y="1323929"/>
                  <a:pt x="701457" y="1569504"/>
                  <a:pt x="934030" y="1745738"/>
                </a:cubicBezTo>
                <a:cubicBezTo>
                  <a:pt x="832912" y="1726959"/>
                  <a:pt x="757794" y="1716846"/>
                  <a:pt x="665343" y="1650397"/>
                </a:cubicBezTo>
                <a:cubicBezTo>
                  <a:pt x="692788" y="2037537"/>
                  <a:pt x="906583" y="2177657"/>
                  <a:pt x="1111709" y="2257108"/>
                </a:cubicBezTo>
                <a:cubicBezTo>
                  <a:pt x="1029370" y="2275887"/>
                  <a:pt x="986032" y="2268664"/>
                  <a:pt x="856023" y="2244108"/>
                </a:cubicBezTo>
                <a:cubicBezTo>
                  <a:pt x="968698" y="2582132"/>
                  <a:pt x="1241718" y="2664472"/>
                  <a:pt x="1402064" y="2660137"/>
                </a:cubicBezTo>
                <a:cubicBezTo>
                  <a:pt x="1212828" y="2802425"/>
                  <a:pt x="1063318" y="2869598"/>
                  <a:pt x="552668" y="2902822"/>
                </a:cubicBezTo>
                <a:cubicBezTo>
                  <a:pt x="978087" y="3213400"/>
                  <a:pt x="1650526" y="3189564"/>
                  <a:pt x="1978439" y="3093502"/>
                </a:cubicBezTo>
                <a:cubicBezTo>
                  <a:pt x="2679046" y="2850818"/>
                  <a:pt x="2894283" y="2547463"/>
                  <a:pt x="3053184" y="2031759"/>
                </a:cubicBezTo>
                <a:cubicBezTo>
                  <a:pt x="3132291" y="1592391"/>
                  <a:pt x="3116471" y="1716445"/>
                  <a:pt x="3155131" y="1419365"/>
                </a:cubicBezTo>
                <a:cubicBezTo>
                  <a:pt x="3155131" y="1419364"/>
                  <a:pt x="3155132" y="1419363"/>
                  <a:pt x="3155132" y="1419362"/>
                </a:cubicBezTo>
                <a:cubicBezTo>
                  <a:pt x="3257477" y="1315095"/>
                  <a:pt x="3372036" y="1223751"/>
                  <a:pt x="3407333" y="1117847"/>
                </a:cubicBezTo>
                <a:cubicBezTo>
                  <a:pt x="3307709" y="1140260"/>
                  <a:pt x="3221086" y="1197342"/>
                  <a:pt x="3108461" y="1185086"/>
                </a:cubicBezTo>
                <a:cubicBezTo>
                  <a:pt x="3188365" y="1141325"/>
                  <a:pt x="3284860" y="1028153"/>
                  <a:pt x="3334650" y="883134"/>
                </a:cubicBezTo>
                <a:cubicBezTo>
                  <a:pt x="3225580" y="952795"/>
                  <a:pt x="3152155" y="998691"/>
                  <a:pt x="2995677" y="1008938"/>
                </a:cubicBezTo>
                <a:cubicBezTo>
                  <a:pt x="2884471" y="881691"/>
                  <a:pt x="2720661" y="802616"/>
                  <a:pt x="2538382" y="80261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2" name="Rounded Rectangle 3">
            <a:extLst>
              <a:ext uri="{FF2B5EF4-FFF2-40B4-BE49-F238E27FC236}">
                <a16:creationId xmlns:a16="http://schemas.microsoft.com/office/drawing/2014/main" id="{AC3564ED-A43D-497B-9E27-D89D9CEB9032}"/>
              </a:ext>
            </a:extLst>
          </p:cNvPr>
          <p:cNvSpPr/>
          <p:nvPr/>
        </p:nvSpPr>
        <p:spPr>
          <a:xfrm>
            <a:off x="4378333" y="5465860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48643" y="674567"/>
                  <a:pt x="3369037" y="759137"/>
                </a:cubicBezTo>
                <a:cubicBezTo>
                  <a:pt x="3391941" y="611142"/>
                  <a:pt x="3398988" y="447290"/>
                  <a:pt x="3443034" y="304580"/>
                </a:cubicBezTo>
                <a:cubicBezTo>
                  <a:pt x="3382140" y="251394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3" name="Rounded Rectangle 1">
            <a:extLst>
              <a:ext uri="{FF2B5EF4-FFF2-40B4-BE49-F238E27FC236}">
                <a16:creationId xmlns:a16="http://schemas.microsoft.com/office/drawing/2014/main" id="{E42FD031-816F-4CAF-A7C2-0AEC435C8E9A}"/>
              </a:ext>
            </a:extLst>
          </p:cNvPr>
          <p:cNvSpPr/>
          <p:nvPr/>
        </p:nvSpPr>
        <p:spPr>
          <a:xfrm>
            <a:off x="10381976" y="5466967"/>
            <a:ext cx="361495" cy="361495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1353873" y="744319"/>
                </a:moveTo>
                <a:cubicBezTo>
                  <a:pt x="1178332" y="744319"/>
                  <a:pt x="1087406" y="796788"/>
                  <a:pt x="1036028" y="1062163"/>
                </a:cubicBezTo>
                <a:lnTo>
                  <a:pt x="1045607" y="2336569"/>
                </a:lnTo>
                <a:cubicBezTo>
                  <a:pt x="1103001" y="2818885"/>
                  <a:pt x="1426013" y="3108291"/>
                  <a:pt x="1837234" y="3193792"/>
                </a:cubicBezTo>
                <a:cubicBezTo>
                  <a:pt x="1872334" y="3208215"/>
                  <a:pt x="1910797" y="3215681"/>
                  <a:pt x="1951004" y="3215681"/>
                </a:cubicBezTo>
                <a:lnTo>
                  <a:pt x="2606128" y="3215681"/>
                </a:lnTo>
                <a:cubicBezTo>
                  <a:pt x="2781668" y="3215681"/>
                  <a:pt x="2923972" y="3073377"/>
                  <a:pt x="2923972" y="2897837"/>
                </a:cubicBezTo>
                <a:cubicBezTo>
                  <a:pt x="2923972" y="2722297"/>
                  <a:pt x="2781668" y="2579993"/>
                  <a:pt x="2606128" y="2579993"/>
                </a:cubicBezTo>
                <a:lnTo>
                  <a:pt x="1988542" y="2579993"/>
                </a:lnTo>
                <a:cubicBezTo>
                  <a:pt x="1825168" y="2556513"/>
                  <a:pt x="1683745" y="2426764"/>
                  <a:pt x="1671717" y="2258106"/>
                </a:cubicBezTo>
                <a:lnTo>
                  <a:pt x="1671717" y="1984920"/>
                </a:lnTo>
                <a:lnTo>
                  <a:pt x="2606125" y="1984920"/>
                </a:lnTo>
                <a:cubicBezTo>
                  <a:pt x="2781665" y="1984920"/>
                  <a:pt x="2923969" y="1842616"/>
                  <a:pt x="2923969" y="1667076"/>
                </a:cubicBezTo>
                <a:cubicBezTo>
                  <a:pt x="2923969" y="1491536"/>
                  <a:pt x="2781665" y="1349232"/>
                  <a:pt x="2606125" y="1349232"/>
                </a:cubicBezTo>
                <a:lnTo>
                  <a:pt x="1671717" y="1349232"/>
                </a:lnTo>
                <a:lnTo>
                  <a:pt x="1671717" y="1062163"/>
                </a:lnTo>
                <a:cubicBezTo>
                  <a:pt x="1671717" y="886623"/>
                  <a:pt x="1529413" y="744319"/>
                  <a:pt x="1353873" y="744319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pic>
        <p:nvPicPr>
          <p:cNvPr id="24578" name="Picture 2" descr="calculadora blanca y negra sobre textil blanco y azul">
            <a:extLst>
              <a:ext uri="{FF2B5EF4-FFF2-40B4-BE49-F238E27FC236}">
                <a16:creationId xmlns:a16="http://schemas.microsoft.com/office/drawing/2014/main" id="{4BA7F269-9C09-488C-9263-E5428915BD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1" y="436923"/>
            <a:ext cx="3007214" cy="635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509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E504624E-C196-4A92-B21C-0E9CCDD046D7}"/>
              </a:ext>
            </a:extLst>
          </p:cNvPr>
          <p:cNvSpPr/>
          <p:nvPr/>
        </p:nvSpPr>
        <p:spPr>
          <a:xfrm>
            <a:off x="7267574" y="0"/>
            <a:ext cx="45130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700000000000000" pitchFamily="2" charset="-78"/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3F931E3-7E3C-4BA9-9A35-7E9E0EE6A227}"/>
              </a:ext>
            </a:extLst>
          </p:cNvPr>
          <p:cNvPicPr>
            <a:picLocks noGrp="1" noChangeAspect="1"/>
          </p:cNvPicPr>
          <p:nvPr>
            <p:ph type="pic" sz="quarter" idx="58"/>
          </p:nvPr>
        </p:nvPicPr>
        <p:blipFill>
          <a:blip r:embed="rId3" cstate="print">
            <a:alphaModFix amt="9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/>
          <a:p>
            <a:pPr rtl="1"/>
            <a:r>
              <a:rPr lang="fa-IR" altLang="ko-KR" dirty="0">
                <a:solidFill>
                  <a:schemeClr val="bg1"/>
                </a:solidFill>
                <a:cs typeface="B Nazanin" panose="00000700000000000000" pitchFamily="2" charset="-78"/>
              </a:rPr>
              <a:t>بازاریابی از طر</a:t>
            </a:r>
            <a:r>
              <a:rPr lang="fa-IR" altLang="ko-KR" dirty="0">
                <a:cs typeface="B Nazanin" panose="00000700000000000000" pitchFamily="2" charset="-78"/>
              </a:rPr>
              <a:t>یق رسانه های اجتماعی</a:t>
            </a:r>
            <a:endParaRPr lang="ko-KR" altLang="en-US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6" name="자유형: 도형 16">
            <a:extLst>
              <a:ext uri="{FF2B5EF4-FFF2-40B4-BE49-F238E27FC236}">
                <a16:creationId xmlns:a16="http://schemas.microsoft.com/office/drawing/2014/main" id="{FFF1EE78-8016-4C30-AF39-205A17B94259}"/>
              </a:ext>
            </a:extLst>
          </p:cNvPr>
          <p:cNvSpPr/>
          <p:nvPr/>
        </p:nvSpPr>
        <p:spPr>
          <a:xfrm>
            <a:off x="1875633" y="1819076"/>
            <a:ext cx="4513049" cy="2645509"/>
          </a:xfrm>
          <a:custGeom>
            <a:avLst/>
            <a:gdLst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069869 w 3313174"/>
              <a:gd name="connsiteY8" fmla="*/ 1800200 h 1972938"/>
              <a:gd name="connsiteX9" fmla="*/ 0 w 3313174"/>
              <a:gd name="connsiteY9" fmla="*/ 180020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3953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26484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2550 w 3313174"/>
              <a:gd name="connsiteY8" fmla="*/ 1791871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0528 w 3313174"/>
              <a:gd name="connsiteY8" fmla="*/ 1793954 h 1972938"/>
              <a:gd name="connsiteX9" fmla="*/ 0 w 3313174"/>
              <a:gd name="connsiteY9" fmla="*/ 1800200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0528 w 3313174"/>
              <a:gd name="connsiteY8" fmla="*/ 1793954 h 1972938"/>
              <a:gd name="connsiteX9" fmla="*/ 4044 w 3313174"/>
              <a:gd name="connsiteY9" fmla="*/ 1796036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835351 w 3313174"/>
              <a:gd name="connsiteY5" fmla="*/ 1800200 h 1972938"/>
              <a:gd name="connsiteX6" fmla="*/ 1520716 w 3313174"/>
              <a:gd name="connsiteY6" fmla="*/ 1800200 h 1972938"/>
              <a:gd name="connsiteX7" fmla="*/ 1295292 w 3313174"/>
              <a:gd name="connsiteY7" fmla="*/ 1972938 h 1972938"/>
              <a:gd name="connsiteX8" fmla="*/ 1130528 w 3313174"/>
              <a:gd name="connsiteY8" fmla="*/ 1793954 h 1972938"/>
              <a:gd name="connsiteX9" fmla="*/ 4044 w 3313174"/>
              <a:gd name="connsiteY9" fmla="*/ 1796036 h 1972938"/>
              <a:gd name="connsiteX10" fmla="*/ 0 w 3313174"/>
              <a:gd name="connsiteY10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835352 w 3313174"/>
              <a:gd name="connsiteY4" fmla="*/ 1800200 h 1972938"/>
              <a:gd name="connsiteX5" fmla="*/ 1520716 w 3313174"/>
              <a:gd name="connsiteY5" fmla="*/ 1800200 h 1972938"/>
              <a:gd name="connsiteX6" fmla="*/ 1295292 w 3313174"/>
              <a:gd name="connsiteY6" fmla="*/ 1972938 h 1972938"/>
              <a:gd name="connsiteX7" fmla="*/ 1130528 w 3313174"/>
              <a:gd name="connsiteY7" fmla="*/ 1793954 h 1972938"/>
              <a:gd name="connsiteX8" fmla="*/ 4044 w 3313174"/>
              <a:gd name="connsiteY8" fmla="*/ 1796036 h 1972938"/>
              <a:gd name="connsiteX9" fmla="*/ 0 w 3313174"/>
              <a:gd name="connsiteY9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1835352 w 3313174"/>
              <a:gd name="connsiteY2" fmla="*/ 21625 h 1972938"/>
              <a:gd name="connsiteX3" fmla="*/ 3313174 w 3313174"/>
              <a:gd name="connsiteY3" fmla="*/ 1800200 h 1972938"/>
              <a:gd name="connsiteX4" fmla="*/ 1520716 w 3313174"/>
              <a:gd name="connsiteY4" fmla="*/ 1800200 h 1972938"/>
              <a:gd name="connsiteX5" fmla="*/ 1295292 w 3313174"/>
              <a:gd name="connsiteY5" fmla="*/ 1972938 h 1972938"/>
              <a:gd name="connsiteX6" fmla="*/ 1130528 w 3313174"/>
              <a:gd name="connsiteY6" fmla="*/ 1793954 h 1972938"/>
              <a:gd name="connsiteX7" fmla="*/ 4044 w 3313174"/>
              <a:gd name="connsiteY7" fmla="*/ 1796036 h 1972938"/>
              <a:gd name="connsiteX8" fmla="*/ 0 w 3313174"/>
              <a:gd name="connsiteY8" fmla="*/ 0 h 1972938"/>
              <a:gd name="connsiteX0" fmla="*/ 0 w 3313174"/>
              <a:gd name="connsiteY0" fmla="*/ 0 h 1972938"/>
              <a:gd name="connsiteX1" fmla="*/ 1835352 w 3313174"/>
              <a:gd name="connsiteY1" fmla="*/ 0 h 1972938"/>
              <a:gd name="connsiteX2" fmla="*/ 3313174 w 3313174"/>
              <a:gd name="connsiteY2" fmla="*/ 1800200 h 1972938"/>
              <a:gd name="connsiteX3" fmla="*/ 1520716 w 3313174"/>
              <a:gd name="connsiteY3" fmla="*/ 1800200 h 1972938"/>
              <a:gd name="connsiteX4" fmla="*/ 1295292 w 3313174"/>
              <a:gd name="connsiteY4" fmla="*/ 1972938 h 1972938"/>
              <a:gd name="connsiteX5" fmla="*/ 1130528 w 3313174"/>
              <a:gd name="connsiteY5" fmla="*/ 1793954 h 1972938"/>
              <a:gd name="connsiteX6" fmla="*/ 4044 w 3313174"/>
              <a:gd name="connsiteY6" fmla="*/ 1796036 h 1972938"/>
              <a:gd name="connsiteX7" fmla="*/ 0 w 3313174"/>
              <a:gd name="connsiteY7" fmla="*/ 0 h 1972938"/>
              <a:gd name="connsiteX0" fmla="*/ 0 w 3313174"/>
              <a:gd name="connsiteY0" fmla="*/ 0 h 2000006"/>
              <a:gd name="connsiteX1" fmla="*/ 1835352 w 3313174"/>
              <a:gd name="connsiteY1" fmla="*/ 0 h 2000006"/>
              <a:gd name="connsiteX2" fmla="*/ 3313174 w 3313174"/>
              <a:gd name="connsiteY2" fmla="*/ 1800200 h 2000006"/>
              <a:gd name="connsiteX3" fmla="*/ 1520716 w 3313174"/>
              <a:gd name="connsiteY3" fmla="*/ 1800200 h 2000006"/>
              <a:gd name="connsiteX4" fmla="*/ 1311468 w 3313174"/>
              <a:gd name="connsiteY4" fmla="*/ 2000006 h 2000006"/>
              <a:gd name="connsiteX5" fmla="*/ 1130528 w 3313174"/>
              <a:gd name="connsiteY5" fmla="*/ 1793954 h 2000006"/>
              <a:gd name="connsiteX6" fmla="*/ 4044 w 3313174"/>
              <a:gd name="connsiteY6" fmla="*/ 1796036 h 2000006"/>
              <a:gd name="connsiteX7" fmla="*/ 0 w 3313174"/>
              <a:gd name="connsiteY7" fmla="*/ 0 h 2000006"/>
              <a:gd name="connsiteX0" fmla="*/ 0 w 3313174"/>
              <a:gd name="connsiteY0" fmla="*/ 0 h 2000006"/>
              <a:gd name="connsiteX1" fmla="*/ 1835352 w 3313174"/>
              <a:gd name="connsiteY1" fmla="*/ 0 h 2000006"/>
              <a:gd name="connsiteX2" fmla="*/ 3313174 w 3313174"/>
              <a:gd name="connsiteY2" fmla="*/ 1800200 h 2000006"/>
              <a:gd name="connsiteX3" fmla="*/ 1520716 w 3313174"/>
              <a:gd name="connsiteY3" fmla="*/ 1800200 h 2000006"/>
              <a:gd name="connsiteX4" fmla="*/ 1311468 w 3313174"/>
              <a:gd name="connsiteY4" fmla="*/ 2000006 h 2000006"/>
              <a:gd name="connsiteX5" fmla="*/ 1134572 w 3313174"/>
              <a:gd name="connsiteY5" fmla="*/ 1789790 h 2000006"/>
              <a:gd name="connsiteX6" fmla="*/ 4044 w 3313174"/>
              <a:gd name="connsiteY6" fmla="*/ 1796036 h 2000006"/>
              <a:gd name="connsiteX7" fmla="*/ 0 w 3313174"/>
              <a:gd name="connsiteY7" fmla="*/ 0 h 2000006"/>
              <a:gd name="connsiteX0" fmla="*/ 0 w 3313174"/>
              <a:gd name="connsiteY0" fmla="*/ 0 h 2000006"/>
              <a:gd name="connsiteX1" fmla="*/ 1835352 w 3313174"/>
              <a:gd name="connsiteY1" fmla="*/ 0 h 2000006"/>
              <a:gd name="connsiteX2" fmla="*/ 3313174 w 3313174"/>
              <a:gd name="connsiteY2" fmla="*/ 1800200 h 2000006"/>
              <a:gd name="connsiteX3" fmla="*/ 1520716 w 3313174"/>
              <a:gd name="connsiteY3" fmla="*/ 1800200 h 2000006"/>
              <a:gd name="connsiteX4" fmla="*/ 1311468 w 3313174"/>
              <a:gd name="connsiteY4" fmla="*/ 2000006 h 2000006"/>
              <a:gd name="connsiteX5" fmla="*/ 1124461 w 3313174"/>
              <a:gd name="connsiteY5" fmla="*/ 1785626 h 2000006"/>
              <a:gd name="connsiteX6" fmla="*/ 4044 w 3313174"/>
              <a:gd name="connsiteY6" fmla="*/ 1796036 h 2000006"/>
              <a:gd name="connsiteX7" fmla="*/ 0 w 3313174"/>
              <a:gd name="connsiteY7" fmla="*/ 0 h 200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13174" h="2000006">
                <a:moveTo>
                  <a:pt x="0" y="0"/>
                </a:moveTo>
                <a:lnTo>
                  <a:pt x="1835352" y="0"/>
                </a:lnTo>
                <a:lnTo>
                  <a:pt x="3313174" y="1800200"/>
                </a:lnTo>
                <a:lnTo>
                  <a:pt x="1520716" y="1800200"/>
                </a:lnTo>
                <a:lnTo>
                  <a:pt x="1311468" y="2000006"/>
                </a:lnTo>
                <a:lnTo>
                  <a:pt x="1124461" y="1785626"/>
                </a:lnTo>
                <a:lnTo>
                  <a:pt x="4044" y="17960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sp>
        <p:nvSpPr>
          <p:cNvPr id="7" name="직사각형 7">
            <a:extLst>
              <a:ext uri="{FF2B5EF4-FFF2-40B4-BE49-F238E27FC236}">
                <a16:creationId xmlns:a16="http://schemas.microsoft.com/office/drawing/2014/main" id="{102D03B6-0999-4A4E-9A23-561A4CEB14DB}"/>
              </a:ext>
            </a:extLst>
          </p:cNvPr>
          <p:cNvSpPr/>
          <p:nvPr/>
        </p:nvSpPr>
        <p:spPr>
          <a:xfrm>
            <a:off x="2049564" y="2707927"/>
            <a:ext cx="34368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altLang="ko-KR" sz="2800" dirty="0">
                <a:solidFill>
                  <a:schemeClr val="bg1"/>
                </a:solidFill>
                <a:cs typeface="B Nazanin" panose="00000700000000000000" pitchFamily="2" charset="-78"/>
              </a:rPr>
              <a:t>How Social Media Influences Purchase Decisions</a:t>
            </a:r>
          </a:p>
        </p:txBody>
      </p:sp>
      <p:sp>
        <p:nvSpPr>
          <p:cNvPr id="8" name="직사각형 1">
            <a:extLst>
              <a:ext uri="{FF2B5EF4-FFF2-40B4-BE49-F238E27FC236}">
                <a16:creationId xmlns:a16="http://schemas.microsoft.com/office/drawing/2014/main" id="{741BC3C8-0623-4743-8510-F9F3725A0530}"/>
              </a:ext>
            </a:extLst>
          </p:cNvPr>
          <p:cNvSpPr/>
          <p:nvPr/>
        </p:nvSpPr>
        <p:spPr>
          <a:xfrm>
            <a:off x="1792390" y="4532408"/>
            <a:ext cx="5084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آسان برای تغییر رنگ، عکس و متن. 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F003A9EC-C8F6-449A-A373-2A36B3657ED3}"/>
              </a:ext>
            </a:extLst>
          </p:cNvPr>
          <p:cNvPicPr>
            <a:picLocks noGrp="1" noChangeAspect="1"/>
          </p:cNvPicPr>
          <p:nvPr>
            <p:ph type="pic" sz="quarter" idx="59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id="{23E0EA4A-507F-4E33-9E12-FC2B1F662AF5}"/>
              </a:ext>
            </a:extLst>
          </p:cNvPr>
          <p:cNvPicPr>
            <a:picLocks noGrp="1" noChangeAspect="1" noChangeArrowheads="1"/>
          </p:cNvPicPr>
          <p:nvPr>
            <p:ph type="pic" sz="quarter" idx="4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71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solidFill>
                  <a:srgbClr val="3282BE"/>
                </a:solidFill>
                <a:cs typeface="B Nazanin" panose="00000700000000000000" pitchFamily="2" charset="-78"/>
              </a:rPr>
              <a:t>سبک اینفوگرافیک</a:t>
            </a:r>
            <a:endParaRPr lang="en-US" dirty="0">
              <a:solidFill>
                <a:srgbClr val="3282BE"/>
              </a:solidFill>
              <a:cs typeface="B Nazanin" panose="00000700000000000000" pitchFamily="2" charset="-78"/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09376FDE-06E7-47D8-8709-FD129D2CA1AD}"/>
              </a:ext>
            </a:extLst>
          </p:cNvPr>
          <p:cNvSpPr>
            <a:spLocks/>
          </p:cNvSpPr>
          <p:nvPr/>
        </p:nvSpPr>
        <p:spPr bwMode="auto">
          <a:xfrm rot="5400000" flipH="1">
            <a:off x="4174613" y="969687"/>
            <a:ext cx="3836956" cy="6375502"/>
          </a:xfrm>
          <a:custGeom>
            <a:avLst/>
            <a:gdLst>
              <a:gd name="T0" fmla="*/ 871 w 1381"/>
              <a:gd name="T1" fmla="*/ 59 h 2286"/>
              <a:gd name="T2" fmla="*/ 627 w 1381"/>
              <a:gd name="T3" fmla="*/ 497 h 2286"/>
              <a:gd name="T4" fmla="*/ 443 w 1381"/>
              <a:gd name="T5" fmla="*/ 631 h 2286"/>
              <a:gd name="T6" fmla="*/ 272 w 1381"/>
              <a:gd name="T7" fmla="*/ 637 h 2286"/>
              <a:gd name="T8" fmla="*/ 54 w 1381"/>
              <a:gd name="T9" fmla="*/ 1050 h 2286"/>
              <a:gd name="T10" fmla="*/ 467 w 1381"/>
              <a:gd name="T11" fmla="*/ 1269 h 2286"/>
              <a:gd name="T12" fmla="*/ 521 w 1381"/>
              <a:gd name="T13" fmla="*/ 1246 h 2286"/>
              <a:gd name="T14" fmla="*/ 520 w 1381"/>
              <a:gd name="T15" fmla="*/ 1248 h 2286"/>
              <a:gd name="T16" fmla="*/ 688 w 1381"/>
              <a:gd name="T17" fmla="*/ 1347 h 2286"/>
              <a:gd name="T18" fmla="*/ 691 w 1381"/>
              <a:gd name="T19" fmla="*/ 1423 h 2286"/>
              <a:gd name="T20" fmla="*/ 691 w 1381"/>
              <a:gd name="T21" fmla="*/ 1423 h 2286"/>
              <a:gd name="T22" fmla="*/ 528 w 1381"/>
              <a:gd name="T23" fmla="*/ 1590 h 2286"/>
              <a:gd name="T24" fmla="*/ 442 w 1381"/>
              <a:gd name="T25" fmla="*/ 1599 h 2286"/>
              <a:gd name="T26" fmla="*/ 299 w 1381"/>
              <a:gd name="T27" fmla="*/ 1868 h 2286"/>
              <a:gd name="T28" fmla="*/ 568 w 1381"/>
              <a:gd name="T29" fmla="*/ 2010 h 2286"/>
              <a:gd name="T30" fmla="*/ 586 w 1381"/>
              <a:gd name="T31" fmla="*/ 2003 h 2286"/>
              <a:gd name="T32" fmla="*/ 698 w 1381"/>
              <a:gd name="T33" fmla="*/ 2101 h 2286"/>
              <a:gd name="T34" fmla="*/ 698 w 1381"/>
              <a:gd name="T35" fmla="*/ 2101 h 2286"/>
              <a:gd name="T36" fmla="*/ 762 w 1381"/>
              <a:gd name="T37" fmla="*/ 2225 h 2286"/>
              <a:gd name="T38" fmla="*/ 1008 w 1381"/>
              <a:gd name="T39" fmla="*/ 2199 h 2286"/>
              <a:gd name="T40" fmla="*/ 982 w 1381"/>
              <a:gd name="T41" fmla="*/ 1953 h 2286"/>
              <a:gd name="T42" fmla="*/ 844 w 1381"/>
              <a:gd name="T43" fmla="*/ 1917 h 2286"/>
              <a:gd name="T44" fmla="*/ 844 w 1381"/>
              <a:gd name="T45" fmla="*/ 1917 h 2286"/>
              <a:gd name="T46" fmla="*/ 723 w 1381"/>
              <a:gd name="T47" fmla="*/ 1810 h 2286"/>
              <a:gd name="T48" fmla="*/ 723 w 1381"/>
              <a:gd name="T49" fmla="*/ 1810 h 2286"/>
              <a:gd name="T50" fmla="*/ 722 w 1381"/>
              <a:gd name="T51" fmla="*/ 1785 h 2286"/>
              <a:gd name="T52" fmla="*/ 905 w 1381"/>
              <a:gd name="T53" fmla="*/ 1666 h 2286"/>
              <a:gd name="T54" fmla="*/ 1062 w 1381"/>
              <a:gd name="T55" fmla="*/ 1662 h 2286"/>
              <a:gd name="T56" fmla="*/ 1253 w 1381"/>
              <a:gd name="T57" fmla="*/ 1302 h 2286"/>
              <a:gd name="T58" fmla="*/ 892 w 1381"/>
              <a:gd name="T59" fmla="*/ 1111 h 2286"/>
              <a:gd name="T60" fmla="*/ 842 w 1381"/>
              <a:gd name="T61" fmla="*/ 1131 h 2286"/>
              <a:gd name="T62" fmla="*/ 697 w 1381"/>
              <a:gd name="T63" fmla="*/ 1000 h 2286"/>
              <a:gd name="T64" fmla="*/ 697 w 1381"/>
              <a:gd name="T65" fmla="*/ 912 h 2286"/>
              <a:gd name="T66" fmla="*/ 883 w 1381"/>
              <a:gd name="T67" fmla="*/ 751 h 2286"/>
              <a:gd name="T68" fmla="*/ 1084 w 1381"/>
              <a:gd name="T69" fmla="*/ 748 h 2286"/>
              <a:gd name="T70" fmla="*/ 1322 w 1381"/>
              <a:gd name="T71" fmla="*/ 297 h 2286"/>
              <a:gd name="T72" fmla="*/ 871 w 1381"/>
              <a:gd name="T73" fmla="*/ 59 h 2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81" h="2286">
                <a:moveTo>
                  <a:pt x="871" y="59"/>
                </a:moveTo>
                <a:cubicBezTo>
                  <a:pt x="697" y="112"/>
                  <a:pt x="579" y="306"/>
                  <a:pt x="627" y="497"/>
                </a:cubicBezTo>
                <a:cubicBezTo>
                  <a:pt x="652" y="598"/>
                  <a:pt x="545" y="653"/>
                  <a:pt x="443" y="631"/>
                </a:cubicBezTo>
                <a:cubicBezTo>
                  <a:pt x="389" y="618"/>
                  <a:pt x="330" y="620"/>
                  <a:pt x="272" y="637"/>
                </a:cubicBezTo>
                <a:cubicBezTo>
                  <a:pt x="98" y="691"/>
                  <a:pt x="0" y="876"/>
                  <a:pt x="54" y="1050"/>
                </a:cubicBezTo>
                <a:cubicBezTo>
                  <a:pt x="108" y="1224"/>
                  <a:pt x="293" y="1322"/>
                  <a:pt x="467" y="1269"/>
                </a:cubicBezTo>
                <a:cubicBezTo>
                  <a:pt x="486" y="1263"/>
                  <a:pt x="504" y="1255"/>
                  <a:pt x="521" y="1246"/>
                </a:cubicBezTo>
                <a:cubicBezTo>
                  <a:pt x="520" y="1248"/>
                  <a:pt x="520" y="1248"/>
                  <a:pt x="520" y="1248"/>
                </a:cubicBezTo>
                <a:cubicBezTo>
                  <a:pt x="602" y="1219"/>
                  <a:pt x="678" y="1265"/>
                  <a:pt x="688" y="1347"/>
                </a:cubicBezTo>
                <a:cubicBezTo>
                  <a:pt x="689" y="1376"/>
                  <a:pt x="687" y="1395"/>
                  <a:pt x="691" y="1423"/>
                </a:cubicBezTo>
                <a:cubicBezTo>
                  <a:pt x="691" y="1423"/>
                  <a:pt x="691" y="1423"/>
                  <a:pt x="691" y="1423"/>
                </a:cubicBezTo>
                <a:cubicBezTo>
                  <a:pt x="703" y="1518"/>
                  <a:pt x="623" y="1600"/>
                  <a:pt x="528" y="1590"/>
                </a:cubicBezTo>
                <a:cubicBezTo>
                  <a:pt x="500" y="1587"/>
                  <a:pt x="470" y="1590"/>
                  <a:pt x="442" y="1599"/>
                </a:cubicBezTo>
                <a:cubicBezTo>
                  <a:pt x="328" y="1634"/>
                  <a:pt x="264" y="1754"/>
                  <a:pt x="299" y="1868"/>
                </a:cubicBezTo>
                <a:cubicBezTo>
                  <a:pt x="334" y="1981"/>
                  <a:pt x="455" y="2045"/>
                  <a:pt x="568" y="2010"/>
                </a:cubicBezTo>
                <a:cubicBezTo>
                  <a:pt x="574" y="2008"/>
                  <a:pt x="580" y="2006"/>
                  <a:pt x="586" y="2003"/>
                </a:cubicBezTo>
                <a:cubicBezTo>
                  <a:pt x="643" y="2000"/>
                  <a:pt x="694" y="2042"/>
                  <a:pt x="698" y="2101"/>
                </a:cubicBezTo>
                <a:cubicBezTo>
                  <a:pt x="698" y="2101"/>
                  <a:pt x="698" y="2101"/>
                  <a:pt x="698" y="2101"/>
                </a:cubicBezTo>
                <a:cubicBezTo>
                  <a:pt x="701" y="2148"/>
                  <a:pt x="723" y="2193"/>
                  <a:pt x="762" y="2225"/>
                </a:cubicBezTo>
                <a:cubicBezTo>
                  <a:pt x="837" y="2286"/>
                  <a:pt x="947" y="2275"/>
                  <a:pt x="1008" y="2199"/>
                </a:cubicBezTo>
                <a:cubicBezTo>
                  <a:pt x="1069" y="2124"/>
                  <a:pt x="1057" y="2014"/>
                  <a:pt x="982" y="1953"/>
                </a:cubicBezTo>
                <a:cubicBezTo>
                  <a:pt x="942" y="1921"/>
                  <a:pt x="892" y="1909"/>
                  <a:pt x="844" y="1917"/>
                </a:cubicBezTo>
                <a:cubicBezTo>
                  <a:pt x="844" y="1917"/>
                  <a:pt x="844" y="1917"/>
                  <a:pt x="844" y="1917"/>
                </a:cubicBezTo>
                <a:cubicBezTo>
                  <a:pt x="779" y="1927"/>
                  <a:pt x="721" y="1876"/>
                  <a:pt x="723" y="1810"/>
                </a:cubicBezTo>
                <a:cubicBezTo>
                  <a:pt x="723" y="1810"/>
                  <a:pt x="723" y="1810"/>
                  <a:pt x="723" y="1810"/>
                </a:cubicBezTo>
                <a:cubicBezTo>
                  <a:pt x="723" y="1802"/>
                  <a:pt x="723" y="1793"/>
                  <a:pt x="722" y="1785"/>
                </a:cubicBezTo>
                <a:cubicBezTo>
                  <a:pt x="737" y="1701"/>
                  <a:pt x="820" y="1645"/>
                  <a:pt x="905" y="1666"/>
                </a:cubicBezTo>
                <a:cubicBezTo>
                  <a:pt x="955" y="1679"/>
                  <a:pt x="1009" y="1678"/>
                  <a:pt x="1062" y="1662"/>
                </a:cubicBezTo>
                <a:cubicBezTo>
                  <a:pt x="1214" y="1615"/>
                  <a:pt x="1300" y="1454"/>
                  <a:pt x="1253" y="1302"/>
                </a:cubicBezTo>
                <a:cubicBezTo>
                  <a:pt x="1206" y="1149"/>
                  <a:pt x="1044" y="1064"/>
                  <a:pt x="892" y="1111"/>
                </a:cubicBezTo>
                <a:cubicBezTo>
                  <a:pt x="874" y="1116"/>
                  <a:pt x="858" y="1123"/>
                  <a:pt x="842" y="1131"/>
                </a:cubicBezTo>
                <a:cubicBezTo>
                  <a:pt x="759" y="1145"/>
                  <a:pt x="693" y="1083"/>
                  <a:pt x="697" y="1000"/>
                </a:cubicBezTo>
                <a:cubicBezTo>
                  <a:pt x="696" y="965"/>
                  <a:pt x="699" y="939"/>
                  <a:pt x="697" y="912"/>
                </a:cubicBezTo>
                <a:cubicBezTo>
                  <a:pt x="692" y="801"/>
                  <a:pt x="782" y="725"/>
                  <a:pt x="883" y="751"/>
                </a:cubicBezTo>
                <a:cubicBezTo>
                  <a:pt x="947" y="769"/>
                  <a:pt x="1016" y="769"/>
                  <a:pt x="1084" y="748"/>
                </a:cubicBezTo>
                <a:cubicBezTo>
                  <a:pt x="1274" y="689"/>
                  <a:pt x="1381" y="487"/>
                  <a:pt x="1322" y="297"/>
                </a:cubicBezTo>
                <a:cubicBezTo>
                  <a:pt x="1264" y="107"/>
                  <a:pt x="1062" y="0"/>
                  <a:pt x="871" y="59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127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E4BB351-08DD-4E3A-BE33-D7E09FAF4F1A}"/>
              </a:ext>
            </a:extLst>
          </p:cNvPr>
          <p:cNvSpPr/>
          <p:nvPr/>
        </p:nvSpPr>
        <p:spPr>
          <a:xfrm>
            <a:off x="7327814" y="2534320"/>
            <a:ext cx="1655975" cy="1655975"/>
          </a:xfrm>
          <a:prstGeom prst="ellipse">
            <a:avLst/>
          </a:prstGeom>
          <a:solidFill>
            <a:schemeClr val="accent4"/>
          </a:solidFill>
          <a:ln w="730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anose="00000700000000000000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2600FE2-0D9B-45F6-A54D-3DC7445E0095}"/>
              </a:ext>
            </a:extLst>
          </p:cNvPr>
          <p:cNvSpPr/>
          <p:nvPr/>
        </p:nvSpPr>
        <p:spPr>
          <a:xfrm>
            <a:off x="5868982" y="4294512"/>
            <a:ext cx="1518900" cy="1518900"/>
          </a:xfrm>
          <a:prstGeom prst="ellipse">
            <a:avLst/>
          </a:prstGeom>
          <a:solidFill>
            <a:schemeClr val="accent3"/>
          </a:solidFill>
          <a:ln w="730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090AAA6-A3FF-41DA-9789-561D770A1151}"/>
              </a:ext>
            </a:extLst>
          </p:cNvPr>
          <p:cNvSpPr/>
          <p:nvPr/>
        </p:nvSpPr>
        <p:spPr>
          <a:xfrm>
            <a:off x="4760370" y="2702484"/>
            <a:ext cx="1321769" cy="1321769"/>
          </a:xfrm>
          <a:prstGeom prst="ellipse">
            <a:avLst/>
          </a:prstGeom>
          <a:solidFill>
            <a:schemeClr val="accent2"/>
          </a:solidFill>
          <a:ln w="730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EE42C92-8E93-41FE-8A52-B917A3A35340}"/>
              </a:ext>
            </a:extLst>
          </p:cNvPr>
          <p:cNvSpPr/>
          <p:nvPr/>
        </p:nvSpPr>
        <p:spPr>
          <a:xfrm>
            <a:off x="3744280" y="4142429"/>
            <a:ext cx="1027042" cy="1027043"/>
          </a:xfrm>
          <a:prstGeom prst="ellipse">
            <a:avLst/>
          </a:prstGeom>
          <a:solidFill>
            <a:schemeClr val="accent1"/>
          </a:solidFill>
          <a:ln w="730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8CF773B-C434-4452-AEFC-703330F863C2}"/>
              </a:ext>
            </a:extLst>
          </p:cNvPr>
          <p:cNvSpPr/>
          <p:nvPr/>
        </p:nvSpPr>
        <p:spPr>
          <a:xfrm>
            <a:off x="3059985" y="3260136"/>
            <a:ext cx="775069" cy="775069"/>
          </a:xfrm>
          <a:prstGeom prst="ellipse">
            <a:avLst/>
          </a:prstGeom>
          <a:solidFill>
            <a:schemeClr val="accent6"/>
          </a:solidFill>
          <a:ln w="730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A61BD3-0991-4617-8584-4B544FFBE95C}"/>
              </a:ext>
            </a:extLst>
          </p:cNvPr>
          <p:cNvSpPr txBox="1"/>
          <p:nvPr/>
        </p:nvSpPr>
        <p:spPr>
          <a:xfrm>
            <a:off x="7338768" y="2782271"/>
            <a:ext cx="1655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latin typeface="Calibri" pitchFamily="34" charset="0"/>
                <a:cs typeface="B Nazanin" panose="00000700000000000000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F21796-DC4D-4E03-B6BF-EB150C5CE987}"/>
              </a:ext>
            </a:extLst>
          </p:cNvPr>
          <p:cNvSpPr txBox="1"/>
          <p:nvPr/>
        </p:nvSpPr>
        <p:spPr>
          <a:xfrm>
            <a:off x="7338767" y="3326740"/>
            <a:ext cx="1655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پاورپوینت مدرن</a:t>
            </a:r>
            <a:endParaRPr lang="en-US" altLang="ko-KR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84EF2B-F164-4B08-8FF8-677193DD53BC}"/>
              </a:ext>
            </a:extLst>
          </p:cNvPr>
          <p:cNvSpPr txBox="1"/>
          <p:nvPr/>
        </p:nvSpPr>
        <p:spPr>
          <a:xfrm>
            <a:off x="5858031" y="4544131"/>
            <a:ext cx="1529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800" b="1" dirty="0">
                <a:solidFill>
                  <a:schemeClr val="bg1"/>
                </a:solidFill>
                <a:latin typeface="Calibri" pitchFamily="34" charset="0"/>
                <a:cs typeface="B Nazanin" panose="00000700000000000000" pitchFamily="2" charset="-78"/>
              </a:rPr>
              <a:t>02</a:t>
            </a:r>
            <a:endParaRPr lang="ko-KR" altLang="en-US" sz="2800" b="1" dirty="0">
              <a:solidFill>
                <a:schemeClr val="bg1"/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1B8857-5C9F-483F-BD33-97AF8CE286C9}"/>
              </a:ext>
            </a:extLst>
          </p:cNvPr>
          <p:cNvSpPr txBox="1"/>
          <p:nvPr/>
        </p:nvSpPr>
        <p:spPr>
          <a:xfrm>
            <a:off x="5858030" y="5008677"/>
            <a:ext cx="15298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مدرن</a:t>
            </a:r>
            <a:endParaRPr lang="en-US" altLang="ko-KR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864340-3AC1-43E4-942E-34FEDC6E45A1}"/>
              </a:ext>
            </a:extLst>
          </p:cNvPr>
          <p:cNvSpPr txBox="1"/>
          <p:nvPr/>
        </p:nvSpPr>
        <p:spPr>
          <a:xfrm>
            <a:off x="4760370" y="2898041"/>
            <a:ext cx="13217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Calibri" pitchFamily="34" charset="0"/>
                <a:cs typeface="B Nazanin" panose="00000700000000000000" pitchFamily="2" charset="-78"/>
              </a:rPr>
              <a:t>03</a:t>
            </a:r>
            <a:endParaRPr lang="ko-KR" altLang="en-US" sz="2400" b="1" dirty="0">
              <a:solidFill>
                <a:schemeClr val="bg1"/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6F3BD7-7B88-462D-A1E7-B70553E5A418}"/>
              </a:ext>
            </a:extLst>
          </p:cNvPr>
          <p:cNvSpPr txBox="1"/>
          <p:nvPr/>
        </p:nvSpPr>
        <p:spPr>
          <a:xfrm>
            <a:off x="4760369" y="3278407"/>
            <a:ext cx="13217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ارائه مدرن</a:t>
            </a:r>
            <a:endParaRPr lang="en-US" altLang="ko-KR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02391F-0783-4C3E-8541-C215F30E7C1A}"/>
              </a:ext>
            </a:extLst>
          </p:cNvPr>
          <p:cNvSpPr txBox="1"/>
          <p:nvPr/>
        </p:nvSpPr>
        <p:spPr>
          <a:xfrm>
            <a:off x="3744280" y="4270156"/>
            <a:ext cx="1016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latin typeface="Calibri" pitchFamily="34" charset="0"/>
                <a:cs typeface="B Nazanin" panose="00000700000000000000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7BB41D-9C1B-475E-8436-D8FCBF9FE928}"/>
              </a:ext>
            </a:extLst>
          </p:cNvPr>
          <p:cNvSpPr txBox="1"/>
          <p:nvPr/>
        </p:nvSpPr>
        <p:spPr>
          <a:xfrm>
            <a:off x="3744279" y="4584808"/>
            <a:ext cx="10160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نوین</a:t>
            </a:r>
            <a:r>
              <a:rPr lang="en-US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ppt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542665-5437-4929-AB8B-5EBD88078FDD}"/>
              </a:ext>
            </a:extLst>
          </p:cNvPr>
          <p:cNvSpPr txBox="1"/>
          <p:nvPr/>
        </p:nvSpPr>
        <p:spPr>
          <a:xfrm>
            <a:off x="3059986" y="3321509"/>
            <a:ext cx="7750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700" b="1" dirty="0">
                <a:solidFill>
                  <a:schemeClr val="bg1"/>
                </a:solidFill>
                <a:latin typeface="Calibri" pitchFamily="34" charset="0"/>
                <a:cs typeface="B Nazanin" panose="00000700000000000000" pitchFamily="2" charset="-78"/>
              </a:rPr>
              <a:t>05</a:t>
            </a:r>
            <a:endParaRPr lang="ko-KR" altLang="en-US" sz="2700" b="1" dirty="0">
              <a:solidFill>
                <a:schemeClr val="bg1"/>
              </a:solidFill>
              <a:latin typeface="Calibri" pitchFamily="34" charset="0"/>
              <a:cs typeface="B Nazanin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6335C39-32F5-41B3-8261-844CCC105766}"/>
              </a:ext>
            </a:extLst>
          </p:cNvPr>
          <p:cNvSpPr txBox="1"/>
          <p:nvPr/>
        </p:nvSpPr>
        <p:spPr>
          <a:xfrm>
            <a:off x="3059985" y="3614257"/>
            <a:ext cx="7750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anose="00000700000000000000" pitchFamily="2" charset="-78"/>
              </a:rPr>
              <a:t>نوین</a:t>
            </a:r>
            <a:endParaRPr lang="en-US" altLang="ko-KR" sz="1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5D4D32-8099-47A1-80AA-D76A277E1D80}"/>
              </a:ext>
            </a:extLst>
          </p:cNvPr>
          <p:cNvSpPr txBox="1"/>
          <p:nvPr/>
        </p:nvSpPr>
        <p:spPr>
          <a:xfrm>
            <a:off x="7701531" y="5075847"/>
            <a:ext cx="3105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C485A6-4173-4356-B603-7ADE25FE19FC}"/>
              </a:ext>
            </a:extLst>
          </p:cNvPr>
          <p:cNvSpPr/>
          <p:nvPr/>
        </p:nvSpPr>
        <p:spPr>
          <a:xfrm>
            <a:off x="7816972" y="4708826"/>
            <a:ext cx="360040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cs typeface="B Nazanin" panose="00000700000000000000" pitchFamily="2" charset="-78"/>
              </a:rPr>
              <a:t>02</a:t>
            </a:r>
            <a:endParaRPr lang="ko-KR" altLang="en-US" sz="1200" b="1" dirty="0">
              <a:cs typeface="B Nazanin" panose="000007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6FF1176-F04D-4923-9C16-51E2171585B8}"/>
              </a:ext>
            </a:extLst>
          </p:cNvPr>
          <p:cNvSpPr txBox="1"/>
          <p:nvPr/>
        </p:nvSpPr>
        <p:spPr>
          <a:xfrm>
            <a:off x="1099226" y="5302662"/>
            <a:ext cx="2561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BE4AA1A-749C-4F18-B4DC-24B3387B3DEF}"/>
              </a:ext>
            </a:extLst>
          </p:cNvPr>
          <p:cNvSpPr/>
          <p:nvPr/>
        </p:nvSpPr>
        <p:spPr>
          <a:xfrm>
            <a:off x="3202243" y="4929847"/>
            <a:ext cx="360040" cy="360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cs typeface="B Nazanin" panose="00000700000000000000" pitchFamily="2" charset="-78"/>
              </a:rPr>
              <a:t>04</a:t>
            </a:r>
            <a:endParaRPr lang="ko-KR" altLang="en-US" sz="1200" b="1" dirty="0">
              <a:cs typeface="B Nazanin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37DEF88-9DCF-486C-8C11-239439C56A05}"/>
              </a:ext>
            </a:extLst>
          </p:cNvPr>
          <p:cNvSpPr txBox="1"/>
          <p:nvPr/>
        </p:nvSpPr>
        <p:spPr>
          <a:xfrm>
            <a:off x="1595338" y="1723385"/>
            <a:ext cx="3145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562AC05-037A-478D-8DDD-30ECF718F808}"/>
              </a:ext>
            </a:extLst>
          </p:cNvPr>
          <p:cNvSpPr/>
          <p:nvPr/>
        </p:nvSpPr>
        <p:spPr>
          <a:xfrm>
            <a:off x="4297314" y="2391308"/>
            <a:ext cx="36004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cs typeface="B Nazanin" panose="00000700000000000000" pitchFamily="2" charset="-78"/>
              </a:rPr>
              <a:t>03</a:t>
            </a:r>
            <a:endParaRPr lang="ko-KR" altLang="en-US" sz="1200" b="1" dirty="0">
              <a:cs typeface="B Nazanin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64C2D0-6275-4A87-98BB-D8272F63DFF8}"/>
              </a:ext>
            </a:extLst>
          </p:cNvPr>
          <p:cNvSpPr txBox="1"/>
          <p:nvPr/>
        </p:nvSpPr>
        <p:spPr>
          <a:xfrm>
            <a:off x="7374470" y="1817576"/>
            <a:ext cx="4036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60E1689-7F24-46B9-9107-F97D720302DD}"/>
              </a:ext>
            </a:extLst>
          </p:cNvPr>
          <p:cNvSpPr/>
          <p:nvPr/>
        </p:nvSpPr>
        <p:spPr>
          <a:xfrm>
            <a:off x="7014429" y="1868386"/>
            <a:ext cx="360040" cy="3600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cs typeface="B Nazanin" panose="00000700000000000000" pitchFamily="2" charset="-78"/>
              </a:rPr>
              <a:t>01</a:t>
            </a:r>
            <a:endParaRPr lang="ko-KR" altLang="en-US" sz="1200" b="1" dirty="0">
              <a:cs typeface="B Nazanin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67DBA01-2A4B-4EBF-ACC1-FB7F6C97D60C}"/>
              </a:ext>
            </a:extLst>
          </p:cNvPr>
          <p:cNvSpPr txBox="1"/>
          <p:nvPr/>
        </p:nvSpPr>
        <p:spPr>
          <a:xfrm>
            <a:off x="875490" y="3648908"/>
            <a:ext cx="1962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A1FFBE5-AD1C-435B-8DE6-E8BB6650D156}"/>
              </a:ext>
            </a:extLst>
          </p:cNvPr>
          <p:cNvSpPr/>
          <p:nvPr/>
        </p:nvSpPr>
        <p:spPr>
          <a:xfrm>
            <a:off x="2377081" y="3270909"/>
            <a:ext cx="360040" cy="3600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altLang="ko-KR" sz="1200" b="1" dirty="0">
                <a:cs typeface="B Nazanin" panose="00000700000000000000" pitchFamily="2" charset="-78"/>
              </a:rPr>
              <a:t>05</a:t>
            </a:r>
            <a:endParaRPr lang="ko-KR" altLang="en-US" sz="1200" b="1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322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966E6D-7FE3-40B6-965D-3C92BFD85289}"/>
              </a:ext>
            </a:extLst>
          </p:cNvPr>
          <p:cNvSpPr txBox="1"/>
          <p:nvPr/>
        </p:nvSpPr>
        <p:spPr>
          <a:xfrm>
            <a:off x="912249" y="1724787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anose="00000700000000000000" pitchFamily="2" charset="-78"/>
              </a:rPr>
              <a:t>85%</a:t>
            </a:r>
            <a:endParaRPr lang="ko-KR" altLang="en-US" sz="2400" b="1" dirty="0">
              <a:solidFill>
                <a:schemeClr val="accent4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8CF2F53E-4660-469C-99B5-3F4F08A36376}"/>
              </a:ext>
            </a:extLst>
          </p:cNvPr>
          <p:cNvSpPr txBox="1">
            <a:spLocks/>
          </p:cNvSpPr>
          <p:nvPr/>
        </p:nvSpPr>
        <p:spPr>
          <a:xfrm>
            <a:off x="912248" y="2106396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B51270-435E-406A-A145-18394500858E}"/>
              </a:ext>
            </a:extLst>
          </p:cNvPr>
          <p:cNvSpPr txBox="1"/>
          <p:nvPr/>
        </p:nvSpPr>
        <p:spPr>
          <a:xfrm>
            <a:off x="912249" y="2620239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anose="00000700000000000000" pitchFamily="2" charset="-78"/>
              </a:rPr>
              <a:t>70%</a:t>
            </a:r>
            <a:endParaRPr lang="ko-KR" altLang="en-US" sz="2400" b="1" dirty="0">
              <a:solidFill>
                <a:schemeClr val="accent3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7266CFF3-47D9-4CB6-9D79-DCDEA6A9E639}"/>
              </a:ext>
            </a:extLst>
          </p:cNvPr>
          <p:cNvSpPr txBox="1">
            <a:spLocks/>
          </p:cNvSpPr>
          <p:nvPr/>
        </p:nvSpPr>
        <p:spPr>
          <a:xfrm>
            <a:off x="912248" y="3013331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87C579-B3F7-43D7-8E22-7E1D7FF0C642}"/>
              </a:ext>
            </a:extLst>
          </p:cNvPr>
          <p:cNvSpPr txBox="1"/>
          <p:nvPr/>
        </p:nvSpPr>
        <p:spPr>
          <a:xfrm>
            <a:off x="912249" y="3527174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anose="00000700000000000000" pitchFamily="2" charset="-78"/>
              </a:rPr>
              <a:t>65%</a:t>
            </a:r>
            <a:endParaRPr lang="ko-KR" altLang="en-US" sz="2400" b="1" dirty="0">
              <a:solidFill>
                <a:schemeClr val="accent2"/>
              </a:solidFill>
              <a:cs typeface="B Nazanin" panose="00000700000000000000" pitchFamily="2" charset="-78"/>
            </a:endParaRP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DFAF1CCE-270D-430E-880B-FB756B9EB4E7}"/>
              </a:ext>
            </a:extLst>
          </p:cNvPr>
          <p:cNvSpPr txBox="1">
            <a:spLocks/>
          </p:cNvSpPr>
          <p:nvPr/>
        </p:nvSpPr>
        <p:spPr>
          <a:xfrm>
            <a:off x="912248" y="3915848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3030AD2-3121-473D-92B6-8EE221309AC8}"/>
              </a:ext>
            </a:extLst>
          </p:cNvPr>
          <p:cNvSpPr txBox="1"/>
          <p:nvPr/>
        </p:nvSpPr>
        <p:spPr>
          <a:xfrm>
            <a:off x="912249" y="5311435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6"/>
                </a:solidFill>
                <a:cs typeface="B Nazanin" panose="00000700000000000000" pitchFamily="2" charset="-78"/>
              </a:rPr>
              <a:t>40%</a:t>
            </a:r>
            <a:endParaRPr lang="ko-KR" altLang="en-US" sz="2400" b="1" dirty="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E929CC2-5F9B-4AF9-A631-6B11DF3B265E}"/>
              </a:ext>
            </a:extLst>
          </p:cNvPr>
          <p:cNvSpPr txBox="1">
            <a:spLocks/>
          </p:cNvSpPr>
          <p:nvPr/>
        </p:nvSpPr>
        <p:spPr>
          <a:xfrm>
            <a:off x="912248" y="5698772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959F6A-EC1A-4ED2-9129-059CBED0D313}"/>
              </a:ext>
            </a:extLst>
          </p:cNvPr>
          <p:cNvSpPr txBox="1"/>
          <p:nvPr/>
        </p:nvSpPr>
        <p:spPr>
          <a:xfrm>
            <a:off x="912249" y="4429689"/>
            <a:ext cx="87895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anose="00000700000000000000" pitchFamily="2" charset="-78"/>
              </a:rPr>
              <a:t>55%</a:t>
            </a:r>
            <a:endParaRPr lang="ko-KR" altLang="en-US" sz="2400" b="1" dirty="0">
              <a:solidFill>
                <a:schemeClr val="accent1"/>
              </a:solidFill>
              <a:cs typeface="B Nazanin" panose="00000700000000000000" pitchFamily="2" charset="-78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641E077-F8F7-44E2-AEE1-A13E229F65D3}"/>
              </a:ext>
            </a:extLst>
          </p:cNvPr>
          <p:cNvSpPr txBox="1">
            <a:spLocks/>
          </p:cNvSpPr>
          <p:nvPr/>
        </p:nvSpPr>
        <p:spPr>
          <a:xfrm>
            <a:off x="912248" y="4797593"/>
            <a:ext cx="3864854" cy="4665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BE119F0E-C318-91F3-6990-5466433E901F}"/>
              </a:ext>
            </a:extLst>
          </p:cNvPr>
          <p:cNvGrpSpPr/>
          <p:nvPr/>
        </p:nvGrpSpPr>
        <p:grpSpPr>
          <a:xfrm>
            <a:off x="7642810" y="1336377"/>
            <a:ext cx="4549195" cy="1105541"/>
            <a:chOff x="7642810" y="1336377"/>
            <a:chExt cx="4549195" cy="1105541"/>
          </a:xfrm>
        </p:grpSpPr>
        <p:sp>
          <p:nvSpPr>
            <p:cNvPr id="22" name="직사각형 2">
              <a:extLst>
                <a:ext uri="{FF2B5EF4-FFF2-40B4-BE49-F238E27FC236}">
                  <a16:creationId xmlns:a16="http://schemas.microsoft.com/office/drawing/2014/main" id="{EE32D192-6E1B-4E4A-A0D5-B2D24C539222}"/>
                </a:ext>
              </a:extLst>
            </p:cNvPr>
            <p:cNvSpPr/>
            <p:nvPr/>
          </p:nvSpPr>
          <p:spPr>
            <a:xfrm>
              <a:off x="9425135" y="1336377"/>
              <a:ext cx="2766870" cy="110415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7" name="자유형: 도형 70">
              <a:extLst>
                <a:ext uri="{FF2B5EF4-FFF2-40B4-BE49-F238E27FC236}">
                  <a16:creationId xmlns:a16="http://schemas.microsoft.com/office/drawing/2014/main" id="{4984A9F0-3233-4AE9-8899-6B9A1E60E79B}"/>
                </a:ext>
              </a:extLst>
            </p:cNvPr>
            <p:cNvSpPr/>
            <p:nvPr/>
          </p:nvSpPr>
          <p:spPr>
            <a:xfrm>
              <a:off x="7642810" y="1336377"/>
              <a:ext cx="1782324" cy="1105541"/>
            </a:xfrm>
            <a:custGeom>
              <a:avLst/>
              <a:gdLst>
                <a:gd name="connsiteX0" fmla="*/ 1582480 w 1782324"/>
                <a:gd name="connsiteY0" fmla="*/ 0 h 1135420"/>
                <a:gd name="connsiteX1" fmla="*/ 1782324 w 1782324"/>
                <a:gd name="connsiteY1" fmla="*/ 0 h 1135420"/>
                <a:gd name="connsiteX2" fmla="*/ 1782324 w 1782324"/>
                <a:gd name="connsiteY2" fmla="*/ 1135420 h 1135420"/>
                <a:gd name="connsiteX3" fmla="*/ 0 w 1782324"/>
                <a:gd name="connsiteY3" fmla="*/ 1135420 h 1135420"/>
                <a:gd name="connsiteX4" fmla="*/ 1394915 w 1782324"/>
                <a:gd name="connsiteY4" fmla="*/ 19328 h 113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324" h="1135420">
                  <a:moveTo>
                    <a:pt x="1582480" y="0"/>
                  </a:moveTo>
                  <a:lnTo>
                    <a:pt x="1782324" y="0"/>
                  </a:lnTo>
                  <a:lnTo>
                    <a:pt x="1782324" y="1135420"/>
                  </a:lnTo>
                  <a:lnTo>
                    <a:pt x="0" y="1135420"/>
                  </a:lnTo>
                  <a:cubicBezTo>
                    <a:pt x="204706" y="584155"/>
                    <a:pt x="695866" y="136049"/>
                    <a:pt x="1394915" y="1932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rupo 46">
            <a:extLst>
              <a:ext uri="{FF2B5EF4-FFF2-40B4-BE49-F238E27FC236}">
                <a16:creationId xmlns:a16="http://schemas.microsoft.com/office/drawing/2014/main" id="{CC4BC432-D2FC-84B2-944A-7F887CD7F7C0}"/>
              </a:ext>
            </a:extLst>
          </p:cNvPr>
          <p:cNvGrpSpPr/>
          <p:nvPr/>
        </p:nvGrpSpPr>
        <p:grpSpPr>
          <a:xfrm>
            <a:off x="7350024" y="2440744"/>
            <a:ext cx="4841981" cy="1105541"/>
            <a:chOff x="7350024" y="2440744"/>
            <a:chExt cx="4841981" cy="1105541"/>
          </a:xfrm>
        </p:grpSpPr>
        <p:sp>
          <p:nvSpPr>
            <p:cNvPr id="23" name="직사각형 58">
              <a:extLst>
                <a:ext uri="{FF2B5EF4-FFF2-40B4-BE49-F238E27FC236}">
                  <a16:creationId xmlns:a16="http://schemas.microsoft.com/office/drawing/2014/main" id="{9C21F811-6B23-4C95-8DCB-1CAC135324DC}"/>
                </a:ext>
              </a:extLst>
            </p:cNvPr>
            <p:cNvSpPr/>
            <p:nvPr/>
          </p:nvSpPr>
          <p:spPr>
            <a:xfrm>
              <a:off x="9425135" y="2440744"/>
              <a:ext cx="2766870" cy="11041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8" name="자유형: 도형 71">
              <a:extLst>
                <a:ext uri="{FF2B5EF4-FFF2-40B4-BE49-F238E27FC236}">
                  <a16:creationId xmlns:a16="http://schemas.microsoft.com/office/drawing/2014/main" id="{5140D05A-009A-4007-87B4-52A7112DBA20}"/>
                </a:ext>
              </a:extLst>
            </p:cNvPr>
            <p:cNvSpPr/>
            <p:nvPr/>
          </p:nvSpPr>
          <p:spPr>
            <a:xfrm>
              <a:off x="7350024" y="2440744"/>
              <a:ext cx="2075111" cy="1105541"/>
            </a:xfrm>
            <a:custGeom>
              <a:avLst/>
              <a:gdLst>
                <a:gd name="connsiteX0" fmla="*/ 298141 w 2075111"/>
                <a:gd name="connsiteY0" fmla="*/ 0 h 1135420"/>
                <a:gd name="connsiteX1" fmla="*/ 2075111 w 2075111"/>
                <a:gd name="connsiteY1" fmla="*/ 0 h 1135420"/>
                <a:gd name="connsiteX2" fmla="*/ 2075111 w 2075111"/>
                <a:gd name="connsiteY2" fmla="*/ 1135420 h 1135420"/>
                <a:gd name="connsiteX3" fmla="*/ 0 w 2075111"/>
                <a:gd name="connsiteY3" fmla="*/ 1135420 h 1135420"/>
                <a:gd name="connsiteX4" fmla="*/ 143326 w 2075111"/>
                <a:gd name="connsiteY4" fmla="*/ 941418 h 1135420"/>
                <a:gd name="connsiteX5" fmla="*/ 298141 w 2075111"/>
                <a:gd name="connsiteY5" fmla="*/ 0 h 113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5111" h="1135420">
                  <a:moveTo>
                    <a:pt x="298141" y="0"/>
                  </a:moveTo>
                  <a:lnTo>
                    <a:pt x="2075111" y="0"/>
                  </a:lnTo>
                  <a:lnTo>
                    <a:pt x="2075111" y="1135420"/>
                  </a:lnTo>
                  <a:lnTo>
                    <a:pt x="0" y="1135420"/>
                  </a:lnTo>
                  <a:cubicBezTo>
                    <a:pt x="75201" y="1043352"/>
                    <a:pt x="87553" y="1014096"/>
                    <a:pt x="143326" y="941418"/>
                  </a:cubicBezTo>
                  <a:cubicBezTo>
                    <a:pt x="294462" y="770596"/>
                    <a:pt x="51248" y="518977"/>
                    <a:pt x="298141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rupo 47">
            <a:extLst>
              <a:ext uri="{FF2B5EF4-FFF2-40B4-BE49-F238E27FC236}">
                <a16:creationId xmlns:a16="http://schemas.microsoft.com/office/drawing/2014/main" id="{382D425D-F294-13AD-4F54-F432F766EE17}"/>
              </a:ext>
            </a:extLst>
          </p:cNvPr>
          <p:cNvGrpSpPr/>
          <p:nvPr/>
        </p:nvGrpSpPr>
        <p:grpSpPr>
          <a:xfrm>
            <a:off x="7015978" y="3545110"/>
            <a:ext cx="5176027" cy="1105541"/>
            <a:chOff x="7015978" y="3545110"/>
            <a:chExt cx="5176027" cy="1105541"/>
          </a:xfrm>
        </p:grpSpPr>
        <p:sp>
          <p:nvSpPr>
            <p:cNvPr id="24" name="직사각형 59">
              <a:extLst>
                <a:ext uri="{FF2B5EF4-FFF2-40B4-BE49-F238E27FC236}">
                  <a16:creationId xmlns:a16="http://schemas.microsoft.com/office/drawing/2014/main" id="{2ABB303B-FC78-49C8-8089-48853DC54CD4}"/>
                </a:ext>
              </a:extLst>
            </p:cNvPr>
            <p:cNvSpPr/>
            <p:nvPr/>
          </p:nvSpPr>
          <p:spPr>
            <a:xfrm>
              <a:off x="9425135" y="3545110"/>
              <a:ext cx="2766870" cy="11041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9" name="자유형: 도형 72">
              <a:extLst>
                <a:ext uri="{FF2B5EF4-FFF2-40B4-BE49-F238E27FC236}">
                  <a16:creationId xmlns:a16="http://schemas.microsoft.com/office/drawing/2014/main" id="{999556C7-01AD-4868-BAB9-92B6C19F273A}"/>
                </a:ext>
              </a:extLst>
            </p:cNvPr>
            <p:cNvSpPr/>
            <p:nvPr/>
          </p:nvSpPr>
          <p:spPr>
            <a:xfrm>
              <a:off x="7015978" y="3545110"/>
              <a:ext cx="2409156" cy="1105541"/>
            </a:xfrm>
            <a:custGeom>
              <a:avLst/>
              <a:gdLst>
                <a:gd name="connsiteX0" fmla="*/ 345087 w 2409156"/>
                <a:gd name="connsiteY0" fmla="*/ 0 h 1135420"/>
                <a:gd name="connsiteX1" fmla="*/ 2409156 w 2409156"/>
                <a:gd name="connsiteY1" fmla="*/ 0 h 1135420"/>
                <a:gd name="connsiteX2" fmla="*/ 2409156 w 2409156"/>
                <a:gd name="connsiteY2" fmla="*/ 1135420 h 1135420"/>
                <a:gd name="connsiteX3" fmla="*/ 396107 w 2409156"/>
                <a:gd name="connsiteY3" fmla="*/ 1135420 h 1135420"/>
                <a:gd name="connsiteX4" fmla="*/ 290286 w 2409156"/>
                <a:gd name="connsiteY4" fmla="*/ 1068296 h 1135420"/>
                <a:gd name="connsiteX5" fmla="*/ 415410 w 2409156"/>
                <a:gd name="connsiteY5" fmla="*/ 783337 h 1135420"/>
                <a:gd name="connsiteX6" fmla="*/ 7150 w 2409156"/>
                <a:gd name="connsiteY6" fmla="*/ 455110 h 1135420"/>
                <a:gd name="connsiteX7" fmla="*/ 345087 w 2409156"/>
                <a:gd name="connsiteY7" fmla="*/ 0 h 113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09156" h="1135420">
                  <a:moveTo>
                    <a:pt x="345087" y="0"/>
                  </a:moveTo>
                  <a:lnTo>
                    <a:pt x="2409156" y="0"/>
                  </a:lnTo>
                  <a:lnTo>
                    <a:pt x="2409156" y="1135420"/>
                  </a:lnTo>
                  <a:lnTo>
                    <a:pt x="396107" y="1135420"/>
                  </a:lnTo>
                  <a:cubicBezTo>
                    <a:pt x="359489" y="1114752"/>
                    <a:pt x="307981" y="1092898"/>
                    <a:pt x="290286" y="1068296"/>
                  </a:cubicBezTo>
                  <a:cubicBezTo>
                    <a:pt x="270508" y="1008385"/>
                    <a:pt x="362148" y="881624"/>
                    <a:pt x="415410" y="783337"/>
                  </a:cubicBezTo>
                  <a:cubicBezTo>
                    <a:pt x="506284" y="704464"/>
                    <a:pt x="-70109" y="637971"/>
                    <a:pt x="7150" y="455110"/>
                  </a:cubicBezTo>
                  <a:cubicBezTo>
                    <a:pt x="59408" y="386912"/>
                    <a:pt x="159209" y="227844"/>
                    <a:pt x="3450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rupo 48">
            <a:extLst>
              <a:ext uri="{FF2B5EF4-FFF2-40B4-BE49-F238E27FC236}">
                <a16:creationId xmlns:a16="http://schemas.microsoft.com/office/drawing/2014/main" id="{BCC50C24-4EA9-1CE3-DDFE-B48E7D8ED7C0}"/>
              </a:ext>
            </a:extLst>
          </p:cNvPr>
          <p:cNvGrpSpPr/>
          <p:nvPr/>
        </p:nvGrpSpPr>
        <p:grpSpPr>
          <a:xfrm>
            <a:off x="7378506" y="4625970"/>
            <a:ext cx="4813499" cy="1127666"/>
            <a:chOff x="7378506" y="4625970"/>
            <a:chExt cx="4813499" cy="1127666"/>
          </a:xfrm>
        </p:grpSpPr>
        <p:sp>
          <p:nvSpPr>
            <p:cNvPr id="25" name="직사각형 60">
              <a:extLst>
                <a:ext uri="{FF2B5EF4-FFF2-40B4-BE49-F238E27FC236}">
                  <a16:creationId xmlns:a16="http://schemas.microsoft.com/office/drawing/2014/main" id="{502912CE-D83A-42AC-92A8-65AB4B569686}"/>
                </a:ext>
              </a:extLst>
            </p:cNvPr>
            <p:cNvSpPr/>
            <p:nvPr/>
          </p:nvSpPr>
          <p:spPr>
            <a:xfrm>
              <a:off x="9425135" y="4649477"/>
              <a:ext cx="2766870" cy="110415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20" name="자유형: 도형 74">
              <a:extLst>
                <a:ext uri="{FF2B5EF4-FFF2-40B4-BE49-F238E27FC236}">
                  <a16:creationId xmlns:a16="http://schemas.microsoft.com/office/drawing/2014/main" id="{951BACA4-53E5-4CA0-A9B9-2D34D90693B7}"/>
                </a:ext>
              </a:extLst>
            </p:cNvPr>
            <p:cNvSpPr/>
            <p:nvPr/>
          </p:nvSpPr>
          <p:spPr>
            <a:xfrm>
              <a:off x="7378506" y="4625970"/>
              <a:ext cx="2046629" cy="1114534"/>
            </a:xfrm>
            <a:custGeom>
              <a:avLst/>
              <a:gdLst>
                <a:gd name="connsiteX0" fmla="*/ 0 w 2053213"/>
                <a:gd name="connsiteY0" fmla="*/ 0 h 1135420"/>
                <a:gd name="connsiteX1" fmla="*/ 2053213 w 2053213"/>
                <a:gd name="connsiteY1" fmla="*/ 0 h 1135420"/>
                <a:gd name="connsiteX2" fmla="*/ 2053213 w 2053213"/>
                <a:gd name="connsiteY2" fmla="*/ 1135420 h 1135420"/>
                <a:gd name="connsiteX3" fmla="*/ 1555916 w 2053213"/>
                <a:gd name="connsiteY3" fmla="*/ 1135420 h 1135420"/>
                <a:gd name="connsiteX4" fmla="*/ 1354047 w 2053213"/>
                <a:gd name="connsiteY4" fmla="*/ 906501 h 1135420"/>
                <a:gd name="connsiteX5" fmla="*/ 341110 w 2053213"/>
                <a:gd name="connsiteY5" fmla="*/ 1021568 h 1135420"/>
                <a:gd name="connsiteX6" fmla="*/ 188316 w 2053213"/>
                <a:gd name="connsiteY6" fmla="*/ 363837 h 1135420"/>
                <a:gd name="connsiteX7" fmla="*/ 12398 w 2053213"/>
                <a:gd name="connsiteY7" fmla="*/ 184855 h 1135420"/>
                <a:gd name="connsiteX8" fmla="*/ 60078 w 2053213"/>
                <a:gd name="connsiteY8" fmla="*/ 35585 h 1135420"/>
                <a:gd name="connsiteX0" fmla="*/ 18046 w 2046629"/>
                <a:gd name="connsiteY0" fmla="*/ 0 h 1144656"/>
                <a:gd name="connsiteX1" fmla="*/ 2046629 w 2046629"/>
                <a:gd name="connsiteY1" fmla="*/ 9236 h 1144656"/>
                <a:gd name="connsiteX2" fmla="*/ 2046629 w 2046629"/>
                <a:gd name="connsiteY2" fmla="*/ 1144656 h 1144656"/>
                <a:gd name="connsiteX3" fmla="*/ 1549332 w 2046629"/>
                <a:gd name="connsiteY3" fmla="*/ 1144656 h 1144656"/>
                <a:gd name="connsiteX4" fmla="*/ 1347463 w 2046629"/>
                <a:gd name="connsiteY4" fmla="*/ 915737 h 1144656"/>
                <a:gd name="connsiteX5" fmla="*/ 334526 w 2046629"/>
                <a:gd name="connsiteY5" fmla="*/ 1030804 h 1144656"/>
                <a:gd name="connsiteX6" fmla="*/ 181732 w 2046629"/>
                <a:gd name="connsiteY6" fmla="*/ 373073 h 1144656"/>
                <a:gd name="connsiteX7" fmla="*/ 5814 w 2046629"/>
                <a:gd name="connsiteY7" fmla="*/ 194091 h 1144656"/>
                <a:gd name="connsiteX8" fmla="*/ 53494 w 2046629"/>
                <a:gd name="connsiteY8" fmla="*/ 44821 h 1144656"/>
                <a:gd name="connsiteX9" fmla="*/ 18046 w 2046629"/>
                <a:gd name="connsiteY9" fmla="*/ 0 h 1144656"/>
                <a:gd name="connsiteX0" fmla="*/ 18046 w 2046629"/>
                <a:gd name="connsiteY0" fmla="*/ 0 h 1144656"/>
                <a:gd name="connsiteX1" fmla="*/ 2046629 w 2046629"/>
                <a:gd name="connsiteY1" fmla="*/ 9236 h 1144656"/>
                <a:gd name="connsiteX2" fmla="*/ 2046629 w 2046629"/>
                <a:gd name="connsiteY2" fmla="*/ 1144656 h 1144656"/>
                <a:gd name="connsiteX3" fmla="*/ 1549332 w 2046629"/>
                <a:gd name="connsiteY3" fmla="*/ 1144656 h 1144656"/>
                <a:gd name="connsiteX4" fmla="*/ 1347463 w 2046629"/>
                <a:gd name="connsiteY4" fmla="*/ 915737 h 1144656"/>
                <a:gd name="connsiteX5" fmla="*/ 334526 w 2046629"/>
                <a:gd name="connsiteY5" fmla="*/ 1030804 h 1144656"/>
                <a:gd name="connsiteX6" fmla="*/ 181732 w 2046629"/>
                <a:gd name="connsiteY6" fmla="*/ 373073 h 1144656"/>
                <a:gd name="connsiteX7" fmla="*/ 5814 w 2046629"/>
                <a:gd name="connsiteY7" fmla="*/ 194091 h 1144656"/>
                <a:gd name="connsiteX8" fmla="*/ 53494 w 2046629"/>
                <a:gd name="connsiteY8" fmla="*/ 44821 h 1144656"/>
                <a:gd name="connsiteX9" fmla="*/ 18046 w 2046629"/>
                <a:gd name="connsiteY9" fmla="*/ 0 h 1144656"/>
                <a:gd name="connsiteX0" fmla="*/ 18046 w 2046629"/>
                <a:gd name="connsiteY0" fmla="*/ 0 h 1144656"/>
                <a:gd name="connsiteX1" fmla="*/ 2046629 w 2046629"/>
                <a:gd name="connsiteY1" fmla="*/ 9236 h 1144656"/>
                <a:gd name="connsiteX2" fmla="*/ 2046629 w 2046629"/>
                <a:gd name="connsiteY2" fmla="*/ 1144656 h 1144656"/>
                <a:gd name="connsiteX3" fmla="*/ 1549332 w 2046629"/>
                <a:gd name="connsiteY3" fmla="*/ 1144656 h 1144656"/>
                <a:gd name="connsiteX4" fmla="*/ 1347463 w 2046629"/>
                <a:gd name="connsiteY4" fmla="*/ 915737 h 1144656"/>
                <a:gd name="connsiteX5" fmla="*/ 334526 w 2046629"/>
                <a:gd name="connsiteY5" fmla="*/ 1030804 h 1144656"/>
                <a:gd name="connsiteX6" fmla="*/ 181732 w 2046629"/>
                <a:gd name="connsiteY6" fmla="*/ 373073 h 1144656"/>
                <a:gd name="connsiteX7" fmla="*/ 5814 w 2046629"/>
                <a:gd name="connsiteY7" fmla="*/ 194091 h 1144656"/>
                <a:gd name="connsiteX8" fmla="*/ 53494 w 2046629"/>
                <a:gd name="connsiteY8" fmla="*/ 44821 h 1144656"/>
                <a:gd name="connsiteX9" fmla="*/ 18046 w 2046629"/>
                <a:gd name="connsiteY9" fmla="*/ 0 h 1144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6629" h="1144656">
                  <a:moveTo>
                    <a:pt x="18046" y="0"/>
                  </a:moveTo>
                  <a:lnTo>
                    <a:pt x="2046629" y="9236"/>
                  </a:lnTo>
                  <a:lnTo>
                    <a:pt x="2046629" y="1144656"/>
                  </a:lnTo>
                  <a:lnTo>
                    <a:pt x="1549332" y="1144656"/>
                  </a:lnTo>
                  <a:cubicBezTo>
                    <a:pt x="1509942" y="991704"/>
                    <a:pt x="1449595" y="887935"/>
                    <a:pt x="1347463" y="915737"/>
                  </a:cubicBezTo>
                  <a:cubicBezTo>
                    <a:pt x="1036227" y="987105"/>
                    <a:pt x="630907" y="1147605"/>
                    <a:pt x="334526" y="1030804"/>
                  </a:cubicBezTo>
                  <a:cubicBezTo>
                    <a:pt x="2989" y="879235"/>
                    <a:pt x="250820" y="489979"/>
                    <a:pt x="181732" y="373073"/>
                  </a:cubicBezTo>
                  <a:cubicBezTo>
                    <a:pt x="151154" y="296907"/>
                    <a:pt x="51249" y="255402"/>
                    <a:pt x="5814" y="194091"/>
                  </a:cubicBezTo>
                  <a:cubicBezTo>
                    <a:pt x="-17908" y="154239"/>
                    <a:pt x="37601" y="94577"/>
                    <a:pt x="53494" y="44821"/>
                  </a:cubicBezTo>
                  <a:cubicBezTo>
                    <a:pt x="33468" y="17565"/>
                    <a:pt x="38072" y="11862"/>
                    <a:pt x="180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 dirty="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rupo 49">
            <a:extLst>
              <a:ext uri="{FF2B5EF4-FFF2-40B4-BE49-F238E27FC236}">
                <a16:creationId xmlns:a16="http://schemas.microsoft.com/office/drawing/2014/main" id="{302615CC-4C44-C98F-E52C-36EE9866B544}"/>
              </a:ext>
            </a:extLst>
          </p:cNvPr>
          <p:cNvGrpSpPr/>
          <p:nvPr/>
        </p:nvGrpSpPr>
        <p:grpSpPr>
          <a:xfrm>
            <a:off x="8924047" y="5735556"/>
            <a:ext cx="3267958" cy="1122447"/>
            <a:chOff x="8924047" y="5735556"/>
            <a:chExt cx="3267958" cy="1122447"/>
          </a:xfrm>
        </p:grpSpPr>
        <p:sp>
          <p:nvSpPr>
            <p:cNvPr id="26" name="직사각형 61">
              <a:extLst>
                <a:ext uri="{FF2B5EF4-FFF2-40B4-BE49-F238E27FC236}">
                  <a16:creationId xmlns:a16="http://schemas.microsoft.com/office/drawing/2014/main" id="{3FD21500-775A-4DA0-AF71-8D54A2FDBC37}"/>
                </a:ext>
              </a:extLst>
            </p:cNvPr>
            <p:cNvSpPr/>
            <p:nvPr/>
          </p:nvSpPr>
          <p:spPr>
            <a:xfrm>
              <a:off x="9425135" y="5753844"/>
              <a:ext cx="2766870" cy="1104159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21" name="자유형: 도형 75">
              <a:extLst>
                <a:ext uri="{FF2B5EF4-FFF2-40B4-BE49-F238E27FC236}">
                  <a16:creationId xmlns:a16="http://schemas.microsoft.com/office/drawing/2014/main" id="{352D29D8-D917-44AB-B5AA-F95EE52906F2}"/>
                </a:ext>
              </a:extLst>
            </p:cNvPr>
            <p:cNvSpPr/>
            <p:nvPr/>
          </p:nvSpPr>
          <p:spPr>
            <a:xfrm>
              <a:off x="8924047" y="5735556"/>
              <a:ext cx="501087" cy="1104159"/>
            </a:xfrm>
            <a:custGeom>
              <a:avLst/>
              <a:gdLst>
                <a:gd name="connsiteX0" fmla="*/ 0 w 501087"/>
                <a:gd name="connsiteY0" fmla="*/ 0 h 1121900"/>
                <a:gd name="connsiteX1" fmla="*/ 501087 w 501087"/>
                <a:gd name="connsiteY1" fmla="*/ 0 h 1121900"/>
                <a:gd name="connsiteX2" fmla="*/ 501087 w 501087"/>
                <a:gd name="connsiteY2" fmla="*/ 1121900 h 1121900"/>
                <a:gd name="connsiteX3" fmla="*/ 113679 w 501087"/>
                <a:gd name="connsiteY3" fmla="*/ 1121900 h 1121900"/>
                <a:gd name="connsiteX4" fmla="*/ 113679 w 501087"/>
                <a:gd name="connsiteY4" fmla="*/ 647656 h 1121900"/>
                <a:gd name="connsiteX5" fmla="*/ 0 w 501087"/>
                <a:gd name="connsiteY5" fmla="*/ 0 h 1121900"/>
                <a:gd name="connsiteX0" fmla="*/ 0 w 501087"/>
                <a:gd name="connsiteY0" fmla="*/ 0 h 1121900"/>
                <a:gd name="connsiteX1" fmla="*/ 501087 w 501087"/>
                <a:gd name="connsiteY1" fmla="*/ 0 h 1121900"/>
                <a:gd name="connsiteX2" fmla="*/ 501087 w 501087"/>
                <a:gd name="connsiteY2" fmla="*/ 1121900 h 1121900"/>
                <a:gd name="connsiteX3" fmla="*/ 113679 w 501087"/>
                <a:gd name="connsiteY3" fmla="*/ 1121900 h 1121900"/>
                <a:gd name="connsiteX4" fmla="*/ 0 w 501087"/>
                <a:gd name="connsiteY4" fmla="*/ 0 h 1121900"/>
                <a:gd name="connsiteX0" fmla="*/ 0 w 501087"/>
                <a:gd name="connsiteY0" fmla="*/ 0 h 1121900"/>
                <a:gd name="connsiteX1" fmla="*/ 501087 w 501087"/>
                <a:gd name="connsiteY1" fmla="*/ 0 h 1121900"/>
                <a:gd name="connsiteX2" fmla="*/ 501087 w 501087"/>
                <a:gd name="connsiteY2" fmla="*/ 1121900 h 1121900"/>
                <a:gd name="connsiteX3" fmla="*/ 113679 w 501087"/>
                <a:gd name="connsiteY3" fmla="*/ 1121900 h 1121900"/>
                <a:gd name="connsiteX4" fmla="*/ 0 w 501087"/>
                <a:gd name="connsiteY4" fmla="*/ 0 h 1121900"/>
                <a:gd name="connsiteX0" fmla="*/ 0 w 501087"/>
                <a:gd name="connsiteY0" fmla="*/ 0 h 1121900"/>
                <a:gd name="connsiteX1" fmla="*/ 501087 w 501087"/>
                <a:gd name="connsiteY1" fmla="*/ 0 h 1121900"/>
                <a:gd name="connsiteX2" fmla="*/ 501087 w 501087"/>
                <a:gd name="connsiteY2" fmla="*/ 1121900 h 1121900"/>
                <a:gd name="connsiteX3" fmla="*/ 113679 w 501087"/>
                <a:gd name="connsiteY3" fmla="*/ 1121900 h 1121900"/>
                <a:gd name="connsiteX4" fmla="*/ 0 w 501087"/>
                <a:gd name="connsiteY4" fmla="*/ 0 h 112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087" h="1121900">
                  <a:moveTo>
                    <a:pt x="0" y="0"/>
                  </a:moveTo>
                  <a:lnTo>
                    <a:pt x="501087" y="0"/>
                  </a:lnTo>
                  <a:lnTo>
                    <a:pt x="501087" y="1121900"/>
                  </a:lnTo>
                  <a:lnTo>
                    <a:pt x="113679" y="1121900"/>
                  </a:lnTo>
                  <a:cubicBezTo>
                    <a:pt x="118889" y="738796"/>
                    <a:pt x="74839" y="401380"/>
                    <a:pt x="0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C4C63C7-2C0A-44AF-9088-A86A29B78026}"/>
              </a:ext>
            </a:extLst>
          </p:cNvPr>
          <p:cNvGrpSpPr/>
          <p:nvPr/>
        </p:nvGrpSpPr>
        <p:grpSpPr>
          <a:xfrm>
            <a:off x="9715317" y="1518547"/>
            <a:ext cx="1694834" cy="553998"/>
            <a:chOff x="3942643" y="3330651"/>
            <a:chExt cx="1258713" cy="553997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664BFC7-70CA-4CAE-B47E-CFA9CD72D345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276998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19D668C-1070-40C0-973D-D13ABF94ECC0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 A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7EB5E18A-77EB-48E9-B920-95A8E24481DD}"/>
              </a:ext>
            </a:extLst>
          </p:cNvPr>
          <p:cNvGrpSpPr/>
          <p:nvPr/>
        </p:nvGrpSpPr>
        <p:grpSpPr>
          <a:xfrm>
            <a:off x="9715317" y="2620929"/>
            <a:ext cx="1694834" cy="553998"/>
            <a:chOff x="3942643" y="3330651"/>
            <a:chExt cx="1258713" cy="55399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7D107E4-A091-4097-BCC2-20025C9A6706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276998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59CD065-BDAB-405E-B993-10738EAF7575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 B 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CB96D9A-D1CB-41F5-9C77-A461C7C7FB6F}"/>
              </a:ext>
            </a:extLst>
          </p:cNvPr>
          <p:cNvGrpSpPr/>
          <p:nvPr/>
        </p:nvGrpSpPr>
        <p:grpSpPr>
          <a:xfrm>
            <a:off x="9715317" y="3723311"/>
            <a:ext cx="1694834" cy="553998"/>
            <a:chOff x="3942643" y="3330651"/>
            <a:chExt cx="1258713" cy="553997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1CF3198-40FB-4A6E-AF77-D194947F4540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276998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4BBD6F6-9B65-42BE-92ED-DA0FCE79E44C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 C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14F0355-651C-4520-A825-02441EF9757D}"/>
              </a:ext>
            </a:extLst>
          </p:cNvPr>
          <p:cNvGrpSpPr/>
          <p:nvPr/>
        </p:nvGrpSpPr>
        <p:grpSpPr>
          <a:xfrm>
            <a:off x="9715317" y="4825692"/>
            <a:ext cx="1694834" cy="553998"/>
            <a:chOff x="3942643" y="3330651"/>
            <a:chExt cx="1258713" cy="553997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478D6BF-BAC7-4681-8F98-A9A061E6AA80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276998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60BC866-DABB-4161-9C73-B2D9893F3311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 D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2D58339-2A5F-4288-85AD-6A0B2C8F4A52}"/>
              </a:ext>
            </a:extLst>
          </p:cNvPr>
          <p:cNvGrpSpPr/>
          <p:nvPr/>
        </p:nvGrpSpPr>
        <p:grpSpPr>
          <a:xfrm>
            <a:off x="9715317" y="5928076"/>
            <a:ext cx="1694834" cy="553998"/>
            <a:chOff x="3942643" y="3330651"/>
            <a:chExt cx="1258713" cy="55399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F740190-324E-491B-BB81-4BEA124D1665}"/>
                </a:ext>
              </a:extLst>
            </p:cNvPr>
            <p:cNvSpPr txBox="1"/>
            <p:nvPr/>
          </p:nvSpPr>
          <p:spPr>
            <a:xfrm>
              <a:off x="3942644" y="3607650"/>
              <a:ext cx="1258712" cy="276998"/>
            </a:xfrm>
            <a:prstGeom prst="rect">
              <a:avLst/>
            </a:prstGeom>
            <a:noFill/>
          </p:spPr>
          <p:txBody>
            <a:bodyPr wrap="square" lIns="144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anose="00000700000000000000" pitchFamily="2" charset="-78"/>
                </a:rPr>
                <a:t>ارائه پاورپوینت مدرن</a:t>
              </a:r>
              <a:endParaRPr lang="ko-KR" altLang="en-US" sz="1200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EE2F2A5-A8FA-4E68-971A-409B232B6E62}"/>
                </a:ext>
              </a:extLst>
            </p:cNvPr>
            <p:cNvSpPr txBox="1"/>
            <p:nvPr/>
          </p:nvSpPr>
          <p:spPr>
            <a:xfrm>
              <a:off x="3942643" y="3330651"/>
              <a:ext cx="125871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محتوا</a:t>
              </a:r>
              <a:r>
                <a:rPr lang="en-US" altLang="ko-KR" sz="1400" b="1" dirty="0">
                  <a:solidFill>
                    <a:schemeClr val="bg1"/>
                  </a:solidFill>
                  <a:cs typeface="B Nazanin" panose="00000700000000000000" pitchFamily="2" charset="-78"/>
                </a:rPr>
                <a:t> E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2" name="Oval 21">
            <a:extLst>
              <a:ext uri="{FF2B5EF4-FFF2-40B4-BE49-F238E27FC236}">
                <a16:creationId xmlns:a16="http://schemas.microsoft.com/office/drawing/2014/main" id="{E6A7706B-391E-4EE5-87C5-5DDB3460E9C4}"/>
              </a:ext>
            </a:extLst>
          </p:cNvPr>
          <p:cNvSpPr/>
          <p:nvPr/>
        </p:nvSpPr>
        <p:spPr>
          <a:xfrm rot="20700000">
            <a:off x="9180462" y="5026256"/>
            <a:ext cx="385122" cy="337533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3" name="Trapezoid 3">
            <a:extLst>
              <a:ext uri="{FF2B5EF4-FFF2-40B4-BE49-F238E27FC236}">
                <a16:creationId xmlns:a16="http://schemas.microsoft.com/office/drawing/2014/main" id="{F4B3B45B-0996-4AA0-B139-1ED2D2566904}"/>
              </a:ext>
            </a:extLst>
          </p:cNvPr>
          <p:cNvSpPr/>
          <p:nvPr/>
        </p:nvSpPr>
        <p:spPr>
          <a:xfrm>
            <a:off x="9146454" y="2759347"/>
            <a:ext cx="453138" cy="461830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4" name="Down Arrow 1">
            <a:extLst>
              <a:ext uri="{FF2B5EF4-FFF2-40B4-BE49-F238E27FC236}">
                <a16:creationId xmlns:a16="http://schemas.microsoft.com/office/drawing/2014/main" id="{3FA8F4FA-1F39-4FCD-84F6-D5CB57E55076}"/>
              </a:ext>
            </a:extLst>
          </p:cNvPr>
          <p:cNvSpPr/>
          <p:nvPr/>
        </p:nvSpPr>
        <p:spPr>
          <a:xfrm rot="10800000" flipH="1">
            <a:off x="9204806" y="3903734"/>
            <a:ext cx="336437" cy="377818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45" name="Rectangle 15">
            <a:extLst>
              <a:ext uri="{FF2B5EF4-FFF2-40B4-BE49-F238E27FC236}">
                <a16:creationId xmlns:a16="http://schemas.microsoft.com/office/drawing/2014/main" id="{4E7FD129-CFC4-4DC3-8596-DCE8A02278E4}"/>
              </a:ext>
            </a:extLst>
          </p:cNvPr>
          <p:cNvSpPr/>
          <p:nvPr/>
        </p:nvSpPr>
        <p:spPr>
          <a:xfrm rot="14270044">
            <a:off x="9149767" y="1655315"/>
            <a:ext cx="446518" cy="465131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46" name="Frame 1">
            <a:extLst>
              <a:ext uri="{FF2B5EF4-FFF2-40B4-BE49-F238E27FC236}">
                <a16:creationId xmlns:a16="http://schemas.microsoft.com/office/drawing/2014/main" id="{D4C2E2B8-0E26-41C5-9692-DC9519778263}"/>
              </a:ext>
            </a:extLst>
          </p:cNvPr>
          <p:cNvSpPr/>
          <p:nvPr/>
        </p:nvSpPr>
        <p:spPr>
          <a:xfrm>
            <a:off x="9223088" y="6147470"/>
            <a:ext cx="299874" cy="299874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0" y="2700080"/>
                </a:moveTo>
                <a:lnTo>
                  <a:pt x="569408" y="2700080"/>
                </a:lnTo>
                <a:lnTo>
                  <a:pt x="569408" y="3390592"/>
                </a:lnTo>
                <a:lnTo>
                  <a:pt x="3390592" y="3390592"/>
                </a:lnTo>
                <a:lnTo>
                  <a:pt x="3390592" y="2700080"/>
                </a:lnTo>
                <a:lnTo>
                  <a:pt x="3960000" y="2700080"/>
                </a:lnTo>
                <a:lnTo>
                  <a:pt x="3960000" y="3960000"/>
                </a:lnTo>
                <a:lnTo>
                  <a:pt x="0" y="3960000"/>
                </a:lnTo>
                <a:close/>
                <a:moveTo>
                  <a:pt x="1530791" y="0"/>
                </a:moveTo>
                <a:lnTo>
                  <a:pt x="2429209" y="0"/>
                </a:lnTo>
                <a:lnTo>
                  <a:pt x="2429209" y="2108456"/>
                </a:lnTo>
                <a:lnTo>
                  <a:pt x="2772088" y="2108456"/>
                </a:lnTo>
                <a:lnTo>
                  <a:pt x="1980000" y="3198242"/>
                </a:lnTo>
                <a:lnTo>
                  <a:pt x="1187912" y="2108456"/>
                </a:lnTo>
                <a:lnTo>
                  <a:pt x="1530791" y="21084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53" name="Freeform 5">
            <a:extLst>
              <a:ext uri="{FF2B5EF4-FFF2-40B4-BE49-F238E27FC236}">
                <a16:creationId xmlns:a16="http://schemas.microsoft.com/office/drawing/2014/main" id="{E6162D78-6369-413C-9EED-39038DCB8382}"/>
              </a:ext>
            </a:extLst>
          </p:cNvPr>
          <p:cNvSpPr>
            <a:spLocks noEditPoints="1"/>
          </p:cNvSpPr>
          <p:nvPr/>
        </p:nvSpPr>
        <p:spPr bwMode="auto">
          <a:xfrm>
            <a:off x="5561013" y="2033588"/>
            <a:ext cx="1517649" cy="1517649"/>
          </a:xfrm>
          <a:custGeom>
            <a:avLst/>
            <a:gdLst>
              <a:gd name="T0" fmla="*/ 56 w 112"/>
              <a:gd name="T1" fmla="*/ 111 h 112"/>
              <a:gd name="T2" fmla="*/ 0 w 112"/>
              <a:gd name="T3" fmla="*/ 56 h 112"/>
              <a:gd name="T4" fmla="*/ 57 w 112"/>
              <a:gd name="T5" fmla="*/ 0 h 112"/>
              <a:gd name="T6" fmla="*/ 112 w 112"/>
              <a:gd name="T7" fmla="*/ 56 h 112"/>
              <a:gd name="T8" fmla="*/ 56 w 112"/>
              <a:gd name="T9" fmla="*/ 111 h 112"/>
              <a:gd name="T10" fmla="*/ 46 w 112"/>
              <a:gd name="T11" fmla="*/ 22 h 112"/>
              <a:gd name="T12" fmla="*/ 34 w 112"/>
              <a:gd name="T13" fmla="*/ 49 h 112"/>
              <a:gd name="T14" fmla="*/ 61 w 112"/>
              <a:gd name="T15" fmla="*/ 63 h 112"/>
              <a:gd name="T16" fmla="*/ 61 w 112"/>
              <a:gd name="T17" fmla="*/ 76 h 112"/>
              <a:gd name="T18" fmla="*/ 51 w 112"/>
              <a:gd name="T19" fmla="*/ 74 h 112"/>
              <a:gd name="T20" fmla="*/ 35 w 112"/>
              <a:gd name="T21" fmla="*/ 69 h 112"/>
              <a:gd name="T22" fmla="*/ 46 w 112"/>
              <a:gd name="T23" fmla="*/ 90 h 112"/>
              <a:gd name="T24" fmla="*/ 48 w 112"/>
              <a:gd name="T25" fmla="*/ 98 h 112"/>
              <a:gd name="T26" fmla="*/ 65 w 112"/>
              <a:gd name="T27" fmla="*/ 98 h 112"/>
              <a:gd name="T28" fmla="*/ 66 w 112"/>
              <a:gd name="T29" fmla="*/ 90 h 112"/>
              <a:gd name="T30" fmla="*/ 78 w 112"/>
              <a:gd name="T31" fmla="*/ 64 h 112"/>
              <a:gd name="T32" fmla="*/ 51 w 112"/>
              <a:gd name="T33" fmla="*/ 49 h 112"/>
              <a:gd name="T34" fmla="*/ 51 w 112"/>
              <a:gd name="T35" fmla="*/ 35 h 112"/>
              <a:gd name="T36" fmla="*/ 61 w 112"/>
              <a:gd name="T37" fmla="*/ 38 h 112"/>
              <a:gd name="T38" fmla="*/ 78 w 112"/>
              <a:gd name="T39" fmla="*/ 44 h 112"/>
              <a:gd name="T40" fmla="*/ 72 w 112"/>
              <a:gd name="T41" fmla="*/ 24 h 112"/>
              <a:gd name="T42" fmla="*/ 63 w 112"/>
              <a:gd name="T43" fmla="*/ 15 h 112"/>
              <a:gd name="T44" fmla="*/ 64 w 112"/>
              <a:gd name="T45" fmla="*/ 13 h 112"/>
              <a:gd name="T46" fmla="*/ 48 w 112"/>
              <a:gd name="T47" fmla="*/ 13 h 112"/>
              <a:gd name="T48" fmla="*/ 46 w 112"/>
              <a:gd name="T49" fmla="*/ 2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2" h="112">
                <a:moveTo>
                  <a:pt x="56" y="111"/>
                </a:moveTo>
                <a:cubicBezTo>
                  <a:pt x="25" y="111"/>
                  <a:pt x="0" y="86"/>
                  <a:pt x="0" y="56"/>
                </a:cubicBezTo>
                <a:cubicBezTo>
                  <a:pt x="0" y="24"/>
                  <a:pt x="26" y="0"/>
                  <a:pt x="57" y="0"/>
                </a:cubicBezTo>
                <a:cubicBezTo>
                  <a:pt x="88" y="1"/>
                  <a:pt x="112" y="26"/>
                  <a:pt x="112" y="56"/>
                </a:cubicBezTo>
                <a:cubicBezTo>
                  <a:pt x="112" y="87"/>
                  <a:pt x="87" y="112"/>
                  <a:pt x="56" y="111"/>
                </a:cubicBezTo>
                <a:close/>
                <a:moveTo>
                  <a:pt x="46" y="22"/>
                </a:moveTo>
                <a:cubicBezTo>
                  <a:pt x="34" y="26"/>
                  <a:pt x="33" y="27"/>
                  <a:pt x="34" y="49"/>
                </a:cubicBezTo>
                <a:cubicBezTo>
                  <a:pt x="35" y="69"/>
                  <a:pt x="52" y="58"/>
                  <a:pt x="61" y="63"/>
                </a:cubicBezTo>
                <a:cubicBezTo>
                  <a:pt x="61" y="67"/>
                  <a:pt x="61" y="71"/>
                  <a:pt x="61" y="76"/>
                </a:cubicBezTo>
                <a:cubicBezTo>
                  <a:pt x="57" y="76"/>
                  <a:pt x="52" y="76"/>
                  <a:pt x="51" y="74"/>
                </a:cubicBezTo>
                <a:cubicBezTo>
                  <a:pt x="48" y="63"/>
                  <a:pt x="41" y="70"/>
                  <a:pt x="35" y="69"/>
                </a:cubicBezTo>
                <a:cubicBezTo>
                  <a:pt x="33" y="84"/>
                  <a:pt x="35" y="87"/>
                  <a:pt x="46" y="90"/>
                </a:cubicBezTo>
                <a:cubicBezTo>
                  <a:pt x="47" y="93"/>
                  <a:pt x="47" y="95"/>
                  <a:pt x="48" y="98"/>
                </a:cubicBezTo>
                <a:cubicBezTo>
                  <a:pt x="54" y="98"/>
                  <a:pt x="59" y="98"/>
                  <a:pt x="65" y="98"/>
                </a:cubicBezTo>
                <a:cubicBezTo>
                  <a:pt x="65" y="95"/>
                  <a:pt x="66" y="93"/>
                  <a:pt x="66" y="90"/>
                </a:cubicBezTo>
                <a:cubicBezTo>
                  <a:pt x="78" y="86"/>
                  <a:pt x="79" y="85"/>
                  <a:pt x="78" y="64"/>
                </a:cubicBezTo>
                <a:cubicBezTo>
                  <a:pt x="78" y="43"/>
                  <a:pt x="61" y="53"/>
                  <a:pt x="51" y="49"/>
                </a:cubicBezTo>
                <a:cubicBezTo>
                  <a:pt x="51" y="45"/>
                  <a:pt x="51" y="40"/>
                  <a:pt x="51" y="35"/>
                </a:cubicBezTo>
                <a:cubicBezTo>
                  <a:pt x="55" y="36"/>
                  <a:pt x="61" y="36"/>
                  <a:pt x="61" y="38"/>
                </a:cubicBezTo>
                <a:cubicBezTo>
                  <a:pt x="63" y="49"/>
                  <a:pt x="72" y="42"/>
                  <a:pt x="78" y="44"/>
                </a:cubicBezTo>
                <a:cubicBezTo>
                  <a:pt x="78" y="36"/>
                  <a:pt x="81" y="29"/>
                  <a:pt x="72" y="24"/>
                </a:cubicBezTo>
                <a:cubicBezTo>
                  <a:pt x="69" y="21"/>
                  <a:pt x="66" y="18"/>
                  <a:pt x="63" y="15"/>
                </a:cubicBezTo>
                <a:cubicBezTo>
                  <a:pt x="63" y="15"/>
                  <a:pt x="64" y="14"/>
                  <a:pt x="64" y="13"/>
                </a:cubicBezTo>
                <a:cubicBezTo>
                  <a:pt x="59" y="13"/>
                  <a:pt x="53" y="13"/>
                  <a:pt x="48" y="13"/>
                </a:cubicBezTo>
                <a:cubicBezTo>
                  <a:pt x="47" y="16"/>
                  <a:pt x="47" y="19"/>
                  <a:pt x="46" y="2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4" name="Freeform 5">
            <a:extLst>
              <a:ext uri="{FF2B5EF4-FFF2-40B4-BE49-F238E27FC236}">
                <a16:creationId xmlns:a16="http://schemas.microsoft.com/office/drawing/2014/main" id="{5A1730A0-5DD6-4D67-B2DA-975695D4FC36}"/>
              </a:ext>
            </a:extLst>
          </p:cNvPr>
          <p:cNvSpPr>
            <a:spLocks noEditPoints="1"/>
          </p:cNvSpPr>
          <p:nvPr/>
        </p:nvSpPr>
        <p:spPr bwMode="auto">
          <a:xfrm>
            <a:off x="6874487" y="5698772"/>
            <a:ext cx="1008036" cy="1008036"/>
          </a:xfrm>
          <a:custGeom>
            <a:avLst/>
            <a:gdLst>
              <a:gd name="T0" fmla="*/ 56 w 112"/>
              <a:gd name="T1" fmla="*/ 111 h 112"/>
              <a:gd name="T2" fmla="*/ 0 w 112"/>
              <a:gd name="T3" fmla="*/ 56 h 112"/>
              <a:gd name="T4" fmla="*/ 57 w 112"/>
              <a:gd name="T5" fmla="*/ 0 h 112"/>
              <a:gd name="T6" fmla="*/ 112 w 112"/>
              <a:gd name="T7" fmla="*/ 56 h 112"/>
              <a:gd name="T8" fmla="*/ 56 w 112"/>
              <a:gd name="T9" fmla="*/ 111 h 112"/>
              <a:gd name="T10" fmla="*/ 46 w 112"/>
              <a:gd name="T11" fmla="*/ 22 h 112"/>
              <a:gd name="T12" fmla="*/ 34 w 112"/>
              <a:gd name="T13" fmla="*/ 49 h 112"/>
              <a:gd name="T14" fmla="*/ 61 w 112"/>
              <a:gd name="T15" fmla="*/ 63 h 112"/>
              <a:gd name="T16" fmla="*/ 61 w 112"/>
              <a:gd name="T17" fmla="*/ 76 h 112"/>
              <a:gd name="T18" fmla="*/ 51 w 112"/>
              <a:gd name="T19" fmla="*/ 74 h 112"/>
              <a:gd name="T20" fmla="*/ 35 w 112"/>
              <a:gd name="T21" fmla="*/ 69 h 112"/>
              <a:gd name="T22" fmla="*/ 46 w 112"/>
              <a:gd name="T23" fmla="*/ 90 h 112"/>
              <a:gd name="T24" fmla="*/ 48 w 112"/>
              <a:gd name="T25" fmla="*/ 98 h 112"/>
              <a:gd name="T26" fmla="*/ 65 w 112"/>
              <a:gd name="T27" fmla="*/ 98 h 112"/>
              <a:gd name="T28" fmla="*/ 66 w 112"/>
              <a:gd name="T29" fmla="*/ 90 h 112"/>
              <a:gd name="T30" fmla="*/ 78 w 112"/>
              <a:gd name="T31" fmla="*/ 64 h 112"/>
              <a:gd name="T32" fmla="*/ 51 w 112"/>
              <a:gd name="T33" fmla="*/ 49 h 112"/>
              <a:gd name="T34" fmla="*/ 51 w 112"/>
              <a:gd name="T35" fmla="*/ 35 h 112"/>
              <a:gd name="T36" fmla="*/ 61 w 112"/>
              <a:gd name="T37" fmla="*/ 38 h 112"/>
              <a:gd name="T38" fmla="*/ 78 w 112"/>
              <a:gd name="T39" fmla="*/ 44 h 112"/>
              <a:gd name="T40" fmla="*/ 72 w 112"/>
              <a:gd name="T41" fmla="*/ 24 h 112"/>
              <a:gd name="T42" fmla="*/ 63 w 112"/>
              <a:gd name="T43" fmla="*/ 15 h 112"/>
              <a:gd name="T44" fmla="*/ 64 w 112"/>
              <a:gd name="T45" fmla="*/ 13 h 112"/>
              <a:gd name="T46" fmla="*/ 48 w 112"/>
              <a:gd name="T47" fmla="*/ 13 h 112"/>
              <a:gd name="T48" fmla="*/ 46 w 112"/>
              <a:gd name="T49" fmla="*/ 2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2" h="112">
                <a:moveTo>
                  <a:pt x="56" y="111"/>
                </a:moveTo>
                <a:cubicBezTo>
                  <a:pt x="25" y="111"/>
                  <a:pt x="0" y="86"/>
                  <a:pt x="0" y="56"/>
                </a:cubicBezTo>
                <a:cubicBezTo>
                  <a:pt x="0" y="24"/>
                  <a:pt x="26" y="0"/>
                  <a:pt x="57" y="0"/>
                </a:cubicBezTo>
                <a:cubicBezTo>
                  <a:pt x="88" y="1"/>
                  <a:pt x="112" y="26"/>
                  <a:pt x="112" y="56"/>
                </a:cubicBezTo>
                <a:cubicBezTo>
                  <a:pt x="112" y="87"/>
                  <a:pt x="87" y="112"/>
                  <a:pt x="56" y="111"/>
                </a:cubicBezTo>
                <a:close/>
                <a:moveTo>
                  <a:pt x="46" y="22"/>
                </a:moveTo>
                <a:cubicBezTo>
                  <a:pt x="34" y="26"/>
                  <a:pt x="33" y="27"/>
                  <a:pt x="34" y="49"/>
                </a:cubicBezTo>
                <a:cubicBezTo>
                  <a:pt x="35" y="69"/>
                  <a:pt x="52" y="58"/>
                  <a:pt x="61" y="63"/>
                </a:cubicBezTo>
                <a:cubicBezTo>
                  <a:pt x="61" y="67"/>
                  <a:pt x="61" y="71"/>
                  <a:pt x="61" y="76"/>
                </a:cubicBezTo>
                <a:cubicBezTo>
                  <a:pt x="57" y="76"/>
                  <a:pt x="52" y="76"/>
                  <a:pt x="51" y="74"/>
                </a:cubicBezTo>
                <a:cubicBezTo>
                  <a:pt x="48" y="63"/>
                  <a:pt x="41" y="70"/>
                  <a:pt x="35" y="69"/>
                </a:cubicBezTo>
                <a:cubicBezTo>
                  <a:pt x="33" y="84"/>
                  <a:pt x="35" y="87"/>
                  <a:pt x="46" y="90"/>
                </a:cubicBezTo>
                <a:cubicBezTo>
                  <a:pt x="47" y="93"/>
                  <a:pt x="47" y="95"/>
                  <a:pt x="48" y="98"/>
                </a:cubicBezTo>
                <a:cubicBezTo>
                  <a:pt x="54" y="98"/>
                  <a:pt x="59" y="98"/>
                  <a:pt x="65" y="98"/>
                </a:cubicBezTo>
                <a:cubicBezTo>
                  <a:pt x="65" y="95"/>
                  <a:pt x="66" y="93"/>
                  <a:pt x="66" y="90"/>
                </a:cubicBezTo>
                <a:cubicBezTo>
                  <a:pt x="78" y="86"/>
                  <a:pt x="79" y="85"/>
                  <a:pt x="78" y="64"/>
                </a:cubicBezTo>
                <a:cubicBezTo>
                  <a:pt x="78" y="43"/>
                  <a:pt x="61" y="53"/>
                  <a:pt x="51" y="49"/>
                </a:cubicBezTo>
                <a:cubicBezTo>
                  <a:pt x="51" y="45"/>
                  <a:pt x="51" y="40"/>
                  <a:pt x="51" y="35"/>
                </a:cubicBezTo>
                <a:cubicBezTo>
                  <a:pt x="55" y="36"/>
                  <a:pt x="61" y="36"/>
                  <a:pt x="61" y="38"/>
                </a:cubicBezTo>
                <a:cubicBezTo>
                  <a:pt x="63" y="49"/>
                  <a:pt x="72" y="42"/>
                  <a:pt x="78" y="44"/>
                </a:cubicBezTo>
                <a:cubicBezTo>
                  <a:pt x="78" y="36"/>
                  <a:pt x="81" y="29"/>
                  <a:pt x="72" y="24"/>
                </a:cubicBezTo>
                <a:cubicBezTo>
                  <a:pt x="69" y="21"/>
                  <a:pt x="66" y="18"/>
                  <a:pt x="63" y="15"/>
                </a:cubicBezTo>
                <a:cubicBezTo>
                  <a:pt x="63" y="15"/>
                  <a:pt x="64" y="14"/>
                  <a:pt x="64" y="13"/>
                </a:cubicBezTo>
                <a:cubicBezTo>
                  <a:pt x="59" y="13"/>
                  <a:pt x="53" y="13"/>
                  <a:pt x="48" y="13"/>
                </a:cubicBezTo>
                <a:cubicBezTo>
                  <a:pt x="47" y="16"/>
                  <a:pt x="47" y="19"/>
                  <a:pt x="46" y="2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5" name="Freeform 5">
            <a:extLst>
              <a:ext uri="{FF2B5EF4-FFF2-40B4-BE49-F238E27FC236}">
                <a16:creationId xmlns:a16="http://schemas.microsoft.com/office/drawing/2014/main" id="{B048BD14-D2C4-40DF-9094-927A0C95F8E9}"/>
              </a:ext>
            </a:extLst>
          </p:cNvPr>
          <p:cNvSpPr>
            <a:spLocks noEditPoints="1"/>
          </p:cNvSpPr>
          <p:nvPr/>
        </p:nvSpPr>
        <p:spPr bwMode="auto">
          <a:xfrm>
            <a:off x="5255684" y="3922288"/>
            <a:ext cx="1949039" cy="1949039"/>
          </a:xfrm>
          <a:custGeom>
            <a:avLst/>
            <a:gdLst>
              <a:gd name="T0" fmla="*/ 56 w 112"/>
              <a:gd name="T1" fmla="*/ 111 h 112"/>
              <a:gd name="T2" fmla="*/ 0 w 112"/>
              <a:gd name="T3" fmla="*/ 56 h 112"/>
              <a:gd name="T4" fmla="*/ 57 w 112"/>
              <a:gd name="T5" fmla="*/ 0 h 112"/>
              <a:gd name="T6" fmla="*/ 112 w 112"/>
              <a:gd name="T7" fmla="*/ 56 h 112"/>
              <a:gd name="T8" fmla="*/ 56 w 112"/>
              <a:gd name="T9" fmla="*/ 111 h 112"/>
              <a:gd name="T10" fmla="*/ 46 w 112"/>
              <a:gd name="T11" fmla="*/ 22 h 112"/>
              <a:gd name="T12" fmla="*/ 34 w 112"/>
              <a:gd name="T13" fmla="*/ 49 h 112"/>
              <a:gd name="T14" fmla="*/ 61 w 112"/>
              <a:gd name="T15" fmla="*/ 63 h 112"/>
              <a:gd name="T16" fmla="*/ 61 w 112"/>
              <a:gd name="T17" fmla="*/ 76 h 112"/>
              <a:gd name="T18" fmla="*/ 51 w 112"/>
              <a:gd name="T19" fmla="*/ 74 h 112"/>
              <a:gd name="T20" fmla="*/ 35 w 112"/>
              <a:gd name="T21" fmla="*/ 69 h 112"/>
              <a:gd name="T22" fmla="*/ 46 w 112"/>
              <a:gd name="T23" fmla="*/ 90 h 112"/>
              <a:gd name="T24" fmla="*/ 48 w 112"/>
              <a:gd name="T25" fmla="*/ 98 h 112"/>
              <a:gd name="T26" fmla="*/ 65 w 112"/>
              <a:gd name="T27" fmla="*/ 98 h 112"/>
              <a:gd name="T28" fmla="*/ 66 w 112"/>
              <a:gd name="T29" fmla="*/ 90 h 112"/>
              <a:gd name="T30" fmla="*/ 78 w 112"/>
              <a:gd name="T31" fmla="*/ 64 h 112"/>
              <a:gd name="T32" fmla="*/ 51 w 112"/>
              <a:gd name="T33" fmla="*/ 49 h 112"/>
              <a:gd name="T34" fmla="*/ 51 w 112"/>
              <a:gd name="T35" fmla="*/ 35 h 112"/>
              <a:gd name="T36" fmla="*/ 61 w 112"/>
              <a:gd name="T37" fmla="*/ 38 h 112"/>
              <a:gd name="T38" fmla="*/ 78 w 112"/>
              <a:gd name="T39" fmla="*/ 44 h 112"/>
              <a:gd name="T40" fmla="*/ 72 w 112"/>
              <a:gd name="T41" fmla="*/ 24 h 112"/>
              <a:gd name="T42" fmla="*/ 63 w 112"/>
              <a:gd name="T43" fmla="*/ 15 h 112"/>
              <a:gd name="T44" fmla="*/ 64 w 112"/>
              <a:gd name="T45" fmla="*/ 13 h 112"/>
              <a:gd name="T46" fmla="*/ 48 w 112"/>
              <a:gd name="T47" fmla="*/ 13 h 112"/>
              <a:gd name="T48" fmla="*/ 46 w 112"/>
              <a:gd name="T49" fmla="*/ 2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2" h="112">
                <a:moveTo>
                  <a:pt x="56" y="111"/>
                </a:moveTo>
                <a:cubicBezTo>
                  <a:pt x="25" y="111"/>
                  <a:pt x="0" y="86"/>
                  <a:pt x="0" y="56"/>
                </a:cubicBezTo>
                <a:cubicBezTo>
                  <a:pt x="0" y="24"/>
                  <a:pt x="26" y="0"/>
                  <a:pt x="57" y="0"/>
                </a:cubicBezTo>
                <a:cubicBezTo>
                  <a:pt x="88" y="1"/>
                  <a:pt x="112" y="26"/>
                  <a:pt x="112" y="56"/>
                </a:cubicBezTo>
                <a:cubicBezTo>
                  <a:pt x="112" y="87"/>
                  <a:pt x="87" y="112"/>
                  <a:pt x="56" y="111"/>
                </a:cubicBezTo>
                <a:close/>
                <a:moveTo>
                  <a:pt x="46" y="22"/>
                </a:moveTo>
                <a:cubicBezTo>
                  <a:pt x="34" y="26"/>
                  <a:pt x="33" y="27"/>
                  <a:pt x="34" y="49"/>
                </a:cubicBezTo>
                <a:cubicBezTo>
                  <a:pt x="35" y="69"/>
                  <a:pt x="52" y="58"/>
                  <a:pt x="61" y="63"/>
                </a:cubicBezTo>
                <a:cubicBezTo>
                  <a:pt x="61" y="67"/>
                  <a:pt x="61" y="71"/>
                  <a:pt x="61" y="76"/>
                </a:cubicBezTo>
                <a:cubicBezTo>
                  <a:pt x="57" y="76"/>
                  <a:pt x="52" y="76"/>
                  <a:pt x="51" y="74"/>
                </a:cubicBezTo>
                <a:cubicBezTo>
                  <a:pt x="48" y="63"/>
                  <a:pt x="41" y="70"/>
                  <a:pt x="35" y="69"/>
                </a:cubicBezTo>
                <a:cubicBezTo>
                  <a:pt x="33" y="84"/>
                  <a:pt x="35" y="87"/>
                  <a:pt x="46" y="90"/>
                </a:cubicBezTo>
                <a:cubicBezTo>
                  <a:pt x="47" y="93"/>
                  <a:pt x="47" y="95"/>
                  <a:pt x="48" y="98"/>
                </a:cubicBezTo>
                <a:cubicBezTo>
                  <a:pt x="54" y="98"/>
                  <a:pt x="59" y="98"/>
                  <a:pt x="65" y="98"/>
                </a:cubicBezTo>
                <a:cubicBezTo>
                  <a:pt x="65" y="95"/>
                  <a:pt x="66" y="93"/>
                  <a:pt x="66" y="90"/>
                </a:cubicBezTo>
                <a:cubicBezTo>
                  <a:pt x="78" y="86"/>
                  <a:pt x="79" y="85"/>
                  <a:pt x="78" y="64"/>
                </a:cubicBezTo>
                <a:cubicBezTo>
                  <a:pt x="78" y="43"/>
                  <a:pt x="61" y="53"/>
                  <a:pt x="51" y="49"/>
                </a:cubicBezTo>
                <a:cubicBezTo>
                  <a:pt x="51" y="45"/>
                  <a:pt x="51" y="40"/>
                  <a:pt x="51" y="35"/>
                </a:cubicBezTo>
                <a:cubicBezTo>
                  <a:pt x="55" y="36"/>
                  <a:pt x="61" y="36"/>
                  <a:pt x="61" y="38"/>
                </a:cubicBezTo>
                <a:cubicBezTo>
                  <a:pt x="63" y="49"/>
                  <a:pt x="72" y="42"/>
                  <a:pt x="78" y="44"/>
                </a:cubicBezTo>
                <a:cubicBezTo>
                  <a:pt x="78" y="36"/>
                  <a:pt x="81" y="29"/>
                  <a:pt x="72" y="24"/>
                </a:cubicBezTo>
                <a:cubicBezTo>
                  <a:pt x="69" y="21"/>
                  <a:pt x="66" y="18"/>
                  <a:pt x="63" y="15"/>
                </a:cubicBezTo>
                <a:cubicBezTo>
                  <a:pt x="63" y="15"/>
                  <a:pt x="64" y="14"/>
                  <a:pt x="64" y="13"/>
                </a:cubicBezTo>
                <a:cubicBezTo>
                  <a:pt x="59" y="13"/>
                  <a:pt x="53" y="13"/>
                  <a:pt x="48" y="13"/>
                </a:cubicBezTo>
                <a:cubicBezTo>
                  <a:pt x="47" y="16"/>
                  <a:pt x="47" y="19"/>
                  <a:pt x="46" y="22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9972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6" name="그룹 3">
            <a:extLst>
              <a:ext uri="{FF2B5EF4-FFF2-40B4-BE49-F238E27FC236}">
                <a16:creationId xmlns:a16="http://schemas.microsoft.com/office/drawing/2014/main" id="{71D16908-C640-415A-9976-EB9E7B21225D}"/>
              </a:ext>
            </a:extLst>
          </p:cNvPr>
          <p:cNvGrpSpPr/>
          <p:nvPr/>
        </p:nvGrpSpPr>
        <p:grpSpPr>
          <a:xfrm>
            <a:off x="883712" y="1844584"/>
            <a:ext cx="5420370" cy="839461"/>
            <a:chOff x="467544" y="1934588"/>
            <a:chExt cx="4248200" cy="83946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497B96D-7E97-4E3D-97D6-482A211FD1CD}"/>
                </a:ext>
              </a:extLst>
            </p:cNvPr>
            <p:cNvSpPr/>
            <p:nvPr/>
          </p:nvSpPr>
          <p:spPr>
            <a:xfrm>
              <a:off x="797293" y="2312384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EF92D27-2B6D-4D1F-B66D-F2B260084808}"/>
                </a:ext>
              </a:extLst>
            </p:cNvPr>
            <p:cNvSpPr/>
            <p:nvPr/>
          </p:nvSpPr>
          <p:spPr>
            <a:xfrm>
              <a:off x="467544" y="1934588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1. </a:t>
              </a:r>
              <a:r>
                <a:rPr lang="fa-IR" altLang="ko-KR" sz="20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مطالب در اینجا </a:t>
              </a:r>
              <a:r>
                <a:rPr lang="en-US" altLang="ko-KR" sz="2000" b="1" dirty="0">
                  <a:solidFill>
                    <a:schemeClr val="accent1"/>
                  </a:solidFill>
                  <a:cs typeface="B Nazanin" panose="00000700000000000000" pitchFamily="2" charset="-78"/>
                </a:rPr>
                <a:t>A</a:t>
              </a:r>
              <a:endParaRPr lang="ko-KR" altLang="en-US" sz="2000" b="1" dirty="0">
                <a:solidFill>
                  <a:schemeClr val="accent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그룹 5">
            <a:extLst>
              <a:ext uri="{FF2B5EF4-FFF2-40B4-BE49-F238E27FC236}">
                <a16:creationId xmlns:a16="http://schemas.microsoft.com/office/drawing/2014/main" id="{AAF2DB2A-0A52-470B-B3C6-622B9E61225D}"/>
              </a:ext>
            </a:extLst>
          </p:cNvPr>
          <p:cNvGrpSpPr/>
          <p:nvPr/>
        </p:nvGrpSpPr>
        <p:grpSpPr>
          <a:xfrm>
            <a:off x="883712" y="2976205"/>
            <a:ext cx="5420370" cy="839461"/>
            <a:chOff x="467544" y="2816016"/>
            <a:chExt cx="4248200" cy="83946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C1F4F04-1AE8-495B-88A6-04C7676CD5A1}"/>
                </a:ext>
              </a:extLst>
            </p:cNvPr>
            <p:cNvSpPr/>
            <p:nvPr/>
          </p:nvSpPr>
          <p:spPr>
            <a:xfrm>
              <a:off x="797293" y="3193812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AD50B06-2A7B-4245-A9CD-BA352339DB4A}"/>
                </a:ext>
              </a:extLst>
            </p:cNvPr>
            <p:cNvSpPr/>
            <p:nvPr/>
          </p:nvSpPr>
          <p:spPr>
            <a:xfrm>
              <a:off x="467544" y="2816016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2. </a:t>
              </a:r>
              <a:r>
                <a:rPr lang="fa-IR" altLang="ko-KR" sz="20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مطالب در اینجا  </a:t>
              </a:r>
              <a:r>
                <a:rPr lang="en-US" altLang="ko-KR" sz="2000" b="1" dirty="0">
                  <a:solidFill>
                    <a:schemeClr val="accent2"/>
                  </a:solidFill>
                  <a:cs typeface="B Nazanin" panose="00000700000000000000" pitchFamily="2" charset="-78"/>
                </a:rPr>
                <a:t>B</a:t>
              </a:r>
              <a:endParaRPr lang="ko-KR" altLang="en-US" sz="2000" b="1" dirty="0">
                <a:solidFill>
                  <a:schemeClr val="accent2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그룹 6">
            <a:extLst>
              <a:ext uri="{FF2B5EF4-FFF2-40B4-BE49-F238E27FC236}">
                <a16:creationId xmlns:a16="http://schemas.microsoft.com/office/drawing/2014/main" id="{5BE48A48-1936-4F5F-A444-0C643CDA1FBA}"/>
              </a:ext>
            </a:extLst>
          </p:cNvPr>
          <p:cNvGrpSpPr/>
          <p:nvPr/>
        </p:nvGrpSpPr>
        <p:grpSpPr>
          <a:xfrm>
            <a:off x="883712" y="4107825"/>
            <a:ext cx="5420370" cy="839461"/>
            <a:chOff x="467544" y="3697444"/>
            <a:chExt cx="4248200" cy="83946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D827424-65AD-487A-902E-BC8DC814D6C3}"/>
                </a:ext>
              </a:extLst>
            </p:cNvPr>
            <p:cNvSpPr/>
            <p:nvPr/>
          </p:nvSpPr>
          <p:spPr>
            <a:xfrm>
              <a:off x="797293" y="4075240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EC32FD8-C2CC-4E7E-BCF0-6E341742F3D8}"/>
                </a:ext>
              </a:extLst>
            </p:cNvPr>
            <p:cNvSpPr/>
            <p:nvPr/>
          </p:nvSpPr>
          <p:spPr>
            <a:xfrm>
              <a:off x="467544" y="3697444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3. </a:t>
              </a:r>
              <a:r>
                <a:rPr lang="fa-IR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مطالب در اینجا  </a:t>
              </a:r>
              <a:r>
                <a:rPr lang="en-US" altLang="ko-KR" sz="2000" b="1" dirty="0">
                  <a:solidFill>
                    <a:schemeClr val="accent4"/>
                  </a:solidFill>
                  <a:cs typeface="B Nazanin" panose="00000700000000000000" pitchFamily="2" charset="-78"/>
                </a:rPr>
                <a:t>C</a:t>
              </a:r>
              <a:endParaRPr lang="ko-KR" altLang="en-US" sz="2000" b="1" dirty="0">
                <a:solidFill>
                  <a:schemeClr val="accent4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그룹 7">
            <a:extLst>
              <a:ext uri="{FF2B5EF4-FFF2-40B4-BE49-F238E27FC236}">
                <a16:creationId xmlns:a16="http://schemas.microsoft.com/office/drawing/2014/main" id="{8798DF14-D727-47A0-9054-F5D15051F6B7}"/>
              </a:ext>
            </a:extLst>
          </p:cNvPr>
          <p:cNvGrpSpPr/>
          <p:nvPr/>
        </p:nvGrpSpPr>
        <p:grpSpPr>
          <a:xfrm>
            <a:off x="883712" y="5220152"/>
            <a:ext cx="5420370" cy="839461"/>
            <a:chOff x="467544" y="4578872"/>
            <a:chExt cx="4248200" cy="83946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FD49E00-71FD-461E-975A-5695024714AE}"/>
                </a:ext>
              </a:extLst>
            </p:cNvPr>
            <p:cNvSpPr/>
            <p:nvPr/>
          </p:nvSpPr>
          <p:spPr>
            <a:xfrm>
              <a:off x="797293" y="4956668"/>
              <a:ext cx="3918451" cy="461665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ACA7910-EBC0-4C17-857E-CCF1CD81022A}"/>
                </a:ext>
              </a:extLst>
            </p:cNvPr>
            <p:cNvSpPr/>
            <p:nvPr/>
          </p:nvSpPr>
          <p:spPr>
            <a:xfrm>
              <a:off x="467544" y="4578872"/>
              <a:ext cx="42482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en-US" altLang="ko-KR" sz="2000" b="1" dirty="0">
                  <a:solidFill>
                    <a:schemeClr val="accent5"/>
                  </a:solidFill>
                  <a:cs typeface="B Nazanin" panose="00000700000000000000" pitchFamily="2" charset="-78"/>
                </a:rPr>
                <a:t>4. </a:t>
              </a:r>
              <a:r>
                <a:rPr lang="fa-IR" altLang="ko-KR" sz="2000" b="1" dirty="0">
                  <a:solidFill>
                    <a:schemeClr val="accent5"/>
                  </a:solidFill>
                  <a:cs typeface="B Nazanin" panose="00000700000000000000" pitchFamily="2" charset="-78"/>
                </a:rPr>
                <a:t>مطالب در اینجا  </a:t>
              </a:r>
              <a:r>
                <a:rPr lang="en-US" altLang="ko-KR" sz="2000" b="1" dirty="0">
                  <a:solidFill>
                    <a:schemeClr val="accent5"/>
                  </a:solidFill>
                  <a:cs typeface="B Nazanin" panose="00000700000000000000" pitchFamily="2" charset="-78"/>
                </a:rPr>
                <a:t>D</a:t>
              </a:r>
              <a:endParaRPr lang="ko-KR" altLang="en-US" sz="2000" b="1" dirty="0">
                <a:solidFill>
                  <a:schemeClr val="accent5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rupo 45">
            <a:extLst>
              <a:ext uri="{FF2B5EF4-FFF2-40B4-BE49-F238E27FC236}">
                <a16:creationId xmlns:a16="http://schemas.microsoft.com/office/drawing/2014/main" id="{C2D5EC66-C3D7-47D1-B711-97F9B7787737}"/>
              </a:ext>
            </a:extLst>
          </p:cNvPr>
          <p:cNvGrpSpPr/>
          <p:nvPr/>
        </p:nvGrpSpPr>
        <p:grpSpPr>
          <a:xfrm>
            <a:off x="6745136" y="2107067"/>
            <a:ext cx="4873180" cy="3952546"/>
            <a:chOff x="7672388" y="3295650"/>
            <a:chExt cx="3008313" cy="2439987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23A04ECB-BAF7-46A6-BF8C-E85F77DDD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4349750"/>
              <a:ext cx="1646238" cy="1377950"/>
            </a:xfrm>
            <a:custGeom>
              <a:avLst/>
              <a:gdLst>
                <a:gd name="T0" fmla="*/ 40 w 219"/>
                <a:gd name="T1" fmla="*/ 41 h 183"/>
                <a:gd name="T2" fmla="*/ 40 w 219"/>
                <a:gd name="T3" fmla="*/ 29 h 183"/>
                <a:gd name="T4" fmla="*/ 5 w 219"/>
                <a:gd name="T5" fmla="*/ 29 h 183"/>
                <a:gd name="T6" fmla="*/ 5 w 219"/>
                <a:gd name="T7" fmla="*/ 0 h 183"/>
                <a:gd name="T8" fmla="*/ 219 w 219"/>
                <a:gd name="T9" fmla="*/ 0 h 183"/>
                <a:gd name="T10" fmla="*/ 219 w 219"/>
                <a:gd name="T11" fmla="*/ 183 h 183"/>
                <a:gd name="T12" fmla="*/ 0 w 219"/>
                <a:gd name="T13" fmla="*/ 183 h 183"/>
                <a:gd name="T14" fmla="*/ 6 w 219"/>
                <a:gd name="T15" fmla="*/ 154 h 183"/>
                <a:gd name="T16" fmla="*/ 40 w 219"/>
                <a:gd name="T17" fmla="*/ 154 h 183"/>
                <a:gd name="T18" fmla="*/ 40 w 219"/>
                <a:gd name="T19" fmla="*/ 142 h 183"/>
                <a:gd name="T20" fmla="*/ 21 w 219"/>
                <a:gd name="T21" fmla="*/ 111 h 183"/>
                <a:gd name="T22" fmla="*/ 43 w 219"/>
                <a:gd name="T23" fmla="*/ 111 h 183"/>
                <a:gd name="T24" fmla="*/ 45 w 219"/>
                <a:gd name="T25" fmla="*/ 121 h 183"/>
                <a:gd name="T26" fmla="*/ 63 w 219"/>
                <a:gd name="T27" fmla="*/ 121 h 183"/>
                <a:gd name="T28" fmla="*/ 63 w 219"/>
                <a:gd name="T29" fmla="*/ 99 h 183"/>
                <a:gd name="T30" fmla="*/ 44 w 219"/>
                <a:gd name="T31" fmla="*/ 99 h 183"/>
                <a:gd name="T32" fmla="*/ 21 w 219"/>
                <a:gd name="T33" fmla="*/ 76 h 183"/>
                <a:gd name="T34" fmla="*/ 21 w 219"/>
                <a:gd name="T35" fmla="*/ 64 h 183"/>
                <a:gd name="T36" fmla="*/ 40 w 219"/>
                <a:gd name="T37" fmla="*/ 41 h 183"/>
                <a:gd name="T38" fmla="*/ 156 w 219"/>
                <a:gd name="T39" fmla="*/ 29 h 183"/>
                <a:gd name="T40" fmla="*/ 67 w 219"/>
                <a:gd name="T41" fmla="*/ 29 h 183"/>
                <a:gd name="T42" fmla="*/ 67 w 219"/>
                <a:gd name="T43" fmla="*/ 41 h 183"/>
                <a:gd name="T44" fmla="*/ 85 w 219"/>
                <a:gd name="T45" fmla="*/ 72 h 183"/>
                <a:gd name="T46" fmla="*/ 64 w 219"/>
                <a:gd name="T47" fmla="*/ 72 h 183"/>
                <a:gd name="T48" fmla="*/ 62 w 219"/>
                <a:gd name="T49" fmla="*/ 61 h 183"/>
                <a:gd name="T50" fmla="*/ 44 w 219"/>
                <a:gd name="T51" fmla="*/ 61 h 183"/>
                <a:gd name="T52" fmla="*/ 44 w 219"/>
                <a:gd name="T53" fmla="*/ 84 h 183"/>
                <a:gd name="T54" fmla="*/ 68 w 219"/>
                <a:gd name="T55" fmla="*/ 84 h 183"/>
                <a:gd name="T56" fmla="*/ 86 w 219"/>
                <a:gd name="T57" fmla="*/ 102 h 183"/>
                <a:gd name="T58" fmla="*/ 86 w 219"/>
                <a:gd name="T59" fmla="*/ 117 h 183"/>
                <a:gd name="T60" fmla="*/ 67 w 219"/>
                <a:gd name="T61" fmla="*/ 142 h 183"/>
                <a:gd name="T62" fmla="*/ 67 w 219"/>
                <a:gd name="T63" fmla="*/ 154 h 183"/>
                <a:gd name="T64" fmla="*/ 156 w 219"/>
                <a:gd name="T65" fmla="*/ 154 h 183"/>
                <a:gd name="T66" fmla="*/ 189 w 219"/>
                <a:gd name="T67" fmla="*/ 121 h 183"/>
                <a:gd name="T68" fmla="*/ 189 w 219"/>
                <a:gd name="T69" fmla="*/ 65 h 183"/>
                <a:gd name="T70" fmla="*/ 185 w 219"/>
                <a:gd name="T71" fmla="*/ 61 h 183"/>
                <a:gd name="T72" fmla="*/ 156 w 219"/>
                <a:gd name="T73" fmla="*/ 2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9" h="183">
                  <a:moveTo>
                    <a:pt x="40" y="41"/>
                  </a:moveTo>
                  <a:cubicBezTo>
                    <a:pt x="40" y="37"/>
                    <a:pt x="40" y="33"/>
                    <a:pt x="40" y="29"/>
                  </a:cubicBezTo>
                  <a:cubicBezTo>
                    <a:pt x="28" y="29"/>
                    <a:pt x="17" y="29"/>
                    <a:pt x="5" y="29"/>
                  </a:cubicBezTo>
                  <a:cubicBezTo>
                    <a:pt x="5" y="19"/>
                    <a:pt x="5" y="9"/>
                    <a:pt x="5" y="0"/>
                  </a:cubicBezTo>
                  <a:cubicBezTo>
                    <a:pt x="76" y="0"/>
                    <a:pt x="147" y="0"/>
                    <a:pt x="219" y="0"/>
                  </a:cubicBezTo>
                  <a:cubicBezTo>
                    <a:pt x="219" y="61"/>
                    <a:pt x="219" y="121"/>
                    <a:pt x="219" y="183"/>
                  </a:cubicBezTo>
                  <a:cubicBezTo>
                    <a:pt x="146" y="183"/>
                    <a:pt x="73" y="183"/>
                    <a:pt x="0" y="183"/>
                  </a:cubicBezTo>
                  <a:cubicBezTo>
                    <a:pt x="2" y="174"/>
                    <a:pt x="4" y="165"/>
                    <a:pt x="6" y="154"/>
                  </a:cubicBezTo>
                  <a:cubicBezTo>
                    <a:pt x="17" y="154"/>
                    <a:pt x="28" y="154"/>
                    <a:pt x="40" y="154"/>
                  </a:cubicBezTo>
                  <a:cubicBezTo>
                    <a:pt x="40" y="149"/>
                    <a:pt x="40" y="146"/>
                    <a:pt x="40" y="142"/>
                  </a:cubicBezTo>
                  <a:cubicBezTo>
                    <a:pt x="22" y="138"/>
                    <a:pt x="19" y="134"/>
                    <a:pt x="21" y="111"/>
                  </a:cubicBezTo>
                  <a:cubicBezTo>
                    <a:pt x="28" y="111"/>
                    <a:pt x="36" y="111"/>
                    <a:pt x="43" y="111"/>
                  </a:cubicBezTo>
                  <a:cubicBezTo>
                    <a:pt x="44" y="114"/>
                    <a:pt x="44" y="118"/>
                    <a:pt x="45" y="121"/>
                  </a:cubicBezTo>
                  <a:cubicBezTo>
                    <a:pt x="51" y="121"/>
                    <a:pt x="56" y="121"/>
                    <a:pt x="63" y="121"/>
                  </a:cubicBezTo>
                  <a:cubicBezTo>
                    <a:pt x="63" y="114"/>
                    <a:pt x="63" y="107"/>
                    <a:pt x="63" y="99"/>
                  </a:cubicBezTo>
                  <a:cubicBezTo>
                    <a:pt x="56" y="99"/>
                    <a:pt x="50" y="99"/>
                    <a:pt x="44" y="99"/>
                  </a:cubicBezTo>
                  <a:cubicBezTo>
                    <a:pt x="25" y="99"/>
                    <a:pt x="21" y="95"/>
                    <a:pt x="21" y="76"/>
                  </a:cubicBezTo>
                  <a:cubicBezTo>
                    <a:pt x="21" y="72"/>
                    <a:pt x="21" y="68"/>
                    <a:pt x="21" y="64"/>
                  </a:cubicBezTo>
                  <a:cubicBezTo>
                    <a:pt x="21" y="47"/>
                    <a:pt x="23" y="44"/>
                    <a:pt x="40" y="41"/>
                  </a:cubicBezTo>
                  <a:close/>
                  <a:moveTo>
                    <a:pt x="156" y="29"/>
                  </a:moveTo>
                  <a:cubicBezTo>
                    <a:pt x="126" y="29"/>
                    <a:pt x="97" y="29"/>
                    <a:pt x="67" y="29"/>
                  </a:cubicBezTo>
                  <a:cubicBezTo>
                    <a:pt x="67" y="33"/>
                    <a:pt x="67" y="37"/>
                    <a:pt x="67" y="41"/>
                  </a:cubicBezTo>
                  <a:cubicBezTo>
                    <a:pt x="85" y="44"/>
                    <a:pt x="88" y="49"/>
                    <a:pt x="85" y="72"/>
                  </a:cubicBezTo>
                  <a:cubicBezTo>
                    <a:pt x="78" y="72"/>
                    <a:pt x="71" y="72"/>
                    <a:pt x="64" y="72"/>
                  </a:cubicBezTo>
                  <a:cubicBezTo>
                    <a:pt x="63" y="68"/>
                    <a:pt x="63" y="64"/>
                    <a:pt x="62" y="61"/>
                  </a:cubicBezTo>
                  <a:cubicBezTo>
                    <a:pt x="56" y="61"/>
                    <a:pt x="50" y="61"/>
                    <a:pt x="44" y="61"/>
                  </a:cubicBezTo>
                  <a:cubicBezTo>
                    <a:pt x="44" y="69"/>
                    <a:pt x="44" y="76"/>
                    <a:pt x="44" y="84"/>
                  </a:cubicBezTo>
                  <a:cubicBezTo>
                    <a:pt x="53" y="84"/>
                    <a:pt x="60" y="83"/>
                    <a:pt x="68" y="84"/>
                  </a:cubicBezTo>
                  <a:cubicBezTo>
                    <a:pt x="81" y="84"/>
                    <a:pt x="86" y="88"/>
                    <a:pt x="86" y="102"/>
                  </a:cubicBezTo>
                  <a:cubicBezTo>
                    <a:pt x="86" y="107"/>
                    <a:pt x="86" y="112"/>
                    <a:pt x="86" y="117"/>
                  </a:cubicBezTo>
                  <a:cubicBezTo>
                    <a:pt x="86" y="136"/>
                    <a:pt x="85" y="137"/>
                    <a:pt x="67" y="142"/>
                  </a:cubicBezTo>
                  <a:cubicBezTo>
                    <a:pt x="67" y="146"/>
                    <a:pt x="67" y="150"/>
                    <a:pt x="67" y="154"/>
                  </a:cubicBezTo>
                  <a:cubicBezTo>
                    <a:pt x="97" y="154"/>
                    <a:pt x="126" y="154"/>
                    <a:pt x="156" y="154"/>
                  </a:cubicBezTo>
                  <a:cubicBezTo>
                    <a:pt x="158" y="134"/>
                    <a:pt x="169" y="124"/>
                    <a:pt x="189" y="121"/>
                  </a:cubicBezTo>
                  <a:cubicBezTo>
                    <a:pt x="189" y="102"/>
                    <a:pt x="189" y="84"/>
                    <a:pt x="189" y="65"/>
                  </a:cubicBezTo>
                  <a:cubicBezTo>
                    <a:pt x="189" y="64"/>
                    <a:pt x="186" y="61"/>
                    <a:pt x="185" y="61"/>
                  </a:cubicBezTo>
                  <a:cubicBezTo>
                    <a:pt x="167" y="58"/>
                    <a:pt x="158" y="47"/>
                    <a:pt x="156" y="29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8A238598-AF7C-4C06-8F12-1192D8FC45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2388" y="4222750"/>
              <a:ext cx="1255713" cy="1512887"/>
            </a:xfrm>
            <a:custGeom>
              <a:avLst/>
              <a:gdLst>
                <a:gd name="T0" fmla="*/ 167 w 167"/>
                <a:gd name="T1" fmla="*/ 100 h 201"/>
                <a:gd name="T2" fmla="*/ 167 w 167"/>
                <a:gd name="T3" fmla="*/ 174 h 201"/>
                <a:gd name="T4" fmla="*/ 141 w 167"/>
                <a:gd name="T5" fmla="*/ 200 h 201"/>
                <a:gd name="T6" fmla="*/ 25 w 167"/>
                <a:gd name="T7" fmla="*/ 200 h 201"/>
                <a:gd name="T8" fmla="*/ 0 w 167"/>
                <a:gd name="T9" fmla="*/ 174 h 201"/>
                <a:gd name="T10" fmla="*/ 0 w 167"/>
                <a:gd name="T11" fmla="*/ 28 h 201"/>
                <a:gd name="T12" fmla="*/ 27 w 167"/>
                <a:gd name="T13" fmla="*/ 0 h 201"/>
                <a:gd name="T14" fmla="*/ 139 w 167"/>
                <a:gd name="T15" fmla="*/ 0 h 201"/>
                <a:gd name="T16" fmla="*/ 167 w 167"/>
                <a:gd name="T17" fmla="*/ 28 h 201"/>
                <a:gd name="T18" fmla="*/ 167 w 167"/>
                <a:gd name="T19" fmla="*/ 100 h 201"/>
                <a:gd name="T20" fmla="*/ 143 w 167"/>
                <a:gd name="T21" fmla="*/ 27 h 201"/>
                <a:gd name="T22" fmla="*/ 28 w 167"/>
                <a:gd name="T23" fmla="*/ 27 h 201"/>
                <a:gd name="T24" fmla="*/ 23 w 167"/>
                <a:gd name="T25" fmla="*/ 30 h 201"/>
                <a:gd name="T26" fmla="*/ 22 w 167"/>
                <a:gd name="T27" fmla="*/ 58 h 201"/>
                <a:gd name="T28" fmla="*/ 143 w 167"/>
                <a:gd name="T29" fmla="*/ 58 h 201"/>
                <a:gd name="T30" fmla="*/ 143 w 167"/>
                <a:gd name="T31" fmla="*/ 27 h 201"/>
                <a:gd name="T32" fmla="*/ 53 w 167"/>
                <a:gd name="T33" fmla="*/ 174 h 201"/>
                <a:gd name="T34" fmla="*/ 53 w 167"/>
                <a:gd name="T35" fmla="*/ 150 h 201"/>
                <a:gd name="T36" fmla="*/ 23 w 167"/>
                <a:gd name="T37" fmla="*/ 150 h 201"/>
                <a:gd name="T38" fmla="*/ 23 w 167"/>
                <a:gd name="T39" fmla="*/ 174 h 201"/>
                <a:gd name="T40" fmla="*/ 53 w 167"/>
                <a:gd name="T41" fmla="*/ 174 h 201"/>
                <a:gd name="T42" fmla="*/ 98 w 167"/>
                <a:gd name="T43" fmla="*/ 150 h 201"/>
                <a:gd name="T44" fmla="*/ 68 w 167"/>
                <a:gd name="T45" fmla="*/ 150 h 201"/>
                <a:gd name="T46" fmla="*/ 68 w 167"/>
                <a:gd name="T47" fmla="*/ 174 h 201"/>
                <a:gd name="T48" fmla="*/ 98 w 167"/>
                <a:gd name="T49" fmla="*/ 174 h 201"/>
                <a:gd name="T50" fmla="*/ 98 w 167"/>
                <a:gd name="T51" fmla="*/ 150 h 201"/>
                <a:gd name="T52" fmla="*/ 53 w 167"/>
                <a:gd name="T53" fmla="*/ 73 h 201"/>
                <a:gd name="T54" fmla="*/ 23 w 167"/>
                <a:gd name="T55" fmla="*/ 73 h 201"/>
                <a:gd name="T56" fmla="*/ 23 w 167"/>
                <a:gd name="T57" fmla="*/ 96 h 201"/>
                <a:gd name="T58" fmla="*/ 53 w 167"/>
                <a:gd name="T59" fmla="*/ 96 h 201"/>
                <a:gd name="T60" fmla="*/ 53 w 167"/>
                <a:gd name="T61" fmla="*/ 73 h 201"/>
                <a:gd name="T62" fmla="*/ 68 w 167"/>
                <a:gd name="T63" fmla="*/ 72 h 201"/>
                <a:gd name="T64" fmla="*/ 68 w 167"/>
                <a:gd name="T65" fmla="*/ 96 h 201"/>
                <a:gd name="T66" fmla="*/ 98 w 167"/>
                <a:gd name="T67" fmla="*/ 96 h 201"/>
                <a:gd name="T68" fmla="*/ 98 w 167"/>
                <a:gd name="T69" fmla="*/ 72 h 201"/>
                <a:gd name="T70" fmla="*/ 68 w 167"/>
                <a:gd name="T71" fmla="*/ 72 h 201"/>
                <a:gd name="T72" fmla="*/ 53 w 167"/>
                <a:gd name="T73" fmla="*/ 135 h 201"/>
                <a:gd name="T74" fmla="*/ 53 w 167"/>
                <a:gd name="T75" fmla="*/ 111 h 201"/>
                <a:gd name="T76" fmla="*/ 23 w 167"/>
                <a:gd name="T77" fmla="*/ 111 h 201"/>
                <a:gd name="T78" fmla="*/ 23 w 167"/>
                <a:gd name="T79" fmla="*/ 135 h 201"/>
                <a:gd name="T80" fmla="*/ 53 w 167"/>
                <a:gd name="T81" fmla="*/ 135 h 201"/>
                <a:gd name="T82" fmla="*/ 68 w 167"/>
                <a:gd name="T83" fmla="*/ 135 h 201"/>
                <a:gd name="T84" fmla="*/ 98 w 167"/>
                <a:gd name="T85" fmla="*/ 135 h 201"/>
                <a:gd name="T86" fmla="*/ 98 w 167"/>
                <a:gd name="T87" fmla="*/ 111 h 201"/>
                <a:gd name="T88" fmla="*/ 68 w 167"/>
                <a:gd name="T89" fmla="*/ 111 h 201"/>
                <a:gd name="T90" fmla="*/ 68 w 167"/>
                <a:gd name="T91" fmla="*/ 135 h 201"/>
                <a:gd name="T92" fmla="*/ 144 w 167"/>
                <a:gd name="T93" fmla="*/ 73 h 201"/>
                <a:gd name="T94" fmla="*/ 113 w 167"/>
                <a:gd name="T95" fmla="*/ 73 h 201"/>
                <a:gd name="T96" fmla="*/ 113 w 167"/>
                <a:gd name="T97" fmla="*/ 96 h 201"/>
                <a:gd name="T98" fmla="*/ 144 w 167"/>
                <a:gd name="T99" fmla="*/ 96 h 201"/>
                <a:gd name="T100" fmla="*/ 144 w 167"/>
                <a:gd name="T101" fmla="*/ 73 h 201"/>
                <a:gd name="T102" fmla="*/ 144 w 167"/>
                <a:gd name="T103" fmla="*/ 111 h 201"/>
                <a:gd name="T104" fmla="*/ 114 w 167"/>
                <a:gd name="T105" fmla="*/ 111 h 201"/>
                <a:gd name="T106" fmla="*/ 114 w 167"/>
                <a:gd name="T107" fmla="*/ 135 h 201"/>
                <a:gd name="T108" fmla="*/ 144 w 167"/>
                <a:gd name="T109" fmla="*/ 135 h 201"/>
                <a:gd name="T110" fmla="*/ 144 w 167"/>
                <a:gd name="T111" fmla="*/ 111 h 201"/>
                <a:gd name="T112" fmla="*/ 113 w 167"/>
                <a:gd name="T113" fmla="*/ 150 h 201"/>
                <a:gd name="T114" fmla="*/ 113 w 167"/>
                <a:gd name="T115" fmla="*/ 174 h 201"/>
                <a:gd name="T116" fmla="*/ 143 w 167"/>
                <a:gd name="T117" fmla="*/ 174 h 201"/>
                <a:gd name="T118" fmla="*/ 143 w 167"/>
                <a:gd name="T119" fmla="*/ 150 h 201"/>
                <a:gd name="T120" fmla="*/ 113 w 167"/>
                <a:gd name="T121" fmla="*/ 15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7" h="201">
                  <a:moveTo>
                    <a:pt x="167" y="100"/>
                  </a:moveTo>
                  <a:cubicBezTo>
                    <a:pt x="167" y="125"/>
                    <a:pt x="167" y="150"/>
                    <a:pt x="167" y="174"/>
                  </a:cubicBezTo>
                  <a:cubicBezTo>
                    <a:pt x="167" y="192"/>
                    <a:pt x="158" y="200"/>
                    <a:pt x="141" y="200"/>
                  </a:cubicBezTo>
                  <a:cubicBezTo>
                    <a:pt x="102" y="201"/>
                    <a:pt x="64" y="201"/>
                    <a:pt x="25" y="200"/>
                  </a:cubicBezTo>
                  <a:cubicBezTo>
                    <a:pt x="9" y="200"/>
                    <a:pt x="0" y="191"/>
                    <a:pt x="0" y="174"/>
                  </a:cubicBezTo>
                  <a:cubicBezTo>
                    <a:pt x="0" y="125"/>
                    <a:pt x="0" y="77"/>
                    <a:pt x="0" y="28"/>
                  </a:cubicBezTo>
                  <a:cubicBezTo>
                    <a:pt x="0" y="9"/>
                    <a:pt x="9" y="0"/>
                    <a:pt x="27" y="0"/>
                  </a:cubicBezTo>
                  <a:cubicBezTo>
                    <a:pt x="64" y="0"/>
                    <a:pt x="102" y="0"/>
                    <a:pt x="139" y="0"/>
                  </a:cubicBezTo>
                  <a:cubicBezTo>
                    <a:pt x="158" y="0"/>
                    <a:pt x="167" y="9"/>
                    <a:pt x="167" y="28"/>
                  </a:cubicBezTo>
                  <a:cubicBezTo>
                    <a:pt x="167" y="52"/>
                    <a:pt x="167" y="76"/>
                    <a:pt x="167" y="100"/>
                  </a:cubicBezTo>
                  <a:close/>
                  <a:moveTo>
                    <a:pt x="143" y="27"/>
                  </a:moveTo>
                  <a:cubicBezTo>
                    <a:pt x="104" y="27"/>
                    <a:pt x="66" y="26"/>
                    <a:pt x="28" y="27"/>
                  </a:cubicBezTo>
                  <a:cubicBezTo>
                    <a:pt x="26" y="27"/>
                    <a:pt x="23" y="29"/>
                    <a:pt x="23" y="30"/>
                  </a:cubicBezTo>
                  <a:cubicBezTo>
                    <a:pt x="22" y="39"/>
                    <a:pt x="22" y="48"/>
                    <a:pt x="22" y="58"/>
                  </a:cubicBezTo>
                  <a:cubicBezTo>
                    <a:pt x="63" y="58"/>
                    <a:pt x="103" y="58"/>
                    <a:pt x="143" y="58"/>
                  </a:cubicBezTo>
                  <a:cubicBezTo>
                    <a:pt x="143" y="47"/>
                    <a:pt x="143" y="38"/>
                    <a:pt x="143" y="27"/>
                  </a:cubicBezTo>
                  <a:close/>
                  <a:moveTo>
                    <a:pt x="53" y="174"/>
                  </a:moveTo>
                  <a:cubicBezTo>
                    <a:pt x="53" y="166"/>
                    <a:pt x="53" y="158"/>
                    <a:pt x="53" y="150"/>
                  </a:cubicBezTo>
                  <a:cubicBezTo>
                    <a:pt x="43" y="150"/>
                    <a:pt x="33" y="150"/>
                    <a:pt x="23" y="150"/>
                  </a:cubicBezTo>
                  <a:cubicBezTo>
                    <a:pt x="23" y="158"/>
                    <a:pt x="23" y="166"/>
                    <a:pt x="23" y="174"/>
                  </a:cubicBezTo>
                  <a:cubicBezTo>
                    <a:pt x="33" y="174"/>
                    <a:pt x="43" y="174"/>
                    <a:pt x="53" y="174"/>
                  </a:cubicBezTo>
                  <a:close/>
                  <a:moveTo>
                    <a:pt x="98" y="150"/>
                  </a:moveTo>
                  <a:cubicBezTo>
                    <a:pt x="88" y="150"/>
                    <a:pt x="78" y="150"/>
                    <a:pt x="68" y="150"/>
                  </a:cubicBezTo>
                  <a:cubicBezTo>
                    <a:pt x="68" y="158"/>
                    <a:pt x="68" y="166"/>
                    <a:pt x="68" y="174"/>
                  </a:cubicBezTo>
                  <a:cubicBezTo>
                    <a:pt x="78" y="174"/>
                    <a:pt x="88" y="174"/>
                    <a:pt x="98" y="174"/>
                  </a:cubicBezTo>
                  <a:cubicBezTo>
                    <a:pt x="98" y="166"/>
                    <a:pt x="98" y="158"/>
                    <a:pt x="98" y="150"/>
                  </a:cubicBezTo>
                  <a:close/>
                  <a:moveTo>
                    <a:pt x="53" y="73"/>
                  </a:moveTo>
                  <a:cubicBezTo>
                    <a:pt x="43" y="73"/>
                    <a:pt x="33" y="73"/>
                    <a:pt x="23" y="73"/>
                  </a:cubicBezTo>
                  <a:cubicBezTo>
                    <a:pt x="23" y="81"/>
                    <a:pt x="23" y="89"/>
                    <a:pt x="23" y="96"/>
                  </a:cubicBezTo>
                  <a:cubicBezTo>
                    <a:pt x="34" y="96"/>
                    <a:pt x="43" y="96"/>
                    <a:pt x="53" y="96"/>
                  </a:cubicBezTo>
                  <a:cubicBezTo>
                    <a:pt x="53" y="88"/>
                    <a:pt x="53" y="81"/>
                    <a:pt x="53" y="73"/>
                  </a:cubicBezTo>
                  <a:close/>
                  <a:moveTo>
                    <a:pt x="68" y="72"/>
                  </a:moveTo>
                  <a:cubicBezTo>
                    <a:pt x="68" y="81"/>
                    <a:pt x="68" y="89"/>
                    <a:pt x="68" y="96"/>
                  </a:cubicBezTo>
                  <a:cubicBezTo>
                    <a:pt x="79" y="96"/>
                    <a:pt x="89" y="96"/>
                    <a:pt x="98" y="96"/>
                  </a:cubicBezTo>
                  <a:cubicBezTo>
                    <a:pt x="98" y="88"/>
                    <a:pt x="98" y="80"/>
                    <a:pt x="98" y="72"/>
                  </a:cubicBezTo>
                  <a:cubicBezTo>
                    <a:pt x="88" y="72"/>
                    <a:pt x="79" y="72"/>
                    <a:pt x="68" y="72"/>
                  </a:cubicBezTo>
                  <a:close/>
                  <a:moveTo>
                    <a:pt x="53" y="135"/>
                  </a:moveTo>
                  <a:cubicBezTo>
                    <a:pt x="53" y="127"/>
                    <a:pt x="53" y="119"/>
                    <a:pt x="53" y="111"/>
                  </a:cubicBezTo>
                  <a:cubicBezTo>
                    <a:pt x="43" y="111"/>
                    <a:pt x="33" y="111"/>
                    <a:pt x="23" y="111"/>
                  </a:cubicBezTo>
                  <a:cubicBezTo>
                    <a:pt x="23" y="120"/>
                    <a:pt x="23" y="127"/>
                    <a:pt x="23" y="135"/>
                  </a:cubicBezTo>
                  <a:cubicBezTo>
                    <a:pt x="33" y="135"/>
                    <a:pt x="43" y="135"/>
                    <a:pt x="53" y="135"/>
                  </a:cubicBezTo>
                  <a:close/>
                  <a:moveTo>
                    <a:pt x="68" y="135"/>
                  </a:moveTo>
                  <a:cubicBezTo>
                    <a:pt x="79" y="135"/>
                    <a:pt x="88" y="135"/>
                    <a:pt x="98" y="135"/>
                  </a:cubicBezTo>
                  <a:cubicBezTo>
                    <a:pt x="98" y="127"/>
                    <a:pt x="98" y="119"/>
                    <a:pt x="98" y="111"/>
                  </a:cubicBezTo>
                  <a:cubicBezTo>
                    <a:pt x="88" y="111"/>
                    <a:pt x="78" y="111"/>
                    <a:pt x="68" y="111"/>
                  </a:cubicBezTo>
                  <a:cubicBezTo>
                    <a:pt x="68" y="119"/>
                    <a:pt x="68" y="127"/>
                    <a:pt x="68" y="135"/>
                  </a:cubicBezTo>
                  <a:close/>
                  <a:moveTo>
                    <a:pt x="144" y="73"/>
                  </a:moveTo>
                  <a:cubicBezTo>
                    <a:pt x="133" y="73"/>
                    <a:pt x="123" y="73"/>
                    <a:pt x="113" y="73"/>
                  </a:cubicBezTo>
                  <a:cubicBezTo>
                    <a:pt x="113" y="81"/>
                    <a:pt x="113" y="88"/>
                    <a:pt x="113" y="96"/>
                  </a:cubicBezTo>
                  <a:cubicBezTo>
                    <a:pt x="124" y="96"/>
                    <a:pt x="133" y="96"/>
                    <a:pt x="144" y="96"/>
                  </a:cubicBezTo>
                  <a:cubicBezTo>
                    <a:pt x="144" y="88"/>
                    <a:pt x="144" y="81"/>
                    <a:pt x="144" y="73"/>
                  </a:cubicBezTo>
                  <a:close/>
                  <a:moveTo>
                    <a:pt x="144" y="111"/>
                  </a:moveTo>
                  <a:cubicBezTo>
                    <a:pt x="133" y="111"/>
                    <a:pt x="124" y="111"/>
                    <a:pt x="114" y="111"/>
                  </a:cubicBezTo>
                  <a:cubicBezTo>
                    <a:pt x="114" y="120"/>
                    <a:pt x="114" y="127"/>
                    <a:pt x="114" y="135"/>
                  </a:cubicBezTo>
                  <a:cubicBezTo>
                    <a:pt x="124" y="135"/>
                    <a:pt x="134" y="135"/>
                    <a:pt x="144" y="135"/>
                  </a:cubicBezTo>
                  <a:cubicBezTo>
                    <a:pt x="144" y="127"/>
                    <a:pt x="144" y="119"/>
                    <a:pt x="144" y="111"/>
                  </a:cubicBezTo>
                  <a:close/>
                  <a:moveTo>
                    <a:pt x="113" y="150"/>
                  </a:moveTo>
                  <a:cubicBezTo>
                    <a:pt x="113" y="158"/>
                    <a:pt x="113" y="166"/>
                    <a:pt x="113" y="174"/>
                  </a:cubicBezTo>
                  <a:cubicBezTo>
                    <a:pt x="124" y="174"/>
                    <a:pt x="133" y="174"/>
                    <a:pt x="143" y="174"/>
                  </a:cubicBezTo>
                  <a:cubicBezTo>
                    <a:pt x="143" y="166"/>
                    <a:pt x="143" y="158"/>
                    <a:pt x="143" y="150"/>
                  </a:cubicBezTo>
                  <a:cubicBezTo>
                    <a:pt x="133" y="150"/>
                    <a:pt x="124" y="150"/>
                    <a:pt x="113" y="15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89B4DEE7-ECF6-417C-8F52-09E5E8902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1175" y="3295650"/>
              <a:ext cx="1398588" cy="903287"/>
            </a:xfrm>
            <a:custGeom>
              <a:avLst/>
              <a:gdLst>
                <a:gd name="T0" fmla="*/ 18 w 186"/>
                <a:gd name="T1" fmla="*/ 105 h 120"/>
                <a:gd name="T2" fmla="*/ 0 w 186"/>
                <a:gd name="T3" fmla="*/ 105 h 120"/>
                <a:gd name="T4" fmla="*/ 0 w 186"/>
                <a:gd name="T5" fmla="*/ 0 h 120"/>
                <a:gd name="T6" fmla="*/ 10 w 186"/>
                <a:gd name="T7" fmla="*/ 3 h 120"/>
                <a:gd name="T8" fmla="*/ 34 w 186"/>
                <a:gd name="T9" fmla="*/ 3 h 120"/>
                <a:gd name="T10" fmla="*/ 44 w 186"/>
                <a:gd name="T11" fmla="*/ 5 h 120"/>
                <a:gd name="T12" fmla="*/ 58 w 186"/>
                <a:gd name="T13" fmla="*/ 5 h 120"/>
                <a:gd name="T14" fmla="*/ 74 w 186"/>
                <a:gd name="T15" fmla="*/ 5 h 120"/>
                <a:gd name="T16" fmla="*/ 86 w 186"/>
                <a:gd name="T17" fmla="*/ 5 h 120"/>
                <a:gd name="T18" fmla="*/ 100 w 186"/>
                <a:gd name="T19" fmla="*/ 5 h 120"/>
                <a:gd name="T20" fmla="*/ 112 w 186"/>
                <a:gd name="T21" fmla="*/ 5 h 120"/>
                <a:gd name="T22" fmla="*/ 128 w 186"/>
                <a:gd name="T23" fmla="*/ 5 h 120"/>
                <a:gd name="T24" fmla="*/ 142 w 186"/>
                <a:gd name="T25" fmla="*/ 5 h 120"/>
                <a:gd name="T26" fmla="*/ 157 w 186"/>
                <a:gd name="T27" fmla="*/ 5 h 120"/>
                <a:gd name="T28" fmla="*/ 169 w 186"/>
                <a:gd name="T29" fmla="*/ 6 h 120"/>
                <a:gd name="T30" fmla="*/ 186 w 186"/>
                <a:gd name="T31" fmla="*/ 0 h 120"/>
                <a:gd name="T32" fmla="*/ 186 w 186"/>
                <a:gd name="T33" fmla="*/ 120 h 120"/>
                <a:gd name="T34" fmla="*/ 169 w 186"/>
                <a:gd name="T35" fmla="*/ 120 h 120"/>
                <a:gd name="T36" fmla="*/ 169 w 186"/>
                <a:gd name="T37" fmla="*/ 28 h 120"/>
                <a:gd name="T38" fmla="*/ 154 w 186"/>
                <a:gd name="T39" fmla="*/ 24 h 120"/>
                <a:gd name="T40" fmla="*/ 143 w 186"/>
                <a:gd name="T41" fmla="*/ 24 h 120"/>
                <a:gd name="T42" fmla="*/ 127 w 186"/>
                <a:gd name="T43" fmla="*/ 24 h 120"/>
                <a:gd name="T44" fmla="*/ 113 w 186"/>
                <a:gd name="T45" fmla="*/ 24 h 120"/>
                <a:gd name="T46" fmla="*/ 109 w 186"/>
                <a:gd name="T47" fmla="*/ 26 h 120"/>
                <a:gd name="T48" fmla="*/ 91 w 186"/>
                <a:gd name="T49" fmla="*/ 23 h 120"/>
                <a:gd name="T50" fmla="*/ 74 w 186"/>
                <a:gd name="T51" fmla="*/ 25 h 120"/>
                <a:gd name="T52" fmla="*/ 59 w 186"/>
                <a:gd name="T53" fmla="*/ 25 h 120"/>
                <a:gd name="T54" fmla="*/ 45 w 186"/>
                <a:gd name="T55" fmla="*/ 25 h 120"/>
                <a:gd name="T56" fmla="*/ 30 w 186"/>
                <a:gd name="T57" fmla="*/ 25 h 120"/>
                <a:gd name="T58" fmla="*/ 18 w 186"/>
                <a:gd name="T59" fmla="*/ 27 h 120"/>
                <a:gd name="T60" fmla="*/ 18 w 186"/>
                <a:gd name="T61" fmla="*/ 10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6" h="120">
                  <a:moveTo>
                    <a:pt x="18" y="105"/>
                  </a:moveTo>
                  <a:cubicBezTo>
                    <a:pt x="11" y="105"/>
                    <a:pt x="6" y="105"/>
                    <a:pt x="0" y="105"/>
                  </a:cubicBezTo>
                  <a:cubicBezTo>
                    <a:pt x="0" y="70"/>
                    <a:pt x="0" y="35"/>
                    <a:pt x="0" y="0"/>
                  </a:cubicBezTo>
                  <a:cubicBezTo>
                    <a:pt x="4" y="1"/>
                    <a:pt x="7" y="2"/>
                    <a:pt x="10" y="3"/>
                  </a:cubicBezTo>
                  <a:cubicBezTo>
                    <a:pt x="18" y="7"/>
                    <a:pt x="26" y="10"/>
                    <a:pt x="34" y="3"/>
                  </a:cubicBezTo>
                  <a:cubicBezTo>
                    <a:pt x="36" y="2"/>
                    <a:pt x="41" y="4"/>
                    <a:pt x="44" y="5"/>
                  </a:cubicBezTo>
                  <a:cubicBezTo>
                    <a:pt x="49" y="7"/>
                    <a:pt x="53" y="9"/>
                    <a:pt x="58" y="5"/>
                  </a:cubicBezTo>
                  <a:cubicBezTo>
                    <a:pt x="63" y="1"/>
                    <a:pt x="69" y="1"/>
                    <a:pt x="74" y="5"/>
                  </a:cubicBezTo>
                  <a:cubicBezTo>
                    <a:pt x="78" y="8"/>
                    <a:pt x="82" y="8"/>
                    <a:pt x="86" y="5"/>
                  </a:cubicBezTo>
                  <a:cubicBezTo>
                    <a:pt x="91" y="1"/>
                    <a:pt x="95" y="1"/>
                    <a:pt x="100" y="5"/>
                  </a:cubicBezTo>
                  <a:cubicBezTo>
                    <a:pt x="104" y="8"/>
                    <a:pt x="108" y="8"/>
                    <a:pt x="112" y="5"/>
                  </a:cubicBezTo>
                  <a:cubicBezTo>
                    <a:pt x="117" y="1"/>
                    <a:pt x="123" y="1"/>
                    <a:pt x="128" y="5"/>
                  </a:cubicBezTo>
                  <a:cubicBezTo>
                    <a:pt x="133" y="9"/>
                    <a:pt x="137" y="8"/>
                    <a:pt x="142" y="5"/>
                  </a:cubicBezTo>
                  <a:cubicBezTo>
                    <a:pt x="147" y="1"/>
                    <a:pt x="151" y="2"/>
                    <a:pt x="157" y="5"/>
                  </a:cubicBezTo>
                  <a:cubicBezTo>
                    <a:pt x="160" y="7"/>
                    <a:pt x="165" y="7"/>
                    <a:pt x="169" y="6"/>
                  </a:cubicBezTo>
                  <a:cubicBezTo>
                    <a:pt x="175" y="5"/>
                    <a:pt x="180" y="2"/>
                    <a:pt x="186" y="0"/>
                  </a:cubicBezTo>
                  <a:cubicBezTo>
                    <a:pt x="186" y="40"/>
                    <a:pt x="186" y="80"/>
                    <a:pt x="186" y="120"/>
                  </a:cubicBezTo>
                  <a:cubicBezTo>
                    <a:pt x="181" y="120"/>
                    <a:pt x="176" y="120"/>
                    <a:pt x="169" y="120"/>
                  </a:cubicBezTo>
                  <a:cubicBezTo>
                    <a:pt x="169" y="89"/>
                    <a:pt x="169" y="58"/>
                    <a:pt x="169" y="28"/>
                  </a:cubicBezTo>
                  <a:cubicBezTo>
                    <a:pt x="163" y="27"/>
                    <a:pt x="158" y="25"/>
                    <a:pt x="154" y="24"/>
                  </a:cubicBezTo>
                  <a:cubicBezTo>
                    <a:pt x="150" y="23"/>
                    <a:pt x="146" y="23"/>
                    <a:pt x="143" y="24"/>
                  </a:cubicBezTo>
                  <a:cubicBezTo>
                    <a:pt x="137" y="27"/>
                    <a:pt x="132" y="28"/>
                    <a:pt x="127" y="24"/>
                  </a:cubicBezTo>
                  <a:cubicBezTo>
                    <a:pt x="123" y="21"/>
                    <a:pt x="118" y="21"/>
                    <a:pt x="113" y="24"/>
                  </a:cubicBezTo>
                  <a:cubicBezTo>
                    <a:pt x="112" y="25"/>
                    <a:pt x="110" y="27"/>
                    <a:pt x="109" y="26"/>
                  </a:cubicBezTo>
                  <a:cubicBezTo>
                    <a:pt x="103" y="25"/>
                    <a:pt x="97" y="22"/>
                    <a:pt x="91" y="23"/>
                  </a:cubicBezTo>
                  <a:cubicBezTo>
                    <a:pt x="85" y="24"/>
                    <a:pt x="81" y="30"/>
                    <a:pt x="74" y="25"/>
                  </a:cubicBezTo>
                  <a:cubicBezTo>
                    <a:pt x="69" y="21"/>
                    <a:pt x="64" y="21"/>
                    <a:pt x="59" y="25"/>
                  </a:cubicBezTo>
                  <a:cubicBezTo>
                    <a:pt x="54" y="28"/>
                    <a:pt x="49" y="28"/>
                    <a:pt x="45" y="25"/>
                  </a:cubicBezTo>
                  <a:cubicBezTo>
                    <a:pt x="40" y="21"/>
                    <a:pt x="36" y="22"/>
                    <a:pt x="30" y="25"/>
                  </a:cubicBezTo>
                  <a:cubicBezTo>
                    <a:pt x="27" y="27"/>
                    <a:pt x="23" y="27"/>
                    <a:pt x="18" y="27"/>
                  </a:cubicBezTo>
                  <a:cubicBezTo>
                    <a:pt x="18" y="52"/>
                    <a:pt x="18" y="78"/>
                    <a:pt x="18" y="105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465A015B-4A29-461A-9949-A6C388620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2638" y="3400425"/>
              <a:ext cx="700088" cy="814387"/>
            </a:xfrm>
            <a:custGeom>
              <a:avLst/>
              <a:gdLst>
                <a:gd name="T0" fmla="*/ 1 w 93"/>
                <a:gd name="T1" fmla="*/ 2 h 108"/>
                <a:gd name="T2" fmla="*/ 25 w 93"/>
                <a:gd name="T3" fmla="*/ 3 h 108"/>
                <a:gd name="T4" fmla="*/ 33 w 93"/>
                <a:gd name="T5" fmla="*/ 5 h 108"/>
                <a:gd name="T6" fmla="*/ 49 w 93"/>
                <a:gd name="T7" fmla="*/ 5 h 108"/>
                <a:gd name="T8" fmla="*/ 63 w 93"/>
                <a:gd name="T9" fmla="*/ 5 h 108"/>
                <a:gd name="T10" fmla="*/ 76 w 93"/>
                <a:gd name="T11" fmla="*/ 6 h 108"/>
                <a:gd name="T12" fmla="*/ 93 w 93"/>
                <a:gd name="T13" fmla="*/ 0 h 108"/>
                <a:gd name="T14" fmla="*/ 93 w 93"/>
                <a:gd name="T15" fmla="*/ 105 h 108"/>
                <a:gd name="T16" fmla="*/ 91 w 93"/>
                <a:gd name="T17" fmla="*/ 106 h 108"/>
                <a:gd name="T18" fmla="*/ 76 w 93"/>
                <a:gd name="T19" fmla="*/ 93 h 108"/>
                <a:gd name="T20" fmla="*/ 76 w 93"/>
                <a:gd name="T21" fmla="*/ 29 h 108"/>
                <a:gd name="T22" fmla="*/ 60 w 93"/>
                <a:gd name="T23" fmla="*/ 24 h 108"/>
                <a:gd name="T24" fmla="*/ 49 w 93"/>
                <a:gd name="T25" fmla="*/ 25 h 108"/>
                <a:gd name="T26" fmla="*/ 33 w 93"/>
                <a:gd name="T27" fmla="*/ 25 h 108"/>
                <a:gd name="T28" fmla="*/ 21 w 93"/>
                <a:gd name="T29" fmla="*/ 24 h 108"/>
                <a:gd name="T30" fmla="*/ 1 w 93"/>
                <a:gd name="T31" fmla="*/ 11 h 108"/>
                <a:gd name="T32" fmla="*/ 1 w 93"/>
                <a:gd name="T3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108">
                  <a:moveTo>
                    <a:pt x="1" y="2"/>
                  </a:moveTo>
                  <a:cubicBezTo>
                    <a:pt x="9" y="10"/>
                    <a:pt x="17" y="8"/>
                    <a:pt x="25" y="3"/>
                  </a:cubicBezTo>
                  <a:cubicBezTo>
                    <a:pt x="27" y="2"/>
                    <a:pt x="31" y="4"/>
                    <a:pt x="33" y="5"/>
                  </a:cubicBezTo>
                  <a:cubicBezTo>
                    <a:pt x="39" y="9"/>
                    <a:pt x="44" y="9"/>
                    <a:pt x="49" y="5"/>
                  </a:cubicBezTo>
                  <a:cubicBezTo>
                    <a:pt x="53" y="2"/>
                    <a:pt x="58" y="2"/>
                    <a:pt x="63" y="5"/>
                  </a:cubicBezTo>
                  <a:cubicBezTo>
                    <a:pt x="67" y="7"/>
                    <a:pt x="72" y="7"/>
                    <a:pt x="76" y="6"/>
                  </a:cubicBezTo>
                  <a:cubicBezTo>
                    <a:pt x="81" y="5"/>
                    <a:pt x="87" y="2"/>
                    <a:pt x="93" y="0"/>
                  </a:cubicBezTo>
                  <a:cubicBezTo>
                    <a:pt x="93" y="36"/>
                    <a:pt x="93" y="71"/>
                    <a:pt x="93" y="105"/>
                  </a:cubicBezTo>
                  <a:cubicBezTo>
                    <a:pt x="92" y="106"/>
                    <a:pt x="91" y="106"/>
                    <a:pt x="91" y="106"/>
                  </a:cubicBezTo>
                  <a:cubicBezTo>
                    <a:pt x="76" y="108"/>
                    <a:pt x="76" y="108"/>
                    <a:pt x="76" y="93"/>
                  </a:cubicBezTo>
                  <a:cubicBezTo>
                    <a:pt x="76" y="71"/>
                    <a:pt x="76" y="49"/>
                    <a:pt x="76" y="29"/>
                  </a:cubicBezTo>
                  <a:cubicBezTo>
                    <a:pt x="70" y="27"/>
                    <a:pt x="65" y="25"/>
                    <a:pt x="60" y="24"/>
                  </a:cubicBezTo>
                  <a:cubicBezTo>
                    <a:pt x="57" y="24"/>
                    <a:pt x="52" y="23"/>
                    <a:pt x="49" y="25"/>
                  </a:cubicBezTo>
                  <a:cubicBezTo>
                    <a:pt x="43" y="28"/>
                    <a:pt x="38" y="27"/>
                    <a:pt x="33" y="25"/>
                  </a:cubicBezTo>
                  <a:cubicBezTo>
                    <a:pt x="29" y="23"/>
                    <a:pt x="24" y="23"/>
                    <a:pt x="21" y="24"/>
                  </a:cubicBezTo>
                  <a:cubicBezTo>
                    <a:pt x="7" y="30"/>
                    <a:pt x="0" y="26"/>
                    <a:pt x="1" y="11"/>
                  </a:cubicBezTo>
                  <a:cubicBezTo>
                    <a:pt x="1" y="9"/>
                    <a:pt x="1" y="6"/>
                    <a:pt x="1" y="2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4DC31093-479B-4107-A767-FCD6AF2C0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4863" y="3987800"/>
              <a:ext cx="819150" cy="46037"/>
            </a:xfrm>
            <a:custGeom>
              <a:avLst/>
              <a:gdLst>
                <a:gd name="T0" fmla="*/ 109 w 109"/>
                <a:gd name="T1" fmla="*/ 2 h 6"/>
                <a:gd name="T2" fmla="*/ 103 w 109"/>
                <a:gd name="T3" fmla="*/ 6 h 6"/>
                <a:gd name="T4" fmla="*/ 6 w 109"/>
                <a:gd name="T5" fmla="*/ 6 h 6"/>
                <a:gd name="T6" fmla="*/ 0 w 109"/>
                <a:gd name="T7" fmla="*/ 2 h 6"/>
                <a:gd name="T8" fmla="*/ 1 w 109"/>
                <a:gd name="T9" fmla="*/ 0 h 6"/>
                <a:gd name="T10" fmla="*/ 108 w 109"/>
                <a:gd name="T11" fmla="*/ 0 h 6"/>
                <a:gd name="T12" fmla="*/ 109 w 109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109" y="2"/>
                  </a:moveTo>
                  <a:cubicBezTo>
                    <a:pt x="107" y="3"/>
                    <a:pt x="105" y="6"/>
                    <a:pt x="103" y="6"/>
                  </a:cubicBezTo>
                  <a:cubicBezTo>
                    <a:pt x="71" y="6"/>
                    <a:pt x="38" y="6"/>
                    <a:pt x="6" y="6"/>
                  </a:cubicBezTo>
                  <a:cubicBezTo>
                    <a:pt x="4" y="6"/>
                    <a:pt x="2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36" y="0"/>
                    <a:pt x="72" y="0"/>
                    <a:pt x="108" y="0"/>
                  </a:cubicBezTo>
                  <a:cubicBezTo>
                    <a:pt x="108" y="0"/>
                    <a:pt x="109" y="1"/>
                    <a:pt x="109" y="2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26881FE2-707C-4B22-B90C-34414ED2B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4863" y="3754438"/>
              <a:ext cx="812800" cy="53975"/>
            </a:xfrm>
            <a:custGeom>
              <a:avLst/>
              <a:gdLst>
                <a:gd name="T0" fmla="*/ 54 w 108"/>
                <a:gd name="T1" fmla="*/ 7 h 7"/>
                <a:gd name="T2" fmla="*/ 7 w 108"/>
                <a:gd name="T3" fmla="*/ 7 h 7"/>
                <a:gd name="T4" fmla="*/ 0 w 108"/>
                <a:gd name="T5" fmla="*/ 4 h 7"/>
                <a:gd name="T6" fmla="*/ 8 w 108"/>
                <a:gd name="T7" fmla="*/ 1 h 7"/>
                <a:gd name="T8" fmla="*/ 101 w 108"/>
                <a:gd name="T9" fmla="*/ 1 h 7"/>
                <a:gd name="T10" fmla="*/ 108 w 108"/>
                <a:gd name="T11" fmla="*/ 4 h 7"/>
                <a:gd name="T12" fmla="*/ 100 w 108"/>
                <a:gd name="T13" fmla="*/ 7 h 7"/>
                <a:gd name="T14" fmla="*/ 54 w 108"/>
                <a:gd name="T15" fmla="*/ 7 h 7"/>
                <a:gd name="T16" fmla="*/ 54 w 108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7">
                  <a:moveTo>
                    <a:pt x="54" y="7"/>
                  </a:moveTo>
                  <a:cubicBezTo>
                    <a:pt x="38" y="7"/>
                    <a:pt x="23" y="7"/>
                    <a:pt x="7" y="7"/>
                  </a:cubicBezTo>
                  <a:cubicBezTo>
                    <a:pt x="5" y="7"/>
                    <a:pt x="3" y="5"/>
                    <a:pt x="0" y="4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39" y="0"/>
                    <a:pt x="70" y="0"/>
                    <a:pt x="101" y="1"/>
                  </a:cubicBezTo>
                  <a:cubicBezTo>
                    <a:pt x="103" y="1"/>
                    <a:pt x="106" y="3"/>
                    <a:pt x="108" y="4"/>
                  </a:cubicBezTo>
                  <a:cubicBezTo>
                    <a:pt x="106" y="5"/>
                    <a:pt x="103" y="7"/>
                    <a:pt x="100" y="7"/>
                  </a:cubicBezTo>
                  <a:cubicBezTo>
                    <a:pt x="85" y="7"/>
                    <a:pt x="69" y="7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E9926527-0C40-4F0A-A37C-7D7F900BF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2638" y="4086225"/>
              <a:ext cx="398463" cy="52387"/>
            </a:xfrm>
            <a:custGeom>
              <a:avLst/>
              <a:gdLst>
                <a:gd name="T0" fmla="*/ 1 w 53"/>
                <a:gd name="T1" fmla="*/ 0 h 7"/>
                <a:gd name="T2" fmla="*/ 49 w 53"/>
                <a:gd name="T3" fmla="*/ 1 h 7"/>
                <a:gd name="T4" fmla="*/ 53 w 53"/>
                <a:gd name="T5" fmla="*/ 4 h 7"/>
                <a:gd name="T6" fmla="*/ 49 w 53"/>
                <a:gd name="T7" fmla="*/ 7 h 7"/>
                <a:gd name="T8" fmla="*/ 5 w 53"/>
                <a:gd name="T9" fmla="*/ 7 h 7"/>
                <a:gd name="T10" fmla="*/ 0 w 53"/>
                <a:gd name="T11" fmla="*/ 3 h 7"/>
                <a:gd name="T12" fmla="*/ 1 w 5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">
                  <a:moveTo>
                    <a:pt x="1" y="0"/>
                  </a:moveTo>
                  <a:cubicBezTo>
                    <a:pt x="17" y="0"/>
                    <a:pt x="33" y="0"/>
                    <a:pt x="49" y="1"/>
                  </a:cubicBezTo>
                  <a:cubicBezTo>
                    <a:pt x="51" y="1"/>
                    <a:pt x="52" y="3"/>
                    <a:pt x="53" y="4"/>
                  </a:cubicBezTo>
                  <a:cubicBezTo>
                    <a:pt x="52" y="5"/>
                    <a:pt x="51" y="7"/>
                    <a:pt x="49" y="7"/>
                  </a:cubicBezTo>
                  <a:cubicBezTo>
                    <a:pt x="35" y="7"/>
                    <a:pt x="20" y="7"/>
                    <a:pt x="5" y="7"/>
                  </a:cubicBezTo>
                  <a:cubicBezTo>
                    <a:pt x="3" y="7"/>
                    <a:pt x="2" y="4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F3B9593E-FEA5-4480-B998-63F33BE4D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2638" y="3868738"/>
              <a:ext cx="406400" cy="44450"/>
            </a:xfrm>
            <a:custGeom>
              <a:avLst/>
              <a:gdLst>
                <a:gd name="T0" fmla="*/ 53 w 54"/>
                <a:gd name="T1" fmla="*/ 6 h 6"/>
                <a:gd name="T2" fmla="*/ 1 w 54"/>
                <a:gd name="T3" fmla="*/ 6 h 6"/>
                <a:gd name="T4" fmla="*/ 0 w 54"/>
                <a:gd name="T5" fmla="*/ 4 h 6"/>
                <a:gd name="T6" fmla="*/ 5 w 54"/>
                <a:gd name="T7" fmla="*/ 0 h 6"/>
                <a:gd name="T8" fmla="*/ 49 w 54"/>
                <a:gd name="T9" fmla="*/ 0 h 6"/>
                <a:gd name="T10" fmla="*/ 54 w 54"/>
                <a:gd name="T11" fmla="*/ 4 h 6"/>
                <a:gd name="T12" fmla="*/ 53 w 5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">
                  <a:moveTo>
                    <a:pt x="53" y="6"/>
                  </a:moveTo>
                  <a:cubicBezTo>
                    <a:pt x="36" y="6"/>
                    <a:pt x="18" y="6"/>
                    <a:pt x="1" y="6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2" y="3"/>
                    <a:pt x="3" y="0"/>
                    <a:pt x="5" y="0"/>
                  </a:cubicBezTo>
                  <a:cubicBezTo>
                    <a:pt x="20" y="0"/>
                    <a:pt x="35" y="0"/>
                    <a:pt x="49" y="0"/>
                  </a:cubicBezTo>
                  <a:cubicBezTo>
                    <a:pt x="51" y="0"/>
                    <a:pt x="53" y="3"/>
                    <a:pt x="54" y="4"/>
                  </a:cubicBezTo>
                  <a:cubicBezTo>
                    <a:pt x="54" y="5"/>
                    <a:pt x="53" y="5"/>
                    <a:pt x="53" y="6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DFB95124-BA84-4A68-B423-65CC3DD4F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2025" y="4486275"/>
              <a:ext cx="98425" cy="112712"/>
            </a:xfrm>
            <a:custGeom>
              <a:avLst/>
              <a:gdLst>
                <a:gd name="T0" fmla="*/ 0 w 13"/>
                <a:gd name="T1" fmla="*/ 15 h 15"/>
                <a:gd name="T2" fmla="*/ 0 w 13"/>
                <a:gd name="T3" fmla="*/ 0 h 15"/>
                <a:gd name="T4" fmla="*/ 13 w 13"/>
                <a:gd name="T5" fmla="*/ 0 h 15"/>
                <a:gd name="T6" fmla="*/ 13 w 13"/>
                <a:gd name="T7" fmla="*/ 15 h 15"/>
                <a:gd name="T8" fmla="*/ 0 w 13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5">
                  <a:moveTo>
                    <a:pt x="0" y="15"/>
                  </a:moveTo>
                  <a:cubicBezTo>
                    <a:pt x="0" y="10"/>
                    <a:pt x="0" y="5"/>
                    <a:pt x="0" y="0"/>
                  </a:cubicBezTo>
                  <a:cubicBezTo>
                    <a:pt x="5" y="0"/>
                    <a:pt x="9" y="0"/>
                    <a:pt x="13" y="0"/>
                  </a:cubicBezTo>
                  <a:cubicBezTo>
                    <a:pt x="13" y="5"/>
                    <a:pt x="13" y="9"/>
                    <a:pt x="13" y="15"/>
                  </a:cubicBezTo>
                  <a:cubicBezTo>
                    <a:pt x="9" y="15"/>
                    <a:pt x="5" y="15"/>
                    <a:pt x="0" y="15"/>
                  </a:cubicBezTo>
                  <a:close/>
                </a:path>
              </a:pathLst>
            </a:custGeom>
            <a:solidFill>
              <a:srgbClr val="286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6956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3528" y="314867"/>
            <a:ext cx="9763447" cy="724247"/>
          </a:xfrm>
        </p:spPr>
        <p:txBody>
          <a:bodyPr/>
          <a:lstStyle/>
          <a:p>
            <a:pPr algn="r"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grpSp>
        <p:nvGrpSpPr>
          <p:cNvPr id="11" name="Group 44">
            <a:extLst>
              <a:ext uri="{FF2B5EF4-FFF2-40B4-BE49-F238E27FC236}">
                <a16:creationId xmlns:a16="http://schemas.microsoft.com/office/drawing/2014/main" id="{E6D6D408-8586-4AEC-AD5F-8AD810715418}"/>
              </a:ext>
            </a:extLst>
          </p:cNvPr>
          <p:cNvGrpSpPr/>
          <p:nvPr/>
        </p:nvGrpSpPr>
        <p:grpSpPr>
          <a:xfrm>
            <a:off x="8357620" y="3929786"/>
            <a:ext cx="3325299" cy="1493670"/>
            <a:chOff x="3501215" y="2000094"/>
            <a:chExt cx="2720981" cy="149367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28133F7-81DB-4242-A2B3-29B9EDB218A4}"/>
                </a:ext>
              </a:extLst>
            </p:cNvPr>
            <p:cNvSpPr txBox="1"/>
            <p:nvPr/>
          </p:nvSpPr>
          <p:spPr>
            <a:xfrm>
              <a:off x="3507647" y="2316519"/>
              <a:ext cx="2714549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عکس.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6F0358C-AF57-48D8-839E-F4CD5E6B3378}"/>
                </a:ext>
              </a:extLst>
            </p:cNvPr>
            <p:cNvSpPr txBox="1"/>
            <p:nvPr/>
          </p:nvSpPr>
          <p:spPr>
            <a:xfrm>
              <a:off x="3501215" y="2000094"/>
              <a:ext cx="27179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ea typeface="FZShuTi" pitchFamily="2" charset="-122"/>
                  <a:cs typeface="B Nazanin" panose="00000700000000000000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3B0EE5D7-4A6F-475D-B118-7F13292A0DDF}"/>
              </a:ext>
            </a:extLst>
          </p:cNvPr>
          <p:cNvSpPr txBox="1"/>
          <p:nvPr/>
        </p:nvSpPr>
        <p:spPr>
          <a:xfrm>
            <a:off x="8357620" y="3319000"/>
            <a:ext cx="3012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bg1"/>
                </a:solidFill>
                <a:ea typeface="FZShuTi" pitchFamily="2" charset="-122"/>
                <a:cs typeface="B Nazanin" panose="00000700000000000000" pitchFamily="2" charset="-78"/>
              </a:rPr>
              <a:t>عنوان مطالب</a:t>
            </a:r>
            <a:endParaRPr lang="ko-KR" altLang="en-US" sz="3200" b="1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Right Triangle 22">
            <a:extLst>
              <a:ext uri="{FF2B5EF4-FFF2-40B4-BE49-F238E27FC236}">
                <a16:creationId xmlns:a16="http://schemas.microsoft.com/office/drawing/2014/main" id="{7DAB1B6A-5CD1-41CC-8109-83186057E863}"/>
              </a:ext>
            </a:extLst>
          </p:cNvPr>
          <p:cNvSpPr/>
          <p:nvPr/>
        </p:nvSpPr>
        <p:spPr>
          <a:xfrm rot="10800000">
            <a:off x="11369947" y="1908386"/>
            <a:ext cx="576064" cy="576064"/>
          </a:xfrm>
          <a:prstGeom prst="rtTriangl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anose="000007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DC2525C4-8F2C-8D08-AC3D-CF531AE6D372}"/>
              </a:ext>
            </a:extLst>
          </p:cNvPr>
          <p:cNvGrpSpPr/>
          <p:nvPr/>
        </p:nvGrpSpPr>
        <p:grpSpPr>
          <a:xfrm>
            <a:off x="9297988" y="1985963"/>
            <a:ext cx="1138237" cy="1228724"/>
            <a:chOff x="9297988" y="1985963"/>
            <a:chExt cx="1138237" cy="1228724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2281AE7F-7368-4608-9398-10111ACE7C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7988" y="2384425"/>
              <a:ext cx="650875" cy="744537"/>
            </a:xfrm>
            <a:custGeom>
              <a:avLst/>
              <a:gdLst>
                <a:gd name="T0" fmla="*/ 235 w 235"/>
                <a:gd name="T1" fmla="*/ 242 h 269"/>
                <a:gd name="T2" fmla="*/ 27 w 235"/>
                <a:gd name="T3" fmla="*/ 269 h 269"/>
                <a:gd name="T4" fmla="*/ 0 w 235"/>
                <a:gd name="T5" fmla="*/ 25 h 269"/>
                <a:gd name="T6" fmla="*/ 211 w 235"/>
                <a:gd name="T7" fmla="*/ 0 h 269"/>
                <a:gd name="T8" fmla="*/ 235 w 235"/>
                <a:gd name="T9" fmla="*/ 134 h 269"/>
                <a:gd name="T10" fmla="*/ 196 w 235"/>
                <a:gd name="T11" fmla="*/ 77 h 269"/>
                <a:gd name="T12" fmla="*/ 196 w 235"/>
                <a:gd name="T13" fmla="*/ 21 h 269"/>
                <a:gd name="T14" fmla="*/ 19 w 235"/>
                <a:gd name="T15" fmla="*/ 53 h 269"/>
                <a:gd name="T16" fmla="*/ 118 w 235"/>
                <a:gd name="T17" fmla="*/ 77 h 269"/>
                <a:gd name="T18" fmla="*/ 217 w 235"/>
                <a:gd name="T19" fmla="*/ 244 h 269"/>
                <a:gd name="T20" fmla="*/ 178 w 235"/>
                <a:gd name="T21" fmla="*/ 153 h 269"/>
                <a:gd name="T22" fmla="*/ 112 w 235"/>
                <a:gd name="T23" fmla="*/ 101 h 269"/>
                <a:gd name="T24" fmla="*/ 153 w 235"/>
                <a:gd name="T25" fmla="*/ 140 h 269"/>
                <a:gd name="T26" fmla="*/ 112 w 235"/>
                <a:gd name="T27" fmla="*/ 101 h 269"/>
                <a:gd name="T28" fmla="*/ 56 w 235"/>
                <a:gd name="T29" fmla="*/ 153 h 269"/>
                <a:gd name="T30" fmla="*/ 16 w 235"/>
                <a:gd name="T31" fmla="*/ 192 h 269"/>
                <a:gd name="T32" fmla="*/ 105 w 235"/>
                <a:gd name="T33" fmla="*/ 153 h 269"/>
                <a:gd name="T34" fmla="*/ 64 w 235"/>
                <a:gd name="T35" fmla="*/ 192 h 269"/>
                <a:gd name="T36" fmla="*/ 105 w 235"/>
                <a:gd name="T37" fmla="*/ 153 h 269"/>
                <a:gd name="T38" fmla="*/ 153 w 235"/>
                <a:gd name="T39" fmla="*/ 153 h 269"/>
                <a:gd name="T40" fmla="*/ 112 w 235"/>
                <a:gd name="T41" fmla="*/ 193 h 269"/>
                <a:gd name="T42" fmla="*/ 57 w 235"/>
                <a:gd name="T43" fmla="*/ 140 h 269"/>
                <a:gd name="T44" fmla="*/ 16 w 235"/>
                <a:gd name="T45" fmla="*/ 101 h 269"/>
                <a:gd name="T46" fmla="*/ 57 w 235"/>
                <a:gd name="T47" fmla="*/ 140 h 269"/>
                <a:gd name="T48" fmla="*/ 105 w 235"/>
                <a:gd name="T49" fmla="*/ 102 h 269"/>
                <a:gd name="T50" fmla="*/ 64 w 235"/>
                <a:gd name="T51" fmla="*/ 140 h 269"/>
                <a:gd name="T52" fmla="*/ 16 w 235"/>
                <a:gd name="T53" fmla="*/ 205 h 269"/>
                <a:gd name="T54" fmla="*/ 57 w 235"/>
                <a:gd name="T55" fmla="*/ 244 h 269"/>
                <a:gd name="T56" fmla="*/ 16 w 235"/>
                <a:gd name="T57" fmla="*/ 205 h 269"/>
                <a:gd name="T58" fmla="*/ 64 w 235"/>
                <a:gd name="T59" fmla="*/ 205 h 269"/>
                <a:gd name="T60" fmla="*/ 105 w 235"/>
                <a:gd name="T61" fmla="*/ 244 h 269"/>
                <a:gd name="T62" fmla="*/ 112 w 235"/>
                <a:gd name="T63" fmla="*/ 205 h 269"/>
                <a:gd name="T64" fmla="*/ 153 w 235"/>
                <a:gd name="T65" fmla="*/ 244 h 269"/>
                <a:gd name="T66" fmla="*/ 112 w 235"/>
                <a:gd name="T67" fmla="*/ 205 h 269"/>
                <a:gd name="T68" fmla="*/ 179 w 235"/>
                <a:gd name="T69" fmla="*/ 101 h 269"/>
                <a:gd name="T70" fmla="*/ 218 w 235"/>
                <a:gd name="T71" fmla="*/ 14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5" h="269">
                  <a:moveTo>
                    <a:pt x="235" y="134"/>
                  </a:moveTo>
                  <a:cubicBezTo>
                    <a:pt x="235" y="170"/>
                    <a:pt x="234" y="206"/>
                    <a:pt x="235" y="242"/>
                  </a:cubicBezTo>
                  <a:cubicBezTo>
                    <a:pt x="235" y="260"/>
                    <a:pt x="229" y="269"/>
                    <a:pt x="209" y="269"/>
                  </a:cubicBezTo>
                  <a:cubicBezTo>
                    <a:pt x="149" y="268"/>
                    <a:pt x="88" y="268"/>
                    <a:pt x="27" y="269"/>
                  </a:cubicBezTo>
                  <a:cubicBezTo>
                    <a:pt x="9" y="269"/>
                    <a:pt x="0" y="262"/>
                    <a:pt x="0" y="243"/>
                  </a:cubicBezTo>
                  <a:cubicBezTo>
                    <a:pt x="0" y="170"/>
                    <a:pt x="1" y="98"/>
                    <a:pt x="0" y="25"/>
                  </a:cubicBezTo>
                  <a:cubicBezTo>
                    <a:pt x="0" y="8"/>
                    <a:pt x="7" y="0"/>
                    <a:pt x="25" y="0"/>
                  </a:cubicBezTo>
                  <a:cubicBezTo>
                    <a:pt x="87" y="0"/>
                    <a:pt x="149" y="0"/>
                    <a:pt x="211" y="0"/>
                  </a:cubicBezTo>
                  <a:cubicBezTo>
                    <a:pt x="229" y="0"/>
                    <a:pt x="235" y="8"/>
                    <a:pt x="235" y="24"/>
                  </a:cubicBezTo>
                  <a:cubicBezTo>
                    <a:pt x="234" y="61"/>
                    <a:pt x="235" y="98"/>
                    <a:pt x="235" y="134"/>
                  </a:cubicBezTo>
                  <a:close/>
                  <a:moveTo>
                    <a:pt x="118" y="77"/>
                  </a:moveTo>
                  <a:cubicBezTo>
                    <a:pt x="144" y="77"/>
                    <a:pt x="170" y="76"/>
                    <a:pt x="196" y="77"/>
                  </a:cubicBezTo>
                  <a:cubicBezTo>
                    <a:pt x="215" y="78"/>
                    <a:pt x="216" y="67"/>
                    <a:pt x="216" y="53"/>
                  </a:cubicBezTo>
                  <a:cubicBezTo>
                    <a:pt x="215" y="38"/>
                    <a:pt x="219" y="21"/>
                    <a:pt x="196" y="21"/>
                  </a:cubicBezTo>
                  <a:cubicBezTo>
                    <a:pt x="144" y="21"/>
                    <a:pt x="91" y="21"/>
                    <a:pt x="38" y="21"/>
                  </a:cubicBezTo>
                  <a:cubicBezTo>
                    <a:pt x="16" y="21"/>
                    <a:pt x="19" y="38"/>
                    <a:pt x="19" y="53"/>
                  </a:cubicBezTo>
                  <a:cubicBezTo>
                    <a:pt x="18" y="68"/>
                    <a:pt x="23" y="77"/>
                    <a:pt x="40" y="77"/>
                  </a:cubicBezTo>
                  <a:cubicBezTo>
                    <a:pt x="66" y="76"/>
                    <a:pt x="92" y="77"/>
                    <a:pt x="118" y="77"/>
                  </a:cubicBezTo>
                  <a:close/>
                  <a:moveTo>
                    <a:pt x="178" y="244"/>
                  </a:moveTo>
                  <a:cubicBezTo>
                    <a:pt x="193" y="244"/>
                    <a:pt x="205" y="244"/>
                    <a:pt x="217" y="244"/>
                  </a:cubicBezTo>
                  <a:cubicBezTo>
                    <a:pt x="217" y="213"/>
                    <a:pt x="217" y="183"/>
                    <a:pt x="217" y="153"/>
                  </a:cubicBezTo>
                  <a:cubicBezTo>
                    <a:pt x="203" y="153"/>
                    <a:pt x="191" y="153"/>
                    <a:pt x="178" y="153"/>
                  </a:cubicBezTo>
                  <a:cubicBezTo>
                    <a:pt x="178" y="184"/>
                    <a:pt x="178" y="213"/>
                    <a:pt x="178" y="244"/>
                  </a:cubicBezTo>
                  <a:close/>
                  <a:moveTo>
                    <a:pt x="112" y="101"/>
                  </a:moveTo>
                  <a:cubicBezTo>
                    <a:pt x="112" y="115"/>
                    <a:pt x="112" y="127"/>
                    <a:pt x="112" y="140"/>
                  </a:cubicBezTo>
                  <a:cubicBezTo>
                    <a:pt x="127" y="140"/>
                    <a:pt x="140" y="140"/>
                    <a:pt x="153" y="140"/>
                  </a:cubicBezTo>
                  <a:cubicBezTo>
                    <a:pt x="153" y="126"/>
                    <a:pt x="153" y="114"/>
                    <a:pt x="153" y="101"/>
                  </a:cubicBezTo>
                  <a:cubicBezTo>
                    <a:pt x="139" y="101"/>
                    <a:pt x="126" y="101"/>
                    <a:pt x="112" y="101"/>
                  </a:cubicBezTo>
                  <a:close/>
                  <a:moveTo>
                    <a:pt x="56" y="192"/>
                  </a:moveTo>
                  <a:cubicBezTo>
                    <a:pt x="56" y="178"/>
                    <a:pt x="56" y="166"/>
                    <a:pt x="56" y="153"/>
                  </a:cubicBezTo>
                  <a:cubicBezTo>
                    <a:pt x="42" y="153"/>
                    <a:pt x="29" y="153"/>
                    <a:pt x="16" y="153"/>
                  </a:cubicBezTo>
                  <a:cubicBezTo>
                    <a:pt x="16" y="167"/>
                    <a:pt x="16" y="179"/>
                    <a:pt x="16" y="192"/>
                  </a:cubicBezTo>
                  <a:cubicBezTo>
                    <a:pt x="30" y="192"/>
                    <a:pt x="43" y="192"/>
                    <a:pt x="56" y="192"/>
                  </a:cubicBezTo>
                  <a:close/>
                  <a:moveTo>
                    <a:pt x="105" y="153"/>
                  </a:moveTo>
                  <a:cubicBezTo>
                    <a:pt x="90" y="153"/>
                    <a:pt x="77" y="153"/>
                    <a:pt x="64" y="153"/>
                  </a:cubicBezTo>
                  <a:cubicBezTo>
                    <a:pt x="64" y="167"/>
                    <a:pt x="64" y="180"/>
                    <a:pt x="64" y="192"/>
                  </a:cubicBezTo>
                  <a:cubicBezTo>
                    <a:pt x="78" y="192"/>
                    <a:pt x="91" y="192"/>
                    <a:pt x="105" y="192"/>
                  </a:cubicBezTo>
                  <a:cubicBezTo>
                    <a:pt x="105" y="179"/>
                    <a:pt x="105" y="167"/>
                    <a:pt x="105" y="153"/>
                  </a:cubicBezTo>
                  <a:close/>
                  <a:moveTo>
                    <a:pt x="153" y="193"/>
                  </a:moveTo>
                  <a:cubicBezTo>
                    <a:pt x="153" y="179"/>
                    <a:pt x="153" y="166"/>
                    <a:pt x="153" y="153"/>
                  </a:cubicBezTo>
                  <a:cubicBezTo>
                    <a:pt x="139" y="153"/>
                    <a:pt x="125" y="153"/>
                    <a:pt x="112" y="153"/>
                  </a:cubicBezTo>
                  <a:cubicBezTo>
                    <a:pt x="112" y="167"/>
                    <a:pt x="112" y="179"/>
                    <a:pt x="112" y="193"/>
                  </a:cubicBezTo>
                  <a:cubicBezTo>
                    <a:pt x="126" y="193"/>
                    <a:pt x="139" y="193"/>
                    <a:pt x="153" y="193"/>
                  </a:cubicBezTo>
                  <a:close/>
                  <a:moveTo>
                    <a:pt x="57" y="140"/>
                  </a:moveTo>
                  <a:cubicBezTo>
                    <a:pt x="57" y="126"/>
                    <a:pt x="57" y="114"/>
                    <a:pt x="57" y="101"/>
                  </a:cubicBezTo>
                  <a:cubicBezTo>
                    <a:pt x="42" y="101"/>
                    <a:pt x="29" y="101"/>
                    <a:pt x="16" y="101"/>
                  </a:cubicBezTo>
                  <a:cubicBezTo>
                    <a:pt x="16" y="115"/>
                    <a:pt x="16" y="128"/>
                    <a:pt x="16" y="140"/>
                  </a:cubicBezTo>
                  <a:cubicBezTo>
                    <a:pt x="30" y="140"/>
                    <a:pt x="42" y="140"/>
                    <a:pt x="57" y="140"/>
                  </a:cubicBezTo>
                  <a:close/>
                  <a:moveTo>
                    <a:pt x="105" y="140"/>
                  </a:moveTo>
                  <a:cubicBezTo>
                    <a:pt x="105" y="126"/>
                    <a:pt x="105" y="114"/>
                    <a:pt x="105" y="102"/>
                  </a:cubicBezTo>
                  <a:cubicBezTo>
                    <a:pt x="90" y="102"/>
                    <a:pt x="77" y="102"/>
                    <a:pt x="64" y="102"/>
                  </a:cubicBezTo>
                  <a:cubicBezTo>
                    <a:pt x="64" y="115"/>
                    <a:pt x="64" y="128"/>
                    <a:pt x="64" y="140"/>
                  </a:cubicBezTo>
                  <a:cubicBezTo>
                    <a:pt x="78" y="140"/>
                    <a:pt x="91" y="140"/>
                    <a:pt x="105" y="140"/>
                  </a:cubicBezTo>
                  <a:close/>
                  <a:moveTo>
                    <a:pt x="16" y="205"/>
                  </a:moveTo>
                  <a:cubicBezTo>
                    <a:pt x="16" y="219"/>
                    <a:pt x="16" y="232"/>
                    <a:pt x="16" y="244"/>
                  </a:cubicBezTo>
                  <a:cubicBezTo>
                    <a:pt x="30" y="244"/>
                    <a:pt x="43" y="244"/>
                    <a:pt x="57" y="244"/>
                  </a:cubicBezTo>
                  <a:cubicBezTo>
                    <a:pt x="57" y="230"/>
                    <a:pt x="57" y="218"/>
                    <a:pt x="57" y="205"/>
                  </a:cubicBezTo>
                  <a:cubicBezTo>
                    <a:pt x="42" y="205"/>
                    <a:pt x="29" y="205"/>
                    <a:pt x="16" y="205"/>
                  </a:cubicBezTo>
                  <a:close/>
                  <a:moveTo>
                    <a:pt x="105" y="205"/>
                  </a:moveTo>
                  <a:cubicBezTo>
                    <a:pt x="90" y="205"/>
                    <a:pt x="77" y="205"/>
                    <a:pt x="64" y="205"/>
                  </a:cubicBezTo>
                  <a:cubicBezTo>
                    <a:pt x="64" y="219"/>
                    <a:pt x="64" y="232"/>
                    <a:pt x="64" y="244"/>
                  </a:cubicBezTo>
                  <a:cubicBezTo>
                    <a:pt x="79" y="244"/>
                    <a:pt x="91" y="244"/>
                    <a:pt x="105" y="244"/>
                  </a:cubicBezTo>
                  <a:cubicBezTo>
                    <a:pt x="105" y="231"/>
                    <a:pt x="105" y="218"/>
                    <a:pt x="105" y="205"/>
                  </a:cubicBezTo>
                  <a:close/>
                  <a:moveTo>
                    <a:pt x="112" y="205"/>
                  </a:moveTo>
                  <a:cubicBezTo>
                    <a:pt x="112" y="219"/>
                    <a:pt x="112" y="231"/>
                    <a:pt x="112" y="244"/>
                  </a:cubicBezTo>
                  <a:cubicBezTo>
                    <a:pt x="127" y="244"/>
                    <a:pt x="140" y="244"/>
                    <a:pt x="153" y="244"/>
                  </a:cubicBezTo>
                  <a:cubicBezTo>
                    <a:pt x="153" y="230"/>
                    <a:pt x="153" y="218"/>
                    <a:pt x="153" y="205"/>
                  </a:cubicBezTo>
                  <a:cubicBezTo>
                    <a:pt x="139" y="205"/>
                    <a:pt x="126" y="205"/>
                    <a:pt x="112" y="205"/>
                  </a:cubicBezTo>
                  <a:close/>
                  <a:moveTo>
                    <a:pt x="218" y="101"/>
                  </a:moveTo>
                  <a:cubicBezTo>
                    <a:pt x="204" y="101"/>
                    <a:pt x="192" y="101"/>
                    <a:pt x="179" y="101"/>
                  </a:cubicBezTo>
                  <a:cubicBezTo>
                    <a:pt x="179" y="115"/>
                    <a:pt x="179" y="128"/>
                    <a:pt x="179" y="140"/>
                  </a:cubicBezTo>
                  <a:cubicBezTo>
                    <a:pt x="193" y="140"/>
                    <a:pt x="205" y="140"/>
                    <a:pt x="218" y="140"/>
                  </a:cubicBezTo>
                  <a:cubicBezTo>
                    <a:pt x="218" y="126"/>
                    <a:pt x="218" y="114"/>
                    <a:pt x="218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0EC6FB71-FB86-4627-80C8-0980541A83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9763" y="1985963"/>
              <a:ext cx="906462" cy="1228724"/>
            </a:xfrm>
            <a:custGeom>
              <a:avLst/>
              <a:gdLst>
                <a:gd name="T0" fmla="*/ 22 w 327"/>
                <a:gd name="T1" fmla="*/ 22 h 444"/>
                <a:gd name="T2" fmla="*/ 22 w 327"/>
                <a:gd name="T3" fmla="*/ 119 h 444"/>
                <a:gd name="T4" fmla="*/ 0 w 327"/>
                <a:gd name="T5" fmla="*/ 120 h 444"/>
                <a:gd name="T6" fmla="*/ 0 w 327"/>
                <a:gd name="T7" fmla="*/ 13 h 444"/>
                <a:gd name="T8" fmla="*/ 20 w 327"/>
                <a:gd name="T9" fmla="*/ 0 h 444"/>
                <a:gd name="T10" fmla="*/ 170 w 327"/>
                <a:gd name="T11" fmla="*/ 0 h 444"/>
                <a:gd name="T12" fmla="*/ 308 w 327"/>
                <a:gd name="T13" fmla="*/ 0 h 444"/>
                <a:gd name="T14" fmla="*/ 327 w 327"/>
                <a:gd name="T15" fmla="*/ 20 h 444"/>
                <a:gd name="T16" fmla="*/ 326 w 327"/>
                <a:gd name="T17" fmla="*/ 357 h 444"/>
                <a:gd name="T18" fmla="*/ 314 w 327"/>
                <a:gd name="T19" fmla="*/ 382 h 444"/>
                <a:gd name="T20" fmla="*/ 308 w 327"/>
                <a:gd name="T21" fmla="*/ 387 h 444"/>
                <a:gd name="T22" fmla="*/ 136 w 327"/>
                <a:gd name="T23" fmla="*/ 439 h 444"/>
                <a:gd name="T24" fmla="*/ 135 w 327"/>
                <a:gd name="T25" fmla="*/ 434 h 444"/>
                <a:gd name="T26" fmla="*/ 219 w 327"/>
                <a:gd name="T27" fmla="*/ 413 h 444"/>
                <a:gd name="T28" fmla="*/ 219 w 327"/>
                <a:gd name="T29" fmla="*/ 383 h 444"/>
                <a:gd name="T30" fmla="*/ 244 w 327"/>
                <a:gd name="T31" fmla="*/ 357 h 444"/>
                <a:gd name="T32" fmla="*/ 305 w 327"/>
                <a:gd name="T33" fmla="*/ 356 h 444"/>
                <a:gd name="T34" fmla="*/ 305 w 327"/>
                <a:gd name="T35" fmla="*/ 22 h 444"/>
                <a:gd name="T36" fmla="*/ 22 w 327"/>
                <a:gd name="T37" fmla="*/ 22 h 444"/>
                <a:gd name="T38" fmla="*/ 281 w 327"/>
                <a:gd name="T39" fmla="*/ 381 h 444"/>
                <a:gd name="T40" fmla="*/ 279 w 327"/>
                <a:gd name="T41" fmla="*/ 377 h 444"/>
                <a:gd name="T42" fmla="*/ 243 w 327"/>
                <a:gd name="T43" fmla="*/ 379 h 444"/>
                <a:gd name="T44" fmla="*/ 243 w 327"/>
                <a:gd name="T45" fmla="*/ 410 h 444"/>
                <a:gd name="T46" fmla="*/ 281 w 327"/>
                <a:gd name="T47" fmla="*/ 381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7" h="444">
                  <a:moveTo>
                    <a:pt x="22" y="22"/>
                  </a:moveTo>
                  <a:cubicBezTo>
                    <a:pt x="22" y="55"/>
                    <a:pt x="22" y="86"/>
                    <a:pt x="22" y="119"/>
                  </a:cubicBezTo>
                  <a:cubicBezTo>
                    <a:pt x="15" y="119"/>
                    <a:pt x="9" y="120"/>
                    <a:pt x="0" y="120"/>
                  </a:cubicBezTo>
                  <a:cubicBezTo>
                    <a:pt x="0" y="84"/>
                    <a:pt x="0" y="49"/>
                    <a:pt x="0" y="13"/>
                  </a:cubicBezTo>
                  <a:cubicBezTo>
                    <a:pt x="0" y="0"/>
                    <a:pt x="10" y="0"/>
                    <a:pt x="20" y="0"/>
                  </a:cubicBezTo>
                  <a:cubicBezTo>
                    <a:pt x="70" y="0"/>
                    <a:pt x="120" y="0"/>
                    <a:pt x="170" y="0"/>
                  </a:cubicBezTo>
                  <a:cubicBezTo>
                    <a:pt x="216" y="0"/>
                    <a:pt x="262" y="1"/>
                    <a:pt x="308" y="0"/>
                  </a:cubicBezTo>
                  <a:cubicBezTo>
                    <a:pt x="323" y="0"/>
                    <a:pt x="327" y="5"/>
                    <a:pt x="327" y="20"/>
                  </a:cubicBezTo>
                  <a:cubicBezTo>
                    <a:pt x="327" y="132"/>
                    <a:pt x="327" y="245"/>
                    <a:pt x="326" y="357"/>
                  </a:cubicBezTo>
                  <a:cubicBezTo>
                    <a:pt x="326" y="366"/>
                    <a:pt x="319" y="374"/>
                    <a:pt x="314" y="382"/>
                  </a:cubicBezTo>
                  <a:cubicBezTo>
                    <a:pt x="313" y="384"/>
                    <a:pt x="310" y="386"/>
                    <a:pt x="308" y="387"/>
                  </a:cubicBezTo>
                  <a:cubicBezTo>
                    <a:pt x="233" y="444"/>
                    <a:pt x="233" y="444"/>
                    <a:pt x="136" y="439"/>
                  </a:cubicBezTo>
                  <a:cubicBezTo>
                    <a:pt x="136" y="438"/>
                    <a:pt x="135" y="436"/>
                    <a:pt x="135" y="434"/>
                  </a:cubicBezTo>
                  <a:cubicBezTo>
                    <a:pt x="162" y="427"/>
                    <a:pt x="188" y="421"/>
                    <a:pt x="219" y="413"/>
                  </a:cubicBezTo>
                  <a:cubicBezTo>
                    <a:pt x="219" y="406"/>
                    <a:pt x="219" y="395"/>
                    <a:pt x="219" y="383"/>
                  </a:cubicBezTo>
                  <a:cubicBezTo>
                    <a:pt x="219" y="358"/>
                    <a:pt x="220" y="357"/>
                    <a:pt x="244" y="357"/>
                  </a:cubicBezTo>
                  <a:cubicBezTo>
                    <a:pt x="264" y="356"/>
                    <a:pt x="284" y="356"/>
                    <a:pt x="305" y="356"/>
                  </a:cubicBezTo>
                  <a:cubicBezTo>
                    <a:pt x="305" y="245"/>
                    <a:pt x="305" y="134"/>
                    <a:pt x="305" y="22"/>
                  </a:cubicBezTo>
                  <a:cubicBezTo>
                    <a:pt x="212" y="22"/>
                    <a:pt x="118" y="22"/>
                    <a:pt x="22" y="22"/>
                  </a:cubicBezTo>
                  <a:close/>
                  <a:moveTo>
                    <a:pt x="281" y="381"/>
                  </a:moveTo>
                  <a:cubicBezTo>
                    <a:pt x="280" y="379"/>
                    <a:pt x="280" y="378"/>
                    <a:pt x="279" y="377"/>
                  </a:cubicBezTo>
                  <a:cubicBezTo>
                    <a:pt x="267" y="378"/>
                    <a:pt x="255" y="378"/>
                    <a:pt x="243" y="379"/>
                  </a:cubicBezTo>
                  <a:cubicBezTo>
                    <a:pt x="243" y="390"/>
                    <a:pt x="243" y="399"/>
                    <a:pt x="243" y="410"/>
                  </a:cubicBezTo>
                  <a:cubicBezTo>
                    <a:pt x="258" y="399"/>
                    <a:pt x="269" y="390"/>
                    <a:pt x="281" y="3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5F10098D-9544-47D7-8153-3F52CBA49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6975" y="2127250"/>
              <a:ext cx="234950" cy="349250"/>
            </a:xfrm>
            <a:custGeom>
              <a:avLst/>
              <a:gdLst>
                <a:gd name="T0" fmla="*/ 66 w 85"/>
                <a:gd name="T1" fmla="*/ 58 h 126"/>
                <a:gd name="T2" fmla="*/ 26 w 85"/>
                <a:gd name="T3" fmla="*/ 49 h 126"/>
                <a:gd name="T4" fmla="*/ 22 w 85"/>
                <a:gd name="T5" fmla="*/ 37 h 126"/>
                <a:gd name="T6" fmla="*/ 45 w 85"/>
                <a:gd name="T7" fmla="*/ 32 h 126"/>
                <a:gd name="T8" fmla="*/ 63 w 85"/>
                <a:gd name="T9" fmla="*/ 39 h 126"/>
                <a:gd name="T10" fmla="*/ 80 w 85"/>
                <a:gd name="T11" fmla="*/ 27 h 126"/>
                <a:gd name="T12" fmla="*/ 62 w 85"/>
                <a:gd name="T13" fmla="*/ 15 h 126"/>
                <a:gd name="T14" fmla="*/ 53 w 85"/>
                <a:gd name="T15" fmla="*/ 10 h 126"/>
                <a:gd name="T16" fmla="*/ 52 w 85"/>
                <a:gd name="T17" fmla="*/ 0 h 126"/>
                <a:gd name="T18" fmla="*/ 32 w 85"/>
                <a:gd name="T19" fmla="*/ 1 h 126"/>
                <a:gd name="T20" fmla="*/ 31 w 85"/>
                <a:gd name="T21" fmla="*/ 11 h 126"/>
                <a:gd name="T22" fmla="*/ 3 w 85"/>
                <a:gd name="T23" fmla="*/ 28 h 126"/>
                <a:gd name="T24" fmla="*/ 9 w 85"/>
                <a:gd name="T25" fmla="*/ 63 h 126"/>
                <a:gd name="T26" fmla="*/ 33 w 85"/>
                <a:gd name="T27" fmla="*/ 72 h 126"/>
                <a:gd name="T28" fmla="*/ 35 w 85"/>
                <a:gd name="T29" fmla="*/ 73 h 126"/>
                <a:gd name="T30" fmla="*/ 37 w 85"/>
                <a:gd name="T31" fmla="*/ 73 h 126"/>
                <a:gd name="T32" fmla="*/ 38 w 85"/>
                <a:gd name="T33" fmla="*/ 73 h 126"/>
                <a:gd name="T34" fmla="*/ 42 w 85"/>
                <a:gd name="T35" fmla="*/ 74 h 126"/>
                <a:gd name="T36" fmla="*/ 43 w 85"/>
                <a:gd name="T37" fmla="*/ 74 h 126"/>
                <a:gd name="T38" fmla="*/ 52 w 85"/>
                <a:gd name="T39" fmla="*/ 76 h 126"/>
                <a:gd name="T40" fmla="*/ 63 w 85"/>
                <a:gd name="T41" fmla="*/ 85 h 126"/>
                <a:gd name="T42" fmla="*/ 52 w 85"/>
                <a:gd name="T43" fmla="*/ 94 h 126"/>
                <a:gd name="T44" fmla="*/ 22 w 85"/>
                <a:gd name="T45" fmla="*/ 88 h 126"/>
                <a:gd name="T46" fmla="*/ 15 w 85"/>
                <a:gd name="T47" fmla="*/ 92 h 126"/>
                <a:gd name="T48" fmla="*/ 5 w 85"/>
                <a:gd name="T49" fmla="*/ 99 h 126"/>
                <a:gd name="T50" fmla="*/ 15 w 85"/>
                <a:gd name="T51" fmla="*/ 109 h 126"/>
                <a:gd name="T52" fmla="*/ 32 w 85"/>
                <a:gd name="T53" fmla="*/ 116 h 126"/>
                <a:gd name="T54" fmla="*/ 33 w 85"/>
                <a:gd name="T55" fmla="*/ 126 h 126"/>
                <a:gd name="T56" fmla="*/ 53 w 85"/>
                <a:gd name="T57" fmla="*/ 126 h 126"/>
                <a:gd name="T58" fmla="*/ 54 w 85"/>
                <a:gd name="T59" fmla="*/ 116 h 126"/>
                <a:gd name="T60" fmla="*/ 82 w 85"/>
                <a:gd name="T61" fmla="*/ 98 h 126"/>
                <a:gd name="T62" fmla="*/ 80 w 85"/>
                <a:gd name="T63" fmla="*/ 6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126">
                  <a:moveTo>
                    <a:pt x="80" y="69"/>
                  </a:moveTo>
                  <a:cubicBezTo>
                    <a:pt x="77" y="64"/>
                    <a:pt x="72" y="61"/>
                    <a:pt x="66" y="58"/>
                  </a:cubicBezTo>
                  <a:cubicBezTo>
                    <a:pt x="60" y="55"/>
                    <a:pt x="53" y="54"/>
                    <a:pt x="47" y="53"/>
                  </a:cubicBezTo>
                  <a:cubicBezTo>
                    <a:pt x="40" y="52"/>
                    <a:pt x="33" y="51"/>
                    <a:pt x="26" y="49"/>
                  </a:cubicBezTo>
                  <a:cubicBezTo>
                    <a:pt x="25" y="49"/>
                    <a:pt x="25" y="48"/>
                    <a:pt x="24" y="48"/>
                  </a:cubicBezTo>
                  <a:cubicBezTo>
                    <a:pt x="21" y="46"/>
                    <a:pt x="20" y="41"/>
                    <a:pt x="22" y="37"/>
                  </a:cubicBezTo>
                  <a:cubicBezTo>
                    <a:pt x="24" y="35"/>
                    <a:pt x="26" y="34"/>
                    <a:pt x="29" y="33"/>
                  </a:cubicBezTo>
                  <a:cubicBezTo>
                    <a:pt x="34" y="32"/>
                    <a:pt x="40" y="31"/>
                    <a:pt x="45" y="32"/>
                  </a:cubicBezTo>
                  <a:cubicBezTo>
                    <a:pt x="51" y="32"/>
                    <a:pt x="57" y="35"/>
                    <a:pt x="62" y="39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9" y="35"/>
                    <a:pt x="75" y="31"/>
                    <a:pt x="80" y="28"/>
                  </a:cubicBezTo>
                  <a:cubicBezTo>
                    <a:pt x="81" y="27"/>
                    <a:pt x="81" y="27"/>
                    <a:pt x="80" y="27"/>
                  </a:cubicBezTo>
                  <a:cubicBezTo>
                    <a:pt x="79" y="25"/>
                    <a:pt x="77" y="24"/>
                    <a:pt x="75" y="22"/>
                  </a:cubicBezTo>
                  <a:cubicBezTo>
                    <a:pt x="71" y="19"/>
                    <a:pt x="67" y="16"/>
                    <a:pt x="62" y="15"/>
                  </a:cubicBezTo>
                  <a:cubicBezTo>
                    <a:pt x="59" y="13"/>
                    <a:pt x="56" y="12"/>
                    <a:pt x="53" y="11"/>
                  </a:cubicBezTo>
                  <a:cubicBezTo>
                    <a:pt x="53" y="11"/>
                    <a:pt x="53" y="11"/>
                    <a:pt x="53" y="10"/>
                  </a:cubicBezTo>
                  <a:cubicBezTo>
                    <a:pt x="53" y="7"/>
                    <a:pt x="53" y="4"/>
                    <a:pt x="53" y="1"/>
                  </a:cubicBezTo>
                  <a:cubicBezTo>
                    <a:pt x="53" y="0"/>
                    <a:pt x="53" y="0"/>
                    <a:pt x="52" y="0"/>
                  </a:cubicBezTo>
                  <a:cubicBezTo>
                    <a:pt x="45" y="0"/>
                    <a:pt x="39" y="0"/>
                    <a:pt x="33" y="0"/>
                  </a:cubicBezTo>
                  <a:cubicBezTo>
                    <a:pt x="32" y="0"/>
                    <a:pt x="32" y="1"/>
                    <a:pt x="32" y="1"/>
                  </a:cubicBezTo>
                  <a:cubicBezTo>
                    <a:pt x="32" y="4"/>
                    <a:pt x="32" y="7"/>
                    <a:pt x="32" y="10"/>
                  </a:cubicBezTo>
                  <a:cubicBezTo>
                    <a:pt x="32" y="11"/>
                    <a:pt x="32" y="11"/>
                    <a:pt x="31" y="11"/>
                  </a:cubicBezTo>
                  <a:cubicBezTo>
                    <a:pt x="26" y="12"/>
                    <a:pt x="22" y="13"/>
                    <a:pt x="18" y="15"/>
                  </a:cubicBezTo>
                  <a:cubicBezTo>
                    <a:pt x="12" y="18"/>
                    <a:pt x="7" y="22"/>
                    <a:pt x="3" y="28"/>
                  </a:cubicBezTo>
                  <a:cubicBezTo>
                    <a:pt x="1" y="33"/>
                    <a:pt x="0" y="39"/>
                    <a:pt x="0" y="45"/>
                  </a:cubicBezTo>
                  <a:cubicBezTo>
                    <a:pt x="1" y="52"/>
                    <a:pt x="4" y="58"/>
                    <a:pt x="9" y="63"/>
                  </a:cubicBezTo>
                  <a:cubicBezTo>
                    <a:pt x="13" y="66"/>
                    <a:pt x="18" y="69"/>
                    <a:pt x="23" y="70"/>
                  </a:cubicBezTo>
                  <a:cubicBezTo>
                    <a:pt x="26" y="71"/>
                    <a:pt x="29" y="72"/>
                    <a:pt x="33" y="72"/>
                  </a:cubicBezTo>
                  <a:cubicBezTo>
                    <a:pt x="33" y="72"/>
                    <a:pt x="34" y="72"/>
                    <a:pt x="34" y="73"/>
                  </a:cubicBezTo>
                  <a:cubicBezTo>
                    <a:pt x="34" y="73"/>
                    <a:pt x="35" y="73"/>
                    <a:pt x="35" y="73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7" y="73"/>
                    <a:pt x="37" y="73"/>
                  </a:cubicBezTo>
                  <a:cubicBezTo>
                    <a:pt x="37" y="73"/>
                    <a:pt x="38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40" y="73"/>
                    <a:pt x="41" y="74"/>
                    <a:pt x="42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74"/>
                    <a:pt x="43" y="74"/>
                    <a:pt x="43" y="74"/>
                  </a:cubicBezTo>
                  <a:cubicBezTo>
                    <a:pt x="45" y="75"/>
                    <a:pt x="47" y="75"/>
                    <a:pt x="49" y="75"/>
                  </a:cubicBezTo>
                  <a:cubicBezTo>
                    <a:pt x="50" y="76"/>
                    <a:pt x="51" y="76"/>
                    <a:pt x="52" y="76"/>
                  </a:cubicBezTo>
                  <a:cubicBezTo>
                    <a:pt x="54" y="77"/>
                    <a:pt x="56" y="77"/>
                    <a:pt x="58" y="78"/>
                  </a:cubicBezTo>
                  <a:cubicBezTo>
                    <a:pt x="62" y="79"/>
                    <a:pt x="63" y="81"/>
                    <a:pt x="63" y="85"/>
                  </a:cubicBezTo>
                  <a:cubicBezTo>
                    <a:pt x="63" y="89"/>
                    <a:pt x="61" y="92"/>
                    <a:pt x="58" y="93"/>
                  </a:cubicBezTo>
                  <a:cubicBezTo>
                    <a:pt x="56" y="93"/>
                    <a:pt x="54" y="94"/>
                    <a:pt x="52" y="94"/>
                  </a:cubicBezTo>
                  <a:cubicBezTo>
                    <a:pt x="47" y="95"/>
                    <a:pt x="42" y="95"/>
                    <a:pt x="38" y="95"/>
                  </a:cubicBezTo>
                  <a:cubicBezTo>
                    <a:pt x="32" y="94"/>
                    <a:pt x="27" y="92"/>
                    <a:pt x="22" y="88"/>
                  </a:cubicBezTo>
                  <a:cubicBezTo>
                    <a:pt x="22" y="88"/>
                    <a:pt x="22" y="88"/>
                    <a:pt x="21" y="88"/>
                  </a:cubicBezTo>
                  <a:cubicBezTo>
                    <a:pt x="19" y="89"/>
                    <a:pt x="17" y="91"/>
                    <a:pt x="15" y="92"/>
                  </a:cubicBezTo>
                  <a:cubicBezTo>
                    <a:pt x="15" y="92"/>
                    <a:pt x="14" y="93"/>
                    <a:pt x="14" y="93"/>
                  </a:cubicBezTo>
                  <a:cubicBezTo>
                    <a:pt x="11" y="95"/>
                    <a:pt x="8" y="97"/>
                    <a:pt x="5" y="9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8" y="103"/>
                    <a:pt x="11" y="106"/>
                    <a:pt x="15" y="109"/>
                  </a:cubicBezTo>
                  <a:cubicBezTo>
                    <a:pt x="20" y="112"/>
                    <a:pt x="26" y="114"/>
                    <a:pt x="31" y="115"/>
                  </a:cubicBezTo>
                  <a:cubicBezTo>
                    <a:pt x="32" y="115"/>
                    <a:pt x="32" y="115"/>
                    <a:pt x="32" y="116"/>
                  </a:cubicBezTo>
                  <a:cubicBezTo>
                    <a:pt x="32" y="119"/>
                    <a:pt x="32" y="122"/>
                    <a:pt x="32" y="126"/>
                  </a:cubicBezTo>
                  <a:cubicBezTo>
                    <a:pt x="32" y="126"/>
                    <a:pt x="32" y="126"/>
                    <a:pt x="33" y="126"/>
                  </a:cubicBezTo>
                  <a:cubicBezTo>
                    <a:pt x="39" y="126"/>
                    <a:pt x="46" y="126"/>
                    <a:pt x="52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23"/>
                    <a:pt x="53" y="120"/>
                    <a:pt x="53" y="117"/>
                  </a:cubicBezTo>
                  <a:cubicBezTo>
                    <a:pt x="53" y="116"/>
                    <a:pt x="53" y="116"/>
                    <a:pt x="54" y="116"/>
                  </a:cubicBezTo>
                  <a:cubicBezTo>
                    <a:pt x="59" y="114"/>
                    <a:pt x="63" y="113"/>
                    <a:pt x="68" y="111"/>
                  </a:cubicBezTo>
                  <a:cubicBezTo>
                    <a:pt x="74" y="108"/>
                    <a:pt x="79" y="104"/>
                    <a:pt x="82" y="98"/>
                  </a:cubicBezTo>
                  <a:cubicBezTo>
                    <a:pt x="84" y="94"/>
                    <a:pt x="84" y="90"/>
                    <a:pt x="84" y="86"/>
                  </a:cubicBezTo>
                  <a:cubicBezTo>
                    <a:pt x="85" y="80"/>
                    <a:pt x="84" y="75"/>
                    <a:pt x="80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  <p:pic>
        <p:nvPicPr>
          <p:cNvPr id="3089" name="Picture 17" descr="Free photos of Calculator">
            <a:extLst>
              <a:ext uri="{FF2B5EF4-FFF2-40B4-BE49-F238E27FC236}">
                <a16:creationId xmlns:a16="http://schemas.microsoft.com/office/drawing/2014/main" id="{CFAA2738-26A2-46EB-A285-30E241F41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83" y="1697744"/>
            <a:ext cx="7147064" cy="430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969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سبک اینفوگرافیک</a:t>
            </a:r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F5036BEC-DC95-465B-AC98-4C101D9A2F97}"/>
              </a:ext>
            </a:extLst>
          </p:cNvPr>
          <p:cNvSpPr/>
          <p:nvPr/>
        </p:nvSpPr>
        <p:spPr>
          <a:xfrm>
            <a:off x="627960" y="1911491"/>
            <a:ext cx="3970151" cy="3970151"/>
          </a:xfrm>
          <a:prstGeom prst="arc">
            <a:avLst>
              <a:gd name="adj1" fmla="val 16200000"/>
              <a:gd name="adj2" fmla="val 5433205"/>
            </a:avLst>
          </a:prstGeom>
          <a:ln w="53975">
            <a:gradFill>
              <a:gsLst>
                <a:gs pos="82000">
                  <a:srgbClr val="D9D9D9"/>
                </a:gs>
                <a:gs pos="0">
                  <a:schemeClr val="bg1">
                    <a:lumMod val="85000"/>
                    <a:alpha val="0"/>
                  </a:schemeClr>
                </a:gs>
                <a:gs pos="20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DE6C11E-53D3-4591-BA9B-7E7282735DDF}"/>
              </a:ext>
            </a:extLst>
          </p:cNvPr>
          <p:cNvSpPr/>
          <p:nvPr/>
        </p:nvSpPr>
        <p:spPr>
          <a:xfrm>
            <a:off x="3242330" y="1968456"/>
            <a:ext cx="216118" cy="216118"/>
          </a:xfrm>
          <a:prstGeom prst="ellipse">
            <a:avLst/>
          </a:prstGeom>
          <a:solidFill>
            <a:srgbClr val="328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57B348F-95F0-49C1-ADAC-7CDC25A402C2}"/>
              </a:ext>
            </a:extLst>
          </p:cNvPr>
          <p:cNvSpPr/>
          <p:nvPr/>
        </p:nvSpPr>
        <p:spPr>
          <a:xfrm>
            <a:off x="5169330" y="1825365"/>
            <a:ext cx="549613" cy="549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5A489B8-4EBE-4AB2-83AF-858AF8488EC2}"/>
              </a:ext>
            </a:extLst>
          </p:cNvPr>
          <p:cNvGrpSpPr/>
          <p:nvPr/>
        </p:nvGrpSpPr>
        <p:grpSpPr>
          <a:xfrm>
            <a:off x="5878631" y="1742081"/>
            <a:ext cx="4616540" cy="668469"/>
            <a:chOff x="4716014" y="1639851"/>
            <a:chExt cx="3888434" cy="66817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0072DCD-35B5-44A0-93D7-1ECF9E97FA31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2D3AD16-4369-4722-A038-BEB7AC08DA06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" name="Oval 8">
            <a:extLst>
              <a:ext uri="{FF2B5EF4-FFF2-40B4-BE49-F238E27FC236}">
                <a16:creationId xmlns:a16="http://schemas.microsoft.com/office/drawing/2014/main" id="{0C292F01-EE60-4369-B38C-D6AF69F31626}"/>
              </a:ext>
            </a:extLst>
          </p:cNvPr>
          <p:cNvSpPr/>
          <p:nvPr/>
        </p:nvSpPr>
        <p:spPr>
          <a:xfrm>
            <a:off x="6114957" y="3661611"/>
            <a:ext cx="549613" cy="5496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1D4956-517B-41D5-89A5-E2751B7BC4C9}"/>
              </a:ext>
            </a:extLst>
          </p:cNvPr>
          <p:cNvGrpSpPr/>
          <p:nvPr/>
        </p:nvGrpSpPr>
        <p:grpSpPr>
          <a:xfrm>
            <a:off x="6824258" y="3578327"/>
            <a:ext cx="4616540" cy="668469"/>
            <a:chOff x="4716014" y="1639851"/>
            <a:chExt cx="3888434" cy="66817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8288A29-23D8-4D96-A97A-EBF4B842FADC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B1820EF-DD6B-4379-BEAB-565F2FBEAEB2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" name="Oval 12">
            <a:extLst>
              <a:ext uri="{FF2B5EF4-FFF2-40B4-BE49-F238E27FC236}">
                <a16:creationId xmlns:a16="http://schemas.microsoft.com/office/drawing/2014/main" id="{B23EDC94-B5C7-45B9-862E-098B87CDEF43}"/>
              </a:ext>
            </a:extLst>
          </p:cNvPr>
          <p:cNvSpPr/>
          <p:nvPr/>
        </p:nvSpPr>
        <p:spPr>
          <a:xfrm>
            <a:off x="5045503" y="5497857"/>
            <a:ext cx="549613" cy="5496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F546C11-1F86-4BDC-8DD9-4549DDA82788}"/>
              </a:ext>
            </a:extLst>
          </p:cNvPr>
          <p:cNvGrpSpPr/>
          <p:nvPr/>
        </p:nvGrpSpPr>
        <p:grpSpPr>
          <a:xfrm>
            <a:off x="5754804" y="5414573"/>
            <a:ext cx="4616540" cy="668469"/>
            <a:chOff x="4716014" y="1639851"/>
            <a:chExt cx="3888434" cy="66817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AE8ED2-89D7-4EB5-A7A9-47D7E51EA7C9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ADE8FB0-A9C5-4CD8-979B-55DEF4AA9C93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F3453F04-BD04-4931-B560-B4E8082CA8B6}"/>
              </a:ext>
            </a:extLst>
          </p:cNvPr>
          <p:cNvSpPr/>
          <p:nvPr/>
        </p:nvSpPr>
        <p:spPr>
          <a:xfrm>
            <a:off x="5865025" y="2743488"/>
            <a:ext cx="549613" cy="5496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EA8A35C-5BD3-4D43-BAB9-B68BA5720485}"/>
              </a:ext>
            </a:extLst>
          </p:cNvPr>
          <p:cNvGrpSpPr/>
          <p:nvPr/>
        </p:nvGrpSpPr>
        <p:grpSpPr>
          <a:xfrm>
            <a:off x="6574326" y="2660203"/>
            <a:ext cx="4616540" cy="668469"/>
            <a:chOff x="4716014" y="1639851"/>
            <a:chExt cx="3888434" cy="66817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FECAA4E-0033-4C55-A7AE-B22E39EB3FFD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37C0167-0502-4038-BED4-539525D55E21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" name="Oval 20">
            <a:extLst>
              <a:ext uri="{FF2B5EF4-FFF2-40B4-BE49-F238E27FC236}">
                <a16:creationId xmlns:a16="http://schemas.microsoft.com/office/drawing/2014/main" id="{62011654-01BF-426A-BA51-A6EAE63D7CAB}"/>
              </a:ext>
            </a:extLst>
          </p:cNvPr>
          <p:cNvSpPr/>
          <p:nvPr/>
        </p:nvSpPr>
        <p:spPr>
          <a:xfrm>
            <a:off x="5889408" y="4579734"/>
            <a:ext cx="549613" cy="5496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1714734-ECFF-494D-A4ED-8C2F5AF16A96}"/>
              </a:ext>
            </a:extLst>
          </p:cNvPr>
          <p:cNvGrpSpPr/>
          <p:nvPr/>
        </p:nvGrpSpPr>
        <p:grpSpPr>
          <a:xfrm>
            <a:off x="6574326" y="4579734"/>
            <a:ext cx="4616540" cy="668469"/>
            <a:chOff x="4716014" y="1639851"/>
            <a:chExt cx="3888434" cy="66817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0F3ECD5-96C6-4607-8989-AAF18BB85AF6}"/>
                </a:ext>
              </a:extLst>
            </p:cNvPr>
            <p:cNvSpPr txBox="1"/>
            <p:nvPr/>
          </p:nvSpPr>
          <p:spPr>
            <a:xfrm>
              <a:off x="4716015" y="1846565"/>
              <a:ext cx="3888433" cy="461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42A6CEB-DAC5-48F9-B1B5-634134992F34}"/>
                </a:ext>
              </a:extLst>
            </p:cNvPr>
            <p:cNvSpPr txBox="1"/>
            <p:nvPr/>
          </p:nvSpPr>
          <p:spPr>
            <a:xfrm>
              <a:off x="4716014" y="1639851"/>
              <a:ext cx="3888433" cy="27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محتوا را اضافه کنید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9061E6D5-4C03-4780-83CF-2E1E8B4FD4C8}"/>
              </a:ext>
            </a:extLst>
          </p:cNvPr>
          <p:cNvSpPr/>
          <p:nvPr/>
        </p:nvSpPr>
        <p:spPr>
          <a:xfrm>
            <a:off x="4271386" y="2886580"/>
            <a:ext cx="216118" cy="2161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19F14F0-A075-44E0-909A-E69D465AEFE0}"/>
              </a:ext>
            </a:extLst>
          </p:cNvPr>
          <p:cNvSpPr/>
          <p:nvPr/>
        </p:nvSpPr>
        <p:spPr>
          <a:xfrm>
            <a:off x="4504262" y="3804702"/>
            <a:ext cx="216118" cy="2161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4A3B94B-4902-4379-B90A-34F23F805895}"/>
              </a:ext>
            </a:extLst>
          </p:cNvPr>
          <p:cNvSpPr/>
          <p:nvPr/>
        </p:nvSpPr>
        <p:spPr>
          <a:xfrm>
            <a:off x="4250934" y="4722826"/>
            <a:ext cx="216118" cy="2161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CE95243-D6EA-486B-A509-FB82BE61FAAE}"/>
              </a:ext>
            </a:extLst>
          </p:cNvPr>
          <p:cNvSpPr/>
          <p:nvPr/>
        </p:nvSpPr>
        <p:spPr>
          <a:xfrm>
            <a:off x="3242330" y="5640948"/>
            <a:ext cx="216118" cy="216118"/>
          </a:xfrm>
          <a:prstGeom prst="ellipse">
            <a:avLst/>
          </a:prstGeom>
          <a:solidFill>
            <a:srgbClr val="328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anose="00000700000000000000" pitchFamily="2" charset="-78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DEFE30E-6FBF-4A0C-B2FA-BB6F4A7D82AF}"/>
              </a:ext>
            </a:extLst>
          </p:cNvPr>
          <p:cNvCxnSpPr>
            <a:cxnSpLocks/>
          </p:cNvCxnSpPr>
          <p:nvPr/>
        </p:nvCxnSpPr>
        <p:spPr>
          <a:xfrm>
            <a:off x="3773842" y="2076563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6436BF2-71C8-4AD4-956F-67934180274B}"/>
              </a:ext>
            </a:extLst>
          </p:cNvPr>
          <p:cNvCxnSpPr>
            <a:cxnSpLocks/>
          </p:cNvCxnSpPr>
          <p:nvPr/>
        </p:nvCxnSpPr>
        <p:spPr>
          <a:xfrm>
            <a:off x="4636218" y="2994686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013300B-AFEF-422B-9F4E-69AF0415D29F}"/>
              </a:ext>
            </a:extLst>
          </p:cNvPr>
          <p:cNvCxnSpPr>
            <a:cxnSpLocks/>
          </p:cNvCxnSpPr>
          <p:nvPr/>
        </p:nvCxnSpPr>
        <p:spPr>
          <a:xfrm>
            <a:off x="4877622" y="3912809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56DCD09-1866-4376-BCD3-F450F2627690}"/>
              </a:ext>
            </a:extLst>
          </p:cNvPr>
          <p:cNvCxnSpPr>
            <a:cxnSpLocks/>
          </p:cNvCxnSpPr>
          <p:nvPr/>
        </p:nvCxnSpPr>
        <p:spPr>
          <a:xfrm>
            <a:off x="4638184" y="4830932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DC8C86B-6EE3-4602-9965-4211943D3876}"/>
              </a:ext>
            </a:extLst>
          </p:cNvPr>
          <p:cNvCxnSpPr>
            <a:cxnSpLocks/>
          </p:cNvCxnSpPr>
          <p:nvPr/>
        </p:nvCxnSpPr>
        <p:spPr>
          <a:xfrm>
            <a:off x="3711928" y="5749055"/>
            <a:ext cx="1080470" cy="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arallelogram 30">
            <a:extLst>
              <a:ext uri="{FF2B5EF4-FFF2-40B4-BE49-F238E27FC236}">
                <a16:creationId xmlns:a16="http://schemas.microsoft.com/office/drawing/2014/main" id="{8E4B37FA-CADB-4146-BE45-668523FA596D}"/>
              </a:ext>
            </a:extLst>
          </p:cNvPr>
          <p:cNvSpPr/>
          <p:nvPr/>
        </p:nvSpPr>
        <p:spPr>
          <a:xfrm flipH="1">
            <a:off x="5186914" y="5628122"/>
            <a:ext cx="292786" cy="29351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5" name="Freeform 18">
            <a:extLst>
              <a:ext uri="{FF2B5EF4-FFF2-40B4-BE49-F238E27FC236}">
                <a16:creationId xmlns:a16="http://schemas.microsoft.com/office/drawing/2014/main" id="{FEDD34A6-4639-494E-91B2-16EAB46D4346}"/>
              </a:ext>
            </a:extLst>
          </p:cNvPr>
          <p:cNvSpPr/>
          <p:nvPr/>
        </p:nvSpPr>
        <p:spPr>
          <a:xfrm>
            <a:off x="5262902" y="1948963"/>
            <a:ext cx="355852" cy="287199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6" name="Oval 7">
            <a:extLst>
              <a:ext uri="{FF2B5EF4-FFF2-40B4-BE49-F238E27FC236}">
                <a16:creationId xmlns:a16="http://schemas.microsoft.com/office/drawing/2014/main" id="{B19C15F3-7642-47D8-9FAD-CD2EBF5419FA}"/>
              </a:ext>
            </a:extLst>
          </p:cNvPr>
          <p:cNvSpPr/>
          <p:nvPr/>
        </p:nvSpPr>
        <p:spPr>
          <a:xfrm>
            <a:off x="5999795" y="2864586"/>
            <a:ext cx="300772" cy="30077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7" name="Rounded Rectangle 25">
            <a:extLst>
              <a:ext uri="{FF2B5EF4-FFF2-40B4-BE49-F238E27FC236}">
                <a16:creationId xmlns:a16="http://schemas.microsoft.com/office/drawing/2014/main" id="{7FD48CF3-FCBB-433B-8E54-58D15AE1ECFB}"/>
              </a:ext>
            </a:extLst>
          </p:cNvPr>
          <p:cNvSpPr/>
          <p:nvPr/>
        </p:nvSpPr>
        <p:spPr>
          <a:xfrm>
            <a:off x="5985024" y="4719675"/>
            <a:ext cx="343140" cy="251467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anose="00000700000000000000" pitchFamily="2" charset="-78"/>
            </a:endParaRPr>
          </a:p>
        </p:txBody>
      </p:sp>
      <p:sp>
        <p:nvSpPr>
          <p:cNvPr id="38" name="Block Arc 25">
            <a:extLst>
              <a:ext uri="{FF2B5EF4-FFF2-40B4-BE49-F238E27FC236}">
                <a16:creationId xmlns:a16="http://schemas.microsoft.com/office/drawing/2014/main" id="{1E0FAC35-71BA-4134-8FEB-68707706A551}"/>
              </a:ext>
            </a:extLst>
          </p:cNvPr>
          <p:cNvSpPr>
            <a:spLocks noChangeAspect="1"/>
          </p:cNvSpPr>
          <p:nvPr/>
        </p:nvSpPr>
        <p:spPr>
          <a:xfrm>
            <a:off x="6278740" y="3756344"/>
            <a:ext cx="236253" cy="341315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52" name="Grupo 51">
            <a:extLst>
              <a:ext uri="{FF2B5EF4-FFF2-40B4-BE49-F238E27FC236}">
                <a16:creationId xmlns:a16="http://schemas.microsoft.com/office/drawing/2014/main" id="{5E6BFCC1-FA11-4F9F-AD4E-217CC56A2BA2}"/>
              </a:ext>
            </a:extLst>
          </p:cNvPr>
          <p:cNvGrpSpPr/>
          <p:nvPr/>
        </p:nvGrpSpPr>
        <p:grpSpPr>
          <a:xfrm>
            <a:off x="499575" y="2044274"/>
            <a:ext cx="3889271" cy="3622104"/>
            <a:chOff x="406401" y="1992312"/>
            <a:chExt cx="4021138" cy="3744913"/>
          </a:xfrm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644CEF0B-C9F3-4303-B6FB-8375D47C6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401" y="1992312"/>
              <a:ext cx="2154238" cy="3052763"/>
            </a:xfrm>
            <a:custGeom>
              <a:avLst/>
              <a:gdLst>
                <a:gd name="T0" fmla="*/ 240 w 240"/>
                <a:gd name="T1" fmla="*/ 10 h 340"/>
                <a:gd name="T2" fmla="*/ 234 w 240"/>
                <a:gd name="T3" fmla="*/ 46 h 340"/>
                <a:gd name="T4" fmla="*/ 212 w 240"/>
                <a:gd name="T5" fmla="*/ 195 h 340"/>
                <a:gd name="T6" fmla="*/ 206 w 240"/>
                <a:gd name="T7" fmla="*/ 208 h 340"/>
                <a:gd name="T8" fmla="*/ 77 w 240"/>
                <a:gd name="T9" fmla="*/ 336 h 340"/>
                <a:gd name="T10" fmla="*/ 73 w 240"/>
                <a:gd name="T11" fmla="*/ 340 h 340"/>
                <a:gd name="T12" fmla="*/ 43 w 240"/>
                <a:gd name="T13" fmla="*/ 115 h 340"/>
                <a:gd name="T14" fmla="*/ 240 w 240"/>
                <a:gd name="T15" fmla="*/ 1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0" h="340">
                  <a:moveTo>
                    <a:pt x="240" y="10"/>
                  </a:moveTo>
                  <a:cubicBezTo>
                    <a:pt x="238" y="22"/>
                    <a:pt x="236" y="34"/>
                    <a:pt x="234" y="46"/>
                  </a:cubicBezTo>
                  <a:cubicBezTo>
                    <a:pt x="227" y="96"/>
                    <a:pt x="220" y="145"/>
                    <a:pt x="212" y="195"/>
                  </a:cubicBezTo>
                  <a:cubicBezTo>
                    <a:pt x="211" y="200"/>
                    <a:pt x="210" y="204"/>
                    <a:pt x="206" y="208"/>
                  </a:cubicBezTo>
                  <a:cubicBezTo>
                    <a:pt x="163" y="250"/>
                    <a:pt x="120" y="293"/>
                    <a:pt x="77" y="336"/>
                  </a:cubicBezTo>
                  <a:cubicBezTo>
                    <a:pt x="76" y="337"/>
                    <a:pt x="74" y="339"/>
                    <a:pt x="73" y="340"/>
                  </a:cubicBezTo>
                  <a:cubicBezTo>
                    <a:pt x="24" y="292"/>
                    <a:pt x="0" y="198"/>
                    <a:pt x="43" y="115"/>
                  </a:cubicBezTo>
                  <a:cubicBezTo>
                    <a:pt x="86" y="32"/>
                    <a:pt x="177" y="0"/>
                    <a:pt x="240" y="1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9F2095C5-10DC-4B39-94C5-589ED23D4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7926" y="3949700"/>
              <a:ext cx="2836863" cy="1787525"/>
            </a:xfrm>
            <a:custGeom>
              <a:avLst/>
              <a:gdLst>
                <a:gd name="T0" fmla="*/ 0 w 316"/>
                <a:gd name="T1" fmla="*/ 135 h 199"/>
                <a:gd name="T2" fmla="*/ 45 w 316"/>
                <a:gd name="T3" fmla="*/ 90 h 199"/>
                <a:gd name="T4" fmla="*/ 132 w 316"/>
                <a:gd name="T5" fmla="*/ 4 h 199"/>
                <a:gd name="T6" fmla="*/ 141 w 316"/>
                <a:gd name="T7" fmla="*/ 2 h 199"/>
                <a:gd name="T8" fmla="*/ 311 w 316"/>
                <a:gd name="T9" fmla="*/ 66 h 199"/>
                <a:gd name="T10" fmla="*/ 316 w 316"/>
                <a:gd name="T11" fmla="*/ 69 h 199"/>
                <a:gd name="T12" fmla="*/ 178 w 316"/>
                <a:gd name="T13" fmla="*/ 183 h 199"/>
                <a:gd name="T14" fmla="*/ 0 w 316"/>
                <a:gd name="T15" fmla="*/ 13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" h="199">
                  <a:moveTo>
                    <a:pt x="0" y="135"/>
                  </a:moveTo>
                  <a:cubicBezTo>
                    <a:pt x="15" y="120"/>
                    <a:pt x="30" y="105"/>
                    <a:pt x="45" y="90"/>
                  </a:cubicBezTo>
                  <a:cubicBezTo>
                    <a:pt x="74" y="62"/>
                    <a:pt x="103" y="33"/>
                    <a:pt x="132" y="4"/>
                  </a:cubicBezTo>
                  <a:cubicBezTo>
                    <a:pt x="135" y="0"/>
                    <a:pt x="137" y="0"/>
                    <a:pt x="141" y="2"/>
                  </a:cubicBezTo>
                  <a:cubicBezTo>
                    <a:pt x="198" y="23"/>
                    <a:pt x="254" y="45"/>
                    <a:pt x="311" y="66"/>
                  </a:cubicBezTo>
                  <a:cubicBezTo>
                    <a:pt x="312" y="67"/>
                    <a:pt x="314" y="68"/>
                    <a:pt x="316" y="69"/>
                  </a:cubicBezTo>
                  <a:cubicBezTo>
                    <a:pt x="287" y="128"/>
                    <a:pt x="242" y="167"/>
                    <a:pt x="178" y="183"/>
                  </a:cubicBezTo>
                  <a:cubicBezTo>
                    <a:pt x="109" y="199"/>
                    <a:pt x="40" y="175"/>
                    <a:pt x="0" y="135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B6E0AEA0-639E-4C7C-9DAF-01658C588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0151" y="2100263"/>
              <a:ext cx="1957388" cy="2306638"/>
            </a:xfrm>
            <a:custGeom>
              <a:avLst/>
              <a:gdLst>
                <a:gd name="T0" fmla="*/ 178 w 218"/>
                <a:gd name="T1" fmla="*/ 257 h 257"/>
                <a:gd name="T2" fmla="*/ 138 w 218"/>
                <a:gd name="T3" fmla="*/ 241 h 257"/>
                <a:gd name="T4" fmla="*/ 5 w 218"/>
                <a:gd name="T5" fmla="*/ 191 h 257"/>
                <a:gd name="T6" fmla="*/ 1 w 218"/>
                <a:gd name="T7" fmla="*/ 183 h 257"/>
                <a:gd name="T8" fmla="*/ 27 w 218"/>
                <a:gd name="T9" fmla="*/ 9 h 257"/>
                <a:gd name="T10" fmla="*/ 28 w 218"/>
                <a:gd name="T11" fmla="*/ 0 h 257"/>
                <a:gd name="T12" fmla="*/ 178 w 218"/>
                <a:gd name="T13" fmla="*/ 257 h 257"/>
                <a:gd name="T14" fmla="*/ 46 w 218"/>
                <a:gd name="T15" fmla="*/ 26 h 257"/>
                <a:gd name="T16" fmla="*/ 45 w 218"/>
                <a:gd name="T17" fmla="*/ 28 h 257"/>
                <a:gd name="T18" fmla="*/ 23 w 218"/>
                <a:gd name="T19" fmla="*/ 171 h 257"/>
                <a:gd name="T20" fmla="*/ 27 w 218"/>
                <a:gd name="T21" fmla="*/ 177 h 257"/>
                <a:gd name="T22" fmla="*/ 160 w 218"/>
                <a:gd name="T23" fmla="*/ 228 h 257"/>
                <a:gd name="T24" fmla="*/ 164 w 218"/>
                <a:gd name="T25" fmla="*/ 229 h 257"/>
                <a:gd name="T26" fmla="*/ 46 w 218"/>
                <a:gd name="T27" fmla="*/ 2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257">
                  <a:moveTo>
                    <a:pt x="178" y="257"/>
                  </a:moveTo>
                  <a:cubicBezTo>
                    <a:pt x="164" y="252"/>
                    <a:pt x="151" y="247"/>
                    <a:pt x="138" y="241"/>
                  </a:cubicBezTo>
                  <a:cubicBezTo>
                    <a:pt x="93" y="225"/>
                    <a:pt x="49" y="208"/>
                    <a:pt x="5" y="191"/>
                  </a:cubicBezTo>
                  <a:cubicBezTo>
                    <a:pt x="1" y="189"/>
                    <a:pt x="0" y="187"/>
                    <a:pt x="1" y="183"/>
                  </a:cubicBezTo>
                  <a:cubicBezTo>
                    <a:pt x="9" y="125"/>
                    <a:pt x="18" y="67"/>
                    <a:pt x="27" y="9"/>
                  </a:cubicBezTo>
                  <a:cubicBezTo>
                    <a:pt x="27" y="6"/>
                    <a:pt x="28" y="3"/>
                    <a:pt x="28" y="0"/>
                  </a:cubicBezTo>
                  <a:cubicBezTo>
                    <a:pt x="135" y="18"/>
                    <a:pt x="218" y="135"/>
                    <a:pt x="178" y="257"/>
                  </a:cubicBezTo>
                  <a:close/>
                  <a:moveTo>
                    <a:pt x="46" y="26"/>
                  </a:moveTo>
                  <a:cubicBezTo>
                    <a:pt x="45" y="27"/>
                    <a:pt x="45" y="27"/>
                    <a:pt x="45" y="28"/>
                  </a:cubicBezTo>
                  <a:cubicBezTo>
                    <a:pt x="38" y="76"/>
                    <a:pt x="31" y="123"/>
                    <a:pt x="23" y="171"/>
                  </a:cubicBezTo>
                  <a:cubicBezTo>
                    <a:pt x="23" y="175"/>
                    <a:pt x="24" y="176"/>
                    <a:pt x="27" y="177"/>
                  </a:cubicBezTo>
                  <a:cubicBezTo>
                    <a:pt x="72" y="194"/>
                    <a:pt x="116" y="211"/>
                    <a:pt x="160" y="228"/>
                  </a:cubicBezTo>
                  <a:cubicBezTo>
                    <a:pt x="162" y="228"/>
                    <a:pt x="163" y="228"/>
                    <a:pt x="164" y="229"/>
                  </a:cubicBezTo>
                  <a:cubicBezTo>
                    <a:pt x="184" y="134"/>
                    <a:pt x="120" y="47"/>
                    <a:pt x="46" y="26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id="{92C0BDF4-A3C4-4A32-9A23-63EDB5626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6613" y="3330575"/>
              <a:ext cx="360363" cy="447675"/>
            </a:xfrm>
            <a:custGeom>
              <a:avLst/>
              <a:gdLst>
                <a:gd name="T0" fmla="*/ 40 w 40"/>
                <a:gd name="T1" fmla="*/ 25 h 50"/>
                <a:gd name="T2" fmla="*/ 17 w 40"/>
                <a:gd name="T3" fmla="*/ 47 h 50"/>
                <a:gd name="T4" fmla="*/ 15 w 40"/>
                <a:gd name="T5" fmla="*/ 47 h 50"/>
                <a:gd name="T6" fmla="*/ 5 w 40"/>
                <a:gd name="T7" fmla="*/ 14 h 50"/>
                <a:gd name="T8" fmla="*/ 30 w 40"/>
                <a:gd name="T9" fmla="*/ 4 h 50"/>
                <a:gd name="T10" fmla="*/ 40 w 40"/>
                <a:gd name="T11" fmla="*/ 25 h 50"/>
                <a:gd name="T12" fmla="*/ 28 w 40"/>
                <a:gd name="T13" fmla="*/ 26 h 50"/>
                <a:gd name="T14" fmla="*/ 26 w 40"/>
                <a:gd name="T15" fmla="*/ 16 h 50"/>
                <a:gd name="T16" fmla="*/ 22 w 40"/>
                <a:gd name="T17" fmla="*/ 13 h 50"/>
                <a:gd name="T18" fmla="*/ 17 w 40"/>
                <a:gd name="T19" fmla="*/ 16 h 50"/>
                <a:gd name="T20" fmla="*/ 17 w 40"/>
                <a:gd name="T21" fmla="*/ 35 h 50"/>
                <a:gd name="T22" fmla="*/ 22 w 40"/>
                <a:gd name="T23" fmla="*/ 38 h 50"/>
                <a:gd name="T24" fmla="*/ 26 w 40"/>
                <a:gd name="T25" fmla="*/ 35 h 50"/>
                <a:gd name="T26" fmla="*/ 28 w 40"/>
                <a:gd name="T27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0">
                  <a:moveTo>
                    <a:pt x="40" y="25"/>
                  </a:moveTo>
                  <a:cubicBezTo>
                    <a:pt x="40" y="42"/>
                    <a:pt x="32" y="50"/>
                    <a:pt x="17" y="47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5" y="43"/>
                    <a:pt x="0" y="28"/>
                    <a:pt x="5" y="14"/>
                  </a:cubicBezTo>
                  <a:cubicBezTo>
                    <a:pt x="8" y="4"/>
                    <a:pt x="19" y="0"/>
                    <a:pt x="30" y="4"/>
                  </a:cubicBezTo>
                  <a:cubicBezTo>
                    <a:pt x="39" y="8"/>
                    <a:pt x="40" y="17"/>
                    <a:pt x="40" y="25"/>
                  </a:cubicBezTo>
                  <a:close/>
                  <a:moveTo>
                    <a:pt x="28" y="26"/>
                  </a:moveTo>
                  <a:cubicBezTo>
                    <a:pt x="27" y="22"/>
                    <a:pt x="27" y="19"/>
                    <a:pt x="26" y="16"/>
                  </a:cubicBezTo>
                  <a:cubicBezTo>
                    <a:pt x="26" y="14"/>
                    <a:pt x="23" y="12"/>
                    <a:pt x="22" y="13"/>
                  </a:cubicBezTo>
                  <a:cubicBezTo>
                    <a:pt x="20" y="13"/>
                    <a:pt x="17" y="15"/>
                    <a:pt x="17" y="16"/>
                  </a:cubicBezTo>
                  <a:cubicBezTo>
                    <a:pt x="17" y="22"/>
                    <a:pt x="17" y="29"/>
                    <a:pt x="17" y="35"/>
                  </a:cubicBezTo>
                  <a:cubicBezTo>
                    <a:pt x="17" y="36"/>
                    <a:pt x="20" y="38"/>
                    <a:pt x="22" y="38"/>
                  </a:cubicBezTo>
                  <a:cubicBezTo>
                    <a:pt x="23" y="38"/>
                    <a:pt x="25" y="36"/>
                    <a:pt x="26" y="35"/>
                  </a:cubicBezTo>
                  <a:cubicBezTo>
                    <a:pt x="27" y="32"/>
                    <a:pt x="27" y="29"/>
                    <a:pt x="28" y="26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0" name="Freeform 9">
              <a:extLst>
                <a:ext uri="{FF2B5EF4-FFF2-40B4-BE49-F238E27FC236}">
                  <a16:creationId xmlns:a16="http://schemas.microsoft.com/office/drawing/2014/main" id="{B8DD854D-9162-4C59-9E99-E305CFF7F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7501" y="2925763"/>
              <a:ext cx="366713" cy="449263"/>
            </a:xfrm>
            <a:custGeom>
              <a:avLst/>
              <a:gdLst>
                <a:gd name="T0" fmla="*/ 41 w 41"/>
                <a:gd name="T1" fmla="*/ 23 h 50"/>
                <a:gd name="T2" fmla="*/ 19 w 41"/>
                <a:gd name="T3" fmla="*/ 48 h 50"/>
                <a:gd name="T4" fmla="*/ 16 w 41"/>
                <a:gd name="T5" fmla="*/ 47 h 50"/>
                <a:gd name="T6" fmla="*/ 6 w 41"/>
                <a:gd name="T7" fmla="*/ 14 h 50"/>
                <a:gd name="T8" fmla="*/ 31 w 41"/>
                <a:gd name="T9" fmla="*/ 5 h 50"/>
                <a:gd name="T10" fmla="*/ 41 w 41"/>
                <a:gd name="T11" fmla="*/ 23 h 50"/>
                <a:gd name="T12" fmla="*/ 29 w 41"/>
                <a:gd name="T13" fmla="*/ 25 h 50"/>
                <a:gd name="T14" fmla="*/ 27 w 41"/>
                <a:gd name="T15" fmla="*/ 16 h 50"/>
                <a:gd name="T16" fmla="*/ 23 w 41"/>
                <a:gd name="T17" fmla="*/ 13 h 50"/>
                <a:gd name="T18" fmla="*/ 18 w 41"/>
                <a:gd name="T19" fmla="*/ 16 h 50"/>
                <a:gd name="T20" fmla="*/ 18 w 41"/>
                <a:gd name="T21" fmla="*/ 35 h 50"/>
                <a:gd name="T22" fmla="*/ 23 w 41"/>
                <a:gd name="T23" fmla="*/ 38 h 50"/>
                <a:gd name="T24" fmla="*/ 27 w 41"/>
                <a:gd name="T25" fmla="*/ 35 h 50"/>
                <a:gd name="T26" fmla="*/ 29 w 41"/>
                <a:gd name="T27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50">
                  <a:moveTo>
                    <a:pt x="41" y="23"/>
                  </a:moveTo>
                  <a:cubicBezTo>
                    <a:pt x="41" y="42"/>
                    <a:pt x="33" y="50"/>
                    <a:pt x="19" y="48"/>
                  </a:cubicBezTo>
                  <a:cubicBezTo>
                    <a:pt x="18" y="47"/>
                    <a:pt x="17" y="47"/>
                    <a:pt x="16" y="47"/>
                  </a:cubicBezTo>
                  <a:cubicBezTo>
                    <a:pt x="5" y="43"/>
                    <a:pt x="0" y="27"/>
                    <a:pt x="6" y="14"/>
                  </a:cubicBezTo>
                  <a:cubicBezTo>
                    <a:pt x="9" y="4"/>
                    <a:pt x="21" y="0"/>
                    <a:pt x="31" y="5"/>
                  </a:cubicBezTo>
                  <a:cubicBezTo>
                    <a:pt x="40" y="9"/>
                    <a:pt x="41" y="17"/>
                    <a:pt x="41" y="23"/>
                  </a:cubicBezTo>
                  <a:close/>
                  <a:moveTo>
                    <a:pt x="29" y="25"/>
                  </a:moveTo>
                  <a:cubicBezTo>
                    <a:pt x="28" y="22"/>
                    <a:pt x="28" y="19"/>
                    <a:pt x="27" y="16"/>
                  </a:cubicBezTo>
                  <a:cubicBezTo>
                    <a:pt x="26" y="14"/>
                    <a:pt x="24" y="13"/>
                    <a:pt x="23" y="13"/>
                  </a:cubicBezTo>
                  <a:cubicBezTo>
                    <a:pt x="21" y="13"/>
                    <a:pt x="18" y="14"/>
                    <a:pt x="18" y="16"/>
                  </a:cubicBezTo>
                  <a:cubicBezTo>
                    <a:pt x="18" y="22"/>
                    <a:pt x="18" y="29"/>
                    <a:pt x="18" y="35"/>
                  </a:cubicBezTo>
                  <a:cubicBezTo>
                    <a:pt x="18" y="36"/>
                    <a:pt x="21" y="38"/>
                    <a:pt x="23" y="38"/>
                  </a:cubicBezTo>
                  <a:cubicBezTo>
                    <a:pt x="24" y="38"/>
                    <a:pt x="26" y="36"/>
                    <a:pt x="27" y="35"/>
                  </a:cubicBezTo>
                  <a:cubicBezTo>
                    <a:pt x="28" y="32"/>
                    <a:pt x="28" y="29"/>
                    <a:pt x="29" y="25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51" name="Freeform 10">
              <a:extLst>
                <a:ext uri="{FF2B5EF4-FFF2-40B4-BE49-F238E27FC236}">
                  <a16:creationId xmlns:a16="http://schemas.microsoft.com/office/drawing/2014/main" id="{D155B2A6-230F-4297-A775-40F49B4DD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876" y="2943225"/>
              <a:ext cx="501650" cy="817563"/>
            </a:xfrm>
            <a:custGeom>
              <a:avLst/>
              <a:gdLst>
                <a:gd name="T0" fmla="*/ 0 w 56"/>
                <a:gd name="T1" fmla="*/ 90 h 91"/>
                <a:gd name="T2" fmla="*/ 28 w 56"/>
                <a:gd name="T3" fmla="*/ 34 h 91"/>
                <a:gd name="T4" fmla="*/ 41 w 56"/>
                <a:gd name="T5" fmla="*/ 9 h 91"/>
                <a:gd name="T6" fmla="*/ 56 w 56"/>
                <a:gd name="T7" fmla="*/ 2 h 91"/>
                <a:gd name="T8" fmla="*/ 53 w 56"/>
                <a:gd name="T9" fmla="*/ 8 h 91"/>
                <a:gd name="T10" fmla="*/ 16 w 56"/>
                <a:gd name="T11" fmla="*/ 83 h 91"/>
                <a:gd name="T12" fmla="*/ 0 w 56"/>
                <a:gd name="T13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91">
                  <a:moveTo>
                    <a:pt x="0" y="90"/>
                  </a:moveTo>
                  <a:cubicBezTo>
                    <a:pt x="10" y="71"/>
                    <a:pt x="19" y="52"/>
                    <a:pt x="28" y="34"/>
                  </a:cubicBezTo>
                  <a:cubicBezTo>
                    <a:pt x="32" y="26"/>
                    <a:pt x="37" y="17"/>
                    <a:pt x="41" y="9"/>
                  </a:cubicBezTo>
                  <a:cubicBezTo>
                    <a:pt x="45" y="0"/>
                    <a:pt x="45" y="0"/>
                    <a:pt x="56" y="2"/>
                  </a:cubicBezTo>
                  <a:cubicBezTo>
                    <a:pt x="55" y="4"/>
                    <a:pt x="54" y="6"/>
                    <a:pt x="53" y="8"/>
                  </a:cubicBezTo>
                  <a:cubicBezTo>
                    <a:pt x="41" y="33"/>
                    <a:pt x="28" y="58"/>
                    <a:pt x="16" y="83"/>
                  </a:cubicBezTo>
                  <a:cubicBezTo>
                    <a:pt x="11" y="91"/>
                    <a:pt x="11" y="91"/>
                    <a:pt x="0" y="9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5759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ree photos of India">
            <a:extLst>
              <a:ext uri="{FF2B5EF4-FFF2-40B4-BE49-F238E27FC236}">
                <a16:creationId xmlns:a16="http://schemas.microsoft.com/office/drawing/2014/main" id="{4A257C0F-ABE2-40F0-BC05-441BCECD1D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0308" y="0"/>
            <a:ext cx="62127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3" name="Google Shape;363;p35"/>
          <p:cNvSpPr txBox="1">
            <a:spLocks noGrp="1"/>
          </p:cNvSpPr>
          <p:nvPr>
            <p:ph type="title"/>
          </p:nvPr>
        </p:nvSpPr>
        <p:spPr>
          <a:xfrm>
            <a:off x="7337225" y="3429000"/>
            <a:ext cx="4260000" cy="1520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7200" dirty="0">
                <a:solidFill>
                  <a:srgbClr val="3282BE"/>
                </a:solidFill>
                <a:cs typeface="B Nazanin" panose="00000700000000000000" pitchFamily="2" charset="-78"/>
              </a:rPr>
              <a:t>با تشکر!</a:t>
            </a:r>
            <a:endParaRPr sz="7200" dirty="0">
              <a:solidFill>
                <a:srgbClr val="3282BE"/>
              </a:solidFill>
              <a:cs typeface="B Nazanin" panose="00000700000000000000" pitchFamily="2" charset="-78"/>
            </a:endParaRPr>
          </a:p>
        </p:txBody>
      </p:sp>
      <p:sp>
        <p:nvSpPr>
          <p:cNvPr id="364" name="Google Shape;364;p35"/>
          <p:cNvSpPr txBox="1">
            <a:spLocks noGrp="1"/>
          </p:cNvSpPr>
          <p:nvPr>
            <p:ph type="body" idx="1"/>
          </p:nvPr>
        </p:nvSpPr>
        <p:spPr>
          <a:xfrm>
            <a:off x="7337226" y="4387863"/>
            <a:ext cx="4505200" cy="337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r" rtl="1">
              <a:buNone/>
            </a:pPr>
            <a:r>
              <a:rPr lang="fa-IR" sz="4000" b="1" dirty="0">
                <a:cs typeface="B Nazanin" panose="00000700000000000000" pitchFamily="2" charset="-78"/>
              </a:rPr>
              <a:t>هر سوالی دارید؟</a:t>
            </a:r>
            <a:endParaRPr sz="4000" b="1" dirty="0">
              <a:cs typeface="B Nazanin" panose="00000700000000000000" pitchFamily="2" charset="-78"/>
            </a:endParaRPr>
          </a:p>
        </p:txBody>
      </p:sp>
      <p:sp>
        <p:nvSpPr>
          <p:cNvPr id="7" name="Google Shape;2211;p62">
            <a:extLst>
              <a:ext uri="{FF2B5EF4-FFF2-40B4-BE49-F238E27FC236}">
                <a16:creationId xmlns:a16="http://schemas.microsoft.com/office/drawing/2014/main" id="{0FBFCE6E-E1D3-4BA9-B196-6E9DF01EBDF5}"/>
              </a:ext>
            </a:extLst>
          </p:cNvPr>
          <p:cNvSpPr txBox="1">
            <a:spLocks/>
          </p:cNvSpPr>
          <p:nvPr/>
        </p:nvSpPr>
        <p:spPr>
          <a:xfrm>
            <a:off x="7390926" y="4824733"/>
            <a:ext cx="5132800" cy="2065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Source Sans Pro"/>
              <a:buChar char="▹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Source Sans Pro"/>
              <a:buChar char="▸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Source Sans Pro"/>
              <a:buChar char="⬩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⬞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○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■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●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○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ource Sans Pro"/>
              <a:buChar char="■"/>
              <a:defRPr sz="2400" b="0" i="0" u="none" strike="noStrike" cap="non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indent="0" algn="r" rtl="1">
              <a:spcBef>
                <a:spcPts val="0"/>
              </a:spcBef>
              <a:buNone/>
            </a:pPr>
            <a:endParaRPr lang="en-US" sz="2133" dirty="0">
              <a:cs typeface="B Nazanin" panose="00000700000000000000" pitchFamily="2" charset="-78"/>
            </a:endParaRPr>
          </a:p>
        </p:txBody>
      </p:sp>
      <p:sp>
        <p:nvSpPr>
          <p:cNvPr id="8" name="Google Shape;2212;p62">
            <a:extLst>
              <a:ext uri="{FF2B5EF4-FFF2-40B4-BE49-F238E27FC236}">
                <a16:creationId xmlns:a16="http://schemas.microsoft.com/office/drawing/2014/main" id="{E355B0FF-C1AF-4ECE-BCD8-93B6C0A0594C}"/>
              </a:ext>
            </a:extLst>
          </p:cNvPr>
          <p:cNvSpPr txBox="1"/>
          <p:nvPr/>
        </p:nvSpPr>
        <p:spPr>
          <a:xfrm>
            <a:off x="7390927" y="6081488"/>
            <a:ext cx="1739145" cy="274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rtl="1"/>
            <a:r>
              <a:rPr lang="en-US" sz="1600">
                <a:solidFill>
                  <a:schemeClr val="dk1"/>
                </a:solidFill>
                <a:latin typeface="Open Sans"/>
                <a:ea typeface="Open Sans"/>
                <a:cs typeface="B Nazanin" panose="00000700000000000000" pitchFamily="2" charset="-78"/>
                <a:sym typeface="Open Sans"/>
              </a:rPr>
              <a:t>20begir.com</a:t>
            </a:r>
            <a:endParaRPr sz="1600" dirty="0">
              <a:solidFill>
                <a:schemeClr val="dk1"/>
              </a:solidFill>
              <a:latin typeface="Open Sans"/>
              <a:ea typeface="Open Sans"/>
              <a:cs typeface="B Nazanin" panose="00000700000000000000" pitchFamily="2" charset="-78"/>
              <a:sym typeface="Open Sans"/>
            </a:endParaRPr>
          </a:p>
        </p:txBody>
      </p:sp>
      <p:sp>
        <p:nvSpPr>
          <p:cNvPr id="10" name="Paralelogramo 9">
            <a:extLst>
              <a:ext uri="{FF2B5EF4-FFF2-40B4-BE49-F238E27FC236}">
                <a16:creationId xmlns:a16="http://schemas.microsoft.com/office/drawing/2014/main" id="{C66A89E7-9D0B-47CB-B950-5CF138BBDC12}"/>
              </a:ext>
            </a:extLst>
          </p:cNvPr>
          <p:cNvSpPr/>
          <p:nvPr/>
        </p:nvSpPr>
        <p:spPr>
          <a:xfrm>
            <a:off x="137197" y="6598571"/>
            <a:ext cx="11917607" cy="163163"/>
          </a:xfrm>
          <a:prstGeom prst="parallelogram">
            <a:avLst/>
          </a:prstGeom>
          <a:solidFill>
            <a:srgbClr val="328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 sz="2400">
              <a:cs typeface="B Nazanin" panose="00000700000000000000" pitchFamily="2" charset="-78"/>
            </a:endParaRP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id="{9A936DFD-D0CA-4139-8A2C-EE658CCDE05A}"/>
              </a:ext>
            </a:extLst>
          </p:cNvPr>
          <p:cNvGrpSpPr/>
          <p:nvPr/>
        </p:nvGrpSpPr>
        <p:grpSpPr>
          <a:xfrm>
            <a:off x="8450385" y="1543712"/>
            <a:ext cx="1854200" cy="1565276"/>
            <a:chOff x="8450385" y="1543712"/>
            <a:chExt cx="1854200" cy="1565276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CF94E257-C607-419A-BAAB-5E6518D6C9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77485" y="1543712"/>
              <a:ext cx="900113" cy="1177925"/>
            </a:xfrm>
            <a:custGeom>
              <a:avLst/>
              <a:gdLst>
                <a:gd name="T0" fmla="*/ 34 w 238"/>
                <a:gd name="T1" fmla="*/ 285 h 311"/>
                <a:gd name="T2" fmla="*/ 1 w 238"/>
                <a:gd name="T3" fmla="*/ 252 h 311"/>
                <a:gd name="T4" fmla="*/ 0 w 238"/>
                <a:gd name="T5" fmla="*/ 22 h 311"/>
                <a:gd name="T6" fmla="*/ 22 w 238"/>
                <a:gd name="T7" fmla="*/ 1 h 311"/>
                <a:gd name="T8" fmla="*/ 205 w 238"/>
                <a:gd name="T9" fmla="*/ 1 h 311"/>
                <a:gd name="T10" fmla="*/ 208 w 238"/>
                <a:gd name="T11" fmla="*/ 27 h 311"/>
                <a:gd name="T12" fmla="*/ 236 w 238"/>
                <a:gd name="T13" fmla="*/ 30 h 311"/>
                <a:gd name="T14" fmla="*/ 237 w 238"/>
                <a:gd name="T15" fmla="*/ 45 h 311"/>
                <a:gd name="T16" fmla="*/ 238 w 238"/>
                <a:gd name="T17" fmla="*/ 291 h 311"/>
                <a:gd name="T18" fmla="*/ 218 w 238"/>
                <a:gd name="T19" fmla="*/ 311 h 311"/>
                <a:gd name="T20" fmla="*/ 59 w 238"/>
                <a:gd name="T21" fmla="*/ 311 h 311"/>
                <a:gd name="T22" fmla="*/ 34 w 238"/>
                <a:gd name="T23" fmla="*/ 285 h 311"/>
                <a:gd name="T24" fmla="*/ 189 w 238"/>
                <a:gd name="T25" fmla="*/ 19 h 311"/>
                <a:gd name="T26" fmla="*/ 18 w 238"/>
                <a:gd name="T27" fmla="*/ 19 h 311"/>
                <a:gd name="T28" fmla="*/ 18 w 238"/>
                <a:gd name="T29" fmla="*/ 266 h 311"/>
                <a:gd name="T30" fmla="*/ 131 w 238"/>
                <a:gd name="T31" fmla="*/ 266 h 311"/>
                <a:gd name="T32" fmla="*/ 129 w 238"/>
                <a:gd name="T33" fmla="*/ 214 h 311"/>
                <a:gd name="T34" fmla="*/ 189 w 238"/>
                <a:gd name="T35" fmla="*/ 208 h 311"/>
                <a:gd name="T36" fmla="*/ 189 w 238"/>
                <a:gd name="T37" fmla="*/ 19 h 311"/>
                <a:gd name="T38" fmla="*/ 220 w 238"/>
                <a:gd name="T39" fmla="*/ 46 h 311"/>
                <a:gd name="T40" fmla="*/ 207 w 238"/>
                <a:gd name="T41" fmla="*/ 60 h 311"/>
                <a:gd name="T42" fmla="*/ 207 w 238"/>
                <a:gd name="T43" fmla="*/ 196 h 311"/>
                <a:gd name="T44" fmla="*/ 191 w 238"/>
                <a:gd name="T45" fmla="*/ 236 h 311"/>
                <a:gd name="T46" fmla="*/ 72 w 238"/>
                <a:gd name="T47" fmla="*/ 284 h 311"/>
                <a:gd name="T48" fmla="*/ 49 w 238"/>
                <a:gd name="T49" fmla="*/ 286 h 311"/>
                <a:gd name="T50" fmla="*/ 49 w 238"/>
                <a:gd name="T51" fmla="*/ 292 h 311"/>
                <a:gd name="T52" fmla="*/ 220 w 238"/>
                <a:gd name="T53" fmla="*/ 292 h 311"/>
                <a:gd name="T54" fmla="*/ 220 w 238"/>
                <a:gd name="T55" fmla="*/ 46 h 311"/>
                <a:gd name="T56" fmla="*/ 175 w 238"/>
                <a:gd name="T57" fmla="*/ 225 h 311"/>
                <a:gd name="T58" fmla="*/ 145 w 238"/>
                <a:gd name="T59" fmla="*/ 229 h 311"/>
                <a:gd name="T60" fmla="*/ 147 w 238"/>
                <a:gd name="T61" fmla="*/ 250 h 311"/>
                <a:gd name="T62" fmla="*/ 175 w 238"/>
                <a:gd name="T63" fmla="*/ 22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8" h="311">
                  <a:moveTo>
                    <a:pt x="34" y="285"/>
                  </a:moveTo>
                  <a:cubicBezTo>
                    <a:pt x="1" y="282"/>
                    <a:pt x="1" y="282"/>
                    <a:pt x="1" y="252"/>
                  </a:cubicBezTo>
                  <a:cubicBezTo>
                    <a:pt x="1" y="176"/>
                    <a:pt x="1" y="99"/>
                    <a:pt x="0" y="22"/>
                  </a:cubicBezTo>
                  <a:cubicBezTo>
                    <a:pt x="0" y="6"/>
                    <a:pt x="5" y="0"/>
                    <a:pt x="22" y="1"/>
                  </a:cubicBezTo>
                  <a:cubicBezTo>
                    <a:pt x="82" y="2"/>
                    <a:pt x="143" y="1"/>
                    <a:pt x="205" y="1"/>
                  </a:cubicBezTo>
                  <a:cubicBezTo>
                    <a:pt x="206" y="10"/>
                    <a:pt x="207" y="18"/>
                    <a:pt x="208" y="27"/>
                  </a:cubicBezTo>
                  <a:cubicBezTo>
                    <a:pt x="217" y="28"/>
                    <a:pt x="226" y="29"/>
                    <a:pt x="236" y="30"/>
                  </a:cubicBezTo>
                  <a:cubicBezTo>
                    <a:pt x="236" y="35"/>
                    <a:pt x="237" y="40"/>
                    <a:pt x="237" y="45"/>
                  </a:cubicBezTo>
                  <a:cubicBezTo>
                    <a:pt x="237" y="127"/>
                    <a:pt x="237" y="209"/>
                    <a:pt x="238" y="291"/>
                  </a:cubicBezTo>
                  <a:cubicBezTo>
                    <a:pt x="238" y="306"/>
                    <a:pt x="233" y="311"/>
                    <a:pt x="218" y="311"/>
                  </a:cubicBezTo>
                  <a:cubicBezTo>
                    <a:pt x="165" y="310"/>
                    <a:pt x="112" y="310"/>
                    <a:pt x="59" y="311"/>
                  </a:cubicBezTo>
                  <a:cubicBezTo>
                    <a:pt x="41" y="311"/>
                    <a:pt x="26" y="311"/>
                    <a:pt x="34" y="285"/>
                  </a:cubicBezTo>
                  <a:close/>
                  <a:moveTo>
                    <a:pt x="189" y="19"/>
                  </a:moveTo>
                  <a:cubicBezTo>
                    <a:pt x="131" y="19"/>
                    <a:pt x="74" y="19"/>
                    <a:pt x="18" y="19"/>
                  </a:cubicBezTo>
                  <a:cubicBezTo>
                    <a:pt x="18" y="102"/>
                    <a:pt x="18" y="184"/>
                    <a:pt x="18" y="266"/>
                  </a:cubicBezTo>
                  <a:cubicBezTo>
                    <a:pt x="56" y="266"/>
                    <a:pt x="93" y="266"/>
                    <a:pt x="131" y="266"/>
                  </a:cubicBezTo>
                  <a:cubicBezTo>
                    <a:pt x="130" y="249"/>
                    <a:pt x="129" y="232"/>
                    <a:pt x="129" y="214"/>
                  </a:cubicBezTo>
                  <a:cubicBezTo>
                    <a:pt x="150" y="212"/>
                    <a:pt x="169" y="210"/>
                    <a:pt x="189" y="208"/>
                  </a:cubicBezTo>
                  <a:cubicBezTo>
                    <a:pt x="189" y="145"/>
                    <a:pt x="189" y="83"/>
                    <a:pt x="189" y="19"/>
                  </a:cubicBezTo>
                  <a:close/>
                  <a:moveTo>
                    <a:pt x="220" y="46"/>
                  </a:moveTo>
                  <a:cubicBezTo>
                    <a:pt x="205" y="41"/>
                    <a:pt x="207" y="52"/>
                    <a:pt x="207" y="60"/>
                  </a:cubicBezTo>
                  <a:cubicBezTo>
                    <a:pt x="207" y="105"/>
                    <a:pt x="206" y="151"/>
                    <a:pt x="207" y="196"/>
                  </a:cubicBezTo>
                  <a:cubicBezTo>
                    <a:pt x="208" y="213"/>
                    <a:pt x="201" y="223"/>
                    <a:pt x="191" y="236"/>
                  </a:cubicBezTo>
                  <a:cubicBezTo>
                    <a:pt x="160" y="277"/>
                    <a:pt x="122" y="293"/>
                    <a:pt x="72" y="284"/>
                  </a:cubicBezTo>
                  <a:cubicBezTo>
                    <a:pt x="64" y="283"/>
                    <a:pt x="56" y="285"/>
                    <a:pt x="49" y="286"/>
                  </a:cubicBezTo>
                  <a:cubicBezTo>
                    <a:pt x="49" y="288"/>
                    <a:pt x="49" y="290"/>
                    <a:pt x="49" y="292"/>
                  </a:cubicBezTo>
                  <a:cubicBezTo>
                    <a:pt x="106" y="292"/>
                    <a:pt x="163" y="292"/>
                    <a:pt x="220" y="292"/>
                  </a:cubicBezTo>
                  <a:cubicBezTo>
                    <a:pt x="220" y="210"/>
                    <a:pt x="220" y="128"/>
                    <a:pt x="220" y="46"/>
                  </a:cubicBezTo>
                  <a:close/>
                  <a:moveTo>
                    <a:pt x="175" y="225"/>
                  </a:moveTo>
                  <a:cubicBezTo>
                    <a:pt x="163" y="227"/>
                    <a:pt x="154" y="228"/>
                    <a:pt x="145" y="229"/>
                  </a:cubicBezTo>
                  <a:cubicBezTo>
                    <a:pt x="145" y="238"/>
                    <a:pt x="146" y="245"/>
                    <a:pt x="147" y="250"/>
                  </a:cubicBezTo>
                  <a:cubicBezTo>
                    <a:pt x="156" y="242"/>
                    <a:pt x="164" y="235"/>
                    <a:pt x="175" y="225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F9909C99-3156-4DEA-9D7E-81F847B485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0385" y="2926425"/>
              <a:ext cx="1854200" cy="182563"/>
            </a:xfrm>
            <a:custGeom>
              <a:avLst/>
              <a:gdLst>
                <a:gd name="T0" fmla="*/ 247 w 490"/>
                <a:gd name="T1" fmla="*/ 46 h 48"/>
                <a:gd name="T2" fmla="*/ 41 w 490"/>
                <a:gd name="T3" fmla="*/ 46 h 48"/>
                <a:gd name="T4" fmla="*/ 23 w 490"/>
                <a:gd name="T5" fmla="*/ 45 h 48"/>
                <a:gd name="T6" fmla="*/ 3 w 490"/>
                <a:gd name="T7" fmla="*/ 23 h 48"/>
                <a:gd name="T8" fmla="*/ 24 w 490"/>
                <a:gd name="T9" fmla="*/ 0 h 48"/>
                <a:gd name="T10" fmla="*/ 116 w 490"/>
                <a:gd name="T11" fmla="*/ 0 h 48"/>
                <a:gd name="T12" fmla="*/ 122 w 490"/>
                <a:gd name="T13" fmla="*/ 1 h 48"/>
                <a:gd name="T14" fmla="*/ 204 w 490"/>
                <a:gd name="T15" fmla="*/ 15 h 48"/>
                <a:gd name="T16" fmla="*/ 331 w 490"/>
                <a:gd name="T17" fmla="*/ 15 h 48"/>
                <a:gd name="T18" fmla="*/ 364 w 490"/>
                <a:gd name="T19" fmla="*/ 5 h 48"/>
                <a:gd name="T20" fmla="*/ 381 w 490"/>
                <a:gd name="T21" fmla="*/ 0 h 48"/>
                <a:gd name="T22" fmla="*/ 462 w 490"/>
                <a:gd name="T23" fmla="*/ 0 h 48"/>
                <a:gd name="T24" fmla="*/ 489 w 490"/>
                <a:gd name="T25" fmla="*/ 22 h 48"/>
                <a:gd name="T26" fmla="*/ 462 w 490"/>
                <a:gd name="T27" fmla="*/ 46 h 48"/>
                <a:gd name="T28" fmla="*/ 247 w 490"/>
                <a:gd name="T29" fmla="*/ 46 h 48"/>
                <a:gd name="T30" fmla="*/ 247 w 490"/>
                <a:gd name="T31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0" h="48">
                  <a:moveTo>
                    <a:pt x="247" y="46"/>
                  </a:moveTo>
                  <a:cubicBezTo>
                    <a:pt x="178" y="46"/>
                    <a:pt x="109" y="46"/>
                    <a:pt x="41" y="46"/>
                  </a:cubicBezTo>
                  <a:cubicBezTo>
                    <a:pt x="35" y="46"/>
                    <a:pt x="27" y="48"/>
                    <a:pt x="23" y="45"/>
                  </a:cubicBezTo>
                  <a:cubicBezTo>
                    <a:pt x="15" y="39"/>
                    <a:pt x="4" y="31"/>
                    <a:pt x="3" y="23"/>
                  </a:cubicBezTo>
                  <a:cubicBezTo>
                    <a:pt x="0" y="10"/>
                    <a:pt x="10" y="1"/>
                    <a:pt x="24" y="0"/>
                  </a:cubicBezTo>
                  <a:cubicBezTo>
                    <a:pt x="55" y="0"/>
                    <a:pt x="86" y="0"/>
                    <a:pt x="116" y="0"/>
                  </a:cubicBezTo>
                  <a:cubicBezTo>
                    <a:pt x="118" y="0"/>
                    <a:pt x="121" y="0"/>
                    <a:pt x="122" y="1"/>
                  </a:cubicBezTo>
                  <a:cubicBezTo>
                    <a:pt x="146" y="25"/>
                    <a:pt x="176" y="14"/>
                    <a:pt x="204" y="15"/>
                  </a:cubicBezTo>
                  <a:cubicBezTo>
                    <a:pt x="246" y="17"/>
                    <a:pt x="289" y="16"/>
                    <a:pt x="331" y="15"/>
                  </a:cubicBezTo>
                  <a:cubicBezTo>
                    <a:pt x="342" y="15"/>
                    <a:pt x="353" y="8"/>
                    <a:pt x="364" y="5"/>
                  </a:cubicBezTo>
                  <a:cubicBezTo>
                    <a:pt x="370" y="3"/>
                    <a:pt x="375" y="0"/>
                    <a:pt x="381" y="0"/>
                  </a:cubicBezTo>
                  <a:cubicBezTo>
                    <a:pt x="408" y="0"/>
                    <a:pt x="435" y="0"/>
                    <a:pt x="462" y="0"/>
                  </a:cubicBezTo>
                  <a:cubicBezTo>
                    <a:pt x="478" y="0"/>
                    <a:pt x="489" y="5"/>
                    <a:pt x="489" y="22"/>
                  </a:cubicBezTo>
                  <a:cubicBezTo>
                    <a:pt x="490" y="41"/>
                    <a:pt x="478" y="46"/>
                    <a:pt x="462" y="46"/>
                  </a:cubicBezTo>
                  <a:cubicBezTo>
                    <a:pt x="390" y="46"/>
                    <a:pt x="318" y="46"/>
                    <a:pt x="247" y="46"/>
                  </a:cubicBezTo>
                  <a:cubicBezTo>
                    <a:pt x="247" y="46"/>
                    <a:pt x="247" y="46"/>
                    <a:pt x="247" y="46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1B75532C-6142-468E-A016-8302C8D68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0873" y="1770725"/>
              <a:ext cx="765175" cy="1106488"/>
            </a:xfrm>
            <a:custGeom>
              <a:avLst/>
              <a:gdLst>
                <a:gd name="T0" fmla="*/ 21 w 202"/>
                <a:gd name="T1" fmla="*/ 292 h 292"/>
                <a:gd name="T2" fmla="*/ 3 w 202"/>
                <a:gd name="T3" fmla="*/ 292 h 292"/>
                <a:gd name="T4" fmla="*/ 1 w 202"/>
                <a:gd name="T5" fmla="*/ 287 h 292"/>
                <a:gd name="T6" fmla="*/ 1 w 202"/>
                <a:gd name="T7" fmla="*/ 35 h 292"/>
                <a:gd name="T8" fmla="*/ 29 w 202"/>
                <a:gd name="T9" fmla="*/ 1 h 292"/>
                <a:gd name="T10" fmla="*/ 200 w 202"/>
                <a:gd name="T11" fmla="*/ 1 h 292"/>
                <a:gd name="T12" fmla="*/ 202 w 202"/>
                <a:gd name="T13" fmla="*/ 19 h 292"/>
                <a:gd name="T14" fmla="*/ 192 w 202"/>
                <a:gd name="T15" fmla="*/ 21 h 292"/>
                <a:gd name="T16" fmla="*/ 46 w 202"/>
                <a:gd name="T17" fmla="*/ 21 h 292"/>
                <a:gd name="T18" fmla="*/ 21 w 202"/>
                <a:gd name="T19" fmla="*/ 45 h 292"/>
                <a:gd name="T20" fmla="*/ 21 w 202"/>
                <a:gd name="T21" fmla="*/ 271 h 292"/>
                <a:gd name="T22" fmla="*/ 21 w 202"/>
                <a:gd name="T2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2" h="292">
                  <a:moveTo>
                    <a:pt x="21" y="292"/>
                  </a:moveTo>
                  <a:cubicBezTo>
                    <a:pt x="13" y="292"/>
                    <a:pt x="8" y="292"/>
                    <a:pt x="3" y="292"/>
                  </a:cubicBezTo>
                  <a:cubicBezTo>
                    <a:pt x="2" y="290"/>
                    <a:pt x="1" y="288"/>
                    <a:pt x="1" y="287"/>
                  </a:cubicBezTo>
                  <a:cubicBezTo>
                    <a:pt x="0" y="203"/>
                    <a:pt x="0" y="119"/>
                    <a:pt x="1" y="35"/>
                  </a:cubicBezTo>
                  <a:cubicBezTo>
                    <a:pt x="1" y="13"/>
                    <a:pt x="10" y="1"/>
                    <a:pt x="29" y="1"/>
                  </a:cubicBezTo>
                  <a:cubicBezTo>
                    <a:pt x="86" y="0"/>
                    <a:pt x="142" y="1"/>
                    <a:pt x="200" y="1"/>
                  </a:cubicBezTo>
                  <a:cubicBezTo>
                    <a:pt x="201" y="7"/>
                    <a:pt x="201" y="13"/>
                    <a:pt x="202" y="19"/>
                  </a:cubicBezTo>
                  <a:cubicBezTo>
                    <a:pt x="198" y="20"/>
                    <a:pt x="195" y="21"/>
                    <a:pt x="192" y="21"/>
                  </a:cubicBezTo>
                  <a:cubicBezTo>
                    <a:pt x="143" y="21"/>
                    <a:pt x="94" y="22"/>
                    <a:pt x="46" y="21"/>
                  </a:cubicBezTo>
                  <a:cubicBezTo>
                    <a:pt x="27" y="20"/>
                    <a:pt x="20" y="25"/>
                    <a:pt x="21" y="45"/>
                  </a:cubicBezTo>
                  <a:cubicBezTo>
                    <a:pt x="22" y="120"/>
                    <a:pt x="21" y="196"/>
                    <a:pt x="21" y="271"/>
                  </a:cubicBezTo>
                  <a:cubicBezTo>
                    <a:pt x="21" y="278"/>
                    <a:pt x="21" y="284"/>
                    <a:pt x="21" y="292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36783D9A-6FCA-473B-9A7D-4647AFC0B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4010" y="1745325"/>
              <a:ext cx="514350" cy="514350"/>
            </a:xfrm>
            <a:custGeom>
              <a:avLst/>
              <a:gdLst>
                <a:gd name="T0" fmla="*/ 0 w 136"/>
                <a:gd name="T1" fmla="*/ 68 h 136"/>
                <a:gd name="T2" fmla="*/ 69 w 136"/>
                <a:gd name="T3" fmla="*/ 0 h 136"/>
                <a:gd name="T4" fmla="*/ 136 w 136"/>
                <a:gd name="T5" fmla="*/ 69 h 136"/>
                <a:gd name="T6" fmla="*/ 68 w 136"/>
                <a:gd name="T7" fmla="*/ 136 h 136"/>
                <a:gd name="T8" fmla="*/ 0 w 136"/>
                <a:gd name="T9" fmla="*/ 68 h 136"/>
                <a:gd name="T10" fmla="*/ 69 w 136"/>
                <a:gd name="T11" fmla="*/ 125 h 136"/>
                <a:gd name="T12" fmla="*/ 125 w 136"/>
                <a:gd name="T13" fmla="*/ 69 h 136"/>
                <a:gd name="T14" fmla="*/ 67 w 136"/>
                <a:gd name="T15" fmla="*/ 12 h 136"/>
                <a:gd name="T16" fmla="*/ 12 w 136"/>
                <a:gd name="T17" fmla="*/ 69 h 136"/>
                <a:gd name="T18" fmla="*/ 69 w 136"/>
                <a:gd name="T19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0" y="68"/>
                  </a:moveTo>
                  <a:cubicBezTo>
                    <a:pt x="1" y="30"/>
                    <a:pt x="31" y="0"/>
                    <a:pt x="69" y="0"/>
                  </a:cubicBezTo>
                  <a:cubicBezTo>
                    <a:pt x="106" y="1"/>
                    <a:pt x="136" y="32"/>
                    <a:pt x="136" y="69"/>
                  </a:cubicBezTo>
                  <a:cubicBezTo>
                    <a:pt x="136" y="106"/>
                    <a:pt x="106" y="136"/>
                    <a:pt x="68" y="136"/>
                  </a:cubicBezTo>
                  <a:cubicBezTo>
                    <a:pt x="29" y="136"/>
                    <a:pt x="0" y="107"/>
                    <a:pt x="0" y="68"/>
                  </a:cubicBezTo>
                  <a:close/>
                  <a:moveTo>
                    <a:pt x="69" y="125"/>
                  </a:moveTo>
                  <a:cubicBezTo>
                    <a:pt x="99" y="124"/>
                    <a:pt x="124" y="99"/>
                    <a:pt x="125" y="69"/>
                  </a:cubicBezTo>
                  <a:cubicBezTo>
                    <a:pt x="125" y="38"/>
                    <a:pt x="98" y="12"/>
                    <a:pt x="67" y="12"/>
                  </a:cubicBezTo>
                  <a:cubicBezTo>
                    <a:pt x="36" y="13"/>
                    <a:pt x="12" y="37"/>
                    <a:pt x="12" y="69"/>
                  </a:cubicBezTo>
                  <a:cubicBezTo>
                    <a:pt x="12" y="101"/>
                    <a:pt x="37" y="125"/>
                    <a:pt x="69" y="125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29B7E801-2758-4EBE-B105-197F53685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675935" y="1862800"/>
              <a:ext cx="190500" cy="279400"/>
            </a:xfrm>
            <a:custGeom>
              <a:avLst/>
              <a:gdLst>
                <a:gd name="T0" fmla="*/ 39 w 50"/>
                <a:gd name="T1" fmla="*/ 34 h 74"/>
                <a:gd name="T2" fmla="*/ 16 w 50"/>
                <a:gd name="T3" fmla="*/ 29 h 74"/>
                <a:gd name="T4" fmla="*/ 14 w 50"/>
                <a:gd name="T5" fmla="*/ 22 h 74"/>
                <a:gd name="T6" fmla="*/ 27 w 50"/>
                <a:gd name="T7" fmla="*/ 19 h 74"/>
                <a:gd name="T8" fmla="*/ 38 w 50"/>
                <a:gd name="T9" fmla="*/ 23 h 74"/>
                <a:gd name="T10" fmla="*/ 48 w 50"/>
                <a:gd name="T11" fmla="*/ 16 h 74"/>
                <a:gd name="T12" fmla="*/ 37 w 50"/>
                <a:gd name="T13" fmla="*/ 9 h 74"/>
                <a:gd name="T14" fmla="*/ 31 w 50"/>
                <a:gd name="T15" fmla="*/ 6 h 74"/>
                <a:gd name="T16" fmla="*/ 31 w 50"/>
                <a:gd name="T17" fmla="*/ 0 h 74"/>
                <a:gd name="T18" fmla="*/ 19 w 50"/>
                <a:gd name="T19" fmla="*/ 1 h 74"/>
                <a:gd name="T20" fmla="*/ 19 w 50"/>
                <a:gd name="T21" fmla="*/ 7 h 74"/>
                <a:gd name="T22" fmla="*/ 3 w 50"/>
                <a:gd name="T23" fmla="*/ 17 h 74"/>
                <a:gd name="T24" fmla="*/ 6 w 50"/>
                <a:gd name="T25" fmla="*/ 37 h 74"/>
                <a:gd name="T26" fmla="*/ 20 w 50"/>
                <a:gd name="T27" fmla="*/ 43 h 74"/>
                <a:gd name="T28" fmla="*/ 21 w 50"/>
                <a:gd name="T29" fmla="*/ 43 h 74"/>
                <a:gd name="T30" fmla="*/ 22 w 50"/>
                <a:gd name="T31" fmla="*/ 43 h 74"/>
                <a:gd name="T32" fmla="*/ 23 w 50"/>
                <a:gd name="T33" fmla="*/ 43 h 74"/>
                <a:gd name="T34" fmla="*/ 25 w 50"/>
                <a:gd name="T35" fmla="*/ 43 h 74"/>
                <a:gd name="T36" fmla="*/ 26 w 50"/>
                <a:gd name="T37" fmla="*/ 44 h 74"/>
                <a:gd name="T38" fmla="*/ 31 w 50"/>
                <a:gd name="T39" fmla="*/ 45 h 74"/>
                <a:gd name="T40" fmla="*/ 38 w 50"/>
                <a:gd name="T41" fmla="*/ 50 h 74"/>
                <a:gd name="T42" fmla="*/ 31 w 50"/>
                <a:gd name="T43" fmla="*/ 55 h 74"/>
                <a:gd name="T44" fmla="*/ 14 w 50"/>
                <a:gd name="T45" fmla="*/ 52 h 74"/>
                <a:gd name="T46" fmla="*/ 9 w 50"/>
                <a:gd name="T47" fmla="*/ 54 h 74"/>
                <a:gd name="T48" fmla="*/ 4 w 50"/>
                <a:gd name="T49" fmla="*/ 58 h 74"/>
                <a:gd name="T50" fmla="*/ 10 w 50"/>
                <a:gd name="T51" fmla="*/ 64 h 74"/>
                <a:gd name="T52" fmla="*/ 19 w 50"/>
                <a:gd name="T53" fmla="*/ 68 h 74"/>
                <a:gd name="T54" fmla="*/ 20 w 50"/>
                <a:gd name="T55" fmla="*/ 74 h 74"/>
                <a:gd name="T56" fmla="*/ 32 w 50"/>
                <a:gd name="T57" fmla="*/ 74 h 74"/>
                <a:gd name="T58" fmla="*/ 32 w 50"/>
                <a:gd name="T59" fmla="*/ 68 h 74"/>
                <a:gd name="T60" fmla="*/ 49 w 50"/>
                <a:gd name="T61" fmla="*/ 57 h 74"/>
                <a:gd name="T62" fmla="*/ 48 w 50"/>
                <a:gd name="T63" fmla="*/ 4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74">
                  <a:moveTo>
                    <a:pt x="48" y="41"/>
                  </a:moveTo>
                  <a:cubicBezTo>
                    <a:pt x="45" y="38"/>
                    <a:pt x="43" y="36"/>
                    <a:pt x="39" y="34"/>
                  </a:cubicBezTo>
                  <a:cubicBezTo>
                    <a:pt x="36" y="33"/>
                    <a:pt x="32" y="32"/>
                    <a:pt x="28" y="31"/>
                  </a:cubicBezTo>
                  <a:cubicBezTo>
                    <a:pt x="24" y="31"/>
                    <a:pt x="20" y="30"/>
                    <a:pt x="16" y="29"/>
                  </a:cubicBezTo>
                  <a:cubicBezTo>
                    <a:pt x="15" y="29"/>
                    <a:pt x="15" y="29"/>
                    <a:pt x="15" y="28"/>
                  </a:cubicBezTo>
                  <a:cubicBezTo>
                    <a:pt x="13" y="27"/>
                    <a:pt x="12" y="24"/>
                    <a:pt x="14" y="22"/>
                  </a:cubicBezTo>
                  <a:cubicBezTo>
                    <a:pt x="15" y="21"/>
                    <a:pt x="16" y="20"/>
                    <a:pt x="18" y="20"/>
                  </a:cubicBezTo>
                  <a:cubicBezTo>
                    <a:pt x="21" y="19"/>
                    <a:pt x="24" y="19"/>
                    <a:pt x="27" y="19"/>
                  </a:cubicBezTo>
                  <a:cubicBezTo>
                    <a:pt x="31" y="19"/>
                    <a:pt x="34" y="20"/>
                    <a:pt x="37" y="23"/>
                  </a:cubicBezTo>
                  <a:cubicBezTo>
                    <a:pt x="37" y="23"/>
                    <a:pt x="37" y="23"/>
                    <a:pt x="38" y="23"/>
                  </a:cubicBezTo>
                  <a:cubicBezTo>
                    <a:pt x="41" y="21"/>
                    <a:pt x="44" y="19"/>
                    <a:pt x="48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5" y="14"/>
                    <a:pt x="44" y="13"/>
                  </a:cubicBezTo>
                  <a:cubicBezTo>
                    <a:pt x="42" y="11"/>
                    <a:pt x="40" y="10"/>
                    <a:pt x="37" y="9"/>
                  </a:cubicBezTo>
                  <a:cubicBezTo>
                    <a:pt x="35" y="8"/>
                    <a:pt x="34" y="7"/>
                    <a:pt x="32" y="7"/>
                  </a:cubicBezTo>
                  <a:cubicBezTo>
                    <a:pt x="32" y="7"/>
                    <a:pt x="31" y="7"/>
                    <a:pt x="31" y="6"/>
                  </a:cubicBezTo>
                  <a:cubicBezTo>
                    <a:pt x="31" y="5"/>
                    <a:pt x="31" y="3"/>
                    <a:pt x="31" y="1"/>
                  </a:cubicBezTo>
                  <a:cubicBezTo>
                    <a:pt x="31" y="1"/>
                    <a:pt x="31" y="0"/>
                    <a:pt x="31" y="0"/>
                  </a:cubicBezTo>
                  <a:cubicBezTo>
                    <a:pt x="27" y="0"/>
                    <a:pt x="23" y="0"/>
                    <a:pt x="20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3"/>
                    <a:pt x="19" y="5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7"/>
                    <a:pt x="14" y="8"/>
                    <a:pt x="11" y="9"/>
                  </a:cubicBezTo>
                  <a:cubicBezTo>
                    <a:pt x="7" y="11"/>
                    <a:pt x="4" y="13"/>
                    <a:pt x="3" y="17"/>
                  </a:cubicBezTo>
                  <a:cubicBezTo>
                    <a:pt x="1" y="20"/>
                    <a:pt x="0" y="23"/>
                    <a:pt x="1" y="27"/>
                  </a:cubicBezTo>
                  <a:cubicBezTo>
                    <a:pt x="1" y="31"/>
                    <a:pt x="3" y="34"/>
                    <a:pt x="6" y="37"/>
                  </a:cubicBezTo>
                  <a:cubicBezTo>
                    <a:pt x="8" y="39"/>
                    <a:pt x="11" y="40"/>
                    <a:pt x="14" y="41"/>
                  </a:cubicBezTo>
                  <a:cubicBezTo>
                    <a:pt x="16" y="42"/>
                    <a:pt x="18" y="42"/>
                    <a:pt x="20" y="43"/>
                  </a:cubicBezTo>
                  <a:cubicBezTo>
                    <a:pt x="20" y="43"/>
                    <a:pt x="20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5" y="44"/>
                    <a:pt x="25" y="44"/>
                  </a:cubicBezTo>
                  <a:cubicBezTo>
                    <a:pt x="25" y="44"/>
                    <a:pt x="26" y="44"/>
                    <a:pt x="26" y="44"/>
                  </a:cubicBezTo>
                  <a:cubicBezTo>
                    <a:pt x="27" y="44"/>
                    <a:pt x="28" y="44"/>
                    <a:pt x="29" y="44"/>
                  </a:cubicBezTo>
                  <a:cubicBezTo>
                    <a:pt x="30" y="44"/>
                    <a:pt x="30" y="45"/>
                    <a:pt x="31" y="45"/>
                  </a:cubicBezTo>
                  <a:cubicBezTo>
                    <a:pt x="32" y="45"/>
                    <a:pt x="33" y="45"/>
                    <a:pt x="35" y="46"/>
                  </a:cubicBezTo>
                  <a:cubicBezTo>
                    <a:pt x="37" y="46"/>
                    <a:pt x="38" y="48"/>
                    <a:pt x="38" y="50"/>
                  </a:cubicBezTo>
                  <a:cubicBezTo>
                    <a:pt x="38" y="52"/>
                    <a:pt x="37" y="54"/>
                    <a:pt x="35" y="55"/>
                  </a:cubicBezTo>
                  <a:cubicBezTo>
                    <a:pt x="33" y="55"/>
                    <a:pt x="32" y="55"/>
                    <a:pt x="31" y="55"/>
                  </a:cubicBezTo>
                  <a:cubicBezTo>
                    <a:pt x="28" y="56"/>
                    <a:pt x="25" y="56"/>
                    <a:pt x="23" y="56"/>
                  </a:cubicBezTo>
                  <a:cubicBezTo>
                    <a:pt x="19" y="55"/>
                    <a:pt x="16" y="54"/>
                    <a:pt x="14" y="52"/>
                  </a:cubicBezTo>
                  <a:cubicBezTo>
                    <a:pt x="13" y="51"/>
                    <a:pt x="13" y="51"/>
                    <a:pt x="13" y="52"/>
                  </a:cubicBezTo>
                  <a:cubicBezTo>
                    <a:pt x="12" y="53"/>
                    <a:pt x="11" y="53"/>
                    <a:pt x="9" y="54"/>
                  </a:cubicBezTo>
                  <a:cubicBezTo>
                    <a:pt x="9" y="54"/>
                    <a:pt x="9" y="54"/>
                    <a:pt x="9" y="55"/>
                  </a:cubicBezTo>
                  <a:cubicBezTo>
                    <a:pt x="7" y="56"/>
                    <a:pt x="5" y="57"/>
                    <a:pt x="4" y="58"/>
                  </a:cubicBezTo>
                  <a:cubicBezTo>
                    <a:pt x="3" y="58"/>
                    <a:pt x="3" y="58"/>
                    <a:pt x="4" y="58"/>
                  </a:cubicBezTo>
                  <a:cubicBezTo>
                    <a:pt x="5" y="61"/>
                    <a:pt x="7" y="63"/>
                    <a:pt x="10" y="64"/>
                  </a:cubicBezTo>
                  <a:cubicBezTo>
                    <a:pt x="12" y="66"/>
                    <a:pt x="16" y="67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70"/>
                    <a:pt x="19" y="72"/>
                    <a:pt x="19" y="74"/>
                  </a:cubicBezTo>
                  <a:cubicBezTo>
                    <a:pt x="19" y="74"/>
                    <a:pt x="19" y="74"/>
                    <a:pt x="20" y="74"/>
                  </a:cubicBezTo>
                  <a:cubicBezTo>
                    <a:pt x="23" y="74"/>
                    <a:pt x="27" y="74"/>
                    <a:pt x="31" y="74"/>
                  </a:cubicBezTo>
                  <a:cubicBezTo>
                    <a:pt x="31" y="74"/>
                    <a:pt x="32" y="74"/>
                    <a:pt x="32" y="74"/>
                  </a:cubicBezTo>
                  <a:cubicBezTo>
                    <a:pt x="32" y="72"/>
                    <a:pt x="32" y="70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5" y="67"/>
                    <a:pt x="38" y="67"/>
                    <a:pt x="40" y="65"/>
                  </a:cubicBezTo>
                  <a:cubicBezTo>
                    <a:pt x="44" y="64"/>
                    <a:pt x="47" y="61"/>
                    <a:pt x="49" y="57"/>
                  </a:cubicBezTo>
                  <a:cubicBezTo>
                    <a:pt x="49" y="55"/>
                    <a:pt x="50" y="53"/>
                    <a:pt x="50" y="51"/>
                  </a:cubicBezTo>
                  <a:cubicBezTo>
                    <a:pt x="50" y="47"/>
                    <a:pt x="49" y="44"/>
                    <a:pt x="48" y="4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8271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lipse 19">
            <a:extLst>
              <a:ext uri="{FF2B5EF4-FFF2-40B4-BE49-F238E27FC236}">
                <a16:creationId xmlns:a16="http://schemas.microsoft.com/office/drawing/2014/main" id="{8D0E7DA6-587A-4C42-BB2C-5AC6B30F9DE5}"/>
              </a:ext>
            </a:extLst>
          </p:cNvPr>
          <p:cNvSpPr/>
          <p:nvPr/>
        </p:nvSpPr>
        <p:spPr>
          <a:xfrm>
            <a:off x="5459295" y="1956669"/>
            <a:ext cx="4720425" cy="4720425"/>
          </a:xfrm>
          <a:prstGeom prst="ellipse">
            <a:avLst/>
          </a:prstGeom>
          <a:noFill/>
          <a:ln w="57150">
            <a:solidFill>
              <a:srgbClr val="328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cs typeface="B Nazanin" panose="00000700000000000000" pitchFamily="2" charset="-78"/>
            </a:endParaRPr>
          </a:p>
        </p:txBody>
      </p:sp>
      <p:sp>
        <p:nvSpPr>
          <p:cNvPr id="10" name="Google Shape;263;p42"/>
          <p:cNvSpPr txBox="1">
            <a:spLocks/>
          </p:cNvSpPr>
          <p:nvPr/>
        </p:nvSpPr>
        <p:spPr>
          <a:xfrm>
            <a:off x="3383800" y="223594"/>
            <a:ext cx="5424400" cy="1031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r>
              <a:rPr lang="es-PE" sz="5867" dirty="0">
                <a:solidFill>
                  <a:srgbClr val="3282BE"/>
                </a:solidFill>
                <a:latin typeface="Arial (Títulos)"/>
                <a:cs typeface="B Nazanin" panose="00000700000000000000" pitchFamily="2" charset="-78"/>
              </a:rPr>
              <a:t>FUENTE</a:t>
            </a:r>
          </a:p>
        </p:txBody>
      </p:sp>
      <p:sp>
        <p:nvSpPr>
          <p:cNvPr id="12" name="Google Shape;270;p42"/>
          <p:cNvSpPr txBox="1"/>
          <p:nvPr/>
        </p:nvSpPr>
        <p:spPr>
          <a:xfrm>
            <a:off x="1169899" y="1991024"/>
            <a:ext cx="5543552" cy="5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l"/>
            <a:r>
              <a:rPr lang="es-PE" sz="2133" dirty="0">
                <a:solidFill>
                  <a:srgbClr val="3282BE"/>
                </a:solidFill>
                <a:ea typeface="Rubik"/>
                <a:cs typeface="B Nazanin" panose="00000700000000000000" pitchFamily="2" charset="-78"/>
                <a:sym typeface="Rubik"/>
              </a:rPr>
              <a:t>ELABORADO POR  </a:t>
            </a:r>
            <a:r>
              <a:rPr lang="es-PE" sz="2133" dirty="0">
                <a:solidFill>
                  <a:srgbClr val="3282BE"/>
                </a:solidFill>
                <a:ea typeface="Montserrat"/>
                <a:cs typeface="B Nazanin" panose="00000700000000000000" pitchFamily="2" charset="-78"/>
                <a:sym typeface="Montserrat"/>
              </a:rPr>
              <a:t>: </a:t>
            </a:r>
            <a:r>
              <a:rPr lang="es-PE" sz="2133" dirty="0">
                <a:ea typeface="Montserrat"/>
                <a:cs typeface="B Nazanin" panose="00000700000000000000" pitchFamily="2" charset="-78"/>
                <a:sym typeface="Montserrat"/>
              </a:rPr>
              <a:t>slidesppt.net</a:t>
            </a:r>
          </a:p>
          <a:p>
            <a:pPr lvl="0" algn="l"/>
            <a:endParaRPr sz="2133" b="1" dirty="0">
              <a:solidFill>
                <a:srgbClr val="02FFB3"/>
              </a:solidFill>
              <a:ea typeface="Rubik"/>
              <a:cs typeface="B Nazanin" panose="00000700000000000000" pitchFamily="2" charset="-78"/>
              <a:sym typeface="Rubik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1169899" y="2996866"/>
            <a:ext cx="3985576" cy="2126071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lvl="0" algn="r" rtl="1"/>
              <a:r>
                <a:rPr lang="fa-IR" sz="2133" dirty="0">
                  <a:solidFill>
                    <a:srgbClr val="3282BE"/>
                  </a:solidFill>
                  <a:ea typeface="Rubik"/>
                  <a:cs typeface="B Nazanin" panose="00000700000000000000" pitchFamily="2" charset="-78"/>
                  <a:sym typeface="Rubik"/>
                </a:rPr>
                <a:t>تصاویر</a:t>
              </a:r>
              <a:r>
                <a:rPr lang="en" sz="2133" dirty="0">
                  <a:solidFill>
                    <a:srgbClr val="3282BE"/>
                  </a:solidFill>
                  <a:ea typeface="Rubik"/>
                  <a:cs typeface="B Nazanin" panose="00000700000000000000" pitchFamily="2" charset="-78"/>
                  <a:sym typeface="Rubik"/>
                </a:rPr>
                <a:t> :</a:t>
              </a:r>
              <a:endParaRPr sz="2133" dirty="0">
                <a:solidFill>
                  <a:srgbClr val="3282BE"/>
                </a:solidFill>
                <a:ea typeface="Rubik"/>
                <a:cs typeface="B Nazanin" panose="000007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380972" indent="-380972" algn="l">
                <a:buFont typeface="Arial" panose="020B0604020202020204" pitchFamily="34" charset="0"/>
                <a:buChar char="•"/>
              </a:pPr>
              <a:r>
                <a:rPr lang="es-PE" sz="2000" dirty="0">
                  <a:ea typeface="Montserrat"/>
                  <a:cs typeface="B Nazanin" panose="00000700000000000000" pitchFamily="2" charset="-78"/>
                  <a:sym typeface="Montserrat"/>
                </a:rPr>
                <a:t>unsplash.com</a:t>
              </a:r>
            </a:p>
            <a:p>
              <a:pPr marL="380972" indent="-380972" algn="l">
                <a:buFont typeface="Arial" panose="020B0604020202020204" pitchFamily="34" charset="0"/>
                <a:buChar char="•"/>
              </a:pPr>
              <a:r>
                <a:rPr lang="es-PE" sz="2000" dirty="0">
                  <a:ea typeface="Montserrat"/>
                  <a:cs typeface="B Nazanin" panose="00000700000000000000" pitchFamily="2" charset="-78"/>
                  <a:sym typeface="Montserrat"/>
                </a:rPr>
                <a:t>pixabay.com</a:t>
              </a:r>
            </a:p>
            <a:p>
              <a:pPr algn="l"/>
              <a:endParaRPr lang="es-PE" sz="2000" dirty="0">
                <a:ea typeface="Montserrat"/>
                <a:cs typeface="B Nazanin" panose="00000700000000000000" pitchFamily="2" charset="-78"/>
                <a:sym typeface="Montserrat"/>
              </a:endParaRPr>
            </a:p>
          </p:txBody>
        </p:sp>
      </p:grpSp>
      <p:sp>
        <p:nvSpPr>
          <p:cNvPr id="16" name="Google Shape;274;p42"/>
          <p:cNvSpPr txBox="1"/>
          <p:nvPr/>
        </p:nvSpPr>
        <p:spPr>
          <a:xfrm>
            <a:off x="1169899" y="4264919"/>
            <a:ext cx="2822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2133" dirty="0">
                <a:solidFill>
                  <a:srgbClr val="3282BE"/>
                </a:solidFill>
                <a:ea typeface="Rubik"/>
                <a:cs typeface="B Nazanin" panose="00000700000000000000" pitchFamily="2" charset="-78"/>
                <a:sym typeface="Rubik"/>
              </a:rPr>
              <a:t>فونت ها:</a:t>
            </a:r>
            <a:endParaRPr sz="2133" dirty="0">
              <a:solidFill>
                <a:srgbClr val="3282BE"/>
              </a:solidFill>
              <a:ea typeface="Rubik"/>
              <a:cs typeface="B Nazanin" panose="000007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/>
        </p:nvSpPr>
        <p:spPr>
          <a:xfrm>
            <a:off x="1169899" y="4676419"/>
            <a:ext cx="3527168" cy="9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380972" indent="-380972" algn="l">
              <a:buFont typeface="Arial" panose="020B0604020202020204" pitchFamily="34" charset="0"/>
              <a:buChar char="•"/>
            </a:pPr>
            <a:r>
              <a:rPr lang="es-PE" sz="2000" dirty="0">
                <a:ea typeface="Montserrat"/>
                <a:cs typeface="B Nazanin" panose="00000700000000000000" pitchFamily="2" charset="-78"/>
                <a:sym typeface="Montserrat"/>
              </a:rPr>
              <a:t>Arial (Títulos)</a:t>
            </a:r>
          </a:p>
          <a:p>
            <a:pPr marL="380972" indent="-380972" algn="l">
              <a:buFont typeface="Arial" panose="020B0604020202020204" pitchFamily="34" charset="0"/>
              <a:buChar char="•"/>
            </a:pPr>
            <a:r>
              <a:rPr lang="es-PE" sz="2000" dirty="0">
                <a:ea typeface="Montserrat"/>
                <a:cs typeface="B Nazanin" panose="00000700000000000000" pitchFamily="2" charset="-78"/>
                <a:sym typeface="Montserrat"/>
              </a:rPr>
              <a:t>Arial (Cuerpo)</a:t>
            </a:r>
          </a:p>
        </p:txBody>
      </p:sp>
      <p:sp>
        <p:nvSpPr>
          <p:cNvPr id="5" name="Paralelogramo 4">
            <a:extLst>
              <a:ext uri="{FF2B5EF4-FFF2-40B4-BE49-F238E27FC236}">
                <a16:creationId xmlns:a16="http://schemas.microsoft.com/office/drawing/2014/main" id="{6C930575-EB99-4718-BCE9-A7D91FAB4353}"/>
              </a:ext>
            </a:extLst>
          </p:cNvPr>
          <p:cNvSpPr/>
          <p:nvPr/>
        </p:nvSpPr>
        <p:spPr>
          <a:xfrm>
            <a:off x="180894" y="6592456"/>
            <a:ext cx="10460601" cy="169277"/>
          </a:xfrm>
          <a:prstGeom prst="parallelogram">
            <a:avLst/>
          </a:prstGeom>
          <a:solidFill>
            <a:srgbClr val="328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400">
              <a:cs typeface="B Nazanin" panose="00000700000000000000" pitchFamily="2" charset="-78"/>
            </a:endParaRP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33F729E6-CF2E-47E4-AC4D-79F380954056}"/>
              </a:ext>
            </a:extLst>
          </p:cNvPr>
          <p:cNvGrpSpPr/>
          <p:nvPr/>
        </p:nvGrpSpPr>
        <p:grpSpPr>
          <a:xfrm>
            <a:off x="6173687" y="2996866"/>
            <a:ext cx="3408549" cy="2868188"/>
            <a:chOff x="6104043" y="3048800"/>
            <a:chExt cx="3675062" cy="309245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91BF8B90-59D5-4369-8FCB-28A828F44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5642" y="3048800"/>
              <a:ext cx="3455987" cy="974725"/>
            </a:xfrm>
            <a:custGeom>
              <a:avLst/>
              <a:gdLst>
                <a:gd name="T0" fmla="*/ 205 w 206"/>
                <a:gd name="T1" fmla="*/ 38 h 58"/>
                <a:gd name="T2" fmla="*/ 193 w 206"/>
                <a:gd name="T3" fmla="*/ 24 h 58"/>
                <a:gd name="T4" fmla="*/ 119 w 206"/>
                <a:gd name="T5" fmla="*/ 24 h 58"/>
                <a:gd name="T6" fmla="*/ 105 w 206"/>
                <a:gd name="T7" fmla="*/ 14 h 58"/>
                <a:gd name="T8" fmla="*/ 89 w 206"/>
                <a:gd name="T9" fmla="*/ 1 h 58"/>
                <a:gd name="T10" fmla="*/ 14 w 206"/>
                <a:gd name="T11" fmla="*/ 0 h 58"/>
                <a:gd name="T12" fmla="*/ 1 w 206"/>
                <a:gd name="T13" fmla="*/ 14 h 58"/>
                <a:gd name="T14" fmla="*/ 2 w 206"/>
                <a:gd name="T15" fmla="*/ 53 h 58"/>
                <a:gd name="T16" fmla="*/ 3 w 206"/>
                <a:gd name="T17" fmla="*/ 58 h 58"/>
                <a:gd name="T18" fmla="*/ 18 w 206"/>
                <a:gd name="T19" fmla="*/ 58 h 58"/>
                <a:gd name="T20" fmla="*/ 17 w 206"/>
                <a:gd name="T21" fmla="*/ 40 h 58"/>
                <a:gd name="T22" fmla="*/ 184 w 206"/>
                <a:gd name="T23" fmla="*/ 27 h 58"/>
                <a:gd name="T24" fmla="*/ 196 w 206"/>
                <a:gd name="T25" fmla="*/ 38 h 58"/>
                <a:gd name="T26" fmla="*/ 205 w 206"/>
                <a:gd name="T27" fmla="*/ 3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6" h="58">
                  <a:moveTo>
                    <a:pt x="205" y="38"/>
                  </a:moveTo>
                  <a:cubicBezTo>
                    <a:pt x="206" y="28"/>
                    <a:pt x="203" y="24"/>
                    <a:pt x="193" y="24"/>
                  </a:cubicBezTo>
                  <a:cubicBezTo>
                    <a:pt x="168" y="23"/>
                    <a:pt x="144" y="23"/>
                    <a:pt x="119" y="24"/>
                  </a:cubicBezTo>
                  <a:cubicBezTo>
                    <a:pt x="111" y="24"/>
                    <a:pt x="107" y="21"/>
                    <a:pt x="105" y="14"/>
                  </a:cubicBezTo>
                  <a:cubicBezTo>
                    <a:pt x="103" y="5"/>
                    <a:pt x="97" y="1"/>
                    <a:pt x="89" y="1"/>
                  </a:cubicBezTo>
                  <a:cubicBezTo>
                    <a:pt x="64" y="1"/>
                    <a:pt x="39" y="0"/>
                    <a:pt x="14" y="0"/>
                  </a:cubicBezTo>
                  <a:cubicBezTo>
                    <a:pt x="5" y="0"/>
                    <a:pt x="0" y="5"/>
                    <a:pt x="1" y="14"/>
                  </a:cubicBezTo>
                  <a:cubicBezTo>
                    <a:pt x="1" y="27"/>
                    <a:pt x="2" y="40"/>
                    <a:pt x="2" y="53"/>
                  </a:cubicBezTo>
                  <a:cubicBezTo>
                    <a:pt x="2" y="55"/>
                    <a:pt x="3" y="57"/>
                    <a:pt x="3" y="58"/>
                  </a:cubicBezTo>
                  <a:cubicBezTo>
                    <a:pt x="8" y="58"/>
                    <a:pt x="13" y="58"/>
                    <a:pt x="18" y="58"/>
                  </a:cubicBezTo>
                  <a:cubicBezTo>
                    <a:pt x="18" y="52"/>
                    <a:pt x="17" y="46"/>
                    <a:pt x="17" y="40"/>
                  </a:cubicBezTo>
                  <a:cubicBezTo>
                    <a:pt x="73" y="36"/>
                    <a:pt x="128" y="32"/>
                    <a:pt x="184" y="27"/>
                  </a:cubicBezTo>
                  <a:cubicBezTo>
                    <a:pt x="186" y="38"/>
                    <a:pt x="186" y="38"/>
                    <a:pt x="196" y="38"/>
                  </a:cubicBezTo>
                  <a:cubicBezTo>
                    <a:pt x="199" y="38"/>
                    <a:pt x="202" y="38"/>
                    <a:pt x="205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1E82F7FC-585E-4D6B-BA7D-C16C4FDE3B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0605" y="3569500"/>
              <a:ext cx="2717800" cy="471488"/>
            </a:xfrm>
            <a:custGeom>
              <a:avLst/>
              <a:gdLst>
                <a:gd name="T0" fmla="*/ 162 w 162"/>
                <a:gd name="T1" fmla="*/ 0 h 28"/>
                <a:gd name="T2" fmla="*/ 0 w 162"/>
                <a:gd name="T3" fmla="*/ 12 h 28"/>
                <a:gd name="T4" fmla="*/ 2 w 162"/>
                <a:gd name="T5" fmla="*/ 27 h 28"/>
                <a:gd name="T6" fmla="*/ 5 w 162"/>
                <a:gd name="T7" fmla="*/ 27 h 28"/>
                <a:gd name="T8" fmla="*/ 71 w 162"/>
                <a:gd name="T9" fmla="*/ 27 h 28"/>
                <a:gd name="T10" fmla="*/ 77 w 162"/>
                <a:gd name="T11" fmla="*/ 23 h 28"/>
                <a:gd name="T12" fmla="*/ 91 w 162"/>
                <a:gd name="T13" fmla="*/ 9 h 28"/>
                <a:gd name="T14" fmla="*/ 104 w 162"/>
                <a:gd name="T15" fmla="*/ 8 h 28"/>
                <a:gd name="T16" fmla="*/ 162 w 162"/>
                <a:gd name="T17" fmla="*/ 8 h 28"/>
                <a:gd name="T18" fmla="*/ 162 w 16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28">
                  <a:moveTo>
                    <a:pt x="162" y="0"/>
                  </a:moveTo>
                  <a:cubicBezTo>
                    <a:pt x="107" y="4"/>
                    <a:pt x="54" y="8"/>
                    <a:pt x="0" y="12"/>
                  </a:cubicBezTo>
                  <a:cubicBezTo>
                    <a:pt x="1" y="18"/>
                    <a:pt x="1" y="22"/>
                    <a:pt x="2" y="27"/>
                  </a:cubicBezTo>
                  <a:cubicBezTo>
                    <a:pt x="3" y="27"/>
                    <a:pt x="4" y="27"/>
                    <a:pt x="5" y="27"/>
                  </a:cubicBezTo>
                  <a:cubicBezTo>
                    <a:pt x="27" y="27"/>
                    <a:pt x="49" y="28"/>
                    <a:pt x="71" y="27"/>
                  </a:cubicBezTo>
                  <a:cubicBezTo>
                    <a:pt x="73" y="27"/>
                    <a:pt x="76" y="25"/>
                    <a:pt x="77" y="23"/>
                  </a:cubicBezTo>
                  <a:cubicBezTo>
                    <a:pt x="80" y="16"/>
                    <a:pt x="84" y="11"/>
                    <a:pt x="91" y="9"/>
                  </a:cubicBezTo>
                  <a:cubicBezTo>
                    <a:pt x="95" y="8"/>
                    <a:pt x="100" y="8"/>
                    <a:pt x="104" y="8"/>
                  </a:cubicBezTo>
                  <a:cubicBezTo>
                    <a:pt x="123" y="8"/>
                    <a:pt x="142" y="8"/>
                    <a:pt x="162" y="8"/>
                  </a:cubicBezTo>
                  <a:cubicBezTo>
                    <a:pt x="162" y="4"/>
                    <a:pt x="162" y="2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AFDEE42-517B-41A9-AB24-4FFBD8556A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4043" y="3737775"/>
              <a:ext cx="3675062" cy="2403475"/>
            </a:xfrm>
            <a:custGeom>
              <a:avLst/>
              <a:gdLst>
                <a:gd name="T0" fmla="*/ 109 w 219"/>
                <a:gd name="T1" fmla="*/ 143 h 143"/>
                <a:gd name="T2" fmla="*/ 21 w 219"/>
                <a:gd name="T3" fmla="*/ 143 h 143"/>
                <a:gd name="T4" fmla="*/ 5 w 219"/>
                <a:gd name="T5" fmla="*/ 128 h 143"/>
                <a:gd name="T6" fmla="*/ 1 w 219"/>
                <a:gd name="T7" fmla="*/ 36 h 143"/>
                <a:gd name="T8" fmla="*/ 15 w 219"/>
                <a:gd name="T9" fmla="*/ 21 h 143"/>
                <a:gd name="T10" fmla="*/ 95 w 219"/>
                <a:gd name="T11" fmla="*/ 21 h 143"/>
                <a:gd name="T12" fmla="*/ 107 w 219"/>
                <a:gd name="T13" fmla="*/ 13 h 143"/>
                <a:gd name="T14" fmla="*/ 127 w 219"/>
                <a:gd name="T15" fmla="*/ 1 h 143"/>
                <a:gd name="T16" fmla="*/ 204 w 219"/>
                <a:gd name="T17" fmla="*/ 0 h 143"/>
                <a:gd name="T18" fmla="*/ 218 w 219"/>
                <a:gd name="T19" fmla="*/ 16 h 143"/>
                <a:gd name="T20" fmla="*/ 213 w 219"/>
                <a:gd name="T21" fmla="*/ 129 h 143"/>
                <a:gd name="T22" fmla="*/ 198 w 219"/>
                <a:gd name="T23" fmla="*/ 143 h 143"/>
                <a:gd name="T24" fmla="*/ 109 w 219"/>
                <a:gd name="T25" fmla="*/ 143 h 143"/>
                <a:gd name="T26" fmla="*/ 107 w 219"/>
                <a:gd name="T27" fmla="*/ 120 h 143"/>
                <a:gd name="T28" fmla="*/ 114 w 219"/>
                <a:gd name="T29" fmla="*/ 120 h 143"/>
                <a:gd name="T30" fmla="*/ 115 w 219"/>
                <a:gd name="T31" fmla="*/ 113 h 143"/>
                <a:gd name="T32" fmla="*/ 130 w 219"/>
                <a:gd name="T33" fmla="*/ 103 h 143"/>
                <a:gd name="T34" fmla="*/ 111 w 219"/>
                <a:gd name="T35" fmla="*/ 76 h 143"/>
                <a:gd name="T36" fmla="*/ 110 w 219"/>
                <a:gd name="T37" fmla="*/ 76 h 143"/>
                <a:gd name="T38" fmla="*/ 104 w 219"/>
                <a:gd name="T39" fmla="*/ 70 h 143"/>
                <a:gd name="T40" fmla="*/ 110 w 219"/>
                <a:gd name="T41" fmla="*/ 64 h 143"/>
                <a:gd name="T42" fmla="*/ 128 w 219"/>
                <a:gd name="T43" fmla="*/ 64 h 143"/>
                <a:gd name="T44" fmla="*/ 115 w 219"/>
                <a:gd name="T45" fmla="*/ 51 h 143"/>
                <a:gd name="T46" fmla="*/ 114 w 219"/>
                <a:gd name="T47" fmla="*/ 45 h 143"/>
                <a:gd name="T48" fmla="*/ 107 w 219"/>
                <a:gd name="T49" fmla="*/ 45 h 143"/>
                <a:gd name="T50" fmla="*/ 106 w 219"/>
                <a:gd name="T51" fmla="*/ 51 h 143"/>
                <a:gd name="T52" fmla="*/ 91 w 219"/>
                <a:gd name="T53" fmla="*/ 62 h 143"/>
                <a:gd name="T54" fmla="*/ 111 w 219"/>
                <a:gd name="T55" fmla="*/ 89 h 143"/>
                <a:gd name="T56" fmla="*/ 118 w 219"/>
                <a:gd name="T57" fmla="*/ 95 h 143"/>
                <a:gd name="T58" fmla="*/ 110 w 219"/>
                <a:gd name="T59" fmla="*/ 101 h 143"/>
                <a:gd name="T60" fmla="*/ 91 w 219"/>
                <a:gd name="T61" fmla="*/ 101 h 143"/>
                <a:gd name="T62" fmla="*/ 95 w 219"/>
                <a:gd name="T63" fmla="*/ 111 h 143"/>
                <a:gd name="T64" fmla="*/ 107 w 219"/>
                <a:gd name="T65" fmla="*/ 114 h 143"/>
                <a:gd name="T66" fmla="*/ 107 w 219"/>
                <a:gd name="T67" fmla="*/ 12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9" h="143">
                  <a:moveTo>
                    <a:pt x="109" y="143"/>
                  </a:moveTo>
                  <a:cubicBezTo>
                    <a:pt x="79" y="143"/>
                    <a:pt x="50" y="143"/>
                    <a:pt x="21" y="143"/>
                  </a:cubicBezTo>
                  <a:cubicBezTo>
                    <a:pt x="9" y="143"/>
                    <a:pt x="6" y="140"/>
                    <a:pt x="5" y="128"/>
                  </a:cubicBezTo>
                  <a:cubicBezTo>
                    <a:pt x="4" y="98"/>
                    <a:pt x="2" y="67"/>
                    <a:pt x="1" y="36"/>
                  </a:cubicBezTo>
                  <a:cubicBezTo>
                    <a:pt x="0" y="24"/>
                    <a:pt x="3" y="21"/>
                    <a:pt x="15" y="21"/>
                  </a:cubicBezTo>
                  <a:cubicBezTo>
                    <a:pt x="42" y="21"/>
                    <a:pt x="69" y="21"/>
                    <a:pt x="95" y="21"/>
                  </a:cubicBezTo>
                  <a:cubicBezTo>
                    <a:pt x="101" y="21"/>
                    <a:pt x="105" y="19"/>
                    <a:pt x="107" y="13"/>
                  </a:cubicBezTo>
                  <a:cubicBezTo>
                    <a:pt x="110" y="4"/>
                    <a:pt x="117" y="1"/>
                    <a:pt x="127" y="1"/>
                  </a:cubicBezTo>
                  <a:cubicBezTo>
                    <a:pt x="152" y="1"/>
                    <a:pt x="178" y="0"/>
                    <a:pt x="204" y="0"/>
                  </a:cubicBezTo>
                  <a:cubicBezTo>
                    <a:pt x="215" y="0"/>
                    <a:pt x="219" y="4"/>
                    <a:pt x="218" y="16"/>
                  </a:cubicBezTo>
                  <a:cubicBezTo>
                    <a:pt x="216" y="53"/>
                    <a:pt x="215" y="91"/>
                    <a:pt x="213" y="129"/>
                  </a:cubicBezTo>
                  <a:cubicBezTo>
                    <a:pt x="213" y="140"/>
                    <a:pt x="210" y="143"/>
                    <a:pt x="198" y="143"/>
                  </a:cubicBezTo>
                  <a:cubicBezTo>
                    <a:pt x="169" y="143"/>
                    <a:pt x="139" y="143"/>
                    <a:pt x="109" y="143"/>
                  </a:cubicBezTo>
                  <a:close/>
                  <a:moveTo>
                    <a:pt x="107" y="120"/>
                  </a:moveTo>
                  <a:cubicBezTo>
                    <a:pt x="110" y="120"/>
                    <a:pt x="112" y="120"/>
                    <a:pt x="114" y="120"/>
                  </a:cubicBezTo>
                  <a:cubicBezTo>
                    <a:pt x="114" y="117"/>
                    <a:pt x="115" y="115"/>
                    <a:pt x="115" y="113"/>
                  </a:cubicBezTo>
                  <a:cubicBezTo>
                    <a:pt x="122" y="113"/>
                    <a:pt x="128" y="111"/>
                    <a:pt x="130" y="103"/>
                  </a:cubicBezTo>
                  <a:cubicBezTo>
                    <a:pt x="134" y="88"/>
                    <a:pt x="130" y="74"/>
                    <a:pt x="111" y="76"/>
                  </a:cubicBezTo>
                  <a:cubicBezTo>
                    <a:pt x="111" y="76"/>
                    <a:pt x="110" y="76"/>
                    <a:pt x="110" y="76"/>
                  </a:cubicBezTo>
                  <a:cubicBezTo>
                    <a:pt x="106" y="76"/>
                    <a:pt x="104" y="74"/>
                    <a:pt x="104" y="70"/>
                  </a:cubicBezTo>
                  <a:cubicBezTo>
                    <a:pt x="104" y="66"/>
                    <a:pt x="106" y="64"/>
                    <a:pt x="110" y="64"/>
                  </a:cubicBezTo>
                  <a:cubicBezTo>
                    <a:pt x="116" y="64"/>
                    <a:pt x="122" y="64"/>
                    <a:pt x="128" y="64"/>
                  </a:cubicBezTo>
                  <a:cubicBezTo>
                    <a:pt x="132" y="50"/>
                    <a:pt x="121" y="54"/>
                    <a:pt x="115" y="51"/>
                  </a:cubicBezTo>
                  <a:cubicBezTo>
                    <a:pt x="115" y="49"/>
                    <a:pt x="114" y="47"/>
                    <a:pt x="114" y="45"/>
                  </a:cubicBezTo>
                  <a:cubicBezTo>
                    <a:pt x="112" y="45"/>
                    <a:pt x="110" y="45"/>
                    <a:pt x="107" y="45"/>
                  </a:cubicBezTo>
                  <a:cubicBezTo>
                    <a:pt x="107" y="47"/>
                    <a:pt x="107" y="49"/>
                    <a:pt x="106" y="51"/>
                  </a:cubicBezTo>
                  <a:cubicBezTo>
                    <a:pt x="96" y="54"/>
                    <a:pt x="93" y="56"/>
                    <a:pt x="91" y="62"/>
                  </a:cubicBezTo>
                  <a:cubicBezTo>
                    <a:pt x="86" y="79"/>
                    <a:pt x="94" y="89"/>
                    <a:pt x="111" y="89"/>
                  </a:cubicBezTo>
                  <a:cubicBezTo>
                    <a:pt x="115" y="89"/>
                    <a:pt x="118" y="90"/>
                    <a:pt x="118" y="95"/>
                  </a:cubicBezTo>
                  <a:cubicBezTo>
                    <a:pt x="118" y="100"/>
                    <a:pt x="115" y="101"/>
                    <a:pt x="110" y="101"/>
                  </a:cubicBezTo>
                  <a:cubicBezTo>
                    <a:pt x="105" y="101"/>
                    <a:pt x="99" y="101"/>
                    <a:pt x="91" y="101"/>
                  </a:cubicBezTo>
                  <a:cubicBezTo>
                    <a:pt x="93" y="105"/>
                    <a:pt x="93" y="109"/>
                    <a:pt x="95" y="111"/>
                  </a:cubicBezTo>
                  <a:cubicBezTo>
                    <a:pt x="98" y="113"/>
                    <a:pt x="103" y="113"/>
                    <a:pt x="107" y="114"/>
                  </a:cubicBezTo>
                  <a:cubicBezTo>
                    <a:pt x="107" y="116"/>
                    <a:pt x="107" y="117"/>
                    <a:pt x="107" y="1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EF34882E-AD3E-4E63-B249-5B1CE4E1F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5642" y="3048800"/>
              <a:ext cx="3455987" cy="974725"/>
            </a:xfrm>
            <a:custGeom>
              <a:avLst/>
              <a:gdLst>
                <a:gd name="T0" fmla="*/ 205 w 206"/>
                <a:gd name="T1" fmla="*/ 38 h 58"/>
                <a:gd name="T2" fmla="*/ 196 w 206"/>
                <a:gd name="T3" fmla="*/ 38 h 58"/>
                <a:gd name="T4" fmla="*/ 184 w 206"/>
                <a:gd name="T5" fmla="*/ 27 h 58"/>
                <a:gd name="T6" fmla="*/ 17 w 206"/>
                <a:gd name="T7" fmla="*/ 40 h 58"/>
                <a:gd name="T8" fmla="*/ 18 w 206"/>
                <a:gd name="T9" fmla="*/ 58 h 58"/>
                <a:gd name="T10" fmla="*/ 3 w 206"/>
                <a:gd name="T11" fmla="*/ 58 h 58"/>
                <a:gd name="T12" fmla="*/ 2 w 206"/>
                <a:gd name="T13" fmla="*/ 53 h 58"/>
                <a:gd name="T14" fmla="*/ 1 w 206"/>
                <a:gd name="T15" fmla="*/ 14 h 58"/>
                <a:gd name="T16" fmla="*/ 14 w 206"/>
                <a:gd name="T17" fmla="*/ 0 h 58"/>
                <a:gd name="T18" fmla="*/ 89 w 206"/>
                <a:gd name="T19" fmla="*/ 1 h 58"/>
                <a:gd name="T20" fmla="*/ 105 w 206"/>
                <a:gd name="T21" fmla="*/ 14 h 58"/>
                <a:gd name="T22" fmla="*/ 119 w 206"/>
                <a:gd name="T23" fmla="*/ 24 h 58"/>
                <a:gd name="T24" fmla="*/ 193 w 206"/>
                <a:gd name="T25" fmla="*/ 24 h 58"/>
                <a:gd name="T26" fmla="*/ 205 w 206"/>
                <a:gd name="T27" fmla="*/ 3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6" h="58">
                  <a:moveTo>
                    <a:pt x="205" y="38"/>
                  </a:moveTo>
                  <a:cubicBezTo>
                    <a:pt x="202" y="38"/>
                    <a:pt x="199" y="38"/>
                    <a:pt x="196" y="38"/>
                  </a:cubicBezTo>
                  <a:cubicBezTo>
                    <a:pt x="186" y="38"/>
                    <a:pt x="186" y="38"/>
                    <a:pt x="184" y="27"/>
                  </a:cubicBezTo>
                  <a:cubicBezTo>
                    <a:pt x="128" y="32"/>
                    <a:pt x="73" y="36"/>
                    <a:pt x="17" y="40"/>
                  </a:cubicBezTo>
                  <a:cubicBezTo>
                    <a:pt x="17" y="46"/>
                    <a:pt x="18" y="52"/>
                    <a:pt x="18" y="58"/>
                  </a:cubicBezTo>
                  <a:cubicBezTo>
                    <a:pt x="13" y="58"/>
                    <a:pt x="8" y="58"/>
                    <a:pt x="3" y="58"/>
                  </a:cubicBezTo>
                  <a:cubicBezTo>
                    <a:pt x="3" y="57"/>
                    <a:pt x="2" y="55"/>
                    <a:pt x="2" y="53"/>
                  </a:cubicBezTo>
                  <a:cubicBezTo>
                    <a:pt x="2" y="40"/>
                    <a:pt x="1" y="27"/>
                    <a:pt x="1" y="14"/>
                  </a:cubicBezTo>
                  <a:cubicBezTo>
                    <a:pt x="0" y="5"/>
                    <a:pt x="5" y="0"/>
                    <a:pt x="14" y="0"/>
                  </a:cubicBezTo>
                  <a:cubicBezTo>
                    <a:pt x="39" y="0"/>
                    <a:pt x="64" y="1"/>
                    <a:pt x="89" y="1"/>
                  </a:cubicBezTo>
                  <a:cubicBezTo>
                    <a:pt x="97" y="1"/>
                    <a:pt x="103" y="5"/>
                    <a:pt x="105" y="14"/>
                  </a:cubicBezTo>
                  <a:cubicBezTo>
                    <a:pt x="107" y="21"/>
                    <a:pt x="111" y="24"/>
                    <a:pt x="119" y="24"/>
                  </a:cubicBezTo>
                  <a:cubicBezTo>
                    <a:pt x="144" y="23"/>
                    <a:pt x="168" y="23"/>
                    <a:pt x="193" y="24"/>
                  </a:cubicBezTo>
                  <a:cubicBezTo>
                    <a:pt x="203" y="24"/>
                    <a:pt x="206" y="28"/>
                    <a:pt x="205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B923529A-791A-4000-B3A2-16C1DF91F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0605" y="3569500"/>
              <a:ext cx="2717800" cy="471488"/>
            </a:xfrm>
            <a:custGeom>
              <a:avLst/>
              <a:gdLst>
                <a:gd name="T0" fmla="*/ 162 w 162"/>
                <a:gd name="T1" fmla="*/ 0 h 28"/>
                <a:gd name="T2" fmla="*/ 162 w 162"/>
                <a:gd name="T3" fmla="*/ 8 h 28"/>
                <a:gd name="T4" fmla="*/ 104 w 162"/>
                <a:gd name="T5" fmla="*/ 8 h 28"/>
                <a:gd name="T6" fmla="*/ 91 w 162"/>
                <a:gd name="T7" fmla="*/ 9 h 28"/>
                <a:gd name="T8" fmla="*/ 77 w 162"/>
                <a:gd name="T9" fmla="*/ 23 h 28"/>
                <a:gd name="T10" fmla="*/ 71 w 162"/>
                <a:gd name="T11" fmla="*/ 27 h 28"/>
                <a:gd name="T12" fmla="*/ 5 w 162"/>
                <a:gd name="T13" fmla="*/ 27 h 28"/>
                <a:gd name="T14" fmla="*/ 2 w 162"/>
                <a:gd name="T15" fmla="*/ 27 h 28"/>
                <a:gd name="T16" fmla="*/ 0 w 162"/>
                <a:gd name="T17" fmla="*/ 12 h 28"/>
                <a:gd name="T18" fmla="*/ 162 w 16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28">
                  <a:moveTo>
                    <a:pt x="162" y="0"/>
                  </a:moveTo>
                  <a:cubicBezTo>
                    <a:pt x="162" y="2"/>
                    <a:pt x="162" y="4"/>
                    <a:pt x="162" y="8"/>
                  </a:cubicBezTo>
                  <a:cubicBezTo>
                    <a:pt x="142" y="8"/>
                    <a:pt x="123" y="8"/>
                    <a:pt x="104" y="8"/>
                  </a:cubicBezTo>
                  <a:cubicBezTo>
                    <a:pt x="100" y="8"/>
                    <a:pt x="95" y="8"/>
                    <a:pt x="91" y="9"/>
                  </a:cubicBezTo>
                  <a:cubicBezTo>
                    <a:pt x="84" y="11"/>
                    <a:pt x="80" y="16"/>
                    <a:pt x="77" y="23"/>
                  </a:cubicBezTo>
                  <a:cubicBezTo>
                    <a:pt x="76" y="25"/>
                    <a:pt x="73" y="27"/>
                    <a:pt x="71" y="27"/>
                  </a:cubicBezTo>
                  <a:cubicBezTo>
                    <a:pt x="49" y="28"/>
                    <a:pt x="27" y="27"/>
                    <a:pt x="5" y="27"/>
                  </a:cubicBezTo>
                  <a:cubicBezTo>
                    <a:pt x="4" y="27"/>
                    <a:pt x="3" y="27"/>
                    <a:pt x="2" y="27"/>
                  </a:cubicBezTo>
                  <a:cubicBezTo>
                    <a:pt x="1" y="22"/>
                    <a:pt x="1" y="18"/>
                    <a:pt x="0" y="12"/>
                  </a:cubicBezTo>
                  <a:cubicBezTo>
                    <a:pt x="54" y="8"/>
                    <a:pt x="107" y="4"/>
                    <a:pt x="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l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7980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8" name="Google Shape;2968;p70"/>
          <p:cNvSpPr txBox="1">
            <a:spLocks noGrp="1"/>
          </p:cNvSpPr>
          <p:nvPr>
            <p:ph type="title"/>
          </p:nvPr>
        </p:nvSpPr>
        <p:spPr>
          <a:xfrm>
            <a:off x="222097" y="237837"/>
            <a:ext cx="7717600" cy="7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l"/>
            <a:r>
              <a:rPr lang="fa-IR" sz="2667" dirty="0">
                <a:solidFill>
                  <a:srgbClr val="3282BE"/>
                </a:solidFill>
                <a:latin typeface="Source Sans Pro" panose="020B0503030403020204" pitchFamily="34" charset="0"/>
                <a:cs typeface="B Nazanin" panose="00000700000000000000" pitchFamily="2" charset="-78"/>
              </a:rPr>
              <a:t>منابع</a:t>
            </a:r>
            <a:endParaRPr sz="2667" dirty="0">
              <a:solidFill>
                <a:srgbClr val="3282BE"/>
              </a:solidFill>
              <a:latin typeface="Source Sans Pro" panose="020B0503030403020204" pitchFamily="34" charset="0"/>
              <a:cs typeface="B Nazanin" panose="00000700000000000000" pitchFamily="2" charset="-78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20C66DA-45F7-435A-ACCC-7729D1C577B4}"/>
              </a:ext>
            </a:extLst>
          </p:cNvPr>
          <p:cNvSpPr>
            <a:spLocks noEditPoints="1"/>
          </p:cNvSpPr>
          <p:nvPr/>
        </p:nvSpPr>
        <p:spPr bwMode="auto">
          <a:xfrm>
            <a:off x="619125" y="5470525"/>
            <a:ext cx="879475" cy="1149350"/>
          </a:xfrm>
          <a:custGeom>
            <a:avLst/>
            <a:gdLst>
              <a:gd name="T0" fmla="*/ 46 w 350"/>
              <a:gd name="T1" fmla="*/ 418 h 457"/>
              <a:gd name="T2" fmla="*/ 43 w 350"/>
              <a:gd name="T3" fmla="*/ 417 h 457"/>
              <a:gd name="T4" fmla="*/ 0 w 350"/>
              <a:gd name="T5" fmla="*/ 371 h 457"/>
              <a:gd name="T6" fmla="*/ 0 w 350"/>
              <a:gd name="T7" fmla="*/ 25 h 457"/>
              <a:gd name="T8" fmla="*/ 26 w 350"/>
              <a:gd name="T9" fmla="*/ 0 h 457"/>
              <a:gd name="T10" fmla="*/ 272 w 350"/>
              <a:gd name="T11" fmla="*/ 0 h 457"/>
              <a:gd name="T12" fmla="*/ 303 w 350"/>
              <a:gd name="T13" fmla="*/ 30 h 457"/>
              <a:gd name="T14" fmla="*/ 304 w 350"/>
              <a:gd name="T15" fmla="*/ 38 h 457"/>
              <a:gd name="T16" fmla="*/ 310 w 350"/>
              <a:gd name="T17" fmla="*/ 40 h 457"/>
              <a:gd name="T18" fmla="*/ 349 w 350"/>
              <a:gd name="T19" fmla="*/ 80 h 457"/>
              <a:gd name="T20" fmla="*/ 350 w 350"/>
              <a:gd name="T21" fmla="*/ 432 h 457"/>
              <a:gd name="T22" fmla="*/ 324 w 350"/>
              <a:gd name="T23" fmla="*/ 457 h 457"/>
              <a:gd name="T24" fmla="*/ 78 w 350"/>
              <a:gd name="T25" fmla="*/ 456 h 457"/>
              <a:gd name="T26" fmla="*/ 47 w 350"/>
              <a:gd name="T27" fmla="*/ 426 h 457"/>
              <a:gd name="T28" fmla="*/ 46 w 350"/>
              <a:gd name="T29" fmla="*/ 418 h 457"/>
              <a:gd name="T30" fmla="*/ 193 w 350"/>
              <a:gd name="T31" fmla="*/ 392 h 457"/>
              <a:gd name="T32" fmla="*/ 188 w 350"/>
              <a:gd name="T33" fmla="*/ 333 h 457"/>
              <a:gd name="T34" fmla="*/ 206 w 350"/>
              <a:gd name="T35" fmla="*/ 311 h 457"/>
              <a:gd name="T36" fmla="*/ 278 w 350"/>
              <a:gd name="T37" fmla="*/ 307 h 457"/>
              <a:gd name="T38" fmla="*/ 278 w 350"/>
              <a:gd name="T39" fmla="*/ 26 h 457"/>
              <a:gd name="T40" fmla="*/ 26 w 350"/>
              <a:gd name="T41" fmla="*/ 26 h 457"/>
              <a:gd name="T42" fmla="*/ 26 w 350"/>
              <a:gd name="T43" fmla="*/ 392 h 457"/>
              <a:gd name="T44" fmla="*/ 193 w 350"/>
              <a:gd name="T45" fmla="*/ 392 h 457"/>
              <a:gd name="T46" fmla="*/ 324 w 350"/>
              <a:gd name="T47" fmla="*/ 432 h 457"/>
              <a:gd name="T48" fmla="*/ 324 w 350"/>
              <a:gd name="T49" fmla="*/ 65 h 457"/>
              <a:gd name="T50" fmla="*/ 303 w 350"/>
              <a:gd name="T51" fmla="*/ 65 h 457"/>
              <a:gd name="T52" fmla="*/ 303 w 350"/>
              <a:gd name="T53" fmla="*/ 86 h 457"/>
              <a:gd name="T54" fmla="*/ 303 w 350"/>
              <a:gd name="T55" fmla="*/ 307 h 457"/>
              <a:gd name="T56" fmla="*/ 292 w 350"/>
              <a:gd name="T57" fmla="*/ 333 h 457"/>
              <a:gd name="T58" fmla="*/ 220 w 350"/>
              <a:gd name="T59" fmla="*/ 405 h 457"/>
              <a:gd name="T60" fmla="*/ 195 w 350"/>
              <a:gd name="T61" fmla="*/ 416 h 457"/>
              <a:gd name="T62" fmla="*/ 73 w 350"/>
              <a:gd name="T63" fmla="*/ 416 h 457"/>
              <a:gd name="T64" fmla="*/ 70 w 350"/>
              <a:gd name="T65" fmla="*/ 421 h 457"/>
              <a:gd name="T66" fmla="*/ 82 w 350"/>
              <a:gd name="T67" fmla="*/ 432 h 457"/>
              <a:gd name="T68" fmla="*/ 324 w 350"/>
              <a:gd name="T69" fmla="*/ 432 h 457"/>
              <a:gd name="T70" fmla="*/ 216 w 350"/>
              <a:gd name="T71" fmla="*/ 368 h 457"/>
              <a:gd name="T72" fmla="*/ 252 w 350"/>
              <a:gd name="T73" fmla="*/ 332 h 457"/>
              <a:gd name="T74" fmla="*/ 213 w 350"/>
              <a:gd name="T75" fmla="*/ 335 h 457"/>
              <a:gd name="T76" fmla="*/ 216 w 350"/>
              <a:gd name="T77" fmla="*/ 368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0" h="457">
                <a:moveTo>
                  <a:pt x="46" y="418"/>
                </a:moveTo>
                <a:cubicBezTo>
                  <a:pt x="44" y="417"/>
                  <a:pt x="43" y="417"/>
                  <a:pt x="43" y="417"/>
                </a:cubicBezTo>
                <a:cubicBezTo>
                  <a:pt x="0" y="414"/>
                  <a:pt x="0" y="414"/>
                  <a:pt x="0" y="371"/>
                </a:cubicBezTo>
                <a:cubicBezTo>
                  <a:pt x="0" y="256"/>
                  <a:pt x="0" y="141"/>
                  <a:pt x="0" y="25"/>
                </a:cubicBezTo>
                <a:cubicBezTo>
                  <a:pt x="0" y="0"/>
                  <a:pt x="0" y="0"/>
                  <a:pt x="26" y="0"/>
                </a:cubicBezTo>
                <a:cubicBezTo>
                  <a:pt x="108" y="0"/>
                  <a:pt x="190" y="0"/>
                  <a:pt x="272" y="0"/>
                </a:cubicBezTo>
                <a:cubicBezTo>
                  <a:pt x="303" y="0"/>
                  <a:pt x="303" y="0"/>
                  <a:pt x="303" y="30"/>
                </a:cubicBezTo>
                <a:cubicBezTo>
                  <a:pt x="303" y="33"/>
                  <a:pt x="304" y="35"/>
                  <a:pt x="304" y="38"/>
                </a:cubicBezTo>
                <a:cubicBezTo>
                  <a:pt x="306" y="39"/>
                  <a:pt x="308" y="40"/>
                  <a:pt x="310" y="40"/>
                </a:cubicBezTo>
                <a:cubicBezTo>
                  <a:pt x="349" y="42"/>
                  <a:pt x="349" y="42"/>
                  <a:pt x="349" y="80"/>
                </a:cubicBezTo>
                <a:cubicBezTo>
                  <a:pt x="349" y="198"/>
                  <a:pt x="349" y="315"/>
                  <a:pt x="350" y="432"/>
                </a:cubicBezTo>
                <a:cubicBezTo>
                  <a:pt x="350" y="452"/>
                  <a:pt x="343" y="457"/>
                  <a:pt x="324" y="457"/>
                </a:cubicBezTo>
                <a:cubicBezTo>
                  <a:pt x="242" y="456"/>
                  <a:pt x="160" y="456"/>
                  <a:pt x="78" y="456"/>
                </a:cubicBezTo>
                <a:cubicBezTo>
                  <a:pt x="48" y="456"/>
                  <a:pt x="48" y="456"/>
                  <a:pt x="47" y="426"/>
                </a:cubicBezTo>
                <a:cubicBezTo>
                  <a:pt x="47" y="424"/>
                  <a:pt x="47" y="421"/>
                  <a:pt x="46" y="418"/>
                </a:cubicBezTo>
                <a:close/>
                <a:moveTo>
                  <a:pt x="193" y="392"/>
                </a:moveTo>
                <a:cubicBezTo>
                  <a:pt x="191" y="371"/>
                  <a:pt x="190" y="352"/>
                  <a:pt x="188" y="333"/>
                </a:cubicBezTo>
                <a:cubicBezTo>
                  <a:pt x="186" y="319"/>
                  <a:pt x="190" y="312"/>
                  <a:pt x="206" y="311"/>
                </a:cubicBezTo>
                <a:cubicBezTo>
                  <a:pt x="230" y="311"/>
                  <a:pt x="255" y="308"/>
                  <a:pt x="278" y="307"/>
                </a:cubicBezTo>
                <a:cubicBezTo>
                  <a:pt x="278" y="212"/>
                  <a:pt x="278" y="119"/>
                  <a:pt x="278" y="26"/>
                </a:cubicBezTo>
                <a:cubicBezTo>
                  <a:pt x="193" y="26"/>
                  <a:pt x="109" y="26"/>
                  <a:pt x="26" y="26"/>
                </a:cubicBezTo>
                <a:cubicBezTo>
                  <a:pt x="26" y="149"/>
                  <a:pt x="26" y="270"/>
                  <a:pt x="26" y="392"/>
                </a:cubicBezTo>
                <a:cubicBezTo>
                  <a:pt x="81" y="392"/>
                  <a:pt x="135" y="392"/>
                  <a:pt x="193" y="392"/>
                </a:cubicBezTo>
                <a:close/>
                <a:moveTo>
                  <a:pt x="324" y="432"/>
                </a:moveTo>
                <a:cubicBezTo>
                  <a:pt x="324" y="308"/>
                  <a:pt x="324" y="187"/>
                  <a:pt x="324" y="65"/>
                </a:cubicBezTo>
                <a:cubicBezTo>
                  <a:pt x="316" y="65"/>
                  <a:pt x="311" y="65"/>
                  <a:pt x="303" y="65"/>
                </a:cubicBezTo>
                <a:cubicBezTo>
                  <a:pt x="303" y="73"/>
                  <a:pt x="303" y="79"/>
                  <a:pt x="303" y="86"/>
                </a:cubicBezTo>
                <a:cubicBezTo>
                  <a:pt x="303" y="160"/>
                  <a:pt x="304" y="233"/>
                  <a:pt x="303" y="307"/>
                </a:cubicBezTo>
                <a:cubicBezTo>
                  <a:pt x="303" y="316"/>
                  <a:pt x="298" y="326"/>
                  <a:pt x="292" y="333"/>
                </a:cubicBezTo>
                <a:cubicBezTo>
                  <a:pt x="269" y="358"/>
                  <a:pt x="245" y="382"/>
                  <a:pt x="220" y="405"/>
                </a:cubicBezTo>
                <a:cubicBezTo>
                  <a:pt x="214" y="411"/>
                  <a:pt x="204" y="415"/>
                  <a:pt x="195" y="416"/>
                </a:cubicBezTo>
                <a:cubicBezTo>
                  <a:pt x="155" y="417"/>
                  <a:pt x="114" y="416"/>
                  <a:pt x="73" y="416"/>
                </a:cubicBezTo>
                <a:cubicBezTo>
                  <a:pt x="72" y="418"/>
                  <a:pt x="71" y="420"/>
                  <a:pt x="70" y="421"/>
                </a:cubicBezTo>
                <a:cubicBezTo>
                  <a:pt x="74" y="425"/>
                  <a:pt x="78" y="432"/>
                  <a:pt x="82" y="432"/>
                </a:cubicBezTo>
                <a:cubicBezTo>
                  <a:pt x="162" y="433"/>
                  <a:pt x="242" y="432"/>
                  <a:pt x="324" y="432"/>
                </a:cubicBezTo>
                <a:close/>
                <a:moveTo>
                  <a:pt x="216" y="368"/>
                </a:moveTo>
                <a:cubicBezTo>
                  <a:pt x="228" y="356"/>
                  <a:pt x="240" y="344"/>
                  <a:pt x="252" y="332"/>
                </a:cubicBezTo>
                <a:cubicBezTo>
                  <a:pt x="240" y="333"/>
                  <a:pt x="227" y="334"/>
                  <a:pt x="213" y="335"/>
                </a:cubicBezTo>
                <a:cubicBezTo>
                  <a:pt x="214" y="348"/>
                  <a:pt x="215" y="359"/>
                  <a:pt x="216" y="368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F47043A-209E-4D2F-9025-CA60DC99E7BE}"/>
              </a:ext>
            </a:extLst>
          </p:cNvPr>
          <p:cNvSpPr>
            <a:spLocks/>
          </p:cNvSpPr>
          <p:nvPr/>
        </p:nvSpPr>
        <p:spPr bwMode="auto">
          <a:xfrm>
            <a:off x="3103563" y="6091238"/>
            <a:ext cx="819150" cy="433387"/>
          </a:xfrm>
          <a:custGeom>
            <a:avLst/>
            <a:gdLst>
              <a:gd name="T0" fmla="*/ 322 w 326"/>
              <a:gd name="T1" fmla="*/ 172 h 172"/>
              <a:gd name="T2" fmla="*/ 1 w 326"/>
              <a:gd name="T3" fmla="*/ 172 h 172"/>
              <a:gd name="T4" fmla="*/ 1 w 326"/>
              <a:gd name="T5" fmla="*/ 93 h 172"/>
              <a:gd name="T6" fmla="*/ 1 w 326"/>
              <a:gd name="T7" fmla="*/ 15 h 172"/>
              <a:gd name="T8" fmla="*/ 5 w 326"/>
              <a:gd name="T9" fmla="*/ 2 h 172"/>
              <a:gd name="T10" fmla="*/ 20 w 326"/>
              <a:gd name="T11" fmla="*/ 4 h 172"/>
              <a:gd name="T12" fmla="*/ 190 w 326"/>
              <a:gd name="T13" fmla="*/ 5 h 172"/>
              <a:gd name="T14" fmla="*/ 206 w 326"/>
              <a:gd name="T15" fmla="*/ 2 h 172"/>
              <a:gd name="T16" fmla="*/ 322 w 326"/>
              <a:gd name="T17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6" h="172">
                <a:moveTo>
                  <a:pt x="322" y="172"/>
                </a:moveTo>
                <a:cubicBezTo>
                  <a:pt x="215" y="172"/>
                  <a:pt x="109" y="172"/>
                  <a:pt x="1" y="172"/>
                </a:cubicBezTo>
                <a:cubicBezTo>
                  <a:pt x="1" y="146"/>
                  <a:pt x="1" y="119"/>
                  <a:pt x="1" y="93"/>
                </a:cubicBezTo>
                <a:cubicBezTo>
                  <a:pt x="1" y="67"/>
                  <a:pt x="0" y="41"/>
                  <a:pt x="1" y="15"/>
                </a:cubicBezTo>
                <a:cubicBezTo>
                  <a:pt x="1" y="10"/>
                  <a:pt x="2" y="3"/>
                  <a:pt x="5" y="2"/>
                </a:cubicBezTo>
                <a:cubicBezTo>
                  <a:pt x="9" y="0"/>
                  <a:pt x="16" y="2"/>
                  <a:pt x="20" y="4"/>
                </a:cubicBezTo>
                <a:cubicBezTo>
                  <a:pt x="76" y="41"/>
                  <a:pt x="133" y="41"/>
                  <a:pt x="190" y="5"/>
                </a:cubicBezTo>
                <a:cubicBezTo>
                  <a:pt x="194" y="2"/>
                  <a:pt x="202" y="0"/>
                  <a:pt x="206" y="2"/>
                </a:cubicBezTo>
                <a:cubicBezTo>
                  <a:pt x="264" y="27"/>
                  <a:pt x="326" y="85"/>
                  <a:pt x="322" y="17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3DD2E8CC-BC45-4393-AC1B-F8AB275DD4C5}"/>
              </a:ext>
            </a:extLst>
          </p:cNvPr>
          <p:cNvSpPr>
            <a:spLocks noEditPoints="1"/>
          </p:cNvSpPr>
          <p:nvPr/>
        </p:nvSpPr>
        <p:spPr bwMode="auto">
          <a:xfrm>
            <a:off x="4584700" y="1719263"/>
            <a:ext cx="1196975" cy="676275"/>
          </a:xfrm>
          <a:custGeom>
            <a:avLst/>
            <a:gdLst>
              <a:gd name="T0" fmla="*/ 389 w 476"/>
              <a:gd name="T1" fmla="*/ 206 h 269"/>
              <a:gd name="T2" fmla="*/ 461 w 476"/>
              <a:gd name="T3" fmla="*/ 249 h 269"/>
              <a:gd name="T4" fmla="*/ 460 w 476"/>
              <a:gd name="T5" fmla="*/ 264 h 269"/>
              <a:gd name="T6" fmla="*/ 31 w 476"/>
              <a:gd name="T7" fmla="*/ 269 h 269"/>
              <a:gd name="T8" fmla="*/ 0 w 476"/>
              <a:gd name="T9" fmla="*/ 31 h 269"/>
              <a:gd name="T10" fmla="*/ 207 w 476"/>
              <a:gd name="T11" fmla="*/ 0 h 269"/>
              <a:gd name="T12" fmla="*/ 235 w 476"/>
              <a:gd name="T13" fmla="*/ 206 h 269"/>
              <a:gd name="T14" fmla="*/ 117 w 476"/>
              <a:gd name="T15" fmla="*/ 78 h 269"/>
              <a:gd name="T16" fmla="*/ 216 w 476"/>
              <a:gd name="T17" fmla="*/ 50 h 269"/>
              <a:gd name="T18" fmla="*/ 41 w 476"/>
              <a:gd name="T19" fmla="*/ 22 h 269"/>
              <a:gd name="T20" fmla="*/ 41 w 476"/>
              <a:gd name="T21" fmla="*/ 78 h 269"/>
              <a:gd name="T22" fmla="*/ 218 w 476"/>
              <a:gd name="T23" fmla="*/ 246 h 269"/>
              <a:gd name="T24" fmla="*/ 179 w 476"/>
              <a:gd name="T25" fmla="*/ 154 h 269"/>
              <a:gd name="T26" fmla="*/ 218 w 476"/>
              <a:gd name="T27" fmla="*/ 246 h 269"/>
              <a:gd name="T28" fmla="*/ 105 w 476"/>
              <a:gd name="T29" fmla="*/ 246 h 269"/>
              <a:gd name="T30" fmla="*/ 64 w 476"/>
              <a:gd name="T31" fmla="*/ 205 h 269"/>
              <a:gd name="T32" fmla="*/ 112 w 476"/>
              <a:gd name="T33" fmla="*/ 245 h 269"/>
              <a:gd name="T34" fmla="*/ 153 w 476"/>
              <a:gd name="T35" fmla="*/ 205 h 269"/>
              <a:gd name="T36" fmla="*/ 112 w 476"/>
              <a:gd name="T37" fmla="*/ 245 h 269"/>
              <a:gd name="T38" fmla="*/ 56 w 476"/>
              <a:gd name="T39" fmla="*/ 245 h 269"/>
              <a:gd name="T40" fmla="*/ 15 w 476"/>
              <a:gd name="T41" fmla="*/ 205 h 269"/>
              <a:gd name="T42" fmla="*/ 57 w 476"/>
              <a:gd name="T43" fmla="*/ 153 h 269"/>
              <a:gd name="T44" fmla="*/ 16 w 476"/>
              <a:gd name="T45" fmla="*/ 193 h 269"/>
              <a:gd name="T46" fmla="*/ 57 w 476"/>
              <a:gd name="T47" fmla="*/ 153 h 269"/>
              <a:gd name="T48" fmla="*/ 153 w 476"/>
              <a:gd name="T49" fmla="*/ 141 h 269"/>
              <a:gd name="T50" fmla="*/ 112 w 476"/>
              <a:gd name="T51" fmla="*/ 102 h 269"/>
              <a:gd name="T52" fmla="*/ 15 w 476"/>
              <a:gd name="T53" fmla="*/ 141 h 269"/>
              <a:gd name="T54" fmla="*/ 57 w 476"/>
              <a:gd name="T55" fmla="*/ 102 h 269"/>
              <a:gd name="T56" fmla="*/ 15 w 476"/>
              <a:gd name="T57" fmla="*/ 141 h 269"/>
              <a:gd name="T58" fmla="*/ 64 w 476"/>
              <a:gd name="T59" fmla="*/ 194 h 269"/>
              <a:gd name="T60" fmla="*/ 105 w 476"/>
              <a:gd name="T61" fmla="*/ 153 h 269"/>
              <a:gd name="T62" fmla="*/ 112 w 476"/>
              <a:gd name="T63" fmla="*/ 153 h 269"/>
              <a:gd name="T64" fmla="*/ 153 w 476"/>
              <a:gd name="T65" fmla="*/ 194 h 269"/>
              <a:gd name="T66" fmla="*/ 112 w 476"/>
              <a:gd name="T67" fmla="*/ 153 h 269"/>
              <a:gd name="T68" fmla="*/ 64 w 476"/>
              <a:gd name="T69" fmla="*/ 141 h 269"/>
              <a:gd name="T70" fmla="*/ 104 w 476"/>
              <a:gd name="T71" fmla="*/ 101 h 269"/>
              <a:gd name="T72" fmla="*/ 218 w 476"/>
              <a:gd name="T73" fmla="*/ 101 h 269"/>
              <a:gd name="T74" fmla="*/ 178 w 476"/>
              <a:gd name="T75" fmla="*/ 141 h 269"/>
              <a:gd name="T76" fmla="*/ 218 w 476"/>
              <a:gd name="T77" fmla="*/ 10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76" h="269">
                <a:moveTo>
                  <a:pt x="235" y="206"/>
                </a:moveTo>
                <a:cubicBezTo>
                  <a:pt x="287" y="206"/>
                  <a:pt x="337" y="206"/>
                  <a:pt x="389" y="206"/>
                </a:cubicBezTo>
                <a:cubicBezTo>
                  <a:pt x="389" y="220"/>
                  <a:pt x="389" y="233"/>
                  <a:pt x="389" y="249"/>
                </a:cubicBezTo>
                <a:cubicBezTo>
                  <a:pt x="415" y="249"/>
                  <a:pt x="438" y="248"/>
                  <a:pt x="461" y="249"/>
                </a:cubicBezTo>
                <a:cubicBezTo>
                  <a:pt x="466" y="249"/>
                  <a:pt x="471" y="254"/>
                  <a:pt x="476" y="257"/>
                </a:cubicBezTo>
                <a:cubicBezTo>
                  <a:pt x="471" y="259"/>
                  <a:pt x="466" y="264"/>
                  <a:pt x="460" y="264"/>
                </a:cubicBezTo>
                <a:cubicBezTo>
                  <a:pt x="399" y="264"/>
                  <a:pt x="338" y="264"/>
                  <a:pt x="277" y="264"/>
                </a:cubicBezTo>
                <a:cubicBezTo>
                  <a:pt x="195" y="265"/>
                  <a:pt x="113" y="267"/>
                  <a:pt x="31" y="269"/>
                </a:cubicBezTo>
                <a:cubicBezTo>
                  <a:pt x="5" y="269"/>
                  <a:pt x="0" y="264"/>
                  <a:pt x="0" y="237"/>
                </a:cubicBezTo>
                <a:cubicBezTo>
                  <a:pt x="0" y="168"/>
                  <a:pt x="0" y="100"/>
                  <a:pt x="0" y="31"/>
                </a:cubicBezTo>
                <a:cubicBezTo>
                  <a:pt x="0" y="6"/>
                  <a:pt x="6" y="0"/>
                  <a:pt x="31" y="0"/>
                </a:cubicBezTo>
                <a:cubicBezTo>
                  <a:pt x="89" y="0"/>
                  <a:pt x="148" y="0"/>
                  <a:pt x="207" y="0"/>
                </a:cubicBezTo>
                <a:cubicBezTo>
                  <a:pt x="230" y="0"/>
                  <a:pt x="235" y="5"/>
                  <a:pt x="235" y="28"/>
                </a:cubicBezTo>
                <a:cubicBezTo>
                  <a:pt x="235" y="87"/>
                  <a:pt x="235" y="146"/>
                  <a:pt x="235" y="206"/>
                </a:cubicBezTo>
                <a:close/>
                <a:moveTo>
                  <a:pt x="117" y="78"/>
                </a:moveTo>
                <a:cubicBezTo>
                  <a:pt x="117" y="78"/>
                  <a:pt x="117" y="78"/>
                  <a:pt x="117" y="78"/>
                </a:cubicBezTo>
                <a:cubicBezTo>
                  <a:pt x="143" y="78"/>
                  <a:pt x="169" y="78"/>
                  <a:pt x="195" y="79"/>
                </a:cubicBezTo>
                <a:cubicBezTo>
                  <a:pt x="216" y="79"/>
                  <a:pt x="216" y="65"/>
                  <a:pt x="216" y="50"/>
                </a:cubicBezTo>
                <a:cubicBezTo>
                  <a:pt x="215" y="36"/>
                  <a:pt x="216" y="22"/>
                  <a:pt x="195" y="22"/>
                </a:cubicBezTo>
                <a:cubicBezTo>
                  <a:pt x="144" y="23"/>
                  <a:pt x="93" y="23"/>
                  <a:pt x="41" y="22"/>
                </a:cubicBezTo>
                <a:cubicBezTo>
                  <a:pt x="22" y="22"/>
                  <a:pt x="19" y="33"/>
                  <a:pt x="19" y="49"/>
                </a:cubicBezTo>
                <a:cubicBezTo>
                  <a:pt x="19" y="66"/>
                  <a:pt x="20" y="79"/>
                  <a:pt x="41" y="78"/>
                </a:cubicBezTo>
                <a:cubicBezTo>
                  <a:pt x="67" y="78"/>
                  <a:pt x="92" y="78"/>
                  <a:pt x="117" y="78"/>
                </a:cubicBezTo>
                <a:close/>
                <a:moveTo>
                  <a:pt x="218" y="246"/>
                </a:moveTo>
                <a:cubicBezTo>
                  <a:pt x="218" y="214"/>
                  <a:pt x="218" y="184"/>
                  <a:pt x="218" y="154"/>
                </a:cubicBezTo>
                <a:cubicBezTo>
                  <a:pt x="204" y="154"/>
                  <a:pt x="191" y="154"/>
                  <a:pt x="179" y="154"/>
                </a:cubicBezTo>
                <a:cubicBezTo>
                  <a:pt x="179" y="185"/>
                  <a:pt x="179" y="215"/>
                  <a:pt x="179" y="246"/>
                </a:cubicBezTo>
                <a:cubicBezTo>
                  <a:pt x="192" y="246"/>
                  <a:pt x="204" y="246"/>
                  <a:pt x="218" y="246"/>
                </a:cubicBezTo>
                <a:close/>
                <a:moveTo>
                  <a:pt x="64" y="246"/>
                </a:moveTo>
                <a:cubicBezTo>
                  <a:pt x="78" y="246"/>
                  <a:pt x="91" y="246"/>
                  <a:pt x="105" y="246"/>
                </a:cubicBezTo>
                <a:cubicBezTo>
                  <a:pt x="105" y="232"/>
                  <a:pt x="105" y="219"/>
                  <a:pt x="105" y="205"/>
                </a:cubicBezTo>
                <a:cubicBezTo>
                  <a:pt x="91" y="205"/>
                  <a:pt x="78" y="205"/>
                  <a:pt x="64" y="205"/>
                </a:cubicBezTo>
                <a:cubicBezTo>
                  <a:pt x="64" y="219"/>
                  <a:pt x="64" y="231"/>
                  <a:pt x="64" y="246"/>
                </a:cubicBezTo>
                <a:close/>
                <a:moveTo>
                  <a:pt x="112" y="245"/>
                </a:moveTo>
                <a:cubicBezTo>
                  <a:pt x="127" y="245"/>
                  <a:pt x="140" y="245"/>
                  <a:pt x="153" y="245"/>
                </a:cubicBezTo>
                <a:cubicBezTo>
                  <a:pt x="153" y="231"/>
                  <a:pt x="153" y="218"/>
                  <a:pt x="153" y="205"/>
                </a:cubicBezTo>
                <a:cubicBezTo>
                  <a:pt x="139" y="205"/>
                  <a:pt x="126" y="205"/>
                  <a:pt x="112" y="205"/>
                </a:cubicBezTo>
                <a:cubicBezTo>
                  <a:pt x="112" y="219"/>
                  <a:pt x="112" y="231"/>
                  <a:pt x="112" y="245"/>
                </a:cubicBezTo>
                <a:close/>
                <a:moveTo>
                  <a:pt x="15" y="245"/>
                </a:moveTo>
                <a:cubicBezTo>
                  <a:pt x="30" y="245"/>
                  <a:pt x="44" y="245"/>
                  <a:pt x="56" y="245"/>
                </a:cubicBezTo>
                <a:cubicBezTo>
                  <a:pt x="56" y="231"/>
                  <a:pt x="56" y="218"/>
                  <a:pt x="56" y="205"/>
                </a:cubicBezTo>
                <a:cubicBezTo>
                  <a:pt x="42" y="205"/>
                  <a:pt x="29" y="205"/>
                  <a:pt x="15" y="205"/>
                </a:cubicBezTo>
                <a:cubicBezTo>
                  <a:pt x="15" y="219"/>
                  <a:pt x="15" y="231"/>
                  <a:pt x="15" y="245"/>
                </a:cubicBezTo>
                <a:close/>
                <a:moveTo>
                  <a:pt x="57" y="153"/>
                </a:moveTo>
                <a:cubicBezTo>
                  <a:pt x="42" y="153"/>
                  <a:pt x="29" y="153"/>
                  <a:pt x="16" y="153"/>
                </a:cubicBezTo>
                <a:cubicBezTo>
                  <a:pt x="16" y="167"/>
                  <a:pt x="16" y="180"/>
                  <a:pt x="16" y="193"/>
                </a:cubicBezTo>
                <a:cubicBezTo>
                  <a:pt x="30" y="193"/>
                  <a:pt x="44" y="193"/>
                  <a:pt x="57" y="193"/>
                </a:cubicBezTo>
                <a:cubicBezTo>
                  <a:pt x="57" y="179"/>
                  <a:pt x="57" y="167"/>
                  <a:pt x="57" y="153"/>
                </a:cubicBezTo>
                <a:close/>
                <a:moveTo>
                  <a:pt x="112" y="141"/>
                </a:moveTo>
                <a:cubicBezTo>
                  <a:pt x="127" y="141"/>
                  <a:pt x="140" y="141"/>
                  <a:pt x="153" y="141"/>
                </a:cubicBezTo>
                <a:cubicBezTo>
                  <a:pt x="153" y="127"/>
                  <a:pt x="153" y="115"/>
                  <a:pt x="153" y="102"/>
                </a:cubicBezTo>
                <a:cubicBezTo>
                  <a:pt x="139" y="102"/>
                  <a:pt x="126" y="102"/>
                  <a:pt x="112" y="102"/>
                </a:cubicBezTo>
                <a:cubicBezTo>
                  <a:pt x="112" y="115"/>
                  <a:pt x="112" y="128"/>
                  <a:pt x="112" y="141"/>
                </a:cubicBezTo>
                <a:close/>
                <a:moveTo>
                  <a:pt x="15" y="141"/>
                </a:moveTo>
                <a:cubicBezTo>
                  <a:pt x="30" y="141"/>
                  <a:pt x="44" y="141"/>
                  <a:pt x="57" y="141"/>
                </a:cubicBezTo>
                <a:cubicBezTo>
                  <a:pt x="57" y="127"/>
                  <a:pt x="57" y="114"/>
                  <a:pt x="57" y="102"/>
                </a:cubicBezTo>
                <a:cubicBezTo>
                  <a:pt x="42" y="102"/>
                  <a:pt x="29" y="102"/>
                  <a:pt x="15" y="102"/>
                </a:cubicBezTo>
                <a:cubicBezTo>
                  <a:pt x="15" y="115"/>
                  <a:pt x="15" y="127"/>
                  <a:pt x="15" y="141"/>
                </a:cubicBezTo>
                <a:close/>
                <a:moveTo>
                  <a:pt x="64" y="153"/>
                </a:moveTo>
                <a:cubicBezTo>
                  <a:pt x="64" y="167"/>
                  <a:pt x="64" y="180"/>
                  <a:pt x="64" y="194"/>
                </a:cubicBezTo>
                <a:cubicBezTo>
                  <a:pt x="78" y="194"/>
                  <a:pt x="91" y="194"/>
                  <a:pt x="105" y="194"/>
                </a:cubicBezTo>
                <a:cubicBezTo>
                  <a:pt x="105" y="179"/>
                  <a:pt x="105" y="166"/>
                  <a:pt x="105" y="153"/>
                </a:cubicBezTo>
                <a:cubicBezTo>
                  <a:pt x="91" y="153"/>
                  <a:pt x="78" y="153"/>
                  <a:pt x="64" y="153"/>
                </a:cubicBezTo>
                <a:close/>
                <a:moveTo>
                  <a:pt x="112" y="153"/>
                </a:moveTo>
                <a:cubicBezTo>
                  <a:pt x="112" y="168"/>
                  <a:pt x="112" y="180"/>
                  <a:pt x="112" y="194"/>
                </a:cubicBezTo>
                <a:cubicBezTo>
                  <a:pt x="127" y="194"/>
                  <a:pt x="140" y="194"/>
                  <a:pt x="153" y="194"/>
                </a:cubicBezTo>
                <a:cubicBezTo>
                  <a:pt x="153" y="180"/>
                  <a:pt x="153" y="167"/>
                  <a:pt x="153" y="153"/>
                </a:cubicBezTo>
                <a:cubicBezTo>
                  <a:pt x="140" y="153"/>
                  <a:pt x="127" y="153"/>
                  <a:pt x="112" y="153"/>
                </a:cubicBezTo>
                <a:close/>
                <a:moveTo>
                  <a:pt x="64" y="101"/>
                </a:moveTo>
                <a:cubicBezTo>
                  <a:pt x="64" y="115"/>
                  <a:pt x="64" y="128"/>
                  <a:pt x="64" y="141"/>
                </a:cubicBezTo>
                <a:cubicBezTo>
                  <a:pt x="78" y="141"/>
                  <a:pt x="91" y="141"/>
                  <a:pt x="104" y="141"/>
                </a:cubicBezTo>
                <a:cubicBezTo>
                  <a:pt x="104" y="127"/>
                  <a:pt x="104" y="114"/>
                  <a:pt x="104" y="101"/>
                </a:cubicBezTo>
                <a:cubicBezTo>
                  <a:pt x="90" y="101"/>
                  <a:pt x="78" y="101"/>
                  <a:pt x="64" y="101"/>
                </a:cubicBezTo>
                <a:close/>
                <a:moveTo>
                  <a:pt x="218" y="101"/>
                </a:moveTo>
                <a:cubicBezTo>
                  <a:pt x="204" y="101"/>
                  <a:pt x="191" y="101"/>
                  <a:pt x="178" y="101"/>
                </a:cubicBezTo>
                <a:cubicBezTo>
                  <a:pt x="178" y="115"/>
                  <a:pt x="178" y="128"/>
                  <a:pt x="178" y="141"/>
                </a:cubicBezTo>
                <a:cubicBezTo>
                  <a:pt x="192" y="141"/>
                  <a:pt x="205" y="141"/>
                  <a:pt x="218" y="141"/>
                </a:cubicBezTo>
                <a:cubicBezTo>
                  <a:pt x="218" y="127"/>
                  <a:pt x="218" y="115"/>
                  <a:pt x="218" y="10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544C4AA9-28FE-4B2E-87C4-95F861F3EA7F}"/>
              </a:ext>
            </a:extLst>
          </p:cNvPr>
          <p:cNvSpPr>
            <a:spLocks noEditPoints="1"/>
          </p:cNvSpPr>
          <p:nvPr/>
        </p:nvSpPr>
        <p:spPr bwMode="auto">
          <a:xfrm>
            <a:off x="519113" y="1633538"/>
            <a:ext cx="663575" cy="760412"/>
          </a:xfrm>
          <a:custGeom>
            <a:avLst/>
            <a:gdLst>
              <a:gd name="T0" fmla="*/ 263 w 264"/>
              <a:gd name="T1" fmla="*/ 272 h 302"/>
              <a:gd name="T2" fmla="*/ 31 w 264"/>
              <a:gd name="T3" fmla="*/ 302 h 302"/>
              <a:gd name="T4" fmla="*/ 0 w 264"/>
              <a:gd name="T5" fmla="*/ 33 h 302"/>
              <a:gd name="T6" fmla="*/ 234 w 264"/>
              <a:gd name="T7" fmla="*/ 0 h 302"/>
              <a:gd name="T8" fmla="*/ 263 w 264"/>
              <a:gd name="T9" fmla="*/ 150 h 302"/>
              <a:gd name="T10" fmla="*/ 132 w 264"/>
              <a:gd name="T11" fmla="*/ 87 h 302"/>
              <a:gd name="T12" fmla="*/ 242 w 264"/>
              <a:gd name="T13" fmla="*/ 68 h 302"/>
              <a:gd name="T14" fmla="*/ 224 w 264"/>
              <a:gd name="T15" fmla="*/ 26 h 302"/>
              <a:gd name="T16" fmla="*/ 23 w 264"/>
              <a:gd name="T17" fmla="*/ 44 h 302"/>
              <a:gd name="T18" fmla="*/ 47 w 264"/>
              <a:gd name="T19" fmla="*/ 87 h 302"/>
              <a:gd name="T20" fmla="*/ 200 w 264"/>
              <a:gd name="T21" fmla="*/ 171 h 302"/>
              <a:gd name="T22" fmla="*/ 245 w 264"/>
              <a:gd name="T23" fmla="*/ 274 h 302"/>
              <a:gd name="T24" fmla="*/ 200 w 264"/>
              <a:gd name="T25" fmla="*/ 171 h 302"/>
              <a:gd name="T26" fmla="*/ 62 w 264"/>
              <a:gd name="T27" fmla="*/ 172 h 302"/>
              <a:gd name="T28" fmla="*/ 17 w 264"/>
              <a:gd name="T29" fmla="*/ 217 h 302"/>
              <a:gd name="T30" fmla="*/ 171 w 264"/>
              <a:gd name="T31" fmla="*/ 171 h 302"/>
              <a:gd name="T32" fmla="*/ 126 w 264"/>
              <a:gd name="T33" fmla="*/ 217 h 302"/>
              <a:gd name="T34" fmla="*/ 171 w 264"/>
              <a:gd name="T35" fmla="*/ 171 h 302"/>
              <a:gd name="T36" fmla="*/ 118 w 264"/>
              <a:gd name="T37" fmla="*/ 217 h 302"/>
              <a:gd name="T38" fmla="*/ 72 w 264"/>
              <a:gd name="T39" fmla="*/ 171 h 302"/>
              <a:gd name="T40" fmla="*/ 200 w 264"/>
              <a:gd name="T41" fmla="*/ 158 h 302"/>
              <a:gd name="T42" fmla="*/ 244 w 264"/>
              <a:gd name="T43" fmla="*/ 113 h 302"/>
              <a:gd name="T44" fmla="*/ 200 w 264"/>
              <a:gd name="T45" fmla="*/ 158 h 302"/>
              <a:gd name="T46" fmla="*/ 125 w 264"/>
              <a:gd name="T47" fmla="*/ 113 h 302"/>
              <a:gd name="T48" fmla="*/ 171 w 264"/>
              <a:gd name="T49" fmla="*/ 157 h 302"/>
              <a:gd name="T50" fmla="*/ 72 w 264"/>
              <a:gd name="T51" fmla="*/ 157 h 302"/>
              <a:gd name="T52" fmla="*/ 118 w 264"/>
              <a:gd name="T53" fmla="*/ 113 h 302"/>
              <a:gd name="T54" fmla="*/ 72 w 264"/>
              <a:gd name="T55" fmla="*/ 157 h 302"/>
              <a:gd name="T56" fmla="*/ 18 w 264"/>
              <a:gd name="T57" fmla="*/ 158 h 302"/>
              <a:gd name="T58" fmla="*/ 63 w 264"/>
              <a:gd name="T59" fmla="*/ 113 h 302"/>
              <a:gd name="T60" fmla="*/ 17 w 264"/>
              <a:gd name="T61" fmla="*/ 230 h 302"/>
              <a:gd name="T62" fmla="*/ 63 w 264"/>
              <a:gd name="T63" fmla="*/ 274 h 302"/>
              <a:gd name="T64" fmla="*/ 17 w 264"/>
              <a:gd name="T65" fmla="*/ 230 h 302"/>
              <a:gd name="T66" fmla="*/ 73 w 264"/>
              <a:gd name="T67" fmla="*/ 230 h 302"/>
              <a:gd name="T68" fmla="*/ 118 w 264"/>
              <a:gd name="T69" fmla="*/ 274 h 302"/>
              <a:gd name="T70" fmla="*/ 171 w 264"/>
              <a:gd name="T71" fmla="*/ 230 h 302"/>
              <a:gd name="T72" fmla="*/ 126 w 264"/>
              <a:gd name="T73" fmla="*/ 274 h 302"/>
              <a:gd name="T74" fmla="*/ 171 w 264"/>
              <a:gd name="T75" fmla="*/ 23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64" h="302">
                <a:moveTo>
                  <a:pt x="263" y="150"/>
                </a:moveTo>
                <a:cubicBezTo>
                  <a:pt x="263" y="191"/>
                  <a:pt x="264" y="232"/>
                  <a:pt x="263" y="272"/>
                </a:cubicBezTo>
                <a:cubicBezTo>
                  <a:pt x="263" y="295"/>
                  <a:pt x="256" y="302"/>
                  <a:pt x="233" y="302"/>
                </a:cubicBezTo>
                <a:cubicBezTo>
                  <a:pt x="166" y="302"/>
                  <a:pt x="99" y="302"/>
                  <a:pt x="31" y="302"/>
                </a:cubicBezTo>
                <a:cubicBezTo>
                  <a:pt x="8" y="302"/>
                  <a:pt x="0" y="294"/>
                  <a:pt x="0" y="271"/>
                </a:cubicBezTo>
                <a:cubicBezTo>
                  <a:pt x="0" y="191"/>
                  <a:pt x="0" y="112"/>
                  <a:pt x="0" y="33"/>
                </a:cubicBezTo>
                <a:cubicBezTo>
                  <a:pt x="0" y="8"/>
                  <a:pt x="7" y="0"/>
                  <a:pt x="32" y="0"/>
                </a:cubicBezTo>
                <a:cubicBezTo>
                  <a:pt x="99" y="0"/>
                  <a:pt x="167" y="0"/>
                  <a:pt x="234" y="0"/>
                </a:cubicBezTo>
                <a:cubicBezTo>
                  <a:pt x="257" y="0"/>
                  <a:pt x="263" y="7"/>
                  <a:pt x="263" y="30"/>
                </a:cubicBezTo>
                <a:cubicBezTo>
                  <a:pt x="263" y="70"/>
                  <a:pt x="263" y="110"/>
                  <a:pt x="263" y="150"/>
                </a:cubicBezTo>
                <a:cubicBezTo>
                  <a:pt x="263" y="150"/>
                  <a:pt x="263" y="150"/>
                  <a:pt x="263" y="150"/>
                </a:cubicBezTo>
                <a:close/>
                <a:moveTo>
                  <a:pt x="132" y="87"/>
                </a:moveTo>
                <a:cubicBezTo>
                  <a:pt x="162" y="87"/>
                  <a:pt x="192" y="86"/>
                  <a:pt x="222" y="87"/>
                </a:cubicBezTo>
                <a:cubicBezTo>
                  <a:pt x="236" y="87"/>
                  <a:pt x="242" y="80"/>
                  <a:pt x="242" y="68"/>
                </a:cubicBezTo>
                <a:cubicBezTo>
                  <a:pt x="243" y="59"/>
                  <a:pt x="245" y="50"/>
                  <a:pt x="242" y="42"/>
                </a:cubicBezTo>
                <a:cubicBezTo>
                  <a:pt x="239" y="35"/>
                  <a:pt x="230" y="26"/>
                  <a:pt x="224" y="26"/>
                </a:cubicBezTo>
                <a:cubicBezTo>
                  <a:pt x="163" y="25"/>
                  <a:pt x="102" y="25"/>
                  <a:pt x="41" y="25"/>
                </a:cubicBezTo>
                <a:cubicBezTo>
                  <a:pt x="28" y="25"/>
                  <a:pt x="23" y="32"/>
                  <a:pt x="23" y="44"/>
                </a:cubicBezTo>
                <a:cubicBezTo>
                  <a:pt x="23" y="50"/>
                  <a:pt x="23" y="56"/>
                  <a:pt x="23" y="62"/>
                </a:cubicBezTo>
                <a:cubicBezTo>
                  <a:pt x="21" y="80"/>
                  <a:pt x="28" y="88"/>
                  <a:pt x="47" y="87"/>
                </a:cubicBezTo>
                <a:cubicBezTo>
                  <a:pt x="75" y="86"/>
                  <a:pt x="104" y="87"/>
                  <a:pt x="132" y="87"/>
                </a:cubicBezTo>
                <a:close/>
                <a:moveTo>
                  <a:pt x="200" y="171"/>
                </a:moveTo>
                <a:cubicBezTo>
                  <a:pt x="200" y="206"/>
                  <a:pt x="200" y="240"/>
                  <a:pt x="200" y="274"/>
                </a:cubicBezTo>
                <a:cubicBezTo>
                  <a:pt x="215" y="274"/>
                  <a:pt x="230" y="274"/>
                  <a:pt x="245" y="274"/>
                </a:cubicBezTo>
                <a:cubicBezTo>
                  <a:pt x="245" y="239"/>
                  <a:pt x="245" y="205"/>
                  <a:pt x="245" y="171"/>
                </a:cubicBezTo>
                <a:cubicBezTo>
                  <a:pt x="229" y="171"/>
                  <a:pt x="216" y="171"/>
                  <a:pt x="200" y="171"/>
                </a:cubicBezTo>
                <a:close/>
                <a:moveTo>
                  <a:pt x="62" y="217"/>
                </a:moveTo>
                <a:cubicBezTo>
                  <a:pt x="62" y="200"/>
                  <a:pt x="62" y="186"/>
                  <a:pt x="62" y="172"/>
                </a:cubicBezTo>
                <a:cubicBezTo>
                  <a:pt x="46" y="172"/>
                  <a:pt x="32" y="172"/>
                  <a:pt x="17" y="172"/>
                </a:cubicBezTo>
                <a:cubicBezTo>
                  <a:pt x="17" y="187"/>
                  <a:pt x="17" y="202"/>
                  <a:pt x="17" y="217"/>
                </a:cubicBezTo>
                <a:cubicBezTo>
                  <a:pt x="33" y="217"/>
                  <a:pt x="47" y="217"/>
                  <a:pt x="62" y="217"/>
                </a:cubicBezTo>
                <a:close/>
                <a:moveTo>
                  <a:pt x="171" y="171"/>
                </a:moveTo>
                <a:cubicBezTo>
                  <a:pt x="155" y="171"/>
                  <a:pt x="140" y="171"/>
                  <a:pt x="126" y="171"/>
                </a:cubicBezTo>
                <a:cubicBezTo>
                  <a:pt x="126" y="188"/>
                  <a:pt x="126" y="202"/>
                  <a:pt x="126" y="217"/>
                </a:cubicBezTo>
                <a:cubicBezTo>
                  <a:pt x="142" y="217"/>
                  <a:pt x="156" y="217"/>
                  <a:pt x="171" y="217"/>
                </a:cubicBezTo>
                <a:cubicBezTo>
                  <a:pt x="171" y="201"/>
                  <a:pt x="171" y="187"/>
                  <a:pt x="171" y="171"/>
                </a:cubicBezTo>
                <a:close/>
                <a:moveTo>
                  <a:pt x="72" y="217"/>
                </a:moveTo>
                <a:cubicBezTo>
                  <a:pt x="89" y="217"/>
                  <a:pt x="103" y="217"/>
                  <a:pt x="118" y="217"/>
                </a:cubicBezTo>
                <a:cubicBezTo>
                  <a:pt x="118" y="201"/>
                  <a:pt x="118" y="186"/>
                  <a:pt x="118" y="171"/>
                </a:cubicBezTo>
                <a:cubicBezTo>
                  <a:pt x="102" y="171"/>
                  <a:pt x="87" y="171"/>
                  <a:pt x="72" y="171"/>
                </a:cubicBezTo>
                <a:cubicBezTo>
                  <a:pt x="72" y="187"/>
                  <a:pt x="72" y="201"/>
                  <a:pt x="72" y="217"/>
                </a:cubicBezTo>
                <a:close/>
                <a:moveTo>
                  <a:pt x="200" y="158"/>
                </a:moveTo>
                <a:cubicBezTo>
                  <a:pt x="215" y="158"/>
                  <a:pt x="230" y="158"/>
                  <a:pt x="244" y="158"/>
                </a:cubicBezTo>
                <a:cubicBezTo>
                  <a:pt x="244" y="142"/>
                  <a:pt x="244" y="128"/>
                  <a:pt x="244" y="113"/>
                </a:cubicBezTo>
                <a:cubicBezTo>
                  <a:pt x="228" y="113"/>
                  <a:pt x="214" y="113"/>
                  <a:pt x="200" y="113"/>
                </a:cubicBezTo>
                <a:cubicBezTo>
                  <a:pt x="200" y="128"/>
                  <a:pt x="200" y="142"/>
                  <a:pt x="200" y="158"/>
                </a:cubicBezTo>
                <a:close/>
                <a:moveTo>
                  <a:pt x="171" y="113"/>
                </a:moveTo>
                <a:cubicBezTo>
                  <a:pt x="155" y="113"/>
                  <a:pt x="141" y="113"/>
                  <a:pt x="125" y="113"/>
                </a:cubicBezTo>
                <a:cubicBezTo>
                  <a:pt x="125" y="128"/>
                  <a:pt x="125" y="142"/>
                  <a:pt x="125" y="157"/>
                </a:cubicBezTo>
                <a:cubicBezTo>
                  <a:pt x="141" y="157"/>
                  <a:pt x="156" y="157"/>
                  <a:pt x="171" y="157"/>
                </a:cubicBezTo>
                <a:cubicBezTo>
                  <a:pt x="171" y="142"/>
                  <a:pt x="171" y="128"/>
                  <a:pt x="171" y="113"/>
                </a:cubicBezTo>
                <a:close/>
                <a:moveTo>
                  <a:pt x="72" y="157"/>
                </a:moveTo>
                <a:cubicBezTo>
                  <a:pt x="89" y="157"/>
                  <a:pt x="103" y="157"/>
                  <a:pt x="118" y="157"/>
                </a:cubicBezTo>
                <a:cubicBezTo>
                  <a:pt x="118" y="142"/>
                  <a:pt x="118" y="128"/>
                  <a:pt x="118" y="113"/>
                </a:cubicBezTo>
                <a:cubicBezTo>
                  <a:pt x="102" y="113"/>
                  <a:pt x="88" y="113"/>
                  <a:pt x="72" y="113"/>
                </a:cubicBezTo>
                <a:cubicBezTo>
                  <a:pt x="72" y="128"/>
                  <a:pt x="72" y="142"/>
                  <a:pt x="72" y="157"/>
                </a:cubicBezTo>
                <a:close/>
                <a:moveTo>
                  <a:pt x="18" y="113"/>
                </a:moveTo>
                <a:cubicBezTo>
                  <a:pt x="18" y="129"/>
                  <a:pt x="18" y="143"/>
                  <a:pt x="18" y="158"/>
                </a:cubicBezTo>
                <a:cubicBezTo>
                  <a:pt x="33" y="158"/>
                  <a:pt x="48" y="158"/>
                  <a:pt x="63" y="158"/>
                </a:cubicBezTo>
                <a:cubicBezTo>
                  <a:pt x="63" y="142"/>
                  <a:pt x="63" y="128"/>
                  <a:pt x="63" y="113"/>
                </a:cubicBezTo>
                <a:cubicBezTo>
                  <a:pt x="48" y="113"/>
                  <a:pt x="33" y="113"/>
                  <a:pt x="18" y="113"/>
                </a:cubicBezTo>
                <a:close/>
                <a:moveTo>
                  <a:pt x="17" y="230"/>
                </a:moveTo>
                <a:cubicBezTo>
                  <a:pt x="17" y="246"/>
                  <a:pt x="17" y="260"/>
                  <a:pt x="17" y="274"/>
                </a:cubicBezTo>
                <a:cubicBezTo>
                  <a:pt x="33" y="274"/>
                  <a:pt x="48" y="274"/>
                  <a:pt x="63" y="274"/>
                </a:cubicBezTo>
                <a:cubicBezTo>
                  <a:pt x="63" y="258"/>
                  <a:pt x="63" y="244"/>
                  <a:pt x="63" y="230"/>
                </a:cubicBezTo>
                <a:cubicBezTo>
                  <a:pt x="47" y="230"/>
                  <a:pt x="33" y="230"/>
                  <a:pt x="17" y="230"/>
                </a:cubicBezTo>
                <a:close/>
                <a:moveTo>
                  <a:pt x="118" y="230"/>
                </a:moveTo>
                <a:cubicBezTo>
                  <a:pt x="102" y="230"/>
                  <a:pt x="87" y="230"/>
                  <a:pt x="73" y="230"/>
                </a:cubicBezTo>
                <a:cubicBezTo>
                  <a:pt x="73" y="246"/>
                  <a:pt x="73" y="260"/>
                  <a:pt x="73" y="274"/>
                </a:cubicBezTo>
                <a:cubicBezTo>
                  <a:pt x="88" y="274"/>
                  <a:pt x="103" y="274"/>
                  <a:pt x="118" y="274"/>
                </a:cubicBezTo>
                <a:cubicBezTo>
                  <a:pt x="118" y="259"/>
                  <a:pt x="118" y="245"/>
                  <a:pt x="118" y="230"/>
                </a:cubicBezTo>
                <a:close/>
                <a:moveTo>
                  <a:pt x="171" y="230"/>
                </a:moveTo>
                <a:cubicBezTo>
                  <a:pt x="155" y="230"/>
                  <a:pt x="140" y="230"/>
                  <a:pt x="126" y="230"/>
                </a:cubicBezTo>
                <a:cubicBezTo>
                  <a:pt x="126" y="246"/>
                  <a:pt x="126" y="260"/>
                  <a:pt x="126" y="274"/>
                </a:cubicBezTo>
                <a:cubicBezTo>
                  <a:pt x="142" y="274"/>
                  <a:pt x="156" y="274"/>
                  <a:pt x="171" y="274"/>
                </a:cubicBezTo>
                <a:cubicBezTo>
                  <a:pt x="171" y="259"/>
                  <a:pt x="171" y="245"/>
                  <a:pt x="171" y="23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10B62884-2A7D-45D4-8851-74CA4131F38B}"/>
              </a:ext>
            </a:extLst>
          </p:cNvPr>
          <p:cNvSpPr>
            <a:spLocks noEditPoints="1"/>
          </p:cNvSpPr>
          <p:nvPr/>
        </p:nvSpPr>
        <p:spPr bwMode="auto">
          <a:xfrm>
            <a:off x="4622800" y="3367088"/>
            <a:ext cx="1287462" cy="866775"/>
          </a:xfrm>
          <a:custGeom>
            <a:avLst/>
            <a:gdLst>
              <a:gd name="T0" fmla="*/ 299 w 512"/>
              <a:gd name="T1" fmla="*/ 30 h 345"/>
              <a:gd name="T2" fmla="*/ 332 w 512"/>
              <a:gd name="T3" fmla="*/ 0 h 345"/>
              <a:gd name="T4" fmla="*/ 490 w 512"/>
              <a:gd name="T5" fmla="*/ 1 h 345"/>
              <a:gd name="T6" fmla="*/ 510 w 512"/>
              <a:gd name="T7" fmla="*/ 2 h 345"/>
              <a:gd name="T8" fmla="*/ 512 w 512"/>
              <a:gd name="T9" fmla="*/ 20 h 345"/>
              <a:gd name="T10" fmla="*/ 511 w 512"/>
              <a:gd name="T11" fmla="*/ 210 h 345"/>
              <a:gd name="T12" fmla="*/ 500 w 512"/>
              <a:gd name="T13" fmla="*/ 236 h 345"/>
              <a:gd name="T14" fmla="*/ 478 w 512"/>
              <a:gd name="T15" fmla="*/ 288 h 345"/>
              <a:gd name="T16" fmla="*/ 420 w 512"/>
              <a:gd name="T17" fmla="*/ 345 h 345"/>
              <a:gd name="T18" fmla="*/ 58 w 512"/>
              <a:gd name="T19" fmla="*/ 345 h 345"/>
              <a:gd name="T20" fmla="*/ 0 w 512"/>
              <a:gd name="T21" fmla="*/ 286 h 345"/>
              <a:gd name="T22" fmla="*/ 0 w 512"/>
              <a:gd name="T23" fmla="*/ 90 h 345"/>
              <a:gd name="T24" fmla="*/ 60 w 512"/>
              <a:gd name="T25" fmla="*/ 30 h 345"/>
              <a:gd name="T26" fmla="*/ 278 w 512"/>
              <a:gd name="T27" fmla="*/ 30 h 345"/>
              <a:gd name="T28" fmla="*/ 299 w 512"/>
              <a:gd name="T29" fmla="*/ 30 h 345"/>
              <a:gd name="T30" fmla="*/ 301 w 512"/>
              <a:gd name="T31" fmla="*/ 51 h 345"/>
              <a:gd name="T32" fmla="*/ 293 w 512"/>
              <a:gd name="T33" fmla="*/ 49 h 345"/>
              <a:gd name="T34" fmla="*/ 51 w 512"/>
              <a:gd name="T35" fmla="*/ 49 h 345"/>
              <a:gd name="T36" fmla="*/ 19 w 512"/>
              <a:gd name="T37" fmla="*/ 84 h 345"/>
              <a:gd name="T38" fmla="*/ 19 w 512"/>
              <a:gd name="T39" fmla="*/ 290 h 345"/>
              <a:gd name="T40" fmla="*/ 56 w 512"/>
              <a:gd name="T41" fmla="*/ 326 h 345"/>
              <a:gd name="T42" fmla="*/ 421 w 512"/>
              <a:gd name="T43" fmla="*/ 326 h 345"/>
              <a:gd name="T44" fmla="*/ 458 w 512"/>
              <a:gd name="T45" fmla="*/ 284 h 345"/>
              <a:gd name="T46" fmla="*/ 431 w 512"/>
              <a:gd name="T47" fmla="*/ 289 h 345"/>
              <a:gd name="T48" fmla="*/ 330 w 512"/>
              <a:gd name="T49" fmla="*/ 290 h 345"/>
              <a:gd name="T50" fmla="*/ 301 w 512"/>
              <a:gd name="T51" fmla="*/ 260 h 345"/>
              <a:gd name="T52" fmla="*/ 301 w 512"/>
              <a:gd name="T53" fmla="*/ 51 h 345"/>
              <a:gd name="T54" fmla="*/ 495 w 512"/>
              <a:gd name="T55" fmla="*/ 19 h 345"/>
              <a:gd name="T56" fmla="*/ 320 w 512"/>
              <a:gd name="T57" fmla="*/ 19 h 345"/>
              <a:gd name="T58" fmla="*/ 320 w 512"/>
              <a:gd name="T59" fmla="*/ 272 h 345"/>
              <a:gd name="T60" fmla="*/ 435 w 512"/>
              <a:gd name="T61" fmla="*/ 272 h 345"/>
              <a:gd name="T62" fmla="*/ 432 w 512"/>
              <a:gd name="T63" fmla="*/ 236 h 345"/>
              <a:gd name="T64" fmla="*/ 449 w 512"/>
              <a:gd name="T65" fmla="*/ 217 h 345"/>
              <a:gd name="T66" fmla="*/ 495 w 512"/>
              <a:gd name="T67" fmla="*/ 214 h 345"/>
              <a:gd name="T68" fmla="*/ 495 w 512"/>
              <a:gd name="T69" fmla="*/ 19 h 345"/>
              <a:gd name="T70" fmla="*/ 481 w 512"/>
              <a:gd name="T71" fmla="*/ 232 h 345"/>
              <a:gd name="T72" fmla="*/ 449 w 512"/>
              <a:gd name="T73" fmla="*/ 234 h 345"/>
              <a:gd name="T74" fmla="*/ 453 w 512"/>
              <a:gd name="T75" fmla="*/ 261 h 345"/>
              <a:gd name="T76" fmla="*/ 481 w 512"/>
              <a:gd name="T77" fmla="*/ 232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12" h="345">
                <a:moveTo>
                  <a:pt x="299" y="30"/>
                </a:moveTo>
                <a:cubicBezTo>
                  <a:pt x="303" y="1"/>
                  <a:pt x="303" y="0"/>
                  <a:pt x="332" y="0"/>
                </a:cubicBezTo>
                <a:cubicBezTo>
                  <a:pt x="385" y="0"/>
                  <a:pt x="437" y="0"/>
                  <a:pt x="490" y="1"/>
                </a:cubicBezTo>
                <a:cubicBezTo>
                  <a:pt x="496" y="1"/>
                  <a:pt x="503" y="1"/>
                  <a:pt x="510" y="2"/>
                </a:cubicBezTo>
                <a:cubicBezTo>
                  <a:pt x="511" y="9"/>
                  <a:pt x="512" y="15"/>
                  <a:pt x="512" y="20"/>
                </a:cubicBezTo>
                <a:cubicBezTo>
                  <a:pt x="512" y="84"/>
                  <a:pt x="512" y="147"/>
                  <a:pt x="511" y="210"/>
                </a:cubicBezTo>
                <a:cubicBezTo>
                  <a:pt x="511" y="219"/>
                  <a:pt x="507" y="230"/>
                  <a:pt x="500" y="236"/>
                </a:cubicBezTo>
                <a:cubicBezTo>
                  <a:pt x="484" y="250"/>
                  <a:pt x="477" y="265"/>
                  <a:pt x="478" y="288"/>
                </a:cubicBezTo>
                <a:cubicBezTo>
                  <a:pt x="480" y="325"/>
                  <a:pt x="459" y="345"/>
                  <a:pt x="420" y="345"/>
                </a:cubicBezTo>
                <a:cubicBezTo>
                  <a:pt x="300" y="345"/>
                  <a:pt x="179" y="345"/>
                  <a:pt x="58" y="345"/>
                </a:cubicBezTo>
                <a:cubicBezTo>
                  <a:pt x="19" y="345"/>
                  <a:pt x="0" y="325"/>
                  <a:pt x="0" y="286"/>
                </a:cubicBezTo>
                <a:cubicBezTo>
                  <a:pt x="0" y="220"/>
                  <a:pt x="0" y="155"/>
                  <a:pt x="0" y="90"/>
                </a:cubicBezTo>
                <a:cubicBezTo>
                  <a:pt x="0" y="49"/>
                  <a:pt x="19" y="30"/>
                  <a:pt x="60" y="30"/>
                </a:cubicBezTo>
                <a:cubicBezTo>
                  <a:pt x="133" y="30"/>
                  <a:pt x="205" y="30"/>
                  <a:pt x="278" y="30"/>
                </a:cubicBezTo>
                <a:cubicBezTo>
                  <a:pt x="285" y="30"/>
                  <a:pt x="292" y="30"/>
                  <a:pt x="299" y="30"/>
                </a:cubicBezTo>
                <a:close/>
                <a:moveTo>
                  <a:pt x="301" y="51"/>
                </a:moveTo>
                <a:cubicBezTo>
                  <a:pt x="297" y="50"/>
                  <a:pt x="295" y="49"/>
                  <a:pt x="293" y="49"/>
                </a:cubicBezTo>
                <a:cubicBezTo>
                  <a:pt x="212" y="49"/>
                  <a:pt x="132" y="49"/>
                  <a:pt x="51" y="49"/>
                </a:cubicBezTo>
                <a:cubicBezTo>
                  <a:pt x="30" y="49"/>
                  <a:pt x="19" y="61"/>
                  <a:pt x="19" y="84"/>
                </a:cubicBezTo>
                <a:cubicBezTo>
                  <a:pt x="19" y="152"/>
                  <a:pt x="19" y="221"/>
                  <a:pt x="19" y="290"/>
                </a:cubicBezTo>
                <a:cubicBezTo>
                  <a:pt x="19" y="315"/>
                  <a:pt x="30" y="325"/>
                  <a:pt x="56" y="326"/>
                </a:cubicBezTo>
                <a:cubicBezTo>
                  <a:pt x="178" y="326"/>
                  <a:pt x="300" y="326"/>
                  <a:pt x="421" y="326"/>
                </a:cubicBezTo>
                <a:cubicBezTo>
                  <a:pt x="452" y="325"/>
                  <a:pt x="462" y="313"/>
                  <a:pt x="458" y="284"/>
                </a:cubicBezTo>
                <a:cubicBezTo>
                  <a:pt x="449" y="286"/>
                  <a:pt x="441" y="289"/>
                  <a:pt x="431" y="289"/>
                </a:cubicBezTo>
                <a:cubicBezTo>
                  <a:pt x="398" y="290"/>
                  <a:pt x="364" y="290"/>
                  <a:pt x="330" y="290"/>
                </a:cubicBezTo>
                <a:cubicBezTo>
                  <a:pt x="301" y="290"/>
                  <a:pt x="301" y="290"/>
                  <a:pt x="301" y="260"/>
                </a:cubicBezTo>
                <a:cubicBezTo>
                  <a:pt x="301" y="191"/>
                  <a:pt x="301" y="122"/>
                  <a:pt x="301" y="51"/>
                </a:cubicBezTo>
                <a:close/>
                <a:moveTo>
                  <a:pt x="495" y="19"/>
                </a:moveTo>
                <a:cubicBezTo>
                  <a:pt x="435" y="19"/>
                  <a:pt x="377" y="19"/>
                  <a:pt x="320" y="19"/>
                </a:cubicBezTo>
                <a:cubicBezTo>
                  <a:pt x="320" y="104"/>
                  <a:pt x="320" y="188"/>
                  <a:pt x="320" y="272"/>
                </a:cubicBezTo>
                <a:cubicBezTo>
                  <a:pt x="358" y="272"/>
                  <a:pt x="396" y="272"/>
                  <a:pt x="435" y="272"/>
                </a:cubicBezTo>
                <a:cubicBezTo>
                  <a:pt x="434" y="260"/>
                  <a:pt x="433" y="248"/>
                  <a:pt x="432" y="236"/>
                </a:cubicBezTo>
                <a:cubicBezTo>
                  <a:pt x="430" y="223"/>
                  <a:pt x="434" y="216"/>
                  <a:pt x="449" y="217"/>
                </a:cubicBezTo>
                <a:cubicBezTo>
                  <a:pt x="464" y="217"/>
                  <a:pt x="479" y="215"/>
                  <a:pt x="495" y="214"/>
                </a:cubicBezTo>
                <a:cubicBezTo>
                  <a:pt x="495" y="148"/>
                  <a:pt x="495" y="83"/>
                  <a:pt x="495" y="19"/>
                </a:cubicBezTo>
                <a:close/>
                <a:moveTo>
                  <a:pt x="481" y="232"/>
                </a:moveTo>
                <a:cubicBezTo>
                  <a:pt x="467" y="233"/>
                  <a:pt x="458" y="233"/>
                  <a:pt x="449" y="234"/>
                </a:cubicBezTo>
                <a:cubicBezTo>
                  <a:pt x="450" y="243"/>
                  <a:pt x="451" y="251"/>
                  <a:pt x="453" y="261"/>
                </a:cubicBezTo>
                <a:cubicBezTo>
                  <a:pt x="462" y="251"/>
                  <a:pt x="469" y="244"/>
                  <a:pt x="481" y="23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EDE4CD89-5D6B-400D-8C6C-98344B4C465C}"/>
              </a:ext>
            </a:extLst>
          </p:cNvPr>
          <p:cNvSpPr>
            <a:spLocks/>
          </p:cNvSpPr>
          <p:nvPr/>
        </p:nvSpPr>
        <p:spPr bwMode="auto">
          <a:xfrm>
            <a:off x="3619500" y="1247776"/>
            <a:ext cx="203200" cy="995362"/>
          </a:xfrm>
          <a:custGeom>
            <a:avLst/>
            <a:gdLst>
              <a:gd name="T0" fmla="*/ 0 w 81"/>
              <a:gd name="T1" fmla="*/ 396 h 396"/>
              <a:gd name="T2" fmla="*/ 0 w 81"/>
              <a:gd name="T3" fmla="*/ 0 h 396"/>
              <a:gd name="T4" fmla="*/ 81 w 81"/>
              <a:gd name="T5" fmla="*/ 0 h 396"/>
              <a:gd name="T6" fmla="*/ 81 w 81"/>
              <a:gd name="T7" fmla="*/ 396 h 396"/>
              <a:gd name="T8" fmla="*/ 0 w 81"/>
              <a:gd name="T9" fmla="*/ 396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396">
                <a:moveTo>
                  <a:pt x="0" y="396"/>
                </a:moveTo>
                <a:cubicBezTo>
                  <a:pt x="0" y="263"/>
                  <a:pt x="0" y="133"/>
                  <a:pt x="0" y="0"/>
                </a:cubicBezTo>
                <a:cubicBezTo>
                  <a:pt x="27" y="0"/>
                  <a:pt x="53" y="0"/>
                  <a:pt x="81" y="0"/>
                </a:cubicBezTo>
                <a:cubicBezTo>
                  <a:pt x="81" y="132"/>
                  <a:pt x="81" y="263"/>
                  <a:pt x="81" y="396"/>
                </a:cubicBezTo>
                <a:cubicBezTo>
                  <a:pt x="54" y="396"/>
                  <a:pt x="28" y="396"/>
                  <a:pt x="0" y="396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4CEF6E12-4992-46F9-B08C-29DBE8B23041}"/>
              </a:ext>
            </a:extLst>
          </p:cNvPr>
          <p:cNvSpPr>
            <a:spLocks/>
          </p:cNvSpPr>
          <p:nvPr/>
        </p:nvSpPr>
        <p:spPr bwMode="auto">
          <a:xfrm>
            <a:off x="3033713" y="5626100"/>
            <a:ext cx="668337" cy="481012"/>
          </a:xfrm>
          <a:custGeom>
            <a:avLst/>
            <a:gdLst>
              <a:gd name="T0" fmla="*/ 266 w 266"/>
              <a:gd name="T1" fmla="*/ 88 h 191"/>
              <a:gd name="T2" fmla="*/ 118 w 266"/>
              <a:gd name="T3" fmla="*/ 186 h 191"/>
              <a:gd name="T4" fmla="*/ 0 w 266"/>
              <a:gd name="T5" fmla="*/ 84 h 191"/>
              <a:gd name="T6" fmla="*/ 135 w 266"/>
              <a:gd name="T7" fmla="*/ 0 h 191"/>
              <a:gd name="T8" fmla="*/ 266 w 266"/>
              <a:gd name="T9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" h="191">
                <a:moveTo>
                  <a:pt x="266" y="88"/>
                </a:moveTo>
                <a:cubicBezTo>
                  <a:pt x="243" y="155"/>
                  <a:pt x="190" y="191"/>
                  <a:pt x="118" y="186"/>
                </a:cubicBezTo>
                <a:cubicBezTo>
                  <a:pt x="62" y="182"/>
                  <a:pt x="9" y="135"/>
                  <a:pt x="0" y="84"/>
                </a:cubicBezTo>
                <a:cubicBezTo>
                  <a:pt x="46" y="56"/>
                  <a:pt x="91" y="28"/>
                  <a:pt x="135" y="0"/>
                </a:cubicBezTo>
                <a:cubicBezTo>
                  <a:pt x="176" y="28"/>
                  <a:pt x="220" y="57"/>
                  <a:pt x="266" y="88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31DC4E95-34FC-4537-8CB7-A8119FAE7DF3}"/>
              </a:ext>
            </a:extLst>
          </p:cNvPr>
          <p:cNvSpPr>
            <a:spLocks noEditPoints="1"/>
          </p:cNvSpPr>
          <p:nvPr/>
        </p:nvSpPr>
        <p:spPr bwMode="auto">
          <a:xfrm>
            <a:off x="541338" y="3700463"/>
            <a:ext cx="590550" cy="676275"/>
          </a:xfrm>
          <a:custGeom>
            <a:avLst/>
            <a:gdLst>
              <a:gd name="T0" fmla="*/ 235 w 235"/>
              <a:gd name="T1" fmla="*/ 242 h 269"/>
              <a:gd name="T2" fmla="*/ 27 w 235"/>
              <a:gd name="T3" fmla="*/ 269 h 269"/>
              <a:gd name="T4" fmla="*/ 0 w 235"/>
              <a:gd name="T5" fmla="*/ 25 h 269"/>
              <a:gd name="T6" fmla="*/ 211 w 235"/>
              <a:gd name="T7" fmla="*/ 0 h 269"/>
              <a:gd name="T8" fmla="*/ 235 w 235"/>
              <a:gd name="T9" fmla="*/ 134 h 269"/>
              <a:gd name="T10" fmla="*/ 196 w 235"/>
              <a:gd name="T11" fmla="*/ 77 h 269"/>
              <a:gd name="T12" fmla="*/ 196 w 235"/>
              <a:gd name="T13" fmla="*/ 21 h 269"/>
              <a:gd name="T14" fmla="*/ 19 w 235"/>
              <a:gd name="T15" fmla="*/ 53 h 269"/>
              <a:gd name="T16" fmla="*/ 118 w 235"/>
              <a:gd name="T17" fmla="*/ 77 h 269"/>
              <a:gd name="T18" fmla="*/ 217 w 235"/>
              <a:gd name="T19" fmla="*/ 244 h 269"/>
              <a:gd name="T20" fmla="*/ 178 w 235"/>
              <a:gd name="T21" fmla="*/ 153 h 269"/>
              <a:gd name="T22" fmla="*/ 112 w 235"/>
              <a:gd name="T23" fmla="*/ 101 h 269"/>
              <a:gd name="T24" fmla="*/ 153 w 235"/>
              <a:gd name="T25" fmla="*/ 140 h 269"/>
              <a:gd name="T26" fmla="*/ 112 w 235"/>
              <a:gd name="T27" fmla="*/ 101 h 269"/>
              <a:gd name="T28" fmla="*/ 56 w 235"/>
              <a:gd name="T29" fmla="*/ 153 h 269"/>
              <a:gd name="T30" fmla="*/ 16 w 235"/>
              <a:gd name="T31" fmla="*/ 192 h 269"/>
              <a:gd name="T32" fmla="*/ 105 w 235"/>
              <a:gd name="T33" fmla="*/ 153 h 269"/>
              <a:gd name="T34" fmla="*/ 64 w 235"/>
              <a:gd name="T35" fmla="*/ 192 h 269"/>
              <a:gd name="T36" fmla="*/ 105 w 235"/>
              <a:gd name="T37" fmla="*/ 153 h 269"/>
              <a:gd name="T38" fmla="*/ 153 w 235"/>
              <a:gd name="T39" fmla="*/ 153 h 269"/>
              <a:gd name="T40" fmla="*/ 112 w 235"/>
              <a:gd name="T41" fmla="*/ 193 h 269"/>
              <a:gd name="T42" fmla="*/ 57 w 235"/>
              <a:gd name="T43" fmla="*/ 140 h 269"/>
              <a:gd name="T44" fmla="*/ 16 w 235"/>
              <a:gd name="T45" fmla="*/ 101 h 269"/>
              <a:gd name="T46" fmla="*/ 57 w 235"/>
              <a:gd name="T47" fmla="*/ 140 h 269"/>
              <a:gd name="T48" fmla="*/ 105 w 235"/>
              <a:gd name="T49" fmla="*/ 102 h 269"/>
              <a:gd name="T50" fmla="*/ 64 w 235"/>
              <a:gd name="T51" fmla="*/ 140 h 269"/>
              <a:gd name="T52" fmla="*/ 16 w 235"/>
              <a:gd name="T53" fmla="*/ 205 h 269"/>
              <a:gd name="T54" fmla="*/ 57 w 235"/>
              <a:gd name="T55" fmla="*/ 244 h 269"/>
              <a:gd name="T56" fmla="*/ 16 w 235"/>
              <a:gd name="T57" fmla="*/ 205 h 269"/>
              <a:gd name="T58" fmla="*/ 64 w 235"/>
              <a:gd name="T59" fmla="*/ 205 h 269"/>
              <a:gd name="T60" fmla="*/ 105 w 235"/>
              <a:gd name="T61" fmla="*/ 244 h 269"/>
              <a:gd name="T62" fmla="*/ 112 w 235"/>
              <a:gd name="T63" fmla="*/ 205 h 269"/>
              <a:gd name="T64" fmla="*/ 153 w 235"/>
              <a:gd name="T65" fmla="*/ 244 h 269"/>
              <a:gd name="T66" fmla="*/ 112 w 235"/>
              <a:gd name="T67" fmla="*/ 205 h 269"/>
              <a:gd name="T68" fmla="*/ 179 w 235"/>
              <a:gd name="T69" fmla="*/ 101 h 269"/>
              <a:gd name="T70" fmla="*/ 218 w 235"/>
              <a:gd name="T71" fmla="*/ 14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5" h="269">
                <a:moveTo>
                  <a:pt x="235" y="134"/>
                </a:moveTo>
                <a:cubicBezTo>
                  <a:pt x="235" y="170"/>
                  <a:pt x="234" y="206"/>
                  <a:pt x="235" y="242"/>
                </a:cubicBezTo>
                <a:cubicBezTo>
                  <a:pt x="235" y="260"/>
                  <a:pt x="229" y="269"/>
                  <a:pt x="209" y="269"/>
                </a:cubicBezTo>
                <a:cubicBezTo>
                  <a:pt x="149" y="268"/>
                  <a:pt x="88" y="268"/>
                  <a:pt x="27" y="269"/>
                </a:cubicBezTo>
                <a:cubicBezTo>
                  <a:pt x="9" y="269"/>
                  <a:pt x="0" y="262"/>
                  <a:pt x="0" y="243"/>
                </a:cubicBezTo>
                <a:cubicBezTo>
                  <a:pt x="0" y="170"/>
                  <a:pt x="1" y="98"/>
                  <a:pt x="0" y="25"/>
                </a:cubicBezTo>
                <a:cubicBezTo>
                  <a:pt x="0" y="8"/>
                  <a:pt x="7" y="0"/>
                  <a:pt x="25" y="0"/>
                </a:cubicBezTo>
                <a:cubicBezTo>
                  <a:pt x="87" y="0"/>
                  <a:pt x="149" y="0"/>
                  <a:pt x="211" y="0"/>
                </a:cubicBezTo>
                <a:cubicBezTo>
                  <a:pt x="229" y="0"/>
                  <a:pt x="235" y="8"/>
                  <a:pt x="235" y="24"/>
                </a:cubicBezTo>
                <a:cubicBezTo>
                  <a:pt x="234" y="61"/>
                  <a:pt x="235" y="98"/>
                  <a:pt x="235" y="134"/>
                </a:cubicBezTo>
                <a:close/>
                <a:moveTo>
                  <a:pt x="118" y="77"/>
                </a:moveTo>
                <a:cubicBezTo>
                  <a:pt x="144" y="77"/>
                  <a:pt x="170" y="76"/>
                  <a:pt x="196" y="77"/>
                </a:cubicBezTo>
                <a:cubicBezTo>
                  <a:pt x="215" y="78"/>
                  <a:pt x="216" y="67"/>
                  <a:pt x="216" y="53"/>
                </a:cubicBezTo>
                <a:cubicBezTo>
                  <a:pt x="215" y="38"/>
                  <a:pt x="219" y="21"/>
                  <a:pt x="196" y="21"/>
                </a:cubicBezTo>
                <a:cubicBezTo>
                  <a:pt x="144" y="21"/>
                  <a:pt x="91" y="21"/>
                  <a:pt x="38" y="21"/>
                </a:cubicBezTo>
                <a:cubicBezTo>
                  <a:pt x="16" y="21"/>
                  <a:pt x="19" y="38"/>
                  <a:pt x="19" y="53"/>
                </a:cubicBezTo>
                <a:cubicBezTo>
                  <a:pt x="18" y="68"/>
                  <a:pt x="23" y="77"/>
                  <a:pt x="40" y="77"/>
                </a:cubicBezTo>
                <a:cubicBezTo>
                  <a:pt x="66" y="76"/>
                  <a:pt x="92" y="77"/>
                  <a:pt x="118" y="77"/>
                </a:cubicBezTo>
                <a:close/>
                <a:moveTo>
                  <a:pt x="178" y="244"/>
                </a:moveTo>
                <a:cubicBezTo>
                  <a:pt x="193" y="244"/>
                  <a:pt x="205" y="244"/>
                  <a:pt x="217" y="244"/>
                </a:cubicBezTo>
                <a:cubicBezTo>
                  <a:pt x="217" y="213"/>
                  <a:pt x="217" y="183"/>
                  <a:pt x="217" y="153"/>
                </a:cubicBezTo>
                <a:cubicBezTo>
                  <a:pt x="203" y="153"/>
                  <a:pt x="191" y="153"/>
                  <a:pt x="178" y="153"/>
                </a:cubicBezTo>
                <a:cubicBezTo>
                  <a:pt x="178" y="184"/>
                  <a:pt x="178" y="213"/>
                  <a:pt x="178" y="244"/>
                </a:cubicBezTo>
                <a:close/>
                <a:moveTo>
                  <a:pt x="112" y="101"/>
                </a:moveTo>
                <a:cubicBezTo>
                  <a:pt x="112" y="115"/>
                  <a:pt x="112" y="127"/>
                  <a:pt x="112" y="140"/>
                </a:cubicBezTo>
                <a:cubicBezTo>
                  <a:pt x="127" y="140"/>
                  <a:pt x="140" y="140"/>
                  <a:pt x="153" y="140"/>
                </a:cubicBezTo>
                <a:cubicBezTo>
                  <a:pt x="153" y="126"/>
                  <a:pt x="153" y="114"/>
                  <a:pt x="153" y="101"/>
                </a:cubicBezTo>
                <a:cubicBezTo>
                  <a:pt x="139" y="101"/>
                  <a:pt x="126" y="101"/>
                  <a:pt x="112" y="101"/>
                </a:cubicBezTo>
                <a:close/>
                <a:moveTo>
                  <a:pt x="56" y="192"/>
                </a:moveTo>
                <a:cubicBezTo>
                  <a:pt x="56" y="178"/>
                  <a:pt x="56" y="166"/>
                  <a:pt x="56" y="153"/>
                </a:cubicBezTo>
                <a:cubicBezTo>
                  <a:pt x="42" y="153"/>
                  <a:pt x="29" y="153"/>
                  <a:pt x="16" y="153"/>
                </a:cubicBezTo>
                <a:cubicBezTo>
                  <a:pt x="16" y="167"/>
                  <a:pt x="16" y="179"/>
                  <a:pt x="16" y="192"/>
                </a:cubicBezTo>
                <a:cubicBezTo>
                  <a:pt x="30" y="192"/>
                  <a:pt x="43" y="192"/>
                  <a:pt x="56" y="192"/>
                </a:cubicBezTo>
                <a:close/>
                <a:moveTo>
                  <a:pt x="105" y="153"/>
                </a:moveTo>
                <a:cubicBezTo>
                  <a:pt x="90" y="153"/>
                  <a:pt x="77" y="153"/>
                  <a:pt x="64" y="153"/>
                </a:cubicBezTo>
                <a:cubicBezTo>
                  <a:pt x="64" y="167"/>
                  <a:pt x="64" y="180"/>
                  <a:pt x="64" y="192"/>
                </a:cubicBezTo>
                <a:cubicBezTo>
                  <a:pt x="78" y="192"/>
                  <a:pt x="91" y="192"/>
                  <a:pt x="105" y="192"/>
                </a:cubicBezTo>
                <a:cubicBezTo>
                  <a:pt x="105" y="179"/>
                  <a:pt x="105" y="167"/>
                  <a:pt x="105" y="153"/>
                </a:cubicBezTo>
                <a:close/>
                <a:moveTo>
                  <a:pt x="153" y="193"/>
                </a:moveTo>
                <a:cubicBezTo>
                  <a:pt x="153" y="179"/>
                  <a:pt x="153" y="166"/>
                  <a:pt x="153" y="153"/>
                </a:cubicBezTo>
                <a:cubicBezTo>
                  <a:pt x="139" y="153"/>
                  <a:pt x="125" y="153"/>
                  <a:pt x="112" y="153"/>
                </a:cubicBezTo>
                <a:cubicBezTo>
                  <a:pt x="112" y="167"/>
                  <a:pt x="112" y="179"/>
                  <a:pt x="112" y="193"/>
                </a:cubicBezTo>
                <a:cubicBezTo>
                  <a:pt x="126" y="193"/>
                  <a:pt x="139" y="193"/>
                  <a:pt x="153" y="193"/>
                </a:cubicBezTo>
                <a:close/>
                <a:moveTo>
                  <a:pt x="57" y="140"/>
                </a:moveTo>
                <a:cubicBezTo>
                  <a:pt x="57" y="126"/>
                  <a:pt x="57" y="114"/>
                  <a:pt x="57" y="101"/>
                </a:cubicBezTo>
                <a:cubicBezTo>
                  <a:pt x="42" y="101"/>
                  <a:pt x="29" y="101"/>
                  <a:pt x="16" y="101"/>
                </a:cubicBezTo>
                <a:cubicBezTo>
                  <a:pt x="16" y="115"/>
                  <a:pt x="16" y="128"/>
                  <a:pt x="16" y="140"/>
                </a:cubicBezTo>
                <a:cubicBezTo>
                  <a:pt x="30" y="140"/>
                  <a:pt x="42" y="140"/>
                  <a:pt x="57" y="140"/>
                </a:cubicBezTo>
                <a:close/>
                <a:moveTo>
                  <a:pt x="105" y="140"/>
                </a:moveTo>
                <a:cubicBezTo>
                  <a:pt x="105" y="126"/>
                  <a:pt x="105" y="114"/>
                  <a:pt x="105" y="102"/>
                </a:cubicBezTo>
                <a:cubicBezTo>
                  <a:pt x="90" y="102"/>
                  <a:pt x="77" y="102"/>
                  <a:pt x="64" y="102"/>
                </a:cubicBezTo>
                <a:cubicBezTo>
                  <a:pt x="64" y="115"/>
                  <a:pt x="64" y="128"/>
                  <a:pt x="64" y="140"/>
                </a:cubicBezTo>
                <a:cubicBezTo>
                  <a:pt x="78" y="140"/>
                  <a:pt x="91" y="140"/>
                  <a:pt x="105" y="140"/>
                </a:cubicBezTo>
                <a:close/>
                <a:moveTo>
                  <a:pt x="16" y="205"/>
                </a:moveTo>
                <a:cubicBezTo>
                  <a:pt x="16" y="219"/>
                  <a:pt x="16" y="232"/>
                  <a:pt x="16" y="244"/>
                </a:cubicBezTo>
                <a:cubicBezTo>
                  <a:pt x="30" y="244"/>
                  <a:pt x="43" y="244"/>
                  <a:pt x="57" y="244"/>
                </a:cubicBezTo>
                <a:cubicBezTo>
                  <a:pt x="57" y="230"/>
                  <a:pt x="57" y="218"/>
                  <a:pt x="57" y="205"/>
                </a:cubicBezTo>
                <a:cubicBezTo>
                  <a:pt x="42" y="205"/>
                  <a:pt x="29" y="205"/>
                  <a:pt x="16" y="205"/>
                </a:cubicBezTo>
                <a:close/>
                <a:moveTo>
                  <a:pt x="105" y="205"/>
                </a:moveTo>
                <a:cubicBezTo>
                  <a:pt x="90" y="205"/>
                  <a:pt x="77" y="205"/>
                  <a:pt x="64" y="205"/>
                </a:cubicBezTo>
                <a:cubicBezTo>
                  <a:pt x="64" y="219"/>
                  <a:pt x="64" y="232"/>
                  <a:pt x="64" y="244"/>
                </a:cubicBezTo>
                <a:cubicBezTo>
                  <a:pt x="79" y="244"/>
                  <a:pt x="91" y="244"/>
                  <a:pt x="105" y="244"/>
                </a:cubicBezTo>
                <a:cubicBezTo>
                  <a:pt x="105" y="231"/>
                  <a:pt x="105" y="218"/>
                  <a:pt x="105" y="205"/>
                </a:cubicBezTo>
                <a:close/>
                <a:moveTo>
                  <a:pt x="112" y="205"/>
                </a:moveTo>
                <a:cubicBezTo>
                  <a:pt x="112" y="219"/>
                  <a:pt x="112" y="231"/>
                  <a:pt x="112" y="244"/>
                </a:cubicBezTo>
                <a:cubicBezTo>
                  <a:pt x="127" y="244"/>
                  <a:pt x="140" y="244"/>
                  <a:pt x="153" y="244"/>
                </a:cubicBezTo>
                <a:cubicBezTo>
                  <a:pt x="153" y="230"/>
                  <a:pt x="153" y="218"/>
                  <a:pt x="153" y="205"/>
                </a:cubicBezTo>
                <a:cubicBezTo>
                  <a:pt x="139" y="205"/>
                  <a:pt x="126" y="205"/>
                  <a:pt x="112" y="205"/>
                </a:cubicBezTo>
                <a:close/>
                <a:moveTo>
                  <a:pt x="218" y="101"/>
                </a:moveTo>
                <a:cubicBezTo>
                  <a:pt x="204" y="101"/>
                  <a:pt x="192" y="101"/>
                  <a:pt x="179" y="101"/>
                </a:cubicBezTo>
                <a:cubicBezTo>
                  <a:pt x="179" y="115"/>
                  <a:pt x="179" y="128"/>
                  <a:pt x="179" y="140"/>
                </a:cubicBezTo>
                <a:cubicBezTo>
                  <a:pt x="193" y="140"/>
                  <a:pt x="205" y="140"/>
                  <a:pt x="218" y="140"/>
                </a:cubicBezTo>
                <a:cubicBezTo>
                  <a:pt x="218" y="126"/>
                  <a:pt x="218" y="114"/>
                  <a:pt x="218" y="10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63639A8D-CCA3-47EA-B25B-731DA61B2DF4}"/>
              </a:ext>
            </a:extLst>
          </p:cNvPr>
          <p:cNvSpPr>
            <a:spLocks noEditPoints="1"/>
          </p:cNvSpPr>
          <p:nvPr/>
        </p:nvSpPr>
        <p:spPr bwMode="auto">
          <a:xfrm>
            <a:off x="2698750" y="1568450"/>
            <a:ext cx="590550" cy="679450"/>
          </a:xfrm>
          <a:custGeom>
            <a:avLst/>
            <a:gdLst>
              <a:gd name="T0" fmla="*/ 1 w 235"/>
              <a:gd name="T1" fmla="*/ 30 h 270"/>
              <a:gd name="T2" fmla="*/ 208 w 235"/>
              <a:gd name="T3" fmla="*/ 1 h 270"/>
              <a:gd name="T4" fmla="*/ 235 w 235"/>
              <a:gd name="T5" fmla="*/ 243 h 270"/>
              <a:gd name="T6" fmla="*/ 27 w 235"/>
              <a:gd name="T7" fmla="*/ 270 h 270"/>
              <a:gd name="T8" fmla="*/ 1 w 235"/>
              <a:gd name="T9" fmla="*/ 136 h 270"/>
              <a:gd name="T10" fmla="*/ 118 w 235"/>
              <a:gd name="T11" fmla="*/ 24 h 270"/>
              <a:gd name="T12" fmla="*/ 20 w 235"/>
              <a:gd name="T13" fmla="*/ 43 h 270"/>
              <a:gd name="T14" fmla="*/ 196 w 235"/>
              <a:gd name="T15" fmla="*/ 79 h 270"/>
              <a:gd name="T16" fmla="*/ 196 w 235"/>
              <a:gd name="T17" fmla="*/ 23 h 270"/>
              <a:gd name="T18" fmla="*/ 219 w 235"/>
              <a:gd name="T19" fmla="*/ 154 h 270"/>
              <a:gd name="T20" fmla="*/ 178 w 235"/>
              <a:gd name="T21" fmla="*/ 247 h 270"/>
              <a:gd name="T22" fmla="*/ 219 w 235"/>
              <a:gd name="T23" fmla="*/ 154 h 270"/>
              <a:gd name="T24" fmla="*/ 218 w 235"/>
              <a:gd name="T25" fmla="*/ 142 h 270"/>
              <a:gd name="T26" fmla="*/ 177 w 235"/>
              <a:gd name="T27" fmla="*/ 102 h 270"/>
              <a:gd name="T28" fmla="*/ 65 w 235"/>
              <a:gd name="T29" fmla="*/ 195 h 270"/>
              <a:gd name="T30" fmla="*/ 103 w 235"/>
              <a:gd name="T31" fmla="*/ 154 h 270"/>
              <a:gd name="T32" fmla="*/ 65 w 235"/>
              <a:gd name="T33" fmla="*/ 195 h 270"/>
              <a:gd name="T34" fmla="*/ 55 w 235"/>
              <a:gd name="T35" fmla="*/ 154 h 270"/>
              <a:gd name="T36" fmla="*/ 16 w 235"/>
              <a:gd name="T37" fmla="*/ 195 h 270"/>
              <a:gd name="T38" fmla="*/ 65 w 235"/>
              <a:gd name="T39" fmla="*/ 205 h 270"/>
              <a:gd name="T40" fmla="*/ 103 w 235"/>
              <a:gd name="T41" fmla="*/ 247 h 270"/>
              <a:gd name="T42" fmla="*/ 65 w 235"/>
              <a:gd name="T43" fmla="*/ 205 h 270"/>
              <a:gd name="T44" fmla="*/ 16 w 235"/>
              <a:gd name="T45" fmla="*/ 142 h 270"/>
              <a:gd name="T46" fmla="*/ 55 w 235"/>
              <a:gd name="T47" fmla="*/ 101 h 270"/>
              <a:gd name="T48" fmla="*/ 113 w 235"/>
              <a:gd name="T49" fmla="*/ 101 h 270"/>
              <a:gd name="T50" fmla="*/ 152 w 235"/>
              <a:gd name="T51" fmla="*/ 143 h 270"/>
              <a:gd name="T52" fmla="*/ 113 w 235"/>
              <a:gd name="T53" fmla="*/ 101 h 270"/>
              <a:gd name="T54" fmla="*/ 55 w 235"/>
              <a:gd name="T55" fmla="*/ 206 h 270"/>
              <a:gd name="T56" fmla="*/ 17 w 235"/>
              <a:gd name="T57" fmla="*/ 247 h 270"/>
              <a:gd name="T58" fmla="*/ 152 w 235"/>
              <a:gd name="T59" fmla="*/ 247 h 270"/>
              <a:gd name="T60" fmla="*/ 113 w 235"/>
              <a:gd name="T61" fmla="*/ 206 h 270"/>
              <a:gd name="T62" fmla="*/ 152 w 235"/>
              <a:gd name="T63" fmla="*/ 247 h 270"/>
              <a:gd name="T64" fmla="*/ 103 w 235"/>
              <a:gd name="T65" fmla="*/ 102 h 270"/>
              <a:gd name="T66" fmla="*/ 65 w 235"/>
              <a:gd name="T67" fmla="*/ 143 h 270"/>
              <a:gd name="T68" fmla="*/ 152 w 235"/>
              <a:gd name="T69" fmla="*/ 154 h 270"/>
              <a:gd name="T70" fmla="*/ 113 w 235"/>
              <a:gd name="T71" fmla="*/ 195 h 270"/>
              <a:gd name="T72" fmla="*/ 152 w 235"/>
              <a:gd name="T73" fmla="*/ 15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5" h="270">
                <a:moveTo>
                  <a:pt x="1" y="136"/>
                </a:moveTo>
                <a:cubicBezTo>
                  <a:pt x="1" y="101"/>
                  <a:pt x="0" y="65"/>
                  <a:pt x="1" y="30"/>
                </a:cubicBezTo>
                <a:cubicBezTo>
                  <a:pt x="1" y="7"/>
                  <a:pt x="7" y="1"/>
                  <a:pt x="28" y="1"/>
                </a:cubicBezTo>
                <a:cubicBezTo>
                  <a:pt x="88" y="0"/>
                  <a:pt x="148" y="1"/>
                  <a:pt x="208" y="1"/>
                </a:cubicBezTo>
                <a:cubicBezTo>
                  <a:pt x="227" y="0"/>
                  <a:pt x="235" y="9"/>
                  <a:pt x="235" y="27"/>
                </a:cubicBezTo>
                <a:cubicBezTo>
                  <a:pt x="235" y="99"/>
                  <a:pt x="235" y="171"/>
                  <a:pt x="235" y="243"/>
                </a:cubicBezTo>
                <a:cubicBezTo>
                  <a:pt x="235" y="261"/>
                  <a:pt x="228" y="270"/>
                  <a:pt x="209" y="270"/>
                </a:cubicBezTo>
                <a:cubicBezTo>
                  <a:pt x="148" y="270"/>
                  <a:pt x="88" y="270"/>
                  <a:pt x="27" y="270"/>
                </a:cubicBezTo>
                <a:cubicBezTo>
                  <a:pt x="5" y="269"/>
                  <a:pt x="1" y="265"/>
                  <a:pt x="1" y="242"/>
                </a:cubicBezTo>
                <a:cubicBezTo>
                  <a:pt x="0" y="207"/>
                  <a:pt x="1" y="171"/>
                  <a:pt x="1" y="136"/>
                </a:cubicBezTo>
                <a:close/>
                <a:moveTo>
                  <a:pt x="118" y="24"/>
                </a:moveTo>
                <a:cubicBezTo>
                  <a:pt x="118" y="24"/>
                  <a:pt x="118" y="24"/>
                  <a:pt x="118" y="24"/>
                </a:cubicBezTo>
                <a:cubicBezTo>
                  <a:pt x="92" y="24"/>
                  <a:pt x="66" y="24"/>
                  <a:pt x="40" y="24"/>
                </a:cubicBezTo>
                <a:cubicBezTo>
                  <a:pt x="26" y="23"/>
                  <a:pt x="19" y="29"/>
                  <a:pt x="20" y="43"/>
                </a:cubicBezTo>
                <a:cubicBezTo>
                  <a:pt x="22" y="58"/>
                  <a:pt x="12" y="79"/>
                  <a:pt x="39" y="79"/>
                </a:cubicBezTo>
                <a:cubicBezTo>
                  <a:pt x="91" y="80"/>
                  <a:pt x="144" y="80"/>
                  <a:pt x="196" y="79"/>
                </a:cubicBezTo>
                <a:cubicBezTo>
                  <a:pt x="218" y="79"/>
                  <a:pt x="216" y="63"/>
                  <a:pt x="216" y="48"/>
                </a:cubicBezTo>
                <a:cubicBezTo>
                  <a:pt x="217" y="34"/>
                  <a:pt x="214" y="23"/>
                  <a:pt x="196" y="23"/>
                </a:cubicBezTo>
                <a:cubicBezTo>
                  <a:pt x="170" y="24"/>
                  <a:pt x="144" y="24"/>
                  <a:pt x="118" y="24"/>
                </a:cubicBezTo>
                <a:close/>
                <a:moveTo>
                  <a:pt x="219" y="154"/>
                </a:moveTo>
                <a:cubicBezTo>
                  <a:pt x="203" y="154"/>
                  <a:pt x="191" y="154"/>
                  <a:pt x="178" y="154"/>
                </a:cubicBezTo>
                <a:cubicBezTo>
                  <a:pt x="178" y="186"/>
                  <a:pt x="178" y="216"/>
                  <a:pt x="178" y="247"/>
                </a:cubicBezTo>
                <a:cubicBezTo>
                  <a:pt x="192" y="247"/>
                  <a:pt x="205" y="247"/>
                  <a:pt x="219" y="247"/>
                </a:cubicBezTo>
                <a:cubicBezTo>
                  <a:pt x="219" y="215"/>
                  <a:pt x="219" y="185"/>
                  <a:pt x="219" y="154"/>
                </a:cubicBezTo>
                <a:close/>
                <a:moveTo>
                  <a:pt x="177" y="142"/>
                </a:moveTo>
                <a:cubicBezTo>
                  <a:pt x="191" y="142"/>
                  <a:pt x="204" y="142"/>
                  <a:pt x="218" y="142"/>
                </a:cubicBezTo>
                <a:cubicBezTo>
                  <a:pt x="218" y="128"/>
                  <a:pt x="218" y="115"/>
                  <a:pt x="218" y="102"/>
                </a:cubicBezTo>
                <a:cubicBezTo>
                  <a:pt x="203" y="102"/>
                  <a:pt x="190" y="102"/>
                  <a:pt x="177" y="102"/>
                </a:cubicBezTo>
                <a:cubicBezTo>
                  <a:pt x="177" y="115"/>
                  <a:pt x="177" y="128"/>
                  <a:pt x="177" y="142"/>
                </a:cubicBezTo>
                <a:close/>
                <a:moveTo>
                  <a:pt x="65" y="195"/>
                </a:moveTo>
                <a:cubicBezTo>
                  <a:pt x="78" y="195"/>
                  <a:pt x="91" y="195"/>
                  <a:pt x="103" y="195"/>
                </a:cubicBezTo>
                <a:cubicBezTo>
                  <a:pt x="103" y="180"/>
                  <a:pt x="103" y="167"/>
                  <a:pt x="103" y="154"/>
                </a:cubicBezTo>
                <a:cubicBezTo>
                  <a:pt x="89" y="154"/>
                  <a:pt x="77" y="154"/>
                  <a:pt x="65" y="154"/>
                </a:cubicBezTo>
                <a:cubicBezTo>
                  <a:pt x="65" y="168"/>
                  <a:pt x="65" y="181"/>
                  <a:pt x="65" y="195"/>
                </a:cubicBezTo>
                <a:close/>
                <a:moveTo>
                  <a:pt x="55" y="195"/>
                </a:moveTo>
                <a:cubicBezTo>
                  <a:pt x="55" y="180"/>
                  <a:pt x="55" y="167"/>
                  <a:pt x="55" y="154"/>
                </a:cubicBezTo>
                <a:cubicBezTo>
                  <a:pt x="42" y="154"/>
                  <a:pt x="29" y="154"/>
                  <a:pt x="16" y="154"/>
                </a:cubicBezTo>
                <a:cubicBezTo>
                  <a:pt x="16" y="168"/>
                  <a:pt x="16" y="181"/>
                  <a:pt x="16" y="195"/>
                </a:cubicBezTo>
                <a:cubicBezTo>
                  <a:pt x="30" y="195"/>
                  <a:pt x="42" y="195"/>
                  <a:pt x="55" y="195"/>
                </a:cubicBezTo>
                <a:close/>
                <a:moveTo>
                  <a:pt x="65" y="205"/>
                </a:moveTo>
                <a:cubicBezTo>
                  <a:pt x="65" y="220"/>
                  <a:pt x="65" y="233"/>
                  <a:pt x="65" y="247"/>
                </a:cubicBezTo>
                <a:cubicBezTo>
                  <a:pt x="79" y="247"/>
                  <a:pt x="91" y="247"/>
                  <a:pt x="103" y="247"/>
                </a:cubicBezTo>
                <a:cubicBezTo>
                  <a:pt x="103" y="232"/>
                  <a:pt x="103" y="218"/>
                  <a:pt x="103" y="205"/>
                </a:cubicBezTo>
                <a:cubicBezTo>
                  <a:pt x="89" y="205"/>
                  <a:pt x="78" y="205"/>
                  <a:pt x="65" y="205"/>
                </a:cubicBezTo>
                <a:close/>
                <a:moveTo>
                  <a:pt x="16" y="101"/>
                </a:moveTo>
                <a:cubicBezTo>
                  <a:pt x="16" y="116"/>
                  <a:pt x="16" y="129"/>
                  <a:pt x="16" y="142"/>
                </a:cubicBezTo>
                <a:cubicBezTo>
                  <a:pt x="30" y="142"/>
                  <a:pt x="43" y="142"/>
                  <a:pt x="55" y="142"/>
                </a:cubicBezTo>
                <a:cubicBezTo>
                  <a:pt x="55" y="128"/>
                  <a:pt x="55" y="114"/>
                  <a:pt x="55" y="101"/>
                </a:cubicBezTo>
                <a:cubicBezTo>
                  <a:pt x="42" y="101"/>
                  <a:pt x="30" y="101"/>
                  <a:pt x="16" y="101"/>
                </a:cubicBezTo>
                <a:close/>
                <a:moveTo>
                  <a:pt x="113" y="101"/>
                </a:moveTo>
                <a:cubicBezTo>
                  <a:pt x="113" y="116"/>
                  <a:pt x="113" y="129"/>
                  <a:pt x="113" y="143"/>
                </a:cubicBezTo>
                <a:cubicBezTo>
                  <a:pt x="127" y="143"/>
                  <a:pt x="139" y="143"/>
                  <a:pt x="152" y="143"/>
                </a:cubicBezTo>
                <a:cubicBezTo>
                  <a:pt x="152" y="128"/>
                  <a:pt x="152" y="115"/>
                  <a:pt x="152" y="101"/>
                </a:cubicBezTo>
                <a:cubicBezTo>
                  <a:pt x="138" y="101"/>
                  <a:pt x="127" y="101"/>
                  <a:pt x="113" y="101"/>
                </a:cubicBezTo>
                <a:close/>
                <a:moveTo>
                  <a:pt x="55" y="247"/>
                </a:moveTo>
                <a:cubicBezTo>
                  <a:pt x="55" y="232"/>
                  <a:pt x="55" y="219"/>
                  <a:pt x="55" y="206"/>
                </a:cubicBezTo>
                <a:cubicBezTo>
                  <a:pt x="42" y="206"/>
                  <a:pt x="30" y="206"/>
                  <a:pt x="17" y="206"/>
                </a:cubicBezTo>
                <a:cubicBezTo>
                  <a:pt x="17" y="220"/>
                  <a:pt x="17" y="233"/>
                  <a:pt x="17" y="247"/>
                </a:cubicBezTo>
                <a:cubicBezTo>
                  <a:pt x="30" y="247"/>
                  <a:pt x="42" y="247"/>
                  <a:pt x="55" y="247"/>
                </a:cubicBezTo>
                <a:close/>
                <a:moveTo>
                  <a:pt x="152" y="247"/>
                </a:moveTo>
                <a:cubicBezTo>
                  <a:pt x="152" y="232"/>
                  <a:pt x="152" y="219"/>
                  <a:pt x="152" y="206"/>
                </a:cubicBezTo>
                <a:cubicBezTo>
                  <a:pt x="138" y="206"/>
                  <a:pt x="126" y="206"/>
                  <a:pt x="113" y="206"/>
                </a:cubicBezTo>
                <a:cubicBezTo>
                  <a:pt x="113" y="220"/>
                  <a:pt x="113" y="233"/>
                  <a:pt x="113" y="247"/>
                </a:cubicBezTo>
                <a:cubicBezTo>
                  <a:pt x="126" y="247"/>
                  <a:pt x="138" y="247"/>
                  <a:pt x="152" y="247"/>
                </a:cubicBezTo>
                <a:close/>
                <a:moveTo>
                  <a:pt x="103" y="143"/>
                </a:moveTo>
                <a:cubicBezTo>
                  <a:pt x="103" y="128"/>
                  <a:pt x="103" y="114"/>
                  <a:pt x="103" y="102"/>
                </a:cubicBezTo>
                <a:cubicBezTo>
                  <a:pt x="89" y="102"/>
                  <a:pt x="77" y="102"/>
                  <a:pt x="65" y="102"/>
                </a:cubicBezTo>
                <a:cubicBezTo>
                  <a:pt x="65" y="116"/>
                  <a:pt x="65" y="129"/>
                  <a:pt x="65" y="143"/>
                </a:cubicBezTo>
                <a:cubicBezTo>
                  <a:pt x="78" y="143"/>
                  <a:pt x="90" y="143"/>
                  <a:pt x="103" y="143"/>
                </a:cubicBezTo>
                <a:close/>
                <a:moveTo>
                  <a:pt x="152" y="154"/>
                </a:moveTo>
                <a:cubicBezTo>
                  <a:pt x="138" y="154"/>
                  <a:pt x="126" y="154"/>
                  <a:pt x="113" y="154"/>
                </a:cubicBezTo>
                <a:cubicBezTo>
                  <a:pt x="113" y="168"/>
                  <a:pt x="113" y="181"/>
                  <a:pt x="113" y="195"/>
                </a:cubicBezTo>
                <a:cubicBezTo>
                  <a:pt x="127" y="195"/>
                  <a:pt x="139" y="195"/>
                  <a:pt x="152" y="195"/>
                </a:cubicBezTo>
                <a:cubicBezTo>
                  <a:pt x="152" y="181"/>
                  <a:pt x="152" y="168"/>
                  <a:pt x="152" y="154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47A17D0D-1295-4F7E-925E-1BC3C5CE6E74}"/>
              </a:ext>
            </a:extLst>
          </p:cNvPr>
          <p:cNvSpPr>
            <a:spLocks/>
          </p:cNvSpPr>
          <p:nvPr/>
        </p:nvSpPr>
        <p:spPr bwMode="auto">
          <a:xfrm>
            <a:off x="3336925" y="1392238"/>
            <a:ext cx="201612" cy="852487"/>
          </a:xfrm>
          <a:custGeom>
            <a:avLst/>
            <a:gdLst>
              <a:gd name="T0" fmla="*/ 80 w 80"/>
              <a:gd name="T1" fmla="*/ 339 h 339"/>
              <a:gd name="T2" fmla="*/ 0 w 80"/>
              <a:gd name="T3" fmla="*/ 339 h 339"/>
              <a:gd name="T4" fmla="*/ 0 w 80"/>
              <a:gd name="T5" fmla="*/ 0 h 339"/>
              <a:gd name="T6" fmla="*/ 80 w 80"/>
              <a:gd name="T7" fmla="*/ 0 h 339"/>
              <a:gd name="T8" fmla="*/ 80 w 80"/>
              <a:gd name="T9" fmla="*/ 339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339">
                <a:moveTo>
                  <a:pt x="80" y="339"/>
                </a:moveTo>
                <a:cubicBezTo>
                  <a:pt x="53" y="339"/>
                  <a:pt x="27" y="339"/>
                  <a:pt x="0" y="339"/>
                </a:cubicBezTo>
                <a:cubicBezTo>
                  <a:pt x="0" y="226"/>
                  <a:pt x="0" y="114"/>
                  <a:pt x="0" y="0"/>
                </a:cubicBezTo>
                <a:cubicBezTo>
                  <a:pt x="25" y="0"/>
                  <a:pt x="52" y="0"/>
                  <a:pt x="80" y="0"/>
                </a:cubicBezTo>
                <a:cubicBezTo>
                  <a:pt x="80" y="112"/>
                  <a:pt x="80" y="225"/>
                  <a:pt x="80" y="339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15D3EF31-2D7A-4FEE-A7EB-A747FE60C16B}"/>
              </a:ext>
            </a:extLst>
          </p:cNvPr>
          <p:cNvSpPr>
            <a:spLocks noEditPoints="1"/>
          </p:cNvSpPr>
          <p:nvPr/>
        </p:nvSpPr>
        <p:spPr bwMode="auto">
          <a:xfrm>
            <a:off x="2651125" y="3675063"/>
            <a:ext cx="533400" cy="609600"/>
          </a:xfrm>
          <a:custGeom>
            <a:avLst/>
            <a:gdLst>
              <a:gd name="T0" fmla="*/ 212 w 212"/>
              <a:gd name="T1" fmla="*/ 217 h 242"/>
              <a:gd name="T2" fmla="*/ 26 w 212"/>
              <a:gd name="T3" fmla="*/ 242 h 242"/>
              <a:gd name="T4" fmla="*/ 1 w 212"/>
              <a:gd name="T5" fmla="*/ 25 h 242"/>
              <a:gd name="T6" fmla="*/ 187 w 212"/>
              <a:gd name="T7" fmla="*/ 0 h 242"/>
              <a:gd name="T8" fmla="*/ 212 w 212"/>
              <a:gd name="T9" fmla="*/ 121 h 242"/>
              <a:gd name="T10" fmla="*/ 177 w 212"/>
              <a:gd name="T11" fmla="*/ 70 h 242"/>
              <a:gd name="T12" fmla="*/ 178 w 212"/>
              <a:gd name="T13" fmla="*/ 20 h 242"/>
              <a:gd name="T14" fmla="*/ 19 w 212"/>
              <a:gd name="T15" fmla="*/ 49 h 242"/>
              <a:gd name="T16" fmla="*/ 107 w 212"/>
              <a:gd name="T17" fmla="*/ 70 h 242"/>
              <a:gd name="T18" fmla="*/ 161 w 212"/>
              <a:gd name="T19" fmla="*/ 221 h 242"/>
              <a:gd name="T20" fmla="*/ 197 w 212"/>
              <a:gd name="T21" fmla="*/ 138 h 242"/>
              <a:gd name="T22" fmla="*/ 138 w 212"/>
              <a:gd name="T23" fmla="*/ 221 h 242"/>
              <a:gd name="T24" fmla="*/ 102 w 212"/>
              <a:gd name="T25" fmla="*/ 185 h 242"/>
              <a:gd name="T26" fmla="*/ 138 w 212"/>
              <a:gd name="T27" fmla="*/ 221 h 242"/>
              <a:gd name="T28" fmla="*/ 94 w 212"/>
              <a:gd name="T29" fmla="*/ 221 h 242"/>
              <a:gd name="T30" fmla="*/ 59 w 212"/>
              <a:gd name="T31" fmla="*/ 184 h 242"/>
              <a:gd name="T32" fmla="*/ 139 w 212"/>
              <a:gd name="T33" fmla="*/ 139 h 242"/>
              <a:gd name="T34" fmla="*/ 102 w 212"/>
              <a:gd name="T35" fmla="*/ 173 h 242"/>
              <a:gd name="T36" fmla="*/ 139 w 212"/>
              <a:gd name="T37" fmla="*/ 139 h 242"/>
              <a:gd name="T38" fmla="*/ 16 w 212"/>
              <a:gd name="T39" fmla="*/ 184 h 242"/>
              <a:gd name="T40" fmla="*/ 51 w 212"/>
              <a:gd name="T41" fmla="*/ 221 h 242"/>
              <a:gd name="T42" fmla="*/ 138 w 212"/>
              <a:gd name="T43" fmla="*/ 127 h 242"/>
              <a:gd name="T44" fmla="*/ 102 w 212"/>
              <a:gd name="T45" fmla="*/ 91 h 242"/>
              <a:gd name="T46" fmla="*/ 138 w 212"/>
              <a:gd name="T47" fmla="*/ 127 h 242"/>
              <a:gd name="T48" fmla="*/ 197 w 212"/>
              <a:gd name="T49" fmla="*/ 126 h 242"/>
              <a:gd name="T50" fmla="*/ 160 w 212"/>
              <a:gd name="T51" fmla="*/ 92 h 242"/>
              <a:gd name="T52" fmla="*/ 50 w 212"/>
              <a:gd name="T53" fmla="*/ 174 h 242"/>
              <a:gd name="T54" fmla="*/ 16 w 212"/>
              <a:gd name="T55" fmla="*/ 139 h 242"/>
              <a:gd name="T56" fmla="*/ 50 w 212"/>
              <a:gd name="T57" fmla="*/ 174 h 242"/>
              <a:gd name="T58" fmla="*/ 94 w 212"/>
              <a:gd name="T59" fmla="*/ 139 h 242"/>
              <a:gd name="T60" fmla="*/ 59 w 212"/>
              <a:gd name="T61" fmla="*/ 173 h 242"/>
              <a:gd name="T62" fmla="*/ 16 w 212"/>
              <a:gd name="T63" fmla="*/ 91 h 242"/>
              <a:gd name="T64" fmla="*/ 50 w 212"/>
              <a:gd name="T65" fmla="*/ 126 h 242"/>
              <a:gd name="T66" fmla="*/ 16 w 212"/>
              <a:gd name="T67" fmla="*/ 91 h 242"/>
              <a:gd name="T68" fmla="*/ 59 w 212"/>
              <a:gd name="T69" fmla="*/ 92 h 242"/>
              <a:gd name="T70" fmla="*/ 95 w 212"/>
              <a:gd name="T71" fmla="*/ 126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2" h="242">
                <a:moveTo>
                  <a:pt x="212" y="121"/>
                </a:moveTo>
                <a:cubicBezTo>
                  <a:pt x="212" y="153"/>
                  <a:pt x="211" y="185"/>
                  <a:pt x="212" y="217"/>
                </a:cubicBezTo>
                <a:cubicBezTo>
                  <a:pt x="212" y="235"/>
                  <a:pt x="205" y="242"/>
                  <a:pt x="187" y="242"/>
                </a:cubicBezTo>
                <a:cubicBezTo>
                  <a:pt x="133" y="242"/>
                  <a:pt x="80" y="242"/>
                  <a:pt x="26" y="242"/>
                </a:cubicBezTo>
                <a:cubicBezTo>
                  <a:pt x="7" y="242"/>
                  <a:pt x="1" y="234"/>
                  <a:pt x="1" y="217"/>
                </a:cubicBezTo>
                <a:cubicBezTo>
                  <a:pt x="1" y="153"/>
                  <a:pt x="1" y="89"/>
                  <a:pt x="1" y="25"/>
                </a:cubicBezTo>
                <a:cubicBezTo>
                  <a:pt x="0" y="8"/>
                  <a:pt x="8" y="0"/>
                  <a:pt x="26" y="0"/>
                </a:cubicBezTo>
                <a:cubicBezTo>
                  <a:pt x="80" y="0"/>
                  <a:pt x="133" y="0"/>
                  <a:pt x="187" y="0"/>
                </a:cubicBezTo>
                <a:cubicBezTo>
                  <a:pt x="205" y="0"/>
                  <a:pt x="212" y="7"/>
                  <a:pt x="212" y="25"/>
                </a:cubicBezTo>
                <a:cubicBezTo>
                  <a:pt x="211" y="57"/>
                  <a:pt x="212" y="89"/>
                  <a:pt x="212" y="121"/>
                </a:cubicBezTo>
                <a:close/>
                <a:moveTo>
                  <a:pt x="107" y="70"/>
                </a:moveTo>
                <a:cubicBezTo>
                  <a:pt x="130" y="70"/>
                  <a:pt x="154" y="70"/>
                  <a:pt x="177" y="70"/>
                </a:cubicBezTo>
                <a:cubicBezTo>
                  <a:pt x="194" y="71"/>
                  <a:pt x="196" y="60"/>
                  <a:pt x="195" y="46"/>
                </a:cubicBezTo>
                <a:cubicBezTo>
                  <a:pt x="195" y="33"/>
                  <a:pt x="197" y="20"/>
                  <a:pt x="178" y="20"/>
                </a:cubicBezTo>
                <a:cubicBezTo>
                  <a:pt x="130" y="20"/>
                  <a:pt x="83" y="19"/>
                  <a:pt x="36" y="20"/>
                </a:cubicBezTo>
                <a:cubicBezTo>
                  <a:pt x="14" y="20"/>
                  <a:pt x="20" y="36"/>
                  <a:pt x="19" y="49"/>
                </a:cubicBezTo>
                <a:cubicBezTo>
                  <a:pt x="18" y="62"/>
                  <a:pt x="21" y="71"/>
                  <a:pt x="37" y="70"/>
                </a:cubicBezTo>
                <a:cubicBezTo>
                  <a:pt x="60" y="70"/>
                  <a:pt x="84" y="70"/>
                  <a:pt x="107" y="70"/>
                </a:cubicBezTo>
                <a:close/>
                <a:moveTo>
                  <a:pt x="161" y="138"/>
                </a:moveTo>
                <a:cubicBezTo>
                  <a:pt x="161" y="167"/>
                  <a:pt x="161" y="194"/>
                  <a:pt x="161" y="221"/>
                </a:cubicBezTo>
                <a:cubicBezTo>
                  <a:pt x="174" y="221"/>
                  <a:pt x="185" y="221"/>
                  <a:pt x="197" y="221"/>
                </a:cubicBezTo>
                <a:cubicBezTo>
                  <a:pt x="197" y="192"/>
                  <a:pt x="197" y="165"/>
                  <a:pt x="197" y="138"/>
                </a:cubicBezTo>
                <a:cubicBezTo>
                  <a:pt x="184" y="138"/>
                  <a:pt x="173" y="138"/>
                  <a:pt x="161" y="138"/>
                </a:cubicBezTo>
                <a:close/>
                <a:moveTo>
                  <a:pt x="138" y="221"/>
                </a:moveTo>
                <a:cubicBezTo>
                  <a:pt x="138" y="208"/>
                  <a:pt x="138" y="196"/>
                  <a:pt x="138" y="185"/>
                </a:cubicBezTo>
                <a:cubicBezTo>
                  <a:pt x="125" y="185"/>
                  <a:pt x="113" y="185"/>
                  <a:pt x="102" y="185"/>
                </a:cubicBezTo>
                <a:cubicBezTo>
                  <a:pt x="102" y="198"/>
                  <a:pt x="102" y="209"/>
                  <a:pt x="102" y="221"/>
                </a:cubicBezTo>
                <a:cubicBezTo>
                  <a:pt x="114" y="221"/>
                  <a:pt x="125" y="221"/>
                  <a:pt x="138" y="221"/>
                </a:cubicBezTo>
                <a:close/>
                <a:moveTo>
                  <a:pt x="59" y="221"/>
                </a:moveTo>
                <a:cubicBezTo>
                  <a:pt x="72" y="221"/>
                  <a:pt x="83" y="221"/>
                  <a:pt x="94" y="221"/>
                </a:cubicBezTo>
                <a:cubicBezTo>
                  <a:pt x="94" y="207"/>
                  <a:pt x="94" y="196"/>
                  <a:pt x="94" y="184"/>
                </a:cubicBezTo>
                <a:cubicBezTo>
                  <a:pt x="82" y="184"/>
                  <a:pt x="71" y="184"/>
                  <a:pt x="59" y="184"/>
                </a:cubicBezTo>
                <a:cubicBezTo>
                  <a:pt x="59" y="196"/>
                  <a:pt x="59" y="208"/>
                  <a:pt x="59" y="221"/>
                </a:cubicBezTo>
                <a:close/>
                <a:moveTo>
                  <a:pt x="139" y="139"/>
                </a:moveTo>
                <a:cubicBezTo>
                  <a:pt x="126" y="139"/>
                  <a:pt x="114" y="139"/>
                  <a:pt x="102" y="139"/>
                </a:cubicBezTo>
                <a:cubicBezTo>
                  <a:pt x="102" y="151"/>
                  <a:pt x="102" y="162"/>
                  <a:pt x="102" y="173"/>
                </a:cubicBezTo>
                <a:cubicBezTo>
                  <a:pt x="115" y="173"/>
                  <a:pt x="126" y="173"/>
                  <a:pt x="139" y="173"/>
                </a:cubicBezTo>
                <a:cubicBezTo>
                  <a:pt x="139" y="161"/>
                  <a:pt x="139" y="150"/>
                  <a:pt x="139" y="139"/>
                </a:cubicBezTo>
                <a:close/>
                <a:moveTo>
                  <a:pt x="51" y="184"/>
                </a:moveTo>
                <a:cubicBezTo>
                  <a:pt x="38" y="184"/>
                  <a:pt x="27" y="184"/>
                  <a:pt x="16" y="184"/>
                </a:cubicBezTo>
                <a:cubicBezTo>
                  <a:pt x="16" y="197"/>
                  <a:pt x="16" y="209"/>
                  <a:pt x="16" y="221"/>
                </a:cubicBezTo>
                <a:cubicBezTo>
                  <a:pt x="28" y="221"/>
                  <a:pt x="39" y="221"/>
                  <a:pt x="51" y="221"/>
                </a:cubicBezTo>
                <a:cubicBezTo>
                  <a:pt x="51" y="208"/>
                  <a:pt x="51" y="197"/>
                  <a:pt x="51" y="184"/>
                </a:cubicBezTo>
                <a:close/>
                <a:moveTo>
                  <a:pt x="138" y="127"/>
                </a:moveTo>
                <a:cubicBezTo>
                  <a:pt x="138" y="113"/>
                  <a:pt x="138" y="103"/>
                  <a:pt x="138" y="91"/>
                </a:cubicBezTo>
                <a:cubicBezTo>
                  <a:pt x="126" y="91"/>
                  <a:pt x="114" y="91"/>
                  <a:pt x="102" y="91"/>
                </a:cubicBezTo>
                <a:cubicBezTo>
                  <a:pt x="102" y="103"/>
                  <a:pt x="102" y="115"/>
                  <a:pt x="102" y="127"/>
                </a:cubicBezTo>
                <a:cubicBezTo>
                  <a:pt x="115" y="127"/>
                  <a:pt x="126" y="127"/>
                  <a:pt x="138" y="127"/>
                </a:cubicBezTo>
                <a:close/>
                <a:moveTo>
                  <a:pt x="160" y="126"/>
                </a:moveTo>
                <a:cubicBezTo>
                  <a:pt x="173" y="126"/>
                  <a:pt x="185" y="126"/>
                  <a:pt x="197" y="126"/>
                </a:cubicBezTo>
                <a:cubicBezTo>
                  <a:pt x="197" y="114"/>
                  <a:pt x="197" y="103"/>
                  <a:pt x="197" y="92"/>
                </a:cubicBezTo>
                <a:cubicBezTo>
                  <a:pt x="184" y="92"/>
                  <a:pt x="172" y="92"/>
                  <a:pt x="160" y="92"/>
                </a:cubicBezTo>
                <a:cubicBezTo>
                  <a:pt x="160" y="104"/>
                  <a:pt x="160" y="114"/>
                  <a:pt x="160" y="126"/>
                </a:cubicBezTo>
                <a:close/>
                <a:moveTo>
                  <a:pt x="50" y="174"/>
                </a:moveTo>
                <a:cubicBezTo>
                  <a:pt x="50" y="161"/>
                  <a:pt x="50" y="150"/>
                  <a:pt x="50" y="139"/>
                </a:cubicBezTo>
                <a:cubicBezTo>
                  <a:pt x="38" y="139"/>
                  <a:pt x="27" y="139"/>
                  <a:pt x="16" y="139"/>
                </a:cubicBezTo>
                <a:cubicBezTo>
                  <a:pt x="16" y="152"/>
                  <a:pt x="16" y="162"/>
                  <a:pt x="16" y="174"/>
                </a:cubicBezTo>
                <a:cubicBezTo>
                  <a:pt x="28" y="174"/>
                  <a:pt x="38" y="174"/>
                  <a:pt x="50" y="174"/>
                </a:cubicBezTo>
                <a:close/>
                <a:moveTo>
                  <a:pt x="94" y="173"/>
                </a:moveTo>
                <a:cubicBezTo>
                  <a:pt x="94" y="160"/>
                  <a:pt x="94" y="149"/>
                  <a:pt x="94" y="139"/>
                </a:cubicBezTo>
                <a:cubicBezTo>
                  <a:pt x="82" y="139"/>
                  <a:pt x="70" y="139"/>
                  <a:pt x="59" y="139"/>
                </a:cubicBezTo>
                <a:cubicBezTo>
                  <a:pt x="59" y="151"/>
                  <a:pt x="59" y="162"/>
                  <a:pt x="59" y="173"/>
                </a:cubicBezTo>
                <a:cubicBezTo>
                  <a:pt x="72" y="173"/>
                  <a:pt x="83" y="173"/>
                  <a:pt x="94" y="173"/>
                </a:cubicBezTo>
                <a:close/>
                <a:moveTo>
                  <a:pt x="16" y="91"/>
                </a:moveTo>
                <a:cubicBezTo>
                  <a:pt x="16" y="104"/>
                  <a:pt x="16" y="114"/>
                  <a:pt x="16" y="126"/>
                </a:cubicBezTo>
                <a:cubicBezTo>
                  <a:pt x="28" y="126"/>
                  <a:pt x="39" y="126"/>
                  <a:pt x="50" y="126"/>
                </a:cubicBezTo>
                <a:cubicBezTo>
                  <a:pt x="50" y="114"/>
                  <a:pt x="50" y="103"/>
                  <a:pt x="50" y="91"/>
                </a:cubicBezTo>
                <a:cubicBezTo>
                  <a:pt x="38" y="91"/>
                  <a:pt x="28" y="91"/>
                  <a:pt x="16" y="91"/>
                </a:cubicBezTo>
                <a:close/>
                <a:moveTo>
                  <a:pt x="95" y="92"/>
                </a:moveTo>
                <a:cubicBezTo>
                  <a:pt x="82" y="92"/>
                  <a:pt x="70" y="92"/>
                  <a:pt x="59" y="92"/>
                </a:cubicBezTo>
                <a:cubicBezTo>
                  <a:pt x="59" y="104"/>
                  <a:pt x="59" y="115"/>
                  <a:pt x="59" y="126"/>
                </a:cubicBezTo>
                <a:cubicBezTo>
                  <a:pt x="72" y="126"/>
                  <a:pt x="83" y="126"/>
                  <a:pt x="95" y="126"/>
                </a:cubicBezTo>
                <a:cubicBezTo>
                  <a:pt x="95" y="114"/>
                  <a:pt x="95" y="103"/>
                  <a:pt x="95" y="9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E5554960-75C2-482F-899C-4C818B4E2BD0}"/>
              </a:ext>
            </a:extLst>
          </p:cNvPr>
          <p:cNvSpPr>
            <a:spLocks noEditPoints="1"/>
          </p:cNvSpPr>
          <p:nvPr/>
        </p:nvSpPr>
        <p:spPr bwMode="auto">
          <a:xfrm>
            <a:off x="5264150" y="5397500"/>
            <a:ext cx="598487" cy="782637"/>
          </a:xfrm>
          <a:custGeom>
            <a:avLst/>
            <a:gdLst>
              <a:gd name="T0" fmla="*/ 34 w 238"/>
              <a:gd name="T1" fmla="*/ 285 h 311"/>
              <a:gd name="T2" fmla="*/ 1 w 238"/>
              <a:gd name="T3" fmla="*/ 252 h 311"/>
              <a:gd name="T4" fmla="*/ 0 w 238"/>
              <a:gd name="T5" fmla="*/ 22 h 311"/>
              <a:gd name="T6" fmla="*/ 22 w 238"/>
              <a:gd name="T7" fmla="*/ 1 h 311"/>
              <a:gd name="T8" fmla="*/ 205 w 238"/>
              <a:gd name="T9" fmla="*/ 1 h 311"/>
              <a:gd name="T10" fmla="*/ 208 w 238"/>
              <a:gd name="T11" fmla="*/ 27 h 311"/>
              <a:gd name="T12" fmla="*/ 236 w 238"/>
              <a:gd name="T13" fmla="*/ 30 h 311"/>
              <a:gd name="T14" fmla="*/ 237 w 238"/>
              <a:gd name="T15" fmla="*/ 45 h 311"/>
              <a:gd name="T16" fmla="*/ 238 w 238"/>
              <a:gd name="T17" fmla="*/ 291 h 311"/>
              <a:gd name="T18" fmla="*/ 218 w 238"/>
              <a:gd name="T19" fmla="*/ 311 h 311"/>
              <a:gd name="T20" fmla="*/ 59 w 238"/>
              <a:gd name="T21" fmla="*/ 311 h 311"/>
              <a:gd name="T22" fmla="*/ 34 w 238"/>
              <a:gd name="T23" fmla="*/ 285 h 311"/>
              <a:gd name="T24" fmla="*/ 189 w 238"/>
              <a:gd name="T25" fmla="*/ 19 h 311"/>
              <a:gd name="T26" fmla="*/ 18 w 238"/>
              <a:gd name="T27" fmla="*/ 19 h 311"/>
              <a:gd name="T28" fmla="*/ 18 w 238"/>
              <a:gd name="T29" fmla="*/ 266 h 311"/>
              <a:gd name="T30" fmla="*/ 131 w 238"/>
              <a:gd name="T31" fmla="*/ 266 h 311"/>
              <a:gd name="T32" fmla="*/ 129 w 238"/>
              <a:gd name="T33" fmla="*/ 214 h 311"/>
              <a:gd name="T34" fmla="*/ 189 w 238"/>
              <a:gd name="T35" fmla="*/ 208 h 311"/>
              <a:gd name="T36" fmla="*/ 189 w 238"/>
              <a:gd name="T37" fmla="*/ 19 h 311"/>
              <a:gd name="T38" fmla="*/ 220 w 238"/>
              <a:gd name="T39" fmla="*/ 46 h 311"/>
              <a:gd name="T40" fmla="*/ 207 w 238"/>
              <a:gd name="T41" fmla="*/ 60 h 311"/>
              <a:gd name="T42" fmla="*/ 207 w 238"/>
              <a:gd name="T43" fmla="*/ 196 h 311"/>
              <a:gd name="T44" fmla="*/ 191 w 238"/>
              <a:gd name="T45" fmla="*/ 236 h 311"/>
              <a:gd name="T46" fmla="*/ 72 w 238"/>
              <a:gd name="T47" fmla="*/ 284 h 311"/>
              <a:gd name="T48" fmla="*/ 49 w 238"/>
              <a:gd name="T49" fmla="*/ 286 h 311"/>
              <a:gd name="T50" fmla="*/ 49 w 238"/>
              <a:gd name="T51" fmla="*/ 292 h 311"/>
              <a:gd name="T52" fmla="*/ 220 w 238"/>
              <a:gd name="T53" fmla="*/ 292 h 311"/>
              <a:gd name="T54" fmla="*/ 220 w 238"/>
              <a:gd name="T55" fmla="*/ 46 h 311"/>
              <a:gd name="T56" fmla="*/ 175 w 238"/>
              <a:gd name="T57" fmla="*/ 225 h 311"/>
              <a:gd name="T58" fmla="*/ 145 w 238"/>
              <a:gd name="T59" fmla="*/ 229 h 311"/>
              <a:gd name="T60" fmla="*/ 147 w 238"/>
              <a:gd name="T61" fmla="*/ 250 h 311"/>
              <a:gd name="T62" fmla="*/ 175 w 238"/>
              <a:gd name="T63" fmla="*/ 225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8" h="311">
                <a:moveTo>
                  <a:pt x="34" y="285"/>
                </a:moveTo>
                <a:cubicBezTo>
                  <a:pt x="1" y="282"/>
                  <a:pt x="1" y="282"/>
                  <a:pt x="1" y="252"/>
                </a:cubicBezTo>
                <a:cubicBezTo>
                  <a:pt x="1" y="176"/>
                  <a:pt x="1" y="99"/>
                  <a:pt x="0" y="22"/>
                </a:cubicBezTo>
                <a:cubicBezTo>
                  <a:pt x="0" y="6"/>
                  <a:pt x="5" y="0"/>
                  <a:pt x="22" y="1"/>
                </a:cubicBezTo>
                <a:cubicBezTo>
                  <a:pt x="82" y="2"/>
                  <a:pt x="143" y="1"/>
                  <a:pt x="205" y="1"/>
                </a:cubicBezTo>
                <a:cubicBezTo>
                  <a:pt x="206" y="10"/>
                  <a:pt x="207" y="18"/>
                  <a:pt x="208" y="27"/>
                </a:cubicBezTo>
                <a:cubicBezTo>
                  <a:pt x="217" y="28"/>
                  <a:pt x="226" y="29"/>
                  <a:pt x="236" y="30"/>
                </a:cubicBezTo>
                <a:cubicBezTo>
                  <a:pt x="236" y="35"/>
                  <a:pt x="237" y="40"/>
                  <a:pt x="237" y="45"/>
                </a:cubicBezTo>
                <a:cubicBezTo>
                  <a:pt x="237" y="127"/>
                  <a:pt x="237" y="209"/>
                  <a:pt x="238" y="291"/>
                </a:cubicBezTo>
                <a:cubicBezTo>
                  <a:pt x="238" y="306"/>
                  <a:pt x="233" y="311"/>
                  <a:pt x="218" y="311"/>
                </a:cubicBezTo>
                <a:cubicBezTo>
                  <a:pt x="165" y="310"/>
                  <a:pt x="112" y="310"/>
                  <a:pt x="59" y="311"/>
                </a:cubicBezTo>
                <a:cubicBezTo>
                  <a:pt x="41" y="311"/>
                  <a:pt x="26" y="311"/>
                  <a:pt x="34" y="285"/>
                </a:cubicBezTo>
                <a:close/>
                <a:moveTo>
                  <a:pt x="189" y="19"/>
                </a:moveTo>
                <a:cubicBezTo>
                  <a:pt x="131" y="19"/>
                  <a:pt x="74" y="19"/>
                  <a:pt x="18" y="19"/>
                </a:cubicBezTo>
                <a:cubicBezTo>
                  <a:pt x="18" y="102"/>
                  <a:pt x="18" y="184"/>
                  <a:pt x="18" y="266"/>
                </a:cubicBezTo>
                <a:cubicBezTo>
                  <a:pt x="56" y="266"/>
                  <a:pt x="93" y="266"/>
                  <a:pt x="131" y="266"/>
                </a:cubicBezTo>
                <a:cubicBezTo>
                  <a:pt x="130" y="249"/>
                  <a:pt x="129" y="232"/>
                  <a:pt x="129" y="214"/>
                </a:cubicBezTo>
                <a:cubicBezTo>
                  <a:pt x="150" y="212"/>
                  <a:pt x="169" y="210"/>
                  <a:pt x="189" y="208"/>
                </a:cubicBezTo>
                <a:cubicBezTo>
                  <a:pt x="189" y="145"/>
                  <a:pt x="189" y="83"/>
                  <a:pt x="189" y="19"/>
                </a:cubicBezTo>
                <a:close/>
                <a:moveTo>
                  <a:pt x="220" y="46"/>
                </a:moveTo>
                <a:cubicBezTo>
                  <a:pt x="205" y="41"/>
                  <a:pt x="207" y="52"/>
                  <a:pt x="207" y="60"/>
                </a:cubicBezTo>
                <a:cubicBezTo>
                  <a:pt x="207" y="105"/>
                  <a:pt x="206" y="151"/>
                  <a:pt x="207" y="196"/>
                </a:cubicBezTo>
                <a:cubicBezTo>
                  <a:pt x="208" y="213"/>
                  <a:pt x="201" y="223"/>
                  <a:pt x="191" y="236"/>
                </a:cubicBezTo>
                <a:cubicBezTo>
                  <a:pt x="160" y="277"/>
                  <a:pt x="122" y="293"/>
                  <a:pt x="72" y="284"/>
                </a:cubicBezTo>
                <a:cubicBezTo>
                  <a:pt x="64" y="283"/>
                  <a:pt x="56" y="285"/>
                  <a:pt x="49" y="286"/>
                </a:cubicBezTo>
                <a:cubicBezTo>
                  <a:pt x="49" y="288"/>
                  <a:pt x="49" y="290"/>
                  <a:pt x="49" y="292"/>
                </a:cubicBezTo>
                <a:cubicBezTo>
                  <a:pt x="106" y="292"/>
                  <a:pt x="163" y="292"/>
                  <a:pt x="220" y="292"/>
                </a:cubicBezTo>
                <a:cubicBezTo>
                  <a:pt x="220" y="210"/>
                  <a:pt x="220" y="128"/>
                  <a:pt x="220" y="46"/>
                </a:cubicBezTo>
                <a:close/>
                <a:moveTo>
                  <a:pt x="175" y="225"/>
                </a:moveTo>
                <a:cubicBezTo>
                  <a:pt x="163" y="227"/>
                  <a:pt x="154" y="228"/>
                  <a:pt x="145" y="229"/>
                </a:cubicBezTo>
                <a:cubicBezTo>
                  <a:pt x="145" y="238"/>
                  <a:pt x="146" y="245"/>
                  <a:pt x="147" y="250"/>
                </a:cubicBezTo>
                <a:cubicBezTo>
                  <a:pt x="156" y="242"/>
                  <a:pt x="164" y="235"/>
                  <a:pt x="175" y="22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4F259B7A-DCBC-4014-89C9-E80BDA47AE3A}"/>
              </a:ext>
            </a:extLst>
          </p:cNvPr>
          <p:cNvSpPr>
            <a:spLocks noEditPoints="1"/>
          </p:cNvSpPr>
          <p:nvPr/>
        </p:nvSpPr>
        <p:spPr bwMode="auto">
          <a:xfrm>
            <a:off x="752475" y="3338513"/>
            <a:ext cx="822325" cy="1116012"/>
          </a:xfrm>
          <a:custGeom>
            <a:avLst/>
            <a:gdLst>
              <a:gd name="T0" fmla="*/ 22 w 327"/>
              <a:gd name="T1" fmla="*/ 22 h 444"/>
              <a:gd name="T2" fmla="*/ 22 w 327"/>
              <a:gd name="T3" fmla="*/ 119 h 444"/>
              <a:gd name="T4" fmla="*/ 0 w 327"/>
              <a:gd name="T5" fmla="*/ 120 h 444"/>
              <a:gd name="T6" fmla="*/ 0 w 327"/>
              <a:gd name="T7" fmla="*/ 13 h 444"/>
              <a:gd name="T8" fmla="*/ 20 w 327"/>
              <a:gd name="T9" fmla="*/ 0 h 444"/>
              <a:gd name="T10" fmla="*/ 170 w 327"/>
              <a:gd name="T11" fmla="*/ 0 h 444"/>
              <a:gd name="T12" fmla="*/ 308 w 327"/>
              <a:gd name="T13" fmla="*/ 0 h 444"/>
              <a:gd name="T14" fmla="*/ 327 w 327"/>
              <a:gd name="T15" fmla="*/ 20 h 444"/>
              <a:gd name="T16" fmla="*/ 326 w 327"/>
              <a:gd name="T17" fmla="*/ 357 h 444"/>
              <a:gd name="T18" fmla="*/ 314 w 327"/>
              <a:gd name="T19" fmla="*/ 382 h 444"/>
              <a:gd name="T20" fmla="*/ 308 w 327"/>
              <a:gd name="T21" fmla="*/ 387 h 444"/>
              <a:gd name="T22" fmla="*/ 136 w 327"/>
              <a:gd name="T23" fmla="*/ 439 h 444"/>
              <a:gd name="T24" fmla="*/ 135 w 327"/>
              <a:gd name="T25" fmla="*/ 434 h 444"/>
              <a:gd name="T26" fmla="*/ 219 w 327"/>
              <a:gd name="T27" fmla="*/ 413 h 444"/>
              <a:gd name="T28" fmla="*/ 219 w 327"/>
              <a:gd name="T29" fmla="*/ 383 h 444"/>
              <a:gd name="T30" fmla="*/ 244 w 327"/>
              <a:gd name="T31" fmla="*/ 357 h 444"/>
              <a:gd name="T32" fmla="*/ 305 w 327"/>
              <a:gd name="T33" fmla="*/ 356 h 444"/>
              <a:gd name="T34" fmla="*/ 305 w 327"/>
              <a:gd name="T35" fmla="*/ 22 h 444"/>
              <a:gd name="T36" fmla="*/ 22 w 327"/>
              <a:gd name="T37" fmla="*/ 22 h 444"/>
              <a:gd name="T38" fmla="*/ 281 w 327"/>
              <a:gd name="T39" fmla="*/ 381 h 444"/>
              <a:gd name="T40" fmla="*/ 279 w 327"/>
              <a:gd name="T41" fmla="*/ 377 h 444"/>
              <a:gd name="T42" fmla="*/ 243 w 327"/>
              <a:gd name="T43" fmla="*/ 379 h 444"/>
              <a:gd name="T44" fmla="*/ 243 w 327"/>
              <a:gd name="T45" fmla="*/ 410 h 444"/>
              <a:gd name="T46" fmla="*/ 281 w 327"/>
              <a:gd name="T47" fmla="*/ 381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7" h="444">
                <a:moveTo>
                  <a:pt x="22" y="22"/>
                </a:moveTo>
                <a:cubicBezTo>
                  <a:pt x="22" y="55"/>
                  <a:pt x="22" y="86"/>
                  <a:pt x="22" y="119"/>
                </a:cubicBezTo>
                <a:cubicBezTo>
                  <a:pt x="15" y="119"/>
                  <a:pt x="9" y="120"/>
                  <a:pt x="0" y="120"/>
                </a:cubicBezTo>
                <a:cubicBezTo>
                  <a:pt x="0" y="84"/>
                  <a:pt x="0" y="49"/>
                  <a:pt x="0" y="13"/>
                </a:cubicBezTo>
                <a:cubicBezTo>
                  <a:pt x="0" y="0"/>
                  <a:pt x="10" y="0"/>
                  <a:pt x="20" y="0"/>
                </a:cubicBezTo>
                <a:cubicBezTo>
                  <a:pt x="70" y="0"/>
                  <a:pt x="120" y="0"/>
                  <a:pt x="170" y="0"/>
                </a:cubicBezTo>
                <a:cubicBezTo>
                  <a:pt x="216" y="0"/>
                  <a:pt x="262" y="1"/>
                  <a:pt x="308" y="0"/>
                </a:cubicBezTo>
                <a:cubicBezTo>
                  <a:pt x="323" y="0"/>
                  <a:pt x="327" y="5"/>
                  <a:pt x="327" y="20"/>
                </a:cubicBezTo>
                <a:cubicBezTo>
                  <a:pt x="327" y="132"/>
                  <a:pt x="327" y="245"/>
                  <a:pt x="326" y="357"/>
                </a:cubicBezTo>
                <a:cubicBezTo>
                  <a:pt x="326" y="366"/>
                  <a:pt x="319" y="374"/>
                  <a:pt x="314" y="382"/>
                </a:cubicBezTo>
                <a:cubicBezTo>
                  <a:pt x="313" y="384"/>
                  <a:pt x="310" y="386"/>
                  <a:pt x="308" y="387"/>
                </a:cubicBezTo>
                <a:cubicBezTo>
                  <a:pt x="233" y="444"/>
                  <a:pt x="233" y="444"/>
                  <a:pt x="136" y="439"/>
                </a:cubicBezTo>
                <a:cubicBezTo>
                  <a:pt x="136" y="438"/>
                  <a:pt x="135" y="436"/>
                  <a:pt x="135" y="434"/>
                </a:cubicBezTo>
                <a:cubicBezTo>
                  <a:pt x="162" y="427"/>
                  <a:pt x="188" y="421"/>
                  <a:pt x="219" y="413"/>
                </a:cubicBezTo>
                <a:cubicBezTo>
                  <a:pt x="219" y="406"/>
                  <a:pt x="219" y="395"/>
                  <a:pt x="219" y="383"/>
                </a:cubicBezTo>
                <a:cubicBezTo>
                  <a:pt x="219" y="358"/>
                  <a:pt x="220" y="357"/>
                  <a:pt x="244" y="357"/>
                </a:cubicBezTo>
                <a:cubicBezTo>
                  <a:pt x="264" y="356"/>
                  <a:pt x="284" y="356"/>
                  <a:pt x="305" y="356"/>
                </a:cubicBezTo>
                <a:cubicBezTo>
                  <a:pt x="305" y="245"/>
                  <a:pt x="305" y="134"/>
                  <a:pt x="305" y="22"/>
                </a:cubicBezTo>
                <a:cubicBezTo>
                  <a:pt x="212" y="22"/>
                  <a:pt x="118" y="22"/>
                  <a:pt x="22" y="22"/>
                </a:cubicBezTo>
                <a:close/>
                <a:moveTo>
                  <a:pt x="281" y="381"/>
                </a:moveTo>
                <a:cubicBezTo>
                  <a:pt x="280" y="379"/>
                  <a:pt x="280" y="378"/>
                  <a:pt x="279" y="377"/>
                </a:cubicBezTo>
                <a:cubicBezTo>
                  <a:pt x="267" y="378"/>
                  <a:pt x="255" y="378"/>
                  <a:pt x="243" y="379"/>
                </a:cubicBezTo>
                <a:cubicBezTo>
                  <a:pt x="243" y="390"/>
                  <a:pt x="243" y="399"/>
                  <a:pt x="243" y="410"/>
                </a:cubicBezTo>
                <a:cubicBezTo>
                  <a:pt x="258" y="399"/>
                  <a:pt x="269" y="390"/>
                  <a:pt x="281" y="38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2247D4C0-3E0B-40AD-BC47-64FC4617DA93}"/>
              </a:ext>
            </a:extLst>
          </p:cNvPr>
          <p:cNvSpPr>
            <a:spLocks/>
          </p:cNvSpPr>
          <p:nvPr/>
        </p:nvSpPr>
        <p:spPr bwMode="auto">
          <a:xfrm>
            <a:off x="4751388" y="1416050"/>
            <a:ext cx="1216025" cy="793750"/>
          </a:xfrm>
          <a:custGeom>
            <a:avLst/>
            <a:gdLst>
              <a:gd name="T0" fmla="*/ 24 w 484"/>
              <a:gd name="T1" fmla="*/ 94 h 316"/>
              <a:gd name="T2" fmla="*/ 6 w 484"/>
              <a:gd name="T3" fmla="*/ 94 h 316"/>
              <a:gd name="T4" fmla="*/ 5 w 484"/>
              <a:gd name="T5" fmla="*/ 88 h 316"/>
              <a:gd name="T6" fmla="*/ 89 w 484"/>
              <a:gd name="T7" fmla="*/ 1 h 316"/>
              <a:gd name="T8" fmla="*/ 423 w 484"/>
              <a:gd name="T9" fmla="*/ 1 h 316"/>
              <a:gd name="T10" fmla="*/ 483 w 484"/>
              <a:gd name="T11" fmla="*/ 61 h 316"/>
              <a:gd name="T12" fmla="*/ 483 w 484"/>
              <a:gd name="T13" fmla="*/ 257 h 316"/>
              <a:gd name="T14" fmla="*/ 424 w 484"/>
              <a:gd name="T15" fmla="*/ 316 h 316"/>
              <a:gd name="T16" fmla="*/ 212 w 484"/>
              <a:gd name="T17" fmla="*/ 316 h 316"/>
              <a:gd name="T18" fmla="*/ 198 w 484"/>
              <a:gd name="T19" fmla="*/ 297 h 316"/>
              <a:gd name="T20" fmla="*/ 234 w 484"/>
              <a:gd name="T21" fmla="*/ 297 h 316"/>
              <a:gd name="T22" fmla="*/ 426 w 484"/>
              <a:gd name="T23" fmla="*/ 297 h 316"/>
              <a:gd name="T24" fmla="*/ 465 w 484"/>
              <a:gd name="T25" fmla="*/ 258 h 316"/>
              <a:gd name="T26" fmla="*/ 465 w 484"/>
              <a:gd name="T27" fmla="*/ 60 h 316"/>
              <a:gd name="T28" fmla="*/ 425 w 484"/>
              <a:gd name="T29" fmla="*/ 21 h 316"/>
              <a:gd name="T30" fmla="*/ 63 w 484"/>
              <a:gd name="T31" fmla="*/ 21 h 316"/>
              <a:gd name="T32" fmla="*/ 24 w 484"/>
              <a:gd name="T33" fmla="*/ 60 h 316"/>
              <a:gd name="T34" fmla="*/ 24 w 484"/>
              <a:gd name="T35" fmla="*/ 9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4" h="316">
                <a:moveTo>
                  <a:pt x="24" y="94"/>
                </a:moveTo>
                <a:cubicBezTo>
                  <a:pt x="17" y="94"/>
                  <a:pt x="12" y="94"/>
                  <a:pt x="6" y="94"/>
                </a:cubicBezTo>
                <a:cubicBezTo>
                  <a:pt x="6" y="92"/>
                  <a:pt x="5" y="90"/>
                  <a:pt x="5" y="88"/>
                </a:cubicBezTo>
                <a:cubicBezTo>
                  <a:pt x="0" y="17"/>
                  <a:pt x="17" y="0"/>
                  <a:pt x="89" y="1"/>
                </a:cubicBezTo>
                <a:cubicBezTo>
                  <a:pt x="201" y="3"/>
                  <a:pt x="312" y="1"/>
                  <a:pt x="423" y="1"/>
                </a:cubicBezTo>
                <a:cubicBezTo>
                  <a:pt x="464" y="2"/>
                  <a:pt x="483" y="20"/>
                  <a:pt x="483" y="61"/>
                </a:cubicBezTo>
                <a:cubicBezTo>
                  <a:pt x="483" y="127"/>
                  <a:pt x="484" y="192"/>
                  <a:pt x="483" y="257"/>
                </a:cubicBezTo>
                <a:cubicBezTo>
                  <a:pt x="483" y="297"/>
                  <a:pt x="464" y="316"/>
                  <a:pt x="424" y="316"/>
                </a:cubicBezTo>
                <a:cubicBezTo>
                  <a:pt x="354" y="316"/>
                  <a:pt x="283" y="316"/>
                  <a:pt x="212" y="316"/>
                </a:cubicBezTo>
                <a:cubicBezTo>
                  <a:pt x="200" y="316"/>
                  <a:pt x="192" y="314"/>
                  <a:pt x="198" y="297"/>
                </a:cubicBezTo>
                <a:cubicBezTo>
                  <a:pt x="209" y="297"/>
                  <a:pt x="222" y="297"/>
                  <a:pt x="234" y="297"/>
                </a:cubicBezTo>
                <a:cubicBezTo>
                  <a:pt x="298" y="297"/>
                  <a:pt x="362" y="297"/>
                  <a:pt x="426" y="297"/>
                </a:cubicBezTo>
                <a:cubicBezTo>
                  <a:pt x="454" y="297"/>
                  <a:pt x="465" y="286"/>
                  <a:pt x="465" y="258"/>
                </a:cubicBezTo>
                <a:cubicBezTo>
                  <a:pt x="465" y="192"/>
                  <a:pt x="465" y="126"/>
                  <a:pt x="465" y="60"/>
                </a:cubicBezTo>
                <a:cubicBezTo>
                  <a:pt x="465" y="31"/>
                  <a:pt x="455" y="21"/>
                  <a:pt x="425" y="21"/>
                </a:cubicBezTo>
                <a:cubicBezTo>
                  <a:pt x="305" y="21"/>
                  <a:pt x="184" y="21"/>
                  <a:pt x="63" y="21"/>
                </a:cubicBezTo>
                <a:cubicBezTo>
                  <a:pt x="33" y="21"/>
                  <a:pt x="24" y="30"/>
                  <a:pt x="24" y="60"/>
                </a:cubicBezTo>
                <a:cubicBezTo>
                  <a:pt x="24" y="70"/>
                  <a:pt x="24" y="81"/>
                  <a:pt x="24" y="94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6599E54A-D927-41FC-ACC7-D03CF4E99E2B}"/>
              </a:ext>
            </a:extLst>
          </p:cNvPr>
          <p:cNvSpPr>
            <a:spLocks/>
          </p:cNvSpPr>
          <p:nvPr/>
        </p:nvSpPr>
        <p:spPr bwMode="auto">
          <a:xfrm>
            <a:off x="792163" y="1312863"/>
            <a:ext cx="803275" cy="1108075"/>
          </a:xfrm>
          <a:custGeom>
            <a:avLst/>
            <a:gdLst>
              <a:gd name="T0" fmla="*/ 299 w 319"/>
              <a:gd name="T1" fmla="*/ 422 h 441"/>
              <a:gd name="T2" fmla="*/ 299 w 319"/>
              <a:gd name="T3" fmla="*/ 20 h 441"/>
              <a:gd name="T4" fmla="*/ 19 w 319"/>
              <a:gd name="T5" fmla="*/ 20 h 441"/>
              <a:gd name="T6" fmla="*/ 19 w 319"/>
              <a:gd name="T7" fmla="*/ 104 h 441"/>
              <a:gd name="T8" fmla="*/ 0 w 319"/>
              <a:gd name="T9" fmla="*/ 104 h 441"/>
              <a:gd name="T10" fmla="*/ 0 w 319"/>
              <a:gd name="T11" fmla="*/ 0 h 441"/>
              <a:gd name="T12" fmla="*/ 319 w 319"/>
              <a:gd name="T13" fmla="*/ 0 h 441"/>
              <a:gd name="T14" fmla="*/ 319 w 319"/>
              <a:gd name="T15" fmla="*/ 441 h 441"/>
              <a:gd name="T16" fmla="*/ 166 w 319"/>
              <a:gd name="T17" fmla="*/ 441 h 441"/>
              <a:gd name="T18" fmla="*/ 195 w 319"/>
              <a:gd name="T19" fmla="*/ 422 h 441"/>
              <a:gd name="T20" fmla="*/ 299 w 319"/>
              <a:gd name="T21" fmla="*/ 422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9" h="441">
                <a:moveTo>
                  <a:pt x="299" y="422"/>
                </a:moveTo>
                <a:cubicBezTo>
                  <a:pt x="299" y="287"/>
                  <a:pt x="299" y="154"/>
                  <a:pt x="299" y="20"/>
                </a:cubicBezTo>
                <a:cubicBezTo>
                  <a:pt x="206" y="20"/>
                  <a:pt x="114" y="20"/>
                  <a:pt x="19" y="20"/>
                </a:cubicBezTo>
                <a:cubicBezTo>
                  <a:pt x="19" y="48"/>
                  <a:pt x="19" y="76"/>
                  <a:pt x="19" y="104"/>
                </a:cubicBezTo>
                <a:cubicBezTo>
                  <a:pt x="12" y="104"/>
                  <a:pt x="6" y="104"/>
                  <a:pt x="0" y="104"/>
                </a:cubicBezTo>
                <a:cubicBezTo>
                  <a:pt x="0" y="69"/>
                  <a:pt x="0" y="35"/>
                  <a:pt x="0" y="0"/>
                </a:cubicBezTo>
                <a:cubicBezTo>
                  <a:pt x="106" y="0"/>
                  <a:pt x="212" y="0"/>
                  <a:pt x="319" y="0"/>
                </a:cubicBezTo>
                <a:cubicBezTo>
                  <a:pt x="319" y="146"/>
                  <a:pt x="319" y="293"/>
                  <a:pt x="319" y="441"/>
                </a:cubicBezTo>
                <a:cubicBezTo>
                  <a:pt x="268" y="441"/>
                  <a:pt x="218" y="441"/>
                  <a:pt x="166" y="441"/>
                </a:cubicBezTo>
                <a:cubicBezTo>
                  <a:pt x="170" y="425"/>
                  <a:pt x="179" y="421"/>
                  <a:pt x="195" y="422"/>
                </a:cubicBezTo>
                <a:cubicBezTo>
                  <a:pt x="229" y="423"/>
                  <a:pt x="264" y="422"/>
                  <a:pt x="299" y="42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A11448D5-B935-4DFE-8130-F7F3F0853337}"/>
              </a:ext>
            </a:extLst>
          </p:cNvPr>
          <p:cNvSpPr>
            <a:spLocks/>
          </p:cNvSpPr>
          <p:nvPr/>
        </p:nvSpPr>
        <p:spPr bwMode="auto">
          <a:xfrm>
            <a:off x="4648200" y="6315075"/>
            <a:ext cx="1231900" cy="120650"/>
          </a:xfrm>
          <a:custGeom>
            <a:avLst/>
            <a:gdLst>
              <a:gd name="T0" fmla="*/ 247 w 490"/>
              <a:gd name="T1" fmla="*/ 46 h 48"/>
              <a:gd name="T2" fmla="*/ 41 w 490"/>
              <a:gd name="T3" fmla="*/ 46 h 48"/>
              <a:gd name="T4" fmla="*/ 23 w 490"/>
              <a:gd name="T5" fmla="*/ 45 h 48"/>
              <a:gd name="T6" fmla="*/ 3 w 490"/>
              <a:gd name="T7" fmla="*/ 23 h 48"/>
              <a:gd name="T8" fmla="*/ 24 w 490"/>
              <a:gd name="T9" fmla="*/ 0 h 48"/>
              <a:gd name="T10" fmla="*/ 116 w 490"/>
              <a:gd name="T11" fmla="*/ 0 h 48"/>
              <a:gd name="T12" fmla="*/ 122 w 490"/>
              <a:gd name="T13" fmla="*/ 1 h 48"/>
              <a:gd name="T14" fmla="*/ 204 w 490"/>
              <a:gd name="T15" fmla="*/ 15 h 48"/>
              <a:gd name="T16" fmla="*/ 331 w 490"/>
              <a:gd name="T17" fmla="*/ 15 h 48"/>
              <a:gd name="T18" fmla="*/ 364 w 490"/>
              <a:gd name="T19" fmla="*/ 5 h 48"/>
              <a:gd name="T20" fmla="*/ 381 w 490"/>
              <a:gd name="T21" fmla="*/ 0 h 48"/>
              <a:gd name="T22" fmla="*/ 462 w 490"/>
              <a:gd name="T23" fmla="*/ 0 h 48"/>
              <a:gd name="T24" fmla="*/ 489 w 490"/>
              <a:gd name="T25" fmla="*/ 22 h 48"/>
              <a:gd name="T26" fmla="*/ 462 w 490"/>
              <a:gd name="T27" fmla="*/ 46 h 48"/>
              <a:gd name="T28" fmla="*/ 247 w 490"/>
              <a:gd name="T29" fmla="*/ 46 h 48"/>
              <a:gd name="T30" fmla="*/ 247 w 490"/>
              <a:gd name="T31" fmla="*/ 4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0" h="48">
                <a:moveTo>
                  <a:pt x="247" y="46"/>
                </a:moveTo>
                <a:cubicBezTo>
                  <a:pt x="178" y="46"/>
                  <a:pt x="109" y="46"/>
                  <a:pt x="41" y="46"/>
                </a:cubicBezTo>
                <a:cubicBezTo>
                  <a:pt x="35" y="46"/>
                  <a:pt x="27" y="48"/>
                  <a:pt x="23" y="45"/>
                </a:cubicBezTo>
                <a:cubicBezTo>
                  <a:pt x="15" y="39"/>
                  <a:pt x="4" y="31"/>
                  <a:pt x="3" y="23"/>
                </a:cubicBezTo>
                <a:cubicBezTo>
                  <a:pt x="0" y="10"/>
                  <a:pt x="10" y="1"/>
                  <a:pt x="24" y="0"/>
                </a:cubicBezTo>
                <a:cubicBezTo>
                  <a:pt x="55" y="0"/>
                  <a:pt x="86" y="0"/>
                  <a:pt x="116" y="0"/>
                </a:cubicBezTo>
                <a:cubicBezTo>
                  <a:pt x="118" y="0"/>
                  <a:pt x="121" y="0"/>
                  <a:pt x="122" y="1"/>
                </a:cubicBezTo>
                <a:cubicBezTo>
                  <a:pt x="146" y="25"/>
                  <a:pt x="176" y="14"/>
                  <a:pt x="204" y="15"/>
                </a:cubicBezTo>
                <a:cubicBezTo>
                  <a:pt x="246" y="17"/>
                  <a:pt x="289" y="16"/>
                  <a:pt x="331" y="15"/>
                </a:cubicBezTo>
                <a:cubicBezTo>
                  <a:pt x="342" y="15"/>
                  <a:pt x="353" y="8"/>
                  <a:pt x="364" y="5"/>
                </a:cubicBezTo>
                <a:cubicBezTo>
                  <a:pt x="370" y="3"/>
                  <a:pt x="375" y="0"/>
                  <a:pt x="381" y="0"/>
                </a:cubicBezTo>
                <a:cubicBezTo>
                  <a:pt x="408" y="0"/>
                  <a:pt x="435" y="0"/>
                  <a:pt x="462" y="0"/>
                </a:cubicBezTo>
                <a:cubicBezTo>
                  <a:pt x="478" y="0"/>
                  <a:pt x="489" y="5"/>
                  <a:pt x="489" y="22"/>
                </a:cubicBezTo>
                <a:cubicBezTo>
                  <a:pt x="490" y="41"/>
                  <a:pt x="478" y="46"/>
                  <a:pt x="462" y="46"/>
                </a:cubicBezTo>
                <a:cubicBezTo>
                  <a:pt x="390" y="46"/>
                  <a:pt x="318" y="46"/>
                  <a:pt x="247" y="46"/>
                </a:cubicBezTo>
                <a:cubicBezTo>
                  <a:pt x="247" y="46"/>
                  <a:pt x="247" y="46"/>
                  <a:pt x="247" y="46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2B8BB4F8-AD30-4C4C-AB3A-2E9016992AEA}"/>
              </a:ext>
            </a:extLst>
          </p:cNvPr>
          <p:cNvSpPr>
            <a:spLocks noEditPoints="1"/>
          </p:cNvSpPr>
          <p:nvPr/>
        </p:nvSpPr>
        <p:spPr bwMode="auto">
          <a:xfrm>
            <a:off x="2611438" y="6099175"/>
            <a:ext cx="431800" cy="493712"/>
          </a:xfrm>
          <a:custGeom>
            <a:avLst/>
            <a:gdLst>
              <a:gd name="T0" fmla="*/ 171 w 172"/>
              <a:gd name="T1" fmla="*/ 174 h 196"/>
              <a:gd name="T2" fmla="*/ 20 w 172"/>
              <a:gd name="T3" fmla="*/ 196 h 196"/>
              <a:gd name="T4" fmla="*/ 0 w 172"/>
              <a:gd name="T5" fmla="*/ 20 h 196"/>
              <a:gd name="T6" fmla="*/ 152 w 172"/>
              <a:gd name="T7" fmla="*/ 0 h 196"/>
              <a:gd name="T8" fmla="*/ 171 w 172"/>
              <a:gd name="T9" fmla="*/ 98 h 196"/>
              <a:gd name="T10" fmla="*/ 85 w 172"/>
              <a:gd name="T11" fmla="*/ 58 h 196"/>
              <a:gd name="T12" fmla="*/ 157 w 172"/>
              <a:gd name="T13" fmla="*/ 35 h 196"/>
              <a:gd name="T14" fmla="*/ 32 w 172"/>
              <a:gd name="T15" fmla="*/ 16 h 196"/>
              <a:gd name="T16" fmla="*/ 32 w 172"/>
              <a:gd name="T17" fmla="*/ 58 h 196"/>
              <a:gd name="T18" fmla="*/ 159 w 172"/>
              <a:gd name="T19" fmla="*/ 111 h 196"/>
              <a:gd name="T20" fmla="*/ 129 w 172"/>
              <a:gd name="T21" fmla="*/ 177 h 196"/>
              <a:gd name="T22" fmla="*/ 159 w 172"/>
              <a:gd name="T23" fmla="*/ 111 h 196"/>
              <a:gd name="T24" fmla="*/ 82 w 172"/>
              <a:gd name="T25" fmla="*/ 141 h 196"/>
              <a:gd name="T26" fmla="*/ 110 w 172"/>
              <a:gd name="T27" fmla="*/ 111 h 196"/>
              <a:gd name="T28" fmla="*/ 12 w 172"/>
              <a:gd name="T29" fmla="*/ 111 h 196"/>
              <a:gd name="T30" fmla="*/ 39 w 172"/>
              <a:gd name="T31" fmla="*/ 141 h 196"/>
              <a:gd name="T32" fmla="*/ 12 w 172"/>
              <a:gd name="T33" fmla="*/ 111 h 196"/>
              <a:gd name="T34" fmla="*/ 81 w 172"/>
              <a:gd name="T35" fmla="*/ 102 h 196"/>
              <a:gd name="T36" fmla="*/ 110 w 172"/>
              <a:gd name="T37" fmla="*/ 74 h 196"/>
              <a:gd name="T38" fmla="*/ 158 w 172"/>
              <a:gd name="T39" fmla="*/ 102 h 196"/>
              <a:gd name="T40" fmla="*/ 129 w 172"/>
              <a:gd name="T41" fmla="*/ 75 h 196"/>
              <a:gd name="T42" fmla="*/ 158 w 172"/>
              <a:gd name="T43" fmla="*/ 102 h 196"/>
              <a:gd name="T44" fmla="*/ 82 w 172"/>
              <a:gd name="T45" fmla="*/ 150 h 196"/>
              <a:gd name="T46" fmla="*/ 111 w 172"/>
              <a:gd name="T47" fmla="*/ 178 h 196"/>
              <a:gd name="T48" fmla="*/ 47 w 172"/>
              <a:gd name="T49" fmla="*/ 141 h 196"/>
              <a:gd name="T50" fmla="*/ 74 w 172"/>
              <a:gd name="T51" fmla="*/ 111 h 196"/>
              <a:gd name="T52" fmla="*/ 47 w 172"/>
              <a:gd name="T53" fmla="*/ 141 h 196"/>
              <a:gd name="T54" fmla="*/ 12 w 172"/>
              <a:gd name="T55" fmla="*/ 150 h 196"/>
              <a:gd name="T56" fmla="*/ 39 w 172"/>
              <a:gd name="T57" fmla="*/ 177 h 196"/>
              <a:gd name="T58" fmla="*/ 75 w 172"/>
              <a:gd name="T59" fmla="*/ 178 h 196"/>
              <a:gd name="T60" fmla="*/ 48 w 172"/>
              <a:gd name="T61" fmla="*/ 150 h 196"/>
              <a:gd name="T62" fmla="*/ 75 w 172"/>
              <a:gd name="T63" fmla="*/ 178 h 196"/>
              <a:gd name="T64" fmla="*/ 48 w 172"/>
              <a:gd name="T65" fmla="*/ 74 h 196"/>
              <a:gd name="T66" fmla="*/ 75 w 172"/>
              <a:gd name="T67" fmla="*/ 102 h 196"/>
              <a:gd name="T68" fmla="*/ 39 w 172"/>
              <a:gd name="T69" fmla="*/ 75 h 196"/>
              <a:gd name="T70" fmla="*/ 13 w 172"/>
              <a:gd name="T71" fmla="*/ 101 h 196"/>
              <a:gd name="T72" fmla="*/ 39 w 172"/>
              <a:gd name="T73" fmla="*/ 7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2" h="196">
                <a:moveTo>
                  <a:pt x="171" y="98"/>
                </a:moveTo>
                <a:cubicBezTo>
                  <a:pt x="171" y="123"/>
                  <a:pt x="171" y="149"/>
                  <a:pt x="171" y="174"/>
                </a:cubicBezTo>
                <a:cubicBezTo>
                  <a:pt x="172" y="189"/>
                  <a:pt x="165" y="196"/>
                  <a:pt x="150" y="196"/>
                </a:cubicBezTo>
                <a:cubicBezTo>
                  <a:pt x="107" y="195"/>
                  <a:pt x="64" y="195"/>
                  <a:pt x="20" y="196"/>
                </a:cubicBezTo>
                <a:cubicBezTo>
                  <a:pt x="6" y="196"/>
                  <a:pt x="0" y="190"/>
                  <a:pt x="0" y="175"/>
                </a:cubicBezTo>
                <a:cubicBezTo>
                  <a:pt x="0" y="124"/>
                  <a:pt x="0" y="72"/>
                  <a:pt x="0" y="20"/>
                </a:cubicBezTo>
                <a:cubicBezTo>
                  <a:pt x="0" y="6"/>
                  <a:pt x="6" y="0"/>
                  <a:pt x="19" y="0"/>
                </a:cubicBezTo>
                <a:cubicBezTo>
                  <a:pt x="63" y="0"/>
                  <a:pt x="108" y="0"/>
                  <a:pt x="152" y="0"/>
                </a:cubicBezTo>
                <a:cubicBezTo>
                  <a:pt x="165" y="0"/>
                  <a:pt x="171" y="7"/>
                  <a:pt x="171" y="20"/>
                </a:cubicBezTo>
                <a:cubicBezTo>
                  <a:pt x="171" y="46"/>
                  <a:pt x="171" y="72"/>
                  <a:pt x="171" y="98"/>
                </a:cubicBezTo>
                <a:cubicBezTo>
                  <a:pt x="171" y="98"/>
                  <a:pt x="171" y="98"/>
                  <a:pt x="171" y="98"/>
                </a:cubicBezTo>
                <a:close/>
                <a:moveTo>
                  <a:pt x="85" y="58"/>
                </a:moveTo>
                <a:cubicBezTo>
                  <a:pt x="104" y="58"/>
                  <a:pt x="123" y="58"/>
                  <a:pt x="141" y="58"/>
                </a:cubicBezTo>
                <a:cubicBezTo>
                  <a:pt x="157" y="58"/>
                  <a:pt x="156" y="46"/>
                  <a:pt x="157" y="35"/>
                </a:cubicBezTo>
                <a:cubicBezTo>
                  <a:pt x="157" y="24"/>
                  <a:pt x="155" y="16"/>
                  <a:pt x="141" y="16"/>
                </a:cubicBezTo>
                <a:cubicBezTo>
                  <a:pt x="105" y="16"/>
                  <a:pt x="68" y="16"/>
                  <a:pt x="32" y="16"/>
                </a:cubicBezTo>
                <a:cubicBezTo>
                  <a:pt x="15" y="15"/>
                  <a:pt x="14" y="25"/>
                  <a:pt x="14" y="38"/>
                </a:cubicBezTo>
                <a:cubicBezTo>
                  <a:pt x="14" y="50"/>
                  <a:pt x="17" y="58"/>
                  <a:pt x="32" y="58"/>
                </a:cubicBezTo>
                <a:cubicBezTo>
                  <a:pt x="50" y="57"/>
                  <a:pt x="68" y="58"/>
                  <a:pt x="85" y="58"/>
                </a:cubicBezTo>
                <a:close/>
                <a:moveTo>
                  <a:pt x="159" y="111"/>
                </a:moveTo>
                <a:cubicBezTo>
                  <a:pt x="148" y="111"/>
                  <a:pt x="139" y="111"/>
                  <a:pt x="129" y="111"/>
                </a:cubicBezTo>
                <a:cubicBezTo>
                  <a:pt x="129" y="134"/>
                  <a:pt x="129" y="155"/>
                  <a:pt x="129" y="177"/>
                </a:cubicBezTo>
                <a:cubicBezTo>
                  <a:pt x="139" y="177"/>
                  <a:pt x="149" y="177"/>
                  <a:pt x="159" y="177"/>
                </a:cubicBezTo>
                <a:cubicBezTo>
                  <a:pt x="159" y="155"/>
                  <a:pt x="159" y="134"/>
                  <a:pt x="159" y="111"/>
                </a:cubicBezTo>
                <a:close/>
                <a:moveTo>
                  <a:pt x="82" y="111"/>
                </a:moveTo>
                <a:cubicBezTo>
                  <a:pt x="82" y="121"/>
                  <a:pt x="82" y="131"/>
                  <a:pt x="82" y="141"/>
                </a:cubicBezTo>
                <a:cubicBezTo>
                  <a:pt x="92" y="141"/>
                  <a:pt x="101" y="141"/>
                  <a:pt x="110" y="141"/>
                </a:cubicBezTo>
                <a:cubicBezTo>
                  <a:pt x="110" y="130"/>
                  <a:pt x="110" y="121"/>
                  <a:pt x="110" y="111"/>
                </a:cubicBezTo>
                <a:cubicBezTo>
                  <a:pt x="100" y="111"/>
                  <a:pt x="92" y="111"/>
                  <a:pt x="82" y="111"/>
                </a:cubicBezTo>
                <a:close/>
                <a:moveTo>
                  <a:pt x="12" y="111"/>
                </a:moveTo>
                <a:cubicBezTo>
                  <a:pt x="12" y="122"/>
                  <a:pt x="12" y="131"/>
                  <a:pt x="12" y="141"/>
                </a:cubicBezTo>
                <a:cubicBezTo>
                  <a:pt x="22" y="141"/>
                  <a:pt x="30" y="141"/>
                  <a:pt x="39" y="141"/>
                </a:cubicBezTo>
                <a:cubicBezTo>
                  <a:pt x="39" y="130"/>
                  <a:pt x="39" y="121"/>
                  <a:pt x="39" y="111"/>
                </a:cubicBezTo>
                <a:cubicBezTo>
                  <a:pt x="30" y="111"/>
                  <a:pt x="22" y="111"/>
                  <a:pt x="12" y="111"/>
                </a:cubicBezTo>
                <a:close/>
                <a:moveTo>
                  <a:pt x="81" y="74"/>
                </a:moveTo>
                <a:cubicBezTo>
                  <a:pt x="81" y="84"/>
                  <a:pt x="81" y="92"/>
                  <a:pt x="81" y="102"/>
                </a:cubicBezTo>
                <a:cubicBezTo>
                  <a:pt x="92" y="102"/>
                  <a:pt x="101" y="102"/>
                  <a:pt x="110" y="102"/>
                </a:cubicBezTo>
                <a:cubicBezTo>
                  <a:pt x="110" y="91"/>
                  <a:pt x="110" y="83"/>
                  <a:pt x="110" y="74"/>
                </a:cubicBezTo>
                <a:cubicBezTo>
                  <a:pt x="100" y="74"/>
                  <a:pt x="92" y="74"/>
                  <a:pt x="81" y="74"/>
                </a:cubicBezTo>
                <a:close/>
                <a:moveTo>
                  <a:pt x="158" y="102"/>
                </a:moveTo>
                <a:cubicBezTo>
                  <a:pt x="158" y="91"/>
                  <a:pt x="158" y="83"/>
                  <a:pt x="158" y="75"/>
                </a:cubicBezTo>
                <a:cubicBezTo>
                  <a:pt x="148" y="75"/>
                  <a:pt x="138" y="75"/>
                  <a:pt x="129" y="75"/>
                </a:cubicBezTo>
                <a:cubicBezTo>
                  <a:pt x="129" y="85"/>
                  <a:pt x="129" y="93"/>
                  <a:pt x="129" y="102"/>
                </a:cubicBezTo>
                <a:cubicBezTo>
                  <a:pt x="139" y="102"/>
                  <a:pt x="148" y="102"/>
                  <a:pt x="158" y="102"/>
                </a:cubicBezTo>
                <a:close/>
                <a:moveTo>
                  <a:pt x="111" y="150"/>
                </a:moveTo>
                <a:cubicBezTo>
                  <a:pt x="100" y="150"/>
                  <a:pt x="91" y="150"/>
                  <a:pt x="82" y="150"/>
                </a:cubicBezTo>
                <a:cubicBezTo>
                  <a:pt x="82" y="160"/>
                  <a:pt x="82" y="169"/>
                  <a:pt x="82" y="178"/>
                </a:cubicBezTo>
                <a:cubicBezTo>
                  <a:pt x="92" y="178"/>
                  <a:pt x="101" y="178"/>
                  <a:pt x="111" y="178"/>
                </a:cubicBezTo>
                <a:cubicBezTo>
                  <a:pt x="111" y="168"/>
                  <a:pt x="111" y="160"/>
                  <a:pt x="111" y="150"/>
                </a:cubicBezTo>
                <a:close/>
                <a:moveTo>
                  <a:pt x="47" y="141"/>
                </a:moveTo>
                <a:cubicBezTo>
                  <a:pt x="58" y="141"/>
                  <a:pt x="66" y="141"/>
                  <a:pt x="74" y="141"/>
                </a:cubicBezTo>
                <a:cubicBezTo>
                  <a:pt x="74" y="131"/>
                  <a:pt x="74" y="121"/>
                  <a:pt x="74" y="111"/>
                </a:cubicBezTo>
                <a:cubicBezTo>
                  <a:pt x="65" y="111"/>
                  <a:pt x="57" y="111"/>
                  <a:pt x="47" y="111"/>
                </a:cubicBezTo>
                <a:cubicBezTo>
                  <a:pt x="47" y="121"/>
                  <a:pt x="47" y="130"/>
                  <a:pt x="47" y="141"/>
                </a:cubicBezTo>
                <a:close/>
                <a:moveTo>
                  <a:pt x="39" y="150"/>
                </a:moveTo>
                <a:cubicBezTo>
                  <a:pt x="30" y="150"/>
                  <a:pt x="21" y="150"/>
                  <a:pt x="12" y="150"/>
                </a:cubicBezTo>
                <a:cubicBezTo>
                  <a:pt x="12" y="160"/>
                  <a:pt x="12" y="169"/>
                  <a:pt x="12" y="177"/>
                </a:cubicBezTo>
                <a:cubicBezTo>
                  <a:pt x="22" y="177"/>
                  <a:pt x="31" y="177"/>
                  <a:pt x="39" y="177"/>
                </a:cubicBezTo>
                <a:cubicBezTo>
                  <a:pt x="39" y="167"/>
                  <a:pt x="39" y="159"/>
                  <a:pt x="39" y="150"/>
                </a:cubicBezTo>
                <a:close/>
                <a:moveTo>
                  <a:pt x="75" y="178"/>
                </a:moveTo>
                <a:cubicBezTo>
                  <a:pt x="75" y="167"/>
                  <a:pt x="75" y="159"/>
                  <a:pt x="75" y="150"/>
                </a:cubicBezTo>
                <a:cubicBezTo>
                  <a:pt x="65" y="150"/>
                  <a:pt x="56" y="150"/>
                  <a:pt x="48" y="150"/>
                </a:cubicBezTo>
                <a:cubicBezTo>
                  <a:pt x="48" y="160"/>
                  <a:pt x="48" y="168"/>
                  <a:pt x="48" y="178"/>
                </a:cubicBezTo>
                <a:cubicBezTo>
                  <a:pt x="57" y="178"/>
                  <a:pt x="65" y="178"/>
                  <a:pt x="75" y="178"/>
                </a:cubicBezTo>
                <a:close/>
                <a:moveTo>
                  <a:pt x="75" y="74"/>
                </a:moveTo>
                <a:cubicBezTo>
                  <a:pt x="65" y="74"/>
                  <a:pt x="56" y="74"/>
                  <a:pt x="48" y="74"/>
                </a:cubicBezTo>
                <a:cubicBezTo>
                  <a:pt x="48" y="84"/>
                  <a:pt x="48" y="93"/>
                  <a:pt x="48" y="102"/>
                </a:cubicBezTo>
                <a:cubicBezTo>
                  <a:pt x="58" y="102"/>
                  <a:pt x="66" y="102"/>
                  <a:pt x="75" y="102"/>
                </a:cubicBezTo>
                <a:cubicBezTo>
                  <a:pt x="75" y="92"/>
                  <a:pt x="75" y="84"/>
                  <a:pt x="75" y="74"/>
                </a:cubicBezTo>
                <a:close/>
                <a:moveTo>
                  <a:pt x="39" y="75"/>
                </a:moveTo>
                <a:cubicBezTo>
                  <a:pt x="30" y="75"/>
                  <a:pt x="21" y="75"/>
                  <a:pt x="13" y="75"/>
                </a:cubicBezTo>
                <a:cubicBezTo>
                  <a:pt x="13" y="85"/>
                  <a:pt x="13" y="93"/>
                  <a:pt x="13" y="101"/>
                </a:cubicBezTo>
                <a:cubicBezTo>
                  <a:pt x="23" y="101"/>
                  <a:pt x="31" y="101"/>
                  <a:pt x="39" y="101"/>
                </a:cubicBezTo>
                <a:cubicBezTo>
                  <a:pt x="39" y="92"/>
                  <a:pt x="39" y="84"/>
                  <a:pt x="39" y="7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276A9B43-4873-48AA-85F6-A764C87A5440}"/>
              </a:ext>
            </a:extLst>
          </p:cNvPr>
          <p:cNvSpPr>
            <a:spLocks/>
          </p:cNvSpPr>
          <p:nvPr/>
        </p:nvSpPr>
        <p:spPr bwMode="auto">
          <a:xfrm>
            <a:off x="5683250" y="1560513"/>
            <a:ext cx="150812" cy="561975"/>
          </a:xfrm>
          <a:custGeom>
            <a:avLst/>
            <a:gdLst>
              <a:gd name="T0" fmla="*/ 60 w 60"/>
              <a:gd name="T1" fmla="*/ 223 h 223"/>
              <a:gd name="T2" fmla="*/ 0 w 60"/>
              <a:gd name="T3" fmla="*/ 223 h 223"/>
              <a:gd name="T4" fmla="*/ 0 w 60"/>
              <a:gd name="T5" fmla="*/ 0 h 223"/>
              <a:gd name="T6" fmla="*/ 60 w 60"/>
              <a:gd name="T7" fmla="*/ 0 h 223"/>
              <a:gd name="T8" fmla="*/ 60 w 60"/>
              <a:gd name="T9" fmla="*/ 223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223">
                <a:moveTo>
                  <a:pt x="60" y="223"/>
                </a:moveTo>
                <a:cubicBezTo>
                  <a:pt x="40" y="223"/>
                  <a:pt x="20" y="223"/>
                  <a:pt x="0" y="223"/>
                </a:cubicBezTo>
                <a:cubicBezTo>
                  <a:pt x="0" y="149"/>
                  <a:pt x="0" y="75"/>
                  <a:pt x="0" y="0"/>
                </a:cubicBezTo>
                <a:cubicBezTo>
                  <a:pt x="20" y="0"/>
                  <a:pt x="39" y="0"/>
                  <a:pt x="60" y="0"/>
                </a:cubicBezTo>
                <a:cubicBezTo>
                  <a:pt x="60" y="74"/>
                  <a:pt x="60" y="147"/>
                  <a:pt x="60" y="223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0585FC5B-3005-4927-9E97-DD9E1C8A71E7}"/>
              </a:ext>
            </a:extLst>
          </p:cNvPr>
          <p:cNvSpPr>
            <a:spLocks/>
          </p:cNvSpPr>
          <p:nvPr/>
        </p:nvSpPr>
        <p:spPr bwMode="auto">
          <a:xfrm>
            <a:off x="2814638" y="3449638"/>
            <a:ext cx="1008062" cy="660400"/>
          </a:xfrm>
          <a:custGeom>
            <a:avLst/>
            <a:gdLst>
              <a:gd name="T0" fmla="*/ 383 w 401"/>
              <a:gd name="T1" fmla="*/ 263 h 263"/>
              <a:gd name="T2" fmla="*/ 383 w 401"/>
              <a:gd name="T3" fmla="*/ 118 h 263"/>
              <a:gd name="T4" fmla="*/ 383 w 401"/>
              <a:gd name="T5" fmla="*/ 38 h 263"/>
              <a:gd name="T6" fmla="*/ 366 w 401"/>
              <a:gd name="T7" fmla="*/ 20 h 263"/>
              <a:gd name="T8" fmla="*/ 36 w 401"/>
              <a:gd name="T9" fmla="*/ 20 h 263"/>
              <a:gd name="T10" fmla="*/ 19 w 401"/>
              <a:gd name="T11" fmla="*/ 37 h 263"/>
              <a:gd name="T12" fmla="*/ 19 w 401"/>
              <a:gd name="T13" fmla="*/ 64 h 263"/>
              <a:gd name="T14" fmla="*/ 1 w 401"/>
              <a:gd name="T15" fmla="*/ 54 h 263"/>
              <a:gd name="T16" fmla="*/ 3 w 401"/>
              <a:gd name="T17" fmla="*/ 22 h 263"/>
              <a:gd name="T18" fmla="*/ 33 w 401"/>
              <a:gd name="T19" fmla="*/ 1 h 263"/>
              <a:gd name="T20" fmla="*/ 370 w 401"/>
              <a:gd name="T21" fmla="*/ 1 h 263"/>
              <a:gd name="T22" fmla="*/ 400 w 401"/>
              <a:gd name="T23" fmla="*/ 29 h 263"/>
              <a:gd name="T24" fmla="*/ 401 w 401"/>
              <a:gd name="T25" fmla="*/ 263 h 263"/>
              <a:gd name="T26" fmla="*/ 383 w 401"/>
              <a:gd name="T27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1" h="263">
                <a:moveTo>
                  <a:pt x="383" y="263"/>
                </a:moveTo>
                <a:cubicBezTo>
                  <a:pt x="383" y="215"/>
                  <a:pt x="383" y="166"/>
                  <a:pt x="383" y="118"/>
                </a:cubicBezTo>
                <a:cubicBezTo>
                  <a:pt x="383" y="91"/>
                  <a:pt x="382" y="64"/>
                  <a:pt x="383" y="38"/>
                </a:cubicBezTo>
                <a:cubicBezTo>
                  <a:pt x="383" y="25"/>
                  <a:pt x="379" y="20"/>
                  <a:pt x="366" y="20"/>
                </a:cubicBezTo>
                <a:cubicBezTo>
                  <a:pt x="256" y="20"/>
                  <a:pt x="146" y="20"/>
                  <a:pt x="36" y="20"/>
                </a:cubicBezTo>
                <a:cubicBezTo>
                  <a:pt x="23" y="20"/>
                  <a:pt x="18" y="25"/>
                  <a:pt x="19" y="37"/>
                </a:cubicBezTo>
                <a:cubicBezTo>
                  <a:pt x="19" y="46"/>
                  <a:pt x="19" y="55"/>
                  <a:pt x="19" y="64"/>
                </a:cubicBezTo>
                <a:cubicBezTo>
                  <a:pt x="7" y="69"/>
                  <a:pt x="0" y="68"/>
                  <a:pt x="1" y="54"/>
                </a:cubicBezTo>
                <a:cubicBezTo>
                  <a:pt x="2" y="43"/>
                  <a:pt x="0" y="32"/>
                  <a:pt x="3" y="22"/>
                </a:cubicBezTo>
                <a:cubicBezTo>
                  <a:pt x="6" y="6"/>
                  <a:pt x="18" y="1"/>
                  <a:pt x="33" y="1"/>
                </a:cubicBezTo>
                <a:cubicBezTo>
                  <a:pt x="145" y="1"/>
                  <a:pt x="258" y="0"/>
                  <a:pt x="370" y="1"/>
                </a:cubicBezTo>
                <a:cubicBezTo>
                  <a:pt x="388" y="1"/>
                  <a:pt x="400" y="11"/>
                  <a:pt x="400" y="29"/>
                </a:cubicBezTo>
                <a:cubicBezTo>
                  <a:pt x="401" y="107"/>
                  <a:pt x="401" y="185"/>
                  <a:pt x="401" y="263"/>
                </a:cubicBezTo>
                <a:cubicBezTo>
                  <a:pt x="394" y="263"/>
                  <a:pt x="389" y="263"/>
                  <a:pt x="383" y="263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AE443355-BB89-443E-BFCB-E3208419E352}"/>
              </a:ext>
            </a:extLst>
          </p:cNvPr>
          <p:cNvSpPr>
            <a:spLocks/>
          </p:cNvSpPr>
          <p:nvPr/>
        </p:nvSpPr>
        <p:spPr bwMode="auto">
          <a:xfrm>
            <a:off x="5459413" y="1657350"/>
            <a:ext cx="153987" cy="461962"/>
          </a:xfrm>
          <a:custGeom>
            <a:avLst/>
            <a:gdLst>
              <a:gd name="T0" fmla="*/ 0 w 61"/>
              <a:gd name="T1" fmla="*/ 0 h 184"/>
              <a:gd name="T2" fmla="*/ 61 w 61"/>
              <a:gd name="T3" fmla="*/ 0 h 184"/>
              <a:gd name="T4" fmla="*/ 61 w 61"/>
              <a:gd name="T5" fmla="*/ 184 h 184"/>
              <a:gd name="T6" fmla="*/ 0 w 61"/>
              <a:gd name="T7" fmla="*/ 184 h 184"/>
              <a:gd name="T8" fmla="*/ 0 w 61"/>
              <a:gd name="T9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84">
                <a:moveTo>
                  <a:pt x="0" y="0"/>
                </a:moveTo>
                <a:cubicBezTo>
                  <a:pt x="20" y="0"/>
                  <a:pt x="40" y="0"/>
                  <a:pt x="61" y="0"/>
                </a:cubicBezTo>
                <a:cubicBezTo>
                  <a:pt x="61" y="61"/>
                  <a:pt x="61" y="122"/>
                  <a:pt x="61" y="184"/>
                </a:cubicBezTo>
                <a:cubicBezTo>
                  <a:pt x="41" y="184"/>
                  <a:pt x="21" y="184"/>
                  <a:pt x="0" y="184"/>
                </a:cubicBezTo>
                <a:cubicBezTo>
                  <a:pt x="0" y="123"/>
                  <a:pt x="0" y="62"/>
                  <a:pt x="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E64AB1BB-931B-4392-B179-7DA4366B41C5}"/>
              </a:ext>
            </a:extLst>
          </p:cNvPr>
          <p:cNvSpPr>
            <a:spLocks/>
          </p:cNvSpPr>
          <p:nvPr/>
        </p:nvSpPr>
        <p:spPr bwMode="auto">
          <a:xfrm>
            <a:off x="2997200" y="5337175"/>
            <a:ext cx="471487" cy="425450"/>
          </a:xfrm>
          <a:custGeom>
            <a:avLst/>
            <a:gdLst>
              <a:gd name="T0" fmla="*/ 187 w 187"/>
              <a:gd name="T1" fmla="*/ 31 h 169"/>
              <a:gd name="T2" fmla="*/ 10 w 187"/>
              <a:gd name="T3" fmla="*/ 169 h 169"/>
              <a:gd name="T4" fmla="*/ 187 w 187"/>
              <a:gd name="T5" fmla="*/ 3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7" h="169">
                <a:moveTo>
                  <a:pt x="187" y="31"/>
                </a:moveTo>
                <a:cubicBezTo>
                  <a:pt x="139" y="94"/>
                  <a:pt x="81" y="139"/>
                  <a:pt x="10" y="169"/>
                </a:cubicBezTo>
                <a:cubicBezTo>
                  <a:pt x="0" y="89"/>
                  <a:pt x="83" y="0"/>
                  <a:pt x="187" y="3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42DDC996-6422-40F6-A073-0006D1B5FA1A}"/>
              </a:ext>
            </a:extLst>
          </p:cNvPr>
          <p:cNvSpPr>
            <a:spLocks/>
          </p:cNvSpPr>
          <p:nvPr/>
        </p:nvSpPr>
        <p:spPr bwMode="auto">
          <a:xfrm>
            <a:off x="4813300" y="4264025"/>
            <a:ext cx="827087" cy="142875"/>
          </a:xfrm>
          <a:custGeom>
            <a:avLst/>
            <a:gdLst>
              <a:gd name="T0" fmla="*/ 86 w 329"/>
              <a:gd name="T1" fmla="*/ 42 h 57"/>
              <a:gd name="T2" fmla="*/ 86 w 329"/>
              <a:gd name="T3" fmla="*/ 0 h 57"/>
              <a:gd name="T4" fmla="*/ 243 w 329"/>
              <a:gd name="T5" fmla="*/ 0 h 57"/>
              <a:gd name="T6" fmla="*/ 243 w 329"/>
              <a:gd name="T7" fmla="*/ 42 h 57"/>
              <a:gd name="T8" fmla="*/ 303 w 329"/>
              <a:gd name="T9" fmla="*/ 42 h 57"/>
              <a:gd name="T10" fmla="*/ 319 w 329"/>
              <a:gd name="T11" fmla="*/ 42 h 57"/>
              <a:gd name="T12" fmla="*/ 329 w 329"/>
              <a:gd name="T13" fmla="*/ 49 h 57"/>
              <a:gd name="T14" fmla="*/ 319 w 329"/>
              <a:gd name="T15" fmla="*/ 56 h 57"/>
              <a:gd name="T16" fmla="*/ 311 w 329"/>
              <a:gd name="T17" fmla="*/ 57 h 57"/>
              <a:gd name="T18" fmla="*/ 18 w 329"/>
              <a:gd name="T19" fmla="*/ 56 h 57"/>
              <a:gd name="T20" fmla="*/ 0 w 329"/>
              <a:gd name="T21" fmla="*/ 50 h 57"/>
              <a:gd name="T22" fmla="*/ 17 w 329"/>
              <a:gd name="T23" fmla="*/ 42 h 57"/>
              <a:gd name="T24" fmla="*/ 86 w 329"/>
              <a:gd name="T25" fmla="*/ 4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9" h="57">
                <a:moveTo>
                  <a:pt x="86" y="42"/>
                </a:moveTo>
                <a:cubicBezTo>
                  <a:pt x="86" y="26"/>
                  <a:pt x="86" y="14"/>
                  <a:pt x="86" y="0"/>
                </a:cubicBezTo>
                <a:cubicBezTo>
                  <a:pt x="139" y="0"/>
                  <a:pt x="190" y="0"/>
                  <a:pt x="243" y="0"/>
                </a:cubicBezTo>
                <a:cubicBezTo>
                  <a:pt x="243" y="13"/>
                  <a:pt x="243" y="26"/>
                  <a:pt x="243" y="42"/>
                </a:cubicBezTo>
                <a:cubicBezTo>
                  <a:pt x="264" y="42"/>
                  <a:pt x="284" y="42"/>
                  <a:pt x="303" y="42"/>
                </a:cubicBezTo>
                <a:cubicBezTo>
                  <a:pt x="309" y="42"/>
                  <a:pt x="314" y="41"/>
                  <a:pt x="319" y="42"/>
                </a:cubicBezTo>
                <a:cubicBezTo>
                  <a:pt x="323" y="43"/>
                  <a:pt x="326" y="47"/>
                  <a:pt x="329" y="49"/>
                </a:cubicBezTo>
                <a:cubicBezTo>
                  <a:pt x="326" y="52"/>
                  <a:pt x="323" y="55"/>
                  <a:pt x="319" y="56"/>
                </a:cubicBezTo>
                <a:cubicBezTo>
                  <a:pt x="317" y="57"/>
                  <a:pt x="314" y="57"/>
                  <a:pt x="311" y="57"/>
                </a:cubicBezTo>
                <a:cubicBezTo>
                  <a:pt x="213" y="57"/>
                  <a:pt x="116" y="57"/>
                  <a:pt x="18" y="56"/>
                </a:cubicBezTo>
                <a:cubicBezTo>
                  <a:pt x="12" y="56"/>
                  <a:pt x="6" y="52"/>
                  <a:pt x="0" y="50"/>
                </a:cubicBezTo>
                <a:cubicBezTo>
                  <a:pt x="6" y="47"/>
                  <a:pt x="11" y="42"/>
                  <a:pt x="17" y="42"/>
                </a:cubicBezTo>
                <a:cubicBezTo>
                  <a:pt x="39" y="41"/>
                  <a:pt x="61" y="42"/>
                  <a:pt x="86" y="4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17293D69-7F62-4132-A97A-A97B0CAC505B}"/>
              </a:ext>
            </a:extLst>
          </p:cNvPr>
          <p:cNvSpPr>
            <a:spLocks/>
          </p:cNvSpPr>
          <p:nvPr/>
        </p:nvSpPr>
        <p:spPr bwMode="auto">
          <a:xfrm>
            <a:off x="4708525" y="5548313"/>
            <a:ext cx="508000" cy="735012"/>
          </a:xfrm>
          <a:custGeom>
            <a:avLst/>
            <a:gdLst>
              <a:gd name="T0" fmla="*/ 21 w 202"/>
              <a:gd name="T1" fmla="*/ 292 h 292"/>
              <a:gd name="T2" fmla="*/ 3 w 202"/>
              <a:gd name="T3" fmla="*/ 292 h 292"/>
              <a:gd name="T4" fmla="*/ 1 w 202"/>
              <a:gd name="T5" fmla="*/ 287 h 292"/>
              <a:gd name="T6" fmla="*/ 1 w 202"/>
              <a:gd name="T7" fmla="*/ 35 h 292"/>
              <a:gd name="T8" fmla="*/ 29 w 202"/>
              <a:gd name="T9" fmla="*/ 1 h 292"/>
              <a:gd name="T10" fmla="*/ 200 w 202"/>
              <a:gd name="T11" fmla="*/ 1 h 292"/>
              <a:gd name="T12" fmla="*/ 202 w 202"/>
              <a:gd name="T13" fmla="*/ 19 h 292"/>
              <a:gd name="T14" fmla="*/ 192 w 202"/>
              <a:gd name="T15" fmla="*/ 21 h 292"/>
              <a:gd name="T16" fmla="*/ 46 w 202"/>
              <a:gd name="T17" fmla="*/ 21 h 292"/>
              <a:gd name="T18" fmla="*/ 21 w 202"/>
              <a:gd name="T19" fmla="*/ 45 h 292"/>
              <a:gd name="T20" fmla="*/ 21 w 202"/>
              <a:gd name="T21" fmla="*/ 271 h 292"/>
              <a:gd name="T22" fmla="*/ 21 w 202"/>
              <a:gd name="T23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2" h="292">
                <a:moveTo>
                  <a:pt x="21" y="292"/>
                </a:moveTo>
                <a:cubicBezTo>
                  <a:pt x="13" y="292"/>
                  <a:pt x="8" y="292"/>
                  <a:pt x="3" y="292"/>
                </a:cubicBezTo>
                <a:cubicBezTo>
                  <a:pt x="2" y="290"/>
                  <a:pt x="1" y="288"/>
                  <a:pt x="1" y="287"/>
                </a:cubicBezTo>
                <a:cubicBezTo>
                  <a:pt x="0" y="203"/>
                  <a:pt x="0" y="119"/>
                  <a:pt x="1" y="35"/>
                </a:cubicBezTo>
                <a:cubicBezTo>
                  <a:pt x="1" y="13"/>
                  <a:pt x="10" y="1"/>
                  <a:pt x="29" y="1"/>
                </a:cubicBezTo>
                <a:cubicBezTo>
                  <a:pt x="86" y="0"/>
                  <a:pt x="142" y="1"/>
                  <a:pt x="200" y="1"/>
                </a:cubicBezTo>
                <a:cubicBezTo>
                  <a:pt x="201" y="7"/>
                  <a:pt x="201" y="13"/>
                  <a:pt x="202" y="19"/>
                </a:cubicBezTo>
                <a:cubicBezTo>
                  <a:pt x="198" y="20"/>
                  <a:pt x="195" y="21"/>
                  <a:pt x="192" y="21"/>
                </a:cubicBezTo>
                <a:cubicBezTo>
                  <a:pt x="143" y="21"/>
                  <a:pt x="94" y="22"/>
                  <a:pt x="46" y="21"/>
                </a:cubicBezTo>
                <a:cubicBezTo>
                  <a:pt x="27" y="20"/>
                  <a:pt x="20" y="25"/>
                  <a:pt x="21" y="45"/>
                </a:cubicBezTo>
                <a:cubicBezTo>
                  <a:pt x="22" y="120"/>
                  <a:pt x="21" y="196"/>
                  <a:pt x="21" y="271"/>
                </a:cubicBezTo>
                <a:cubicBezTo>
                  <a:pt x="21" y="278"/>
                  <a:pt x="21" y="284"/>
                  <a:pt x="21" y="29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8710ED7D-D4B3-4CC8-B11A-20B8AAAFFB46}"/>
              </a:ext>
            </a:extLst>
          </p:cNvPr>
          <p:cNvSpPr>
            <a:spLocks/>
          </p:cNvSpPr>
          <p:nvPr/>
        </p:nvSpPr>
        <p:spPr bwMode="auto">
          <a:xfrm>
            <a:off x="1343025" y="1420813"/>
            <a:ext cx="101600" cy="487362"/>
          </a:xfrm>
          <a:custGeom>
            <a:avLst/>
            <a:gdLst>
              <a:gd name="T0" fmla="*/ 0 w 40"/>
              <a:gd name="T1" fmla="*/ 0 h 194"/>
              <a:gd name="T2" fmla="*/ 40 w 40"/>
              <a:gd name="T3" fmla="*/ 0 h 194"/>
              <a:gd name="T4" fmla="*/ 40 w 40"/>
              <a:gd name="T5" fmla="*/ 194 h 194"/>
              <a:gd name="T6" fmla="*/ 0 w 40"/>
              <a:gd name="T7" fmla="*/ 194 h 194"/>
              <a:gd name="T8" fmla="*/ 0 w 40"/>
              <a:gd name="T9" fmla="*/ 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194">
                <a:moveTo>
                  <a:pt x="0" y="0"/>
                </a:moveTo>
                <a:cubicBezTo>
                  <a:pt x="14" y="0"/>
                  <a:pt x="26" y="0"/>
                  <a:pt x="40" y="0"/>
                </a:cubicBezTo>
                <a:cubicBezTo>
                  <a:pt x="40" y="64"/>
                  <a:pt x="40" y="128"/>
                  <a:pt x="40" y="194"/>
                </a:cubicBezTo>
                <a:cubicBezTo>
                  <a:pt x="27" y="194"/>
                  <a:pt x="15" y="194"/>
                  <a:pt x="0" y="194"/>
                </a:cubicBezTo>
                <a:cubicBezTo>
                  <a:pt x="0" y="130"/>
                  <a:pt x="0" y="66"/>
                  <a:pt x="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65E36566-CAC9-491A-BE44-EBEDAD028464}"/>
              </a:ext>
            </a:extLst>
          </p:cNvPr>
          <p:cNvSpPr>
            <a:spLocks/>
          </p:cNvSpPr>
          <p:nvPr/>
        </p:nvSpPr>
        <p:spPr bwMode="auto">
          <a:xfrm>
            <a:off x="3244850" y="4143375"/>
            <a:ext cx="625475" cy="103187"/>
          </a:xfrm>
          <a:custGeom>
            <a:avLst/>
            <a:gdLst>
              <a:gd name="T0" fmla="*/ 0 w 249"/>
              <a:gd name="T1" fmla="*/ 40 h 41"/>
              <a:gd name="T2" fmla="*/ 0 w 249"/>
              <a:gd name="T3" fmla="*/ 12 h 41"/>
              <a:gd name="T4" fmla="*/ 108 w 249"/>
              <a:gd name="T5" fmla="*/ 12 h 41"/>
              <a:gd name="T6" fmla="*/ 136 w 249"/>
              <a:gd name="T7" fmla="*/ 4 h 41"/>
              <a:gd name="T8" fmla="*/ 150 w 249"/>
              <a:gd name="T9" fmla="*/ 0 h 41"/>
              <a:gd name="T10" fmla="*/ 226 w 249"/>
              <a:gd name="T11" fmla="*/ 0 h 41"/>
              <a:gd name="T12" fmla="*/ 249 w 249"/>
              <a:gd name="T13" fmla="*/ 21 h 41"/>
              <a:gd name="T14" fmla="*/ 226 w 249"/>
              <a:gd name="T15" fmla="*/ 40 h 41"/>
              <a:gd name="T16" fmla="*/ 0 w 249"/>
              <a:gd name="T17" fmla="*/ 4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9" h="41">
                <a:moveTo>
                  <a:pt x="0" y="40"/>
                </a:moveTo>
                <a:cubicBezTo>
                  <a:pt x="0" y="30"/>
                  <a:pt x="0" y="23"/>
                  <a:pt x="0" y="12"/>
                </a:cubicBezTo>
                <a:cubicBezTo>
                  <a:pt x="37" y="12"/>
                  <a:pt x="72" y="13"/>
                  <a:pt x="108" y="12"/>
                </a:cubicBezTo>
                <a:cubicBezTo>
                  <a:pt x="117" y="12"/>
                  <a:pt x="126" y="7"/>
                  <a:pt x="136" y="4"/>
                </a:cubicBezTo>
                <a:cubicBezTo>
                  <a:pt x="140" y="3"/>
                  <a:pt x="145" y="0"/>
                  <a:pt x="150" y="0"/>
                </a:cubicBezTo>
                <a:cubicBezTo>
                  <a:pt x="175" y="0"/>
                  <a:pt x="201" y="0"/>
                  <a:pt x="226" y="0"/>
                </a:cubicBezTo>
                <a:cubicBezTo>
                  <a:pt x="241" y="0"/>
                  <a:pt x="249" y="7"/>
                  <a:pt x="249" y="21"/>
                </a:cubicBezTo>
                <a:cubicBezTo>
                  <a:pt x="248" y="35"/>
                  <a:pt x="239" y="41"/>
                  <a:pt x="226" y="40"/>
                </a:cubicBezTo>
                <a:cubicBezTo>
                  <a:pt x="151" y="40"/>
                  <a:pt x="77" y="40"/>
                  <a:pt x="0" y="4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24F484E3-474B-4E7A-A22B-04F0F6998B37}"/>
              </a:ext>
            </a:extLst>
          </p:cNvPr>
          <p:cNvSpPr>
            <a:spLocks/>
          </p:cNvSpPr>
          <p:nvPr/>
        </p:nvSpPr>
        <p:spPr bwMode="auto">
          <a:xfrm>
            <a:off x="3421063" y="5440363"/>
            <a:ext cx="301625" cy="322262"/>
          </a:xfrm>
          <a:custGeom>
            <a:avLst/>
            <a:gdLst>
              <a:gd name="T0" fmla="*/ 0 w 120"/>
              <a:gd name="T1" fmla="*/ 51 h 128"/>
              <a:gd name="T2" fmla="*/ 43 w 120"/>
              <a:gd name="T3" fmla="*/ 0 h 128"/>
              <a:gd name="T4" fmla="*/ 117 w 120"/>
              <a:gd name="T5" fmla="*/ 128 h 128"/>
              <a:gd name="T6" fmla="*/ 0 w 120"/>
              <a:gd name="T7" fmla="*/ 5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" h="128">
                <a:moveTo>
                  <a:pt x="0" y="51"/>
                </a:moveTo>
                <a:cubicBezTo>
                  <a:pt x="15" y="33"/>
                  <a:pt x="29" y="17"/>
                  <a:pt x="43" y="0"/>
                </a:cubicBezTo>
                <a:cubicBezTo>
                  <a:pt x="91" y="21"/>
                  <a:pt x="120" y="72"/>
                  <a:pt x="117" y="128"/>
                </a:cubicBezTo>
                <a:cubicBezTo>
                  <a:pt x="90" y="123"/>
                  <a:pt x="27" y="82"/>
                  <a:pt x="0" y="5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FC9141EE-27DF-4A87-8A90-1942936A23C0}"/>
              </a:ext>
            </a:extLst>
          </p:cNvPr>
          <p:cNvSpPr>
            <a:spLocks/>
          </p:cNvSpPr>
          <p:nvPr/>
        </p:nvSpPr>
        <p:spPr bwMode="auto">
          <a:xfrm>
            <a:off x="5238750" y="1851025"/>
            <a:ext cx="147637" cy="271462"/>
          </a:xfrm>
          <a:custGeom>
            <a:avLst/>
            <a:gdLst>
              <a:gd name="T0" fmla="*/ 59 w 59"/>
              <a:gd name="T1" fmla="*/ 108 h 108"/>
              <a:gd name="T2" fmla="*/ 0 w 59"/>
              <a:gd name="T3" fmla="*/ 108 h 108"/>
              <a:gd name="T4" fmla="*/ 0 w 59"/>
              <a:gd name="T5" fmla="*/ 0 h 108"/>
              <a:gd name="T6" fmla="*/ 59 w 59"/>
              <a:gd name="T7" fmla="*/ 0 h 108"/>
              <a:gd name="T8" fmla="*/ 59 w 59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" h="108">
                <a:moveTo>
                  <a:pt x="59" y="108"/>
                </a:moveTo>
                <a:cubicBezTo>
                  <a:pt x="39" y="108"/>
                  <a:pt x="20" y="108"/>
                  <a:pt x="0" y="108"/>
                </a:cubicBezTo>
                <a:cubicBezTo>
                  <a:pt x="0" y="72"/>
                  <a:pt x="0" y="36"/>
                  <a:pt x="0" y="0"/>
                </a:cubicBezTo>
                <a:cubicBezTo>
                  <a:pt x="20" y="0"/>
                  <a:pt x="39" y="0"/>
                  <a:pt x="59" y="0"/>
                </a:cubicBezTo>
                <a:cubicBezTo>
                  <a:pt x="59" y="36"/>
                  <a:pt x="59" y="72"/>
                  <a:pt x="59" y="108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83361741-9A71-4A2B-BCF1-4A3E7DECFA96}"/>
              </a:ext>
            </a:extLst>
          </p:cNvPr>
          <p:cNvSpPr>
            <a:spLocks noEditPoints="1"/>
          </p:cNvSpPr>
          <p:nvPr/>
        </p:nvSpPr>
        <p:spPr bwMode="auto">
          <a:xfrm>
            <a:off x="3302000" y="3625850"/>
            <a:ext cx="392112" cy="388937"/>
          </a:xfrm>
          <a:custGeom>
            <a:avLst/>
            <a:gdLst>
              <a:gd name="T0" fmla="*/ 78 w 156"/>
              <a:gd name="T1" fmla="*/ 155 h 155"/>
              <a:gd name="T2" fmla="*/ 0 w 156"/>
              <a:gd name="T3" fmla="*/ 78 h 155"/>
              <a:gd name="T4" fmla="*/ 79 w 156"/>
              <a:gd name="T5" fmla="*/ 0 h 155"/>
              <a:gd name="T6" fmla="*/ 156 w 156"/>
              <a:gd name="T7" fmla="*/ 78 h 155"/>
              <a:gd name="T8" fmla="*/ 78 w 156"/>
              <a:gd name="T9" fmla="*/ 155 h 155"/>
              <a:gd name="T10" fmla="*/ 77 w 156"/>
              <a:gd name="T11" fmla="*/ 14 h 155"/>
              <a:gd name="T12" fmla="*/ 12 w 156"/>
              <a:gd name="T13" fmla="*/ 78 h 155"/>
              <a:gd name="T14" fmla="*/ 78 w 156"/>
              <a:gd name="T15" fmla="*/ 142 h 155"/>
              <a:gd name="T16" fmla="*/ 141 w 156"/>
              <a:gd name="T17" fmla="*/ 79 h 155"/>
              <a:gd name="T18" fmla="*/ 77 w 156"/>
              <a:gd name="T19" fmla="*/ 1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" h="155">
                <a:moveTo>
                  <a:pt x="78" y="155"/>
                </a:moveTo>
                <a:cubicBezTo>
                  <a:pt x="33" y="155"/>
                  <a:pt x="0" y="123"/>
                  <a:pt x="0" y="78"/>
                </a:cubicBezTo>
                <a:cubicBezTo>
                  <a:pt x="0" y="33"/>
                  <a:pt x="34" y="0"/>
                  <a:pt x="79" y="0"/>
                </a:cubicBezTo>
                <a:cubicBezTo>
                  <a:pt x="121" y="1"/>
                  <a:pt x="156" y="36"/>
                  <a:pt x="156" y="78"/>
                </a:cubicBezTo>
                <a:cubicBezTo>
                  <a:pt x="155" y="121"/>
                  <a:pt x="121" y="155"/>
                  <a:pt x="78" y="155"/>
                </a:cubicBezTo>
                <a:close/>
                <a:moveTo>
                  <a:pt x="77" y="14"/>
                </a:moveTo>
                <a:cubicBezTo>
                  <a:pt x="41" y="14"/>
                  <a:pt x="12" y="43"/>
                  <a:pt x="12" y="78"/>
                </a:cubicBezTo>
                <a:cubicBezTo>
                  <a:pt x="13" y="114"/>
                  <a:pt x="42" y="143"/>
                  <a:pt x="78" y="142"/>
                </a:cubicBezTo>
                <a:cubicBezTo>
                  <a:pt x="113" y="142"/>
                  <a:pt x="141" y="114"/>
                  <a:pt x="141" y="79"/>
                </a:cubicBezTo>
                <a:cubicBezTo>
                  <a:pt x="141" y="42"/>
                  <a:pt x="114" y="14"/>
                  <a:pt x="77" y="14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7A08083D-F52D-4144-BDDB-880929AECF5E}"/>
              </a:ext>
            </a:extLst>
          </p:cNvPr>
          <p:cNvSpPr>
            <a:spLocks/>
          </p:cNvSpPr>
          <p:nvPr/>
        </p:nvSpPr>
        <p:spPr bwMode="auto">
          <a:xfrm>
            <a:off x="1143000" y="1481138"/>
            <a:ext cx="104775" cy="419100"/>
          </a:xfrm>
          <a:custGeom>
            <a:avLst/>
            <a:gdLst>
              <a:gd name="T0" fmla="*/ 39 w 42"/>
              <a:gd name="T1" fmla="*/ 167 h 167"/>
              <a:gd name="T2" fmla="*/ 39 w 42"/>
              <a:gd name="T3" fmla="*/ 98 h 167"/>
              <a:gd name="T4" fmla="*/ 0 w 42"/>
              <a:gd name="T5" fmla="*/ 37 h 167"/>
              <a:gd name="T6" fmla="*/ 0 w 42"/>
              <a:gd name="T7" fmla="*/ 0 h 167"/>
              <a:gd name="T8" fmla="*/ 42 w 42"/>
              <a:gd name="T9" fmla="*/ 0 h 167"/>
              <a:gd name="T10" fmla="*/ 42 w 42"/>
              <a:gd name="T11" fmla="*/ 167 h 167"/>
              <a:gd name="T12" fmla="*/ 39 w 42"/>
              <a:gd name="T13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67">
                <a:moveTo>
                  <a:pt x="39" y="167"/>
                </a:moveTo>
                <a:cubicBezTo>
                  <a:pt x="39" y="144"/>
                  <a:pt x="38" y="121"/>
                  <a:pt x="39" y="98"/>
                </a:cubicBezTo>
                <a:cubicBezTo>
                  <a:pt x="41" y="68"/>
                  <a:pt x="31" y="46"/>
                  <a:pt x="0" y="37"/>
                </a:cubicBezTo>
                <a:cubicBezTo>
                  <a:pt x="0" y="25"/>
                  <a:pt x="0" y="13"/>
                  <a:pt x="0" y="0"/>
                </a:cubicBezTo>
                <a:cubicBezTo>
                  <a:pt x="14" y="0"/>
                  <a:pt x="27" y="0"/>
                  <a:pt x="42" y="0"/>
                </a:cubicBezTo>
                <a:cubicBezTo>
                  <a:pt x="42" y="56"/>
                  <a:pt x="42" y="111"/>
                  <a:pt x="42" y="167"/>
                </a:cubicBezTo>
                <a:cubicBezTo>
                  <a:pt x="41" y="167"/>
                  <a:pt x="40" y="167"/>
                  <a:pt x="39" y="167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5" name="Freeform 34">
            <a:extLst>
              <a:ext uri="{FF2B5EF4-FFF2-40B4-BE49-F238E27FC236}">
                <a16:creationId xmlns:a16="http://schemas.microsoft.com/office/drawing/2014/main" id="{2326C19C-3C22-47D0-B70F-830432E447AC}"/>
              </a:ext>
            </a:extLst>
          </p:cNvPr>
          <p:cNvSpPr>
            <a:spLocks/>
          </p:cNvSpPr>
          <p:nvPr/>
        </p:nvSpPr>
        <p:spPr bwMode="auto">
          <a:xfrm>
            <a:off x="3051175" y="1481138"/>
            <a:ext cx="200025" cy="52387"/>
          </a:xfrm>
          <a:custGeom>
            <a:avLst/>
            <a:gdLst>
              <a:gd name="T0" fmla="*/ 0 w 80"/>
              <a:gd name="T1" fmla="*/ 21 h 21"/>
              <a:gd name="T2" fmla="*/ 0 w 80"/>
              <a:gd name="T3" fmla="*/ 0 h 21"/>
              <a:gd name="T4" fmla="*/ 80 w 80"/>
              <a:gd name="T5" fmla="*/ 0 h 21"/>
              <a:gd name="T6" fmla="*/ 80 w 80"/>
              <a:gd name="T7" fmla="*/ 21 h 21"/>
              <a:gd name="T8" fmla="*/ 0 w 80"/>
              <a:gd name="T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21">
                <a:moveTo>
                  <a:pt x="0" y="21"/>
                </a:moveTo>
                <a:cubicBezTo>
                  <a:pt x="0" y="14"/>
                  <a:pt x="0" y="7"/>
                  <a:pt x="0" y="0"/>
                </a:cubicBezTo>
                <a:cubicBezTo>
                  <a:pt x="26" y="0"/>
                  <a:pt x="53" y="0"/>
                  <a:pt x="80" y="0"/>
                </a:cubicBezTo>
                <a:cubicBezTo>
                  <a:pt x="80" y="7"/>
                  <a:pt x="80" y="13"/>
                  <a:pt x="80" y="21"/>
                </a:cubicBezTo>
                <a:cubicBezTo>
                  <a:pt x="54" y="21"/>
                  <a:pt x="28" y="21"/>
                  <a:pt x="0" y="2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6EA5123C-6EF6-4570-9168-AD07A889C1FD}"/>
              </a:ext>
            </a:extLst>
          </p:cNvPr>
          <p:cNvSpPr>
            <a:spLocks/>
          </p:cNvSpPr>
          <p:nvPr/>
        </p:nvSpPr>
        <p:spPr bwMode="auto">
          <a:xfrm>
            <a:off x="1243013" y="2157413"/>
            <a:ext cx="228600" cy="12700"/>
          </a:xfrm>
          <a:custGeom>
            <a:avLst/>
            <a:gdLst>
              <a:gd name="T0" fmla="*/ 0 w 91"/>
              <a:gd name="T1" fmla="*/ 0 h 5"/>
              <a:gd name="T2" fmla="*/ 91 w 91"/>
              <a:gd name="T3" fmla="*/ 0 h 5"/>
              <a:gd name="T4" fmla="*/ 91 w 91"/>
              <a:gd name="T5" fmla="*/ 5 h 5"/>
              <a:gd name="T6" fmla="*/ 0 w 91"/>
              <a:gd name="T7" fmla="*/ 5 h 5"/>
              <a:gd name="T8" fmla="*/ 0 w 91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5">
                <a:moveTo>
                  <a:pt x="0" y="0"/>
                </a:moveTo>
                <a:cubicBezTo>
                  <a:pt x="30" y="0"/>
                  <a:pt x="61" y="0"/>
                  <a:pt x="91" y="0"/>
                </a:cubicBezTo>
                <a:cubicBezTo>
                  <a:pt x="91" y="2"/>
                  <a:pt x="91" y="4"/>
                  <a:pt x="91" y="5"/>
                </a:cubicBezTo>
                <a:cubicBezTo>
                  <a:pt x="60" y="5"/>
                  <a:pt x="30" y="5"/>
                  <a:pt x="0" y="5"/>
                </a:cubicBezTo>
                <a:cubicBezTo>
                  <a:pt x="0" y="4"/>
                  <a:pt x="0" y="2"/>
                  <a:pt x="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7" name="Freeform 36">
            <a:extLst>
              <a:ext uri="{FF2B5EF4-FFF2-40B4-BE49-F238E27FC236}">
                <a16:creationId xmlns:a16="http://schemas.microsoft.com/office/drawing/2014/main" id="{BC0C84DA-4C54-4210-ABFF-93870EBBB0DD}"/>
              </a:ext>
            </a:extLst>
          </p:cNvPr>
          <p:cNvSpPr>
            <a:spLocks/>
          </p:cNvSpPr>
          <p:nvPr/>
        </p:nvSpPr>
        <p:spPr bwMode="auto">
          <a:xfrm>
            <a:off x="1243013" y="2008188"/>
            <a:ext cx="228600" cy="12700"/>
          </a:xfrm>
          <a:custGeom>
            <a:avLst/>
            <a:gdLst>
              <a:gd name="T0" fmla="*/ 0 w 91"/>
              <a:gd name="T1" fmla="*/ 0 h 5"/>
              <a:gd name="T2" fmla="*/ 91 w 91"/>
              <a:gd name="T3" fmla="*/ 0 h 5"/>
              <a:gd name="T4" fmla="*/ 91 w 91"/>
              <a:gd name="T5" fmla="*/ 5 h 5"/>
              <a:gd name="T6" fmla="*/ 0 w 91"/>
              <a:gd name="T7" fmla="*/ 5 h 5"/>
              <a:gd name="T8" fmla="*/ 0 w 91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5">
                <a:moveTo>
                  <a:pt x="0" y="0"/>
                </a:moveTo>
                <a:cubicBezTo>
                  <a:pt x="30" y="0"/>
                  <a:pt x="61" y="0"/>
                  <a:pt x="91" y="0"/>
                </a:cubicBezTo>
                <a:cubicBezTo>
                  <a:pt x="91" y="1"/>
                  <a:pt x="91" y="3"/>
                  <a:pt x="91" y="5"/>
                </a:cubicBezTo>
                <a:cubicBezTo>
                  <a:pt x="60" y="5"/>
                  <a:pt x="30" y="5"/>
                  <a:pt x="0" y="5"/>
                </a:cubicBezTo>
                <a:cubicBezTo>
                  <a:pt x="0" y="3"/>
                  <a:pt x="0" y="1"/>
                  <a:pt x="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8" name="Freeform 37">
            <a:extLst>
              <a:ext uri="{FF2B5EF4-FFF2-40B4-BE49-F238E27FC236}">
                <a16:creationId xmlns:a16="http://schemas.microsoft.com/office/drawing/2014/main" id="{F63B9139-740C-4D4D-B292-3C938310AD78}"/>
              </a:ext>
            </a:extLst>
          </p:cNvPr>
          <p:cNvSpPr>
            <a:spLocks/>
          </p:cNvSpPr>
          <p:nvPr/>
        </p:nvSpPr>
        <p:spPr bwMode="auto">
          <a:xfrm>
            <a:off x="1243013" y="2084388"/>
            <a:ext cx="225425" cy="12700"/>
          </a:xfrm>
          <a:custGeom>
            <a:avLst/>
            <a:gdLst>
              <a:gd name="T0" fmla="*/ 90 w 90"/>
              <a:gd name="T1" fmla="*/ 5 h 5"/>
              <a:gd name="T2" fmla="*/ 0 w 90"/>
              <a:gd name="T3" fmla="*/ 5 h 5"/>
              <a:gd name="T4" fmla="*/ 0 w 90"/>
              <a:gd name="T5" fmla="*/ 0 h 5"/>
              <a:gd name="T6" fmla="*/ 90 w 90"/>
              <a:gd name="T7" fmla="*/ 0 h 5"/>
              <a:gd name="T8" fmla="*/ 90 w 90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5">
                <a:moveTo>
                  <a:pt x="90" y="5"/>
                </a:moveTo>
                <a:cubicBezTo>
                  <a:pt x="60" y="5"/>
                  <a:pt x="30" y="5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30" y="0"/>
                  <a:pt x="60" y="0"/>
                  <a:pt x="90" y="0"/>
                </a:cubicBezTo>
                <a:cubicBezTo>
                  <a:pt x="90" y="2"/>
                  <a:pt x="90" y="3"/>
                  <a:pt x="90" y="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9" name="Freeform 38">
            <a:extLst>
              <a:ext uri="{FF2B5EF4-FFF2-40B4-BE49-F238E27FC236}">
                <a16:creationId xmlns:a16="http://schemas.microsoft.com/office/drawing/2014/main" id="{2847F9A7-53E3-4C71-87BE-97225053CDB6}"/>
              </a:ext>
            </a:extLst>
          </p:cNvPr>
          <p:cNvSpPr>
            <a:spLocks/>
          </p:cNvSpPr>
          <p:nvPr/>
        </p:nvSpPr>
        <p:spPr bwMode="auto">
          <a:xfrm>
            <a:off x="1243013" y="2238375"/>
            <a:ext cx="228600" cy="9525"/>
          </a:xfrm>
          <a:custGeom>
            <a:avLst/>
            <a:gdLst>
              <a:gd name="T0" fmla="*/ 91 w 91"/>
              <a:gd name="T1" fmla="*/ 4 h 4"/>
              <a:gd name="T2" fmla="*/ 0 w 91"/>
              <a:gd name="T3" fmla="*/ 4 h 4"/>
              <a:gd name="T4" fmla="*/ 0 w 91"/>
              <a:gd name="T5" fmla="*/ 0 h 4"/>
              <a:gd name="T6" fmla="*/ 90 w 91"/>
              <a:gd name="T7" fmla="*/ 0 h 4"/>
              <a:gd name="T8" fmla="*/ 91 w 91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4">
                <a:moveTo>
                  <a:pt x="91" y="4"/>
                </a:moveTo>
                <a:cubicBezTo>
                  <a:pt x="60" y="4"/>
                  <a:pt x="30" y="4"/>
                  <a:pt x="0" y="4"/>
                </a:cubicBezTo>
                <a:cubicBezTo>
                  <a:pt x="0" y="3"/>
                  <a:pt x="0" y="1"/>
                  <a:pt x="0" y="0"/>
                </a:cubicBezTo>
                <a:cubicBezTo>
                  <a:pt x="30" y="0"/>
                  <a:pt x="60" y="0"/>
                  <a:pt x="90" y="0"/>
                </a:cubicBezTo>
                <a:cubicBezTo>
                  <a:pt x="90" y="1"/>
                  <a:pt x="91" y="3"/>
                  <a:pt x="91" y="4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4DBE8A96-4269-44D0-BF20-995AD39B530E}"/>
              </a:ext>
            </a:extLst>
          </p:cNvPr>
          <p:cNvSpPr>
            <a:spLocks noEditPoints="1"/>
          </p:cNvSpPr>
          <p:nvPr/>
        </p:nvSpPr>
        <p:spPr bwMode="auto">
          <a:xfrm>
            <a:off x="747713" y="5664200"/>
            <a:ext cx="504825" cy="508000"/>
          </a:xfrm>
          <a:custGeom>
            <a:avLst/>
            <a:gdLst>
              <a:gd name="T0" fmla="*/ 201 w 201"/>
              <a:gd name="T1" fmla="*/ 102 h 202"/>
              <a:gd name="T2" fmla="*/ 100 w 201"/>
              <a:gd name="T3" fmla="*/ 202 h 202"/>
              <a:gd name="T4" fmla="*/ 1 w 201"/>
              <a:gd name="T5" fmla="*/ 101 h 202"/>
              <a:gd name="T6" fmla="*/ 101 w 201"/>
              <a:gd name="T7" fmla="*/ 1 h 202"/>
              <a:gd name="T8" fmla="*/ 201 w 201"/>
              <a:gd name="T9" fmla="*/ 102 h 202"/>
              <a:gd name="T10" fmla="*/ 99 w 201"/>
              <a:gd name="T11" fmla="*/ 184 h 202"/>
              <a:gd name="T12" fmla="*/ 184 w 201"/>
              <a:gd name="T13" fmla="*/ 102 h 202"/>
              <a:gd name="T14" fmla="*/ 102 w 201"/>
              <a:gd name="T15" fmla="*/ 19 h 202"/>
              <a:gd name="T16" fmla="*/ 17 w 201"/>
              <a:gd name="T17" fmla="*/ 101 h 202"/>
              <a:gd name="T18" fmla="*/ 99 w 201"/>
              <a:gd name="T19" fmla="*/ 184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1" h="202">
                <a:moveTo>
                  <a:pt x="201" y="102"/>
                </a:moveTo>
                <a:cubicBezTo>
                  <a:pt x="201" y="158"/>
                  <a:pt x="156" y="202"/>
                  <a:pt x="100" y="202"/>
                </a:cubicBezTo>
                <a:cubicBezTo>
                  <a:pt x="45" y="201"/>
                  <a:pt x="0" y="156"/>
                  <a:pt x="1" y="101"/>
                </a:cubicBezTo>
                <a:cubicBezTo>
                  <a:pt x="1" y="46"/>
                  <a:pt x="46" y="0"/>
                  <a:pt x="101" y="1"/>
                </a:cubicBezTo>
                <a:cubicBezTo>
                  <a:pt x="157" y="1"/>
                  <a:pt x="201" y="46"/>
                  <a:pt x="201" y="102"/>
                </a:cubicBezTo>
                <a:close/>
                <a:moveTo>
                  <a:pt x="99" y="184"/>
                </a:moveTo>
                <a:cubicBezTo>
                  <a:pt x="146" y="184"/>
                  <a:pt x="184" y="148"/>
                  <a:pt x="184" y="102"/>
                </a:cubicBezTo>
                <a:cubicBezTo>
                  <a:pt x="185" y="57"/>
                  <a:pt x="147" y="19"/>
                  <a:pt x="102" y="19"/>
                </a:cubicBezTo>
                <a:cubicBezTo>
                  <a:pt x="56" y="19"/>
                  <a:pt x="18" y="55"/>
                  <a:pt x="17" y="101"/>
                </a:cubicBezTo>
                <a:cubicBezTo>
                  <a:pt x="17" y="145"/>
                  <a:pt x="54" y="183"/>
                  <a:pt x="99" y="184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1" name="Freeform 40">
            <a:extLst>
              <a:ext uri="{FF2B5EF4-FFF2-40B4-BE49-F238E27FC236}">
                <a16:creationId xmlns:a16="http://schemas.microsoft.com/office/drawing/2014/main" id="{A7738854-148A-4598-A1D4-6FFB49F1F952}"/>
              </a:ext>
            </a:extLst>
          </p:cNvPr>
          <p:cNvSpPr>
            <a:spLocks/>
          </p:cNvSpPr>
          <p:nvPr/>
        </p:nvSpPr>
        <p:spPr bwMode="auto">
          <a:xfrm>
            <a:off x="5102225" y="3695700"/>
            <a:ext cx="101600" cy="382587"/>
          </a:xfrm>
          <a:custGeom>
            <a:avLst/>
            <a:gdLst>
              <a:gd name="T0" fmla="*/ 40 w 40"/>
              <a:gd name="T1" fmla="*/ 0 h 152"/>
              <a:gd name="T2" fmla="*/ 40 w 40"/>
              <a:gd name="T3" fmla="*/ 152 h 152"/>
              <a:gd name="T4" fmla="*/ 0 w 40"/>
              <a:gd name="T5" fmla="*/ 152 h 152"/>
              <a:gd name="T6" fmla="*/ 0 w 40"/>
              <a:gd name="T7" fmla="*/ 0 h 152"/>
              <a:gd name="T8" fmla="*/ 40 w 40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152">
                <a:moveTo>
                  <a:pt x="40" y="0"/>
                </a:moveTo>
                <a:cubicBezTo>
                  <a:pt x="40" y="51"/>
                  <a:pt x="40" y="101"/>
                  <a:pt x="40" y="152"/>
                </a:cubicBezTo>
                <a:cubicBezTo>
                  <a:pt x="27" y="152"/>
                  <a:pt x="15" y="152"/>
                  <a:pt x="0" y="152"/>
                </a:cubicBezTo>
                <a:cubicBezTo>
                  <a:pt x="0" y="102"/>
                  <a:pt x="0" y="52"/>
                  <a:pt x="0" y="0"/>
                </a:cubicBezTo>
                <a:cubicBezTo>
                  <a:pt x="13" y="0"/>
                  <a:pt x="25" y="0"/>
                  <a:pt x="4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2" name="Freeform 41">
            <a:extLst>
              <a:ext uri="{FF2B5EF4-FFF2-40B4-BE49-F238E27FC236}">
                <a16:creationId xmlns:a16="http://schemas.microsoft.com/office/drawing/2014/main" id="{751B6578-042A-4BAF-8DD4-7AF5D03C6482}"/>
              </a:ext>
            </a:extLst>
          </p:cNvPr>
          <p:cNvSpPr>
            <a:spLocks/>
          </p:cNvSpPr>
          <p:nvPr/>
        </p:nvSpPr>
        <p:spPr bwMode="auto">
          <a:xfrm>
            <a:off x="4949825" y="3763963"/>
            <a:ext cx="100012" cy="314325"/>
          </a:xfrm>
          <a:custGeom>
            <a:avLst/>
            <a:gdLst>
              <a:gd name="T0" fmla="*/ 40 w 40"/>
              <a:gd name="T1" fmla="*/ 0 h 125"/>
              <a:gd name="T2" fmla="*/ 40 w 40"/>
              <a:gd name="T3" fmla="*/ 125 h 125"/>
              <a:gd name="T4" fmla="*/ 0 w 40"/>
              <a:gd name="T5" fmla="*/ 125 h 125"/>
              <a:gd name="T6" fmla="*/ 0 w 40"/>
              <a:gd name="T7" fmla="*/ 0 h 125"/>
              <a:gd name="T8" fmla="*/ 40 w 40"/>
              <a:gd name="T9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125">
                <a:moveTo>
                  <a:pt x="40" y="0"/>
                </a:moveTo>
                <a:cubicBezTo>
                  <a:pt x="40" y="42"/>
                  <a:pt x="40" y="83"/>
                  <a:pt x="40" y="125"/>
                </a:cubicBezTo>
                <a:cubicBezTo>
                  <a:pt x="27" y="125"/>
                  <a:pt x="14" y="125"/>
                  <a:pt x="0" y="125"/>
                </a:cubicBezTo>
                <a:cubicBezTo>
                  <a:pt x="0" y="84"/>
                  <a:pt x="0" y="43"/>
                  <a:pt x="0" y="0"/>
                </a:cubicBezTo>
                <a:cubicBezTo>
                  <a:pt x="13" y="0"/>
                  <a:pt x="26" y="0"/>
                  <a:pt x="4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3" name="Freeform 42">
            <a:extLst>
              <a:ext uri="{FF2B5EF4-FFF2-40B4-BE49-F238E27FC236}">
                <a16:creationId xmlns:a16="http://schemas.microsoft.com/office/drawing/2014/main" id="{079A6447-EC12-4537-B60F-2AB1496FE04A}"/>
              </a:ext>
            </a:extLst>
          </p:cNvPr>
          <p:cNvSpPr>
            <a:spLocks/>
          </p:cNvSpPr>
          <p:nvPr/>
        </p:nvSpPr>
        <p:spPr bwMode="auto">
          <a:xfrm>
            <a:off x="4792663" y="3897313"/>
            <a:ext cx="106362" cy="182562"/>
          </a:xfrm>
          <a:custGeom>
            <a:avLst/>
            <a:gdLst>
              <a:gd name="T0" fmla="*/ 42 w 42"/>
              <a:gd name="T1" fmla="*/ 73 h 73"/>
              <a:gd name="T2" fmla="*/ 1 w 42"/>
              <a:gd name="T3" fmla="*/ 73 h 73"/>
              <a:gd name="T4" fmla="*/ 0 w 42"/>
              <a:gd name="T5" fmla="*/ 64 h 73"/>
              <a:gd name="T6" fmla="*/ 0 w 42"/>
              <a:gd name="T7" fmla="*/ 0 h 73"/>
              <a:gd name="T8" fmla="*/ 42 w 42"/>
              <a:gd name="T9" fmla="*/ 0 h 73"/>
              <a:gd name="T10" fmla="*/ 42 w 42"/>
              <a:gd name="T11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73">
                <a:moveTo>
                  <a:pt x="42" y="73"/>
                </a:moveTo>
                <a:cubicBezTo>
                  <a:pt x="28" y="73"/>
                  <a:pt x="15" y="73"/>
                  <a:pt x="1" y="73"/>
                </a:cubicBezTo>
                <a:cubicBezTo>
                  <a:pt x="1" y="69"/>
                  <a:pt x="0" y="67"/>
                  <a:pt x="0" y="64"/>
                </a:cubicBezTo>
                <a:cubicBezTo>
                  <a:pt x="0" y="43"/>
                  <a:pt x="0" y="22"/>
                  <a:pt x="0" y="0"/>
                </a:cubicBezTo>
                <a:cubicBezTo>
                  <a:pt x="14" y="0"/>
                  <a:pt x="28" y="0"/>
                  <a:pt x="42" y="0"/>
                </a:cubicBezTo>
                <a:cubicBezTo>
                  <a:pt x="42" y="23"/>
                  <a:pt x="42" y="47"/>
                  <a:pt x="42" y="73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4" name="Freeform 43">
            <a:extLst>
              <a:ext uri="{FF2B5EF4-FFF2-40B4-BE49-F238E27FC236}">
                <a16:creationId xmlns:a16="http://schemas.microsoft.com/office/drawing/2014/main" id="{26019815-AA84-41A8-9B5A-D110C62FD8B3}"/>
              </a:ext>
            </a:extLst>
          </p:cNvPr>
          <p:cNvSpPr>
            <a:spLocks noEditPoints="1"/>
          </p:cNvSpPr>
          <p:nvPr/>
        </p:nvSpPr>
        <p:spPr bwMode="auto">
          <a:xfrm>
            <a:off x="5467350" y="3502025"/>
            <a:ext cx="352425" cy="352425"/>
          </a:xfrm>
          <a:custGeom>
            <a:avLst/>
            <a:gdLst>
              <a:gd name="T0" fmla="*/ 70 w 140"/>
              <a:gd name="T1" fmla="*/ 139 h 140"/>
              <a:gd name="T2" fmla="*/ 0 w 140"/>
              <a:gd name="T3" fmla="*/ 70 h 140"/>
              <a:gd name="T4" fmla="*/ 71 w 140"/>
              <a:gd name="T5" fmla="*/ 0 h 140"/>
              <a:gd name="T6" fmla="*/ 140 w 140"/>
              <a:gd name="T7" fmla="*/ 71 h 140"/>
              <a:gd name="T8" fmla="*/ 70 w 140"/>
              <a:gd name="T9" fmla="*/ 139 h 140"/>
              <a:gd name="T10" fmla="*/ 128 w 140"/>
              <a:gd name="T11" fmla="*/ 70 h 140"/>
              <a:gd name="T12" fmla="*/ 70 w 140"/>
              <a:gd name="T13" fmla="*/ 12 h 140"/>
              <a:gd name="T14" fmla="*/ 12 w 140"/>
              <a:gd name="T15" fmla="*/ 69 h 140"/>
              <a:gd name="T16" fmla="*/ 70 w 140"/>
              <a:gd name="T17" fmla="*/ 128 h 140"/>
              <a:gd name="T18" fmla="*/ 128 w 140"/>
              <a:gd name="T19" fmla="*/ 7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0" h="140">
                <a:moveTo>
                  <a:pt x="70" y="139"/>
                </a:moveTo>
                <a:cubicBezTo>
                  <a:pt x="31" y="139"/>
                  <a:pt x="0" y="108"/>
                  <a:pt x="0" y="70"/>
                </a:cubicBezTo>
                <a:cubicBezTo>
                  <a:pt x="1" y="32"/>
                  <a:pt x="34" y="0"/>
                  <a:pt x="71" y="0"/>
                </a:cubicBezTo>
                <a:cubicBezTo>
                  <a:pt x="109" y="0"/>
                  <a:pt x="140" y="32"/>
                  <a:pt x="140" y="71"/>
                </a:cubicBezTo>
                <a:cubicBezTo>
                  <a:pt x="140" y="111"/>
                  <a:pt x="110" y="140"/>
                  <a:pt x="70" y="139"/>
                </a:cubicBezTo>
                <a:close/>
                <a:moveTo>
                  <a:pt x="128" y="70"/>
                </a:moveTo>
                <a:cubicBezTo>
                  <a:pt x="128" y="38"/>
                  <a:pt x="102" y="12"/>
                  <a:pt x="70" y="12"/>
                </a:cubicBezTo>
                <a:cubicBezTo>
                  <a:pt x="41" y="12"/>
                  <a:pt x="13" y="39"/>
                  <a:pt x="12" y="69"/>
                </a:cubicBezTo>
                <a:cubicBezTo>
                  <a:pt x="11" y="101"/>
                  <a:pt x="38" y="127"/>
                  <a:pt x="70" y="128"/>
                </a:cubicBezTo>
                <a:cubicBezTo>
                  <a:pt x="103" y="128"/>
                  <a:pt x="128" y="103"/>
                  <a:pt x="128" y="7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5" name="Freeform 44">
            <a:extLst>
              <a:ext uri="{FF2B5EF4-FFF2-40B4-BE49-F238E27FC236}">
                <a16:creationId xmlns:a16="http://schemas.microsoft.com/office/drawing/2014/main" id="{14709717-1C26-4698-B5ED-8C6AAF81F17B}"/>
              </a:ext>
            </a:extLst>
          </p:cNvPr>
          <p:cNvSpPr>
            <a:spLocks noEditPoints="1"/>
          </p:cNvSpPr>
          <p:nvPr/>
        </p:nvSpPr>
        <p:spPr bwMode="auto">
          <a:xfrm>
            <a:off x="5354638" y="5530850"/>
            <a:ext cx="341312" cy="342900"/>
          </a:xfrm>
          <a:custGeom>
            <a:avLst/>
            <a:gdLst>
              <a:gd name="T0" fmla="*/ 0 w 136"/>
              <a:gd name="T1" fmla="*/ 68 h 136"/>
              <a:gd name="T2" fmla="*/ 69 w 136"/>
              <a:gd name="T3" fmla="*/ 0 h 136"/>
              <a:gd name="T4" fmla="*/ 136 w 136"/>
              <a:gd name="T5" fmla="*/ 69 h 136"/>
              <a:gd name="T6" fmla="*/ 68 w 136"/>
              <a:gd name="T7" fmla="*/ 136 h 136"/>
              <a:gd name="T8" fmla="*/ 0 w 136"/>
              <a:gd name="T9" fmla="*/ 68 h 136"/>
              <a:gd name="T10" fmla="*/ 69 w 136"/>
              <a:gd name="T11" fmla="*/ 125 h 136"/>
              <a:gd name="T12" fmla="*/ 125 w 136"/>
              <a:gd name="T13" fmla="*/ 69 h 136"/>
              <a:gd name="T14" fmla="*/ 67 w 136"/>
              <a:gd name="T15" fmla="*/ 12 h 136"/>
              <a:gd name="T16" fmla="*/ 12 w 136"/>
              <a:gd name="T17" fmla="*/ 69 h 136"/>
              <a:gd name="T18" fmla="*/ 69 w 136"/>
              <a:gd name="T19" fmla="*/ 125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6" h="136">
                <a:moveTo>
                  <a:pt x="0" y="68"/>
                </a:moveTo>
                <a:cubicBezTo>
                  <a:pt x="1" y="30"/>
                  <a:pt x="31" y="0"/>
                  <a:pt x="69" y="0"/>
                </a:cubicBezTo>
                <a:cubicBezTo>
                  <a:pt x="106" y="1"/>
                  <a:pt x="136" y="32"/>
                  <a:pt x="136" y="69"/>
                </a:cubicBezTo>
                <a:cubicBezTo>
                  <a:pt x="136" y="106"/>
                  <a:pt x="106" y="136"/>
                  <a:pt x="68" y="136"/>
                </a:cubicBezTo>
                <a:cubicBezTo>
                  <a:pt x="29" y="136"/>
                  <a:pt x="0" y="107"/>
                  <a:pt x="0" y="68"/>
                </a:cubicBezTo>
                <a:close/>
                <a:moveTo>
                  <a:pt x="69" y="125"/>
                </a:moveTo>
                <a:cubicBezTo>
                  <a:pt x="99" y="124"/>
                  <a:pt x="124" y="99"/>
                  <a:pt x="125" y="69"/>
                </a:cubicBezTo>
                <a:cubicBezTo>
                  <a:pt x="125" y="38"/>
                  <a:pt x="98" y="12"/>
                  <a:pt x="67" y="12"/>
                </a:cubicBezTo>
                <a:cubicBezTo>
                  <a:pt x="36" y="13"/>
                  <a:pt x="12" y="37"/>
                  <a:pt x="12" y="69"/>
                </a:cubicBezTo>
                <a:cubicBezTo>
                  <a:pt x="12" y="101"/>
                  <a:pt x="37" y="125"/>
                  <a:pt x="69" y="12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6" name="Freeform 45">
            <a:extLst>
              <a:ext uri="{FF2B5EF4-FFF2-40B4-BE49-F238E27FC236}">
                <a16:creationId xmlns:a16="http://schemas.microsoft.com/office/drawing/2014/main" id="{FAD1D6CD-D027-4C12-B35D-FBC8294BB596}"/>
              </a:ext>
            </a:extLst>
          </p:cNvPr>
          <p:cNvSpPr>
            <a:spLocks/>
          </p:cNvSpPr>
          <p:nvPr/>
        </p:nvSpPr>
        <p:spPr bwMode="auto">
          <a:xfrm>
            <a:off x="1257300" y="3467100"/>
            <a:ext cx="214312" cy="317500"/>
          </a:xfrm>
          <a:custGeom>
            <a:avLst/>
            <a:gdLst>
              <a:gd name="T0" fmla="*/ 66 w 85"/>
              <a:gd name="T1" fmla="*/ 58 h 126"/>
              <a:gd name="T2" fmla="*/ 26 w 85"/>
              <a:gd name="T3" fmla="*/ 49 h 126"/>
              <a:gd name="T4" fmla="*/ 22 w 85"/>
              <a:gd name="T5" fmla="*/ 37 h 126"/>
              <a:gd name="T6" fmla="*/ 45 w 85"/>
              <a:gd name="T7" fmla="*/ 32 h 126"/>
              <a:gd name="T8" fmla="*/ 63 w 85"/>
              <a:gd name="T9" fmla="*/ 39 h 126"/>
              <a:gd name="T10" fmla="*/ 80 w 85"/>
              <a:gd name="T11" fmla="*/ 27 h 126"/>
              <a:gd name="T12" fmla="*/ 62 w 85"/>
              <a:gd name="T13" fmla="*/ 15 h 126"/>
              <a:gd name="T14" fmla="*/ 53 w 85"/>
              <a:gd name="T15" fmla="*/ 10 h 126"/>
              <a:gd name="T16" fmla="*/ 52 w 85"/>
              <a:gd name="T17" fmla="*/ 0 h 126"/>
              <a:gd name="T18" fmla="*/ 32 w 85"/>
              <a:gd name="T19" fmla="*/ 1 h 126"/>
              <a:gd name="T20" fmla="*/ 31 w 85"/>
              <a:gd name="T21" fmla="*/ 11 h 126"/>
              <a:gd name="T22" fmla="*/ 3 w 85"/>
              <a:gd name="T23" fmla="*/ 28 h 126"/>
              <a:gd name="T24" fmla="*/ 9 w 85"/>
              <a:gd name="T25" fmla="*/ 63 h 126"/>
              <a:gd name="T26" fmla="*/ 33 w 85"/>
              <a:gd name="T27" fmla="*/ 72 h 126"/>
              <a:gd name="T28" fmla="*/ 35 w 85"/>
              <a:gd name="T29" fmla="*/ 73 h 126"/>
              <a:gd name="T30" fmla="*/ 37 w 85"/>
              <a:gd name="T31" fmla="*/ 73 h 126"/>
              <a:gd name="T32" fmla="*/ 38 w 85"/>
              <a:gd name="T33" fmla="*/ 73 h 126"/>
              <a:gd name="T34" fmla="*/ 42 w 85"/>
              <a:gd name="T35" fmla="*/ 74 h 126"/>
              <a:gd name="T36" fmla="*/ 43 w 85"/>
              <a:gd name="T37" fmla="*/ 74 h 126"/>
              <a:gd name="T38" fmla="*/ 52 w 85"/>
              <a:gd name="T39" fmla="*/ 76 h 126"/>
              <a:gd name="T40" fmla="*/ 63 w 85"/>
              <a:gd name="T41" fmla="*/ 85 h 126"/>
              <a:gd name="T42" fmla="*/ 52 w 85"/>
              <a:gd name="T43" fmla="*/ 94 h 126"/>
              <a:gd name="T44" fmla="*/ 22 w 85"/>
              <a:gd name="T45" fmla="*/ 88 h 126"/>
              <a:gd name="T46" fmla="*/ 15 w 85"/>
              <a:gd name="T47" fmla="*/ 92 h 126"/>
              <a:gd name="T48" fmla="*/ 5 w 85"/>
              <a:gd name="T49" fmla="*/ 99 h 126"/>
              <a:gd name="T50" fmla="*/ 15 w 85"/>
              <a:gd name="T51" fmla="*/ 109 h 126"/>
              <a:gd name="T52" fmla="*/ 32 w 85"/>
              <a:gd name="T53" fmla="*/ 116 h 126"/>
              <a:gd name="T54" fmla="*/ 33 w 85"/>
              <a:gd name="T55" fmla="*/ 126 h 126"/>
              <a:gd name="T56" fmla="*/ 53 w 85"/>
              <a:gd name="T57" fmla="*/ 126 h 126"/>
              <a:gd name="T58" fmla="*/ 54 w 85"/>
              <a:gd name="T59" fmla="*/ 116 h 126"/>
              <a:gd name="T60" fmla="*/ 82 w 85"/>
              <a:gd name="T61" fmla="*/ 98 h 126"/>
              <a:gd name="T62" fmla="*/ 80 w 85"/>
              <a:gd name="T63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5" h="126">
                <a:moveTo>
                  <a:pt x="80" y="69"/>
                </a:moveTo>
                <a:cubicBezTo>
                  <a:pt x="77" y="64"/>
                  <a:pt x="72" y="61"/>
                  <a:pt x="66" y="58"/>
                </a:cubicBezTo>
                <a:cubicBezTo>
                  <a:pt x="60" y="55"/>
                  <a:pt x="53" y="54"/>
                  <a:pt x="47" y="53"/>
                </a:cubicBezTo>
                <a:cubicBezTo>
                  <a:pt x="40" y="52"/>
                  <a:pt x="33" y="51"/>
                  <a:pt x="26" y="49"/>
                </a:cubicBezTo>
                <a:cubicBezTo>
                  <a:pt x="25" y="49"/>
                  <a:pt x="25" y="48"/>
                  <a:pt x="24" y="48"/>
                </a:cubicBezTo>
                <a:cubicBezTo>
                  <a:pt x="21" y="46"/>
                  <a:pt x="20" y="41"/>
                  <a:pt x="22" y="37"/>
                </a:cubicBezTo>
                <a:cubicBezTo>
                  <a:pt x="24" y="35"/>
                  <a:pt x="26" y="34"/>
                  <a:pt x="29" y="33"/>
                </a:cubicBezTo>
                <a:cubicBezTo>
                  <a:pt x="34" y="32"/>
                  <a:pt x="40" y="31"/>
                  <a:pt x="45" y="32"/>
                </a:cubicBezTo>
                <a:cubicBezTo>
                  <a:pt x="51" y="32"/>
                  <a:pt x="57" y="35"/>
                  <a:pt x="62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9" y="35"/>
                  <a:pt x="75" y="31"/>
                  <a:pt x="80" y="28"/>
                </a:cubicBezTo>
                <a:cubicBezTo>
                  <a:pt x="81" y="27"/>
                  <a:pt x="81" y="27"/>
                  <a:pt x="80" y="27"/>
                </a:cubicBezTo>
                <a:cubicBezTo>
                  <a:pt x="79" y="25"/>
                  <a:pt x="77" y="24"/>
                  <a:pt x="75" y="22"/>
                </a:cubicBezTo>
                <a:cubicBezTo>
                  <a:pt x="71" y="19"/>
                  <a:pt x="67" y="16"/>
                  <a:pt x="62" y="15"/>
                </a:cubicBezTo>
                <a:cubicBezTo>
                  <a:pt x="59" y="13"/>
                  <a:pt x="56" y="12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3" y="7"/>
                  <a:pt x="53" y="4"/>
                  <a:pt x="53" y="1"/>
                </a:cubicBezTo>
                <a:cubicBezTo>
                  <a:pt x="53" y="0"/>
                  <a:pt x="53" y="0"/>
                  <a:pt x="52" y="0"/>
                </a:cubicBezTo>
                <a:cubicBezTo>
                  <a:pt x="45" y="0"/>
                  <a:pt x="39" y="0"/>
                  <a:pt x="33" y="0"/>
                </a:cubicBezTo>
                <a:cubicBezTo>
                  <a:pt x="32" y="0"/>
                  <a:pt x="32" y="1"/>
                  <a:pt x="32" y="1"/>
                </a:cubicBezTo>
                <a:cubicBezTo>
                  <a:pt x="32" y="4"/>
                  <a:pt x="32" y="7"/>
                  <a:pt x="32" y="10"/>
                </a:cubicBezTo>
                <a:cubicBezTo>
                  <a:pt x="32" y="11"/>
                  <a:pt x="32" y="11"/>
                  <a:pt x="31" y="11"/>
                </a:cubicBezTo>
                <a:cubicBezTo>
                  <a:pt x="26" y="12"/>
                  <a:pt x="22" y="13"/>
                  <a:pt x="18" y="15"/>
                </a:cubicBezTo>
                <a:cubicBezTo>
                  <a:pt x="12" y="18"/>
                  <a:pt x="7" y="22"/>
                  <a:pt x="3" y="28"/>
                </a:cubicBezTo>
                <a:cubicBezTo>
                  <a:pt x="1" y="33"/>
                  <a:pt x="0" y="39"/>
                  <a:pt x="0" y="45"/>
                </a:cubicBezTo>
                <a:cubicBezTo>
                  <a:pt x="1" y="52"/>
                  <a:pt x="4" y="58"/>
                  <a:pt x="9" y="63"/>
                </a:cubicBezTo>
                <a:cubicBezTo>
                  <a:pt x="13" y="66"/>
                  <a:pt x="18" y="69"/>
                  <a:pt x="23" y="70"/>
                </a:cubicBezTo>
                <a:cubicBezTo>
                  <a:pt x="26" y="71"/>
                  <a:pt x="29" y="72"/>
                  <a:pt x="33" y="72"/>
                </a:cubicBezTo>
                <a:cubicBezTo>
                  <a:pt x="33" y="72"/>
                  <a:pt x="34" y="72"/>
                  <a:pt x="34" y="73"/>
                </a:cubicBezTo>
                <a:cubicBezTo>
                  <a:pt x="34" y="73"/>
                  <a:pt x="35" y="73"/>
                  <a:pt x="35" y="73"/>
                </a:cubicBezTo>
                <a:cubicBezTo>
                  <a:pt x="35" y="73"/>
                  <a:pt x="36" y="73"/>
                  <a:pt x="36" y="73"/>
                </a:cubicBezTo>
                <a:cubicBezTo>
                  <a:pt x="36" y="73"/>
                  <a:pt x="37" y="73"/>
                  <a:pt x="37" y="73"/>
                </a:cubicBezTo>
                <a:cubicBezTo>
                  <a:pt x="37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40" y="73"/>
                  <a:pt x="41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3" y="74"/>
                  <a:pt x="43" y="74"/>
                </a:cubicBezTo>
                <a:cubicBezTo>
                  <a:pt x="45" y="75"/>
                  <a:pt x="47" y="75"/>
                  <a:pt x="49" y="75"/>
                </a:cubicBezTo>
                <a:cubicBezTo>
                  <a:pt x="50" y="76"/>
                  <a:pt x="51" y="76"/>
                  <a:pt x="52" y="76"/>
                </a:cubicBezTo>
                <a:cubicBezTo>
                  <a:pt x="54" y="77"/>
                  <a:pt x="56" y="77"/>
                  <a:pt x="58" y="78"/>
                </a:cubicBezTo>
                <a:cubicBezTo>
                  <a:pt x="62" y="79"/>
                  <a:pt x="63" y="81"/>
                  <a:pt x="63" y="85"/>
                </a:cubicBezTo>
                <a:cubicBezTo>
                  <a:pt x="63" y="89"/>
                  <a:pt x="61" y="92"/>
                  <a:pt x="58" y="93"/>
                </a:cubicBezTo>
                <a:cubicBezTo>
                  <a:pt x="56" y="93"/>
                  <a:pt x="54" y="94"/>
                  <a:pt x="52" y="94"/>
                </a:cubicBezTo>
                <a:cubicBezTo>
                  <a:pt x="47" y="95"/>
                  <a:pt x="42" y="95"/>
                  <a:pt x="38" y="95"/>
                </a:cubicBezTo>
                <a:cubicBezTo>
                  <a:pt x="32" y="94"/>
                  <a:pt x="27" y="92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19" y="89"/>
                  <a:pt x="17" y="91"/>
                  <a:pt x="15" y="92"/>
                </a:cubicBezTo>
                <a:cubicBezTo>
                  <a:pt x="15" y="92"/>
                  <a:pt x="14" y="93"/>
                  <a:pt x="14" y="93"/>
                </a:cubicBezTo>
                <a:cubicBezTo>
                  <a:pt x="11" y="95"/>
                  <a:pt x="8" y="97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8" y="103"/>
                  <a:pt x="11" y="106"/>
                  <a:pt x="15" y="109"/>
                </a:cubicBezTo>
                <a:cubicBezTo>
                  <a:pt x="20" y="112"/>
                  <a:pt x="26" y="114"/>
                  <a:pt x="31" y="115"/>
                </a:cubicBezTo>
                <a:cubicBezTo>
                  <a:pt x="32" y="115"/>
                  <a:pt x="32" y="115"/>
                  <a:pt x="32" y="116"/>
                </a:cubicBezTo>
                <a:cubicBezTo>
                  <a:pt x="32" y="119"/>
                  <a:pt x="32" y="122"/>
                  <a:pt x="32" y="126"/>
                </a:cubicBezTo>
                <a:cubicBezTo>
                  <a:pt x="32" y="126"/>
                  <a:pt x="32" y="126"/>
                  <a:pt x="33" y="126"/>
                </a:cubicBezTo>
                <a:cubicBezTo>
                  <a:pt x="39" y="126"/>
                  <a:pt x="46" y="126"/>
                  <a:pt x="52" y="126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3" y="123"/>
                  <a:pt x="53" y="120"/>
                  <a:pt x="53" y="117"/>
                </a:cubicBezTo>
                <a:cubicBezTo>
                  <a:pt x="53" y="116"/>
                  <a:pt x="53" y="116"/>
                  <a:pt x="54" y="116"/>
                </a:cubicBezTo>
                <a:cubicBezTo>
                  <a:pt x="59" y="114"/>
                  <a:pt x="63" y="113"/>
                  <a:pt x="68" y="111"/>
                </a:cubicBezTo>
                <a:cubicBezTo>
                  <a:pt x="74" y="108"/>
                  <a:pt x="79" y="104"/>
                  <a:pt x="82" y="98"/>
                </a:cubicBezTo>
                <a:cubicBezTo>
                  <a:pt x="84" y="94"/>
                  <a:pt x="84" y="90"/>
                  <a:pt x="84" y="86"/>
                </a:cubicBezTo>
                <a:cubicBezTo>
                  <a:pt x="85" y="80"/>
                  <a:pt x="84" y="75"/>
                  <a:pt x="80" y="69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83AEC849-B89D-4213-ABF9-4A3C54644A3E}"/>
              </a:ext>
            </a:extLst>
          </p:cNvPr>
          <p:cNvSpPr>
            <a:spLocks/>
          </p:cNvSpPr>
          <p:nvPr/>
        </p:nvSpPr>
        <p:spPr bwMode="auto">
          <a:xfrm>
            <a:off x="3433763" y="3730625"/>
            <a:ext cx="125412" cy="187325"/>
          </a:xfrm>
          <a:custGeom>
            <a:avLst/>
            <a:gdLst>
              <a:gd name="T0" fmla="*/ 39 w 50"/>
              <a:gd name="T1" fmla="*/ 34 h 74"/>
              <a:gd name="T2" fmla="*/ 16 w 50"/>
              <a:gd name="T3" fmla="*/ 28 h 74"/>
              <a:gd name="T4" fmla="*/ 13 w 50"/>
              <a:gd name="T5" fmla="*/ 22 h 74"/>
              <a:gd name="T6" fmla="*/ 26 w 50"/>
              <a:gd name="T7" fmla="*/ 18 h 74"/>
              <a:gd name="T8" fmla="*/ 37 w 50"/>
              <a:gd name="T9" fmla="*/ 23 h 74"/>
              <a:gd name="T10" fmla="*/ 47 w 50"/>
              <a:gd name="T11" fmla="*/ 16 h 74"/>
              <a:gd name="T12" fmla="*/ 37 w 50"/>
              <a:gd name="T13" fmla="*/ 8 h 74"/>
              <a:gd name="T14" fmla="*/ 31 w 50"/>
              <a:gd name="T15" fmla="*/ 6 h 74"/>
              <a:gd name="T16" fmla="*/ 30 w 50"/>
              <a:gd name="T17" fmla="*/ 0 h 74"/>
              <a:gd name="T18" fmla="*/ 19 w 50"/>
              <a:gd name="T19" fmla="*/ 1 h 74"/>
              <a:gd name="T20" fmla="*/ 18 w 50"/>
              <a:gd name="T21" fmla="*/ 7 h 74"/>
              <a:gd name="T22" fmla="*/ 2 w 50"/>
              <a:gd name="T23" fmla="*/ 16 h 74"/>
              <a:gd name="T24" fmla="*/ 5 w 50"/>
              <a:gd name="T25" fmla="*/ 36 h 74"/>
              <a:gd name="T26" fmla="*/ 19 w 50"/>
              <a:gd name="T27" fmla="*/ 42 h 74"/>
              <a:gd name="T28" fmla="*/ 20 w 50"/>
              <a:gd name="T29" fmla="*/ 42 h 74"/>
              <a:gd name="T30" fmla="*/ 22 w 50"/>
              <a:gd name="T31" fmla="*/ 43 h 74"/>
              <a:gd name="T32" fmla="*/ 22 w 50"/>
              <a:gd name="T33" fmla="*/ 43 h 74"/>
              <a:gd name="T34" fmla="*/ 25 w 50"/>
              <a:gd name="T35" fmla="*/ 43 h 74"/>
              <a:gd name="T36" fmla="*/ 25 w 50"/>
              <a:gd name="T37" fmla="*/ 43 h 74"/>
              <a:gd name="T38" fmla="*/ 30 w 50"/>
              <a:gd name="T39" fmla="*/ 44 h 74"/>
              <a:gd name="T40" fmla="*/ 37 w 50"/>
              <a:gd name="T41" fmla="*/ 50 h 74"/>
              <a:gd name="T42" fmla="*/ 30 w 50"/>
              <a:gd name="T43" fmla="*/ 55 h 74"/>
              <a:gd name="T44" fmla="*/ 13 w 50"/>
              <a:gd name="T45" fmla="*/ 51 h 74"/>
              <a:gd name="T46" fmla="*/ 9 w 50"/>
              <a:gd name="T47" fmla="*/ 54 h 74"/>
              <a:gd name="T48" fmla="*/ 3 w 50"/>
              <a:gd name="T49" fmla="*/ 57 h 74"/>
              <a:gd name="T50" fmla="*/ 9 w 50"/>
              <a:gd name="T51" fmla="*/ 64 h 74"/>
              <a:gd name="T52" fmla="*/ 19 w 50"/>
              <a:gd name="T53" fmla="*/ 68 h 74"/>
              <a:gd name="T54" fmla="*/ 19 w 50"/>
              <a:gd name="T55" fmla="*/ 74 h 74"/>
              <a:gd name="T56" fmla="*/ 31 w 50"/>
              <a:gd name="T57" fmla="*/ 73 h 74"/>
              <a:gd name="T58" fmla="*/ 32 w 50"/>
              <a:gd name="T59" fmla="*/ 67 h 74"/>
              <a:gd name="T60" fmla="*/ 48 w 50"/>
              <a:gd name="T61" fmla="*/ 57 h 74"/>
              <a:gd name="T62" fmla="*/ 47 w 50"/>
              <a:gd name="T63" fmla="*/ 4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" h="74">
                <a:moveTo>
                  <a:pt x="47" y="40"/>
                </a:moveTo>
                <a:cubicBezTo>
                  <a:pt x="45" y="37"/>
                  <a:pt x="42" y="35"/>
                  <a:pt x="39" y="34"/>
                </a:cubicBezTo>
                <a:cubicBezTo>
                  <a:pt x="35" y="32"/>
                  <a:pt x="31" y="31"/>
                  <a:pt x="27" y="31"/>
                </a:cubicBezTo>
                <a:cubicBezTo>
                  <a:pt x="23" y="31"/>
                  <a:pt x="19" y="30"/>
                  <a:pt x="16" y="28"/>
                </a:cubicBezTo>
                <a:cubicBezTo>
                  <a:pt x="15" y="28"/>
                  <a:pt x="14" y="28"/>
                  <a:pt x="14" y="28"/>
                </a:cubicBezTo>
                <a:cubicBezTo>
                  <a:pt x="12" y="26"/>
                  <a:pt x="12" y="24"/>
                  <a:pt x="13" y="22"/>
                </a:cubicBezTo>
                <a:cubicBezTo>
                  <a:pt x="14" y="20"/>
                  <a:pt x="16" y="20"/>
                  <a:pt x="17" y="19"/>
                </a:cubicBezTo>
                <a:cubicBezTo>
                  <a:pt x="20" y="19"/>
                  <a:pt x="23" y="18"/>
                  <a:pt x="26" y="18"/>
                </a:cubicBezTo>
                <a:cubicBezTo>
                  <a:pt x="30" y="19"/>
                  <a:pt x="34" y="20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40" y="20"/>
                  <a:pt x="44" y="18"/>
                  <a:pt x="47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6" y="15"/>
                  <a:pt x="45" y="14"/>
                  <a:pt x="44" y="13"/>
                </a:cubicBezTo>
                <a:cubicBezTo>
                  <a:pt x="42" y="11"/>
                  <a:pt x="39" y="9"/>
                  <a:pt x="37" y="8"/>
                </a:cubicBezTo>
                <a:cubicBezTo>
                  <a:pt x="35" y="8"/>
                  <a:pt x="33" y="7"/>
                  <a:pt x="31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4"/>
                  <a:pt x="31" y="2"/>
                  <a:pt x="31" y="1"/>
                </a:cubicBezTo>
                <a:cubicBezTo>
                  <a:pt x="31" y="0"/>
                  <a:pt x="31" y="0"/>
                  <a:pt x="30" y="0"/>
                </a:cubicBezTo>
                <a:cubicBezTo>
                  <a:pt x="27" y="0"/>
                  <a:pt x="23" y="0"/>
                  <a:pt x="19" y="0"/>
                </a:cubicBezTo>
                <a:cubicBezTo>
                  <a:pt x="19" y="0"/>
                  <a:pt x="19" y="0"/>
                  <a:pt x="19" y="1"/>
                </a:cubicBezTo>
                <a:cubicBezTo>
                  <a:pt x="19" y="2"/>
                  <a:pt x="19" y="4"/>
                  <a:pt x="19" y="6"/>
                </a:cubicBezTo>
                <a:cubicBezTo>
                  <a:pt x="19" y="6"/>
                  <a:pt x="19" y="6"/>
                  <a:pt x="18" y="7"/>
                </a:cubicBezTo>
                <a:cubicBezTo>
                  <a:pt x="16" y="7"/>
                  <a:pt x="13" y="8"/>
                  <a:pt x="11" y="9"/>
                </a:cubicBezTo>
                <a:cubicBezTo>
                  <a:pt x="7" y="10"/>
                  <a:pt x="4" y="13"/>
                  <a:pt x="2" y="16"/>
                </a:cubicBezTo>
                <a:cubicBezTo>
                  <a:pt x="0" y="19"/>
                  <a:pt x="0" y="23"/>
                  <a:pt x="0" y="26"/>
                </a:cubicBezTo>
                <a:cubicBezTo>
                  <a:pt x="1" y="30"/>
                  <a:pt x="2" y="34"/>
                  <a:pt x="5" y="36"/>
                </a:cubicBezTo>
                <a:cubicBezTo>
                  <a:pt x="8" y="39"/>
                  <a:pt x="10" y="40"/>
                  <a:pt x="14" y="41"/>
                </a:cubicBezTo>
                <a:cubicBezTo>
                  <a:pt x="15" y="41"/>
                  <a:pt x="17" y="42"/>
                  <a:pt x="19" y="42"/>
                </a:cubicBezTo>
                <a:cubicBezTo>
                  <a:pt x="19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3"/>
                  <a:pt x="21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4" y="43"/>
                  <a:pt x="25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7" y="43"/>
                  <a:pt x="28" y="44"/>
                  <a:pt x="29" y="44"/>
                </a:cubicBezTo>
                <a:cubicBezTo>
                  <a:pt x="29" y="44"/>
                  <a:pt x="30" y="44"/>
                  <a:pt x="30" y="44"/>
                </a:cubicBezTo>
                <a:cubicBezTo>
                  <a:pt x="32" y="45"/>
                  <a:pt x="33" y="45"/>
                  <a:pt x="34" y="45"/>
                </a:cubicBezTo>
                <a:cubicBezTo>
                  <a:pt x="36" y="46"/>
                  <a:pt x="37" y="47"/>
                  <a:pt x="37" y="50"/>
                </a:cubicBezTo>
                <a:cubicBezTo>
                  <a:pt x="37" y="52"/>
                  <a:pt x="36" y="53"/>
                  <a:pt x="34" y="54"/>
                </a:cubicBezTo>
                <a:cubicBezTo>
                  <a:pt x="33" y="54"/>
                  <a:pt x="32" y="55"/>
                  <a:pt x="30" y="55"/>
                </a:cubicBezTo>
                <a:cubicBezTo>
                  <a:pt x="28" y="55"/>
                  <a:pt x="25" y="56"/>
                  <a:pt x="22" y="55"/>
                </a:cubicBezTo>
                <a:cubicBezTo>
                  <a:pt x="19" y="55"/>
                  <a:pt x="16" y="53"/>
                  <a:pt x="13" y="51"/>
                </a:cubicBezTo>
                <a:cubicBezTo>
                  <a:pt x="13" y="51"/>
                  <a:pt x="13" y="51"/>
                  <a:pt x="12" y="51"/>
                </a:cubicBezTo>
                <a:cubicBezTo>
                  <a:pt x="11" y="52"/>
                  <a:pt x="10" y="53"/>
                  <a:pt x="9" y="54"/>
                </a:cubicBezTo>
                <a:cubicBezTo>
                  <a:pt x="9" y="54"/>
                  <a:pt x="8" y="54"/>
                  <a:pt x="8" y="54"/>
                </a:cubicBezTo>
                <a:cubicBezTo>
                  <a:pt x="7" y="55"/>
                  <a:pt x="5" y="56"/>
                  <a:pt x="3" y="57"/>
                </a:cubicBezTo>
                <a:cubicBezTo>
                  <a:pt x="3" y="58"/>
                  <a:pt x="3" y="58"/>
                  <a:pt x="3" y="58"/>
                </a:cubicBezTo>
                <a:cubicBezTo>
                  <a:pt x="5" y="60"/>
                  <a:pt x="7" y="62"/>
                  <a:pt x="9" y="64"/>
                </a:cubicBezTo>
                <a:cubicBezTo>
                  <a:pt x="12" y="65"/>
                  <a:pt x="15" y="66"/>
                  <a:pt x="18" y="67"/>
                </a:cubicBezTo>
                <a:cubicBezTo>
                  <a:pt x="19" y="67"/>
                  <a:pt x="19" y="67"/>
                  <a:pt x="19" y="68"/>
                </a:cubicBezTo>
                <a:cubicBezTo>
                  <a:pt x="19" y="70"/>
                  <a:pt x="19" y="71"/>
                  <a:pt x="19" y="73"/>
                </a:cubicBezTo>
                <a:cubicBezTo>
                  <a:pt x="19" y="74"/>
                  <a:pt x="19" y="74"/>
                  <a:pt x="19" y="74"/>
                </a:cubicBezTo>
                <a:cubicBezTo>
                  <a:pt x="23" y="74"/>
                  <a:pt x="27" y="74"/>
                  <a:pt x="31" y="74"/>
                </a:cubicBezTo>
                <a:cubicBezTo>
                  <a:pt x="31" y="74"/>
                  <a:pt x="31" y="74"/>
                  <a:pt x="31" y="73"/>
                </a:cubicBezTo>
                <a:cubicBezTo>
                  <a:pt x="31" y="72"/>
                  <a:pt x="31" y="70"/>
                  <a:pt x="31" y="68"/>
                </a:cubicBezTo>
                <a:cubicBezTo>
                  <a:pt x="31" y="68"/>
                  <a:pt x="31" y="68"/>
                  <a:pt x="32" y="67"/>
                </a:cubicBezTo>
                <a:cubicBezTo>
                  <a:pt x="34" y="67"/>
                  <a:pt x="37" y="66"/>
                  <a:pt x="40" y="65"/>
                </a:cubicBezTo>
                <a:cubicBezTo>
                  <a:pt x="43" y="63"/>
                  <a:pt x="46" y="61"/>
                  <a:pt x="48" y="57"/>
                </a:cubicBezTo>
                <a:cubicBezTo>
                  <a:pt x="49" y="55"/>
                  <a:pt x="49" y="53"/>
                  <a:pt x="49" y="50"/>
                </a:cubicBezTo>
                <a:cubicBezTo>
                  <a:pt x="50" y="47"/>
                  <a:pt x="49" y="43"/>
                  <a:pt x="47" y="4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94EF5F52-1432-4287-BD79-F1BD07AFD425}"/>
              </a:ext>
            </a:extLst>
          </p:cNvPr>
          <p:cNvSpPr>
            <a:spLocks/>
          </p:cNvSpPr>
          <p:nvPr/>
        </p:nvSpPr>
        <p:spPr bwMode="auto">
          <a:xfrm>
            <a:off x="5578475" y="3584575"/>
            <a:ext cx="125412" cy="187325"/>
          </a:xfrm>
          <a:custGeom>
            <a:avLst/>
            <a:gdLst>
              <a:gd name="T0" fmla="*/ 39 w 50"/>
              <a:gd name="T1" fmla="*/ 34 h 74"/>
              <a:gd name="T2" fmla="*/ 16 w 50"/>
              <a:gd name="T3" fmla="*/ 28 h 74"/>
              <a:gd name="T4" fmla="*/ 14 w 50"/>
              <a:gd name="T5" fmla="*/ 22 h 74"/>
              <a:gd name="T6" fmla="*/ 27 w 50"/>
              <a:gd name="T7" fmla="*/ 18 h 74"/>
              <a:gd name="T8" fmla="*/ 38 w 50"/>
              <a:gd name="T9" fmla="*/ 23 h 74"/>
              <a:gd name="T10" fmla="*/ 48 w 50"/>
              <a:gd name="T11" fmla="*/ 15 h 74"/>
              <a:gd name="T12" fmla="*/ 37 w 50"/>
              <a:gd name="T13" fmla="*/ 8 h 74"/>
              <a:gd name="T14" fmla="*/ 31 w 50"/>
              <a:gd name="T15" fmla="*/ 6 h 74"/>
              <a:gd name="T16" fmla="*/ 31 w 50"/>
              <a:gd name="T17" fmla="*/ 0 h 74"/>
              <a:gd name="T18" fmla="*/ 19 w 50"/>
              <a:gd name="T19" fmla="*/ 0 h 74"/>
              <a:gd name="T20" fmla="*/ 19 w 50"/>
              <a:gd name="T21" fmla="*/ 6 h 74"/>
              <a:gd name="T22" fmla="*/ 3 w 50"/>
              <a:gd name="T23" fmla="*/ 16 h 74"/>
              <a:gd name="T24" fmla="*/ 6 w 50"/>
              <a:gd name="T25" fmla="*/ 36 h 74"/>
              <a:gd name="T26" fmla="*/ 20 w 50"/>
              <a:gd name="T27" fmla="*/ 42 h 74"/>
              <a:gd name="T28" fmla="*/ 21 w 50"/>
              <a:gd name="T29" fmla="*/ 42 h 74"/>
              <a:gd name="T30" fmla="*/ 22 w 50"/>
              <a:gd name="T31" fmla="*/ 42 h 74"/>
              <a:gd name="T32" fmla="*/ 23 w 50"/>
              <a:gd name="T33" fmla="*/ 42 h 74"/>
              <a:gd name="T34" fmla="*/ 25 w 50"/>
              <a:gd name="T35" fmla="*/ 43 h 74"/>
              <a:gd name="T36" fmla="*/ 26 w 50"/>
              <a:gd name="T37" fmla="*/ 43 h 74"/>
              <a:gd name="T38" fmla="*/ 31 w 50"/>
              <a:gd name="T39" fmla="*/ 44 h 74"/>
              <a:gd name="T40" fmla="*/ 38 w 50"/>
              <a:gd name="T41" fmla="*/ 49 h 74"/>
              <a:gd name="T42" fmla="*/ 31 w 50"/>
              <a:gd name="T43" fmla="*/ 55 h 74"/>
              <a:gd name="T44" fmla="*/ 14 w 50"/>
              <a:gd name="T45" fmla="*/ 51 h 74"/>
              <a:gd name="T46" fmla="*/ 9 w 50"/>
              <a:gd name="T47" fmla="*/ 54 h 74"/>
              <a:gd name="T48" fmla="*/ 4 w 50"/>
              <a:gd name="T49" fmla="*/ 57 h 74"/>
              <a:gd name="T50" fmla="*/ 10 w 50"/>
              <a:gd name="T51" fmla="*/ 63 h 74"/>
              <a:gd name="T52" fmla="*/ 19 w 50"/>
              <a:gd name="T53" fmla="*/ 67 h 74"/>
              <a:gd name="T54" fmla="*/ 20 w 50"/>
              <a:gd name="T55" fmla="*/ 74 h 74"/>
              <a:gd name="T56" fmla="*/ 31 w 50"/>
              <a:gd name="T57" fmla="*/ 73 h 74"/>
              <a:gd name="T58" fmla="*/ 32 w 50"/>
              <a:gd name="T59" fmla="*/ 67 h 74"/>
              <a:gd name="T60" fmla="*/ 48 w 50"/>
              <a:gd name="T61" fmla="*/ 57 h 74"/>
              <a:gd name="T62" fmla="*/ 47 w 50"/>
              <a:gd name="T63" fmla="*/ 4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" h="74">
                <a:moveTo>
                  <a:pt x="47" y="40"/>
                </a:moveTo>
                <a:cubicBezTo>
                  <a:pt x="45" y="37"/>
                  <a:pt x="42" y="35"/>
                  <a:pt x="39" y="34"/>
                </a:cubicBezTo>
                <a:cubicBezTo>
                  <a:pt x="36" y="32"/>
                  <a:pt x="32" y="31"/>
                  <a:pt x="28" y="31"/>
                </a:cubicBezTo>
                <a:cubicBezTo>
                  <a:pt x="24" y="30"/>
                  <a:pt x="20" y="30"/>
                  <a:pt x="16" y="28"/>
                </a:cubicBezTo>
                <a:cubicBezTo>
                  <a:pt x="15" y="28"/>
                  <a:pt x="15" y="28"/>
                  <a:pt x="14" y="28"/>
                </a:cubicBezTo>
                <a:cubicBezTo>
                  <a:pt x="13" y="26"/>
                  <a:pt x="12" y="24"/>
                  <a:pt x="14" y="22"/>
                </a:cubicBezTo>
                <a:cubicBezTo>
                  <a:pt x="15" y="20"/>
                  <a:pt x="16" y="19"/>
                  <a:pt x="18" y="19"/>
                </a:cubicBezTo>
                <a:cubicBezTo>
                  <a:pt x="21" y="18"/>
                  <a:pt x="24" y="18"/>
                  <a:pt x="27" y="18"/>
                </a:cubicBezTo>
                <a:cubicBezTo>
                  <a:pt x="31" y="19"/>
                  <a:pt x="34" y="20"/>
                  <a:pt x="37" y="22"/>
                </a:cubicBezTo>
                <a:cubicBezTo>
                  <a:pt x="37" y="23"/>
                  <a:pt x="37" y="23"/>
                  <a:pt x="38" y="23"/>
                </a:cubicBezTo>
                <a:cubicBezTo>
                  <a:pt x="41" y="20"/>
                  <a:pt x="44" y="18"/>
                  <a:pt x="47" y="16"/>
                </a:cubicBezTo>
                <a:cubicBezTo>
                  <a:pt x="48" y="16"/>
                  <a:pt x="48" y="16"/>
                  <a:pt x="48" y="15"/>
                </a:cubicBezTo>
                <a:cubicBezTo>
                  <a:pt x="46" y="15"/>
                  <a:pt x="45" y="14"/>
                  <a:pt x="44" y="13"/>
                </a:cubicBezTo>
                <a:cubicBezTo>
                  <a:pt x="42" y="11"/>
                  <a:pt x="40" y="9"/>
                  <a:pt x="37" y="8"/>
                </a:cubicBezTo>
                <a:cubicBezTo>
                  <a:pt x="35" y="8"/>
                  <a:pt x="33" y="7"/>
                  <a:pt x="32" y="6"/>
                </a:cubicBezTo>
                <a:cubicBezTo>
                  <a:pt x="31" y="6"/>
                  <a:pt x="31" y="6"/>
                  <a:pt x="31" y="6"/>
                </a:cubicBezTo>
                <a:cubicBezTo>
                  <a:pt x="31" y="4"/>
                  <a:pt x="31" y="2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7" y="0"/>
                  <a:pt x="23" y="0"/>
                  <a:pt x="20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2"/>
                  <a:pt x="19" y="4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6" y="7"/>
                  <a:pt x="13" y="7"/>
                  <a:pt x="11" y="8"/>
                </a:cubicBezTo>
                <a:cubicBezTo>
                  <a:pt x="7" y="10"/>
                  <a:pt x="4" y="12"/>
                  <a:pt x="3" y="16"/>
                </a:cubicBezTo>
                <a:cubicBezTo>
                  <a:pt x="1" y="19"/>
                  <a:pt x="0" y="23"/>
                  <a:pt x="1" y="26"/>
                </a:cubicBezTo>
                <a:cubicBezTo>
                  <a:pt x="1" y="30"/>
                  <a:pt x="3" y="33"/>
                  <a:pt x="6" y="36"/>
                </a:cubicBezTo>
                <a:cubicBezTo>
                  <a:pt x="8" y="38"/>
                  <a:pt x="11" y="40"/>
                  <a:pt x="14" y="41"/>
                </a:cubicBezTo>
                <a:cubicBezTo>
                  <a:pt x="16" y="41"/>
                  <a:pt x="18" y="42"/>
                  <a:pt x="20" y="42"/>
                </a:cubicBezTo>
                <a:cubicBezTo>
                  <a:pt x="20" y="42"/>
                  <a:pt x="20" y="42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2"/>
                  <a:pt x="21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3"/>
                  <a:pt x="23" y="42"/>
                </a:cubicBezTo>
                <a:cubicBezTo>
                  <a:pt x="24" y="43"/>
                  <a:pt x="24" y="43"/>
                  <a:pt x="25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3"/>
                  <a:pt x="26" y="43"/>
                  <a:pt x="26" y="43"/>
                </a:cubicBezTo>
                <a:cubicBezTo>
                  <a:pt x="27" y="43"/>
                  <a:pt x="28" y="43"/>
                  <a:pt x="29" y="44"/>
                </a:cubicBezTo>
                <a:cubicBezTo>
                  <a:pt x="30" y="44"/>
                  <a:pt x="30" y="44"/>
                  <a:pt x="31" y="44"/>
                </a:cubicBezTo>
                <a:cubicBezTo>
                  <a:pt x="32" y="44"/>
                  <a:pt x="33" y="45"/>
                  <a:pt x="35" y="45"/>
                </a:cubicBezTo>
                <a:cubicBezTo>
                  <a:pt x="37" y="46"/>
                  <a:pt x="38" y="47"/>
                  <a:pt x="38" y="49"/>
                </a:cubicBezTo>
                <a:cubicBezTo>
                  <a:pt x="38" y="52"/>
                  <a:pt x="36" y="53"/>
                  <a:pt x="34" y="54"/>
                </a:cubicBezTo>
                <a:cubicBezTo>
                  <a:pt x="33" y="54"/>
                  <a:pt x="32" y="55"/>
                  <a:pt x="31" y="55"/>
                </a:cubicBezTo>
                <a:cubicBezTo>
                  <a:pt x="28" y="55"/>
                  <a:pt x="25" y="55"/>
                  <a:pt x="23" y="55"/>
                </a:cubicBezTo>
                <a:cubicBezTo>
                  <a:pt x="19" y="55"/>
                  <a:pt x="16" y="53"/>
                  <a:pt x="14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2" y="52"/>
                  <a:pt x="10" y="53"/>
                  <a:pt x="9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7" y="55"/>
                  <a:pt x="5" y="56"/>
                  <a:pt x="4" y="57"/>
                </a:cubicBezTo>
                <a:cubicBezTo>
                  <a:pt x="3" y="58"/>
                  <a:pt x="3" y="58"/>
                  <a:pt x="3" y="58"/>
                </a:cubicBezTo>
                <a:cubicBezTo>
                  <a:pt x="5" y="60"/>
                  <a:pt x="7" y="62"/>
                  <a:pt x="10" y="63"/>
                </a:cubicBezTo>
                <a:cubicBezTo>
                  <a:pt x="12" y="65"/>
                  <a:pt x="15" y="66"/>
                  <a:pt x="19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9" y="69"/>
                  <a:pt x="19" y="71"/>
                  <a:pt x="19" y="73"/>
                </a:cubicBezTo>
                <a:cubicBezTo>
                  <a:pt x="19" y="73"/>
                  <a:pt x="19" y="74"/>
                  <a:pt x="20" y="74"/>
                </a:cubicBezTo>
                <a:cubicBezTo>
                  <a:pt x="23" y="74"/>
                  <a:pt x="27" y="74"/>
                  <a:pt x="31" y="74"/>
                </a:cubicBezTo>
                <a:cubicBezTo>
                  <a:pt x="31" y="74"/>
                  <a:pt x="31" y="73"/>
                  <a:pt x="31" y="73"/>
                </a:cubicBezTo>
                <a:cubicBezTo>
                  <a:pt x="31" y="72"/>
                  <a:pt x="31" y="70"/>
                  <a:pt x="31" y="68"/>
                </a:cubicBezTo>
                <a:cubicBezTo>
                  <a:pt x="31" y="67"/>
                  <a:pt x="31" y="67"/>
                  <a:pt x="32" y="67"/>
                </a:cubicBezTo>
                <a:cubicBezTo>
                  <a:pt x="35" y="67"/>
                  <a:pt x="38" y="66"/>
                  <a:pt x="40" y="65"/>
                </a:cubicBezTo>
                <a:cubicBezTo>
                  <a:pt x="44" y="63"/>
                  <a:pt x="47" y="61"/>
                  <a:pt x="48" y="57"/>
                </a:cubicBezTo>
                <a:cubicBezTo>
                  <a:pt x="49" y="55"/>
                  <a:pt x="50" y="52"/>
                  <a:pt x="50" y="50"/>
                </a:cubicBezTo>
                <a:cubicBezTo>
                  <a:pt x="50" y="47"/>
                  <a:pt x="49" y="43"/>
                  <a:pt x="47" y="4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CD907D08-4DC5-4956-9519-78CA7DBCA42C}"/>
              </a:ext>
            </a:extLst>
          </p:cNvPr>
          <p:cNvSpPr>
            <a:spLocks/>
          </p:cNvSpPr>
          <p:nvPr/>
        </p:nvSpPr>
        <p:spPr bwMode="auto">
          <a:xfrm>
            <a:off x="938213" y="5826125"/>
            <a:ext cx="125412" cy="182562"/>
          </a:xfrm>
          <a:custGeom>
            <a:avLst/>
            <a:gdLst>
              <a:gd name="T0" fmla="*/ 39 w 50"/>
              <a:gd name="T1" fmla="*/ 33 h 73"/>
              <a:gd name="T2" fmla="*/ 16 w 50"/>
              <a:gd name="T3" fmla="*/ 28 h 73"/>
              <a:gd name="T4" fmla="*/ 13 w 50"/>
              <a:gd name="T5" fmla="*/ 21 h 73"/>
              <a:gd name="T6" fmla="*/ 27 w 50"/>
              <a:gd name="T7" fmla="*/ 18 h 73"/>
              <a:gd name="T8" fmla="*/ 37 w 50"/>
              <a:gd name="T9" fmla="*/ 22 h 73"/>
              <a:gd name="T10" fmla="*/ 47 w 50"/>
              <a:gd name="T11" fmla="*/ 15 h 73"/>
              <a:gd name="T12" fmla="*/ 37 w 50"/>
              <a:gd name="T13" fmla="*/ 8 h 73"/>
              <a:gd name="T14" fmla="*/ 31 w 50"/>
              <a:gd name="T15" fmla="*/ 5 h 73"/>
              <a:gd name="T16" fmla="*/ 31 w 50"/>
              <a:gd name="T17" fmla="*/ 0 h 73"/>
              <a:gd name="T18" fmla="*/ 19 w 50"/>
              <a:gd name="T19" fmla="*/ 0 h 73"/>
              <a:gd name="T20" fmla="*/ 18 w 50"/>
              <a:gd name="T21" fmla="*/ 6 h 73"/>
              <a:gd name="T22" fmla="*/ 2 w 50"/>
              <a:gd name="T23" fmla="*/ 16 h 73"/>
              <a:gd name="T24" fmla="*/ 5 w 50"/>
              <a:gd name="T25" fmla="*/ 36 h 73"/>
              <a:gd name="T26" fmla="*/ 19 w 50"/>
              <a:gd name="T27" fmla="*/ 42 h 73"/>
              <a:gd name="T28" fmla="*/ 21 w 50"/>
              <a:gd name="T29" fmla="*/ 42 h 73"/>
              <a:gd name="T30" fmla="*/ 22 w 50"/>
              <a:gd name="T31" fmla="*/ 42 h 73"/>
              <a:gd name="T32" fmla="*/ 23 w 50"/>
              <a:gd name="T33" fmla="*/ 42 h 73"/>
              <a:gd name="T34" fmla="*/ 25 w 50"/>
              <a:gd name="T35" fmla="*/ 43 h 73"/>
              <a:gd name="T36" fmla="*/ 26 w 50"/>
              <a:gd name="T37" fmla="*/ 43 h 73"/>
              <a:gd name="T38" fmla="*/ 31 w 50"/>
              <a:gd name="T39" fmla="*/ 44 h 73"/>
              <a:gd name="T40" fmla="*/ 37 w 50"/>
              <a:gd name="T41" fmla="*/ 49 h 73"/>
              <a:gd name="T42" fmla="*/ 31 w 50"/>
              <a:gd name="T43" fmla="*/ 55 h 73"/>
              <a:gd name="T44" fmla="*/ 13 w 50"/>
              <a:gd name="T45" fmla="*/ 51 h 73"/>
              <a:gd name="T46" fmla="*/ 9 w 50"/>
              <a:gd name="T47" fmla="*/ 53 h 73"/>
              <a:gd name="T48" fmla="*/ 3 w 50"/>
              <a:gd name="T49" fmla="*/ 57 h 73"/>
              <a:gd name="T50" fmla="*/ 9 w 50"/>
              <a:gd name="T51" fmla="*/ 63 h 73"/>
              <a:gd name="T52" fmla="*/ 19 w 50"/>
              <a:gd name="T53" fmla="*/ 67 h 73"/>
              <a:gd name="T54" fmla="*/ 19 w 50"/>
              <a:gd name="T55" fmla="*/ 73 h 73"/>
              <a:gd name="T56" fmla="*/ 31 w 50"/>
              <a:gd name="T57" fmla="*/ 73 h 73"/>
              <a:gd name="T58" fmla="*/ 32 w 50"/>
              <a:gd name="T59" fmla="*/ 67 h 73"/>
              <a:gd name="T60" fmla="*/ 48 w 50"/>
              <a:gd name="T61" fmla="*/ 57 h 73"/>
              <a:gd name="T62" fmla="*/ 47 w 50"/>
              <a:gd name="T63" fmla="*/ 4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" h="73">
                <a:moveTo>
                  <a:pt x="47" y="40"/>
                </a:moveTo>
                <a:cubicBezTo>
                  <a:pt x="45" y="37"/>
                  <a:pt x="42" y="35"/>
                  <a:pt x="39" y="33"/>
                </a:cubicBezTo>
                <a:cubicBezTo>
                  <a:pt x="35" y="32"/>
                  <a:pt x="32" y="31"/>
                  <a:pt x="28" y="31"/>
                </a:cubicBezTo>
                <a:cubicBezTo>
                  <a:pt x="24" y="30"/>
                  <a:pt x="20" y="29"/>
                  <a:pt x="16" y="28"/>
                </a:cubicBezTo>
                <a:cubicBezTo>
                  <a:pt x="15" y="28"/>
                  <a:pt x="15" y="28"/>
                  <a:pt x="14" y="27"/>
                </a:cubicBezTo>
                <a:cubicBezTo>
                  <a:pt x="13" y="26"/>
                  <a:pt x="12" y="23"/>
                  <a:pt x="13" y="21"/>
                </a:cubicBezTo>
                <a:cubicBezTo>
                  <a:pt x="14" y="20"/>
                  <a:pt x="16" y="19"/>
                  <a:pt x="17" y="19"/>
                </a:cubicBezTo>
                <a:cubicBezTo>
                  <a:pt x="20" y="18"/>
                  <a:pt x="24" y="18"/>
                  <a:pt x="27" y="18"/>
                </a:cubicBezTo>
                <a:cubicBezTo>
                  <a:pt x="30" y="18"/>
                  <a:pt x="34" y="20"/>
                  <a:pt x="37" y="22"/>
                </a:cubicBezTo>
                <a:cubicBezTo>
                  <a:pt x="37" y="22"/>
                  <a:pt x="37" y="23"/>
                  <a:pt x="37" y="22"/>
                </a:cubicBezTo>
                <a:cubicBezTo>
                  <a:pt x="41" y="20"/>
                  <a:pt x="44" y="18"/>
                  <a:pt x="47" y="16"/>
                </a:cubicBezTo>
                <a:cubicBezTo>
                  <a:pt x="48" y="16"/>
                  <a:pt x="48" y="15"/>
                  <a:pt x="47" y="15"/>
                </a:cubicBezTo>
                <a:cubicBezTo>
                  <a:pt x="46" y="14"/>
                  <a:pt x="45" y="13"/>
                  <a:pt x="44" y="13"/>
                </a:cubicBezTo>
                <a:cubicBezTo>
                  <a:pt x="42" y="11"/>
                  <a:pt x="40" y="9"/>
                  <a:pt x="37" y="8"/>
                </a:cubicBezTo>
                <a:cubicBezTo>
                  <a:pt x="35" y="7"/>
                  <a:pt x="33" y="7"/>
                  <a:pt x="32" y="6"/>
                </a:cubicBezTo>
                <a:cubicBezTo>
                  <a:pt x="31" y="6"/>
                  <a:pt x="31" y="6"/>
                  <a:pt x="31" y="5"/>
                </a:cubicBezTo>
                <a:cubicBezTo>
                  <a:pt x="31" y="4"/>
                  <a:pt x="31" y="2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7" y="0"/>
                  <a:pt x="23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2"/>
                  <a:pt x="19" y="4"/>
                  <a:pt x="19" y="5"/>
                </a:cubicBezTo>
                <a:cubicBezTo>
                  <a:pt x="19" y="6"/>
                  <a:pt x="19" y="6"/>
                  <a:pt x="18" y="6"/>
                </a:cubicBezTo>
                <a:cubicBezTo>
                  <a:pt x="16" y="7"/>
                  <a:pt x="13" y="7"/>
                  <a:pt x="11" y="8"/>
                </a:cubicBezTo>
                <a:cubicBezTo>
                  <a:pt x="7" y="10"/>
                  <a:pt x="4" y="12"/>
                  <a:pt x="2" y="16"/>
                </a:cubicBezTo>
                <a:cubicBezTo>
                  <a:pt x="1" y="19"/>
                  <a:pt x="0" y="22"/>
                  <a:pt x="1" y="26"/>
                </a:cubicBezTo>
                <a:cubicBezTo>
                  <a:pt x="1" y="30"/>
                  <a:pt x="3" y="33"/>
                  <a:pt x="5" y="36"/>
                </a:cubicBezTo>
                <a:cubicBezTo>
                  <a:pt x="8" y="38"/>
                  <a:pt x="11" y="40"/>
                  <a:pt x="14" y="41"/>
                </a:cubicBezTo>
                <a:cubicBezTo>
                  <a:pt x="16" y="41"/>
                  <a:pt x="18" y="42"/>
                  <a:pt x="19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1" y="42"/>
                  <a:pt x="21" y="42"/>
                </a:cubicBezTo>
                <a:cubicBezTo>
                  <a:pt x="21" y="42"/>
                  <a:pt x="21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4" y="42"/>
                  <a:pt x="24" y="43"/>
                  <a:pt x="25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27" y="43"/>
                  <a:pt x="28" y="43"/>
                  <a:pt x="29" y="44"/>
                </a:cubicBezTo>
                <a:cubicBezTo>
                  <a:pt x="29" y="44"/>
                  <a:pt x="30" y="44"/>
                  <a:pt x="31" y="44"/>
                </a:cubicBezTo>
                <a:cubicBezTo>
                  <a:pt x="32" y="44"/>
                  <a:pt x="33" y="45"/>
                  <a:pt x="34" y="45"/>
                </a:cubicBezTo>
                <a:cubicBezTo>
                  <a:pt x="36" y="46"/>
                  <a:pt x="37" y="47"/>
                  <a:pt x="37" y="49"/>
                </a:cubicBezTo>
                <a:cubicBezTo>
                  <a:pt x="37" y="51"/>
                  <a:pt x="36" y="53"/>
                  <a:pt x="34" y="54"/>
                </a:cubicBezTo>
                <a:cubicBezTo>
                  <a:pt x="33" y="54"/>
                  <a:pt x="32" y="54"/>
                  <a:pt x="31" y="55"/>
                </a:cubicBezTo>
                <a:cubicBezTo>
                  <a:pt x="28" y="55"/>
                  <a:pt x="25" y="55"/>
                  <a:pt x="23" y="55"/>
                </a:cubicBezTo>
                <a:cubicBezTo>
                  <a:pt x="19" y="55"/>
                  <a:pt x="16" y="53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2" y="52"/>
                  <a:pt x="10" y="53"/>
                  <a:pt x="9" y="53"/>
                </a:cubicBezTo>
                <a:cubicBezTo>
                  <a:pt x="9" y="53"/>
                  <a:pt x="9" y="54"/>
                  <a:pt x="9" y="54"/>
                </a:cubicBezTo>
                <a:cubicBezTo>
                  <a:pt x="7" y="55"/>
                  <a:pt x="5" y="56"/>
                  <a:pt x="3" y="57"/>
                </a:cubicBezTo>
                <a:cubicBezTo>
                  <a:pt x="3" y="57"/>
                  <a:pt x="3" y="57"/>
                  <a:pt x="3" y="58"/>
                </a:cubicBezTo>
                <a:cubicBezTo>
                  <a:pt x="5" y="60"/>
                  <a:pt x="7" y="62"/>
                  <a:pt x="9" y="63"/>
                </a:cubicBezTo>
                <a:cubicBezTo>
                  <a:pt x="12" y="65"/>
                  <a:pt x="15" y="66"/>
                  <a:pt x="19" y="67"/>
                </a:cubicBezTo>
                <a:cubicBezTo>
                  <a:pt x="19" y="67"/>
                  <a:pt x="19" y="67"/>
                  <a:pt x="19" y="67"/>
                </a:cubicBezTo>
                <a:cubicBezTo>
                  <a:pt x="19" y="69"/>
                  <a:pt x="19" y="71"/>
                  <a:pt x="19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23" y="73"/>
                  <a:pt x="27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1"/>
                  <a:pt x="31" y="70"/>
                  <a:pt x="31" y="68"/>
                </a:cubicBezTo>
                <a:cubicBezTo>
                  <a:pt x="31" y="67"/>
                  <a:pt x="31" y="67"/>
                  <a:pt x="32" y="67"/>
                </a:cubicBezTo>
                <a:cubicBezTo>
                  <a:pt x="35" y="66"/>
                  <a:pt x="37" y="66"/>
                  <a:pt x="40" y="65"/>
                </a:cubicBezTo>
                <a:cubicBezTo>
                  <a:pt x="44" y="63"/>
                  <a:pt x="47" y="60"/>
                  <a:pt x="48" y="57"/>
                </a:cubicBezTo>
                <a:cubicBezTo>
                  <a:pt x="49" y="54"/>
                  <a:pt x="50" y="52"/>
                  <a:pt x="50" y="50"/>
                </a:cubicBezTo>
                <a:cubicBezTo>
                  <a:pt x="50" y="46"/>
                  <a:pt x="49" y="43"/>
                  <a:pt x="47" y="4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031084AC-E521-4A1F-8170-AEE81E4B7A5C}"/>
              </a:ext>
            </a:extLst>
          </p:cNvPr>
          <p:cNvSpPr>
            <a:spLocks/>
          </p:cNvSpPr>
          <p:nvPr/>
        </p:nvSpPr>
        <p:spPr bwMode="auto">
          <a:xfrm>
            <a:off x="5462588" y="5608638"/>
            <a:ext cx="125412" cy="187325"/>
          </a:xfrm>
          <a:custGeom>
            <a:avLst/>
            <a:gdLst>
              <a:gd name="T0" fmla="*/ 39 w 50"/>
              <a:gd name="T1" fmla="*/ 34 h 74"/>
              <a:gd name="T2" fmla="*/ 16 w 50"/>
              <a:gd name="T3" fmla="*/ 29 h 74"/>
              <a:gd name="T4" fmla="*/ 14 w 50"/>
              <a:gd name="T5" fmla="*/ 22 h 74"/>
              <a:gd name="T6" fmla="*/ 27 w 50"/>
              <a:gd name="T7" fmla="*/ 19 h 74"/>
              <a:gd name="T8" fmla="*/ 38 w 50"/>
              <a:gd name="T9" fmla="*/ 23 h 74"/>
              <a:gd name="T10" fmla="*/ 48 w 50"/>
              <a:gd name="T11" fmla="*/ 16 h 74"/>
              <a:gd name="T12" fmla="*/ 37 w 50"/>
              <a:gd name="T13" fmla="*/ 9 h 74"/>
              <a:gd name="T14" fmla="*/ 31 w 50"/>
              <a:gd name="T15" fmla="*/ 6 h 74"/>
              <a:gd name="T16" fmla="*/ 31 w 50"/>
              <a:gd name="T17" fmla="*/ 0 h 74"/>
              <a:gd name="T18" fmla="*/ 19 w 50"/>
              <a:gd name="T19" fmla="*/ 1 h 74"/>
              <a:gd name="T20" fmla="*/ 19 w 50"/>
              <a:gd name="T21" fmla="*/ 7 h 74"/>
              <a:gd name="T22" fmla="*/ 3 w 50"/>
              <a:gd name="T23" fmla="*/ 17 h 74"/>
              <a:gd name="T24" fmla="*/ 6 w 50"/>
              <a:gd name="T25" fmla="*/ 37 h 74"/>
              <a:gd name="T26" fmla="*/ 20 w 50"/>
              <a:gd name="T27" fmla="*/ 43 h 74"/>
              <a:gd name="T28" fmla="*/ 21 w 50"/>
              <a:gd name="T29" fmla="*/ 43 h 74"/>
              <a:gd name="T30" fmla="*/ 22 w 50"/>
              <a:gd name="T31" fmla="*/ 43 h 74"/>
              <a:gd name="T32" fmla="*/ 23 w 50"/>
              <a:gd name="T33" fmla="*/ 43 h 74"/>
              <a:gd name="T34" fmla="*/ 25 w 50"/>
              <a:gd name="T35" fmla="*/ 43 h 74"/>
              <a:gd name="T36" fmla="*/ 26 w 50"/>
              <a:gd name="T37" fmla="*/ 44 h 74"/>
              <a:gd name="T38" fmla="*/ 31 w 50"/>
              <a:gd name="T39" fmla="*/ 45 h 74"/>
              <a:gd name="T40" fmla="*/ 38 w 50"/>
              <a:gd name="T41" fmla="*/ 50 h 74"/>
              <a:gd name="T42" fmla="*/ 31 w 50"/>
              <a:gd name="T43" fmla="*/ 55 h 74"/>
              <a:gd name="T44" fmla="*/ 14 w 50"/>
              <a:gd name="T45" fmla="*/ 52 h 74"/>
              <a:gd name="T46" fmla="*/ 9 w 50"/>
              <a:gd name="T47" fmla="*/ 54 h 74"/>
              <a:gd name="T48" fmla="*/ 4 w 50"/>
              <a:gd name="T49" fmla="*/ 58 h 74"/>
              <a:gd name="T50" fmla="*/ 10 w 50"/>
              <a:gd name="T51" fmla="*/ 64 h 74"/>
              <a:gd name="T52" fmla="*/ 19 w 50"/>
              <a:gd name="T53" fmla="*/ 68 h 74"/>
              <a:gd name="T54" fmla="*/ 20 w 50"/>
              <a:gd name="T55" fmla="*/ 74 h 74"/>
              <a:gd name="T56" fmla="*/ 32 w 50"/>
              <a:gd name="T57" fmla="*/ 74 h 74"/>
              <a:gd name="T58" fmla="*/ 32 w 50"/>
              <a:gd name="T59" fmla="*/ 68 h 74"/>
              <a:gd name="T60" fmla="*/ 49 w 50"/>
              <a:gd name="T61" fmla="*/ 57 h 74"/>
              <a:gd name="T62" fmla="*/ 48 w 50"/>
              <a:gd name="T63" fmla="*/ 4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" h="74">
                <a:moveTo>
                  <a:pt x="48" y="41"/>
                </a:moveTo>
                <a:cubicBezTo>
                  <a:pt x="45" y="38"/>
                  <a:pt x="43" y="36"/>
                  <a:pt x="39" y="34"/>
                </a:cubicBezTo>
                <a:cubicBezTo>
                  <a:pt x="36" y="33"/>
                  <a:pt x="32" y="32"/>
                  <a:pt x="28" y="31"/>
                </a:cubicBezTo>
                <a:cubicBezTo>
                  <a:pt x="24" y="31"/>
                  <a:pt x="20" y="30"/>
                  <a:pt x="16" y="29"/>
                </a:cubicBezTo>
                <a:cubicBezTo>
                  <a:pt x="15" y="29"/>
                  <a:pt x="15" y="29"/>
                  <a:pt x="15" y="28"/>
                </a:cubicBezTo>
                <a:cubicBezTo>
                  <a:pt x="13" y="27"/>
                  <a:pt x="12" y="24"/>
                  <a:pt x="14" y="22"/>
                </a:cubicBezTo>
                <a:cubicBezTo>
                  <a:pt x="15" y="21"/>
                  <a:pt x="16" y="20"/>
                  <a:pt x="18" y="20"/>
                </a:cubicBezTo>
                <a:cubicBezTo>
                  <a:pt x="21" y="19"/>
                  <a:pt x="24" y="19"/>
                  <a:pt x="27" y="19"/>
                </a:cubicBezTo>
                <a:cubicBezTo>
                  <a:pt x="31" y="19"/>
                  <a:pt x="34" y="20"/>
                  <a:pt x="37" y="23"/>
                </a:cubicBezTo>
                <a:cubicBezTo>
                  <a:pt x="37" y="23"/>
                  <a:pt x="37" y="23"/>
                  <a:pt x="38" y="23"/>
                </a:cubicBezTo>
                <a:cubicBezTo>
                  <a:pt x="41" y="21"/>
                  <a:pt x="44" y="19"/>
                  <a:pt x="48" y="17"/>
                </a:cubicBezTo>
                <a:cubicBezTo>
                  <a:pt x="48" y="16"/>
                  <a:pt x="48" y="16"/>
                  <a:pt x="48" y="16"/>
                </a:cubicBezTo>
                <a:cubicBezTo>
                  <a:pt x="47" y="15"/>
                  <a:pt x="45" y="14"/>
                  <a:pt x="44" y="13"/>
                </a:cubicBezTo>
                <a:cubicBezTo>
                  <a:pt x="42" y="11"/>
                  <a:pt x="40" y="10"/>
                  <a:pt x="37" y="9"/>
                </a:cubicBezTo>
                <a:cubicBezTo>
                  <a:pt x="35" y="8"/>
                  <a:pt x="34" y="7"/>
                  <a:pt x="32" y="7"/>
                </a:cubicBezTo>
                <a:cubicBezTo>
                  <a:pt x="32" y="7"/>
                  <a:pt x="31" y="7"/>
                  <a:pt x="31" y="6"/>
                </a:cubicBezTo>
                <a:cubicBezTo>
                  <a:pt x="31" y="5"/>
                  <a:pt x="31" y="3"/>
                  <a:pt x="31" y="1"/>
                </a:cubicBezTo>
                <a:cubicBezTo>
                  <a:pt x="31" y="1"/>
                  <a:pt x="31" y="0"/>
                  <a:pt x="31" y="0"/>
                </a:cubicBezTo>
                <a:cubicBezTo>
                  <a:pt x="27" y="0"/>
                  <a:pt x="23" y="0"/>
                  <a:pt x="20" y="0"/>
                </a:cubicBezTo>
                <a:cubicBezTo>
                  <a:pt x="19" y="0"/>
                  <a:pt x="19" y="1"/>
                  <a:pt x="19" y="1"/>
                </a:cubicBezTo>
                <a:cubicBezTo>
                  <a:pt x="19" y="3"/>
                  <a:pt x="19" y="5"/>
                  <a:pt x="19" y="6"/>
                </a:cubicBezTo>
                <a:cubicBezTo>
                  <a:pt x="19" y="7"/>
                  <a:pt x="19" y="7"/>
                  <a:pt x="19" y="7"/>
                </a:cubicBezTo>
                <a:cubicBezTo>
                  <a:pt x="16" y="7"/>
                  <a:pt x="14" y="8"/>
                  <a:pt x="11" y="9"/>
                </a:cubicBezTo>
                <a:cubicBezTo>
                  <a:pt x="7" y="11"/>
                  <a:pt x="4" y="13"/>
                  <a:pt x="3" y="17"/>
                </a:cubicBezTo>
                <a:cubicBezTo>
                  <a:pt x="1" y="20"/>
                  <a:pt x="0" y="23"/>
                  <a:pt x="1" y="27"/>
                </a:cubicBezTo>
                <a:cubicBezTo>
                  <a:pt x="1" y="31"/>
                  <a:pt x="3" y="34"/>
                  <a:pt x="6" y="37"/>
                </a:cubicBezTo>
                <a:cubicBezTo>
                  <a:pt x="8" y="39"/>
                  <a:pt x="11" y="40"/>
                  <a:pt x="14" y="41"/>
                </a:cubicBezTo>
                <a:cubicBezTo>
                  <a:pt x="16" y="42"/>
                  <a:pt x="18" y="42"/>
                  <a:pt x="20" y="43"/>
                </a:cubicBezTo>
                <a:cubicBezTo>
                  <a:pt x="20" y="43"/>
                  <a:pt x="20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4" y="43"/>
                  <a:pt x="24" y="43"/>
                  <a:pt x="25" y="43"/>
                </a:cubicBezTo>
                <a:cubicBezTo>
                  <a:pt x="25" y="43"/>
                  <a:pt x="25" y="44"/>
                  <a:pt x="25" y="44"/>
                </a:cubicBezTo>
                <a:cubicBezTo>
                  <a:pt x="25" y="44"/>
                  <a:pt x="26" y="44"/>
                  <a:pt x="26" y="44"/>
                </a:cubicBezTo>
                <a:cubicBezTo>
                  <a:pt x="27" y="44"/>
                  <a:pt x="28" y="44"/>
                  <a:pt x="29" y="44"/>
                </a:cubicBezTo>
                <a:cubicBezTo>
                  <a:pt x="30" y="44"/>
                  <a:pt x="30" y="45"/>
                  <a:pt x="31" y="45"/>
                </a:cubicBezTo>
                <a:cubicBezTo>
                  <a:pt x="32" y="45"/>
                  <a:pt x="33" y="45"/>
                  <a:pt x="35" y="46"/>
                </a:cubicBezTo>
                <a:cubicBezTo>
                  <a:pt x="37" y="46"/>
                  <a:pt x="38" y="48"/>
                  <a:pt x="38" y="50"/>
                </a:cubicBezTo>
                <a:cubicBezTo>
                  <a:pt x="38" y="52"/>
                  <a:pt x="37" y="54"/>
                  <a:pt x="35" y="55"/>
                </a:cubicBezTo>
                <a:cubicBezTo>
                  <a:pt x="33" y="55"/>
                  <a:pt x="32" y="55"/>
                  <a:pt x="31" y="55"/>
                </a:cubicBezTo>
                <a:cubicBezTo>
                  <a:pt x="28" y="56"/>
                  <a:pt x="25" y="56"/>
                  <a:pt x="23" y="56"/>
                </a:cubicBezTo>
                <a:cubicBezTo>
                  <a:pt x="19" y="55"/>
                  <a:pt x="16" y="54"/>
                  <a:pt x="14" y="52"/>
                </a:cubicBezTo>
                <a:cubicBezTo>
                  <a:pt x="13" y="51"/>
                  <a:pt x="13" y="51"/>
                  <a:pt x="13" y="52"/>
                </a:cubicBezTo>
                <a:cubicBezTo>
                  <a:pt x="12" y="53"/>
                  <a:pt x="11" y="53"/>
                  <a:pt x="9" y="54"/>
                </a:cubicBezTo>
                <a:cubicBezTo>
                  <a:pt x="9" y="54"/>
                  <a:pt x="9" y="54"/>
                  <a:pt x="9" y="55"/>
                </a:cubicBezTo>
                <a:cubicBezTo>
                  <a:pt x="7" y="56"/>
                  <a:pt x="5" y="57"/>
                  <a:pt x="4" y="58"/>
                </a:cubicBezTo>
                <a:cubicBezTo>
                  <a:pt x="3" y="58"/>
                  <a:pt x="3" y="58"/>
                  <a:pt x="4" y="58"/>
                </a:cubicBezTo>
                <a:cubicBezTo>
                  <a:pt x="5" y="61"/>
                  <a:pt x="7" y="63"/>
                  <a:pt x="10" y="64"/>
                </a:cubicBezTo>
                <a:cubicBezTo>
                  <a:pt x="12" y="66"/>
                  <a:pt x="16" y="67"/>
                  <a:pt x="19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70"/>
                  <a:pt x="19" y="72"/>
                  <a:pt x="19" y="74"/>
                </a:cubicBezTo>
                <a:cubicBezTo>
                  <a:pt x="19" y="74"/>
                  <a:pt x="19" y="74"/>
                  <a:pt x="20" y="74"/>
                </a:cubicBezTo>
                <a:cubicBezTo>
                  <a:pt x="23" y="74"/>
                  <a:pt x="27" y="74"/>
                  <a:pt x="31" y="74"/>
                </a:cubicBezTo>
                <a:cubicBezTo>
                  <a:pt x="31" y="74"/>
                  <a:pt x="32" y="74"/>
                  <a:pt x="32" y="74"/>
                </a:cubicBezTo>
                <a:cubicBezTo>
                  <a:pt x="32" y="72"/>
                  <a:pt x="32" y="70"/>
                  <a:pt x="32" y="69"/>
                </a:cubicBezTo>
                <a:cubicBezTo>
                  <a:pt x="32" y="68"/>
                  <a:pt x="32" y="68"/>
                  <a:pt x="32" y="68"/>
                </a:cubicBezTo>
                <a:cubicBezTo>
                  <a:pt x="35" y="67"/>
                  <a:pt x="38" y="67"/>
                  <a:pt x="40" y="65"/>
                </a:cubicBezTo>
                <a:cubicBezTo>
                  <a:pt x="44" y="64"/>
                  <a:pt x="47" y="61"/>
                  <a:pt x="49" y="57"/>
                </a:cubicBezTo>
                <a:cubicBezTo>
                  <a:pt x="49" y="55"/>
                  <a:pt x="50" y="53"/>
                  <a:pt x="50" y="51"/>
                </a:cubicBezTo>
                <a:cubicBezTo>
                  <a:pt x="50" y="47"/>
                  <a:pt x="49" y="44"/>
                  <a:pt x="48" y="4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5" name="Freeform 53">
            <a:extLst>
              <a:ext uri="{FF2B5EF4-FFF2-40B4-BE49-F238E27FC236}">
                <a16:creationId xmlns:a16="http://schemas.microsoft.com/office/drawing/2014/main" id="{62F27CF3-0EF2-4463-8B82-6A78736DAB08}"/>
              </a:ext>
            </a:extLst>
          </p:cNvPr>
          <p:cNvSpPr>
            <a:spLocks noEditPoints="1"/>
          </p:cNvSpPr>
          <p:nvPr/>
        </p:nvSpPr>
        <p:spPr bwMode="auto">
          <a:xfrm>
            <a:off x="8388350" y="1223963"/>
            <a:ext cx="1520825" cy="1174750"/>
          </a:xfrm>
          <a:custGeom>
            <a:avLst/>
            <a:gdLst>
              <a:gd name="T0" fmla="*/ 49 w 443"/>
              <a:gd name="T1" fmla="*/ 113 h 342"/>
              <a:gd name="T2" fmla="*/ 0 w 443"/>
              <a:gd name="T3" fmla="*/ 107 h 342"/>
              <a:gd name="T4" fmla="*/ 83 w 443"/>
              <a:gd name="T5" fmla="*/ 38 h 342"/>
              <a:gd name="T6" fmla="*/ 201 w 443"/>
              <a:gd name="T7" fmla="*/ 1 h 342"/>
              <a:gd name="T8" fmla="*/ 204 w 443"/>
              <a:gd name="T9" fmla="*/ 27 h 342"/>
              <a:gd name="T10" fmla="*/ 203 w 443"/>
              <a:gd name="T11" fmla="*/ 50 h 342"/>
              <a:gd name="T12" fmla="*/ 191 w 443"/>
              <a:gd name="T13" fmla="*/ 90 h 342"/>
              <a:gd name="T14" fmla="*/ 189 w 443"/>
              <a:gd name="T15" fmla="*/ 34 h 342"/>
              <a:gd name="T16" fmla="*/ 195 w 443"/>
              <a:gd name="T17" fmla="*/ 13 h 342"/>
              <a:gd name="T18" fmla="*/ 168 w 443"/>
              <a:gd name="T19" fmla="*/ 31 h 342"/>
              <a:gd name="T20" fmla="*/ 179 w 443"/>
              <a:gd name="T21" fmla="*/ 65 h 342"/>
              <a:gd name="T22" fmla="*/ 77 w 443"/>
              <a:gd name="T23" fmla="*/ 126 h 342"/>
              <a:gd name="T24" fmla="*/ 213 w 443"/>
              <a:gd name="T25" fmla="*/ 107 h 342"/>
              <a:gd name="T26" fmla="*/ 223 w 443"/>
              <a:gd name="T27" fmla="*/ 61 h 342"/>
              <a:gd name="T28" fmla="*/ 369 w 443"/>
              <a:gd name="T29" fmla="*/ 181 h 342"/>
              <a:gd name="T30" fmla="*/ 401 w 443"/>
              <a:gd name="T31" fmla="*/ 179 h 342"/>
              <a:gd name="T32" fmla="*/ 393 w 443"/>
              <a:gd name="T33" fmla="*/ 171 h 342"/>
              <a:gd name="T34" fmla="*/ 382 w 443"/>
              <a:gd name="T35" fmla="*/ 133 h 342"/>
              <a:gd name="T36" fmla="*/ 417 w 443"/>
              <a:gd name="T37" fmla="*/ 167 h 342"/>
              <a:gd name="T38" fmla="*/ 417 w 443"/>
              <a:gd name="T39" fmla="*/ 178 h 342"/>
              <a:gd name="T40" fmla="*/ 379 w 443"/>
              <a:gd name="T41" fmla="*/ 205 h 342"/>
              <a:gd name="T42" fmla="*/ 348 w 443"/>
              <a:gd name="T43" fmla="*/ 290 h 342"/>
              <a:gd name="T44" fmla="*/ 320 w 443"/>
              <a:gd name="T45" fmla="*/ 339 h 342"/>
              <a:gd name="T46" fmla="*/ 270 w 443"/>
              <a:gd name="T47" fmla="*/ 308 h 342"/>
              <a:gd name="T48" fmla="*/ 182 w 443"/>
              <a:gd name="T49" fmla="*/ 321 h 342"/>
              <a:gd name="T50" fmla="*/ 131 w 443"/>
              <a:gd name="T51" fmla="*/ 323 h 342"/>
              <a:gd name="T52" fmla="*/ 44 w 443"/>
              <a:gd name="T53" fmla="*/ 241 h 342"/>
              <a:gd name="T54" fmla="*/ 12 w 443"/>
              <a:gd name="T55" fmla="*/ 184 h 342"/>
              <a:gd name="T56" fmla="*/ 25 w 443"/>
              <a:gd name="T57" fmla="*/ 161 h 342"/>
              <a:gd name="T58" fmla="*/ 60 w 443"/>
              <a:gd name="T59" fmla="*/ 131 h 342"/>
              <a:gd name="T60" fmla="*/ 235 w 443"/>
              <a:gd name="T61" fmla="*/ 130 h 342"/>
              <a:gd name="T62" fmla="*/ 201 w 443"/>
              <a:gd name="T63" fmla="*/ 145 h 342"/>
              <a:gd name="T64" fmla="*/ 178 w 443"/>
              <a:gd name="T65" fmla="*/ 172 h 342"/>
              <a:gd name="T66" fmla="*/ 201 w 443"/>
              <a:gd name="T67" fmla="*/ 219 h 342"/>
              <a:gd name="T68" fmla="*/ 229 w 443"/>
              <a:gd name="T69" fmla="*/ 245 h 342"/>
              <a:gd name="T70" fmla="*/ 207 w 443"/>
              <a:gd name="T71" fmla="*/ 232 h 342"/>
              <a:gd name="T72" fmla="*/ 201 w 443"/>
              <a:gd name="T73" fmla="*/ 271 h 342"/>
              <a:gd name="T74" fmla="*/ 205 w 443"/>
              <a:gd name="T75" fmla="*/ 287 h 342"/>
              <a:gd name="T76" fmla="*/ 236 w 443"/>
              <a:gd name="T77" fmla="*/ 270 h 342"/>
              <a:gd name="T78" fmla="*/ 259 w 443"/>
              <a:gd name="T79" fmla="*/ 221 h 342"/>
              <a:gd name="T80" fmla="*/ 208 w 443"/>
              <a:gd name="T81" fmla="*/ 198 h 342"/>
              <a:gd name="T82" fmla="*/ 229 w 443"/>
              <a:gd name="T83" fmla="*/ 172 h 342"/>
              <a:gd name="T84" fmla="*/ 259 w 443"/>
              <a:gd name="T85" fmla="*/ 185 h 342"/>
              <a:gd name="T86" fmla="*/ 129 w 443"/>
              <a:gd name="T87" fmla="*/ 149 h 342"/>
              <a:gd name="T88" fmla="*/ 98 w 443"/>
              <a:gd name="T89" fmla="*/ 148 h 342"/>
              <a:gd name="T90" fmla="*/ 129 w 443"/>
              <a:gd name="T91" fmla="*/ 149 h 342"/>
              <a:gd name="T92" fmla="*/ 405 w 443"/>
              <a:gd name="T93" fmla="*/ 162 h 342"/>
              <a:gd name="T94" fmla="*/ 388 w 443"/>
              <a:gd name="T95" fmla="*/ 141 h 342"/>
              <a:gd name="T96" fmla="*/ 401 w 443"/>
              <a:gd name="T97" fmla="*/ 16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3" h="342">
                <a:moveTo>
                  <a:pt x="60" y="131"/>
                </a:moveTo>
                <a:cubicBezTo>
                  <a:pt x="56" y="124"/>
                  <a:pt x="52" y="119"/>
                  <a:pt x="49" y="113"/>
                </a:cubicBezTo>
                <a:cubicBezTo>
                  <a:pt x="42" y="100"/>
                  <a:pt x="42" y="100"/>
                  <a:pt x="27" y="103"/>
                </a:cubicBezTo>
                <a:cubicBezTo>
                  <a:pt x="18" y="105"/>
                  <a:pt x="10" y="107"/>
                  <a:pt x="0" y="107"/>
                </a:cubicBezTo>
                <a:cubicBezTo>
                  <a:pt x="8" y="100"/>
                  <a:pt x="16" y="93"/>
                  <a:pt x="24" y="86"/>
                </a:cubicBezTo>
                <a:cubicBezTo>
                  <a:pt x="44" y="70"/>
                  <a:pt x="63" y="54"/>
                  <a:pt x="83" y="38"/>
                </a:cubicBezTo>
                <a:cubicBezTo>
                  <a:pt x="85" y="36"/>
                  <a:pt x="88" y="34"/>
                  <a:pt x="92" y="33"/>
                </a:cubicBezTo>
                <a:cubicBezTo>
                  <a:pt x="128" y="22"/>
                  <a:pt x="165" y="11"/>
                  <a:pt x="201" y="1"/>
                </a:cubicBezTo>
                <a:cubicBezTo>
                  <a:pt x="203" y="0"/>
                  <a:pt x="204" y="1"/>
                  <a:pt x="205" y="0"/>
                </a:cubicBezTo>
                <a:cubicBezTo>
                  <a:pt x="199" y="9"/>
                  <a:pt x="199" y="18"/>
                  <a:pt x="204" y="27"/>
                </a:cubicBezTo>
                <a:cubicBezTo>
                  <a:pt x="205" y="29"/>
                  <a:pt x="205" y="33"/>
                  <a:pt x="205" y="36"/>
                </a:cubicBezTo>
                <a:cubicBezTo>
                  <a:pt x="205" y="41"/>
                  <a:pt x="204" y="45"/>
                  <a:pt x="203" y="50"/>
                </a:cubicBezTo>
                <a:cubicBezTo>
                  <a:pt x="203" y="63"/>
                  <a:pt x="203" y="76"/>
                  <a:pt x="203" y="90"/>
                </a:cubicBezTo>
                <a:cubicBezTo>
                  <a:pt x="199" y="90"/>
                  <a:pt x="195" y="90"/>
                  <a:pt x="191" y="90"/>
                </a:cubicBezTo>
                <a:cubicBezTo>
                  <a:pt x="191" y="78"/>
                  <a:pt x="190" y="66"/>
                  <a:pt x="191" y="55"/>
                </a:cubicBezTo>
                <a:cubicBezTo>
                  <a:pt x="191" y="48"/>
                  <a:pt x="194" y="41"/>
                  <a:pt x="189" y="34"/>
                </a:cubicBezTo>
                <a:cubicBezTo>
                  <a:pt x="188" y="33"/>
                  <a:pt x="190" y="29"/>
                  <a:pt x="191" y="26"/>
                </a:cubicBezTo>
                <a:cubicBezTo>
                  <a:pt x="192" y="22"/>
                  <a:pt x="194" y="18"/>
                  <a:pt x="195" y="13"/>
                </a:cubicBezTo>
                <a:cubicBezTo>
                  <a:pt x="194" y="13"/>
                  <a:pt x="193" y="12"/>
                  <a:pt x="193" y="12"/>
                </a:cubicBezTo>
                <a:cubicBezTo>
                  <a:pt x="185" y="18"/>
                  <a:pt x="177" y="25"/>
                  <a:pt x="168" y="31"/>
                </a:cubicBezTo>
                <a:cubicBezTo>
                  <a:pt x="172" y="39"/>
                  <a:pt x="176" y="46"/>
                  <a:pt x="180" y="53"/>
                </a:cubicBezTo>
                <a:cubicBezTo>
                  <a:pt x="183" y="58"/>
                  <a:pt x="182" y="62"/>
                  <a:pt x="179" y="65"/>
                </a:cubicBezTo>
                <a:cubicBezTo>
                  <a:pt x="171" y="72"/>
                  <a:pt x="163" y="79"/>
                  <a:pt x="154" y="84"/>
                </a:cubicBezTo>
                <a:cubicBezTo>
                  <a:pt x="129" y="99"/>
                  <a:pt x="102" y="112"/>
                  <a:pt x="77" y="126"/>
                </a:cubicBezTo>
                <a:cubicBezTo>
                  <a:pt x="111" y="126"/>
                  <a:pt x="142" y="115"/>
                  <a:pt x="171" y="96"/>
                </a:cubicBezTo>
                <a:cubicBezTo>
                  <a:pt x="180" y="109"/>
                  <a:pt x="199" y="114"/>
                  <a:pt x="213" y="107"/>
                </a:cubicBezTo>
                <a:cubicBezTo>
                  <a:pt x="220" y="104"/>
                  <a:pt x="223" y="98"/>
                  <a:pt x="223" y="90"/>
                </a:cubicBezTo>
                <a:cubicBezTo>
                  <a:pt x="223" y="81"/>
                  <a:pt x="223" y="73"/>
                  <a:pt x="223" y="61"/>
                </a:cubicBezTo>
                <a:cubicBezTo>
                  <a:pt x="241" y="65"/>
                  <a:pt x="258" y="67"/>
                  <a:pt x="274" y="72"/>
                </a:cubicBezTo>
                <a:cubicBezTo>
                  <a:pt x="327" y="89"/>
                  <a:pt x="359" y="126"/>
                  <a:pt x="369" y="181"/>
                </a:cubicBezTo>
                <a:cubicBezTo>
                  <a:pt x="371" y="187"/>
                  <a:pt x="374" y="189"/>
                  <a:pt x="379" y="187"/>
                </a:cubicBezTo>
                <a:cubicBezTo>
                  <a:pt x="386" y="185"/>
                  <a:pt x="394" y="182"/>
                  <a:pt x="401" y="179"/>
                </a:cubicBezTo>
                <a:cubicBezTo>
                  <a:pt x="401" y="178"/>
                  <a:pt x="401" y="177"/>
                  <a:pt x="400" y="175"/>
                </a:cubicBezTo>
                <a:cubicBezTo>
                  <a:pt x="398" y="174"/>
                  <a:pt x="395" y="173"/>
                  <a:pt x="393" y="171"/>
                </a:cubicBezTo>
                <a:cubicBezTo>
                  <a:pt x="387" y="166"/>
                  <a:pt x="382" y="162"/>
                  <a:pt x="378" y="156"/>
                </a:cubicBezTo>
                <a:cubicBezTo>
                  <a:pt x="372" y="147"/>
                  <a:pt x="374" y="138"/>
                  <a:pt x="382" y="133"/>
                </a:cubicBezTo>
                <a:cubicBezTo>
                  <a:pt x="390" y="128"/>
                  <a:pt x="401" y="128"/>
                  <a:pt x="406" y="137"/>
                </a:cubicBezTo>
                <a:cubicBezTo>
                  <a:pt x="411" y="146"/>
                  <a:pt x="413" y="156"/>
                  <a:pt x="417" y="167"/>
                </a:cubicBezTo>
                <a:cubicBezTo>
                  <a:pt x="426" y="169"/>
                  <a:pt x="427" y="168"/>
                  <a:pt x="435" y="144"/>
                </a:cubicBezTo>
                <a:cubicBezTo>
                  <a:pt x="443" y="161"/>
                  <a:pt x="435" y="176"/>
                  <a:pt x="417" y="178"/>
                </a:cubicBezTo>
                <a:cubicBezTo>
                  <a:pt x="414" y="178"/>
                  <a:pt x="411" y="179"/>
                  <a:pt x="411" y="180"/>
                </a:cubicBezTo>
                <a:cubicBezTo>
                  <a:pt x="404" y="194"/>
                  <a:pt x="392" y="200"/>
                  <a:pt x="379" y="205"/>
                </a:cubicBezTo>
                <a:cubicBezTo>
                  <a:pt x="373" y="207"/>
                  <a:pt x="371" y="210"/>
                  <a:pt x="371" y="216"/>
                </a:cubicBezTo>
                <a:cubicBezTo>
                  <a:pt x="370" y="242"/>
                  <a:pt x="364" y="267"/>
                  <a:pt x="348" y="290"/>
                </a:cubicBezTo>
                <a:cubicBezTo>
                  <a:pt x="340" y="302"/>
                  <a:pt x="336" y="317"/>
                  <a:pt x="331" y="331"/>
                </a:cubicBezTo>
                <a:cubicBezTo>
                  <a:pt x="329" y="337"/>
                  <a:pt x="325" y="338"/>
                  <a:pt x="320" y="339"/>
                </a:cubicBezTo>
                <a:cubicBezTo>
                  <a:pt x="300" y="342"/>
                  <a:pt x="288" y="335"/>
                  <a:pt x="284" y="316"/>
                </a:cubicBezTo>
                <a:cubicBezTo>
                  <a:pt x="282" y="308"/>
                  <a:pt x="278" y="307"/>
                  <a:pt x="270" y="308"/>
                </a:cubicBezTo>
                <a:cubicBezTo>
                  <a:pt x="245" y="311"/>
                  <a:pt x="220" y="312"/>
                  <a:pt x="195" y="313"/>
                </a:cubicBezTo>
                <a:cubicBezTo>
                  <a:pt x="189" y="313"/>
                  <a:pt x="184" y="313"/>
                  <a:pt x="182" y="321"/>
                </a:cubicBezTo>
                <a:cubicBezTo>
                  <a:pt x="179" y="336"/>
                  <a:pt x="170" y="339"/>
                  <a:pt x="156" y="339"/>
                </a:cubicBezTo>
                <a:cubicBezTo>
                  <a:pt x="143" y="338"/>
                  <a:pt x="134" y="336"/>
                  <a:pt x="131" y="323"/>
                </a:cubicBezTo>
                <a:cubicBezTo>
                  <a:pt x="127" y="310"/>
                  <a:pt x="118" y="303"/>
                  <a:pt x="105" y="298"/>
                </a:cubicBezTo>
                <a:cubicBezTo>
                  <a:pt x="78" y="286"/>
                  <a:pt x="55" y="270"/>
                  <a:pt x="44" y="241"/>
                </a:cubicBezTo>
                <a:cubicBezTo>
                  <a:pt x="41" y="233"/>
                  <a:pt x="38" y="224"/>
                  <a:pt x="32" y="219"/>
                </a:cubicBezTo>
                <a:cubicBezTo>
                  <a:pt x="19" y="210"/>
                  <a:pt x="15" y="197"/>
                  <a:pt x="12" y="184"/>
                </a:cubicBezTo>
                <a:cubicBezTo>
                  <a:pt x="11" y="183"/>
                  <a:pt x="11" y="181"/>
                  <a:pt x="11" y="180"/>
                </a:cubicBezTo>
                <a:cubicBezTo>
                  <a:pt x="9" y="165"/>
                  <a:pt x="10" y="162"/>
                  <a:pt x="25" y="161"/>
                </a:cubicBezTo>
                <a:cubicBezTo>
                  <a:pt x="38" y="161"/>
                  <a:pt x="48" y="157"/>
                  <a:pt x="52" y="144"/>
                </a:cubicBezTo>
                <a:cubicBezTo>
                  <a:pt x="54" y="138"/>
                  <a:pt x="58" y="134"/>
                  <a:pt x="60" y="131"/>
                </a:cubicBezTo>
                <a:close/>
                <a:moveTo>
                  <a:pt x="236" y="147"/>
                </a:moveTo>
                <a:cubicBezTo>
                  <a:pt x="236" y="141"/>
                  <a:pt x="236" y="135"/>
                  <a:pt x="235" y="130"/>
                </a:cubicBezTo>
                <a:cubicBezTo>
                  <a:pt x="228" y="130"/>
                  <a:pt x="223" y="130"/>
                  <a:pt x="217" y="130"/>
                </a:cubicBezTo>
                <a:cubicBezTo>
                  <a:pt x="201" y="130"/>
                  <a:pt x="201" y="130"/>
                  <a:pt x="201" y="145"/>
                </a:cubicBezTo>
                <a:cubicBezTo>
                  <a:pt x="201" y="146"/>
                  <a:pt x="200" y="146"/>
                  <a:pt x="200" y="147"/>
                </a:cubicBezTo>
                <a:cubicBezTo>
                  <a:pt x="183" y="149"/>
                  <a:pt x="178" y="155"/>
                  <a:pt x="178" y="172"/>
                </a:cubicBezTo>
                <a:cubicBezTo>
                  <a:pt x="178" y="180"/>
                  <a:pt x="178" y="188"/>
                  <a:pt x="178" y="196"/>
                </a:cubicBezTo>
                <a:cubicBezTo>
                  <a:pt x="178" y="212"/>
                  <a:pt x="185" y="219"/>
                  <a:pt x="201" y="219"/>
                </a:cubicBezTo>
                <a:cubicBezTo>
                  <a:pt x="210" y="219"/>
                  <a:pt x="220" y="219"/>
                  <a:pt x="229" y="219"/>
                </a:cubicBezTo>
                <a:cubicBezTo>
                  <a:pt x="229" y="228"/>
                  <a:pt x="229" y="236"/>
                  <a:pt x="229" y="245"/>
                </a:cubicBezTo>
                <a:cubicBezTo>
                  <a:pt x="221" y="245"/>
                  <a:pt x="215" y="245"/>
                  <a:pt x="208" y="245"/>
                </a:cubicBezTo>
                <a:cubicBezTo>
                  <a:pt x="208" y="240"/>
                  <a:pt x="207" y="236"/>
                  <a:pt x="207" y="232"/>
                </a:cubicBezTo>
                <a:cubicBezTo>
                  <a:pt x="197" y="232"/>
                  <a:pt x="188" y="232"/>
                  <a:pt x="179" y="232"/>
                </a:cubicBezTo>
                <a:cubicBezTo>
                  <a:pt x="176" y="256"/>
                  <a:pt x="178" y="267"/>
                  <a:pt x="201" y="271"/>
                </a:cubicBezTo>
                <a:cubicBezTo>
                  <a:pt x="201" y="275"/>
                  <a:pt x="201" y="278"/>
                  <a:pt x="201" y="282"/>
                </a:cubicBezTo>
                <a:cubicBezTo>
                  <a:pt x="201" y="284"/>
                  <a:pt x="203" y="287"/>
                  <a:pt x="205" y="287"/>
                </a:cubicBezTo>
                <a:cubicBezTo>
                  <a:pt x="215" y="287"/>
                  <a:pt x="225" y="287"/>
                  <a:pt x="235" y="287"/>
                </a:cubicBezTo>
                <a:cubicBezTo>
                  <a:pt x="236" y="281"/>
                  <a:pt x="236" y="275"/>
                  <a:pt x="236" y="270"/>
                </a:cubicBezTo>
                <a:cubicBezTo>
                  <a:pt x="254" y="268"/>
                  <a:pt x="259" y="263"/>
                  <a:pt x="259" y="245"/>
                </a:cubicBezTo>
                <a:cubicBezTo>
                  <a:pt x="259" y="237"/>
                  <a:pt x="259" y="229"/>
                  <a:pt x="259" y="221"/>
                </a:cubicBezTo>
                <a:cubicBezTo>
                  <a:pt x="259" y="205"/>
                  <a:pt x="252" y="198"/>
                  <a:pt x="236" y="198"/>
                </a:cubicBezTo>
                <a:cubicBezTo>
                  <a:pt x="227" y="198"/>
                  <a:pt x="217" y="198"/>
                  <a:pt x="208" y="198"/>
                </a:cubicBezTo>
                <a:cubicBezTo>
                  <a:pt x="208" y="189"/>
                  <a:pt x="208" y="180"/>
                  <a:pt x="208" y="172"/>
                </a:cubicBezTo>
                <a:cubicBezTo>
                  <a:pt x="215" y="172"/>
                  <a:pt x="222" y="172"/>
                  <a:pt x="229" y="172"/>
                </a:cubicBezTo>
                <a:cubicBezTo>
                  <a:pt x="229" y="177"/>
                  <a:pt x="230" y="181"/>
                  <a:pt x="230" y="185"/>
                </a:cubicBezTo>
                <a:cubicBezTo>
                  <a:pt x="240" y="185"/>
                  <a:pt x="250" y="185"/>
                  <a:pt x="259" y="185"/>
                </a:cubicBezTo>
                <a:cubicBezTo>
                  <a:pt x="261" y="156"/>
                  <a:pt x="257" y="149"/>
                  <a:pt x="236" y="147"/>
                </a:cubicBezTo>
                <a:close/>
                <a:moveTo>
                  <a:pt x="129" y="149"/>
                </a:moveTo>
                <a:cubicBezTo>
                  <a:pt x="129" y="140"/>
                  <a:pt x="122" y="133"/>
                  <a:pt x="114" y="133"/>
                </a:cubicBezTo>
                <a:cubicBezTo>
                  <a:pt x="105" y="132"/>
                  <a:pt x="98" y="139"/>
                  <a:pt x="98" y="148"/>
                </a:cubicBezTo>
                <a:cubicBezTo>
                  <a:pt x="98" y="157"/>
                  <a:pt x="104" y="164"/>
                  <a:pt x="113" y="164"/>
                </a:cubicBezTo>
                <a:cubicBezTo>
                  <a:pt x="121" y="164"/>
                  <a:pt x="129" y="157"/>
                  <a:pt x="129" y="149"/>
                </a:cubicBezTo>
                <a:close/>
                <a:moveTo>
                  <a:pt x="401" y="165"/>
                </a:moveTo>
                <a:cubicBezTo>
                  <a:pt x="402" y="164"/>
                  <a:pt x="404" y="163"/>
                  <a:pt x="405" y="162"/>
                </a:cubicBezTo>
                <a:cubicBezTo>
                  <a:pt x="403" y="156"/>
                  <a:pt x="401" y="149"/>
                  <a:pt x="397" y="143"/>
                </a:cubicBezTo>
                <a:cubicBezTo>
                  <a:pt x="396" y="141"/>
                  <a:pt x="391" y="142"/>
                  <a:pt x="388" y="141"/>
                </a:cubicBezTo>
                <a:cubicBezTo>
                  <a:pt x="388" y="144"/>
                  <a:pt x="386" y="149"/>
                  <a:pt x="387" y="150"/>
                </a:cubicBezTo>
                <a:cubicBezTo>
                  <a:pt x="391" y="156"/>
                  <a:pt x="396" y="160"/>
                  <a:pt x="401" y="16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6" name="Freeform 54">
            <a:extLst>
              <a:ext uri="{FF2B5EF4-FFF2-40B4-BE49-F238E27FC236}">
                <a16:creationId xmlns:a16="http://schemas.microsoft.com/office/drawing/2014/main" id="{C6766696-5D8A-4769-BA3E-1AD769362387}"/>
              </a:ext>
            </a:extLst>
          </p:cNvPr>
          <p:cNvSpPr>
            <a:spLocks noEditPoints="1"/>
          </p:cNvSpPr>
          <p:nvPr/>
        </p:nvSpPr>
        <p:spPr bwMode="auto">
          <a:xfrm>
            <a:off x="6426200" y="5468938"/>
            <a:ext cx="1154113" cy="1073150"/>
          </a:xfrm>
          <a:custGeom>
            <a:avLst/>
            <a:gdLst>
              <a:gd name="T0" fmla="*/ 50 w 336"/>
              <a:gd name="T1" fmla="*/ 24 h 312"/>
              <a:gd name="T2" fmla="*/ 70 w 336"/>
              <a:gd name="T3" fmla="*/ 37 h 312"/>
              <a:gd name="T4" fmla="*/ 62 w 336"/>
              <a:gd name="T5" fmla="*/ 0 h 312"/>
              <a:gd name="T6" fmla="*/ 84 w 336"/>
              <a:gd name="T7" fmla="*/ 16 h 312"/>
              <a:gd name="T8" fmla="*/ 121 w 336"/>
              <a:gd name="T9" fmla="*/ 42 h 312"/>
              <a:gd name="T10" fmla="*/ 137 w 336"/>
              <a:gd name="T11" fmla="*/ 44 h 312"/>
              <a:gd name="T12" fmla="*/ 292 w 336"/>
              <a:gd name="T13" fmla="*/ 55 h 312"/>
              <a:gd name="T14" fmla="*/ 336 w 336"/>
              <a:gd name="T15" fmla="*/ 95 h 312"/>
              <a:gd name="T16" fmla="*/ 327 w 336"/>
              <a:gd name="T17" fmla="*/ 95 h 312"/>
              <a:gd name="T18" fmla="*/ 241 w 336"/>
              <a:gd name="T19" fmla="*/ 95 h 312"/>
              <a:gd name="T20" fmla="*/ 213 w 336"/>
              <a:gd name="T21" fmla="*/ 124 h 312"/>
              <a:gd name="T22" fmla="*/ 213 w 336"/>
              <a:gd name="T23" fmla="*/ 273 h 312"/>
              <a:gd name="T24" fmla="*/ 213 w 336"/>
              <a:gd name="T25" fmla="*/ 284 h 312"/>
              <a:gd name="T26" fmla="*/ 183 w 336"/>
              <a:gd name="T27" fmla="*/ 284 h 312"/>
              <a:gd name="T28" fmla="*/ 173 w 336"/>
              <a:gd name="T29" fmla="*/ 290 h 312"/>
              <a:gd name="T30" fmla="*/ 142 w 336"/>
              <a:gd name="T31" fmla="*/ 310 h 312"/>
              <a:gd name="T32" fmla="*/ 122 w 336"/>
              <a:gd name="T33" fmla="*/ 297 h 312"/>
              <a:gd name="T34" fmla="*/ 92 w 336"/>
              <a:gd name="T35" fmla="*/ 268 h 312"/>
              <a:gd name="T36" fmla="*/ 30 w 336"/>
              <a:gd name="T37" fmla="*/ 202 h 312"/>
              <a:gd name="T38" fmla="*/ 20 w 336"/>
              <a:gd name="T39" fmla="*/ 189 h 312"/>
              <a:gd name="T40" fmla="*/ 0 w 336"/>
              <a:gd name="T41" fmla="*/ 141 h 312"/>
              <a:gd name="T42" fmla="*/ 7 w 336"/>
              <a:gd name="T43" fmla="*/ 134 h 312"/>
              <a:gd name="T44" fmla="*/ 47 w 336"/>
              <a:gd name="T45" fmla="*/ 106 h 312"/>
              <a:gd name="T46" fmla="*/ 51 w 336"/>
              <a:gd name="T47" fmla="*/ 101 h 312"/>
              <a:gd name="T48" fmla="*/ 59 w 336"/>
              <a:gd name="T49" fmla="*/ 65 h 312"/>
              <a:gd name="T50" fmla="*/ 50 w 336"/>
              <a:gd name="T51" fmla="*/ 27 h 312"/>
              <a:gd name="T52" fmla="*/ 50 w 336"/>
              <a:gd name="T53" fmla="*/ 24 h 312"/>
              <a:gd name="T54" fmla="*/ 103 w 336"/>
              <a:gd name="T55" fmla="*/ 135 h 312"/>
              <a:gd name="T56" fmla="*/ 119 w 336"/>
              <a:gd name="T57" fmla="*/ 120 h 312"/>
              <a:gd name="T58" fmla="*/ 103 w 336"/>
              <a:gd name="T59" fmla="*/ 104 h 312"/>
              <a:gd name="T60" fmla="*/ 87 w 336"/>
              <a:gd name="T61" fmla="*/ 118 h 312"/>
              <a:gd name="T62" fmla="*/ 103 w 336"/>
              <a:gd name="T63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36" h="312">
                <a:moveTo>
                  <a:pt x="50" y="24"/>
                </a:moveTo>
                <a:cubicBezTo>
                  <a:pt x="57" y="29"/>
                  <a:pt x="63" y="32"/>
                  <a:pt x="70" y="37"/>
                </a:cubicBezTo>
                <a:cubicBezTo>
                  <a:pt x="67" y="24"/>
                  <a:pt x="65" y="13"/>
                  <a:pt x="62" y="0"/>
                </a:cubicBezTo>
                <a:cubicBezTo>
                  <a:pt x="70" y="6"/>
                  <a:pt x="77" y="11"/>
                  <a:pt x="84" y="16"/>
                </a:cubicBezTo>
                <a:cubicBezTo>
                  <a:pt x="97" y="24"/>
                  <a:pt x="109" y="33"/>
                  <a:pt x="121" y="42"/>
                </a:cubicBezTo>
                <a:cubicBezTo>
                  <a:pt x="126" y="46"/>
                  <a:pt x="131" y="46"/>
                  <a:pt x="137" y="44"/>
                </a:cubicBezTo>
                <a:cubicBezTo>
                  <a:pt x="190" y="28"/>
                  <a:pt x="242" y="29"/>
                  <a:pt x="292" y="55"/>
                </a:cubicBezTo>
                <a:cubicBezTo>
                  <a:pt x="310" y="65"/>
                  <a:pt x="324" y="77"/>
                  <a:pt x="336" y="95"/>
                </a:cubicBezTo>
                <a:cubicBezTo>
                  <a:pt x="332" y="95"/>
                  <a:pt x="329" y="95"/>
                  <a:pt x="327" y="95"/>
                </a:cubicBezTo>
                <a:cubicBezTo>
                  <a:pt x="298" y="95"/>
                  <a:pt x="270" y="95"/>
                  <a:pt x="241" y="95"/>
                </a:cubicBezTo>
                <a:cubicBezTo>
                  <a:pt x="223" y="95"/>
                  <a:pt x="213" y="105"/>
                  <a:pt x="213" y="124"/>
                </a:cubicBezTo>
                <a:cubicBezTo>
                  <a:pt x="213" y="173"/>
                  <a:pt x="213" y="223"/>
                  <a:pt x="213" y="273"/>
                </a:cubicBezTo>
                <a:cubicBezTo>
                  <a:pt x="213" y="276"/>
                  <a:pt x="213" y="280"/>
                  <a:pt x="213" y="284"/>
                </a:cubicBezTo>
                <a:cubicBezTo>
                  <a:pt x="203" y="284"/>
                  <a:pt x="193" y="284"/>
                  <a:pt x="183" y="284"/>
                </a:cubicBezTo>
                <a:cubicBezTo>
                  <a:pt x="178" y="284"/>
                  <a:pt x="174" y="284"/>
                  <a:pt x="173" y="290"/>
                </a:cubicBezTo>
                <a:cubicBezTo>
                  <a:pt x="169" y="307"/>
                  <a:pt x="159" y="312"/>
                  <a:pt x="142" y="310"/>
                </a:cubicBezTo>
                <a:cubicBezTo>
                  <a:pt x="132" y="309"/>
                  <a:pt x="125" y="308"/>
                  <a:pt x="122" y="297"/>
                </a:cubicBezTo>
                <a:cubicBezTo>
                  <a:pt x="117" y="282"/>
                  <a:pt x="107" y="274"/>
                  <a:pt x="92" y="268"/>
                </a:cubicBezTo>
                <a:cubicBezTo>
                  <a:pt x="62" y="255"/>
                  <a:pt x="39" y="235"/>
                  <a:pt x="30" y="202"/>
                </a:cubicBezTo>
                <a:cubicBezTo>
                  <a:pt x="28" y="197"/>
                  <a:pt x="24" y="192"/>
                  <a:pt x="20" y="189"/>
                </a:cubicBezTo>
                <a:cubicBezTo>
                  <a:pt x="4" y="176"/>
                  <a:pt x="1" y="159"/>
                  <a:pt x="0" y="141"/>
                </a:cubicBezTo>
                <a:cubicBezTo>
                  <a:pt x="0" y="139"/>
                  <a:pt x="5" y="134"/>
                  <a:pt x="7" y="134"/>
                </a:cubicBezTo>
                <a:cubicBezTo>
                  <a:pt x="27" y="135"/>
                  <a:pt x="40" y="125"/>
                  <a:pt x="47" y="106"/>
                </a:cubicBezTo>
                <a:cubicBezTo>
                  <a:pt x="48" y="104"/>
                  <a:pt x="50" y="102"/>
                  <a:pt x="51" y="101"/>
                </a:cubicBezTo>
                <a:cubicBezTo>
                  <a:pt x="64" y="91"/>
                  <a:pt x="64" y="79"/>
                  <a:pt x="59" y="65"/>
                </a:cubicBezTo>
                <a:cubicBezTo>
                  <a:pt x="55" y="53"/>
                  <a:pt x="53" y="40"/>
                  <a:pt x="50" y="27"/>
                </a:cubicBezTo>
                <a:cubicBezTo>
                  <a:pt x="50" y="27"/>
                  <a:pt x="50" y="26"/>
                  <a:pt x="50" y="24"/>
                </a:cubicBezTo>
                <a:close/>
                <a:moveTo>
                  <a:pt x="103" y="135"/>
                </a:moveTo>
                <a:cubicBezTo>
                  <a:pt x="111" y="136"/>
                  <a:pt x="119" y="128"/>
                  <a:pt x="119" y="120"/>
                </a:cubicBezTo>
                <a:cubicBezTo>
                  <a:pt x="119" y="111"/>
                  <a:pt x="111" y="103"/>
                  <a:pt x="103" y="104"/>
                </a:cubicBezTo>
                <a:cubicBezTo>
                  <a:pt x="95" y="104"/>
                  <a:pt x="87" y="111"/>
                  <a:pt x="87" y="118"/>
                </a:cubicBezTo>
                <a:cubicBezTo>
                  <a:pt x="87" y="127"/>
                  <a:pt x="94" y="135"/>
                  <a:pt x="103" y="13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7" name="Freeform 55">
            <a:extLst>
              <a:ext uri="{FF2B5EF4-FFF2-40B4-BE49-F238E27FC236}">
                <a16:creationId xmlns:a16="http://schemas.microsoft.com/office/drawing/2014/main" id="{FC3BDDDA-B69E-4C5D-9254-3F62FB210ED6}"/>
              </a:ext>
            </a:extLst>
          </p:cNvPr>
          <p:cNvSpPr>
            <a:spLocks noEditPoints="1"/>
          </p:cNvSpPr>
          <p:nvPr/>
        </p:nvSpPr>
        <p:spPr bwMode="auto">
          <a:xfrm>
            <a:off x="6511925" y="3302000"/>
            <a:ext cx="917575" cy="1109662"/>
          </a:xfrm>
          <a:custGeom>
            <a:avLst/>
            <a:gdLst>
              <a:gd name="T0" fmla="*/ 137 w 267"/>
              <a:gd name="T1" fmla="*/ 133 h 323"/>
              <a:gd name="T2" fmla="*/ 137 w 267"/>
              <a:gd name="T3" fmla="*/ 170 h 323"/>
              <a:gd name="T4" fmla="*/ 211 w 267"/>
              <a:gd name="T5" fmla="*/ 170 h 323"/>
              <a:gd name="T6" fmla="*/ 205 w 267"/>
              <a:gd name="T7" fmla="*/ 191 h 323"/>
              <a:gd name="T8" fmla="*/ 197 w 267"/>
              <a:gd name="T9" fmla="*/ 197 h 323"/>
              <a:gd name="T10" fmla="*/ 147 w 267"/>
              <a:gd name="T11" fmla="*/ 197 h 323"/>
              <a:gd name="T12" fmla="*/ 137 w 267"/>
              <a:gd name="T13" fmla="*/ 197 h 323"/>
              <a:gd name="T14" fmla="*/ 137 w 267"/>
              <a:gd name="T15" fmla="*/ 234 h 323"/>
              <a:gd name="T16" fmla="*/ 190 w 267"/>
              <a:gd name="T17" fmla="*/ 234 h 323"/>
              <a:gd name="T18" fmla="*/ 191 w 267"/>
              <a:gd name="T19" fmla="*/ 236 h 323"/>
              <a:gd name="T20" fmla="*/ 158 w 267"/>
              <a:gd name="T21" fmla="*/ 260 h 323"/>
              <a:gd name="T22" fmla="*/ 137 w 267"/>
              <a:gd name="T23" fmla="*/ 260 h 323"/>
              <a:gd name="T24" fmla="*/ 137 w 267"/>
              <a:gd name="T25" fmla="*/ 266 h 323"/>
              <a:gd name="T26" fmla="*/ 137 w 267"/>
              <a:gd name="T27" fmla="*/ 297 h 323"/>
              <a:gd name="T28" fmla="*/ 175 w 267"/>
              <a:gd name="T29" fmla="*/ 297 h 323"/>
              <a:gd name="T30" fmla="*/ 172 w 267"/>
              <a:gd name="T31" fmla="*/ 323 h 323"/>
              <a:gd name="T32" fmla="*/ 0 w 267"/>
              <a:gd name="T33" fmla="*/ 323 h 323"/>
              <a:gd name="T34" fmla="*/ 0 w 267"/>
              <a:gd name="T35" fmla="*/ 0 h 323"/>
              <a:gd name="T36" fmla="*/ 267 w 267"/>
              <a:gd name="T37" fmla="*/ 0 h 323"/>
              <a:gd name="T38" fmla="*/ 258 w 267"/>
              <a:gd name="T39" fmla="*/ 26 h 323"/>
              <a:gd name="T40" fmla="*/ 223 w 267"/>
              <a:gd name="T41" fmla="*/ 126 h 323"/>
              <a:gd name="T42" fmla="*/ 211 w 267"/>
              <a:gd name="T43" fmla="*/ 134 h 323"/>
              <a:gd name="T44" fmla="*/ 137 w 267"/>
              <a:gd name="T45" fmla="*/ 133 h 323"/>
              <a:gd name="T46" fmla="*/ 26 w 267"/>
              <a:gd name="T47" fmla="*/ 107 h 323"/>
              <a:gd name="T48" fmla="*/ 110 w 267"/>
              <a:gd name="T49" fmla="*/ 107 h 323"/>
              <a:gd name="T50" fmla="*/ 110 w 267"/>
              <a:gd name="T51" fmla="*/ 71 h 323"/>
              <a:gd name="T52" fmla="*/ 26 w 267"/>
              <a:gd name="T53" fmla="*/ 71 h 323"/>
              <a:gd name="T54" fmla="*/ 26 w 267"/>
              <a:gd name="T55" fmla="*/ 107 h 323"/>
              <a:gd name="T56" fmla="*/ 221 w 267"/>
              <a:gd name="T57" fmla="*/ 71 h 323"/>
              <a:gd name="T58" fmla="*/ 137 w 267"/>
              <a:gd name="T59" fmla="*/ 71 h 323"/>
              <a:gd name="T60" fmla="*/ 137 w 267"/>
              <a:gd name="T61" fmla="*/ 107 h 323"/>
              <a:gd name="T62" fmla="*/ 221 w 267"/>
              <a:gd name="T63" fmla="*/ 107 h 323"/>
              <a:gd name="T64" fmla="*/ 221 w 267"/>
              <a:gd name="T65" fmla="*/ 71 h 323"/>
              <a:gd name="T66" fmla="*/ 110 w 267"/>
              <a:gd name="T67" fmla="*/ 197 h 323"/>
              <a:gd name="T68" fmla="*/ 26 w 267"/>
              <a:gd name="T69" fmla="*/ 197 h 323"/>
              <a:gd name="T70" fmla="*/ 26 w 267"/>
              <a:gd name="T71" fmla="*/ 233 h 323"/>
              <a:gd name="T72" fmla="*/ 110 w 267"/>
              <a:gd name="T73" fmla="*/ 233 h 323"/>
              <a:gd name="T74" fmla="*/ 110 w 267"/>
              <a:gd name="T75" fmla="*/ 197 h 323"/>
              <a:gd name="T76" fmla="*/ 26 w 267"/>
              <a:gd name="T77" fmla="*/ 170 h 323"/>
              <a:gd name="T78" fmla="*/ 110 w 267"/>
              <a:gd name="T79" fmla="*/ 170 h 323"/>
              <a:gd name="T80" fmla="*/ 110 w 267"/>
              <a:gd name="T81" fmla="*/ 134 h 323"/>
              <a:gd name="T82" fmla="*/ 26 w 267"/>
              <a:gd name="T83" fmla="*/ 134 h 323"/>
              <a:gd name="T84" fmla="*/ 26 w 267"/>
              <a:gd name="T85" fmla="*/ 170 h 323"/>
              <a:gd name="T86" fmla="*/ 26 w 267"/>
              <a:gd name="T87" fmla="*/ 261 h 323"/>
              <a:gd name="T88" fmla="*/ 26 w 267"/>
              <a:gd name="T89" fmla="*/ 296 h 323"/>
              <a:gd name="T90" fmla="*/ 110 w 267"/>
              <a:gd name="T91" fmla="*/ 296 h 323"/>
              <a:gd name="T92" fmla="*/ 110 w 267"/>
              <a:gd name="T93" fmla="*/ 261 h 323"/>
              <a:gd name="T94" fmla="*/ 26 w 267"/>
              <a:gd name="T95" fmla="*/ 261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7" h="323">
                <a:moveTo>
                  <a:pt x="137" y="133"/>
                </a:moveTo>
                <a:cubicBezTo>
                  <a:pt x="137" y="146"/>
                  <a:pt x="137" y="158"/>
                  <a:pt x="137" y="170"/>
                </a:cubicBezTo>
                <a:cubicBezTo>
                  <a:pt x="161" y="170"/>
                  <a:pt x="186" y="170"/>
                  <a:pt x="211" y="170"/>
                </a:cubicBezTo>
                <a:cubicBezTo>
                  <a:pt x="209" y="178"/>
                  <a:pt x="207" y="184"/>
                  <a:pt x="205" y="191"/>
                </a:cubicBezTo>
                <a:cubicBezTo>
                  <a:pt x="204" y="196"/>
                  <a:pt x="201" y="197"/>
                  <a:pt x="197" y="197"/>
                </a:cubicBezTo>
                <a:cubicBezTo>
                  <a:pt x="180" y="197"/>
                  <a:pt x="164" y="197"/>
                  <a:pt x="147" y="197"/>
                </a:cubicBezTo>
                <a:cubicBezTo>
                  <a:pt x="144" y="197"/>
                  <a:pt x="141" y="197"/>
                  <a:pt x="137" y="197"/>
                </a:cubicBezTo>
                <a:cubicBezTo>
                  <a:pt x="137" y="209"/>
                  <a:pt x="137" y="221"/>
                  <a:pt x="137" y="234"/>
                </a:cubicBezTo>
                <a:cubicBezTo>
                  <a:pt x="155" y="234"/>
                  <a:pt x="173" y="234"/>
                  <a:pt x="190" y="234"/>
                </a:cubicBezTo>
                <a:cubicBezTo>
                  <a:pt x="190" y="235"/>
                  <a:pt x="191" y="236"/>
                  <a:pt x="191" y="236"/>
                </a:cubicBezTo>
                <a:cubicBezTo>
                  <a:pt x="184" y="260"/>
                  <a:pt x="184" y="260"/>
                  <a:pt x="158" y="260"/>
                </a:cubicBezTo>
                <a:cubicBezTo>
                  <a:pt x="151" y="260"/>
                  <a:pt x="144" y="260"/>
                  <a:pt x="137" y="260"/>
                </a:cubicBezTo>
                <a:cubicBezTo>
                  <a:pt x="137" y="263"/>
                  <a:pt x="137" y="264"/>
                  <a:pt x="137" y="266"/>
                </a:cubicBezTo>
                <a:cubicBezTo>
                  <a:pt x="137" y="276"/>
                  <a:pt x="137" y="286"/>
                  <a:pt x="137" y="297"/>
                </a:cubicBezTo>
                <a:cubicBezTo>
                  <a:pt x="150" y="297"/>
                  <a:pt x="162" y="297"/>
                  <a:pt x="175" y="297"/>
                </a:cubicBezTo>
                <a:cubicBezTo>
                  <a:pt x="174" y="306"/>
                  <a:pt x="173" y="315"/>
                  <a:pt x="172" y="323"/>
                </a:cubicBezTo>
                <a:cubicBezTo>
                  <a:pt x="114" y="323"/>
                  <a:pt x="57" y="323"/>
                  <a:pt x="0" y="323"/>
                </a:cubicBezTo>
                <a:cubicBezTo>
                  <a:pt x="0" y="215"/>
                  <a:pt x="0" y="108"/>
                  <a:pt x="0" y="0"/>
                </a:cubicBezTo>
                <a:cubicBezTo>
                  <a:pt x="88" y="0"/>
                  <a:pt x="177" y="0"/>
                  <a:pt x="267" y="0"/>
                </a:cubicBezTo>
                <a:cubicBezTo>
                  <a:pt x="264" y="9"/>
                  <a:pt x="261" y="17"/>
                  <a:pt x="258" y="26"/>
                </a:cubicBezTo>
                <a:cubicBezTo>
                  <a:pt x="246" y="59"/>
                  <a:pt x="234" y="92"/>
                  <a:pt x="223" y="126"/>
                </a:cubicBezTo>
                <a:cubicBezTo>
                  <a:pt x="221" y="132"/>
                  <a:pt x="217" y="134"/>
                  <a:pt x="211" y="134"/>
                </a:cubicBezTo>
                <a:cubicBezTo>
                  <a:pt x="186" y="133"/>
                  <a:pt x="162" y="133"/>
                  <a:pt x="137" y="133"/>
                </a:cubicBezTo>
                <a:close/>
                <a:moveTo>
                  <a:pt x="26" y="107"/>
                </a:moveTo>
                <a:cubicBezTo>
                  <a:pt x="54" y="107"/>
                  <a:pt x="82" y="107"/>
                  <a:pt x="110" y="107"/>
                </a:cubicBezTo>
                <a:cubicBezTo>
                  <a:pt x="110" y="94"/>
                  <a:pt x="110" y="83"/>
                  <a:pt x="110" y="71"/>
                </a:cubicBezTo>
                <a:cubicBezTo>
                  <a:pt x="81" y="71"/>
                  <a:pt x="54" y="71"/>
                  <a:pt x="26" y="71"/>
                </a:cubicBezTo>
                <a:cubicBezTo>
                  <a:pt x="26" y="83"/>
                  <a:pt x="26" y="94"/>
                  <a:pt x="26" y="107"/>
                </a:cubicBezTo>
                <a:close/>
                <a:moveTo>
                  <a:pt x="221" y="71"/>
                </a:moveTo>
                <a:cubicBezTo>
                  <a:pt x="193" y="71"/>
                  <a:pt x="165" y="71"/>
                  <a:pt x="137" y="71"/>
                </a:cubicBezTo>
                <a:cubicBezTo>
                  <a:pt x="137" y="83"/>
                  <a:pt x="137" y="95"/>
                  <a:pt x="137" y="107"/>
                </a:cubicBezTo>
                <a:cubicBezTo>
                  <a:pt x="166" y="107"/>
                  <a:pt x="193" y="107"/>
                  <a:pt x="221" y="107"/>
                </a:cubicBezTo>
                <a:cubicBezTo>
                  <a:pt x="221" y="95"/>
                  <a:pt x="221" y="83"/>
                  <a:pt x="221" y="71"/>
                </a:cubicBezTo>
                <a:close/>
                <a:moveTo>
                  <a:pt x="110" y="197"/>
                </a:moveTo>
                <a:cubicBezTo>
                  <a:pt x="81" y="197"/>
                  <a:pt x="54" y="197"/>
                  <a:pt x="26" y="197"/>
                </a:cubicBezTo>
                <a:cubicBezTo>
                  <a:pt x="26" y="210"/>
                  <a:pt x="26" y="222"/>
                  <a:pt x="26" y="233"/>
                </a:cubicBezTo>
                <a:cubicBezTo>
                  <a:pt x="55" y="233"/>
                  <a:pt x="82" y="233"/>
                  <a:pt x="110" y="233"/>
                </a:cubicBezTo>
                <a:cubicBezTo>
                  <a:pt x="110" y="221"/>
                  <a:pt x="110" y="210"/>
                  <a:pt x="110" y="197"/>
                </a:cubicBezTo>
                <a:close/>
                <a:moveTo>
                  <a:pt x="26" y="170"/>
                </a:moveTo>
                <a:cubicBezTo>
                  <a:pt x="54" y="170"/>
                  <a:pt x="82" y="170"/>
                  <a:pt x="110" y="170"/>
                </a:cubicBezTo>
                <a:cubicBezTo>
                  <a:pt x="110" y="157"/>
                  <a:pt x="110" y="146"/>
                  <a:pt x="110" y="134"/>
                </a:cubicBezTo>
                <a:cubicBezTo>
                  <a:pt x="81" y="134"/>
                  <a:pt x="53" y="134"/>
                  <a:pt x="26" y="134"/>
                </a:cubicBezTo>
                <a:cubicBezTo>
                  <a:pt x="26" y="146"/>
                  <a:pt x="26" y="158"/>
                  <a:pt x="26" y="170"/>
                </a:cubicBezTo>
                <a:close/>
                <a:moveTo>
                  <a:pt x="26" y="261"/>
                </a:moveTo>
                <a:cubicBezTo>
                  <a:pt x="26" y="273"/>
                  <a:pt x="26" y="285"/>
                  <a:pt x="26" y="296"/>
                </a:cubicBezTo>
                <a:cubicBezTo>
                  <a:pt x="54" y="296"/>
                  <a:pt x="82" y="296"/>
                  <a:pt x="110" y="296"/>
                </a:cubicBezTo>
                <a:cubicBezTo>
                  <a:pt x="110" y="284"/>
                  <a:pt x="110" y="272"/>
                  <a:pt x="110" y="261"/>
                </a:cubicBezTo>
                <a:cubicBezTo>
                  <a:pt x="81" y="261"/>
                  <a:pt x="54" y="261"/>
                  <a:pt x="26" y="26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8" name="Freeform 56">
            <a:extLst>
              <a:ext uri="{FF2B5EF4-FFF2-40B4-BE49-F238E27FC236}">
                <a16:creationId xmlns:a16="http://schemas.microsoft.com/office/drawing/2014/main" id="{7530B5F8-8496-451F-B2F9-79BEE425CE98}"/>
              </a:ext>
            </a:extLst>
          </p:cNvPr>
          <p:cNvSpPr>
            <a:spLocks/>
          </p:cNvSpPr>
          <p:nvPr/>
        </p:nvSpPr>
        <p:spPr bwMode="auto">
          <a:xfrm>
            <a:off x="8535988" y="3175000"/>
            <a:ext cx="1195388" cy="1284287"/>
          </a:xfrm>
          <a:custGeom>
            <a:avLst/>
            <a:gdLst>
              <a:gd name="T0" fmla="*/ 240 w 348"/>
              <a:gd name="T1" fmla="*/ 205 h 374"/>
              <a:gd name="T2" fmla="*/ 260 w 348"/>
              <a:gd name="T3" fmla="*/ 222 h 374"/>
              <a:gd name="T4" fmla="*/ 261 w 348"/>
              <a:gd name="T5" fmla="*/ 200 h 374"/>
              <a:gd name="T6" fmla="*/ 316 w 348"/>
              <a:gd name="T7" fmla="*/ 293 h 374"/>
              <a:gd name="T8" fmla="*/ 348 w 348"/>
              <a:gd name="T9" fmla="*/ 315 h 374"/>
              <a:gd name="T10" fmla="*/ 254 w 348"/>
              <a:gd name="T11" fmla="*/ 346 h 374"/>
              <a:gd name="T12" fmla="*/ 251 w 348"/>
              <a:gd name="T13" fmla="*/ 331 h 374"/>
              <a:gd name="T14" fmla="*/ 193 w 348"/>
              <a:gd name="T15" fmla="*/ 271 h 374"/>
              <a:gd name="T16" fmla="*/ 163 w 348"/>
              <a:gd name="T17" fmla="*/ 229 h 374"/>
              <a:gd name="T18" fmla="*/ 30 w 348"/>
              <a:gd name="T19" fmla="*/ 187 h 374"/>
              <a:gd name="T20" fmla="*/ 61 w 348"/>
              <a:gd name="T21" fmla="*/ 242 h 374"/>
              <a:gd name="T22" fmla="*/ 85 w 348"/>
              <a:gd name="T23" fmla="*/ 227 h 374"/>
              <a:gd name="T24" fmla="*/ 61 w 348"/>
              <a:gd name="T25" fmla="*/ 273 h 374"/>
              <a:gd name="T26" fmla="*/ 30 w 348"/>
              <a:gd name="T27" fmla="*/ 258 h 374"/>
              <a:gd name="T28" fmla="*/ 105 w 348"/>
              <a:gd name="T29" fmla="*/ 312 h 374"/>
              <a:gd name="T30" fmla="*/ 130 w 348"/>
              <a:gd name="T31" fmla="*/ 297 h 374"/>
              <a:gd name="T32" fmla="*/ 106 w 348"/>
              <a:gd name="T33" fmla="*/ 343 h 374"/>
              <a:gd name="T34" fmla="*/ 88 w 348"/>
              <a:gd name="T35" fmla="*/ 326 h 374"/>
              <a:gd name="T36" fmla="*/ 29 w 348"/>
              <a:gd name="T37" fmla="*/ 334 h 374"/>
              <a:gd name="T38" fmla="*/ 0 w 348"/>
              <a:gd name="T39" fmla="*/ 360 h 374"/>
              <a:gd name="T40" fmla="*/ 29 w 348"/>
              <a:gd name="T41" fmla="*/ 0 h 374"/>
              <a:gd name="T42" fmla="*/ 61 w 348"/>
              <a:gd name="T43" fmla="*/ 33 h 374"/>
              <a:gd name="T44" fmla="*/ 85 w 348"/>
              <a:gd name="T45" fmla="*/ 17 h 374"/>
              <a:gd name="T46" fmla="*/ 61 w 348"/>
              <a:gd name="T47" fmla="*/ 64 h 374"/>
              <a:gd name="T48" fmla="*/ 29 w 348"/>
              <a:gd name="T49" fmla="*/ 48 h 374"/>
              <a:gd name="T50" fmla="*/ 35 w 348"/>
              <a:gd name="T51" fmla="*/ 103 h 374"/>
              <a:gd name="T52" fmla="*/ 99 w 348"/>
              <a:gd name="T53" fmla="*/ 98 h 374"/>
              <a:gd name="T54" fmla="*/ 123 w 348"/>
              <a:gd name="T55" fmla="*/ 87 h 374"/>
              <a:gd name="T56" fmla="*/ 100 w 348"/>
              <a:gd name="T57" fmla="*/ 133 h 374"/>
              <a:gd name="T58" fmla="*/ 30 w 348"/>
              <a:gd name="T59" fmla="*/ 118 h 374"/>
              <a:gd name="T60" fmla="*/ 146 w 348"/>
              <a:gd name="T61" fmla="*/ 172 h 374"/>
              <a:gd name="T62" fmla="*/ 171 w 348"/>
              <a:gd name="T63" fmla="*/ 157 h 374"/>
              <a:gd name="T64" fmla="*/ 174 w 348"/>
              <a:gd name="T65" fmla="*/ 204 h 374"/>
              <a:gd name="T66" fmla="*/ 213 w 348"/>
              <a:gd name="T67" fmla="*/ 248 h 374"/>
              <a:gd name="T68" fmla="*/ 213 w 348"/>
              <a:gd name="T69" fmla="*/ 211 h 374"/>
              <a:gd name="T70" fmla="*/ 219 w 348"/>
              <a:gd name="T71" fmla="*/ 205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8" h="374">
                <a:moveTo>
                  <a:pt x="219" y="205"/>
                </a:moveTo>
                <a:cubicBezTo>
                  <a:pt x="227" y="197"/>
                  <a:pt x="233" y="197"/>
                  <a:pt x="240" y="205"/>
                </a:cubicBezTo>
                <a:cubicBezTo>
                  <a:pt x="246" y="211"/>
                  <a:pt x="251" y="217"/>
                  <a:pt x="256" y="223"/>
                </a:cubicBezTo>
                <a:cubicBezTo>
                  <a:pt x="258" y="223"/>
                  <a:pt x="259" y="222"/>
                  <a:pt x="260" y="222"/>
                </a:cubicBezTo>
                <a:cubicBezTo>
                  <a:pt x="256" y="214"/>
                  <a:pt x="252" y="206"/>
                  <a:pt x="248" y="198"/>
                </a:cubicBezTo>
                <a:cubicBezTo>
                  <a:pt x="253" y="194"/>
                  <a:pt x="257" y="196"/>
                  <a:pt x="261" y="200"/>
                </a:cubicBezTo>
                <a:cubicBezTo>
                  <a:pt x="283" y="225"/>
                  <a:pt x="307" y="249"/>
                  <a:pt x="312" y="284"/>
                </a:cubicBezTo>
                <a:cubicBezTo>
                  <a:pt x="313" y="287"/>
                  <a:pt x="314" y="289"/>
                  <a:pt x="316" y="293"/>
                </a:cubicBezTo>
                <a:cubicBezTo>
                  <a:pt x="319" y="291"/>
                  <a:pt x="321" y="289"/>
                  <a:pt x="324" y="287"/>
                </a:cubicBezTo>
                <a:cubicBezTo>
                  <a:pt x="332" y="296"/>
                  <a:pt x="339" y="305"/>
                  <a:pt x="348" y="315"/>
                </a:cubicBezTo>
                <a:cubicBezTo>
                  <a:pt x="325" y="334"/>
                  <a:pt x="302" y="354"/>
                  <a:pt x="279" y="374"/>
                </a:cubicBezTo>
                <a:cubicBezTo>
                  <a:pt x="271" y="364"/>
                  <a:pt x="263" y="355"/>
                  <a:pt x="254" y="346"/>
                </a:cubicBezTo>
                <a:cubicBezTo>
                  <a:pt x="258" y="343"/>
                  <a:pt x="261" y="341"/>
                  <a:pt x="265" y="337"/>
                </a:cubicBezTo>
                <a:cubicBezTo>
                  <a:pt x="259" y="335"/>
                  <a:pt x="255" y="332"/>
                  <a:pt x="251" y="331"/>
                </a:cubicBezTo>
                <a:cubicBezTo>
                  <a:pt x="228" y="327"/>
                  <a:pt x="211" y="314"/>
                  <a:pt x="198" y="296"/>
                </a:cubicBezTo>
                <a:cubicBezTo>
                  <a:pt x="192" y="288"/>
                  <a:pt x="188" y="281"/>
                  <a:pt x="193" y="271"/>
                </a:cubicBezTo>
                <a:cubicBezTo>
                  <a:pt x="194" y="270"/>
                  <a:pt x="193" y="266"/>
                  <a:pt x="191" y="265"/>
                </a:cubicBezTo>
                <a:cubicBezTo>
                  <a:pt x="182" y="253"/>
                  <a:pt x="172" y="241"/>
                  <a:pt x="163" y="229"/>
                </a:cubicBezTo>
                <a:cubicBezTo>
                  <a:pt x="154" y="217"/>
                  <a:pt x="141" y="206"/>
                  <a:pt x="147" y="187"/>
                </a:cubicBezTo>
                <a:cubicBezTo>
                  <a:pt x="107" y="187"/>
                  <a:pt x="69" y="187"/>
                  <a:pt x="30" y="187"/>
                </a:cubicBezTo>
                <a:cubicBezTo>
                  <a:pt x="30" y="206"/>
                  <a:pt x="30" y="224"/>
                  <a:pt x="30" y="242"/>
                </a:cubicBezTo>
                <a:cubicBezTo>
                  <a:pt x="40" y="242"/>
                  <a:pt x="50" y="242"/>
                  <a:pt x="61" y="242"/>
                </a:cubicBezTo>
                <a:cubicBezTo>
                  <a:pt x="61" y="237"/>
                  <a:pt x="61" y="232"/>
                  <a:pt x="61" y="227"/>
                </a:cubicBezTo>
                <a:cubicBezTo>
                  <a:pt x="69" y="227"/>
                  <a:pt x="77" y="227"/>
                  <a:pt x="85" y="227"/>
                </a:cubicBezTo>
                <a:cubicBezTo>
                  <a:pt x="85" y="242"/>
                  <a:pt x="85" y="257"/>
                  <a:pt x="85" y="273"/>
                </a:cubicBezTo>
                <a:cubicBezTo>
                  <a:pt x="77" y="273"/>
                  <a:pt x="70" y="273"/>
                  <a:pt x="61" y="273"/>
                </a:cubicBezTo>
                <a:cubicBezTo>
                  <a:pt x="61" y="268"/>
                  <a:pt x="61" y="263"/>
                  <a:pt x="61" y="258"/>
                </a:cubicBezTo>
                <a:cubicBezTo>
                  <a:pt x="51" y="258"/>
                  <a:pt x="41" y="258"/>
                  <a:pt x="30" y="258"/>
                </a:cubicBezTo>
                <a:cubicBezTo>
                  <a:pt x="30" y="276"/>
                  <a:pt x="30" y="293"/>
                  <a:pt x="30" y="312"/>
                </a:cubicBezTo>
                <a:cubicBezTo>
                  <a:pt x="55" y="312"/>
                  <a:pt x="79" y="312"/>
                  <a:pt x="105" y="312"/>
                </a:cubicBezTo>
                <a:cubicBezTo>
                  <a:pt x="105" y="307"/>
                  <a:pt x="105" y="302"/>
                  <a:pt x="106" y="297"/>
                </a:cubicBezTo>
                <a:cubicBezTo>
                  <a:pt x="114" y="297"/>
                  <a:pt x="122" y="297"/>
                  <a:pt x="130" y="297"/>
                </a:cubicBezTo>
                <a:cubicBezTo>
                  <a:pt x="130" y="312"/>
                  <a:pt x="130" y="327"/>
                  <a:pt x="130" y="343"/>
                </a:cubicBezTo>
                <a:cubicBezTo>
                  <a:pt x="122" y="343"/>
                  <a:pt x="114" y="343"/>
                  <a:pt x="106" y="343"/>
                </a:cubicBezTo>
                <a:cubicBezTo>
                  <a:pt x="106" y="338"/>
                  <a:pt x="105" y="333"/>
                  <a:pt x="105" y="326"/>
                </a:cubicBezTo>
                <a:cubicBezTo>
                  <a:pt x="99" y="326"/>
                  <a:pt x="94" y="326"/>
                  <a:pt x="88" y="326"/>
                </a:cubicBezTo>
                <a:cubicBezTo>
                  <a:pt x="71" y="326"/>
                  <a:pt x="54" y="327"/>
                  <a:pt x="37" y="326"/>
                </a:cubicBezTo>
                <a:cubicBezTo>
                  <a:pt x="31" y="326"/>
                  <a:pt x="29" y="328"/>
                  <a:pt x="29" y="334"/>
                </a:cubicBezTo>
                <a:cubicBezTo>
                  <a:pt x="30" y="343"/>
                  <a:pt x="29" y="351"/>
                  <a:pt x="29" y="360"/>
                </a:cubicBezTo>
                <a:cubicBezTo>
                  <a:pt x="19" y="360"/>
                  <a:pt x="10" y="360"/>
                  <a:pt x="0" y="360"/>
                </a:cubicBezTo>
                <a:cubicBezTo>
                  <a:pt x="0" y="240"/>
                  <a:pt x="0" y="121"/>
                  <a:pt x="0" y="0"/>
                </a:cubicBezTo>
                <a:cubicBezTo>
                  <a:pt x="9" y="0"/>
                  <a:pt x="18" y="0"/>
                  <a:pt x="29" y="0"/>
                </a:cubicBezTo>
                <a:cubicBezTo>
                  <a:pt x="29" y="11"/>
                  <a:pt x="29" y="21"/>
                  <a:pt x="29" y="33"/>
                </a:cubicBezTo>
                <a:cubicBezTo>
                  <a:pt x="40" y="33"/>
                  <a:pt x="50" y="33"/>
                  <a:pt x="61" y="33"/>
                </a:cubicBezTo>
                <a:cubicBezTo>
                  <a:pt x="61" y="28"/>
                  <a:pt x="61" y="23"/>
                  <a:pt x="61" y="17"/>
                </a:cubicBezTo>
                <a:cubicBezTo>
                  <a:pt x="69" y="17"/>
                  <a:pt x="77" y="17"/>
                  <a:pt x="85" y="17"/>
                </a:cubicBezTo>
                <a:cubicBezTo>
                  <a:pt x="85" y="33"/>
                  <a:pt x="85" y="48"/>
                  <a:pt x="85" y="64"/>
                </a:cubicBezTo>
                <a:cubicBezTo>
                  <a:pt x="77" y="64"/>
                  <a:pt x="70" y="64"/>
                  <a:pt x="61" y="64"/>
                </a:cubicBezTo>
                <a:cubicBezTo>
                  <a:pt x="61" y="59"/>
                  <a:pt x="61" y="53"/>
                  <a:pt x="61" y="48"/>
                </a:cubicBezTo>
                <a:cubicBezTo>
                  <a:pt x="50" y="48"/>
                  <a:pt x="40" y="48"/>
                  <a:pt x="29" y="48"/>
                </a:cubicBezTo>
                <a:cubicBezTo>
                  <a:pt x="29" y="65"/>
                  <a:pt x="29" y="82"/>
                  <a:pt x="30" y="99"/>
                </a:cubicBezTo>
                <a:cubicBezTo>
                  <a:pt x="30" y="100"/>
                  <a:pt x="33" y="103"/>
                  <a:pt x="35" y="103"/>
                </a:cubicBezTo>
                <a:cubicBezTo>
                  <a:pt x="54" y="103"/>
                  <a:pt x="74" y="104"/>
                  <a:pt x="94" y="103"/>
                </a:cubicBezTo>
                <a:cubicBezTo>
                  <a:pt x="96" y="103"/>
                  <a:pt x="99" y="100"/>
                  <a:pt x="99" y="98"/>
                </a:cubicBezTo>
                <a:cubicBezTo>
                  <a:pt x="100" y="95"/>
                  <a:pt x="99" y="91"/>
                  <a:pt x="99" y="87"/>
                </a:cubicBezTo>
                <a:cubicBezTo>
                  <a:pt x="108" y="87"/>
                  <a:pt x="115" y="87"/>
                  <a:pt x="123" y="87"/>
                </a:cubicBezTo>
                <a:cubicBezTo>
                  <a:pt x="123" y="102"/>
                  <a:pt x="123" y="117"/>
                  <a:pt x="123" y="133"/>
                </a:cubicBezTo>
                <a:cubicBezTo>
                  <a:pt x="116" y="133"/>
                  <a:pt x="108" y="133"/>
                  <a:pt x="100" y="133"/>
                </a:cubicBezTo>
                <a:cubicBezTo>
                  <a:pt x="100" y="128"/>
                  <a:pt x="100" y="123"/>
                  <a:pt x="100" y="118"/>
                </a:cubicBezTo>
                <a:cubicBezTo>
                  <a:pt x="76" y="118"/>
                  <a:pt x="53" y="118"/>
                  <a:pt x="30" y="118"/>
                </a:cubicBezTo>
                <a:cubicBezTo>
                  <a:pt x="30" y="136"/>
                  <a:pt x="30" y="154"/>
                  <a:pt x="30" y="172"/>
                </a:cubicBezTo>
                <a:cubicBezTo>
                  <a:pt x="69" y="172"/>
                  <a:pt x="107" y="172"/>
                  <a:pt x="146" y="172"/>
                </a:cubicBezTo>
                <a:cubicBezTo>
                  <a:pt x="146" y="167"/>
                  <a:pt x="146" y="162"/>
                  <a:pt x="146" y="157"/>
                </a:cubicBezTo>
                <a:cubicBezTo>
                  <a:pt x="154" y="157"/>
                  <a:pt x="162" y="157"/>
                  <a:pt x="171" y="157"/>
                </a:cubicBezTo>
                <a:cubicBezTo>
                  <a:pt x="171" y="171"/>
                  <a:pt x="171" y="184"/>
                  <a:pt x="171" y="196"/>
                </a:cubicBezTo>
                <a:cubicBezTo>
                  <a:pt x="171" y="199"/>
                  <a:pt x="172" y="202"/>
                  <a:pt x="174" y="204"/>
                </a:cubicBezTo>
                <a:cubicBezTo>
                  <a:pt x="185" y="219"/>
                  <a:pt x="197" y="233"/>
                  <a:pt x="209" y="247"/>
                </a:cubicBezTo>
                <a:cubicBezTo>
                  <a:pt x="210" y="248"/>
                  <a:pt x="211" y="248"/>
                  <a:pt x="213" y="248"/>
                </a:cubicBezTo>
                <a:cubicBezTo>
                  <a:pt x="210" y="234"/>
                  <a:pt x="199" y="224"/>
                  <a:pt x="191" y="212"/>
                </a:cubicBezTo>
                <a:cubicBezTo>
                  <a:pt x="199" y="203"/>
                  <a:pt x="205" y="203"/>
                  <a:pt x="213" y="211"/>
                </a:cubicBezTo>
                <a:cubicBezTo>
                  <a:pt x="219" y="219"/>
                  <a:pt x="226" y="227"/>
                  <a:pt x="234" y="234"/>
                </a:cubicBezTo>
                <a:cubicBezTo>
                  <a:pt x="234" y="222"/>
                  <a:pt x="224" y="215"/>
                  <a:pt x="219" y="20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59" name="Freeform 57">
            <a:extLst>
              <a:ext uri="{FF2B5EF4-FFF2-40B4-BE49-F238E27FC236}">
                <a16:creationId xmlns:a16="http://schemas.microsoft.com/office/drawing/2014/main" id="{A1C6399F-8E7D-465E-9EA3-844C9D6E1517}"/>
              </a:ext>
            </a:extLst>
          </p:cNvPr>
          <p:cNvSpPr>
            <a:spLocks/>
          </p:cNvSpPr>
          <p:nvPr/>
        </p:nvSpPr>
        <p:spPr bwMode="auto">
          <a:xfrm>
            <a:off x="8450263" y="5122863"/>
            <a:ext cx="933450" cy="927100"/>
          </a:xfrm>
          <a:custGeom>
            <a:avLst/>
            <a:gdLst>
              <a:gd name="T0" fmla="*/ 186 w 272"/>
              <a:gd name="T1" fmla="*/ 175 h 270"/>
              <a:gd name="T2" fmla="*/ 185 w 272"/>
              <a:gd name="T3" fmla="*/ 155 h 270"/>
              <a:gd name="T4" fmla="*/ 158 w 272"/>
              <a:gd name="T5" fmla="*/ 127 h 270"/>
              <a:gd name="T6" fmla="*/ 124 w 272"/>
              <a:gd name="T7" fmla="*/ 127 h 270"/>
              <a:gd name="T8" fmla="*/ 121 w 272"/>
              <a:gd name="T9" fmla="*/ 126 h 270"/>
              <a:gd name="T10" fmla="*/ 121 w 272"/>
              <a:gd name="T11" fmla="*/ 94 h 270"/>
              <a:gd name="T12" fmla="*/ 148 w 272"/>
              <a:gd name="T13" fmla="*/ 94 h 270"/>
              <a:gd name="T14" fmla="*/ 148 w 272"/>
              <a:gd name="T15" fmla="*/ 111 h 270"/>
              <a:gd name="T16" fmla="*/ 181 w 272"/>
              <a:gd name="T17" fmla="*/ 110 h 270"/>
              <a:gd name="T18" fmla="*/ 185 w 272"/>
              <a:gd name="T19" fmla="*/ 105 h 270"/>
              <a:gd name="T20" fmla="*/ 185 w 272"/>
              <a:gd name="T21" fmla="*/ 93 h 270"/>
              <a:gd name="T22" fmla="*/ 156 w 272"/>
              <a:gd name="T23" fmla="*/ 62 h 270"/>
              <a:gd name="T24" fmla="*/ 156 w 272"/>
              <a:gd name="T25" fmla="*/ 41 h 270"/>
              <a:gd name="T26" fmla="*/ 113 w 272"/>
              <a:gd name="T27" fmla="*/ 41 h 270"/>
              <a:gd name="T28" fmla="*/ 113 w 272"/>
              <a:gd name="T29" fmla="*/ 62 h 270"/>
              <a:gd name="T30" fmla="*/ 103 w 272"/>
              <a:gd name="T31" fmla="*/ 63 h 270"/>
              <a:gd name="T32" fmla="*/ 84 w 272"/>
              <a:gd name="T33" fmla="*/ 85 h 270"/>
              <a:gd name="T34" fmla="*/ 84 w 272"/>
              <a:gd name="T35" fmla="*/ 129 h 270"/>
              <a:gd name="T36" fmla="*/ 107 w 272"/>
              <a:gd name="T37" fmla="*/ 152 h 270"/>
              <a:gd name="T38" fmla="*/ 146 w 272"/>
              <a:gd name="T39" fmla="*/ 152 h 270"/>
              <a:gd name="T40" fmla="*/ 148 w 272"/>
              <a:gd name="T41" fmla="*/ 153 h 270"/>
              <a:gd name="T42" fmla="*/ 148 w 272"/>
              <a:gd name="T43" fmla="*/ 185 h 270"/>
              <a:gd name="T44" fmla="*/ 122 w 272"/>
              <a:gd name="T45" fmla="*/ 185 h 270"/>
              <a:gd name="T46" fmla="*/ 121 w 272"/>
              <a:gd name="T47" fmla="*/ 184 h 270"/>
              <a:gd name="T48" fmla="*/ 104 w 272"/>
              <a:gd name="T49" fmla="*/ 168 h 270"/>
              <a:gd name="T50" fmla="*/ 85 w 272"/>
              <a:gd name="T51" fmla="*/ 168 h 270"/>
              <a:gd name="T52" fmla="*/ 112 w 272"/>
              <a:gd name="T53" fmla="*/ 217 h 270"/>
              <a:gd name="T54" fmla="*/ 112 w 272"/>
              <a:gd name="T55" fmla="*/ 221 h 270"/>
              <a:gd name="T56" fmla="*/ 130 w 272"/>
              <a:gd name="T57" fmla="*/ 239 h 270"/>
              <a:gd name="T58" fmla="*/ 130 w 272"/>
              <a:gd name="T59" fmla="*/ 270 h 270"/>
              <a:gd name="T60" fmla="*/ 97 w 272"/>
              <a:gd name="T61" fmla="*/ 264 h 270"/>
              <a:gd name="T62" fmla="*/ 5 w 272"/>
              <a:gd name="T63" fmla="*/ 126 h 270"/>
              <a:gd name="T64" fmla="*/ 117 w 272"/>
              <a:gd name="T65" fmla="*/ 11 h 270"/>
              <a:gd name="T66" fmla="*/ 264 w 272"/>
              <a:gd name="T67" fmla="*/ 152 h 270"/>
              <a:gd name="T68" fmla="*/ 257 w 272"/>
              <a:gd name="T69" fmla="*/ 159 h 270"/>
              <a:gd name="T70" fmla="*/ 189 w 272"/>
              <a:gd name="T71" fmla="*/ 175 h 270"/>
              <a:gd name="T72" fmla="*/ 186 w 272"/>
              <a:gd name="T73" fmla="*/ 175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2" h="270">
                <a:moveTo>
                  <a:pt x="186" y="175"/>
                </a:moveTo>
                <a:cubicBezTo>
                  <a:pt x="186" y="168"/>
                  <a:pt x="186" y="161"/>
                  <a:pt x="185" y="155"/>
                </a:cubicBezTo>
                <a:cubicBezTo>
                  <a:pt x="185" y="136"/>
                  <a:pt x="176" y="127"/>
                  <a:pt x="158" y="127"/>
                </a:cubicBezTo>
                <a:cubicBezTo>
                  <a:pt x="146" y="127"/>
                  <a:pt x="135" y="127"/>
                  <a:pt x="124" y="127"/>
                </a:cubicBezTo>
                <a:cubicBezTo>
                  <a:pt x="123" y="127"/>
                  <a:pt x="122" y="126"/>
                  <a:pt x="121" y="126"/>
                </a:cubicBezTo>
                <a:cubicBezTo>
                  <a:pt x="121" y="115"/>
                  <a:pt x="121" y="105"/>
                  <a:pt x="121" y="94"/>
                </a:cubicBezTo>
                <a:cubicBezTo>
                  <a:pt x="130" y="94"/>
                  <a:pt x="139" y="94"/>
                  <a:pt x="148" y="94"/>
                </a:cubicBezTo>
                <a:cubicBezTo>
                  <a:pt x="148" y="99"/>
                  <a:pt x="148" y="104"/>
                  <a:pt x="148" y="111"/>
                </a:cubicBezTo>
                <a:cubicBezTo>
                  <a:pt x="160" y="111"/>
                  <a:pt x="170" y="111"/>
                  <a:pt x="181" y="110"/>
                </a:cubicBezTo>
                <a:cubicBezTo>
                  <a:pt x="183" y="110"/>
                  <a:pt x="185" y="107"/>
                  <a:pt x="185" y="105"/>
                </a:cubicBezTo>
                <a:cubicBezTo>
                  <a:pt x="186" y="101"/>
                  <a:pt x="185" y="97"/>
                  <a:pt x="185" y="93"/>
                </a:cubicBezTo>
                <a:cubicBezTo>
                  <a:pt x="185" y="72"/>
                  <a:pt x="179" y="64"/>
                  <a:pt x="156" y="62"/>
                </a:cubicBezTo>
                <a:cubicBezTo>
                  <a:pt x="156" y="55"/>
                  <a:pt x="156" y="49"/>
                  <a:pt x="156" y="41"/>
                </a:cubicBezTo>
                <a:cubicBezTo>
                  <a:pt x="142" y="41"/>
                  <a:pt x="128" y="41"/>
                  <a:pt x="113" y="41"/>
                </a:cubicBezTo>
                <a:cubicBezTo>
                  <a:pt x="113" y="48"/>
                  <a:pt x="113" y="55"/>
                  <a:pt x="113" y="62"/>
                </a:cubicBezTo>
                <a:cubicBezTo>
                  <a:pt x="109" y="62"/>
                  <a:pt x="106" y="62"/>
                  <a:pt x="103" y="63"/>
                </a:cubicBezTo>
                <a:cubicBezTo>
                  <a:pt x="92" y="65"/>
                  <a:pt x="84" y="74"/>
                  <a:pt x="84" y="85"/>
                </a:cubicBezTo>
                <a:cubicBezTo>
                  <a:pt x="83" y="100"/>
                  <a:pt x="83" y="115"/>
                  <a:pt x="84" y="129"/>
                </a:cubicBezTo>
                <a:cubicBezTo>
                  <a:pt x="84" y="142"/>
                  <a:pt x="94" y="152"/>
                  <a:pt x="107" y="152"/>
                </a:cubicBezTo>
                <a:cubicBezTo>
                  <a:pt x="120" y="152"/>
                  <a:pt x="133" y="152"/>
                  <a:pt x="146" y="152"/>
                </a:cubicBezTo>
                <a:cubicBezTo>
                  <a:pt x="146" y="152"/>
                  <a:pt x="147" y="153"/>
                  <a:pt x="148" y="153"/>
                </a:cubicBezTo>
                <a:cubicBezTo>
                  <a:pt x="148" y="164"/>
                  <a:pt x="148" y="174"/>
                  <a:pt x="148" y="185"/>
                </a:cubicBezTo>
                <a:cubicBezTo>
                  <a:pt x="139" y="185"/>
                  <a:pt x="130" y="185"/>
                  <a:pt x="122" y="185"/>
                </a:cubicBezTo>
                <a:cubicBezTo>
                  <a:pt x="122" y="185"/>
                  <a:pt x="121" y="184"/>
                  <a:pt x="121" y="184"/>
                </a:cubicBezTo>
                <a:cubicBezTo>
                  <a:pt x="120" y="168"/>
                  <a:pt x="120" y="168"/>
                  <a:pt x="104" y="168"/>
                </a:cubicBezTo>
                <a:cubicBezTo>
                  <a:pt x="97" y="168"/>
                  <a:pt x="91" y="168"/>
                  <a:pt x="85" y="168"/>
                </a:cubicBezTo>
                <a:cubicBezTo>
                  <a:pt x="81" y="198"/>
                  <a:pt x="82" y="214"/>
                  <a:pt x="112" y="217"/>
                </a:cubicBezTo>
                <a:cubicBezTo>
                  <a:pt x="112" y="219"/>
                  <a:pt x="112" y="220"/>
                  <a:pt x="112" y="221"/>
                </a:cubicBezTo>
                <a:cubicBezTo>
                  <a:pt x="113" y="238"/>
                  <a:pt x="113" y="238"/>
                  <a:pt x="130" y="239"/>
                </a:cubicBezTo>
                <a:cubicBezTo>
                  <a:pt x="130" y="249"/>
                  <a:pt x="130" y="258"/>
                  <a:pt x="130" y="270"/>
                </a:cubicBezTo>
                <a:cubicBezTo>
                  <a:pt x="119" y="268"/>
                  <a:pt x="108" y="267"/>
                  <a:pt x="97" y="264"/>
                </a:cubicBezTo>
                <a:cubicBezTo>
                  <a:pt x="37" y="246"/>
                  <a:pt x="0" y="190"/>
                  <a:pt x="5" y="126"/>
                </a:cubicBezTo>
                <a:cubicBezTo>
                  <a:pt x="9" y="68"/>
                  <a:pt x="57" y="19"/>
                  <a:pt x="117" y="11"/>
                </a:cubicBezTo>
                <a:cubicBezTo>
                  <a:pt x="200" y="0"/>
                  <a:pt x="272" y="69"/>
                  <a:pt x="264" y="152"/>
                </a:cubicBezTo>
                <a:cubicBezTo>
                  <a:pt x="263" y="156"/>
                  <a:pt x="262" y="159"/>
                  <a:pt x="257" y="159"/>
                </a:cubicBezTo>
                <a:cubicBezTo>
                  <a:pt x="234" y="160"/>
                  <a:pt x="211" y="165"/>
                  <a:pt x="189" y="175"/>
                </a:cubicBezTo>
                <a:cubicBezTo>
                  <a:pt x="188" y="175"/>
                  <a:pt x="187" y="175"/>
                  <a:pt x="186" y="17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60" name="Freeform 58">
            <a:extLst>
              <a:ext uri="{FF2B5EF4-FFF2-40B4-BE49-F238E27FC236}">
                <a16:creationId xmlns:a16="http://schemas.microsoft.com/office/drawing/2014/main" id="{7038F323-085C-4A9E-B09C-67BF5358F300}"/>
              </a:ext>
            </a:extLst>
          </p:cNvPr>
          <p:cNvSpPr>
            <a:spLocks/>
          </p:cNvSpPr>
          <p:nvPr/>
        </p:nvSpPr>
        <p:spPr bwMode="auto">
          <a:xfrm>
            <a:off x="6446838" y="1790700"/>
            <a:ext cx="660400" cy="600075"/>
          </a:xfrm>
          <a:custGeom>
            <a:avLst/>
            <a:gdLst>
              <a:gd name="T0" fmla="*/ 0 w 192"/>
              <a:gd name="T1" fmla="*/ 0 h 175"/>
              <a:gd name="T2" fmla="*/ 192 w 192"/>
              <a:gd name="T3" fmla="*/ 0 h 175"/>
              <a:gd name="T4" fmla="*/ 192 w 192"/>
              <a:gd name="T5" fmla="*/ 175 h 175"/>
              <a:gd name="T6" fmla="*/ 30 w 192"/>
              <a:gd name="T7" fmla="*/ 175 h 175"/>
              <a:gd name="T8" fmla="*/ 0 w 192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75">
                <a:moveTo>
                  <a:pt x="0" y="0"/>
                </a:moveTo>
                <a:cubicBezTo>
                  <a:pt x="64" y="0"/>
                  <a:pt x="128" y="0"/>
                  <a:pt x="192" y="0"/>
                </a:cubicBezTo>
                <a:cubicBezTo>
                  <a:pt x="192" y="59"/>
                  <a:pt x="192" y="117"/>
                  <a:pt x="192" y="175"/>
                </a:cubicBezTo>
                <a:cubicBezTo>
                  <a:pt x="138" y="175"/>
                  <a:pt x="84" y="175"/>
                  <a:pt x="30" y="175"/>
                </a:cubicBezTo>
                <a:cubicBezTo>
                  <a:pt x="20" y="117"/>
                  <a:pt x="10" y="59"/>
                  <a:pt x="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61" name="Freeform 59">
            <a:extLst>
              <a:ext uri="{FF2B5EF4-FFF2-40B4-BE49-F238E27FC236}">
                <a16:creationId xmlns:a16="http://schemas.microsoft.com/office/drawing/2014/main" id="{99C3588D-B628-413C-8F87-4CF966A07FDD}"/>
              </a:ext>
            </a:extLst>
          </p:cNvPr>
          <p:cNvSpPr>
            <a:spLocks noEditPoints="1"/>
          </p:cNvSpPr>
          <p:nvPr/>
        </p:nvSpPr>
        <p:spPr bwMode="auto">
          <a:xfrm>
            <a:off x="8958263" y="5719763"/>
            <a:ext cx="844550" cy="787400"/>
          </a:xfrm>
          <a:custGeom>
            <a:avLst/>
            <a:gdLst>
              <a:gd name="T0" fmla="*/ 244 w 246"/>
              <a:gd name="T1" fmla="*/ 113 h 229"/>
              <a:gd name="T2" fmla="*/ 245 w 246"/>
              <a:gd name="T3" fmla="*/ 147 h 229"/>
              <a:gd name="T4" fmla="*/ 229 w 246"/>
              <a:gd name="T5" fmla="*/ 182 h 229"/>
              <a:gd name="T6" fmla="*/ 162 w 246"/>
              <a:gd name="T7" fmla="*/ 212 h 229"/>
              <a:gd name="T8" fmla="*/ 107 w 246"/>
              <a:gd name="T9" fmla="*/ 214 h 229"/>
              <a:gd name="T10" fmla="*/ 97 w 246"/>
              <a:gd name="T11" fmla="*/ 222 h 229"/>
              <a:gd name="T12" fmla="*/ 89 w 246"/>
              <a:gd name="T13" fmla="*/ 228 h 229"/>
              <a:gd name="T14" fmla="*/ 24 w 246"/>
              <a:gd name="T15" fmla="*/ 204 h 229"/>
              <a:gd name="T16" fmla="*/ 18 w 246"/>
              <a:gd name="T17" fmla="*/ 191 h 229"/>
              <a:gd name="T18" fmla="*/ 18 w 246"/>
              <a:gd name="T19" fmla="*/ 179 h 229"/>
              <a:gd name="T20" fmla="*/ 9 w 246"/>
              <a:gd name="T21" fmla="*/ 146 h 229"/>
              <a:gd name="T22" fmla="*/ 2 w 246"/>
              <a:gd name="T23" fmla="*/ 123 h 229"/>
              <a:gd name="T24" fmla="*/ 1 w 246"/>
              <a:gd name="T25" fmla="*/ 79 h 229"/>
              <a:gd name="T26" fmla="*/ 25 w 246"/>
              <a:gd name="T27" fmla="*/ 31 h 229"/>
              <a:gd name="T28" fmla="*/ 102 w 246"/>
              <a:gd name="T29" fmla="*/ 4 h 229"/>
              <a:gd name="T30" fmla="*/ 209 w 246"/>
              <a:gd name="T31" fmla="*/ 24 h 229"/>
              <a:gd name="T32" fmla="*/ 237 w 246"/>
              <a:gd name="T33" fmla="*/ 50 h 229"/>
              <a:gd name="T34" fmla="*/ 244 w 246"/>
              <a:gd name="T35" fmla="*/ 71 h 229"/>
              <a:gd name="T36" fmla="*/ 244 w 246"/>
              <a:gd name="T37" fmla="*/ 113 h 229"/>
              <a:gd name="T38" fmla="*/ 223 w 246"/>
              <a:gd name="T39" fmla="*/ 75 h 229"/>
              <a:gd name="T40" fmla="*/ 202 w 246"/>
              <a:gd name="T41" fmla="*/ 37 h 229"/>
              <a:gd name="T42" fmla="*/ 66 w 246"/>
              <a:gd name="T43" fmla="*/ 27 h 229"/>
              <a:gd name="T44" fmla="*/ 31 w 246"/>
              <a:gd name="T45" fmla="*/ 49 h 229"/>
              <a:gd name="T46" fmla="*/ 28 w 246"/>
              <a:gd name="T47" fmla="*/ 91 h 229"/>
              <a:gd name="T48" fmla="*/ 39 w 246"/>
              <a:gd name="T49" fmla="*/ 94 h 229"/>
              <a:gd name="T50" fmla="*/ 101 w 246"/>
              <a:gd name="T51" fmla="*/ 70 h 229"/>
              <a:gd name="T52" fmla="*/ 145 w 246"/>
              <a:gd name="T53" fmla="*/ 65 h 229"/>
              <a:gd name="T54" fmla="*/ 223 w 246"/>
              <a:gd name="T55" fmla="*/ 75 h 229"/>
              <a:gd name="T56" fmla="*/ 227 w 246"/>
              <a:gd name="T57" fmla="*/ 116 h 229"/>
              <a:gd name="T58" fmla="*/ 223 w 246"/>
              <a:gd name="T59" fmla="*/ 116 h 229"/>
              <a:gd name="T60" fmla="*/ 145 w 246"/>
              <a:gd name="T61" fmla="*/ 106 h 229"/>
              <a:gd name="T62" fmla="*/ 128 w 246"/>
              <a:gd name="T63" fmla="*/ 116 h 229"/>
              <a:gd name="T64" fmla="*/ 114 w 246"/>
              <a:gd name="T65" fmla="*/ 156 h 229"/>
              <a:gd name="T66" fmla="*/ 227 w 246"/>
              <a:gd name="T67" fmla="*/ 116 h 229"/>
              <a:gd name="T68" fmla="*/ 105 w 246"/>
              <a:gd name="T69" fmla="*/ 120 h 229"/>
              <a:gd name="T70" fmla="*/ 35 w 246"/>
              <a:gd name="T71" fmla="*/ 146 h 229"/>
              <a:gd name="T72" fmla="*/ 84 w 246"/>
              <a:gd name="T73" fmla="*/ 165 h 229"/>
              <a:gd name="T74" fmla="*/ 89 w 246"/>
              <a:gd name="T75" fmla="*/ 162 h 229"/>
              <a:gd name="T76" fmla="*/ 105 w 246"/>
              <a:gd name="T77" fmla="*/ 12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6" h="229">
                <a:moveTo>
                  <a:pt x="244" y="113"/>
                </a:moveTo>
                <a:cubicBezTo>
                  <a:pt x="244" y="125"/>
                  <a:pt x="244" y="136"/>
                  <a:pt x="245" y="147"/>
                </a:cubicBezTo>
                <a:cubicBezTo>
                  <a:pt x="246" y="162"/>
                  <a:pt x="239" y="173"/>
                  <a:pt x="229" y="182"/>
                </a:cubicBezTo>
                <a:cubicBezTo>
                  <a:pt x="210" y="199"/>
                  <a:pt x="187" y="208"/>
                  <a:pt x="162" y="212"/>
                </a:cubicBezTo>
                <a:cubicBezTo>
                  <a:pt x="144" y="215"/>
                  <a:pt x="125" y="214"/>
                  <a:pt x="107" y="214"/>
                </a:cubicBezTo>
                <a:cubicBezTo>
                  <a:pt x="101" y="214"/>
                  <a:pt x="98" y="215"/>
                  <a:pt x="97" y="222"/>
                </a:cubicBezTo>
                <a:cubicBezTo>
                  <a:pt x="96" y="226"/>
                  <a:pt x="94" y="229"/>
                  <a:pt x="89" y="228"/>
                </a:cubicBezTo>
                <a:cubicBezTo>
                  <a:pt x="66" y="224"/>
                  <a:pt x="44" y="217"/>
                  <a:pt x="24" y="204"/>
                </a:cubicBezTo>
                <a:cubicBezTo>
                  <a:pt x="20" y="200"/>
                  <a:pt x="17" y="197"/>
                  <a:pt x="18" y="191"/>
                </a:cubicBezTo>
                <a:cubicBezTo>
                  <a:pt x="18" y="187"/>
                  <a:pt x="18" y="183"/>
                  <a:pt x="18" y="179"/>
                </a:cubicBezTo>
                <a:cubicBezTo>
                  <a:pt x="19" y="167"/>
                  <a:pt x="17" y="157"/>
                  <a:pt x="9" y="146"/>
                </a:cubicBezTo>
                <a:cubicBezTo>
                  <a:pt x="4" y="141"/>
                  <a:pt x="2" y="131"/>
                  <a:pt x="2" y="123"/>
                </a:cubicBezTo>
                <a:cubicBezTo>
                  <a:pt x="0" y="108"/>
                  <a:pt x="2" y="94"/>
                  <a:pt x="1" y="79"/>
                </a:cubicBezTo>
                <a:cubicBezTo>
                  <a:pt x="0" y="59"/>
                  <a:pt x="9" y="43"/>
                  <a:pt x="25" y="31"/>
                </a:cubicBezTo>
                <a:cubicBezTo>
                  <a:pt x="48" y="14"/>
                  <a:pt x="74" y="7"/>
                  <a:pt x="102" y="4"/>
                </a:cubicBezTo>
                <a:cubicBezTo>
                  <a:pt x="140" y="0"/>
                  <a:pt x="176" y="4"/>
                  <a:pt x="209" y="24"/>
                </a:cubicBezTo>
                <a:cubicBezTo>
                  <a:pt x="220" y="30"/>
                  <a:pt x="229" y="40"/>
                  <a:pt x="237" y="50"/>
                </a:cubicBezTo>
                <a:cubicBezTo>
                  <a:pt x="242" y="55"/>
                  <a:pt x="244" y="64"/>
                  <a:pt x="244" y="71"/>
                </a:cubicBezTo>
                <a:cubicBezTo>
                  <a:pt x="245" y="85"/>
                  <a:pt x="244" y="99"/>
                  <a:pt x="244" y="113"/>
                </a:cubicBezTo>
                <a:close/>
                <a:moveTo>
                  <a:pt x="223" y="75"/>
                </a:moveTo>
                <a:cubicBezTo>
                  <a:pt x="225" y="59"/>
                  <a:pt x="217" y="45"/>
                  <a:pt x="202" y="37"/>
                </a:cubicBezTo>
                <a:cubicBezTo>
                  <a:pt x="158" y="12"/>
                  <a:pt x="113" y="10"/>
                  <a:pt x="66" y="27"/>
                </a:cubicBezTo>
                <a:cubicBezTo>
                  <a:pt x="53" y="31"/>
                  <a:pt x="41" y="40"/>
                  <a:pt x="31" y="49"/>
                </a:cubicBezTo>
                <a:cubicBezTo>
                  <a:pt x="18" y="61"/>
                  <a:pt x="18" y="77"/>
                  <a:pt x="28" y="91"/>
                </a:cubicBezTo>
                <a:cubicBezTo>
                  <a:pt x="31" y="95"/>
                  <a:pt x="34" y="96"/>
                  <a:pt x="39" y="94"/>
                </a:cubicBezTo>
                <a:cubicBezTo>
                  <a:pt x="59" y="86"/>
                  <a:pt x="81" y="79"/>
                  <a:pt x="101" y="70"/>
                </a:cubicBezTo>
                <a:cubicBezTo>
                  <a:pt x="116" y="64"/>
                  <a:pt x="130" y="63"/>
                  <a:pt x="145" y="65"/>
                </a:cubicBezTo>
                <a:cubicBezTo>
                  <a:pt x="171" y="69"/>
                  <a:pt x="197" y="72"/>
                  <a:pt x="223" y="75"/>
                </a:cubicBezTo>
                <a:close/>
                <a:moveTo>
                  <a:pt x="227" y="116"/>
                </a:moveTo>
                <a:cubicBezTo>
                  <a:pt x="226" y="116"/>
                  <a:pt x="224" y="116"/>
                  <a:pt x="223" y="116"/>
                </a:cubicBezTo>
                <a:cubicBezTo>
                  <a:pt x="197" y="112"/>
                  <a:pt x="171" y="110"/>
                  <a:pt x="145" y="106"/>
                </a:cubicBezTo>
                <a:cubicBezTo>
                  <a:pt x="134" y="104"/>
                  <a:pt x="131" y="107"/>
                  <a:pt x="128" y="116"/>
                </a:cubicBezTo>
                <a:cubicBezTo>
                  <a:pt x="124" y="129"/>
                  <a:pt x="119" y="142"/>
                  <a:pt x="114" y="156"/>
                </a:cubicBezTo>
                <a:cubicBezTo>
                  <a:pt x="164" y="162"/>
                  <a:pt x="219" y="139"/>
                  <a:pt x="227" y="116"/>
                </a:cubicBezTo>
                <a:close/>
                <a:moveTo>
                  <a:pt x="105" y="120"/>
                </a:moveTo>
                <a:cubicBezTo>
                  <a:pt x="81" y="129"/>
                  <a:pt x="59" y="137"/>
                  <a:pt x="35" y="146"/>
                </a:cubicBezTo>
                <a:cubicBezTo>
                  <a:pt x="51" y="157"/>
                  <a:pt x="67" y="163"/>
                  <a:pt x="84" y="165"/>
                </a:cubicBezTo>
                <a:cubicBezTo>
                  <a:pt x="86" y="165"/>
                  <a:pt x="89" y="163"/>
                  <a:pt x="89" y="162"/>
                </a:cubicBezTo>
                <a:cubicBezTo>
                  <a:pt x="94" y="148"/>
                  <a:pt x="99" y="135"/>
                  <a:pt x="105" y="12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62" name="Freeform 60">
            <a:extLst>
              <a:ext uri="{FF2B5EF4-FFF2-40B4-BE49-F238E27FC236}">
                <a16:creationId xmlns:a16="http://schemas.microsoft.com/office/drawing/2014/main" id="{955D1E60-944D-443C-A48B-A44E23CB036A}"/>
              </a:ext>
            </a:extLst>
          </p:cNvPr>
          <p:cNvSpPr>
            <a:spLocks/>
          </p:cNvSpPr>
          <p:nvPr/>
        </p:nvSpPr>
        <p:spPr bwMode="auto">
          <a:xfrm>
            <a:off x="11039475" y="3673475"/>
            <a:ext cx="758825" cy="812800"/>
          </a:xfrm>
          <a:custGeom>
            <a:avLst/>
            <a:gdLst>
              <a:gd name="T0" fmla="*/ 221 w 221"/>
              <a:gd name="T1" fmla="*/ 0 h 237"/>
              <a:gd name="T2" fmla="*/ 221 w 221"/>
              <a:gd name="T3" fmla="*/ 237 h 237"/>
              <a:gd name="T4" fmla="*/ 0 w 221"/>
              <a:gd name="T5" fmla="*/ 237 h 237"/>
              <a:gd name="T6" fmla="*/ 57 w 221"/>
              <a:gd name="T7" fmla="*/ 121 h 237"/>
              <a:gd name="T8" fmla="*/ 205 w 221"/>
              <a:gd name="T9" fmla="*/ 225 h 237"/>
              <a:gd name="T10" fmla="*/ 206 w 221"/>
              <a:gd name="T11" fmla="*/ 224 h 237"/>
              <a:gd name="T12" fmla="*/ 73 w 221"/>
              <a:gd name="T13" fmla="*/ 110 h 237"/>
              <a:gd name="T14" fmla="*/ 221 w 221"/>
              <a:gd name="T15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1" h="237">
                <a:moveTo>
                  <a:pt x="221" y="0"/>
                </a:moveTo>
                <a:cubicBezTo>
                  <a:pt x="221" y="80"/>
                  <a:pt x="221" y="158"/>
                  <a:pt x="221" y="237"/>
                </a:cubicBezTo>
                <a:cubicBezTo>
                  <a:pt x="148" y="237"/>
                  <a:pt x="75" y="237"/>
                  <a:pt x="0" y="237"/>
                </a:cubicBezTo>
                <a:cubicBezTo>
                  <a:pt x="26" y="201"/>
                  <a:pt x="41" y="161"/>
                  <a:pt x="57" y="121"/>
                </a:cubicBezTo>
                <a:cubicBezTo>
                  <a:pt x="107" y="156"/>
                  <a:pt x="156" y="191"/>
                  <a:pt x="205" y="225"/>
                </a:cubicBezTo>
                <a:cubicBezTo>
                  <a:pt x="205" y="225"/>
                  <a:pt x="206" y="224"/>
                  <a:pt x="206" y="224"/>
                </a:cubicBezTo>
                <a:cubicBezTo>
                  <a:pt x="162" y="186"/>
                  <a:pt x="118" y="148"/>
                  <a:pt x="73" y="110"/>
                </a:cubicBezTo>
                <a:cubicBezTo>
                  <a:pt x="123" y="73"/>
                  <a:pt x="171" y="37"/>
                  <a:pt x="221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63" name="Freeform 61">
            <a:extLst>
              <a:ext uri="{FF2B5EF4-FFF2-40B4-BE49-F238E27FC236}">
                <a16:creationId xmlns:a16="http://schemas.microsoft.com/office/drawing/2014/main" id="{D3E81188-35A9-4565-816D-0BB5FE74C9D6}"/>
              </a:ext>
            </a:extLst>
          </p:cNvPr>
          <p:cNvSpPr>
            <a:spLocks noEditPoints="1"/>
          </p:cNvSpPr>
          <p:nvPr/>
        </p:nvSpPr>
        <p:spPr bwMode="auto">
          <a:xfrm>
            <a:off x="11069638" y="5757863"/>
            <a:ext cx="752475" cy="628650"/>
          </a:xfrm>
          <a:custGeom>
            <a:avLst/>
            <a:gdLst>
              <a:gd name="T0" fmla="*/ 40 w 219"/>
              <a:gd name="T1" fmla="*/ 41 h 183"/>
              <a:gd name="T2" fmla="*/ 40 w 219"/>
              <a:gd name="T3" fmla="*/ 29 h 183"/>
              <a:gd name="T4" fmla="*/ 5 w 219"/>
              <a:gd name="T5" fmla="*/ 29 h 183"/>
              <a:gd name="T6" fmla="*/ 5 w 219"/>
              <a:gd name="T7" fmla="*/ 0 h 183"/>
              <a:gd name="T8" fmla="*/ 219 w 219"/>
              <a:gd name="T9" fmla="*/ 0 h 183"/>
              <a:gd name="T10" fmla="*/ 219 w 219"/>
              <a:gd name="T11" fmla="*/ 183 h 183"/>
              <a:gd name="T12" fmla="*/ 0 w 219"/>
              <a:gd name="T13" fmla="*/ 183 h 183"/>
              <a:gd name="T14" fmla="*/ 6 w 219"/>
              <a:gd name="T15" fmla="*/ 154 h 183"/>
              <a:gd name="T16" fmla="*/ 40 w 219"/>
              <a:gd name="T17" fmla="*/ 154 h 183"/>
              <a:gd name="T18" fmla="*/ 40 w 219"/>
              <a:gd name="T19" fmla="*/ 142 h 183"/>
              <a:gd name="T20" fmla="*/ 21 w 219"/>
              <a:gd name="T21" fmla="*/ 111 h 183"/>
              <a:gd name="T22" fmla="*/ 43 w 219"/>
              <a:gd name="T23" fmla="*/ 111 h 183"/>
              <a:gd name="T24" fmla="*/ 45 w 219"/>
              <a:gd name="T25" fmla="*/ 121 h 183"/>
              <a:gd name="T26" fmla="*/ 63 w 219"/>
              <a:gd name="T27" fmla="*/ 121 h 183"/>
              <a:gd name="T28" fmla="*/ 63 w 219"/>
              <a:gd name="T29" fmla="*/ 99 h 183"/>
              <a:gd name="T30" fmla="*/ 44 w 219"/>
              <a:gd name="T31" fmla="*/ 99 h 183"/>
              <a:gd name="T32" fmla="*/ 21 w 219"/>
              <a:gd name="T33" fmla="*/ 76 h 183"/>
              <a:gd name="T34" fmla="*/ 21 w 219"/>
              <a:gd name="T35" fmla="*/ 64 h 183"/>
              <a:gd name="T36" fmla="*/ 40 w 219"/>
              <a:gd name="T37" fmla="*/ 41 h 183"/>
              <a:gd name="T38" fmla="*/ 156 w 219"/>
              <a:gd name="T39" fmla="*/ 29 h 183"/>
              <a:gd name="T40" fmla="*/ 67 w 219"/>
              <a:gd name="T41" fmla="*/ 29 h 183"/>
              <a:gd name="T42" fmla="*/ 67 w 219"/>
              <a:gd name="T43" fmla="*/ 41 h 183"/>
              <a:gd name="T44" fmla="*/ 85 w 219"/>
              <a:gd name="T45" fmla="*/ 72 h 183"/>
              <a:gd name="T46" fmla="*/ 64 w 219"/>
              <a:gd name="T47" fmla="*/ 72 h 183"/>
              <a:gd name="T48" fmla="*/ 62 w 219"/>
              <a:gd name="T49" fmla="*/ 61 h 183"/>
              <a:gd name="T50" fmla="*/ 44 w 219"/>
              <a:gd name="T51" fmla="*/ 61 h 183"/>
              <a:gd name="T52" fmla="*/ 44 w 219"/>
              <a:gd name="T53" fmla="*/ 84 h 183"/>
              <a:gd name="T54" fmla="*/ 68 w 219"/>
              <a:gd name="T55" fmla="*/ 84 h 183"/>
              <a:gd name="T56" fmla="*/ 86 w 219"/>
              <a:gd name="T57" fmla="*/ 102 h 183"/>
              <a:gd name="T58" fmla="*/ 86 w 219"/>
              <a:gd name="T59" fmla="*/ 117 h 183"/>
              <a:gd name="T60" fmla="*/ 67 w 219"/>
              <a:gd name="T61" fmla="*/ 142 h 183"/>
              <a:gd name="T62" fmla="*/ 67 w 219"/>
              <a:gd name="T63" fmla="*/ 154 h 183"/>
              <a:gd name="T64" fmla="*/ 156 w 219"/>
              <a:gd name="T65" fmla="*/ 154 h 183"/>
              <a:gd name="T66" fmla="*/ 189 w 219"/>
              <a:gd name="T67" fmla="*/ 121 h 183"/>
              <a:gd name="T68" fmla="*/ 189 w 219"/>
              <a:gd name="T69" fmla="*/ 65 h 183"/>
              <a:gd name="T70" fmla="*/ 185 w 219"/>
              <a:gd name="T71" fmla="*/ 61 h 183"/>
              <a:gd name="T72" fmla="*/ 156 w 219"/>
              <a:gd name="T73" fmla="*/ 29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9" h="183">
                <a:moveTo>
                  <a:pt x="40" y="41"/>
                </a:moveTo>
                <a:cubicBezTo>
                  <a:pt x="40" y="37"/>
                  <a:pt x="40" y="33"/>
                  <a:pt x="40" y="29"/>
                </a:cubicBezTo>
                <a:cubicBezTo>
                  <a:pt x="28" y="29"/>
                  <a:pt x="17" y="29"/>
                  <a:pt x="5" y="29"/>
                </a:cubicBezTo>
                <a:cubicBezTo>
                  <a:pt x="5" y="19"/>
                  <a:pt x="5" y="9"/>
                  <a:pt x="5" y="0"/>
                </a:cubicBezTo>
                <a:cubicBezTo>
                  <a:pt x="76" y="0"/>
                  <a:pt x="147" y="0"/>
                  <a:pt x="219" y="0"/>
                </a:cubicBezTo>
                <a:cubicBezTo>
                  <a:pt x="219" y="61"/>
                  <a:pt x="219" y="121"/>
                  <a:pt x="219" y="183"/>
                </a:cubicBezTo>
                <a:cubicBezTo>
                  <a:pt x="146" y="183"/>
                  <a:pt x="73" y="183"/>
                  <a:pt x="0" y="183"/>
                </a:cubicBezTo>
                <a:cubicBezTo>
                  <a:pt x="2" y="174"/>
                  <a:pt x="4" y="165"/>
                  <a:pt x="6" y="154"/>
                </a:cubicBezTo>
                <a:cubicBezTo>
                  <a:pt x="17" y="154"/>
                  <a:pt x="28" y="154"/>
                  <a:pt x="40" y="154"/>
                </a:cubicBezTo>
                <a:cubicBezTo>
                  <a:pt x="40" y="149"/>
                  <a:pt x="40" y="146"/>
                  <a:pt x="40" y="142"/>
                </a:cubicBezTo>
                <a:cubicBezTo>
                  <a:pt x="22" y="138"/>
                  <a:pt x="19" y="134"/>
                  <a:pt x="21" y="111"/>
                </a:cubicBezTo>
                <a:cubicBezTo>
                  <a:pt x="28" y="111"/>
                  <a:pt x="36" y="111"/>
                  <a:pt x="43" y="111"/>
                </a:cubicBezTo>
                <a:cubicBezTo>
                  <a:pt x="44" y="114"/>
                  <a:pt x="44" y="118"/>
                  <a:pt x="45" y="121"/>
                </a:cubicBezTo>
                <a:cubicBezTo>
                  <a:pt x="51" y="121"/>
                  <a:pt x="56" y="121"/>
                  <a:pt x="63" y="121"/>
                </a:cubicBezTo>
                <a:cubicBezTo>
                  <a:pt x="63" y="114"/>
                  <a:pt x="63" y="107"/>
                  <a:pt x="63" y="99"/>
                </a:cubicBezTo>
                <a:cubicBezTo>
                  <a:pt x="56" y="99"/>
                  <a:pt x="50" y="99"/>
                  <a:pt x="44" y="99"/>
                </a:cubicBezTo>
                <a:cubicBezTo>
                  <a:pt x="25" y="99"/>
                  <a:pt x="21" y="95"/>
                  <a:pt x="21" y="76"/>
                </a:cubicBezTo>
                <a:cubicBezTo>
                  <a:pt x="21" y="72"/>
                  <a:pt x="21" y="68"/>
                  <a:pt x="21" y="64"/>
                </a:cubicBezTo>
                <a:cubicBezTo>
                  <a:pt x="21" y="47"/>
                  <a:pt x="23" y="44"/>
                  <a:pt x="40" y="41"/>
                </a:cubicBezTo>
                <a:close/>
                <a:moveTo>
                  <a:pt x="156" y="29"/>
                </a:moveTo>
                <a:cubicBezTo>
                  <a:pt x="126" y="29"/>
                  <a:pt x="97" y="29"/>
                  <a:pt x="67" y="29"/>
                </a:cubicBezTo>
                <a:cubicBezTo>
                  <a:pt x="67" y="33"/>
                  <a:pt x="67" y="37"/>
                  <a:pt x="67" y="41"/>
                </a:cubicBezTo>
                <a:cubicBezTo>
                  <a:pt x="85" y="44"/>
                  <a:pt x="88" y="49"/>
                  <a:pt x="85" y="72"/>
                </a:cubicBezTo>
                <a:cubicBezTo>
                  <a:pt x="78" y="72"/>
                  <a:pt x="71" y="72"/>
                  <a:pt x="64" y="72"/>
                </a:cubicBezTo>
                <a:cubicBezTo>
                  <a:pt x="63" y="68"/>
                  <a:pt x="63" y="64"/>
                  <a:pt x="62" y="61"/>
                </a:cubicBezTo>
                <a:cubicBezTo>
                  <a:pt x="56" y="61"/>
                  <a:pt x="50" y="61"/>
                  <a:pt x="44" y="61"/>
                </a:cubicBezTo>
                <a:cubicBezTo>
                  <a:pt x="44" y="69"/>
                  <a:pt x="44" y="76"/>
                  <a:pt x="44" y="84"/>
                </a:cubicBezTo>
                <a:cubicBezTo>
                  <a:pt x="53" y="84"/>
                  <a:pt x="60" y="83"/>
                  <a:pt x="68" y="84"/>
                </a:cubicBezTo>
                <a:cubicBezTo>
                  <a:pt x="81" y="84"/>
                  <a:pt x="86" y="88"/>
                  <a:pt x="86" y="102"/>
                </a:cubicBezTo>
                <a:cubicBezTo>
                  <a:pt x="86" y="107"/>
                  <a:pt x="86" y="112"/>
                  <a:pt x="86" y="117"/>
                </a:cubicBezTo>
                <a:cubicBezTo>
                  <a:pt x="86" y="136"/>
                  <a:pt x="85" y="137"/>
                  <a:pt x="67" y="142"/>
                </a:cubicBezTo>
                <a:cubicBezTo>
                  <a:pt x="67" y="146"/>
                  <a:pt x="67" y="150"/>
                  <a:pt x="67" y="154"/>
                </a:cubicBezTo>
                <a:cubicBezTo>
                  <a:pt x="97" y="154"/>
                  <a:pt x="126" y="154"/>
                  <a:pt x="156" y="154"/>
                </a:cubicBezTo>
                <a:cubicBezTo>
                  <a:pt x="158" y="134"/>
                  <a:pt x="169" y="124"/>
                  <a:pt x="189" y="121"/>
                </a:cubicBezTo>
                <a:cubicBezTo>
                  <a:pt x="189" y="102"/>
                  <a:pt x="189" y="84"/>
                  <a:pt x="189" y="65"/>
                </a:cubicBezTo>
                <a:cubicBezTo>
                  <a:pt x="189" y="64"/>
                  <a:pt x="186" y="61"/>
                  <a:pt x="185" y="61"/>
                </a:cubicBezTo>
                <a:cubicBezTo>
                  <a:pt x="167" y="58"/>
                  <a:pt x="158" y="47"/>
                  <a:pt x="156" y="29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44" name="Freeform 62">
            <a:extLst>
              <a:ext uri="{FF2B5EF4-FFF2-40B4-BE49-F238E27FC236}">
                <a16:creationId xmlns:a16="http://schemas.microsoft.com/office/drawing/2014/main" id="{6476A699-96FB-4EFB-ADFC-84EAA3BA32E9}"/>
              </a:ext>
            </a:extLst>
          </p:cNvPr>
          <p:cNvSpPr>
            <a:spLocks noEditPoints="1"/>
          </p:cNvSpPr>
          <p:nvPr/>
        </p:nvSpPr>
        <p:spPr bwMode="auto">
          <a:xfrm>
            <a:off x="7169150" y="1684338"/>
            <a:ext cx="641350" cy="706437"/>
          </a:xfrm>
          <a:custGeom>
            <a:avLst/>
            <a:gdLst>
              <a:gd name="T0" fmla="*/ 1 w 187"/>
              <a:gd name="T1" fmla="*/ 104 h 206"/>
              <a:gd name="T2" fmla="*/ 1 w 187"/>
              <a:gd name="T3" fmla="*/ 12 h 206"/>
              <a:gd name="T4" fmla="*/ 12 w 187"/>
              <a:gd name="T5" fmla="*/ 1 h 206"/>
              <a:gd name="T6" fmla="*/ 175 w 187"/>
              <a:gd name="T7" fmla="*/ 0 h 206"/>
              <a:gd name="T8" fmla="*/ 187 w 187"/>
              <a:gd name="T9" fmla="*/ 12 h 206"/>
              <a:gd name="T10" fmla="*/ 186 w 187"/>
              <a:gd name="T11" fmla="*/ 163 h 206"/>
              <a:gd name="T12" fmla="*/ 186 w 187"/>
              <a:gd name="T13" fmla="*/ 196 h 206"/>
              <a:gd name="T14" fmla="*/ 177 w 187"/>
              <a:gd name="T15" fmla="*/ 206 h 206"/>
              <a:gd name="T16" fmla="*/ 11 w 187"/>
              <a:gd name="T17" fmla="*/ 206 h 206"/>
              <a:gd name="T18" fmla="*/ 0 w 187"/>
              <a:gd name="T19" fmla="*/ 195 h 206"/>
              <a:gd name="T20" fmla="*/ 1 w 187"/>
              <a:gd name="T21" fmla="*/ 104 h 206"/>
              <a:gd name="T22" fmla="*/ 170 w 187"/>
              <a:gd name="T23" fmla="*/ 18 h 206"/>
              <a:gd name="T24" fmla="*/ 18 w 187"/>
              <a:gd name="T25" fmla="*/ 18 h 206"/>
              <a:gd name="T26" fmla="*/ 18 w 187"/>
              <a:gd name="T27" fmla="*/ 53 h 206"/>
              <a:gd name="T28" fmla="*/ 170 w 187"/>
              <a:gd name="T29" fmla="*/ 53 h 206"/>
              <a:gd name="T30" fmla="*/ 170 w 187"/>
              <a:gd name="T31" fmla="*/ 18 h 206"/>
              <a:gd name="T32" fmla="*/ 169 w 187"/>
              <a:gd name="T33" fmla="*/ 190 h 206"/>
              <a:gd name="T34" fmla="*/ 169 w 187"/>
              <a:gd name="T35" fmla="*/ 116 h 206"/>
              <a:gd name="T36" fmla="*/ 129 w 187"/>
              <a:gd name="T37" fmla="*/ 116 h 206"/>
              <a:gd name="T38" fmla="*/ 129 w 187"/>
              <a:gd name="T39" fmla="*/ 189 h 206"/>
              <a:gd name="T40" fmla="*/ 169 w 187"/>
              <a:gd name="T41" fmla="*/ 190 h 206"/>
              <a:gd name="T42" fmla="*/ 58 w 187"/>
              <a:gd name="T43" fmla="*/ 145 h 206"/>
              <a:gd name="T44" fmla="*/ 58 w 187"/>
              <a:gd name="T45" fmla="*/ 116 h 206"/>
              <a:gd name="T46" fmla="*/ 17 w 187"/>
              <a:gd name="T47" fmla="*/ 116 h 206"/>
              <a:gd name="T48" fmla="*/ 17 w 187"/>
              <a:gd name="T49" fmla="*/ 145 h 206"/>
              <a:gd name="T50" fmla="*/ 58 w 187"/>
              <a:gd name="T51" fmla="*/ 145 h 206"/>
              <a:gd name="T52" fmla="*/ 17 w 187"/>
              <a:gd name="T53" fmla="*/ 100 h 206"/>
              <a:gd name="T54" fmla="*/ 58 w 187"/>
              <a:gd name="T55" fmla="*/ 100 h 206"/>
              <a:gd name="T56" fmla="*/ 58 w 187"/>
              <a:gd name="T57" fmla="*/ 72 h 206"/>
              <a:gd name="T58" fmla="*/ 17 w 187"/>
              <a:gd name="T59" fmla="*/ 72 h 206"/>
              <a:gd name="T60" fmla="*/ 17 w 187"/>
              <a:gd name="T61" fmla="*/ 100 h 206"/>
              <a:gd name="T62" fmla="*/ 17 w 187"/>
              <a:gd name="T63" fmla="*/ 189 h 206"/>
              <a:gd name="T64" fmla="*/ 58 w 187"/>
              <a:gd name="T65" fmla="*/ 189 h 206"/>
              <a:gd name="T66" fmla="*/ 58 w 187"/>
              <a:gd name="T67" fmla="*/ 161 h 206"/>
              <a:gd name="T68" fmla="*/ 17 w 187"/>
              <a:gd name="T69" fmla="*/ 161 h 206"/>
              <a:gd name="T70" fmla="*/ 17 w 187"/>
              <a:gd name="T71" fmla="*/ 189 h 206"/>
              <a:gd name="T72" fmla="*/ 114 w 187"/>
              <a:gd name="T73" fmla="*/ 117 h 206"/>
              <a:gd name="T74" fmla="*/ 73 w 187"/>
              <a:gd name="T75" fmla="*/ 117 h 206"/>
              <a:gd name="T76" fmla="*/ 73 w 187"/>
              <a:gd name="T77" fmla="*/ 144 h 206"/>
              <a:gd name="T78" fmla="*/ 114 w 187"/>
              <a:gd name="T79" fmla="*/ 145 h 206"/>
              <a:gd name="T80" fmla="*/ 114 w 187"/>
              <a:gd name="T81" fmla="*/ 117 h 206"/>
              <a:gd name="T82" fmla="*/ 169 w 187"/>
              <a:gd name="T83" fmla="*/ 72 h 206"/>
              <a:gd name="T84" fmla="*/ 129 w 187"/>
              <a:gd name="T85" fmla="*/ 72 h 206"/>
              <a:gd name="T86" fmla="*/ 129 w 187"/>
              <a:gd name="T87" fmla="*/ 100 h 206"/>
              <a:gd name="T88" fmla="*/ 169 w 187"/>
              <a:gd name="T89" fmla="*/ 100 h 206"/>
              <a:gd name="T90" fmla="*/ 169 w 187"/>
              <a:gd name="T91" fmla="*/ 72 h 206"/>
              <a:gd name="T92" fmla="*/ 114 w 187"/>
              <a:gd name="T93" fmla="*/ 71 h 206"/>
              <a:gd name="T94" fmla="*/ 73 w 187"/>
              <a:gd name="T95" fmla="*/ 71 h 206"/>
              <a:gd name="T96" fmla="*/ 73 w 187"/>
              <a:gd name="T97" fmla="*/ 100 h 206"/>
              <a:gd name="T98" fmla="*/ 114 w 187"/>
              <a:gd name="T99" fmla="*/ 100 h 206"/>
              <a:gd name="T100" fmla="*/ 114 w 187"/>
              <a:gd name="T101" fmla="*/ 71 h 206"/>
              <a:gd name="T102" fmla="*/ 73 w 187"/>
              <a:gd name="T103" fmla="*/ 190 h 206"/>
              <a:gd name="T104" fmla="*/ 114 w 187"/>
              <a:gd name="T105" fmla="*/ 189 h 206"/>
              <a:gd name="T106" fmla="*/ 114 w 187"/>
              <a:gd name="T107" fmla="*/ 161 h 206"/>
              <a:gd name="T108" fmla="*/ 73 w 187"/>
              <a:gd name="T109" fmla="*/ 161 h 206"/>
              <a:gd name="T110" fmla="*/ 73 w 187"/>
              <a:gd name="T111" fmla="*/ 19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7" h="206">
                <a:moveTo>
                  <a:pt x="1" y="104"/>
                </a:moveTo>
                <a:cubicBezTo>
                  <a:pt x="1" y="73"/>
                  <a:pt x="0" y="43"/>
                  <a:pt x="1" y="12"/>
                </a:cubicBezTo>
                <a:cubicBezTo>
                  <a:pt x="1" y="2"/>
                  <a:pt x="2" y="1"/>
                  <a:pt x="12" y="1"/>
                </a:cubicBezTo>
                <a:cubicBezTo>
                  <a:pt x="66" y="1"/>
                  <a:pt x="121" y="1"/>
                  <a:pt x="175" y="0"/>
                </a:cubicBezTo>
                <a:cubicBezTo>
                  <a:pt x="184" y="0"/>
                  <a:pt x="187" y="4"/>
                  <a:pt x="187" y="12"/>
                </a:cubicBezTo>
                <a:cubicBezTo>
                  <a:pt x="186" y="62"/>
                  <a:pt x="187" y="113"/>
                  <a:pt x="186" y="163"/>
                </a:cubicBezTo>
                <a:cubicBezTo>
                  <a:pt x="186" y="174"/>
                  <a:pt x="186" y="185"/>
                  <a:pt x="186" y="196"/>
                </a:cubicBezTo>
                <a:cubicBezTo>
                  <a:pt x="187" y="203"/>
                  <a:pt x="184" y="206"/>
                  <a:pt x="177" y="206"/>
                </a:cubicBezTo>
                <a:cubicBezTo>
                  <a:pt x="121" y="206"/>
                  <a:pt x="66" y="206"/>
                  <a:pt x="11" y="206"/>
                </a:cubicBezTo>
                <a:cubicBezTo>
                  <a:pt x="3" y="206"/>
                  <a:pt x="0" y="203"/>
                  <a:pt x="0" y="195"/>
                </a:cubicBezTo>
                <a:cubicBezTo>
                  <a:pt x="1" y="165"/>
                  <a:pt x="1" y="134"/>
                  <a:pt x="1" y="104"/>
                </a:cubicBezTo>
                <a:close/>
                <a:moveTo>
                  <a:pt x="170" y="18"/>
                </a:moveTo>
                <a:cubicBezTo>
                  <a:pt x="118" y="18"/>
                  <a:pt x="68" y="18"/>
                  <a:pt x="18" y="18"/>
                </a:cubicBezTo>
                <a:cubicBezTo>
                  <a:pt x="18" y="30"/>
                  <a:pt x="18" y="41"/>
                  <a:pt x="18" y="53"/>
                </a:cubicBezTo>
                <a:cubicBezTo>
                  <a:pt x="69" y="53"/>
                  <a:pt x="119" y="53"/>
                  <a:pt x="170" y="53"/>
                </a:cubicBezTo>
                <a:cubicBezTo>
                  <a:pt x="170" y="41"/>
                  <a:pt x="170" y="30"/>
                  <a:pt x="170" y="18"/>
                </a:cubicBezTo>
                <a:close/>
                <a:moveTo>
                  <a:pt x="169" y="190"/>
                </a:moveTo>
                <a:cubicBezTo>
                  <a:pt x="169" y="165"/>
                  <a:pt x="169" y="141"/>
                  <a:pt x="169" y="116"/>
                </a:cubicBezTo>
                <a:cubicBezTo>
                  <a:pt x="155" y="116"/>
                  <a:pt x="142" y="116"/>
                  <a:pt x="129" y="116"/>
                </a:cubicBezTo>
                <a:cubicBezTo>
                  <a:pt x="129" y="141"/>
                  <a:pt x="129" y="165"/>
                  <a:pt x="129" y="189"/>
                </a:cubicBezTo>
                <a:cubicBezTo>
                  <a:pt x="142" y="182"/>
                  <a:pt x="156" y="182"/>
                  <a:pt x="169" y="190"/>
                </a:cubicBezTo>
                <a:close/>
                <a:moveTo>
                  <a:pt x="58" y="145"/>
                </a:moveTo>
                <a:cubicBezTo>
                  <a:pt x="58" y="135"/>
                  <a:pt x="58" y="126"/>
                  <a:pt x="58" y="116"/>
                </a:cubicBezTo>
                <a:cubicBezTo>
                  <a:pt x="44" y="116"/>
                  <a:pt x="31" y="116"/>
                  <a:pt x="17" y="116"/>
                </a:cubicBezTo>
                <a:cubicBezTo>
                  <a:pt x="17" y="126"/>
                  <a:pt x="17" y="135"/>
                  <a:pt x="17" y="145"/>
                </a:cubicBezTo>
                <a:cubicBezTo>
                  <a:pt x="31" y="137"/>
                  <a:pt x="44" y="137"/>
                  <a:pt x="58" y="145"/>
                </a:cubicBezTo>
                <a:close/>
                <a:moveTo>
                  <a:pt x="17" y="100"/>
                </a:moveTo>
                <a:cubicBezTo>
                  <a:pt x="31" y="92"/>
                  <a:pt x="44" y="92"/>
                  <a:pt x="58" y="100"/>
                </a:cubicBezTo>
                <a:cubicBezTo>
                  <a:pt x="58" y="90"/>
                  <a:pt x="58" y="81"/>
                  <a:pt x="58" y="72"/>
                </a:cubicBezTo>
                <a:cubicBezTo>
                  <a:pt x="44" y="72"/>
                  <a:pt x="31" y="72"/>
                  <a:pt x="17" y="72"/>
                </a:cubicBezTo>
                <a:cubicBezTo>
                  <a:pt x="17" y="81"/>
                  <a:pt x="17" y="90"/>
                  <a:pt x="17" y="100"/>
                </a:cubicBezTo>
                <a:close/>
                <a:moveTo>
                  <a:pt x="17" y="189"/>
                </a:moveTo>
                <a:cubicBezTo>
                  <a:pt x="32" y="181"/>
                  <a:pt x="45" y="182"/>
                  <a:pt x="58" y="189"/>
                </a:cubicBezTo>
                <a:cubicBezTo>
                  <a:pt x="58" y="179"/>
                  <a:pt x="58" y="170"/>
                  <a:pt x="58" y="161"/>
                </a:cubicBezTo>
                <a:cubicBezTo>
                  <a:pt x="44" y="161"/>
                  <a:pt x="31" y="161"/>
                  <a:pt x="17" y="161"/>
                </a:cubicBezTo>
                <a:cubicBezTo>
                  <a:pt x="17" y="170"/>
                  <a:pt x="17" y="179"/>
                  <a:pt x="17" y="189"/>
                </a:cubicBezTo>
                <a:close/>
                <a:moveTo>
                  <a:pt x="114" y="117"/>
                </a:moveTo>
                <a:cubicBezTo>
                  <a:pt x="99" y="117"/>
                  <a:pt x="86" y="117"/>
                  <a:pt x="73" y="117"/>
                </a:cubicBezTo>
                <a:cubicBezTo>
                  <a:pt x="73" y="126"/>
                  <a:pt x="73" y="135"/>
                  <a:pt x="73" y="144"/>
                </a:cubicBezTo>
                <a:cubicBezTo>
                  <a:pt x="87" y="137"/>
                  <a:pt x="100" y="137"/>
                  <a:pt x="114" y="145"/>
                </a:cubicBezTo>
                <a:cubicBezTo>
                  <a:pt x="114" y="135"/>
                  <a:pt x="114" y="126"/>
                  <a:pt x="114" y="117"/>
                </a:cubicBezTo>
                <a:close/>
                <a:moveTo>
                  <a:pt x="169" y="72"/>
                </a:moveTo>
                <a:cubicBezTo>
                  <a:pt x="155" y="72"/>
                  <a:pt x="142" y="72"/>
                  <a:pt x="129" y="72"/>
                </a:cubicBezTo>
                <a:cubicBezTo>
                  <a:pt x="129" y="82"/>
                  <a:pt x="129" y="91"/>
                  <a:pt x="129" y="100"/>
                </a:cubicBezTo>
                <a:cubicBezTo>
                  <a:pt x="143" y="92"/>
                  <a:pt x="156" y="92"/>
                  <a:pt x="169" y="100"/>
                </a:cubicBezTo>
                <a:cubicBezTo>
                  <a:pt x="169" y="90"/>
                  <a:pt x="169" y="81"/>
                  <a:pt x="169" y="72"/>
                </a:cubicBezTo>
                <a:close/>
                <a:moveTo>
                  <a:pt x="114" y="71"/>
                </a:moveTo>
                <a:cubicBezTo>
                  <a:pt x="100" y="71"/>
                  <a:pt x="87" y="71"/>
                  <a:pt x="73" y="71"/>
                </a:cubicBezTo>
                <a:cubicBezTo>
                  <a:pt x="73" y="81"/>
                  <a:pt x="73" y="90"/>
                  <a:pt x="73" y="100"/>
                </a:cubicBezTo>
                <a:cubicBezTo>
                  <a:pt x="87" y="92"/>
                  <a:pt x="100" y="92"/>
                  <a:pt x="114" y="100"/>
                </a:cubicBezTo>
                <a:cubicBezTo>
                  <a:pt x="114" y="90"/>
                  <a:pt x="114" y="81"/>
                  <a:pt x="114" y="71"/>
                </a:cubicBezTo>
                <a:close/>
                <a:moveTo>
                  <a:pt x="73" y="190"/>
                </a:moveTo>
                <a:cubicBezTo>
                  <a:pt x="87" y="181"/>
                  <a:pt x="100" y="181"/>
                  <a:pt x="114" y="189"/>
                </a:cubicBezTo>
                <a:cubicBezTo>
                  <a:pt x="114" y="179"/>
                  <a:pt x="114" y="170"/>
                  <a:pt x="114" y="161"/>
                </a:cubicBezTo>
                <a:cubicBezTo>
                  <a:pt x="100" y="161"/>
                  <a:pt x="86" y="161"/>
                  <a:pt x="73" y="161"/>
                </a:cubicBezTo>
                <a:cubicBezTo>
                  <a:pt x="73" y="171"/>
                  <a:pt x="73" y="180"/>
                  <a:pt x="73" y="19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45" name="Freeform 63">
            <a:extLst>
              <a:ext uri="{FF2B5EF4-FFF2-40B4-BE49-F238E27FC236}">
                <a16:creationId xmlns:a16="http://schemas.microsoft.com/office/drawing/2014/main" id="{9CCA21CE-95B9-413F-B667-1EA62660D4AC}"/>
              </a:ext>
            </a:extLst>
          </p:cNvPr>
          <p:cNvSpPr>
            <a:spLocks/>
          </p:cNvSpPr>
          <p:nvPr/>
        </p:nvSpPr>
        <p:spPr bwMode="auto">
          <a:xfrm>
            <a:off x="10472738" y="3673475"/>
            <a:ext cx="490538" cy="812800"/>
          </a:xfrm>
          <a:custGeom>
            <a:avLst/>
            <a:gdLst>
              <a:gd name="T0" fmla="*/ 10 w 143"/>
              <a:gd name="T1" fmla="*/ 230 h 237"/>
              <a:gd name="T2" fmla="*/ 128 w 143"/>
              <a:gd name="T3" fmla="*/ 147 h 237"/>
              <a:gd name="T4" fmla="*/ 117 w 143"/>
              <a:gd name="T5" fmla="*/ 237 h 237"/>
              <a:gd name="T6" fmla="*/ 0 w 143"/>
              <a:gd name="T7" fmla="*/ 237 h 237"/>
              <a:gd name="T8" fmla="*/ 0 w 143"/>
              <a:gd name="T9" fmla="*/ 0 h 237"/>
              <a:gd name="T10" fmla="*/ 44 w 143"/>
              <a:gd name="T11" fmla="*/ 33 h 237"/>
              <a:gd name="T12" fmla="*/ 132 w 143"/>
              <a:gd name="T13" fmla="*/ 98 h 237"/>
              <a:gd name="T14" fmla="*/ 132 w 143"/>
              <a:gd name="T15" fmla="*/ 124 h 237"/>
              <a:gd name="T16" fmla="*/ 65 w 143"/>
              <a:gd name="T17" fmla="*/ 181 h 237"/>
              <a:gd name="T18" fmla="*/ 9 w 143"/>
              <a:gd name="T19" fmla="*/ 229 h 237"/>
              <a:gd name="T20" fmla="*/ 10 w 143"/>
              <a:gd name="T21" fmla="*/ 23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3" h="237">
                <a:moveTo>
                  <a:pt x="10" y="230"/>
                </a:moveTo>
                <a:cubicBezTo>
                  <a:pt x="49" y="203"/>
                  <a:pt x="88" y="175"/>
                  <a:pt x="128" y="147"/>
                </a:cubicBezTo>
                <a:cubicBezTo>
                  <a:pt x="121" y="177"/>
                  <a:pt x="112" y="206"/>
                  <a:pt x="117" y="237"/>
                </a:cubicBezTo>
                <a:cubicBezTo>
                  <a:pt x="78" y="237"/>
                  <a:pt x="39" y="237"/>
                  <a:pt x="0" y="237"/>
                </a:cubicBezTo>
                <a:cubicBezTo>
                  <a:pt x="0" y="158"/>
                  <a:pt x="0" y="80"/>
                  <a:pt x="0" y="0"/>
                </a:cubicBezTo>
                <a:cubicBezTo>
                  <a:pt x="15" y="11"/>
                  <a:pt x="30" y="22"/>
                  <a:pt x="44" y="33"/>
                </a:cubicBezTo>
                <a:cubicBezTo>
                  <a:pt x="73" y="54"/>
                  <a:pt x="103" y="76"/>
                  <a:pt x="132" y="98"/>
                </a:cubicBezTo>
                <a:cubicBezTo>
                  <a:pt x="143" y="106"/>
                  <a:pt x="143" y="114"/>
                  <a:pt x="132" y="124"/>
                </a:cubicBezTo>
                <a:cubicBezTo>
                  <a:pt x="110" y="143"/>
                  <a:pt x="87" y="162"/>
                  <a:pt x="65" y="181"/>
                </a:cubicBezTo>
                <a:cubicBezTo>
                  <a:pt x="46" y="197"/>
                  <a:pt x="28" y="213"/>
                  <a:pt x="9" y="229"/>
                </a:cubicBezTo>
                <a:cubicBezTo>
                  <a:pt x="9" y="229"/>
                  <a:pt x="10" y="230"/>
                  <a:pt x="10" y="23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46" name="Freeform 64">
            <a:extLst>
              <a:ext uri="{FF2B5EF4-FFF2-40B4-BE49-F238E27FC236}">
                <a16:creationId xmlns:a16="http://schemas.microsoft.com/office/drawing/2014/main" id="{7CE6F6D4-A64E-4826-8059-DA9621A653C8}"/>
              </a:ext>
            </a:extLst>
          </p:cNvPr>
          <p:cNvSpPr>
            <a:spLocks noEditPoints="1"/>
          </p:cNvSpPr>
          <p:nvPr/>
        </p:nvSpPr>
        <p:spPr bwMode="auto">
          <a:xfrm>
            <a:off x="10448925" y="5699125"/>
            <a:ext cx="573088" cy="690562"/>
          </a:xfrm>
          <a:custGeom>
            <a:avLst/>
            <a:gdLst>
              <a:gd name="T0" fmla="*/ 167 w 167"/>
              <a:gd name="T1" fmla="*/ 100 h 201"/>
              <a:gd name="T2" fmla="*/ 167 w 167"/>
              <a:gd name="T3" fmla="*/ 174 h 201"/>
              <a:gd name="T4" fmla="*/ 141 w 167"/>
              <a:gd name="T5" fmla="*/ 200 h 201"/>
              <a:gd name="T6" fmla="*/ 25 w 167"/>
              <a:gd name="T7" fmla="*/ 200 h 201"/>
              <a:gd name="T8" fmla="*/ 0 w 167"/>
              <a:gd name="T9" fmla="*/ 174 h 201"/>
              <a:gd name="T10" fmla="*/ 0 w 167"/>
              <a:gd name="T11" fmla="*/ 28 h 201"/>
              <a:gd name="T12" fmla="*/ 27 w 167"/>
              <a:gd name="T13" fmla="*/ 0 h 201"/>
              <a:gd name="T14" fmla="*/ 139 w 167"/>
              <a:gd name="T15" fmla="*/ 0 h 201"/>
              <a:gd name="T16" fmla="*/ 167 w 167"/>
              <a:gd name="T17" fmla="*/ 28 h 201"/>
              <a:gd name="T18" fmla="*/ 167 w 167"/>
              <a:gd name="T19" fmla="*/ 100 h 201"/>
              <a:gd name="T20" fmla="*/ 143 w 167"/>
              <a:gd name="T21" fmla="*/ 27 h 201"/>
              <a:gd name="T22" fmla="*/ 28 w 167"/>
              <a:gd name="T23" fmla="*/ 27 h 201"/>
              <a:gd name="T24" fmla="*/ 23 w 167"/>
              <a:gd name="T25" fmla="*/ 30 h 201"/>
              <a:gd name="T26" fmla="*/ 22 w 167"/>
              <a:gd name="T27" fmla="*/ 58 h 201"/>
              <a:gd name="T28" fmla="*/ 143 w 167"/>
              <a:gd name="T29" fmla="*/ 58 h 201"/>
              <a:gd name="T30" fmla="*/ 143 w 167"/>
              <a:gd name="T31" fmla="*/ 27 h 201"/>
              <a:gd name="T32" fmla="*/ 53 w 167"/>
              <a:gd name="T33" fmla="*/ 174 h 201"/>
              <a:gd name="T34" fmla="*/ 53 w 167"/>
              <a:gd name="T35" fmla="*/ 150 h 201"/>
              <a:gd name="T36" fmla="*/ 23 w 167"/>
              <a:gd name="T37" fmla="*/ 150 h 201"/>
              <a:gd name="T38" fmla="*/ 23 w 167"/>
              <a:gd name="T39" fmla="*/ 174 h 201"/>
              <a:gd name="T40" fmla="*/ 53 w 167"/>
              <a:gd name="T41" fmla="*/ 174 h 201"/>
              <a:gd name="T42" fmla="*/ 98 w 167"/>
              <a:gd name="T43" fmla="*/ 150 h 201"/>
              <a:gd name="T44" fmla="*/ 68 w 167"/>
              <a:gd name="T45" fmla="*/ 150 h 201"/>
              <a:gd name="T46" fmla="*/ 68 w 167"/>
              <a:gd name="T47" fmla="*/ 174 h 201"/>
              <a:gd name="T48" fmla="*/ 98 w 167"/>
              <a:gd name="T49" fmla="*/ 174 h 201"/>
              <a:gd name="T50" fmla="*/ 98 w 167"/>
              <a:gd name="T51" fmla="*/ 150 h 201"/>
              <a:gd name="T52" fmla="*/ 53 w 167"/>
              <a:gd name="T53" fmla="*/ 73 h 201"/>
              <a:gd name="T54" fmla="*/ 23 w 167"/>
              <a:gd name="T55" fmla="*/ 73 h 201"/>
              <a:gd name="T56" fmla="*/ 23 w 167"/>
              <a:gd name="T57" fmla="*/ 96 h 201"/>
              <a:gd name="T58" fmla="*/ 53 w 167"/>
              <a:gd name="T59" fmla="*/ 96 h 201"/>
              <a:gd name="T60" fmla="*/ 53 w 167"/>
              <a:gd name="T61" fmla="*/ 73 h 201"/>
              <a:gd name="T62" fmla="*/ 68 w 167"/>
              <a:gd name="T63" fmla="*/ 72 h 201"/>
              <a:gd name="T64" fmla="*/ 68 w 167"/>
              <a:gd name="T65" fmla="*/ 96 h 201"/>
              <a:gd name="T66" fmla="*/ 98 w 167"/>
              <a:gd name="T67" fmla="*/ 96 h 201"/>
              <a:gd name="T68" fmla="*/ 98 w 167"/>
              <a:gd name="T69" fmla="*/ 72 h 201"/>
              <a:gd name="T70" fmla="*/ 68 w 167"/>
              <a:gd name="T71" fmla="*/ 72 h 201"/>
              <a:gd name="T72" fmla="*/ 53 w 167"/>
              <a:gd name="T73" fmla="*/ 135 h 201"/>
              <a:gd name="T74" fmla="*/ 53 w 167"/>
              <a:gd name="T75" fmla="*/ 111 h 201"/>
              <a:gd name="T76" fmla="*/ 23 w 167"/>
              <a:gd name="T77" fmla="*/ 111 h 201"/>
              <a:gd name="T78" fmla="*/ 23 w 167"/>
              <a:gd name="T79" fmla="*/ 135 h 201"/>
              <a:gd name="T80" fmla="*/ 53 w 167"/>
              <a:gd name="T81" fmla="*/ 135 h 201"/>
              <a:gd name="T82" fmla="*/ 68 w 167"/>
              <a:gd name="T83" fmla="*/ 135 h 201"/>
              <a:gd name="T84" fmla="*/ 98 w 167"/>
              <a:gd name="T85" fmla="*/ 135 h 201"/>
              <a:gd name="T86" fmla="*/ 98 w 167"/>
              <a:gd name="T87" fmla="*/ 111 h 201"/>
              <a:gd name="T88" fmla="*/ 68 w 167"/>
              <a:gd name="T89" fmla="*/ 111 h 201"/>
              <a:gd name="T90" fmla="*/ 68 w 167"/>
              <a:gd name="T91" fmla="*/ 135 h 201"/>
              <a:gd name="T92" fmla="*/ 144 w 167"/>
              <a:gd name="T93" fmla="*/ 73 h 201"/>
              <a:gd name="T94" fmla="*/ 113 w 167"/>
              <a:gd name="T95" fmla="*/ 73 h 201"/>
              <a:gd name="T96" fmla="*/ 113 w 167"/>
              <a:gd name="T97" fmla="*/ 96 h 201"/>
              <a:gd name="T98" fmla="*/ 144 w 167"/>
              <a:gd name="T99" fmla="*/ 96 h 201"/>
              <a:gd name="T100" fmla="*/ 144 w 167"/>
              <a:gd name="T101" fmla="*/ 73 h 201"/>
              <a:gd name="T102" fmla="*/ 144 w 167"/>
              <a:gd name="T103" fmla="*/ 111 h 201"/>
              <a:gd name="T104" fmla="*/ 114 w 167"/>
              <a:gd name="T105" fmla="*/ 111 h 201"/>
              <a:gd name="T106" fmla="*/ 114 w 167"/>
              <a:gd name="T107" fmla="*/ 135 h 201"/>
              <a:gd name="T108" fmla="*/ 144 w 167"/>
              <a:gd name="T109" fmla="*/ 135 h 201"/>
              <a:gd name="T110" fmla="*/ 144 w 167"/>
              <a:gd name="T111" fmla="*/ 111 h 201"/>
              <a:gd name="T112" fmla="*/ 113 w 167"/>
              <a:gd name="T113" fmla="*/ 150 h 201"/>
              <a:gd name="T114" fmla="*/ 113 w 167"/>
              <a:gd name="T115" fmla="*/ 174 h 201"/>
              <a:gd name="T116" fmla="*/ 143 w 167"/>
              <a:gd name="T117" fmla="*/ 174 h 201"/>
              <a:gd name="T118" fmla="*/ 143 w 167"/>
              <a:gd name="T119" fmla="*/ 150 h 201"/>
              <a:gd name="T120" fmla="*/ 113 w 167"/>
              <a:gd name="T121" fmla="*/ 15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7" h="201">
                <a:moveTo>
                  <a:pt x="167" y="100"/>
                </a:moveTo>
                <a:cubicBezTo>
                  <a:pt x="167" y="125"/>
                  <a:pt x="167" y="150"/>
                  <a:pt x="167" y="174"/>
                </a:cubicBezTo>
                <a:cubicBezTo>
                  <a:pt x="167" y="192"/>
                  <a:pt x="158" y="200"/>
                  <a:pt x="141" y="200"/>
                </a:cubicBezTo>
                <a:cubicBezTo>
                  <a:pt x="102" y="201"/>
                  <a:pt x="64" y="201"/>
                  <a:pt x="25" y="200"/>
                </a:cubicBezTo>
                <a:cubicBezTo>
                  <a:pt x="9" y="200"/>
                  <a:pt x="0" y="191"/>
                  <a:pt x="0" y="174"/>
                </a:cubicBezTo>
                <a:cubicBezTo>
                  <a:pt x="0" y="125"/>
                  <a:pt x="0" y="77"/>
                  <a:pt x="0" y="28"/>
                </a:cubicBezTo>
                <a:cubicBezTo>
                  <a:pt x="0" y="9"/>
                  <a:pt x="9" y="0"/>
                  <a:pt x="27" y="0"/>
                </a:cubicBezTo>
                <a:cubicBezTo>
                  <a:pt x="64" y="0"/>
                  <a:pt x="102" y="0"/>
                  <a:pt x="139" y="0"/>
                </a:cubicBezTo>
                <a:cubicBezTo>
                  <a:pt x="158" y="0"/>
                  <a:pt x="167" y="9"/>
                  <a:pt x="167" y="28"/>
                </a:cubicBezTo>
                <a:cubicBezTo>
                  <a:pt x="167" y="52"/>
                  <a:pt x="167" y="76"/>
                  <a:pt x="167" y="100"/>
                </a:cubicBezTo>
                <a:close/>
                <a:moveTo>
                  <a:pt x="143" y="27"/>
                </a:moveTo>
                <a:cubicBezTo>
                  <a:pt x="104" y="27"/>
                  <a:pt x="66" y="26"/>
                  <a:pt x="28" y="27"/>
                </a:cubicBezTo>
                <a:cubicBezTo>
                  <a:pt x="26" y="27"/>
                  <a:pt x="23" y="29"/>
                  <a:pt x="23" y="30"/>
                </a:cubicBezTo>
                <a:cubicBezTo>
                  <a:pt x="22" y="39"/>
                  <a:pt x="22" y="48"/>
                  <a:pt x="22" y="58"/>
                </a:cubicBezTo>
                <a:cubicBezTo>
                  <a:pt x="63" y="58"/>
                  <a:pt x="103" y="58"/>
                  <a:pt x="143" y="58"/>
                </a:cubicBezTo>
                <a:cubicBezTo>
                  <a:pt x="143" y="47"/>
                  <a:pt x="143" y="38"/>
                  <a:pt x="143" y="27"/>
                </a:cubicBezTo>
                <a:close/>
                <a:moveTo>
                  <a:pt x="53" y="174"/>
                </a:moveTo>
                <a:cubicBezTo>
                  <a:pt x="53" y="166"/>
                  <a:pt x="53" y="158"/>
                  <a:pt x="53" y="150"/>
                </a:cubicBezTo>
                <a:cubicBezTo>
                  <a:pt x="43" y="150"/>
                  <a:pt x="33" y="150"/>
                  <a:pt x="23" y="150"/>
                </a:cubicBezTo>
                <a:cubicBezTo>
                  <a:pt x="23" y="158"/>
                  <a:pt x="23" y="166"/>
                  <a:pt x="23" y="174"/>
                </a:cubicBezTo>
                <a:cubicBezTo>
                  <a:pt x="33" y="174"/>
                  <a:pt x="43" y="174"/>
                  <a:pt x="53" y="174"/>
                </a:cubicBezTo>
                <a:close/>
                <a:moveTo>
                  <a:pt x="98" y="150"/>
                </a:moveTo>
                <a:cubicBezTo>
                  <a:pt x="88" y="150"/>
                  <a:pt x="78" y="150"/>
                  <a:pt x="68" y="150"/>
                </a:cubicBezTo>
                <a:cubicBezTo>
                  <a:pt x="68" y="158"/>
                  <a:pt x="68" y="166"/>
                  <a:pt x="68" y="174"/>
                </a:cubicBezTo>
                <a:cubicBezTo>
                  <a:pt x="78" y="174"/>
                  <a:pt x="88" y="174"/>
                  <a:pt x="98" y="174"/>
                </a:cubicBezTo>
                <a:cubicBezTo>
                  <a:pt x="98" y="166"/>
                  <a:pt x="98" y="158"/>
                  <a:pt x="98" y="150"/>
                </a:cubicBezTo>
                <a:close/>
                <a:moveTo>
                  <a:pt x="53" y="73"/>
                </a:moveTo>
                <a:cubicBezTo>
                  <a:pt x="43" y="73"/>
                  <a:pt x="33" y="73"/>
                  <a:pt x="23" y="73"/>
                </a:cubicBezTo>
                <a:cubicBezTo>
                  <a:pt x="23" y="81"/>
                  <a:pt x="23" y="89"/>
                  <a:pt x="23" y="96"/>
                </a:cubicBezTo>
                <a:cubicBezTo>
                  <a:pt x="34" y="96"/>
                  <a:pt x="43" y="96"/>
                  <a:pt x="53" y="96"/>
                </a:cubicBezTo>
                <a:cubicBezTo>
                  <a:pt x="53" y="88"/>
                  <a:pt x="53" y="81"/>
                  <a:pt x="53" y="73"/>
                </a:cubicBezTo>
                <a:close/>
                <a:moveTo>
                  <a:pt x="68" y="72"/>
                </a:moveTo>
                <a:cubicBezTo>
                  <a:pt x="68" y="81"/>
                  <a:pt x="68" y="89"/>
                  <a:pt x="68" y="96"/>
                </a:cubicBezTo>
                <a:cubicBezTo>
                  <a:pt x="79" y="96"/>
                  <a:pt x="89" y="96"/>
                  <a:pt x="98" y="96"/>
                </a:cubicBezTo>
                <a:cubicBezTo>
                  <a:pt x="98" y="88"/>
                  <a:pt x="98" y="80"/>
                  <a:pt x="98" y="72"/>
                </a:cubicBezTo>
                <a:cubicBezTo>
                  <a:pt x="88" y="72"/>
                  <a:pt x="79" y="72"/>
                  <a:pt x="68" y="72"/>
                </a:cubicBezTo>
                <a:close/>
                <a:moveTo>
                  <a:pt x="53" y="135"/>
                </a:moveTo>
                <a:cubicBezTo>
                  <a:pt x="53" y="127"/>
                  <a:pt x="53" y="119"/>
                  <a:pt x="53" y="111"/>
                </a:cubicBezTo>
                <a:cubicBezTo>
                  <a:pt x="43" y="111"/>
                  <a:pt x="33" y="111"/>
                  <a:pt x="23" y="111"/>
                </a:cubicBezTo>
                <a:cubicBezTo>
                  <a:pt x="23" y="120"/>
                  <a:pt x="23" y="127"/>
                  <a:pt x="23" y="135"/>
                </a:cubicBezTo>
                <a:cubicBezTo>
                  <a:pt x="33" y="135"/>
                  <a:pt x="43" y="135"/>
                  <a:pt x="53" y="135"/>
                </a:cubicBezTo>
                <a:close/>
                <a:moveTo>
                  <a:pt x="68" y="135"/>
                </a:moveTo>
                <a:cubicBezTo>
                  <a:pt x="79" y="135"/>
                  <a:pt x="88" y="135"/>
                  <a:pt x="98" y="135"/>
                </a:cubicBezTo>
                <a:cubicBezTo>
                  <a:pt x="98" y="127"/>
                  <a:pt x="98" y="119"/>
                  <a:pt x="98" y="111"/>
                </a:cubicBezTo>
                <a:cubicBezTo>
                  <a:pt x="88" y="111"/>
                  <a:pt x="78" y="111"/>
                  <a:pt x="68" y="111"/>
                </a:cubicBezTo>
                <a:cubicBezTo>
                  <a:pt x="68" y="119"/>
                  <a:pt x="68" y="127"/>
                  <a:pt x="68" y="135"/>
                </a:cubicBezTo>
                <a:close/>
                <a:moveTo>
                  <a:pt x="144" y="73"/>
                </a:moveTo>
                <a:cubicBezTo>
                  <a:pt x="133" y="73"/>
                  <a:pt x="123" y="73"/>
                  <a:pt x="113" y="73"/>
                </a:cubicBezTo>
                <a:cubicBezTo>
                  <a:pt x="113" y="81"/>
                  <a:pt x="113" y="88"/>
                  <a:pt x="113" y="96"/>
                </a:cubicBezTo>
                <a:cubicBezTo>
                  <a:pt x="124" y="96"/>
                  <a:pt x="133" y="96"/>
                  <a:pt x="144" y="96"/>
                </a:cubicBezTo>
                <a:cubicBezTo>
                  <a:pt x="144" y="88"/>
                  <a:pt x="144" y="81"/>
                  <a:pt x="144" y="73"/>
                </a:cubicBezTo>
                <a:close/>
                <a:moveTo>
                  <a:pt x="144" y="111"/>
                </a:moveTo>
                <a:cubicBezTo>
                  <a:pt x="133" y="111"/>
                  <a:pt x="124" y="111"/>
                  <a:pt x="114" y="111"/>
                </a:cubicBezTo>
                <a:cubicBezTo>
                  <a:pt x="114" y="120"/>
                  <a:pt x="114" y="127"/>
                  <a:pt x="114" y="135"/>
                </a:cubicBezTo>
                <a:cubicBezTo>
                  <a:pt x="124" y="135"/>
                  <a:pt x="134" y="135"/>
                  <a:pt x="144" y="135"/>
                </a:cubicBezTo>
                <a:cubicBezTo>
                  <a:pt x="144" y="127"/>
                  <a:pt x="144" y="119"/>
                  <a:pt x="144" y="111"/>
                </a:cubicBezTo>
                <a:close/>
                <a:moveTo>
                  <a:pt x="113" y="150"/>
                </a:moveTo>
                <a:cubicBezTo>
                  <a:pt x="113" y="158"/>
                  <a:pt x="113" y="166"/>
                  <a:pt x="113" y="174"/>
                </a:cubicBezTo>
                <a:cubicBezTo>
                  <a:pt x="124" y="174"/>
                  <a:pt x="133" y="174"/>
                  <a:pt x="143" y="174"/>
                </a:cubicBezTo>
                <a:cubicBezTo>
                  <a:pt x="143" y="166"/>
                  <a:pt x="143" y="158"/>
                  <a:pt x="143" y="150"/>
                </a:cubicBezTo>
                <a:cubicBezTo>
                  <a:pt x="133" y="150"/>
                  <a:pt x="124" y="150"/>
                  <a:pt x="113" y="15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47" name="Freeform 65">
            <a:extLst>
              <a:ext uri="{FF2B5EF4-FFF2-40B4-BE49-F238E27FC236}">
                <a16:creationId xmlns:a16="http://schemas.microsoft.com/office/drawing/2014/main" id="{33B0C029-509F-4F91-96BE-F277B6F250D2}"/>
              </a:ext>
            </a:extLst>
          </p:cNvPr>
          <p:cNvSpPr>
            <a:spLocks noEditPoints="1"/>
          </p:cNvSpPr>
          <p:nvPr/>
        </p:nvSpPr>
        <p:spPr bwMode="auto">
          <a:xfrm>
            <a:off x="7223125" y="5861050"/>
            <a:ext cx="604838" cy="669925"/>
          </a:xfrm>
          <a:custGeom>
            <a:avLst/>
            <a:gdLst>
              <a:gd name="T0" fmla="*/ 0 w 176"/>
              <a:gd name="T1" fmla="*/ 96 h 195"/>
              <a:gd name="T2" fmla="*/ 0 w 176"/>
              <a:gd name="T3" fmla="*/ 10 h 195"/>
              <a:gd name="T4" fmla="*/ 10 w 176"/>
              <a:gd name="T5" fmla="*/ 0 h 195"/>
              <a:gd name="T6" fmla="*/ 165 w 176"/>
              <a:gd name="T7" fmla="*/ 0 h 195"/>
              <a:gd name="T8" fmla="*/ 176 w 176"/>
              <a:gd name="T9" fmla="*/ 11 h 195"/>
              <a:gd name="T10" fmla="*/ 176 w 176"/>
              <a:gd name="T11" fmla="*/ 183 h 195"/>
              <a:gd name="T12" fmla="*/ 164 w 176"/>
              <a:gd name="T13" fmla="*/ 195 h 195"/>
              <a:gd name="T14" fmla="*/ 11 w 176"/>
              <a:gd name="T15" fmla="*/ 195 h 195"/>
              <a:gd name="T16" fmla="*/ 0 w 176"/>
              <a:gd name="T17" fmla="*/ 184 h 195"/>
              <a:gd name="T18" fmla="*/ 0 w 176"/>
              <a:gd name="T19" fmla="*/ 96 h 195"/>
              <a:gd name="T20" fmla="*/ 0 w 176"/>
              <a:gd name="T21" fmla="*/ 96 h 195"/>
              <a:gd name="T22" fmla="*/ 16 w 176"/>
              <a:gd name="T23" fmla="*/ 49 h 195"/>
              <a:gd name="T24" fmla="*/ 160 w 176"/>
              <a:gd name="T25" fmla="*/ 49 h 195"/>
              <a:gd name="T26" fmla="*/ 160 w 176"/>
              <a:gd name="T27" fmla="*/ 17 h 195"/>
              <a:gd name="T28" fmla="*/ 16 w 176"/>
              <a:gd name="T29" fmla="*/ 17 h 195"/>
              <a:gd name="T30" fmla="*/ 16 w 176"/>
              <a:gd name="T31" fmla="*/ 49 h 195"/>
              <a:gd name="T32" fmla="*/ 122 w 176"/>
              <a:gd name="T33" fmla="*/ 110 h 195"/>
              <a:gd name="T34" fmla="*/ 122 w 176"/>
              <a:gd name="T35" fmla="*/ 179 h 195"/>
              <a:gd name="T36" fmla="*/ 160 w 176"/>
              <a:gd name="T37" fmla="*/ 179 h 195"/>
              <a:gd name="T38" fmla="*/ 160 w 176"/>
              <a:gd name="T39" fmla="*/ 110 h 195"/>
              <a:gd name="T40" fmla="*/ 122 w 176"/>
              <a:gd name="T41" fmla="*/ 110 h 195"/>
              <a:gd name="T42" fmla="*/ 160 w 176"/>
              <a:gd name="T43" fmla="*/ 67 h 195"/>
              <a:gd name="T44" fmla="*/ 122 w 176"/>
              <a:gd name="T45" fmla="*/ 67 h 195"/>
              <a:gd name="T46" fmla="*/ 122 w 176"/>
              <a:gd name="T47" fmla="*/ 94 h 195"/>
              <a:gd name="T48" fmla="*/ 160 w 176"/>
              <a:gd name="T49" fmla="*/ 94 h 195"/>
              <a:gd name="T50" fmla="*/ 160 w 176"/>
              <a:gd name="T51" fmla="*/ 67 h 195"/>
              <a:gd name="T52" fmla="*/ 68 w 176"/>
              <a:gd name="T53" fmla="*/ 94 h 195"/>
              <a:gd name="T54" fmla="*/ 108 w 176"/>
              <a:gd name="T55" fmla="*/ 94 h 195"/>
              <a:gd name="T56" fmla="*/ 108 w 176"/>
              <a:gd name="T57" fmla="*/ 71 h 195"/>
              <a:gd name="T58" fmla="*/ 104 w 176"/>
              <a:gd name="T59" fmla="*/ 67 h 195"/>
              <a:gd name="T60" fmla="*/ 68 w 176"/>
              <a:gd name="T61" fmla="*/ 67 h 195"/>
              <a:gd name="T62" fmla="*/ 68 w 176"/>
              <a:gd name="T63" fmla="*/ 94 h 195"/>
              <a:gd name="T64" fmla="*/ 107 w 176"/>
              <a:gd name="T65" fmla="*/ 179 h 195"/>
              <a:gd name="T66" fmla="*/ 107 w 176"/>
              <a:gd name="T67" fmla="*/ 152 h 195"/>
              <a:gd name="T68" fmla="*/ 69 w 176"/>
              <a:gd name="T69" fmla="*/ 152 h 195"/>
              <a:gd name="T70" fmla="*/ 69 w 176"/>
              <a:gd name="T71" fmla="*/ 179 h 195"/>
              <a:gd name="T72" fmla="*/ 107 w 176"/>
              <a:gd name="T73" fmla="*/ 179 h 195"/>
              <a:gd name="T74" fmla="*/ 107 w 176"/>
              <a:gd name="T75" fmla="*/ 110 h 195"/>
              <a:gd name="T76" fmla="*/ 69 w 176"/>
              <a:gd name="T77" fmla="*/ 110 h 195"/>
              <a:gd name="T78" fmla="*/ 69 w 176"/>
              <a:gd name="T79" fmla="*/ 137 h 195"/>
              <a:gd name="T80" fmla="*/ 107 w 176"/>
              <a:gd name="T81" fmla="*/ 136 h 195"/>
              <a:gd name="T82" fmla="*/ 107 w 176"/>
              <a:gd name="T83" fmla="*/ 110 h 195"/>
              <a:gd name="T84" fmla="*/ 16 w 176"/>
              <a:gd name="T85" fmla="*/ 94 h 195"/>
              <a:gd name="T86" fmla="*/ 54 w 176"/>
              <a:gd name="T87" fmla="*/ 94 h 195"/>
              <a:gd name="T88" fmla="*/ 54 w 176"/>
              <a:gd name="T89" fmla="*/ 67 h 195"/>
              <a:gd name="T90" fmla="*/ 16 w 176"/>
              <a:gd name="T91" fmla="*/ 67 h 195"/>
              <a:gd name="T92" fmla="*/ 16 w 176"/>
              <a:gd name="T93" fmla="*/ 94 h 195"/>
              <a:gd name="T94" fmla="*/ 54 w 176"/>
              <a:gd name="T95" fmla="*/ 137 h 195"/>
              <a:gd name="T96" fmla="*/ 54 w 176"/>
              <a:gd name="T97" fmla="*/ 110 h 195"/>
              <a:gd name="T98" fmla="*/ 16 w 176"/>
              <a:gd name="T99" fmla="*/ 110 h 195"/>
              <a:gd name="T100" fmla="*/ 16 w 176"/>
              <a:gd name="T101" fmla="*/ 136 h 195"/>
              <a:gd name="T102" fmla="*/ 54 w 176"/>
              <a:gd name="T103" fmla="*/ 137 h 195"/>
              <a:gd name="T104" fmla="*/ 16 w 176"/>
              <a:gd name="T105" fmla="*/ 179 h 195"/>
              <a:gd name="T106" fmla="*/ 54 w 176"/>
              <a:gd name="T107" fmla="*/ 179 h 195"/>
              <a:gd name="T108" fmla="*/ 54 w 176"/>
              <a:gd name="T109" fmla="*/ 152 h 195"/>
              <a:gd name="T110" fmla="*/ 16 w 176"/>
              <a:gd name="T111" fmla="*/ 152 h 195"/>
              <a:gd name="T112" fmla="*/ 16 w 176"/>
              <a:gd name="T113" fmla="*/ 179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95">
                <a:moveTo>
                  <a:pt x="0" y="96"/>
                </a:moveTo>
                <a:cubicBezTo>
                  <a:pt x="0" y="68"/>
                  <a:pt x="0" y="39"/>
                  <a:pt x="0" y="10"/>
                </a:cubicBezTo>
                <a:cubicBezTo>
                  <a:pt x="0" y="2"/>
                  <a:pt x="3" y="0"/>
                  <a:pt x="10" y="0"/>
                </a:cubicBezTo>
                <a:cubicBezTo>
                  <a:pt x="62" y="0"/>
                  <a:pt x="113" y="0"/>
                  <a:pt x="165" y="0"/>
                </a:cubicBezTo>
                <a:cubicBezTo>
                  <a:pt x="174" y="0"/>
                  <a:pt x="176" y="3"/>
                  <a:pt x="176" y="11"/>
                </a:cubicBezTo>
                <a:cubicBezTo>
                  <a:pt x="176" y="68"/>
                  <a:pt x="176" y="126"/>
                  <a:pt x="176" y="183"/>
                </a:cubicBezTo>
                <a:cubicBezTo>
                  <a:pt x="176" y="194"/>
                  <a:pt x="175" y="195"/>
                  <a:pt x="164" y="195"/>
                </a:cubicBezTo>
                <a:cubicBezTo>
                  <a:pt x="113" y="195"/>
                  <a:pt x="62" y="195"/>
                  <a:pt x="11" y="195"/>
                </a:cubicBezTo>
                <a:cubicBezTo>
                  <a:pt x="2" y="195"/>
                  <a:pt x="0" y="192"/>
                  <a:pt x="0" y="184"/>
                </a:cubicBezTo>
                <a:cubicBezTo>
                  <a:pt x="0" y="154"/>
                  <a:pt x="0" y="125"/>
                  <a:pt x="0" y="96"/>
                </a:cubicBezTo>
                <a:cubicBezTo>
                  <a:pt x="0" y="96"/>
                  <a:pt x="0" y="96"/>
                  <a:pt x="0" y="96"/>
                </a:cubicBezTo>
                <a:close/>
                <a:moveTo>
                  <a:pt x="16" y="49"/>
                </a:moveTo>
                <a:cubicBezTo>
                  <a:pt x="64" y="49"/>
                  <a:pt x="112" y="49"/>
                  <a:pt x="160" y="49"/>
                </a:cubicBezTo>
                <a:cubicBezTo>
                  <a:pt x="160" y="38"/>
                  <a:pt x="160" y="27"/>
                  <a:pt x="160" y="17"/>
                </a:cubicBezTo>
                <a:cubicBezTo>
                  <a:pt x="111" y="17"/>
                  <a:pt x="64" y="17"/>
                  <a:pt x="16" y="17"/>
                </a:cubicBezTo>
                <a:cubicBezTo>
                  <a:pt x="16" y="28"/>
                  <a:pt x="16" y="38"/>
                  <a:pt x="16" y="49"/>
                </a:cubicBezTo>
                <a:close/>
                <a:moveTo>
                  <a:pt x="122" y="110"/>
                </a:moveTo>
                <a:cubicBezTo>
                  <a:pt x="122" y="133"/>
                  <a:pt x="122" y="156"/>
                  <a:pt x="122" y="179"/>
                </a:cubicBezTo>
                <a:cubicBezTo>
                  <a:pt x="135" y="171"/>
                  <a:pt x="147" y="172"/>
                  <a:pt x="160" y="179"/>
                </a:cubicBezTo>
                <a:cubicBezTo>
                  <a:pt x="160" y="155"/>
                  <a:pt x="160" y="133"/>
                  <a:pt x="160" y="110"/>
                </a:cubicBezTo>
                <a:cubicBezTo>
                  <a:pt x="147" y="110"/>
                  <a:pt x="135" y="110"/>
                  <a:pt x="122" y="110"/>
                </a:cubicBezTo>
                <a:close/>
                <a:moveTo>
                  <a:pt x="160" y="67"/>
                </a:moveTo>
                <a:cubicBezTo>
                  <a:pt x="147" y="67"/>
                  <a:pt x="134" y="67"/>
                  <a:pt x="122" y="67"/>
                </a:cubicBezTo>
                <a:cubicBezTo>
                  <a:pt x="122" y="77"/>
                  <a:pt x="122" y="85"/>
                  <a:pt x="122" y="94"/>
                </a:cubicBezTo>
                <a:cubicBezTo>
                  <a:pt x="135" y="86"/>
                  <a:pt x="147" y="87"/>
                  <a:pt x="160" y="94"/>
                </a:cubicBezTo>
                <a:cubicBezTo>
                  <a:pt x="160" y="85"/>
                  <a:pt x="160" y="77"/>
                  <a:pt x="160" y="67"/>
                </a:cubicBezTo>
                <a:close/>
                <a:moveTo>
                  <a:pt x="68" y="94"/>
                </a:moveTo>
                <a:cubicBezTo>
                  <a:pt x="82" y="86"/>
                  <a:pt x="94" y="87"/>
                  <a:pt x="108" y="94"/>
                </a:cubicBezTo>
                <a:cubicBezTo>
                  <a:pt x="108" y="86"/>
                  <a:pt x="108" y="79"/>
                  <a:pt x="108" y="71"/>
                </a:cubicBezTo>
                <a:cubicBezTo>
                  <a:pt x="107" y="70"/>
                  <a:pt x="105" y="67"/>
                  <a:pt x="104" y="67"/>
                </a:cubicBezTo>
                <a:cubicBezTo>
                  <a:pt x="92" y="67"/>
                  <a:pt x="80" y="67"/>
                  <a:pt x="68" y="67"/>
                </a:cubicBezTo>
                <a:cubicBezTo>
                  <a:pt x="68" y="77"/>
                  <a:pt x="68" y="85"/>
                  <a:pt x="68" y="94"/>
                </a:cubicBezTo>
                <a:close/>
                <a:moveTo>
                  <a:pt x="107" y="179"/>
                </a:moveTo>
                <a:cubicBezTo>
                  <a:pt x="107" y="169"/>
                  <a:pt x="107" y="161"/>
                  <a:pt x="107" y="152"/>
                </a:cubicBezTo>
                <a:cubicBezTo>
                  <a:pt x="94" y="152"/>
                  <a:pt x="81" y="152"/>
                  <a:pt x="69" y="152"/>
                </a:cubicBezTo>
                <a:cubicBezTo>
                  <a:pt x="69" y="161"/>
                  <a:pt x="69" y="170"/>
                  <a:pt x="69" y="179"/>
                </a:cubicBezTo>
                <a:cubicBezTo>
                  <a:pt x="82" y="171"/>
                  <a:pt x="94" y="172"/>
                  <a:pt x="107" y="179"/>
                </a:cubicBezTo>
                <a:close/>
                <a:moveTo>
                  <a:pt x="107" y="110"/>
                </a:moveTo>
                <a:cubicBezTo>
                  <a:pt x="94" y="110"/>
                  <a:pt x="81" y="110"/>
                  <a:pt x="69" y="110"/>
                </a:cubicBezTo>
                <a:cubicBezTo>
                  <a:pt x="69" y="119"/>
                  <a:pt x="69" y="128"/>
                  <a:pt x="69" y="137"/>
                </a:cubicBezTo>
                <a:cubicBezTo>
                  <a:pt x="82" y="128"/>
                  <a:pt x="95" y="129"/>
                  <a:pt x="107" y="136"/>
                </a:cubicBezTo>
                <a:cubicBezTo>
                  <a:pt x="107" y="127"/>
                  <a:pt x="107" y="119"/>
                  <a:pt x="107" y="110"/>
                </a:cubicBezTo>
                <a:close/>
                <a:moveTo>
                  <a:pt x="16" y="94"/>
                </a:moveTo>
                <a:cubicBezTo>
                  <a:pt x="29" y="86"/>
                  <a:pt x="41" y="87"/>
                  <a:pt x="54" y="94"/>
                </a:cubicBezTo>
                <a:cubicBezTo>
                  <a:pt x="54" y="85"/>
                  <a:pt x="54" y="76"/>
                  <a:pt x="54" y="67"/>
                </a:cubicBezTo>
                <a:cubicBezTo>
                  <a:pt x="41" y="67"/>
                  <a:pt x="29" y="67"/>
                  <a:pt x="16" y="67"/>
                </a:cubicBezTo>
                <a:cubicBezTo>
                  <a:pt x="16" y="76"/>
                  <a:pt x="16" y="85"/>
                  <a:pt x="16" y="94"/>
                </a:cubicBezTo>
                <a:close/>
                <a:moveTo>
                  <a:pt x="54" y="137"/>
                </a:moveTo>
                <a:cubicBezTo>
                  <a:pt x="54" y="127"/>
                  <a:pt x="54" y="119"/>
                  <a:pt x="54" y="110"/>
                </a:cubicBezTo>
                <a:cubicBezTo>
                  <a:pt x="41" y="110"/>
                  <a:pt x="29" y="110"/>
                  <a:pt x="16" y="110"/>
                </a:cubicBezTo>
                <a:cubicBezTo>
                  <a:pt x="16" y="119"/>
                  <a:pt x="16" y="127"/>
                  <a:pt x="16" y="136"/>
                </a:cubicBezTo>
                <a:cubicBezTo>
                  <a:pt x="27" y="129"/>
                  <a:pt x="44" y="129"/>
                  <a:pt x="54" y="137"/>
                </a:cubicBezTo>
                <a:close/>
                <a:moveTo>
                  <a:pt x="16" y="179"/>
                </a:moveTo>
                <a:cubicBezTo>
                  <a:pt x="29" y="171"/>
                  <a:pt x="41" y="171"/>
                  <a:pt x="54" y="179"/>
                </a:cubicBezTo>
                <a:cubicBezTo>
                  <a:pt x="54" y="170"/>
                  <a:pt x="54" y="161"/>
                  <a:pt x="54" y="152"/>
                </a:cubicBezTo>
                <a:cubicBezTo>
                  <a:pt x="41" y="152"/>
                  <a:pt x="28" y="152"/>
                  <a:pt x="16" y="152"/>
                </a:cubicBezTo>
                <a:cubicBezTo>
                  <a:pt x="16" y="162"/>
                  <a:pt x="16" y="170"/>
                  <a:pt x="16" y="179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48" name="Freeform 66">
            <a:extLst>
              <a:ext uri="{FF2B5EF4-FFF2-40B4-BE49-F238E27FC236}">
                <a16:creationId xmlns:a16="http://schemas.microsoft.com/office/drawing/2014/main" id="{B7A66686-A3EB-43A6-8E67-479F3EB16F58}"/>
              </a:ext>
            </a:extLst>
          </p:cNvPr>
          <p:cNvSpPr>
            <a:spLocks/>
          </p:cNvSpPr>
          <p:nvPr/>
        </p:nvSpPr>
        <p:spPr bwMode="auto">
          <a:xfrm>
            <a:off x="7169150" y="3146425"/>
            <a:ext cx="538163" cy="1344612"/>
          </a:xfrm>
          <a:custGeom>
            <a:avLst/>
            <a:gdLst>
              <a:gd name="T0" fmla="*/ 2 w 157"/>
              <a:gd name="T1" fmla="*/ 391 h 391"/>
              <a:gd name="T2" fmla="*/ 2 w 157"/>
              <a:gd name="T3" fmla="*/ 353 h 391"/>
              <a:gd name="T4" fmla="*/ 25 w 157"/>
              <a:gd name="T5" fmla="*/ 265 h 391"/>
              <a:gd name="T6" fmla="*/ 42 w 157"/>
              <a:gd name="T7" fmla="*/ 208 h 391"/>
              <a:gd name="T8" fmla="*/ 75 w 157"/>
              <a:gd name="T9" fmla="*/ 105 h 391"/>
              <a:gd name="T10" fmla="*/ 112 w 157"/>
              <a:gd name="T11" fmla="*/ 3 h 391"/>
              <a:gd name="T12" fmla="*/ 113 w 157"/>
              <a:gd name="T13" fmla="*/ 0 h 391"/>
              <a:gd name="T14" fmla="*/ 148 w 157"/>
              <a:gd name="T15" fmla="*/ 66 h 391"/>
              <a:gd name="T16" fmla="*/ 94 w 157"/>
              <a:gd name="T17" fmla="*/ 220 h 391"/>
              <a:gd name="T18" fmla="*/ 58 w 157"/>
              <a:gd name="T19" fmla="*/ 207 h 391"/>
              <a:gd name="T20" fmla="*/ 57 w 157"/>
              <a:gd name="T21" fmla="*/ 209 h 391"/>
              <a:gd name="T22" fmla="*/ 86 w 157"/>
              <a:gd name="T23" fmla="*/ 228 h 391"/>
              <a:gd name="T24" fmla="*/ 67 w 157"/>
              <a:gd name="T25" fmla="*/ 275 h 391"/>
              <a:gd name="T26" fmla="*/ 25 w 157"/>
              <a:gd name="T27" fmla="*/ 364 h 391"/>
              <a:gd name="T28" fmla="*/ 2 w 157"/>
              <a:gd name="T29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7" h="391">
                <a:moveTo>
                  <a:pt x="2" y="391"/>
                </a:moveTo>
                <a:cubicBezTo>
                  <a:pt x="2" y="378"/>
                  <a:pt x="0" y="365"/>
                  <a:pt x="2" y="353"/>
                </a:cubicBezTo>
                <a:cubicBezTo>
                  <a:pt x="8" y="323"/>
                  <a:pt x="17" y="294"/>
                  <a:pt x="25" y="265"/>
                </a:cubicBezTo>
                <a:cubicBezTo>
                  <a:pt x="30" y="246"/>
                  <a:pt x="39" y="228"/>
                  <a:pt x="42" y="208"/>
                </a:cubicBezTo>
                <a:cubicBezTo>
                  <a:pt x="47" y="172"/>
                  <a:pt x="64" y="140"/>
                  <a:pt x="75" y="105"/>
                </a:cubicBezTo>
                <a:cubicBezTo>
                  <a:pt x="86" y="71"/>
                  <a:pt x="99" y="37"/>
                  <a:pt x="112" y="3"/>
                </a:cubicBezTo>
                <a:cubicBezTo>
                  <a:pt x="112" y="2"/>
                  <a:pt x="112" y="1"/>
                  <a:pt x="113" y="0"/>
                </a:cubicBezTo>
                <a:cubicBezTo>
                  <a:pt x="140" y="7"/>
                  <a:pt x="157" y="38"/>
                  <a:pt x="148" y="66"/>
                </a:cubicBezTo>
                <a:cubicBezTo>
                  <a:pt x="131" y="118"/>
                  <a:pt x="112" y="168"/>
                  <a:pt x="94" y="220"/>
                </a:cubicBezTo>
                <a:cubicBezTo>
                  <a:pt x="82" y="216"/>
                  <a:pt x="70" y="211"/>
                  <a:pt x="58" y="207"/>
                </a:cubicBezTo>
                <a:cubicBezTo>
                  <a:pt x="58" y="208"/>
                  <a:pt x="58" y="208"/>
                  <a:pt x="57" y="209"/>
                </a:cubicBezTo>
                <a:cubicBezTo>
                  <a:pt x="67" y="215"/>
                  <a:pt x="76" y="221"/>
                  <a:pt x="86" y="228"/>
                </a:cubicBezTo>
                <a:cubicBezTo>
                  <a:pt x="80" y="244"/>
                  <a:pt x="73" y="260"/>
                  <a:pt x="67" y="275"/>
                </a:cubicBezTo>
                <a:cubicBezTo>
                  <a:pt x="54" y="306"/>
                  <a:pt x="44" y="337"/>
                  <a:pt x="25" y="364"/>
                </a:cubicBezTo>
                <a:cubicBezTo>
                  <a:pt x="19" y="374"/>
                  <a:pt x="10" y="381"/>
                  <a:pt x="2" y="39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49" name="Freeform 67">
            <a:extLst>
              <a:ext uri="{FF2B5EF4-FFF2-40B4-BE49-F238E27FC236}">
                <a16:creationId xmlns:a16="http://schemas.microsoft.com/office/drawing/2014/main" id="{5255C29D-187F-4B3D-82E1-77F5C2E07B37}"/>
              </a:ext>
            </a:extLst>
          </p:cNvPr>
          <p:cNvSpPr>
            <a:spLocks/>
          </p:cNvSpPr>
          <p:nvPr/>
        </p:nvSpPr>
        <p:spPr bwMode="auto">
          <a:xfrm>
            <a:off x="10933113" y="3146425"/>
            <a:ext cx="534988" cy="1339850"/>
          </a:xfrm>
          <a:custGeom>
            <a:avLst/>
            <a:gdLst>
              <a:gd name="T0" fmla="*/ 57 w 156"/>
              <a:gd name="T1" fmla="*/ 209 h 390"/>
              <a:gd name="T2" fmla="*/ 81 w 156"/>
              <a:gd name="T3" fmla="*/ 223 h 390"/>
              <a:gd name="T4" fmla="*/ 85 w 156"/>
              <a:gd name="T5" fmla="*/ 232 h 390"/>
              <a:gd name="T6" fmla="*/ 36 w 156"/>
              <a:gd name="T7" fmla="*/ 347 h 390"/>
              <a:gd name="T8" fmla="*/ 22 w 156"/>
              <a:gd name="T9" fmla="*/ 369 h 390"/>
              <a:gd name="T10" fmla="*/ 2 w 156"/>
              <a:gd name="T11" fmla="*/ 390 h 390"/>
              <a:gd name="T12" fmla="*/ 2 w 156"/>
              <a:gd name="T13" fmla="*/ 385 h 390"/>
              <a:gd name="T14" fmla="*/ 2 w 156"/>
              <a:gd name="T15" fmla="*/ 353 h 390"/>
              <a:gd name="T16" fmla="*/ 24 w 156"/>
              <a:gd name="T17" fmla="*/ 269 h 390"/>
              <a:gd name="T18" fmla="*/ 41 w 156"/>
              <a:gd name="T19" fmla="*/ 210 h 390"/>
              <a:gd name="T20" fmla="*/ 75 w 156"/>
              <a:gd name="T21" fmla="*/ 107 h 390"/>
              <a:gd name="T22" fmla="*/ 111 w 156"/>
              <a:gd name="T23" fmla="*/ 4 h 390"/>
              <a:gd name="T24" fmla="*/ 113 w 156"/>
              <a:gd name="T25" fmla="*/ 0 h 390"/>
              <a:gd name="T26" fmla="*/ 149 w 156"/>
              <a:gd name="T27" fmla="*/ 63 h 390"/>
              <a:gd name="T28" fmla="*/ 134 w 156"/>
              <a:gd name="T29" fmla="*/ 109 h 390"/>
              <a:gd name="T30" fmla="*/ 97 w 156"/>
              <a:gd name="T31" fmla="*/ 212 h 390"/>
              <a:gd name="T32" fmla="*/ 94 w 156"/>
              <a:gd name="T33" fmla="*/ 220 h 390"/>
              <a:gd name="T34" fmla="*/ 58 w 156"/>
              <a:gd name="T35" fmla="*/ 207 h 390"/>
              <a:gd name="T36" fmla="*/ 57 w 156"/>
              <a:gd name="T37" fmla="*/ 209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6" h="390">
                <a:moveTo>
                  <a:pt x="57" y="209"/>
                </a:moveTo>
                <a:cubicBezTo>
                  <a:pt x="65" y="214"/>
                  <a:pt x="73" y="219"/>
                  <a:pt x="81" y="223"/>
                </a:cubicBezTo>
                <a:cubicBezTo>
                  <a:pt x="84" y="226"/>
                  <a:pt x="87" y="227"/>
                  <a:pt x="85" y="232"/>
                </a:cubicBezTo>
                <a:cubicBezTo>
                  <a:pt x="68" y="270"/>
                  <a:pt x="52" y="309"/>
                  <a:pt x="36" y="347"/>
                </a:cubicBezTo>
                <a:cubicBezTo>
                  <a:pt x="33" y="355"/>
                  <a:pt x="28" y="362"/>
                  <a:pt x="22" y="369"/>
                </a:cubicBezTo>
                <a:cubicBezTo>
                  <a:pt x="16" y="376"/>
                  <a:pt x="9" y="383"/>
                  <a:pt x="2" y="390"/>
                </a:cubicBezTo>
                <a:cubicBezTo>
                  <a:pt x="2" y="388"/>
                  <a:pt x="2" y="386"/>
                  <a:pt x="2" y="385"/>
                </a:cubicBezTo>
                <a:cubicBezTo>
                  <a:pt x="2" y="374"/>
                  <a:pt x="0" y="363"/>
                  <a:pt x="2" y="353"/>
                </a:cubicBezTo>
                <a:cubicBezTo>
                  <a:pt x="8" y="325"/>
                  <a:pt x="16" y="297"/>
                  <a:pt x="24" y="269"/>
                </a:cubicBezTo>
                <a:cubicBezTo>
                  <a:pt x="29" y="249"/>
                  <a:pt x="38" y="230"/>
                  <a:pt x="41" y="210"/>
                </a:cubicBezTo>
                <a:cubicBezTo>
                  <a:pt x="47" y="173"/>
                  <a:pt x="63" y="141"/>
                  <a:pt x="75" y="107"/>
                </a:cubicBezTo>
                <a:cubicBezTo>
                  <a:pt x="86" y="72"/>
                  <a:pt x="99" y="38"/>
                  <a:pt x="111" y="4"/>
                </a:cubicBezTo>
                <a:cubicBezTo>
                  <a:pt x="112" y="2"/>
                  <a:pt x="112" y="1"/>
                  <a:pt x="113" y="0"/>
                </a:cubicBezTo>
                <a:cubicBezTo>
                  <a:pt x="137" y="5"/>
                  <a:pt x="156" y="36"/>
                  <a:pt x="149" y="63"/>
                </a:cubicBezTo>
                <a:cubicBezTo>
                  <a:pt x="146" y="78"/>
                  <a:pt x="139" y="93"/>
                  <a:pt x="134" y="109"/>
                </a:cubicBezTo>
                <a:cubicBezTo>
                  <a:pt x="122" y="143"/>
                  <a:pt x="109" y="178"/>
                  <a:pt x="97" y="212"/>
                </a:cubicBezTo>
                <a:cubicBezTo>
                  <a:pt x="96" y="214"/>
                  <a:pt x="95" y="217"/>
                  <a:pt x="94" y="220"/>
                </a:cubicBezTo>
                <a:cubicBezTo>
                  <a:pt x="81" y="216"/>
                  <a:pt x="70" y="211"/>
                  <a:pt x="58" y="207"/>
                </a:cubicBezTo>
                <a:cubicBezTo>
                  <a:pt x="58" y="208"/>
                  <a:pt x="57" y="208"/>
                  <a:pt x="57" y="209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0" name="Freeform 68">
            <a:extLst>
              <a:ext uri="{FF2B5EF4-FFF2-40B4-BE49-F238E27FC236}">
                <a16:creationId xmlns:a16="http://schemas.microsoft.com/office/drawing/2014/main" id="{5053CD9F-CD20-4A2C-8853-E75A8438CB19}"/>
              </a:ext>
            </a:extLst>
          </p:cNvPr>
          <p:cNvSpPr>
            <a:spLocks/>
          </p:cNvSpPr>
          <p:nvPr/>
        </p:nvSpPr>
        <p:spPr bwMode="auto">
          <a:xfrm>
            <a:off x="6564313" y="1209675"/>
            <a:ext cx="1060450" cy="477837"/>
          </a:xfrm>
          <a:custGeom>
            <a:avLst/>
            <a:gdLst>
              <a:gd name="T0" fmla="*/ 28 w 309"/>
              <a:gd name="T1" fmla="*/ 139 h 139"/>
              <a:gd name="T2" fmla="*/ 0 w 309"/>
              <a:gd name="T3" fmla="*/ 139 h 139"/>
              <a:gd name="T4" fmla="*/ 0 w 309"/>
              <a:gd name="T5" fmla="*/ 1 h 139"/>
              <a:gd name="T6" fmla="*/ 7 w 309"/>
              <a:gd name="T7" fmla="*/ 0 h 139"/>
              <a:gd name="T8" fmla="*/ 84 w 309"/>
              <a:gd name="T9" fmla="*/ 0 h 139"/>
              <a:gd name="T10" fmla="*/ 95 w 309"/>
              <a:gd name="T11" fmla="*/ 5 h 139"/>
              <a:gd name="T12" fmla="*/ 100 w 309"/>
              <a:gd name="T13" fmla="*/ 12 h 139"/>
              <a:gd name="T14" fmla="*/ 135 w 309"/>
              <a:gd name="T15" fmla="*/ 30 h 139"/>
              <a:gd name="T16" fmla="*/ 300 w 309"/>
              <a:gd name="T17" fmla="*/ 29 h 139"/>
              <a:gd name="T18" fmla="*/ 309 w 309"/>
              <a:gd name="T19" fmla="*/ 29 h 139"/>
              <a:gd name="T20" fmla="*/ 309 w 309"/>
              <a:gd name="T21" fmla="*/ 120 h 139"/>
              <a:gd name="T22" fmla="*/ 282 w 309"/>
              <a:gd name="T23" fmla="*/ 120 h 139"/>
              <a:gd name="T24" fmla="*/ 282 w 309"/>
              <a:gd name="T25" fmla="*/ 63 h 139"/>
              <a:gd name="T26" fmla="*/ 28 w 309"/>
              <a:gd name="T27" fmla="*/ 63 h 139"/>
              <a:gd name="T28" fmla="*/ 28 w 309"/>
              <a:gd name="T29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9" h="139">
                <a:moveTo>
                  <a:pt x="28" y="139"/>
                </a:moveTo>
                <a:cubicBezTo>
                  <a:pt x="18" y="139"/>
                  <a:pt x="9" y="139"/>
                  <a:pt x="0" y="139"/>
                </a:cubicBezTo>
                <a:cubicBezTo>
                  <a:pt x="0" y="93"/>
                  <a:pt x="0" y="47"/>
                  <a:pt x="0" y="1"/>
                </a:cubicBezTo>
                <a:cubicBezTo>
                  <a:pt x="2" y="0"/>
                  <a:pt x="4" y="0"/>
                  <a:pt x="7" y="0"/>
                </a:cubicBezTo>
                <a:cubicBezTo>
                  <a:pt x="32" y="0"/>
                  <a:pt x="58" y="0"/>
                  <a:pt x="84" y="0"/>
                </a:cubicBezTo>
                <a:cubicBezTo>
                  <a:pt x="88" y="0"/>
                  <a:pt x="92" y="3"/>
                  <a:pt x="95" y="5"/>
                </a:cubicBezTo>
                <a:cubicBezTo>
                  <a:pt x="97" y="7"/>
                  <a:pt x="99" y="9"/>
                  <a:pt x="100" y="12"/>
                </a:cubicBezTo>
                <a:cubicBezTo>
                  <a:pt x="107" y="27"/>
                  <a:pt x="119" y="30"/>
                  <a:pt x="135" y="30"/>
                </a:cubicBezTo>
                <a:cubicBezTo>
                  <a:pt x="190" y="29"/>
                  <a:pt x="245" y="29"/>
                  <a:pt x="300" y="29"/>
                </a:cubicBezTo>
                <a:cubicBezTo>
                  <a:pt x="303" y="29"/>
                  <a:pt x="306" y="29"/>
                  <a:pt x="309" y="29"/>
                </a:cubicBezTo>
                <a:cubicBezTo>
                  <a:pt x="309" y="59"/>
                  <a:pt x="309" y="89"/>
                  <a:pt x="309" y="120"/>
                </a:cubicBezTo>
                <a:cubicBezTo>
                  <a:pt x="301" y="120"/>
                  <a:pt x="292" y="120"/>
                  <a:pt x="282" y="120"/>
                </a:cubicBezTo>
                <a:cubicBezTo>
                  <a:pt x="282" y="101"/>
                  <a:pt x="282" y="82"/>
                  <a:pt x="282" y="63"/>
                </a:cubicBezTo>
                <a:cubicBezTo>
                  <a:pt x="197" y="63"/>
                  <a:pt x="113" y="63"/>
                  <a:pt x="28" y="63"/>
                </a:cubicBezTo>
                <a:cubicBezTo>
                  <a:pt x="28" y="89"/>
                  <a:pt x="28" y="114"/>
                  <a:pt x="28" y="139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1" name="Freeform 69">
            <a:extLst>
              <a:ext uri="{FF2B5EF4-FFF2-40B4-BE49-F238E27FC236}">
                <a16:creationId xmlns:a16="http://schemas.microsoft.com/office/drawing/2014/main" id="{0020D912-D83D-4202-9EDD-11DD15F2CEBB}"/>
              </a:ext>
            </a:extLst>
          </p:cNvPr>
          <p:cNvSpPr>
            <a:spLocks/>
          </p:cNvSpPr>
          <p:nvPr/>
        </p:nvSpPr>
        <p:spPr bwMode="auto">
          <a:xfrm>
            <a:off x="10523538" y="1106488"/>
            <a:ext cx="1219200" cy="844550"/>
          </a:xfrm>
          <a:custGeom>
            <a:avLst/>
            <a:gdLst>
              <a:gd name="T0" fmla="*/ 355 w 355"/>
              <a:gd name="T1" fmla="*/ 0 h 246"/>
              <a:gd name="T2" fmla="*/ 331 w 355"/>
              <a:gd name="T3" fmla="*/ 93 h 246"/>
              <a:gd name="T4" fmla="*/ 311 w 355"/>
              <a:gd name="T5" fmla="*/ 74 h 246"/>
              <a:gd name="T6" fmla="*/ 242 w 355"/>
              <a:gd name="T7" fmla="*/ 131 h 246"/>
              <a:gd name="T8" fmla="*/ 192 w 355"/>
              <a:gd name="T9" fmla="*/ 142 h 246"/>
              <a:gd name="T10" fmla="*/ 139 w 355"/>
              <a:gd name="T11" fmla="*/ 125 h 246"/>
              <a:gd name="T12" fmla="*/ 121 w 355"/>
              <a:gd name="T13" fmla="*/ 130 h 246"/>
              <a:gd name="T14" fmla="*/ 11 w 355"/>
              <a:gd name="T15" fmla="*/ 238 h 246"/>
              <a:gd name="T16" fmla="*/ 2 w 355"/>
              <a:gd name="T17" fmla="*/ 246 h 246"/>
              <a:gd name="T18" fmla="*/ 12 w 355"/>
              <a:gd name="T19" fmla="*/ 204 h 246"/>
              <a:gd name="T20" fmla="*/ 103 w 355"/>
              <a:gd name="T21" fmla="*/ 96 h 246"/>
              <a:gd name="T22" fmla="*/ 138 w 355"/>
              <a:gd name="T23" fmla="*/ 85 h 246"/>
              <a:gd name="T24" fmla="*/ 204 w 355"/>
              <a:gd name="T25" fmla="*/ 103 h 246"/>
              <a:gd name="T26" fmla="*/ 216 w 355"/>
              <a:gd name="T27" fmla="*/ 101 h 246"/>
              <a:gd name="T28" fmla="*/ 282 w 355"/>
              <a:gd name="T29" fmla="*/ 41 h 246"/>
              <a:gd name="T30" fmla="*/ 261 w 355"/>
              <a:gd name="T31" fmla="*/ 23 h 246"/>
              <a:gd name="T32" fmla="*/ 355 w 355"/>
              <a:gd name="T33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55" h="246">
                <a:moveTo>
                  <a:pt x="355" y="0"/>
                </a:moveTo>
                <a:cubicBezTo>
                  <a:pt x="347" y="31"/>
                  <a:pt x="339" y="61"/>
                  <a:pt x="331" y="93"/>
                </a:cubicBezTo>
                <a:cubicBezTo>
                  <a:pt x="324" y="86"/>
                  <a:pt x="318" y="80"/>
                  <a:pt x="311" y="74"/>
                </a:cubicBezTo>
                <a:cubicBezTo>
                  <a:pt x="288" y="93"/>
                  <a:pt x="264" y="111"/>
                  <a:pt x="242" y="131"/>
                </a:cubicBezTo>
                <a:cubicBezTo>
                  <a:pt x="227" y="146"/>
                  <a:pt x="212" y="149"/>
                  <a:pt x="192" y="142"/>
                </a:cubicBezTo>
                <a:cubicBezTo>
                  <a:pt x="175" y="135"/>
                  <a:pt x="157" y="131"/>
                  <a:pt x="139" y="125"/>
                </a:cubicBezTo>
                <a:cubicBezTo>
                  <a:pt x="132" y="123"/>
                  <a:pt x="127" y="125"/>
                  <a:pt x="121" y="130"/>
                </a:cubicBezTo>
                <a:cubicBezTo>
                  <a:pt x="85" y="166"/>
                  <a:pt x="48" y="202"/>
                  <a:pt x="11" y="238"/>
                </a:cubicBezTo>
                <a:cubicBezTo>
                  <a:pt x="8" y="240"/>
                  <a:pt x="6" y="243"/>
                  <a:pt x="2" y="246"/>
                </a:cubicBezTo>
                <a:cubicBezTo>
                  <a:pt x="1" y="230"/>
                  <a:pt x="0" y="217"/>
                  <a:pt x="12" y="204"/>
                </a:cubicBezTo>
                <a:cubicBezTo>
                  <a:pt x="43" y="169"/>
                  <a:pt x="73" y="133"/>
                  <a:pt x="103" y="96"/>
                </a:cubicBezTo>
                <a:cubicBezTo>
                  <a:pt x="113" y="85"/>
                  <a:pt x="123" y="81"/>
                  <a:pt x="138" y="85"/>
                </a:cubicBezTo>
                <a:cubicBezTo>
                  <a:pt x="159" y="92"/>
                  <a:pt x="182" y="97"/>
                  <a:pt x="204" y="103"/>
                </a:cubicBezTo>
                <a:cubicBezTo>
                  <a:pt x="208" y="104"/>
                  <a:pt x="214" y="104"/>
                  <a:pt x="216" y="101"/>
                </a:cubicBezTo>
                <a:cubicBezTo>
                  <a:pt x="238" y="82"/>
                  <a:pt x="259" y="62"/>
                  <a:pt x="282" y="41"/>
                </a:cubicBezTo>
                <a:cubicBezTo>
                  <a:pt x="275" y="35"/>
                  <a:pt x="269" y="30"/>
                  <a:pt x="261" y="23"/>
                </a:cubicBezTo>
                <a:cubicBezTo>
                  <a:pt x="293" y="15"/>
                  <a:pt x="323" y="8"/>
                  <a:pt x="355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2" name="Freeform 70">
            <a:extLst>
              <a:ext uri="{FF2B5EF4-FFF2-40B4-BE49-F238E27FC236}">
                <a16:creationId xmlns:a16="http://schemas.microsoft.com/office/drawing/2014/main" id="{E1A23149-C586-4D09-9EB6-06D096DA0B36}"/>
              </a:ext>
            </a:extLst>
          </p:cNvPr>
          <p:cNvSpPr>
            <a:spLocks noEditPoints="1"/>
          </p:cNvSpPr>
          <p:nvPr/>
        </p:nvSpPr>
        <p:spPr bwMode="auto">
          <a:xfrm>
            <a:off x="10980738" y="1847850"/>
            <a:ext cx="711200" cy="654050"/>
          </a:xfrm>
          <a:custGeom>
            <a:avLst/>
            <a:gdLst>
              <a:gd name="T0" fmla="*/ 135 w 207"/>
              <a:gd name="T1" fmla="*/ 0 h 190"/>
              <a:gd name="T2" fmla="*/ 203 w 207"/>
              <a:gd name="T3" fmla="*/ 138 h 190"/>
              <a:gd name="T4" fmla="*/ 88 w 207"/>
              <a:gd name="T5" fmla="*/ 181 h 190"/>
              <a:gd name="T6" fmla="*/ 47 w 207"/>
              <a:gd name="T7" fmla="*/ 181 h 190"/>
              <a:gd name="T8" fmla="*/ 4 w 207"/>
              <a:gd name="T9" fmla="*/ 28 h 190"/>
              <a:gd name="T10" fmla="*/ 90 w 207"/>
              <a:gd name="T11" fmla="*/ 4 h 190"/>
              <a:gd name="T12" fmla="*/ 150 w 207"/>
              <a:gd name="T13" fmla="*/ 36 h 190"/>
              <a:gd name="T14" fmla="*/ 133 w 207"/>
              <a:gd name="T15" fmla="*/ 12 h 190"/>
              <a:gd name="T16" fmla="*/ 21 w 207"/>
              <a:gd name="T17" fmla="*/ 22 h 190"/>
              <a:gd name="T18" fmla="*/ 150 w 207"/>
              <a:gd name="T19" fmla="*/ 36 h 190"/>
              <a:gd name="T20" fmla="*/ 169 w 207"/>
              <a:gd name="T21" fmla="*/ 85 h 190"/>
              <a:gd name="T22" fmla="*/ 137 w 207"/>
              <a:gd name="T23" fmla="*/ 87 h 190"/>
              <a:gd name="T24" fmla="*/ 190 w 207"/>
              <a:gd name="T25" fmla="*/ 140 h 190"/>
              <a:gd name="T26" fmla="*/ 94 w 207"/>
              <a:gd name="T27" fmla="*/ 137 h 190"/>
              <a:gd name="T28" fmla="*/ 56 w 207"/>
              <a:gd name="T29" fmla="*/ 139 h 190"/>
              <a:gd name="T30" fmla="*/ 101 w 207"/>
              <a:gd name="T31" fmla="*/ 159 h 190"/>
              <a:gd name="T32" fmla="*/ 81 w 207"/>
              <a:gd name="T33" fmla="*/ 95 h 190"/>
              <a:gd name="T34" fmla="*/ 45 w 207"/>
              <a:gd name="T35" fmla="*/ 100 h 190"/>
              <a:gd name="T36" fmla="*/ 89 w 207"/>
              <a:gd name="T37" fmla="*/ 120 h 190"/>
              <a:gd name="T38" fmla="*/ 148 w 207"/>
              <a:gd name="T39" fmla="*/ 148 h 190"/>
              <a:gd name="T40" fmla="*/ 136 w 207"/>
              <a:gd name="T41" fmla="*/ 125 h 190"/>
              <a:gd name="T42" fmla="*/ 114 w 207"/>
              <a:gd name="T43" fmla="*/ 156 h 190"/>
              <a:gd name="T44" fmla="*/ 41 w 207"/>
              <a:gd name="T45" fmla="*/ 87 h 190"/>
              <a:gd name="T46" fmla="*/ 71 w 207"/>
              <a:gd name="T47" fmla="*/ 65 h 190"/>
              <a:gd name="T48" fmla="*/ 34 w 207"/>
              <a:gd name="T49" fmla="*/ 63 h 190"/>
              <a:gd name="T50" fmla="*/ 134 w 207"/>
              <a:gd name="T51" fmla="*/ 111 h 190"/>
              <a:gd name="T52" fmla="*/ 123 w 207"/>
              <a:gd name="T53" fmla="*/ 88 h 190"/>
              <a:gd name="T54" fmla="*/ 101 w 207"/>
              <a:gd name="T55" fmla="*/ 117 h 190"/>
              <a:gd name="T56" fmla="*/ 89 w 207"/>
              <a:gd name="T57" fmla="*/ 80 h 190"/>
              <a:gd name="T58" fmla="*/ 95 w 207"/>
              <a:gd name="T59" fmla="*/ 56 h 190"/>
              <a:gd name="T60" fmla="*/ 124 w 207"/>
              <a:gd name="T61" fmla="*/ 53 h 190"/>
              <a:gd name="T62" fmla="*/ 163 w 207"/>
              <a:gd name="T63" fmla="*/ 70 h 190"/>
              <a:gd name="T64" fmla="*/ 150 w 207"/>
              <a:gd name="T65" fmla="*/ 5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7" h="190">
                <a:moveTo>
                  <a:pt x="90" y="4"/>
                </a:moveTo>
                <a:cubicBezTo>
                  <a:pt x="105" y="3"/>
                  <a:pt x="120" y="2"/>
                  <a:pt x="135" y="0"/>
                </a:cubicBezTo>
                <a:cubicBezTo>
                  <a:pt x="143" y="0"/>
                  <a:pt x="148" y="2"/>
                  <a:pt x="151" y="10"/>
                </a:cubicBezTo>
                <a:cubicBezTo>
                  <a:pt x="168" y="53"/>
                  <a:pt x="185" y="96"/>
                  <a:pt x="203" y="138"/>
                </a:cubicBezTo>
                <a:cubicBezTo>
                  <a:pt x="207" y="150"/>
                  <a:pt x="205" y="155"/>
                  <a:pt x="193" y="157"/>
                </a:cubicBezTo>
                <a:cubicBezTo>
                  <a:pt x="158" y="165"/>
                  <a:pt x="123" y="173"/>
                  <a:pt x="88" y="181"/>
                </a:cubicBezTo>
                <a:cubicBezTo>
                  <a:pt x="78" y="183"/>
                  <a:pt x="69" y="185"/>
                  <a:pt x="59" y="188"/>
                </a:cubicBezTo>
                <a:cubicBezTo>
                  <a:pt x="52" y="190"/>
                  <a:pt x="49" y="187"/>
                  <a:pt x="47" y="181"/>
                </a:cubicBezTo>
                <a:cubicBezTo>
                  <a:pt x="36" y="141"/>
                  <a:pt x="25" y="102"/>
                  <a:pt x="14" y="63"/>
                </a:cubicBezTo>
                <a:cubicBezTo>
                  <a:pt x="11" y="51"/>
                  <a:pt x="8" y="40"/>
                  <a:pt x="4" y="28"/>
                </a:cubicBezTo>
                <a:cubicBezTo>
                  <a:pt x="0" y="13"/>
                  <a:pt x="3" y="10"/>
                  <a:pt x="18" y="9"/>
                </a:cubicBezTo>
                <a:cubicBezTo>
                  <a:pt x="42" y="7"/>
                  <a:pt x="66" y="5"/>
                  <a:pt x="90" y="4"/>
                </a:cubicBezTo>
                <a:cubicBezTo>
                  <a:pt x="90" y="4"/>
                  <a:pt x="90" y="4"/>
                  <a:pt x="90" y="4"/>
                </a:cubicBezTo>
                <a:close/>
                <a:moveTo>
                  <a:pt x="150" y="36"/>
                </a:moveTo>
                <a:cubicBezTo>
                  <a:pt x="147" y="30"/>
                  <a:pt x="144" y="24"/>
                  <a:pt x="143" y="18"/>
                </a:cubicBezTo>
                <a:cubicBezTo>
                  <a:pt x="141" y="13"/>
                  <a:pt x="138" y="12"/>
                  <a:pt x="133" y="12"/>
                </a:cubicBezTo>
                <a:cubicBezTo>
                  <a:pt x="111" y="14"/>
                  <a:pt x="89" y="16"/>
                  <a:pt x="67" y="18"/>
                </a:cubicBezTo>
                <a:cubicBezTo>
                  <a:pt x="52" y="19"/>
                  <a:pt x="37" y="20"/>
                  <a:pt x="21" y="22"/>
                </a:cubicBezTo>
                <a:cubicBezTo>
                  <a:pt x="24" y="31"/>
                  <a:pt x="27" y="40"/>
                  <a:pt x="30" y="49"/>
                </a:cubicBezTo>
                <a:cubicBezTo>
                  <a:pt x="70" y="45"/>
                  <a:pt x="109" y="41"/>
                  <a:pt x="150" y="36"/>
                </a:cubicBezTo>
                <a:close/>
                <a:moveTo>
                  <a:pt x="190" y="140"/>
                </a:moveTo>
                <a:cubicBezTo>
                  <a:pt x="183" y="121"/>
                  <a:pt x="176" y="103"/>
                  <a:pt x="169" y="85"/>
                </a:cubicBezTo>
                <a:cubicBezTo>
                  <a:pt x="168" y="84"/>
                  <a:pt x="165" y="82"/>
                  <a:pt x="164" y="83"/>
                </a:cubicBezTo>
                <a:cubicBezTo>
                  <a:pt x="155" y="84"/>
                  <a:pt x="146" y="85"/>
                  <a:pt x="137" y="87"/>
                </a:cubicBezTo>
                <a:cubicBezTo>
                  <a:pt x="144" y="107"/>
                  <a:pt x="152" y="126"/>
                  <a:pt x="159" y="147"/>
                </a:cubicBezTo>
                <a:cubicBezTo>
                  <a:pt x="168" y="136"/>
                  <a:pt x="178" y="136"/>
                  <a:pt x="190" y="140"/>
                </a:cubicBezTo>
                <a:close/>
                <a:moveTo>
                  <a:pt x="101" y="159"/>
                </a:moveTo>
                <a:cubicBezTo>
                  <a:pt x="99" y="151"/>
                  <a:pt x="97" y="144"/>
                  <a:pt x="94" y="137"/>
                </a:cubicBezTo>
                <a:cubicBezTo>
                  <a:pt x="94" y="135"/>
                  <a:pt x="90" y="133"/>
                  <a:pt x="89" y="134"/>
                </a:cubicBezTo>
                <a:cubicBezTo>
                  <a:pt x="78" y="135"/>
                  <a:pt x="68" y="137"/>
                  <a:pt x="56" y="139"/>
                </a:cubicBezTo>
                <a:cubicBezTo>
                  <a:pt x="59" y="149"/>
                  <a:pt x="62" y="157"/>
                  <a:pt x="64" y="166"/>
                </a:cubicBezTo>
                <a:cubicBezTo>
                  <a:pt x="75" y="156"/>
                  <a:pt x="87" y="153"/>
                  <a:pt x="101" y="159"/>
                </a:cubicBezTo>
                <a:close/>
                <a:moveTo>
                  <a:pt x="89" y="120"/>
                </a:moveTo>
                <a:cubicBezTo>
                  <a:pt x="86" y="110"/>
                  <a:pt x="83" y="103"/>
                  <a:pt x="81" y="95"/>
                </a:cubicBezTo>
                <a:cubicBezTo>
                  <a:pt x="74" y="96"/>
                  <a:pt x="68" y="96"/>
                  <a:pt x="62" y="97"/>
                </a:cubicBezTo>
                <a:cubicBezTo>
                  <a:pt x="57" y="98"/>
                  <a:pt x="51" y="99"/>
                  <a:pt x="45" y="100"/>
                </a:cubicBezTo>
                <a:cubicBezTo>
                  <a:pt x="47" y="109"/>
                  <a:pt x="50" y="117"/>
                  <a:pt x="53" y="125"/>
                </a:cubicBezTo>
                <a:cubicBezTo>
                  <a:pt x="61" y="116"/>
                  <a:pt x="78" y="114"/>
                  <a:pt x="89" y="120"/>
                </a:cubicBezTo>
                <a:close/>
                <a:moveTo>
                  <a:pt x="114" y="156"/>
                </a:moveTo>
                <a:cubicBezTo>
                  <a:pt x="123" y="145"/>
                  <a:pt x="135" y="145"/>
                  <a:pt x="148" y="148"/>
                </a:cubicBezTo>
                <a:cubicBezTo>
                  <a:pt x="145" y="141"/>
                  <a:pt x="143" y="135"/>
                  <a:pt x="140" y="128"/>
                </a:cubicBezTo>
                <a:cubicBezTo>
                  <a:pt x="140" y="127"/>
                  <a:pt x="137" y="125"/>
                  <a:pt x="136" y="125"/>
                </a:cubicBezTo>
                <a:cubicBezTo>
                  <a:pt x="126" y="126"/>
                  <a:pt x="116" y="128"/>
                  <a:pt x="105" y="130"/>
                </a:cubicBezTo>
                <a:cubicBezTo>
                  <a:pt x="108" y="139"/>
                  <a:pt x="111" y="147"/>
                  <a:pt x="114" y="156"/>
                </a:cubicBezTo>
                <a:close/>
                <a:moveTo>
                  <a:pt x="34" y="63"/>
                </a:moveTo>
                <a:cubicBezTo>
                  <a:pt x="36" y="71"/>
                  <a:pt x="39" y="79"/>
                  <a:pt x="41" y="87"/>
                </a:cubicBezTo>
                <a:cubicBezTo>
                  <a:pt x="52" y="78"/>
                  <a:pt x="64" y="78"/>
                  <a:pt x="76" y="82"/>
                </a:cubicBezTo>
                <a:cubicBezTo>
                  <a:pt x="74" y="75"/>
                  <a:pt x="73" y="70"/>
                  <a:pt x="71" y="65"/>
                </a:cubicBezTo>
                <a:cubicBezTo>
                  <a:pt x="70" y="62"/>
                  <a:pt x="66" y="59"/>
                  <a:pt x="63" y="59"/>
                </a:cubicBezTo>
                <a:cubicBezTo>
                  <a:pt x="53" y="60"/>
                  <a:pt x="44" y="61"/>
                  <a:pt x="34" y="63"/>
                </a:cubicBezTo>
                <a:close/>
                <a:moveTo>
                  <a:pt x="101" y="117"/>
                </a:moveTo>
                <a:cubicBezTo>
                  <a:pt x="111" y="108"/>
                  <a:pt x="121" y="107"/>
                  <a:pt x="134" y="111"/>
                </a:cubicBezTo>
                <a:cubicBezTo>
                  <a:pt x="131" y="104"/>
                  <a:pt x="129" y="97"/>
                  <a:pt x="127" y="91"/>
                </a:cubicBezTo>
                <a:cubicBezTo>
                  <a:pt x="126" y="90"/>
                  <a:pt x="124" y="88"/>
                  <a:pt x="123" y="88"/>
                </a:cubicBezTo>
                <a:cubicBezTo>
                  <a:pt x="113" y="90"/>
                  <a:pt x="103" y="91"/>
                  <a:pt x="93" y="93"/>
                </a:cubicBezTo>
                <a:cubicBezTo>
                  <a:pt x="96" y="102"/>
                  <a:pt x="98" y="109"/>
                  <a:pt x="101" y="117"/>
                </a:cubicBezTo>
                <a:close/>
                <a:moveTo>
                  <a:pt x="81" y="58"/>
                </a:moveTo>
                <a:cubicBezTo>
                  <a:pt x="84" y="66"/>
                  <a:pt x="86" y="73"/>
                  <a:pt x="89" y="80"/>
                </a:cubicBezTo>
                <a:cubicBezTo>
                  <a:pt x="99" y="72"/>
                  <a:pt x="110" y="72"/>
                  <a:pt x="121" y="76"/>
                </a:cubicBezTo>
                <a:cubicBezTo>
                  <a:pt x="115" y="54"/>
                  <a:pt x="115" y="54"/>
                  <a:pt x="95" y="56"/>
                </a:cubicBezTo>
                <a:cubicBezTo>
                  <a:pt x="91" y="56"/>
                  <a:pt x="87" y="57"/>
                  <a:pt x="81" y="58"/>
                </a:cubicBezTo>
                <a:close/>
                <a:moveTo>
                  <a:pt x="124" y="53"/>
                </a:moveTo>
                <a:cubicBezTo>
                  <a:pt x="127" y="61"/>
                  <a:pt x="130" y="67"/>
                  <a:pt x="133" y="74"/>
                </a:cubicBezTo>
                <a:cubicBezTo>
                  <a:pt x="142" y="66"/>
                  <a:pt x="152" y="67"/>
                  <a:pt x="163" y="70"/>
                </a:cubicBezTo>
                <a:cubicBezTo>
                  <a:pt x="160" y="64"/>
                  <a:pt x="158" y="58"/>
                  <a:pt x="156" y="52"/>
                </a:cubicBezTo>
                <a:cubicBezTo>
                  <a:pt x="155" y="51"/>
                  <a:pt x="152" y="49"/>
                  <a:pt x="150" y="50"/>
                </a:cubicBezTo>
                <a:cubicBezTo>
                  <a:pt x="142" y="50"/>
                  <a:pt x="134" y="51"/>
                  <a:pt x="124" y="53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3" name="Freeform 71">
            <a:extLst>
              <a:ext uri="{FF2B5EF4-FFF2-40B4-BE49-F238E27FC236}">
                <a16:creationId xmlns:a16="http://schemas.microsoft.com/office/drawing/2014/main" id="{7610BD00-036A-4C47-B98A-36BE7AD1D984}"/>
              </a:ext>
            </a:extLst>
          </p:cNvPr>
          <p:cNvSpPr>
            <a:spLocks/>
          </p:cNvSpPr>
          <p:nvPr/>
        </p:nvSpPr>
        <p:spPr bwMode="auto">
          <a:xfrm>
            <a:off x="10839450" y="1658938"/>
            <a:ext cx="227013" cy="790575"/>
          </a:xfrm>
          <a:custGeom>
            <a:avLst/>
            <a:gdLst>
              <a:gd name="T0" fmla="*/ 66 w 66"/>
              <a:gd name="T1" fmla="*/ 44 h 230"/>
              <a:gd name="T2" fmla="*/ 52 w 66"/>
              <a:gd name="T3" fmla="*/ 46 h 230"/>
              <a:gd name="T4" fmla="*/ 26 w 66"/>
              <a:gd name="T5" fmla="*/ 81 h 230"/>
              <a:gd name="T6" fmla="*/ 44 w 66"/>
              <a:gd name="T7" fmla="*/ 148 h 230"/>
              <a:gd name="T8" fmla="*/ 65 w 66"/>
              <a:gd name="T9" fmla="*/ 223 h 230"/>
              <a:gd name="T10" fmla="*/ 66 w 66"/>
              <a:gd name="T11" fmla="*/ 230 h 230"/>
              <a:gd name="T12" fmla="*/ 0 w 66"/>
              <a:gd name="T13" fmla="*/ 230 h 230"/>
              <a:gd name="T14" fmla="*/ 0 w 66"/>
              <a:gd name="T15" fmla="*/ 188 h 230"/>
              <a:gd name="T16" fmla="*/ 0 w 66"/>
              <a:gd name="T17" fmla="*/ 47 h 230"/>
              <a:gd name="T18" fmla="*/ 7 w 66"/>
              <a:gd name="T19" fmla="*/ 31 h 230"/>
              <a:gd name="T20" fmla="*/ 34 w 66"/>
              <a:gd name="T21" fmla="*/ 6 h 230"/>
              <a:gd name="T22" fmla="*/ 53 w 66"/>
              <a:gd name="T23" fmla="*/ 2 h 230"/>
              <a:gd name="T24" fmla="*/ 66 w 66"/>
              <a:gd name="T25" fmla="*/ 19 h 230"/>
              <a:gd name="T26" fmla="*/ 66 w 66"/>
              <a:gd name="T27" fmla="*/ 44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230">
                <a:moveTo>
                  <a:pt x="66" y="44"/>
                </a:moveTo>
                <a:cubicBezTo>
                  <a:pt x="61" y="45"/>
                  <a:pt x="56" y="45"/>
                  <a:pt x="52" y="46"/>
                </a:cubicBezTo>
                <a:cubicBezTo>
                  <a:pt x="33" y="47"/>
                  <a:pt x="21" y="63"/>
                  <a:pt x="26" y="81"/>
                </a:cubicBezTo>
                <a:cubicBezTo>
                  <a:pt x="31" y="104"/>
                  <a:pt x="38" y="126"/>
                  <a:pt x="44" y="148"/>
                </a:cubicBezTo>
                <a:cubicBezTo>
                  <a:pt x="51" y="173"/>
                  <a:pt x="58" y="198"/>
                  <a:pt x="65" y="223"/>
                </a:cubicBezTo>
                <a:cubicBezTo>
                  <a:pt x="66" y="225"/>
                  <a:pt x="66" y="227"/>
                  <a:pt x="66" y="230"/>
                </a:cubicBezTo>
                <a:cubicBezTo>
                  <a:pt x="44" y="230"/>
                  <a:pt x="23" y="230"/>
                  <a:pt x="0" y="230"/>
                </a:cubicBezTo>
                <a:cubicBezTo>
                  <a:pt x="0" y="216"/>
                  <a:pt x="0" y="202"/>
                  <a:pt x="0" y="188"/>
                </a:cubicBezTo>
                <a:cubicBezTo>
                  <a:pt x="0" y="141"/>
                  <a:pt x="0" y="94"/>
                  <a:pt x="0" y="47"/>
                </a:cubicBezTo>
                <a:cubicBezTo>
                  <a:pt x="0" y="40"/>
                  <a:pt x="1" y="36"/>
                  <a:pt x="7" y="31"/>
                </a:cubicBezTo>
                <a:cubicBezTo>
                  <a:pt x="16" y="23"/>
                  <a:pt x="26" y="15"/>
                  <a:pt x="34" y="6"/>
                </a:cubicBezTo>
                <a:cubicBezTo>
                  <a:pt x="40" y="0"/>
                  <a:pt x="45" y="0"/>
                  <a:pt x="53" y="2"/>
                </a:cubicBezTo>
                <a:cubicBezTo>
                  <a:pt x="66" y="6"/>
                  <a:pt x="66" y="6"/>
                  <a:pt x="66" y="19"/>
                </a:cubicBezTo>
                <a:cubicBezTo>
                  <a:pt x="66" y="27"/>
                  <a:pt x="66" y="35"/>
                  <a:pt x="66" y="44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4" name="Freeform 72">
            <a:extLst>
              <a:ext uri="{FF2B5EF4-FFF2-40B4-BE49-F238E27FC236}">
                <a16:creationId xmlns:a16="http://schemas.microsoft.com/office/drawing/2014/main" id="{3727422A-2DF5-4BD3-B439-D45113F970D8}"/>
              </a:ext>
            </a:extLst>
          </p:cNvPr>
          <p:cNvSpPr>
            <a:spLocks/>
          </p:cNvSpPr>
          <p:nvPr/>
        </p:nvSpPr>
        <p:spPr bwMode="auto">
          <a:xfrm>
            <a:off x="9170988" y="3178175"/>
            <a:ext cx="457200" cy="806450"/>
          </a:xfrm>
          <a:custGeom>
            <a:avLst/>
            <a:gdLst>
              <a:gd name="T0" fmla="*/ 0 w 133"/>
              <a:gd name="T1" fmla="*/ 172 h 235"/>
              <a:gd name="T2" fmla="*/ 103 w 133"/>
              <a:gd name="T3" fmla="*/ 172 h 235"/>
              <a:gd name="T4" fmla="*/ 103 w 133"/>
              <a:gd name="T5" fmla="*/ 116 h 235"/>
              <a:gd name="T6" fmla="*/ 28 w 133"/>
              <a:gd name="T7" fmla="*/ 116 h 235"/>
              <a:gd name="T8" fmla="*/ 28 w 133"/>
              <a:gd name="T9" fmla="*/ 102 h 235"/>
              <a:gd name="T10" fmla="*/ 103 w 133"/>
              <a:gd name="T11" fmla="*/ 102 h 235"/>
              <a:gd name="T12" fmla="*/ 103 w 133"/>
              <a:gd name="T13" fmla="*/ 47 h 235"/>
              <a:gd name="T14" fmla="*/ 28 w 133"/>
              <a:gd name="T15" fmla="*/ 47 h 235"/>
              <a:gd name="T16" fmla="*/ 28 w 133"/>
              <a:gd name="T17" fmla="*/ 33 h 235"/>
              <a:gd name="T18" fmla="*/ 103 w 133"/>
              <a:gd name="T19" fmla="*/ 33 h 235"/>
              <a:gd name="T20" fmla="*/ 103 w 133"/>
              <a:gd name="T21" fmla="*/ 0 h 235"/>
              <a:gd name="T22" fmla="*/ 133 w 133"/>
              <a:gd name="T23" fmla="*/ 0 h 235"/>
              <a:gd name="T24" fmla="*/ 133 w 133"/>
              <a:gd name="T25" fmla="*/ 235 h 235"/>
              <a:gd name="T26" fmla="*/ 105 w 133"/>
              <a:gd name="T27" fmla="*/ 200 h 235"/>
              <a:gd name="T28" fmla="*/ 102 w 133"/>
              <a:gd name="T29" fmla="*/ 186 h 235"/>
              <a:gd name="T30" fmla="*/ 0 w 133"/>
              <a:gd name="T31" fmla="*/ 186 h 235"/>
              <a:gd name="T32" fmla="*/ 0 w 133"/>
              <a:gd name="T33" fmla="*/ 17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3" h="235">
                <a:moveTo>
                  <a:pt x="0" y="172"/>
                </a:moveTo>
                <a:cubicBezTo>
                  <a:pt x="34" y="172"/>
                  <a:pt x="68" y="172"/>
                  <a:pt x="103" y="172"/>
                </a:cubicBezTo>
                <a:cubicBezTo>
                  <a:pt x="103" y="153"/>
                  <a:pt x="103" y="135"/>
                  <a:pt x="103" y="116"/>
                </a:cubicBezTo>
                <a:cubicBezTo>
                  <a:pt x="78" y="116"/>
                  <a:pt x="53" y="116"/>
                  <a:pt x="28" y="116"/>
                </a:cubicBezTo>
                <a:cubicBezTo>
                  <a:pt x="28" y="111"/>
                  <a:pt x="28" y="107"/>
                  <a:pt x="28" y="102"/>
                </a:cubicBezTo>
                <a:cubicBezTo>
                  <a:pt x="53" y="102"/>
                  <a:pt x="78" y="102"/>
                  <a:pt x="103" y="102"/>
                </a:cubicBezTo>
                <a:cubicBezTo>
                  <a:pt x="103" y="83"/>
                  <a:pt x="103" y="66"/>
                  <a:pt x="103" y="47"/>
                </a:cubicBezTo>
                <a:cubicBezTo>
                  <a:pt x="78" y="47"/>
                  <a:pt x="53" y="47"/>
                  <a:pt x="28" y="47"/>
                </a:cubicBezTo>
                <a:cubicBezTo>
                  <a:pt x="28" y="42"/>
                  <a:pt x="28" y="38"/>
                  <a:pt x="28" y="33"/>
                </a:cubicBezTo>
                <a:cubicBezTo>
                  <a:pt x="52" y="33"/>
                  <a:pt x="77" y="33"/>
                  <a:pt x="103" y="33"/>
                </a:cubicBezTo>
                <a:cubicBezTo>
                  <a:pt x="103" y="21"/>
                  <a:pt x="103" y="11"/>
                  <a:pt x="103" y="0"/>
                </a:cubicBezTo>
                <a:cubicBezTo>
                  <a:pt x="113" y="0"/>
                  <a:pt x="123" y="0"/>
                  <a:pt x="133" y="0"/>
                </a:cubicBezTo>
                <a:cubicBezTo>
                  <a:pt x="133" y="78"/>
                  <a:pt x="133" y="156"/>
                  <a:pt x="133" y="235"/>
                </a:cubicBezTo>
                <a:cubicBezTo>
                  <a:pt x="123" y="223"/>
                  <a:pt x="113" y="212"/>
                  <a:pt x="105" y="200"/>
                </a:cubicBezTo>
                <a:cubicBezTo>
                  <a:pt x="102" y="197"/>
                  <a:pt x="103" y="191"/>
                  <a:pt x="102" y="186"/>
                </a:cubicBezTo>
                <a:cubicBezTo>
                  <a:pt x="68" y="186"/>
                  <a:pt x="34" y="186"/>
                  <a:pt x="0" y="186"/>
                </a:cubicBezTo>
                <a:cubicBezTo>
                  <a:pt x="0" y="181"/>
                  <a:pt x="0" y="177"/>
                  <a:pt x="0" y="17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5" name="Freeform 73">
            <a:extLst>
              <a:ext uri="{FF2B5EF4-FFF2-40B4-BE49-F238E27FC236}">
                <a16:creationId xmlns:a16="http://schemas.microsoft.com/office/drawing/2014/main" id="{8A768244-7B3B-4210-B67D-745F4E730C28}"/>
              </a:ext>
            </a:extLst>
          </p:cNvPr>
          <p:cNvSpPr>
            <a:spLocks/>
          </p:cNvSpPr>
          <p:nvPr/>
        </p:nvSpPr>
        <p:spPr bwMode="auto">
          <a:xfrm>
            <a:off x="7326313" y="3652838"/>
            <a:ext cx="415925" cy="758825"/>
          </a:xfrm>
          <a:custGeom>
            <a:avLst/>
            <a:gdLst>
              <a:gd name="T0" fmla="*/ 121 w 121"/>
              <a:gd name="T1" fmla="*/ 221 h 221"/>
              <a:gd name="T2" fmla="*/ 0 w 121"/>
              <a:gd name="T3" fmla="*/ 221 h 221"/>
              <a:gd name="T4" fmla="*/ 13 w 121"/>
              <a:gd name="T5" fmla="*/ 197 h 221"/>
              <a:gd name="T6" fmla="*/ 21 w 121"/>
              <a:gd name="T7" fmla="*/ 195 h 221"/>
              <a:gd name="T8" fmla="*/ 84 w 121"/>
              <a:gd name="T9" fmla="*/ 195 h 221"/>
              <a:gd name="T10" fmla="*/ 95 w 121"/>
              <a:gd name="T11" fmla="*/ 195 h 221"/>
              <a:gd name="T12" fmla="*/ 95 w 121"/>
              <a:gd name="T13" fmla="*/ 158 h 221"/>
              <a:gd name="T14" fmla="*/ 29 w 121"/>
              <a:gd name="T15" fmla="*/ 158 h 221"/>
              <a:gd name="T16" fmla="*/ 38 w 121"/>
              <a:gd name="T17" fmla="*/ 135 h 221"/>
              <a:gd name="T18" fmla="*/ 46 w 121"/>
              <a:gd name="T19" fmla="*/ 132 h 221"/>
              <a:gd name="T20" fmla="*/ 86 w 121"/>
              <a:gd name="T21" fmla="*/ 132 h 221"/>
              <a:gd name="T22" fmla="*/ 95 w 121"/>
              <a:gd name="T23" fmla="*/ 132 h 221"/>
              <a:gd name="T24" fmla="*/ 95 w 121"/>
              <a:gd name="T25" fmla="*/ 95 h 221"/>
              <a:gd name="T26" fmla="*/ 61 w 121"/>
              <a:gd name="T27" fmla="*/ 95 h 221"/>
              <a:gd name="T28" fmla="*/ 76 w 121"/>
              <a:gd name="T29" fmla="*/ 78 h 221"/>
              <a:gd name="T30" fmla="*/ 102 w 121"/>
              <a:gd name="T31" fmla="*/ 55 h 221"/>
              <a:gd name="T32" fmla="*/ 121 w 121"/>
              <a:gd name="T33" fmla="*/ 0 h 221"/>
              <a:gd name="T34" fmla="*/ 121 w 121"/>
              <a:gd name="T35" fmla="*/ 22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21">
                <a:moveTo>
                  <a:pt x="121" y="221"/>
                </a:moveTo>
                <a:cubicBezTo>
                  <a:pt x="81" y="221"/>
                  <a:pt x="41" y="221"/>
                  <a:pt x="0" y="221"/>
                </a:cubicBezTo>
                <a:cubicBezTo>
                  <a:pt x="4" y="213"/>
                  <a:pt x="8" y="205"/>
                  <a:pt x="13" y="197"/>
                </a:cubicBezTo>
                <a:cubicBezTo>
                  <a:pt x="14" y="195"/>
                  <a:pt x="18" y="195"/>
                  <a:pt x="21" y="195"/>
                </a:cubicBezTo>
                <a:cubicBezTo>
                  <a:pt x="42" y="195"/>
                  <a:pt x="63" y="195"/>
                  <a:pt x="84" y="195"/>
                </a:cubicBezTo>
                <a:cubicBezTo>
                  <a:pt x="88" y="195"/>
                  <a:pt x="91" y="195"/>
                  <a:pt x="95" y="195"/>
                </a:cubicBezTo>
                <a:cubicBezTo>
                  <a:pt x="95" y="183"/>
                  <a:pt x="95" y="171"/>
                  <a:pt x="95" y="158"/>
                </a:cubicBezTo>
                <a:cubicBezTo>
                  <a:pt x="74" y="158"/>
                  <a:pt x="52" y="158"/>
                  <a:pt x="29" y="158"/>
                </a:cubicBezTo>
                <a:cubicBezTo>
                  <a:pt x="32" y="150"/>
                  <a:pt x="35" y="142"/>
                  <a:pt x="38" y="135"/>
                </a:cubicBezTo>
                <a:cubicBezTo>
                  <a:pt x="39" y="133"/>
                  <a:pt x="43" y="132"/>
                  <a:pt x="46" y="132"/>
                </a:cubicBezTo>
                <a:cubicBezTo>
                  <a:pt x="59" y="132"/>
                  <a:pt x="73" y="132"/>
                  <a:pt x="86" y="132"/>
                </a:cubicBezTo>
                <a:cubicBezTo>
                  <a:pt x="89" y="132"/>
                  <a:pt x="92" y="132"/>
                  <a:pt x="95" y="132"/>
                </a:cubicBezTo>
                <a:cubicBezTo>
                  <a:pt x="95" y="119"/>
                  <a:pt x="95" y="108"/>
                  <a:pt x="95" y="95"/>
                </a:cubicBezTo>
                <a:cubicBezTo>
                  <a:pt x="84" y="95"/>
                  <a:pt x="72" y="95"/>
                  <a:pt x="61" y="95"/>
                </a:cubicBezTo>
                <a:cubicBezTo>
                  <a:pt x="63" y="81"/>
                  <a:pt x="64" y="80"/>
                  <a:pt x="76" y="78"/>
                </a:cubicBezTo>
                <a:cubicBezTo>
                  <a:pt x="89" y="76"/>
                  <a:pt x="98" y="68"/>
                  <a:pt x="102" y="55"/>
                </a:cubicBezTo>
                <a:cubicBezTo>
                  <a:pt x="109" y="38"/>
                  <a:pt x="115" y="20"/>
                  <a:pt x="121" y="0"/>
                </a:cubicBezTo>
                <a:cubicBezTo>
                  <a:pt x="121" y="75"/>
                  <a:pt x="121" y="147"/>
                  <a:pt x="121" y="22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6" name="Freeform 74">
            <a:extLst>
              <a:ext uri="{FF2B5EF4-FFF2-40B4-BE49-F238E27FC236}">
                <a16:creationId xmlns:a16="http://schemas.microsoft.com/office/drawing/2014/main" id="{1DCAB353-8ECA-4600-ACF9-0A1608C44E18}"/>
              </a:ext>
            </a:extLst>
          </p:cNvPr>
          <p:cNvSpPr>
            <a:spLocks/>
          </p:cNvSpPr>
          <p:nvPr/>
        </p:nvSpPr>
        <p:spPr bwMode="auto">
          <a:xfrm>
            <a:off x="10526713" y="1868488"/>
            <a:ext cx="227013" cy="581025"/>
          </a:xfrm>
          <a:custGeom>
            <a:avLst/>
            <a:gdLst>
              <a:gd name="T0" fmla="*/ 66 w 66"/>
              <a:gd name="T1" fmla="*/ 0 h 169"/>
              <a:gd name="T2" fmla="*/ 66 w 66"/>
              <a:gd name="T3" fmla="*/ 169 h 169"/>
              <a:gd name="T4" fmla="*/ 1 w 66"/>
              <a:gd name="T5" fmla="*/ 169 h 169"/>
              <a:gd name="T6" fmla="*/ 0 w 66"/>
              <a:gd name="T7" fmla="*/ 160 h 169"/>
              <a:gd name="T8" fmla="*/ 0 w 66"/>
              <a:gd name="T9" fmla="*/ 67 h 169"/>
              <a:gd name="T10" fmla="*/ 6 w 66"/>
              <a:gd name="T11" fmla="*/ 53 h 169"/>
              <a:gd name="T12" fmla="*/ 66 w 66"/>
              <a:gd name="T13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169">
                <a:moveTo>
                  <a:pt x="66" y="0"/>
                </a:moveTo>
                <a:cubicBezTo>
                  <a:pt x="66" y="57"/>
                  <a:pt x="66" y="113"/>
                  <a:pt x="66" y="169"/>
                </a:cubicBezTo>
                <a:cubicBezTo>
                  <a:pt x="44" y="169"/>
                  <a:pt x="23" y="169"/>
                  <a:pt x="1" y="169"/>
                </a:cubicBezTo>
                <a:cubicBezTo>
                  <a:pt x="1" y="166"/>
                  <a:pt x="0" y="163"/>
                  <a:pt x="0" y="160"/>
                </a:cubicBezTo>
                <a:cubicBezTo>
                  <a:pt x="0" y="129"/>
                  <a:pt x="0" y="98"/>
                  <a:pt x="0" y="67"/>
                </a:cubicBezTo>
                <a:cubicBezTo>
                  <a:pt x="0" y="61"/>
                  <a:pt x="2" y="57"/>
                  <a:pt x="6" y="53"/>
                </a:cubicBezTo>
                <a:cubicBezTo>
                  <a:pt x="26" y="36"/>
                  <a:pt x="45" y="18"/>
                  <a:pt x="66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7" name="Freeform 75">
            <a:extLst>
              <a:ext uri="{FF2B5EF4-FFF2-40B4-BE49-F238E27FC236}">
                <a16:creationId xmlns:a16="http://schemas.microsoft.com/office/drawing/2014/main" id="{3635FCBE-308B-4619-97F4-D4A8787BCACF}"/>
              </a:ext>
            </a:extLst>
          </p:cNvPr>
          <p:cNvSpPr>
            <a:spLocks/>
          </p:cNvSpPr>
          <p:nvPr/>
        </p:nvSpPr>
        <p:spPr bwMode="auto">
          <a:xfrm>
            <a:off x="10496550" y="3140075"/>
            <a:ext cx="731838" cy="635000"/>
          </a:xfrm>
          <a:custGeom>
            <a:avLst/>
            <a:gdLst>
              <a:gd name="T0" fmla="*/ 53 w 213"/>
              <a:gd name="T1" fmla="*/ 185 h 185"/>
              <a:gd name="T2" fmla="*/ 0 w 213"/>
              <a:gd name="T3" fmla="*/ 148 h 185"/>
              <a:gd name="T4" fmla="*/ 37 w 213"/>
              <a:gd name="T5" fmla="*/ 118 h 185"/>
              <a:gd name="T6" fmla="*/ 42 w 213"/>
              <a:gd name="T7" fmla="*/ 107 h 185"/>
              <a:gd name="T8" fmla="*/ 43 w 213"/>
              <a:gd name="T9" fmla="*/ 70 h 185"/>
              <a:gd name="T10" fmla="*/ 62 w 213"/>
              <a:gd name="T11" fmla="*/ 50 h 185"/>
              <a:gd name="T12" fmla="*/ 109 w 213"/>
              <a:gd name="T13" fmla="*/ 50 h 185"/>
              <a:gd name="T14" fmla="*/ 120 w 213"/>
              <a:gd name="T15" fmla="*/ 46 h 185"/>
              <a:gd name="T16" fmla="*/ 163 w 213"/>
              <a:gd name="T17" fmla="*/ 12 h 185"/>
              <a:gd name="T18" fmla="*/ 211 w 213"/>
              <a:gd name="T19" fmla="*/ 14 h 185"/>
              <a:gd name="T20" fmla="*/ 213 w 213"/>
              <a:gd name="T21" fmla="*/ 22 h 185"/>
              <a:gd name="T22" fmla="*/ 201 w 213"/>
              <a:gd name="T23" fmla="*/ 55 h 185"/>
              <a:gd name="T24" fmla="*/ 192 w 213"/>
              <a:gd name="T25" fmla="*/ 61 h 185"/>
              <a:gd name="T26" fmla="*/ 74 w 213"/>
              <a:gd name="T27" fmla="*/ 61 h 185"/>
              <a:gd name="T28" fmla="*/ 53 w 213"/>
              <a:gd name="T29" fmla="*/ 82 h 185"/>
              <a:gd name="T30" fmla="*/ 53 w 213"/>
              <a:gd name="T31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3" h="185">
                <a:moveTo>
                  <a:pt x="53" y="185"/>
                </a:moveTo>
                <a:cubicBezTo>
                  <a:pt x="35" y="172"/>
                  <a:pt x="18" y="161"/>
                  <a:pt x="0" y="148"/>
                </a:cubicBezTo>
                <a:cubicBezTo>
                  <a:pt x="13" y="138"/>
                  <a:pt x="25" y="129"/>
                  <a:pt x="37" y="118"/>
                </a:cubicBezTo>
                <a:cubicBezTo>
                  <a:pt x="40" y="116"/>
                  <a:pt x="42" y="111"/>
                  <a:pt x="42" y="107"/>
                </a:cubicBezTo>
                <a:cubicBezTo>
                  <a:pt x="43" y="94"/>
                  <a:pt x="42" y="82"/>
                  <a:pt x="43" y="70"/>
                </a:cubicBezTo>
                <a:cubicBezTo>
                  <a:pt x="43" y="57"/>
                  <a:pt x="49" y="51"/>
                  <a:pt x="62" y="50"/>
                </a:cubicBezTo>
                <a:cubicBezTo>
                  <a:pt x="78" y="50"/>
                  <a:pt x="93" y="51"/>
                  <a:pt x="109" y="50"/>
                </a:cubicBezTo>
                <a:cubicBezTo>
                  <a:pt x="113" y="50"/>
                  <a:pt x="117" y="49"/>
                  <a:pt x="120" y="46"/>
                </a:cubicBezTo>
                <a:cubicBezTo>
                  <a:pt x="134" y="35"/>
                  <a:pt x="149" y="24"/>
                  <a:pt x="163" y="12"/>
                </a:cubicBezTo>
                <a:cubicBezTo>
                  <a:pt x="178" y="0"/>
                  <a:pt x="196" y="0"/>
                  <a:pt x="211" y="14"/>
                </a:cubicBezTo>
                <a:cubicBezTo>
                  <a:pt x="212" y="15"/>
                  <a:pt x="213" y="19"/>
                  <a:pt x="213" y="22"/>
                </a:cubicBezTo>
                <a:cubicBezTo>
                  <a:pt x="209" y="33"/>
                  <a:pt x="205" y="44"/>
                  <a:pt x="201" y="55"/>
                </a:cubicBezTo>
                <a:cubicBezTo>
                  <a:pt x="200" y="60"/>
                  <a:pt x="197" y="61"/>
                  <a:pt x="192" y="61"/>
                </a:cubicBezTo>
                <a:cubicBezTo>
                  <a:pt x="153" y="61"/>
                  <a:pt x="113" y="61"/>
                  <a:pt x="74" y="61"/>
                </a:cubicBezTo>
                <a:cubicBezTo>
                  <a:pt x="56" y="61"/>
                  <a:pt x="53" y="63"/>
                  <a:pt x="53" y="82"/>
                </a:cubicBezTo>
                <a:cubicBezTo>
                  <a:pt x="53" y="116"/>
                  <a:pt x="53" y="149"/>
                  <a:pt x="53" y="18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8" name="Freeform 76">
            <a:extLst>
              <a:ext uri="{FF2B5EF4-FFF2-40B4-BE49-F238E27FC236}">
                <a16:creationId xmlns:a16="http://schemas.microsoft.com/office/drawing/2014/main" id="{4DF2203F-0AB1-48F8-B401-5DE23C8D34E1}"/>
              </a:ext>
            </a:extLst>
          </p:cNvPr>
          <p:cNvSpPr>
            <a:spLocks noEditPoints="1"/>
          </p:cNvSpPr>
          <p:nvPr/>
        </p:nvSpPr>
        <p:spPr bwMode="auto">
          <a:xfrm>
            <a:off x="6959600" y="5129213"/>
            <a:ext cx="384175" cy="384175"/>
          </a:xfrm>
          <a:custGeom>
            <a:avLst/>
            <a:gdLst>
              <a:gd name="T0" fmla="*/ 56 w 112"/>
              <a:gd name="T1" fmla="*/ 111 h 112"/>
              <a:gd name="T2" fmla="*/ 0 w 112"/>
              <a:gd name="T3" fmla="*/ 56 h 112"/>
              <a:gd name="T4" fmla="*/ 57 w 112"/>
              <a:gd name="T5" fmla="*/ 0 h 112"/>
              <a:gd name="T6" fmla="*/ 112 w 112"/>
              <a:gd name="T7" fmla="*/ 56 h 112"/>
              <a:gd name="T8" fmla="*/ 56 w 112"/>
              <a:gd name="T9" fmla="*/ 111 h 112"/>
              <a:gd name="T10" fmla="*/ 46 w 112"/>
              <a:gd name="T11" fmla="*/ 22 h 112"/>
              <a:gd name="T12" fmla="*/ 34 w 112"/>
              <a:gd name="T13" fmla="*/ 49 h 112"/>
              <a:gd name="T14" fmla="*/ 61 w 112"/>
              <a:gd name="T15" fmla="*/ 63 h 112"/>
              <a:gd name="T16" fmla="*/ 61 w 112"/>
              <a:gd name="T17" fmla="*/ 76 h 112"/>
              <a:gd name="T18" fmla="*/ 51 w 112"/>
              <a:gd name="T19" fmla="*/ 74 h 112"/>
              <a:gd name="T20" fmla="*/ 35 w 112"/>
              <a:gd name="T21" fmla="*/ 69 h 112"/>
              <a:gd name="T22" fmla="*/ 46 w 112"/>
              <a:gd name="T23" fmla="*/ 90 h 112"/>
              <a:gd name="T24" fmla="*/ 48 w 112"/>
              <a:gd name="T25" fmla="*/ 98 h 112"/>
              <a:gd name="T26" fmla="*/ 65 w 112"/>
              <a:gd name="T27" fmla="*/ 98 h 112"/>
              <a:gd name="T28" fmla="*/ 66 w 112"/>
              <a:gd name="T29" fmla="*/ 90 h 112"/>
              <a:gd name="T30" fmla="*/ 78 w 112"/>
              <a:gd name="T31" fmla="*/ 64 h 112"/>
              <a:gd name="T32" fmla="*/ 51 w 112"/>
              <a:gd name="T33" fmla="*/ 49 h 112"/>
              <a:gd name="T34" fmla="*/ 51 w 112"/>
              <a:gd name="T35" fmla="*/ 35 h 112"/>
              <a:gd name="T36" fmla="*/ 61 w 112"/>
              <a:gd name="T37" fmla="*/ 38 h 112"/>
              <a:gd name="T38" fmla="*/ 78 w 112"/>
              <a:gd name="T39" fmla="*/ 44 h 112"/>
              <a:gd name="T40" fmla="*/ 72 w 112"/>
              <a:gd name="T41" fmla="*/ 24 h 112"/>
              <a:gd name="T42" fmla="*/ 63 w 112"/>
              <a:gd name="T43" fmla="*/ 15 h 112"/>
              <a:gd name="T44" fmla="*/ 64 w 112"/>
              <a:gd name="T45" fmla="*/ 13 h 112"/>
              <a:gd name="T46" fmla="*/ 48 w 112"/>
              <a:gd name="T47" fmla="*/ 13 h 112"/>
              <a:gd name="T48" fmla="*/ 46 w 112"/>
              <a:gd name="T49" fmla="*/ 2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2" h="112">
                <a:moveTo>
                  <a:pt x="56" y="111"/>
                </a:moveTo>
                <a:cubicBezTo>
                  <a:pt x="25" y="111"/>
                  <a:pt x="0" y="86"/>
                  <a:pt x="0" y="56"/>
                </a:cubicBezTo>
                <a:cubicBezTo>
                  <a:pt x="0" y="24"/>
                  <a:pt x="26" y="0"/>
                  <a:pt x="57" y="0"/>
                </a:cubicBezTo>
                <a:cubicBezTo>
                  <a:pt x="88" y="1"/>
                  <a:pt x="112" y="26"/>
                  <a:pt x="112" y="56"/>
                </a:cubicBezTo>
                <a:cubicBezTo>
                  <a:pt x="112" y="87"/>
                  <a:pt x="87" y="112"/>
                  <a:pt x="56" y="111"/>
                </a:cubicBezTo>
                <a:close/>
                <a:moveTo>
                  <a:pt x="46" y="22"/>
                </a:moveTo>
                <a:cubicBezTo>
                  <a:pt x="34" y="26"/>
                  <a:pt x="33" y="27"/>
                  <a:pt x="34" y="49"/>
                </a:cubicBezTo>
                <a:cubicBezTo>
                  <a:pt x="35" y="69"/>
                  <a:pt x="52" y="58"/>
                  <a:pt x="61" y="63"/>
                </a:cubicBezTo>
                <a:cubicBezTo>
                  <a:pt x="61" y="67"/>
                  <a:pt x="61" y="71"/>
                  <a:pt x="61" y="76"/>
                </a:cubicBezTo>
                <a:cubicBezTo>
                  <a:pt x="57" y="76"/>
                  <a:pt x="52" y="76"/>
                  <a:pt x="51" y="74"/>
                </a:cubicBezTo>
                <a:cubicBezTo>
                  <a:pt x="48" y="63"/>
                  <a:pt x="41" y="70"/>
                  <a:pt x="35" y="69"/>
                </a:cubicBezTo>
                <a:cubicBezTo>
                  <a:pt x="33" y="84"/>
                  <a:pt x="35" y="87"/>
                  <a:pt x="46" y="90"/>
                </a:cubicBezTo>
                <a:cubicBezTo>
                  <a:pt x="47" y="93"/>
                  <a:pt x="47" y="95"/>
                  <a:pt x="48" y="98"/>
                </a:cubicBezTo>
                <a:cubicBezTo>
                  <a:pt x="54" y="98"/>
                  <a:pt x="59" y="98"/>
                  <a:pt x="65" y="98"/>
                </a:cubicBezTo>
                <a:cubicBezTo>
                  <a:pt x="65" y="95"/>
                  <a:pt x="66" y="93"/>
                  <a:pt x="66" y="90"/>
                </a:cubicBezTo>
                <a:cubicBezTo>
                  <a:pt x="78" y="86"/>
                  <a:pt x="79" y="85"/>
                  <a:pt x="78" y="64"/>
                </a:cubicBezTo>
                <a:cubicBezTo>
                  <a:pt x="78" y="43"/>
                  <a:pt x="61" y="53"/>
                  <a:pt x="51" y="49"/>
                </a:cubicBezTo>
                <a:cubicBezTo>
                  <a:pt x="51" y="45"/>
                  <a:pt x="51" y="40"/>
                  <a:pt x="51" y="35"/>
                </a:cubicBezTo>
                <a:cubicBezTo>
                  <a:pt x="55" y="36"/>
                  <a:pt x="61" y="36"/>
                  <a:pt x="61" y="38"/>
                </a:cubicBezTo>
                <a:cubicBezTo>
                  <a:pt x="63" y="49"/>
                  <a:pt x="72" y="42"/>
                  <a:pt x="78" y="44"/>
                </a:cubicBezTo>
                <a:cubicBezTo>
                  <a:pt x="78" y="36"/>
                  <a:pt x="81" y="29"/>
                  <a:pt x="72" y="24"/>
                </a:cubicBezTo>
                <a:cubicBezTo>
                  <a:pt x="69" y="21"/>
                  <a:pt x="66" y="18"/>
                  <a:pt x="63" y="15"/>
                </a:cubicBezTo>
                <a:cubicBezTo>
                  <a:pt x="63" y="15"/>
                  <a:pt x="64" y="14"/>
                  <a:pt x="64" y="13"/>
                </a:cubicBezTo>
                <a:cubicBezTo>
                  <a:pt x="59" y="13"/>
                  <a:pt x="53" y="13"/>
                  <a:pt x="48" y="13"/>
                </a:cubicBezTo>
                <a:cubicBezTo>
                  <a:pt x="47" y="16"/>
                  <a:pt x="47" y="19"/>
                  <a:pt x="46" y="2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59" name="Freeform 77">
            <a:extLst>
              <a:ext uri="{FF2B5EF4-FFF2-40B4-BE49-F238E27FC236}">
                <a16:creationId xmlns:a16="http://schemas.microsoft.com/office/drawing/2014/main" id="{A9BFE586-ECA5-4464-BB1C-8F43C420F53F}"/>
              </a:ext>
            </a:extLst>
          </p:cNvPr>
          <p:cNvSpPr>
            <a:spLocks/>
          </p:cNvSpPr>
          <p:nvPr/>
        </p:nvSpPr>
        <p:spPr bwMode="auto">
          <a:xfrm>
            <a:off x="11464925" y="1514475"/>
            <a:ext cx="227013" cy="663575"/>
          </a:xfrm>
          <a:custGeom>
            <a:avLst/>
            <a:gdLst>
              <a:gd name="T0" fmla="*/ 1 w 66"/>
              <a:gd name="T1" fmla="*/ 78 h 193"/>
              <a:gd name="T2" fmla="*/ 1 w 66"/>
              <a:gd name="T3" fmla="*/ 32 h 193"/>
              <a:gd name="T4" fmla="*/ 4 w 66"/>
              <a:gd name="T5" fmla="*/ 24 h 193"/>
              <a:gd name="T6" fmla="*/ 36 w 66"/>
              <a:gd name="T7" fmla="*/ 0 h 193"/>
              <a:gd name="T8" fmla="*/ 64 w 66"/>
              <a:gd name="T9" fmla="*/ 24 h 193"/>
              <a:gd name="T10" fmla="*/ 66 w 66"/>
              <a:gd name="T11" fmla="*/ 30 h 193"/>
              <a:gd name="T12" fmla="*/ 65 w 66"/>
              <a:gd name="T13" fmla="*/ 193 h 193"/>
              <a:gd name="T14" fmla="*/ 48 w 66"/>
              <a:gd name="T15" fmla="*/ 153 h 193"/>
              <a:gd name="T16" fmla="*/ 28 w 66"/>
              <a:gd name="T17" fmla="*/ 101 h 193"/>
              <a:gd name="T18" fmla="*/ 1 w 66"/>
              <a:gd name="T19" fmla="*/ 7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193">
                <a:moveTo>
                  <a:pt x="1" y="78"/>
                </a:moveTo>
                <a:cubicBezTo>
                  <a:pt x="1" y="62"/>
                  <a:pt x="0" y="47"/>
                  <a:pt x="1" y="32"/>
                </a:cubicBezTo>
                <a:cubicBezTo>
                  <a:pt x="1" y="29"/>
                  <a:pt x="2" y="26"/>
                  <a:pt x="4" y="24"/>
                </a:cubicBezTo>
                <a:cubicBezTo>
                  <a:pt x="15" y="16"/>
                  <a:pt x="25" y="8"/>
                  <a:pt x="36" y="0"/>
                </a:cubicBezTo>
                <a:cubicBezTo>
                  <a:pt x="46" y="8"/>
                  <a:pt x="55" y="15"/>
                  <a:pt x="64" y="24"/>
                </a:cubicBezTo>
                <a:cubicBezTo>
                  <a:pt x="65" y="25"/>
                  <a:pt x="66" y="28"/>
                  <a:pt x="66" y="30"/>
                </a:cubicBezTo>
                <a:cubicBezTo>
                  <a:pt x="66" y="84"/>
                  <a:pt x="66" y="139"/>
                  <a:pt x="65" y="193"/>
                </a:cubicBezTo>
                <a:cubicBezTo>
                  <a:pt x="59" y="180"/>
                  <a:pt x="54" y="167"/>
                  <a:pt x="48" y="153"/>
                </a:cubicBezTo>
                <a:cubicBezTo>
                  <a:pt x="41" y="136"/>
                  <a:pt x="34" y="118"/>
                  <a:pt x="28" y="101"/>
                </a:cubicBezTo>
                <a:cubicBezTo>
                  <a:pt x="23" y="88"/>
                  <a:pt x="16" y="79"/>
                  <a:pt x="1" y="78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60" name="Freeform 78">
            <a:extLst>
              <a:ext uri="{FF2B5EF4-FFF2-40B4-BE49-F238E27FC236}">
                <a16:creationId xmlns:a16="http://schemas.microsoft.com/office/drawing/2014/main" id="{2A77CF46-0928-441E-BE5D-4B445145AEB9}"/>
              </a:ext>
            </a:extLst>
          </p:cNvPr>
          <p:cNvSpPr>
            <a:spLocks/>
          </p:cNvSpPr>
          <p:nvPr/>
        </p:nvSpPr>
        <p:spPr bwMode="auto">
          <a:xfrm>
            <a:off x="10658475" y="5276850"/>
            <a:ext cx="638175" cy="412750"/>
          </a:xfrm>
          <a:custGeom>
            <a:avLst/>
            <a:gdLst>
              <a:gd name="T0" fmla="*/ 18 w 186"/>
              <a:gd name="T1" fmla="*/ 105 h 120"/>
              <a:gd name="T2" fmla="*/ 0 w 186"/>
              <a:gd name="T3" fmla="*/ 105 h 120"/>
              <a:gd name="T4" fmla="*/ 0 w 186"/>
              <a:gd name="T5" fmla="*/ 0 h 120"/>
              <a:gd name="T6" fmla="*/ 10 w 186"/>
              <a:gd name="T7" fmla="*/ 3 h 120"/>
              <a:gd name="T8" fmla="*/ 34 w 186"/>
              <a:gd name="T9" fmla="*/ 3 h 120"/>
              <a:gd name="T10" fmla="*/ 44 w 186"/>
              <a:gd name="T11" fmla="*/ 5 h 120"/>
              <a:gd name="T12" fmla="*/ 58 w 186"/>
              <a:gd name="T13" fmla="*/ 5 h 120"/>
              <a:gd name="T14" fmla="*/ 74 w 186"/>
              <a:gd name="T15" fmla="*/ 5 h 120"/>
              <a:gd name="T16" fmla="*/ 86 w 186"/>
              <a:gd name="T17" fmla="*/ 5 h 120"/>
              <a:gd name="T18" fmla="*/ 100 w 186"/>
              <a:gd name="T19" fmla="*/ 5 h 120"/>
              <a:gd name="T20" fmla="*/ 112 w 186"/>
              <a:gd name="T21" fmla="*/ 5 h 120"/>
              <a:gd name="T22" fmla="*/ 128 w 186"/>
              <a:gd name="T23" fmla="*/ 5 h 120"/>
              <a:gd name="T24" fmla="*/ 142 w 186"/>
              <a:gd name="T25" fmla="*/ 5 h 120"/>
              <a:gd name="T26" fmla="*/ 157 w 186"/>
              <a:gd name="T27" fmla="*/ 5 h 120"/>
              <a:gd name="T28" fmla="*/ 169 w 186"/>
              <a:gd name="T29" fmla="*/ 6 h 120"/>
              <a:gd name="T30" fmla="*/ 186 w 186"/>
              <a:gd name="T31" fmla="*/ 0 h 120"/>
              <a:gd name="T32" fmla="*/ 186 w 186"/>
              <a:gd name="T33" fmla="*/ 120 h 120"/>
              <a:gd name="T34" fmla="*/ 169 w 186"/>
              <a:gd name="T35" fmla="*/ 120 h 120"/>
              <a:gd name="T36" fmla="*/ 169 w 186"/>
              <a:gd name="T37" fmla="*/ 28 h 120"/>
              <a:gd name="T38" fmla="*/ 154 w 186"/>
              <a:gd name="T39" fmla="*/ 24 h 120"/>
              <a:gd name="T40" fmla="*/ 143 w 186"/>
              <a:gd name="T41" fmla="*/ 24 h 120"/>
              <a:gd name="T42" fmla="*/ 127 w 186"/>
              <a:gd name="T43" fmla="*/ 24 h 120"/>
              <a:gd name="T44" fmla="*/ 113 w 186"/>
              <a:gd name="T45" fmla="*/ 24 h 120"/>
              <a:gd name="T46" fmla="*/ 109 w 186"/>
              <a:gd name="T47" fmla="*/ 26 h 120"/>
              <a:gd name="T48" fmla="*/ 91 w 186"/>
              <a:gd name="T49" fmla="*/ 23 h 120"/>
              <a:gd name="T50" fmla="*/ 74 w 186"/>
              <a:gd name="T51" fmla="*/ 25 h 120"/>
              <a:gd name="T52" fmla="*/ 59 w 186"/>
              <a:gd name="T53" fmla="*/ 25 h 120"/>
              <a:gd name="T54" fmla="*/ 45 w 186"/>
              <a:gd name="T55" fmla="*/ 25 h 120"/>
              <a:gd name="T56" fmla="*/ 30 w 186"/>
              <a:gd name="T57" fmla="*/ 25 h 120"/>
              <a:gd name="T58" fmla="*/ 18 w 186"/>
              <a:gd name="T59" fmla="*/ 27 h 120"/>
              <a:gd name="T60" fmla="*/ 18 w 186"/>
              <a:gd name="T61" fmla="*/ 10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6" h="120">
                <a:moveTo>
                  <a:pt x="18" y="105"/>
                </a:moveTo>
                <a:cubicBezTo>
                  <a:pt x="11" y="105"/>
                  <a:pt x="6" y="105"/>
                  <a:pt x="0" y="105"/>
                </a:cubicBezTo>
                <a:cubicBezTo>
                  <a:pt x="0" y="70"/>
                  <a:pt x="0" y="35"/>
                  <a:pt x="0" y="0"/>
                </a:cubicBezTo>
                <a:cubicBezTo>
                  <a:pt x="4" y="1"/>
                  <a:pt x="7" y="2"/>
                  <a:pt x="10" y="3"/>
                </a:cubicBezTo>
                <a:cubicBezTo>
                  <a:pt x="18" y="7"/>
                  <a:pt x="26" y="10"/>
                  <a:pt x="34" y="3"/>
                </a:cubicBezTo>
                <a:cubicBezTo>
                  <a:pt x="36" y="2"/>
                  <a:pt x="41" y="4"/>
                  <a:pt x="44" y="5"/>
                </a:cubicBezTo>
                <a:cubicBezTo>
                  <a:pt x="49" y="7"/>
                  <a:pt x="53" y="9"/>
                  <a:pt x="58" y="5"/>
                </a:cubicBezTo>
                <a:cubicBezTo>
                  <a:pt x="63" y="1"/>
                  <a:pt x="69" y="1"/>
                  <a:pt x="74" y="5"/>
                </a:cubicBezTo>
                <a:cubicBezTo>
                  <a:pt x="78" y="8"/>
                  <a:pt x="82" y="8"/>
                  <a:pt x="86" y="5"/>
                </a:cubicBezTo>
                <a:cubicBezTo>
                  <a:pt x="91" y="1"/>
                  <a:pt x="95" y="1"/>
                  <a:pt x="100" y="5"/>
                </a:cubicBezTo>
                <a:cubicBezTo>
                  <a:pt x="104" y="8"/>
                  <a:pt x="108" y="8"/>
                  <a:pt x="112" y="5"/>
                </a:cubicBezTo>
                <a:cubicBezTo>
                  <a:pt x="117" y="1"/>
                  <a:pt x="123" y="1"/>
                  <a:pt x="128" y="5"/>
                </a:cubicBezTo>
                <a:cubicBezTo>
                  <a:pt x="133" y="9"/>
                  <a:pt x="137" y="8"/>
                  <a:pt x="142" y="5"/>
                </a:cubicBezTo>
                <a:cubicBezTo>
                  <a:pt x="147" y="1"/>
                  <a:pt x="151" y="2"/>
                  <a:pt x="157" y="5"/>
                </a:cubicBezTo>
                <a:cubicBezTo>
                  <a:pt x="160" y="7"/>
                  <a:pt x="165" y="7"/>
                  <a:pt x="169" y="6"/>
                </a:cubicBezTo>
                <a:cubicBezTo>
                  <a:pt x="175" y="5"/>
                  <a:pt x="180" y="2"/>
                  <a:pt x="186" y="0"/>
                </a:cubicBezTo>
                <a:cubicBezTo>
                  <a:pt x="186" y="40"/>
                  <a:pt x="186" y="80"/>
                  <a:pt x="186" y="120"/>
                </a:cubicBezTo>
                <a:cubicBezTo>
                  <a:pt x="181" y="120"/>
                  <a:pt x="176" y="120"/>
                  <a:pt x="169" y="120"/>
                </a:cubicBezTo>
                <a:cubicBezTo>
                  <a:pt x="169" y="89"/>
                  <a:pt x="169" y="58"/>
                  <a:pt x="169" y="28"/>
                </a:cubicBezTo>
                <a:cubicBezTo>
                  <a:pt x="163" y="27"/>
                  <a:pt x="158" y="25"/>
                  <a:pt x="154" y="24"/>
                </a:cubicBezTo>
                <a:cubicBezTo>
                  <a:pt x="150" y="23"/>
                  <a:pt x="146" y="23"/>
                  <a:pt x="143" y="24"/>
                </a:cubicBezTo>
                <a:cubicBezTo>
                  <a:pt x="137" y="27"/>
                  <a:pt x="132" y="28"/>
                  <a:pt x="127" y="24"/>
                </a:cubicBezTo>
                <a:cubicBezTo>
                  <a:pt x="123" y="21"/>
                  <a:pt x="118" y="21"/>
                  <a:pt x="113" y="24"/>
                </a:cubicBezTo>
                <a:cubicBezTo>
                  <a:pt x="112" y="25"/>
                  <a:pt x="110" y="27"/>
                  <a:pt x="109" y="26"/>
                </a:cubicBezTo>
                <a:cubicBezTo>
                  <a:pt x="103" y="25"/>
                  <a:pt x="97" y="22"/>
                  <a:pt x="91" y="23"/>
                </a:cubicBezTo>
                <a:cubicBezTo>
                  <a:pt x="85" y="24"/>
                  <a:pt x="81" y="30"/>
                  <a:pt x="74" y="25"/>
                </a:cubicBezTo>
                <a:cubicBezTo>
                  <a:pt x="69" y="21"/>
                  <a:pt x="64" y="21"/>
                  <a:pt x="59" y="25"/>
                </a:cubicBezTo>
                <a:cubicBezTo>
                  <a:pt x="54" y="28"/>
                  <a:pt x="49" y="28"/>
                  <a:pt x="45" y="25"/>
                </a:cubicBezTo>
                <a:cubicBezTo>
                  <a:pt x="40" y="21"/>
                  <a:pt x="36" y="22"/>
                  <a:pt x="30" y="25"/>
                </a:cubicBezTo>
                <a:cubicBezTo>
                  <a:pt x="27" y="27"/>
                  <a:pt x="23" y="27"/>
                  <a:pt x="18" y="27"/>
                </a:cubicBezTo>
                <a:cubicBezTo>
                  <a:pt x="18" y="52"/>
                  <a:pt x="18" y="78"/>
                  <a:pt x="18" y="10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61" name="Freeform 79">
            <a:extLst>
              <a:ext uri="{FF2B5EF4-FFF2-40B4-BE49-F238E27FC236}">
                <a16:creationId xmlns:a16="http://schemas.microsoft.com/office/drawing/2014/main" id="{1CEE76AA-EFFD-4B22-9DD8-F070F9DC4B03}"/>
              </a:ext>
            </a:extLst>
          </p:cNvPr>
          <p:cNvSpPr>
            <a:spLocks/>
          </p:cNvSpPr>
          <p:nvPr/>
        </p:nvSpPr>
        <p:spPr bwMode="auto">
          <a:xfrm>
            <a:off x="11361738" y="5324475"/>
            <a:ext cx="319088" cy="371475"/>
          </a:xfrm>
          <a:custGeom>
            <a:avLst/>
            <a:gdLst>
              <a:gd name="T0" fmla="*/ 1 w 93"/>
              <a:gd name="T1" fmla="*/ 2 h 108"/>
              <a:gd name="T2" fmla="*/ 25 w 93"/>
              <a:gd name="T3" fmla="*/ 3 h 108"/>
              <a:gd name="T4" fmla="*/ 33 w 93"/>
              <a:gd name="T5" fmla="*/ 5 h 108"/>
              <a:gd name="T6" fmla="*/ 49 w 93"/>
              <a:gd name="T7" fmla="*/ 5 h 108"/>
              <a:gd name="T8" fmla="*/ 63 w 93"/>
              <a:gd name="T9" fmla="*/ 5 h 108"/>
              <a:gd name="T10" fmla="*/ 76 w 93"/>
              <a:gd name="T11" fmla="*/ 6 h 108"/>
              <a:gd name="T12" fmla="*/ 93 w 93"/>
              <a:gd name="T13" fmla="*/ 0 h 108"/>
              <a:gd name="T14" fmla="*/ 93 w 93"/>
              <a:gd name="T15" fmla="*/ 105 h 108"/>
              <a:gd name="T16" fmla="*/ 91 w 93"/>
              <a:gd name="T17" fmla="*/ 106 h 108"/>
              <a:gd name="T18" fmla="*/ 76 w 93"/>
              <a:gd name="T19" fmla="*/ 93 h 108"/>
              <a:gd name="T20" fmla="*/ 76 w 93"/>
              <a:gd name="T21" fmla="*/ 29 h 108"/>
              <a:gd name="T22" fmla="*/ 60 w 93"/>
              <a:gd name="T23" fmla="*/ 24 h 108"/>
              <a:gd name="T24" fmla="*/ 49 w 93"/>
              <a:gd name="T25" fmla="*/ 25 h 108"/>
              <a:gd name="T26" fmla="*/ 33 w 93"/>
              <a:gd name="T27" fmla="*/ 25 h 108"/>
              <a:gd name="T28" fmla="*/ 21 w 93"/>
              <a:gd name="T29" fmla="*/ 24 h 108"/>
              <a:gd name="T30" fmla="*/ 1 w 93"/>
              <a:gd name="T31" fmla="*/ 11 h 108"/>
              <a:gd name="T32" fmla="*/ 1 w 93"/>
              <a:gd name="T33" fmla="*/ 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3" h="108">
                <a:moveTo>
                  <a:pt x="1" y="2"/>
                </a:moveTo>
                <a:cubicBezTo>
                  <a:pt x="9" y="10"/>
                  <a:pt x="17" y="8"/>
                  <a:pt x="25" y="3"/>
                </a:cubicBezTo>
                <a:cubicBezTo>
                  <a:pt x="27" y="2"/>
                  <a:pt x="31" y="4"/>
                  <a:pt x="33" y="5"/>
                </a:cubicBezTo>
                <a:cubicBezTo>
                  <a:pt x="39" y="9"/>
                  <a:pt x="44" y="9"/>
                  <a:pt x="49" y="5"/>
                </a:cubicBezTo>
                <a:cubicBezTo>
                  <a:pt x="53" y="2"/>
                  <a:pt x="58" y="2"/>
                  <a:pt x="63" y="5"/>
                </a:cubicBezTo>
                <a:cubicBezTo>
                  <a:pt x="67" y="7"/>
                  <a:pt x="72" y="7"/>
                  <a:pt x="76" y="6"/>
                </a:cubicBezTo>
                <a:cubicBezTo>
                  <a:pt x="81" y="5"/>
                  <a:pt x="87" y="2"/>
                  <a:pt x="93" y="0"/>
                </a:cubicBezTo>
                <a:cubicBezTo>
                  <a:pt x="93" y="36"/>
                  <a:pt x="93" y="71"/>
                  <a:pt x="93" y="105"/>
                </a:cubicBezTo>
                <a:cubicBezTo>
                  <a:pt x="92" y="106"/>
                  <a:pt x="91" y="106"/>
                  <a:pt x="91" y="106"/>
                </a:cubicBezTo>
                <a:cubicBezTo>
                  <a:pt x="76" y="108"/>
                  <a:pt x="76" y="108"/>
                  <a:pt x="76" y="93"/>
                </a:cubicBezTo>
                <a:cubicBezTo>
                  <a:pt x="76" y="71"/>
                  <a:pt x="76" y="49"/>
                  <a:pt x="76" y="29"/>
                </a:cubicBezTo>
                <a:cubicBezTo>
                  <a:pt x="70" y="27"/>
                  <a:pt x="65" y="25"/>
                  <a:pt x="60" y="24"/>
                </a:cubicBezTo>
                <a:cubicBezTo>
                  <a:pt x="57" y="24"/>
                  <a:pt x="52" y="23"/>
                  <a:pt x="49" y="25"/>
                </a:cubicBezTo>
                <a:cubicBezTo>
                  <a:pt x="43" y="28"/>
                  <a:pt x="38" y="27"/>
                  <a:pt x="33" y="25"/>
                </a:cubicBezTo>
                <a:cubicBezTo>
                  <a:pt x="29" y="23"/>
                  <a:pt x="24" y="23"/>
                  <a:pt x="21" y="24"/>
                </a:cubicBezTo>
                <a:cubicBezTo>
                  <a:pt x="7" y="30"/>
                  <a:pt x="0" y="26"/>
                  <a:pt x="1" y="11"/>
                </a:cubicBezTo>
                <a:cubicBezTo>
                  <a:pt x="1" y="9"/>
                  <a:pt x="1" y="6"/>
                  <a:pt x="1" y="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62" name="Freeform 80">
            <a:extLst>
              <a:ext uri="{FF2B5EF4-FFF2-40B4-BE49-F238E27FC236}">
                <a16:creationId xmlns:a16="http://schemas.microsoft.com/office/drawing/2014/main" id="{98E30DB6-C1DA-4AA9-9666-180F1EA158A8}"/>
              </a:ext>
            </a:extLst>
          </p:cNvPr>
          <p:cNvSpPr>
            <a:spLocks/>
          </p:cNvSpPr>
          <p:nvPr/>
        </p:nvSpPr>
        <p:spPr bwMode="auto">
          <a:xfrm>
            <a:off x="11517313" y="3311525"/>
            <a:ext cx="257175" cy="463550"/>
          </a:xfrm>
          <a:custGeom>
            <a:avLst/>
            <a:gdLst>
              <a:gd name="T0" fmla="*/ 75 w 75"/>
              <a:gd name="T1" fmla="*/ 98 h 135"/>
              <a:gd name="T2" fmla="*/ 22 w 75"/>
              <a:gd name="T3" fmla="*/ 135 h 135"/>
              <a:gd name="T4" fmla="*/ 22 w 75"/>
              <a:gd name="T5" fmla="*/ 120 h 135"/>
              <a:gd name="T6" fmla="*/ 22 w 75"/>
              <a:gd name="T7" fmla="*/ 28 h 135"/>
              <a:gd name="T8" fmla="*/ 7 w 75"/>
              <a:gd name="T9" fmla="*/ 11 h 135"/>
              <a:gd name="T10" fmla="*/ 0 w 75"/>
              <a:gd name="T11" fmla="*/ 0 h 135"/>
              <a:gd name="T12" fmla="*/ 15 w 75"/>
              <a:gd name="T13" fmla="*/ 0 h 135"/>
              <a:gd name="T14" fmla="*/ 32 w 75"/>
              <a:gd name="T15" fmla="*/ 18 h 135"/>
              <a:gd name="T16" fmla="*/ 32 w 75"/>
              <a:gd name="T17" fmla="*/ 57 h 135"/>
              <a:gd name="T18" fmla="*/ 38 w 75"/>
              <a:gd name="T19" fmla="*/ 69 h 135"/>
              <a:gd name="T20" fmla="*/ 75 w 75"/>
              <a:gd name="T21" fmla="*/ 98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5" h="135">
                <a:moveTo>
                  <a:pt x="75" y="98"/>
                </a:moveTo>
                <a:cubicBezTo>
                  <a:pt x="57" y="111"/>
                  <a:pt x="40" y="122"/>
                  <a:pt x="22" y="135"/>
                </a:cubicBezTo>
                <a:cubicBezTo>
                  <a:pt x="22" y="129"/>
                  <a:pt x="22" y="124"/>
                  <a:pt x="22" y="120"/>
                </a:cubicBezTo>
                <a:cubicBezTo>
                  <a:pt x="22" y="89"/>
                  <a:pt x="22" y="59"/>
                  <a:pt x="22" y="28"/>
                </a:cubicBezTo>
                <a:cubicBezTo>
                  <a:pt x="22" y="15"/>
                  <a:pt x="19" y="12"/>
                  <a:pt x="7" y="11"/>
                </a:cubicBezTo>
                <a:cubicBezTo>
                  <a:pt x="1" y="10"/>
                  <a:pt x="1" y="10"/>
                  <a:pt x="0" y="0"/>
                </a:cubicBezTo>
                <a:cubicBezTo>
                  <a:pt x="5" y="0"/>
                  <a:pt x="10" y="0"/>
                  <a:pt x="15" y="0"/>
                </a:cubicBezTo>
                <a:cubicBezTo>
                  <a:pt x="26" y="1"/>
                  <a:pt x="32" y="7"/>
                  <a:pt x="32" y="18"/>
                </a:cubicBezTo>
                <a:cubicBezTo>
                  <a:pt x="33" y="31"/>
                  <a:pt x="33" y="44"/>
                  <a:pt x="32" y="57"/>
                </a:cubicBezTo>
                <a:cubicBezTo>
                  <a:pt x="32" y="62"/>
                  <a:pt x="34" y="66"/>
                  <a:pt x="38" y="69"/>
                </a:cubicBezTo>
                <a:cubicBezTo>
                  <a:pt x="51" y="78"/>
                  <a:pt x="62" y="88"/>
                  <a:pt x="75" y="98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63" name="Freeform 81">
            <a:extLst>
              <a:ext uri="{FF2B5EF4-FFF2-40B4-BE49-F238E27FC236}">
                <a16:creationId xmlns:a16="http://schemas.microsoft.com/office/drawing/2014/main" id="{6B3AFF2F-2C3A-42F7-9AE5-91EE195503DD}"/>
              </a:ext>
            </a:extLst>
          </p:cNvPr>
          <p:cNvSpPr>
            <a:spLocks/>
          </p:cNvSpPr>
          <p:nvPr/>
        </p:nvSpPr>
        <p:spPr bwMode="auto">
          <a:xfrm>
            <a:off x="8878888" y="3233738"/>
            <a:ext cx="336550" cy="160337"/>
          </a:xfrm>
          <a:custGeom>
            <a:avLst/>
            <a:gdLst>
              <a:gd name="T0" fmla="*/ 98 w 98"/>
              <a:gd name="T1" fmla="*/ 0 h 47"/>
              <a:gd name="T2" fmla="*/ 98 w 98"/>
              <a:gd name="T3" fmla="*/ 47 h 47"/>
              <a:gd name="T4" fmla="*/ 74 w 98"/>
              <a:gd name="T5" fmla="*/ 47 h 47"/>
              <a:gd name="T6" fmla="*/ 74 w 98"/>
              <a:gd name="T7" fmla="*/ 31 h 47"/>
              <a:gd name="T8" fmla="*/ 0 w 98"/>
              <a:gd name="T9" fmla="*/ 31 h 47"/>
              <a:gd name="T10" fmla="*/ 0 w 98"/>
              <a:gd name="T11" fmla="*/ 17 h 47"/>
              <a:gd name="T12" fmla="*/ 74 w 98"/>
              <a:gd name="T13" fmla="*/ 17 h 47"/>
              <a:gd name="T14" fmla="*/ 74 w 98"/>
              <a:gd name="T15" fmla="*/ 0 h 47"/>
              <a:gd name="T16" fmla="*/ 98 w 98"/>
              <a:gd name="T17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47">
                <a:moveTo>
                  <a:pt x="98" y="0"/>
                </a:moveTo>
                <a:cubicBezTo>
                  <a:pt x="98" y="16"/>
                  <a:pt x="98" y="31"/>
                  <a:pt x="98" y="47"/>
                </a:cubicBezTo>
                <a:cubicBezTo>
                  <a:pt x="90" y="47"/>
                  <a:pt x="83" y="47"/>
                  <a:pt x="74" y="47"/>
                </a:cubicBezTo>
                <a:cubicBezTo>
                  <a:pt x="74" y="42"/>
                  <a:pt x="74" y="37"/>
                  <a:pt x="74" y="31"/>
                </a:cubicBezTo>
                <a:cubicBezTo>
                  <a:pt x="49" y="31"/>
                  <a:pt x="25" y="31"/>
                  <a:pt x="0" y="31"/>
                </a:cubicBezTo>
                <a:cubicBezTo>
                  <a:pt x="0" y="26"/>
                  <a:pt x="0" y="22"/>
                  <a:pt x="0" y="17"/>
                </a:cubicBezTo>
                <a:cubicBezTo>
                  <a:pt x="24" y="17"/>
                  <a:pt x="48" y="17"/>
                  <a:pt x="74" y="17"/>
                </a:cubicBezTo>
                <a:cubicBezTo>
                  <a:pt x="74" y="11"/>
                  <a:pt x="74" y="6"/>
                  <a:pt x="74" y="0"/>
                </a:cubicBezTo>
                <a:cubicBezTo>
                  <a:pt x="82" y="0"/>
                  <a:pt x="90" y="0"/>
                  <a:pt x="98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64" name="Freeform 82">
            <a:extLst>
              <a:ext uri="{FF2B5EF4-FFF2-40B4-BE49-F238E27FC236}">
                <a16:creationId xmlns:a16="http://schemas.microsoft.com/office/drawing/2014/main" id="{6D049FD9-E65B-4AA7-931C-8554FAC4D88B}"/>
              </a:ext>
            </a:extLst>
          </p:cNvPr>
          <p:cNvSpPr>
            <a:spLocks/>
          </p:cNvSpPr>
          <p:nvPr/>
        </p:nvSpPr>
        <p:spPr bwMode="auto">
          <a:xfrm>
            <a:off x="9005888" y="3473450"/>
            <a:ext cx="209550" cy="158750"/>
          </a:xfrm>
          <a:custGeom>
            <a:avLst/>
            <a:gdLst>
              <a:gd name="T0" fmla="*/ 0 w 61"/>
              <a:gd name="T1" fmla="*/ 30 h 46"/>
              <a:gd name="T2" fmla="*/ 0 w 61"/>
              <a:gd name="T3" fmla="*/ 17 h 46"/>
              <a:gd name="T4" fmla="*/ 37 w 61"/>
              <a:gd name="T5" fmla="*/ 17 h 46"/>
              <a:gd name="T6" fmla="*/ 37 w 61"/>
              <a:gd name="T7" fmla="*/ 0 h 46"/>
              <a:gd name="T8" fmla="*/ 61 w 61"/>
              <a:gd name="T9" fmla="*/ 0 h 46"/>
              <a:gd name="T10" fmla="*/ 61 w 61"/>
              <a:gd name="T11" fmla="*/ 46 h 46"/>
              <a:gd name="T12" fmla="*/ 37 w 61"/>
              <a:gd name="T13" fmla="*/ 46 h 46"/>
              <a:gd name="T14" fmla="*/ 37 w 61"/>
              <a:gd name="T15" fmla="*/ 30 h 46"/>
              <a:gd name="T16" fmla="*/ 0 w 61"/>
              <a:gd name="T17" fmla="*/ 3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46">
                <a:moveTo>
                  <a:pt x="0" y="30"/>
                </a:moveTo>
                <a:cubicBezTo>
                  <a:pt x="0" y="25"/>
                  <a:pt x="0" y="22"/>
                  <a:pt x="0" y="17"/>
                </a:cubicBezTo>
                <a:cubicBezTo>
                  <a:pt x="12" y="17"/>
                  <a:pt x="24" y="17"/>
                  <a:pt x="37" y="17"/>
                </a:cubicBezTo>
                <a:cubicBezTo>
                  <a:pt x="37" y="11"/>
                  <a:pt x="37" y="6"/>
                  <a:pt x="37" y="0"/>
                </a:cubicBezTo>
                <a:cubicBezTo>
                  <a:pt x="45" y="0"/>
                  <a:pt x="53" y="0"/>
                  <a:pt x="61" y="0"/>
                </a:cubicBezTo>
                <a:cubicBezTo>
                  <a:pt x="61" y="15"/>
                  <a:pt x="61" y="30"/>
                  <a:pt x="61" y="46"/>
                </a:cubicBezTo>
                <a:cubicBezTo>
                  <a:pt x="53" y="46"/>
                  <a:pt x="46" y="46"/>
                  <a:pt x="37" y="46"/>
                </a:cubicBezTo>
                <a:cubicBezTo>
                  <a:pt x="37" y="41"/>
                  <a:pt x="37" y="36"/>
                  <a:pt x="37" y="30"/>
                </a:cubicBezTo>
                <a:cubicBezTo>
                  <a:pt x="24" y="30"/>
                  <a:pt x="13" y="30"/>
                  <a:pt x="0" y="3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65" name="Freeform 83">
            <a:extLst>
              <a:ext uri="{FF2B5EF4-FFF2-40B4-BE49-F238E27FC236}">
                <a16:creationId xmlns:a16="http://schemas.microsoft.com/office/drawing/2014/main" id="{5F94FB5B-73EC-458E-BA36-1492BCAF50B2}"/>
              </a:ext>
            </a:extLst>
          </p:cNvPr>
          <p:cNvSpPr>
            <a:spLocks/>
          </p:cNvSpPr>
          <p:nvPr/>
        </p:nvSpPr>
        <p:spPr bwMode="auto">
          <a:xfrm>
            <a:off x="11155363" y="1673225"/>
            <a:ext cx="223838" cy="133350"/>
          </a:xfrm>
          <a:custGeom>
            <a:avLst/>
            <a:gdLst>
              <a:gd name="T0" fmla="*/ 65 w 65"/>
              <a:gd name="T1" fmla="*/ 0 h 39"/>
              <a:gd name="T2" fmla="*/ 65 w 65"/>
              <a:gd name="T3" fmla="*/ 34 h 39"/>
              <a:gd name="T4" fmla="*/ 0 w 65"/>
              <a:gd name="T5" fmla="*/ 39 h 39"/>
              <a:gd name="T6" fmla="*/ 0 w 65"/>
              <a:gd name="T7" fmla="*/ 9 h 39"/>
              <a:gd name="T8" fmla="*/ 65 w 65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39">
                <a:moveTo>
                  <a:pt x="65" y="0"/>
                </a:moveTo>
                <a:cubicBezTo>
                  <a:pt x="65" y="13"/>
                  <a:pt x="65" y="23"/>
                  <a:pt x="65" y="34"/>
                </a:cubicBezTo>
                <a:cubicBezTo>
                  <a:pt x="43" y="36"/>
                  <a:pt x="22" y="37"/>
                  <a:pt x="0" y="39"/>
                </a:cubicBezTo>
                <a:cubicBezTo>
                  <a:pt x="0" y="29"/>
                  <a:pt x="0" y="19"/>
                  <a:pt x="0" y="9"/>
                </a:cubicBezTo>
                <a:cubicBezTo>
                  <a:pt x="22" y="17"/>
                  <a:pt x="45" y="22"/>
                  <a:pt x="65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66" name="Freeform 84">
            <a:extLst>
              <a:ext uri="{FF2B5EF4-FFF2-40B4-BE49-F238E27FC236}">
                <a16:creationId xmlns:a16="http://schemas.microsoft.com/office/drawing/2014/main" id="{8841C3D9-BB44-48A2-893B-6066250BF187}"/>
              </a:ext>
            </a:extLst>
          </p:cNvPr>
          <p:cNvSpPr>
            <a:spLocks/>
          </p:cNvSpPr>
          <p:nvPr/>
        </p:nvSpPr>
        <p:spPr bwMode="auto">
          <a:xfrm>
            <a:off x="11317288" y="3422650"/>
            <a:ext cx="171450" cy="439737"/>
          </a:xfrm>
          <a:custGeom>
            <a:avLst/>
            <a:gdLst>
              <a:gd name="T0" fmla="*/ 0 w 50"/>
              <a:gd name="T1" fmla="*/ 124 h 128"/>
              <a:gd name="T2" fmla="*/ 28 w 50"/>
              <a:gd name="T3" fmla="*/ 53 h 128"/>
              <a:gd name="T4" fmla="*/ 47 w 50"/>
              <a:gd name="T5" fmla="*/ 0 h 128"/>
              <a:gd name="T6" fmla="*/ 50 w 50"/>
              <a:gd name="T7" fmla="*/ 0 h 128"/>
              <a:gd name="T8" fmla="*/ 47 w 50"/>
              <a:gd name="T9" fmla="*/ 25 h 128"/>
              <a:gd name="T10" fmla="*/ 19 w 50"/>
              <a:gd name="T11" fmla="*/ 116 h 128"/>
              <a:gd name="T12" fmla="*/ 0 w 50"/>
              <a:gd name="T13" fmla="*/ 12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128">
                <a:moveTo>
                  <a:pt x="0" y="124"/>
                </a:moveTo>
                <a:cubicBezTo>
                  <a:pt x="9" y="100"/>
                  <a:pt x="19" y="77"/>
                  <a:pt x="28" y="53"/>
                </a:cubicBezTo>
                <a:cubicBezTo>
                  <a:pt x="34" y="36"/>
                  <a:pt x="41" y="18"/>
                  <a:pt x="47" y="0"/>
                </a:cubicBezTo>
                <a:cubicBezTo>
                  <a:pt x="48" y="0"/>
                  <a:pt x="49" y="0"/>
                  <a:pt x="50" y="0"/>
                </a:cubicBezTo>
                <a:cubicBezTo>
                  <a:pt x="49" y="9"/>
                  <a:pt x="49" y="17"/>
                  <a:pt x="47" y="25"/>
                </a:cubicBezTo>
                <a:cubicBezTo>
                  <a:pt x="38" y="56"/>
                  <a:pt x="29" y="86"/>
                  <a:pt x="19" y="116"/>
                </a:cubicBezTo>
                <a:cubicBezTo>
                  <a:pt x="16" y="126"/>
                  <a:pt x="9" y="128"/>
                  <a:pt x="0" y="124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67" name="Freeform 85">
            <a:extLst>
              <a:ext uri="{FF2B5EF4-FFF2-40B4-BE49-F238E27FC236}">
                <a16:creationId xmlns:a16="http://schemas.microsoft.com/office/drawing/2014/main" id="{C0A5F4AB-7C79-4770-BC22-289C6CEB9652}"/>
              </a:ext>
            </a:extLst>
          </p:cNvPr>
          <p:cNvSpPr>
            <a:spLocks/>
          </p:cNvSpPr>
          <p:nvPr/>
        </p:nvSpPr>
        <p:spPr bwMode="auto">
          <a:xfrm>
            <a:off x="7542213" y="3422650"/>
            <a:ext cx="182563" cy="442912"/>
          </a:xfrm>
          <a:custGeom>
            <a:avLst/>
            <a:gdLst>
              <a:gd name="T0" fmla="*/ 53 w 53"/>
              <a:gd name="T1" fmla="*/ 1 h 129"/>
              <a:gd name="T2" fmla="*/ 48 w 53"/>
              <a:gd name="T3" fmla="*/ 34 h 129"/>
              <a:gd name="T4" fmla="*/ 22 w 53"/>
              <a:gd name="T5" fmla="*/ 115 h 129"/>
              <a:gd name="T6" fmla="*/ 0 w 53"/>
              <a:gd name="T7" fmla="*/ 123 h 129"/>
              <a:gd name="T8" fmla="*/ 12 w 53"/>
              <a:gd name="T9" fmla="*/ 104 h 129"/>
              <a:gd name="T10" fmla="*/ 15 w 53"/>
              <a:gd name="T11" fmla="*/ 97 h 129"/>
              <a:gd name="T12" fmla="*/ 50 w 53"/>
              <a:gd name="T13" fmla="*/ 0 h 129"/>
              <a:gd name="T14" fmla="*/ 53 w 53"/>
              <a:gd name="T15" fmla="*/ 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129">
                <a:moveTo>
                  <a:pt x="53" y="1"/>
                </a:moveTo>
                <a:cubicBezTo>
                  <a:pt x="51" y="12"/>
                  <a:pt x="51" y="23"/>
                  <a:pt x="48" y="34"/>
                </a:cubicBezTo>
                <a:cubicBezTo>
                  <a:pt x="40" y="61"/>
                  <a:pt x="31" y="88"/>
                  <a:pt x="22" y="115"/>
                </a:cubicBezTo>
                <a:cubicBezTo>
                  <a:pt x="19" y="126"/>
                  <a:pt x="12" y="129"/>
                  <a:pt x="0" y="123"/>
                </a:cubicBezTo>
                <a:cubicBezTo>
                  <a:pt x="4" y="117"/>
                  <a:pt x="8" y="111"/>
                  <a:pt x="12" y="104"/>
                </a:cubicBezTo>
                <a:cubicBezTo>
                  <a:pt x="13" y="102"/>
                  <a:pt x="14" y="99"/>
                  <a:pt x="15" y="97"/>
                </a:cubicBezTo>
                <a:cubicBezTo>
                  <a:pt x="26" y="65"/>
                  <a:pt x="38" y="32"/>
                  <a:pt x="50" y="0"/>
                </a:cubicBezTo>
                <a:cubicBezTo>
                  <a:pt x="51" y="0"/>
                  <a:pt x="52" y="0"/>
                  <a:pt x="53" y="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69" name="Freeform 86">
            <a:extLst>
              <a:ext uri="{FF2B5EF4-FFF2-40B4-BE49-F238E27FC236}">
                <a16:creationId xmlns:a16="http://schemas.microsoft.com/office/drawing/2014/main" id="{3880E43E-8982-4034-94BA-1FB320B9907A}"/>
              </a:ext>
            </a:extLst>
          </p:cNvPr>
          <p:cNvSpPr>
            <a:spLocks/>
          </p:cNvSpPr>
          <p:nvPr/>
        </p:nvSpPr>
        <p:spPr bwMode="auto">
          <a:xfrm>
            <a:off x="6786563" y="1549400"/>
            <a:ext cx="625475" cy="31750"/>
          </a:xfrm>
          <a:custGeom>
            <a:avLst/>
            <a:gdLst>
              <a:gd name="T0" fmla="*/ 180 w 182"/>
              <a:gd name="T1" fmla="*/ 1 h 9"/>
              <a:gd name="T2" fmla="*/ 173 w 182"/>
              <a:gd name="T3" fmla="*/ 7 h 9"/>
              <a:gd name="T4" fmla="*/ 15 w 182"/>
              <a:gd name="T5" fmla="*/ 7 h 9"/>
              <a:gd name="T6" fmla="*/ 5 w 182"/>
              <a:gd name="T7" fmla="*/ 7 h 9"/>
              <a:gd name="T8" fmla="*/ 0 w 182"/>
              <a:gd name="T9" fmla="*/ 3 h 9"/>
              <a:gd name="T10" fmla="*/ 5 w 182"/>
              <a:gd name="T11" fmla="*/ 1 h 9"/>
              <a:gd name="T12" fmla="*/ 9 w 182"/>
              <a:gd name="T13" fmla="*/ 1 h 9"/>
              <a:gd name="T14" fmla="*/ 172 w 182"/>
              <a:gd name="T15" fmla="*/ 1 h 9"/>
              <a:gd name="T16" fmla="*/ 180 w 182"/>
              <a:gd name="T17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9">
                <a:moveTo>
                  <a:pt x="180" y="1"/>
                </a:moveTo>
                <a:cubicBezTo>
                  <a:pt x="182" y="9"/>
                  <a:pt x="177" y="7"/>
                  <a:pt x="173" y="7"/>
                </a:cubicBezTo>
                <a:cubicBezTo>
                  <a:pt x="121" y="7"/>
                  <a:pt x="68" y="7"/>
                  <a:pt x="15" y="7"/>
                </a:cubicBezTo>
                <a:cubicBezTo>
                  <a:pt x="12" y="7"/>
                  <a:pt x="8" y="8"/>
                  <a:pt x="5" y="7"/>
                </a:cubicBezTo>
                <a:cubicBezTo>
                  <a:pt x="3" y="7"/>
                  <a:pt x="2" y="5"/>
                  <a:pt x="0" y="3"/>
                </a:cubicBezTo>
                <a:cubicBezTo>
                  <a:pt x="2" y="2"/>
                  <a:pt x="3" y="1"/>
                  <a:pt x="5" y="1"/>
                </a:cubicBezTo>
                <a:cubicBezTo>
                  <a:pt x="6" y="0"/>
                  <a:pt x="8" y="1"/>
                  <a:pt x="9" y="1"/>
                </a:cubicBezTo>
                <a:cubicBezTo>
                  <a:pt x="63" y="1"/>
                  <a:pt x="118" y="1"/>
                  <a:pt x="172" y="1"/>
                </a:cubicBezTo>
                <a:cubicBezTo>
                  <a:pt x="175" y="1"/>
                  <a:pt x="177" y="1"/>
                  <a:pt x="180" y="1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0" name="Freeform 87">
            <a:extLst>
              <a:ext uri="{FF2B5EF4-FFF2-40B4-BE49-F238E27FC236}">
                <a16:creationId xmlns:a16="http://schemas.microsoft.com/office/drawing/2014/main" id="{95B1F105-F7EA-44B8-8BD7-2E95C4DB6ED0}"/>
              </a:ext>
            </a:extLst>
          </p:cNvPr>
          <p:cNvSpPr>
            <a:spLocks/>
          </p:cNvSpPr>
          <p:nvPr/>
        </p:nvSpPr>
        <p:spPr bwMode="auto">
          <a:xfrm>
            <a:off x="9029700" y="4205288"/>
            <a:ext cx="203200" cy="147637"/>
          </a:xfrm>
          <a:custGeom>
            <a:avLst/>
            <a:gdLst>
              <a:gd name="T0" fmla="*/ 0 w 59"/>
              <a:gd name="T1" fmla="*/ 27 h 43"/>
              <a:gd name="T2" fmla="*/ 0 w 59"/>
              <a:gd name="T3" fmla="*/ 13 h 43"/>
              <a:gd name="T4" fmla="*/ 30 w 59"/>
              <a:gd name="T5" fmla="*/ 13 h 43"/>
              <a:gd name="T6" fmla="*/ 30 w 59"/>
              <a:gd name="T7" fmla="*/ 0 h 43"/>
              <a:gd name="T8" fmla="*/ 54 w 59"/>
              <a:gd name="T9" fmla="*/ 43 h 43"/>
              <a:gd name="T10" fmla="*/ 31 w 59"/>
              <a:gd name="T11" fmla="*/ 43 h 43"/>
              <a:gd name="T12" fmla="*/ 29 w 59"/>
              <a:gd name="T13" fmla="*/ 27 h 43"/>
              <a:gd name="T14" fmla="*/ 0 w 59"/>
              <a:gd name="T15" fmla="*/ 2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9" h="43">
                <a:moveTo>
                  <a:pt x="0" y="27"/>
                </a:moveTo>
                <a:cubicBezTo>
                  <a:pt x="0" y="21"/>
                  <a:pt x="0" y="18"/>
                  <a:pt x="0" y="13"/>
                </a:cubicBezTo>
                <a:cubicBezTo>
                  <a:pt x="10" y="13"/>
                  <a:pt x="19" y="13"/>
                  <a:pt x="30" y="13"/>
                </a:cubicBezTo>
                <a:cubicBezTo>
                  <a:pt x="30" y="8"/>
                  <a:pt x="30" y="4"/>
                  <a:pt x="30" y="0"/>
                </a:cubicBezTo>
                <a:cubicBezTo>
                  <a:pt x="38" y="14"/>
                  <a:pt x="59" y="21"/>
                  <a:pt x="54" y="43"/>
                </a:cubicBezTo>
                <a:cubicBezTo>
                  <a:pt x="46" y="43"/>
                  <a:pt x="39" y="43"/>
                  <a:pt x="31" y="43"/>
                </a:cubicBezTo>
                <a:cubicBezTo>
                  <a:pt x="30" y="38"/>
                  <a:pt x="30" y="33"/>
                  <a:pt x="29" y="27"/>
                </a:cubicBezTo>
                <a:cubicBezTo>
                  <a:pt x="20" y="27"/>
                  <a:pt x="10" y="27"/>
                  <a:pt x="0" y="27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1" name="Freeform 88">
            <a:extLst>
              <a:ext uri="{FF2B5EF4-FFF2-40B4-BE49-F238E27FC236}">
                <a16:creationId xmlns:a16="http://schemas.microsoft.com/office/drawing/2014/main" id="{E8F6F2C8-8023-444F-A792-A954B72CDCE2}"/>
              </a:ext>
            </a:extLst>
          </p:cNvPr>
          <p:cNvSpPr>
            <a:spLocks/>
          </p:cNvSpPr>
          <p:nvPr/>
        </p:nvSpPr>
        <p:spPr bwMode="auto">
          <a:xfrm>
            <a:off x="10802938" y="3503613"/>
            <a:ext cx="322263" cy="28575"/>
          </a:xfrm>
          <a:custGeom>
            <a:avLst/>
            <a:gdLst>
              <a:gd name="T0" fmla="*/ 94 w 94"/>
              <a:gd name="T1" fmla="*/ 2 h 8"/>
              <a:gd name="T2" fmla="*/ 87 w 94"/>
              <a:gd name="T3" fmla="*/ 8 h 8"/>
              <a:gd name="T4" fmla="*/ 0 w 94"/>
              <a:gd name="T5" fmla="*/ 8 h 8"/>
              <a:gd name="T6" fmla="*/ 0 w 94"/>
              <a:gd name="T7" fmla="*/ 0 h 8"/>
              <a:gd name="T8" fmla="*/ 92 w 94"/>
              <a:gd name="T9" fmla="*/ 0 h 8"/>
              <a:gd name="T10" fmla="*/ 94 w 94"/>
              <a:gd name="T11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" h="8">
                <a:moveTo>
                  <a:pt x="94" y="2"/>
                </a:moveTo>
                <a:cubicBezTo>
                  <a:pt x="91" y="4"/>
                  <a:pt x="89" y="8"/>
                  <a:pt x="87" y="8"/>
                </a:cubicBezTo>
                <a:cubicBezTo>
                  <a:pt x="58" y="8"/>
                  <a:pt x="30" y="8"/>
                  <a:pt x="0" y="8"/>
                </a:cubicBezTo>
                <a:cubicBezTo>
                  <a:pt x="0" y="5"/>
                  <a:pt x="0" y="3"/>
                  <a:pt x="0" y="0"/>
                </a:cubicBezTo>
                <a:cubicBezTo>
                  <a:pt x="31" y="0"/>
                  <a:pt x="62" y="0"/>
                  <a:pt x="92" y="0"/>
                </a:cubicBezTo>
                <a:cubicBezTo>
                  <a:pt x="92" y="1"/>
                  <a:pt x="93" y="2"/>
                  <a:pt x="94" y="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2" name="Freeform 89">
            <a:extLst>
              <a:ext uri="{FF2B5EF4-FFF2-40B4-BE49-F238E27FC236}">
                <a16:creationId xmlns:a16="http://schemas.microsoft.com/office/drawing/2014/main" id="{4773FE08-AA51-4FFA-952D-FCBF0BF1A162}"/>
              </a:ext>
            </a:extLst>
          </p:cNvPr>
          <p:cNvSpPr>
            <a:spLocks/>
          </p:cNvSpPr>
          <p:nvPr/>
        </p:nvSpPr>
        <p:spPr bwMode="auto">
          <a:xfrm>
            <a:off x="8875713" y="4005263"/>
            <a:ext cx="209550" cy="49212"/>
          </a:xfrm>
          <a:custGeom>
            <a:avLst/>
            <a:gdLst>
              <a:gd name="T0" fmla="*/ 0 w 61"/>
              <a:gd name="T1" fmla="*/ 14 h 14"/>
              <a:gd name="T2" fmla="*/ 0 w 61"/>
              <a:gd name="T3" fmla="*/ 1 h 14"/>
              <a:gd name="T4" fmla="*/ 47 w 61"/>
              <a:gd name="T5" fmla="*/ 2 h 14"/>
              <a:gd name="T6" fmla="*/ 61 w 61"/>
              <a:gd name="T7" fmla="*/ 14 h 14"/>
              <a:gd name="T8" fmla="*/ 0 w 61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4">
                <a:moveTo>
                  <a:pt x="0" y="14"/>
                </a:moveTo>
                <a:cubicBezTo>
                  <a:pt x="0" y="10"/>
                  <a:pt x="0" y="6"/>
                  <a:pt x="0" y="1"/>
                </a:cubicBezTo>
                <a:cubicBezTo>
                  <a:pt x="16" y="1"/>
                  <a:pt x="32" y="0"/>
                  <a:pt x="47" y="2"/>
                </a:cubicBezTo>
                <a:cubicBezTo>
                  <a:pt x="51" y="2"/>
                  <a:pt x="55" y="9"/>
                  <a:pt x="61" y="14"/>
                </a:cubicBezTo>
                <a:cubicBezTo>
                  <a:pt x="39" y="14"/>
                  <a:pt x="20" y="14"/>
                  <a:pt x="0" y="14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3" name="Freeform 90">
            <a:extLst>
              <a:ext uri="{FF2B5EF4-FFF2-40B4-BE49-F238E27FC236}">
                <a16:creationId xmlns:a16="http://schemas.microsoft.com/office/drawing/2014/main" id="{164A3B8D-0E24-4879-9AD8-79969ADF65A5}"/>
              </a:ext>
            </a:extLst>
          </p:cNvPr>
          <p:cNvSpPr>
            <a:spLocks/>
          </p:cNvSpPr>
          <p:nvPr/>
        </p:nvSpPr>
        <p:spPr bwMode="auto">
          <a:xfrm>
            <a:off x="10791825" y="5592763"/>
            <a:ext cx="374650" cy="20637"/>
          </a:xfrm>
          <a:custGeom>
            <a:avLst/>
            <a:gdLst>
              <a:gd name="T0" fmla="*/ 109 w 109"/>
              <a:gd name="T1" fmla="*/ 2 h 6"/>
              <a:gd name="T2" fmla="*/ 103 w 109"/>
              <a:gd name="T3" fmla="*/ 6 h 6"/>
              <a:gd name="T4" fmla="*/ 6 w 109"/>
              <a:gd name="T5" fmla="*/ 6 h 6"/>
              <a:gd name="T6" fmla="*/ 0 w 109"/>
              <a:gd name="T7" fmla="*/ 2 h 6"/>
              <a:gd name="T8" fmla="*/ 1 w 109"/>
              <a:gd name="T9" fmla="*/ 0 h 6"/>
              <a:gd name="T10" fmla="*/ 108 w 109"/>
              <a:gd name="T11" fmla="*/ 0 h 6"/>
              <a:gd name="T12" fmla="*/ 109 w 109"/>
              <a:gd name="T13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6">
                <a:moveTo>
                  <a:pt x="109" y="2"/>
                </a:moveTo>
                <a:cubicBezTo>
                  <a:pt x="107" y="3"/>
                  <a:pt x="105" y="6"/>
                  <a:pt x="103" y="6"/>
                </a:cubicBezTo>
                <a:cubicBezTo>
                  <a:pt x="71" y="6"/>
                  <a:pt x="38" y="6"/>
                  <a:pt x="6" y="6"/>
                </a:cubicBezTo>
                <a:cubicBezTo>
                  <a:pt x="4" y="6"/>
                  <a:pt x="2" y="3"/>
                  <a:pt x="0" y="2"/>
                </a:cubicBezTo>
                <a:cubicBezTo>
                  <a:pt x="0" y="1"/>
                  <a:pt x="0" y="1"/>
                  <a:pt x="1" y="0"/>
                </a:cubicBezTo>
                <a:cubicBezTo>
                  <a:pt x="36" y="0"/>
                  <a:pt x="72" y="0"/>
                  <a:pt x="108" y="0"/>
                </a:cubicBezTo>
                <a:cubicBezTo>
                  <a:pt x="108" y="0"/>
                  <a:pt x="109" y="1"/>
                  <a:pt x="109" y="2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4" name="Freeform 91">
            <a:extLst>
              <a:ext uri="{FF2B5EF4-FFF2-40B4-BE49-F238E27FC236}">
                <a16:creationId xmlns:a16="http://schemas.microsoft.com/office/drawing/2014/main" id="{1E040B69-71D6-4D6C-94EC-3DF43DB19FFF}"/>
              </a:ext>
            </a:extLst>
          </p:cNvPr>
          <p:cNvSpPr>
            <a:spLocks/>
          </p:cNvSpPr>
          <p:nvPr/>
        </p:nvSpPr>
        <p:spPr bwMode="auto">
          <a:xfrm>
            <a:off x="10791825" y="5486400"/>
            <a:ext cx="371475" cy="23812"/>
          </a:xfrm>
          <a:custGeom>
            <a:avLst/>
            <a:gdLst>
              <a:gd name="T0" fmla="*/ 54 w 108"/>
              <a:gd name="T1" fmla="*/ 7 h 7"/>
              <a:gd name="T2" fmla="*/ 7 w 108"/>
              <a:gd name="T3" fmla="*/ 7 h 7"/>
              <a:gd name="T4" fmla="*/ 0 w 108"/>
              <a:gd name="T5" fmla="*/ 4 h 7"/>
              <a:gd name="T6" fmla="*/ 8 w 108"/>
              <a:gd name="T7" fmla="*/ 1 h 7"/>
              <a:gd name="T8" fmla="*/ 101 w 108"/>
              <a:gd name="T9" fmla="*/ 1 h 7"/>
              <a:gd name="T10" fmla="*/ 108 w 108"/>
              <a:gd name="T11" fmla="*/ 4 h 7"/>
              <a:gd name="T12" fmla="*/ 100 w 108"/>
              <a:gd name="T13" fmla="*/ 7 h 7"/>
              <a:gd name="T14" fmla="*/ 54 w 108"/>
              <a:gd name="T15" fmla="*/ 7 h 7"/>
              <a:gd name="T16" fmla="*/ 54 w 108"/>
              <a:gd name="T1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7">
                <a:moveTo>
                  <a:pt x="54" y="7"/>
                </a:moveTo>
                <a:cubicBezTo>
                  <a:pt x="38" y="7"/>
                  <a:pt x="23" y="7"/>
                  <a:pt x="7" y="7"/>
                </a:cubicBezTo>
                <a:cubicBezTo>
                  <a:pt x="5" y="7"/>
                  <a:pt x="3" y="5"/>
                  <a:pt x="0" y="4"/>
                </a:cubicBezTo>
                <a:cubicBezTo>
                  <a:pt x="3" y="3"/>
                  <a:pt x="5" y="1"/>
                  <a:pt x="8" y="1"/>
                </a:cubicBezTo>
                <a:cubicBezTo>
                  <a:pt x="39" y="0"/>
                  <a:pt x="70" y="0"/>
                  <a:pt x="101" y="1"/>
                </a:cubicBezTo>
                <a:cubicBezTo>
                  <a:pt x="103" y="1"/>
                  <a:pt x="106" y="3"/>
                  <a:pt x="108" y="4"/>
                </a:cubicBezTo>
                <a:cubicBezTo>
                  <a:pt x="106" y="5"/>
                  <a:pt x="103" y="7"/>
                  <a:pt x="100" y="7"/>
                </a:cubicBezTo>
                <a:cubicBezTo>
                  <a:pt x="85" y="7"/>
                  <a:pt x="69" y="7"/>
                  <a:pt x="54" y="7"/>
                </a:cubicBezTo>
                <a:cubicBezTo>
                  <a:pt x="54" y="7"/>
                  <a:pt x="54" y="7"/>
                  <a:pt x="54" y="7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5" name="Freeform 92">
            <a:extLst>
              <a:ext uri="{FF2B5EF4-FFF2-40B4-BE49-F238E27FC236}">
                <a16:creationId xmlns:a16="http://schemas.microsoft.com/office/drawing/2014/main" id="{B6067742-7D86-487D-8589-5E7C3AEF5940}"/>
              </a:ext>
            </a:extLst>
          </p:cNvPr>
          <p:cNvSpPr>
            <a:spLocks/>
          </p:cNvSpPr>
          <p:nvPr/>
        </p:nvSpPr>
        <p:spPr bwMode="auto">
          <a:xfrm>
            <a:off x="10798175" y="3617913"/>
            <a:ext cx="285750" cy="30162"/>
          </a:xfrm>
          <a:custGeom>
            <a:avLst/>
            <a:gdLst>
              <a:gd name="T0" fmla="*/ 0 w 83"/>
              <a:gd name="T1" fmla="*/ 6 h 9"/>
              <a:gd name="T2" fmla="*/ 6 w 83"/>
              <a:gd name="T3" fmla="*/ 0 h 9"/>
              <a:gd name="T4" fmla="*/ 81 w 83"/>
              <a:gd name="T5" fmla="*/ 0 h 9"/>
              <a:gd name="T6" fmla="*/ 83 w 83"/>
              <a:gd name="T7" fmla="*/ 3 h 9"/>
              <a:gd name="T8" fmla="*/ 75 w 83"/>
              <a:gd name="T9" fmla="*/ 8 h 9"/>
              <a:gd name="T10" fmla="*/ 2 w 83"/>
              <a:gd name="T11" fmla="*/ 9 h 9"/>
              <a:gd name="T12" fmla="*/ 0 w 83"/>
              <a:gd name="T13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9">
                <a:moveTo>
                  <a:pt x="0" y="6"/>
                </a:moveTo>
                <a:cubicBezTo>
                  <a:pt x="2" y="4"/>
                  <a:pt x="4" y="0"/>
                  <a:pt x="6" y="0"/>
                </a:cubicBezTo>
                <a:cubicBezTo>
                  <a:pt x="31" y="0"/>
                  <a:pt x="56" y="0"/>
                  <a:pt x="81" y="0"/>
                </a:cubicBezTo>
                <a:cubicBezTo>
                  <a:pt x="81" y="1"/>
                  <a:pt x="82" y="2"/>
                  <a:pt x="83" y="3"/>
                </a:cubicBezTo>
                <a:cubicBezTo>
                  <a:pt x="80" y="5"/>
                  <a:pt x="77" y="8"/>
                  <a:pt x="75" y="8"/>
                </a:cubicBezTo>
                <a:cubicBezTo>
                  <a:pt x="51" y="9"/>
                  <a:pt x="26" y="9"/>
                  <a:pt x="2" y="9"/>
                </a:cubicBezTo>
                <a:cubicBezTo>
                  <a:pt x="1" y="8"/>
                  <a:pt x="1" y="7"/>
                  <a:pt x="0" y="6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6" name="Freeform 93">
            <a:extLst>
              <a:ext uri="{FF2B5EF4-FFF2-40B4-BE49-F238E27FC236}">
                <a16:creationId xmlns:a16="http://schemas.microsoft.com/office/drawing/2014/main" id="{65E58B1F-1FF9-4F1E-A81E-884A71EEB757}"/>
              </a:ext>
            </a:extLst>
          </p:cNvPr>
          <p:cNvSpPr>
            <a:spLocks/>
          </p:cNvSpPr>
          <p:nvPr/>
        </p:nvSpPr>
        <p:spPr bwMode="auto">
          <a:xfrm>
            <a:off x="6786563" y="1658938"/>
            <a:ext cx="330200" cy="25400"/>
          </a:xfrm>
          <a:custGeom>
            <a:avLst/>
            <a:gdLst>
              <a:gd name="T0" fmla="*/ 96 w 96"/>
              <a:gd name="T1" fmla="*/ 3 h 7"/>
              <a:gd name="T2" fmla="*/ 89 w 96"/>
              <a:gd name="T3" fmla="*/ 7 h 7"/>
              <a:gd name="T4" fmla="*/ 6 w 96"/>
              <a:gd name="T5" fmla="*/ 7 h 7"/>
              <a:gd name="T6" fmla="*/ 0 w 96"/>
              <a:gd name="T7" fmla="*/ 3 h 7"/>
              <a:gd name="T8" fmla="*/ 6 w 96"/>
              <a:gd name="T9" fmla="*/ 0 h 7"/>
              <a:gd name="T10" fmla="*/ 95 w 96"/>
              <a:gd name="T11" fmla="*/ 0 h 7"/>
              <a:gd name="T12" fmla="*/ 96 w 96"/>
              <a:gd name="T13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7">
                <a:moveTo>
                  <a:pt x="96" y="3"/>
                </a:moveTo>
                <a:cubicBezTo>
                  <a:pt x="94" y="4"/>
                  <a:pt x="92" y="7"/>
                  <a:pt x="89" y="7"/>
                </a:cubicBezTo>
                <a:cubicBezTo>
                  <a:pt x="62" y="7"/>
                  <a:pt x="34" y="7"/>
                  <a:pt x="6" y="7"/>
                </a:cubicBezTo>
                <a:cubicBezTo>
                  <a:pt x="4" y="7"/>
                  <a:pt x="2" y="5"/>
                  <a:pt x="0" y="3"/>
                </a:cubicBezTo>
                <a:cubicBezTo>
                  <a:pt x="2" y="2"/>
                  <a:pt x="4" y="0"/>
                  <a:pt x="6" y="0"/>
                </a:cubicBezTo>
                <a:cubicBezTo>
                  <a:pt x="35" y="0"/>
                  <a:pt x="65" y="0"/>
                  <a:pt x="95" y="0"/>
                </a:cubicBezTo>
                <a:cubicBezTo>
                  <a:pt x="96" y="1"/>
                  <a:pt x="96" y="2"/>
                  <a:pt x="96" y="3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7" name="Freeform 94">
            <a:extLst>
              <a:ext uri="{FF2B5EF4-FFF2-40B4-BE49-F238E27FC236}">
                <a16:creationId xmlns:a16="http://schemas.microsoft.com/office/drawing/2014/main" id="{21A3ECB8-6171-4BF5-9DDD-39CE8353A8EF}"/>
              </a:ext>
            </a:extLst>
          </p:cNvPr>
          <p:cNvSpPr>
            <a:spLocks/>
          </p:cNvSpPr>
          <p:nvPr/>
        </p:nvSpPr>
        <p:spPr bwMode="auto">
          <a:xfrm>
            <a:off x="10798175" y="3733800"/>
            <a:ext cx="241300" cy="28575"/>
          </a:xfrm>
          <a:custGeom>
            <a:avLst/>
            <a:gdLst>
              <a:gd name="T0" fmla="*/ 0 w 70"/>
              <a:gd name="T1" fmla="*/ 5 h 8"/>
              <a:gd name="T2" fmla="*/ 6 w 70"/>
              <a:gd name="T3" fmla="*/ 0 h 8"/>
              <a:gd name="T4" fmla="*/ 69 w 70"/>
              <a:gd name="T5" fmla="*/ 0 h 8"/>
              <a:gd name="T6" fmla="*/ 70 w 70"/>
              <a:gd name="T7" fmla="*/ 2 h 8"/>
              <a:gd name="T8" fmla="*/ 64 w 70"/>
              <a:gd name="T9" fmla="*/ 8 h 8"/>
              <a:gd name="T10" fmla="*/ 2 w 70"/>
              <a:gd name="T11" fmla="*/ 8 h 8"/>
              <a:gd name="T12" fmla="*/ 0 w 70"/>
              <a:gd name="T1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8">
                <a:moveTo>
                  <a:pt x="0" y="5"/>
                </a:moveTo>
                <a:cubicBezTo>
                  <a:pt x="2" y="3"/>
                  <a:pt x="4" y="0"/>
                  <a:pt x="6" y="0"/>
                </a:cubicBezTo>
                <a:cubicBezTo>
                  <a:pt x="27" y="0"/>
                  <a:pt x="48" y="0"/>
                  <a:pt x="69" y="0"/>
                </a:cubicBezTo>
                <a:cubicBezTo>
                  <a:pt x="69" y="0"/>
                  <a:pt x="70" y="1"/>
                  <a:pt x="70" y="2"/>
                </a:cubicBezTo>
                <a:cubicBezTo>
                  <a:pt x="68" y="4"/>
                  <a:pt x="66" y="8"/>
                  <a:pt x="64" y="8"/>
                </a:cubicBezTo>
                <a:cubicBezTo>
                  <a:pt x="43" y="8"/>
                  <a:pt x="23" y="8"/>
                  <a:pt x="2" y="8"/>
                </a:cubicBezTo>
                <a:cubicBezTo>
                  <a:pt x="1" y="7"/>
                  <a:pt x="1" y="6"/>
                  <a:pt x="0" y="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8" name="Freeform 95">
            <a:extLst>
              <a:ext uri="{FF2B5EF4-FFF2-40B4-BE49-F238E27FC236}">
                <a16:creationId xmlns:a16="http://schemas.microsoft.com/office/drawing/2014/main" id="{923396A3-78FB-4851-A16B-719AF79EDF46}"/>
              </a:ext>
            </a:extLst>
          </p:cNvPr>
          <p:cNvSpPr>
            <a:spLocks/>
          </p:cNvSpPr>
          <p:nvPr/>
        </p:nvSpPr>
        <p:spPr bwMode="auto">
          <a:xfrm>
            <a:off x="8728075" y="2295525"/>
            <a:ext cx="74613" cy="95250"/>
          </a:xfrm>
          <a:custGeom>
            <a:avLst/>
            <a:gdLst>
              <a:gd name="T0" fmla="*/ 0 w 22"/>
              <a:gd name="T1" fmla="*/ 0 h 28"/>
              <a:gd name="T2" fmla="*/ 22 w 22"/>
              <a:gd name="T3" fmla="*/ 25 h 28"/>
              <a:gd name="T4" fmla="*/ 4 w 22"/>
              <a:gd name="T5" fmla="*/ 15 h 28"/>
              <a:gd name="T6" fmla="*/ 0 w 22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8">
                <a:moveTo>
                  <a:pt x="0" y="0"/>
                </a:moveTo>
                <a:cubicBezTo>
                  <a:pt x="14" y="3"/>
                  <a:pt x="21" y="11"/>
                  <a:pt x="22" y="25"/>
                </a:cubicBezTo>
                <a:cubicBezTo>
                  <a:pt x="8" y="28"/>
                  <a:pt x="8" y="28"/>
                  <a:pt x="4" y="15"/>
                </a:cubicBezTo>
                <a:cubicBezTo>
                  <a:pt x="2" y="10"/>
                  <a:pt x="1" y="5"/>
                  <a:pt x="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79" name="Freeform 96">
            <a:extLst>
              <a:ext uri="{FF2B5EF4-FFF2-40B4-BE49-F238E27FC236}">
                <a16:creationId xmlns:a16="http://schemas.microsoft.com/office/drawing/2014/main" id="{AA4DD147-057C-4FD0-A7BE-B1D4FB88F2FD}"/>
              </a:ext>
            </a:extLst>
          </p:cNvPr>
          <p:cNvSpPr>
            <a:spLocks/>
          </p:cNvSpPr>
          <p:nvPr/>
        </p:nvSpPr>
        <p:spPr bwMode="auto">
          <a:xfrm>
            <a:off x="11361738" y="5637213"/>
            <a:ext cx="182563" cy="25400"/>
          </a:xfrm>
          <a:custGeom>
            <a:avLst/>
            <a:gdLst>
              <a:gd name="T0" fmla="*/ 1 w 53"/>
              <a:gd name="T1" fmla="*/ 0 h 7"/>
              <a:gd name="T2" fmla="*/ 49 w 53"/>
              <a:gd name="T3" fmla="*/ 1 h 7"/>
              <a:gd name="T4" fmla="*/ 53 w 53"/>
              <a:gd name="T5" fmla="*/ 4 h 7"/>
              <a:gd name="T6" fmla="*/ 49 w 53"/>
              <a:gd name="T7" fmla="*/ 7 h 7"/>
              <a:gd name="T8" fmla="*/ 5 w 53"/>
              <a:gd name="T9" fmla="*/ 7 h 7"/>
              <a:gd name="T10" fmla="*/ 0 w 53"/>
              <a:gd name="T11" fmla="*/ 3 h 7"/>
              <a:gd name="T12" fmla="*/ 1 w 53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7">
                <a:moveTo>
                  <a:pt x="1" y="0"/>
                </a:moveTo>
                <a:cubicBezTo>
                  <a:pt x="17" y="0"/>
                  <a:pt x="33" y="0"/>
                  <a:pt x="49" y="1"/>
                </a:cubicBezTo>
                <a:cubicBezTo>
                  <a:pt x="51" y="1"/>
                  <a:pt x="52" y="3"/>
                  <a:pt x="53" y="4"/>
                </a:cubicBezTo>
                <a:cubicBezTo>
                  <a:pt x="52" y="5"/>
                  <a:pt x="51" y="7"/>
                  <a:pt x="49" y="7"/>
                </a:cubicBezTo>
                <a:cubicBezTo>
                  <a:pt x="35" y="7"/>
                  <a:pt x="20" y="7"/>
                  <a:pt x="5" y="7"/>
                </a:cubicBezTo>
                <a:cubicBezTo>
                  <a:pt x="3" y="7"/>
                  <a:pt x="2" y="4"/>
                  <a:pt x="0" y="3"/>
                </a:cubicBezTo>
                <a:cubicBezTo>
                  <a:pt x="1" y="2"/>
                  <a:pt x="1" y="1"/>
                  <a:pt x="1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80" name="Freeform 97">
            <a:extLst>
              <a:ext uri="{FF2B5EF4-FFF2-40B4-BE49-F238E27FC236}">
                <a16:creationId xmlns:a16="http://schemas.microsoft.com/office/drawing/2014/main" id="{3A7C516D-F9E7-48FE-B2F0-9E008C134CFB}"/>
              </a:ext>
            </a:extLst>
          </p:cNvPr>
          <p:cNvSpPr>
            <a:spLocks/>
          </p:cNvSpPr>
          <p:nvPr/>
        </p:nvSpPr>
        <p:spPr bwMode="auto">
          <a:xfrm>
            <a:off x="11361738" y="5538788"/>
            <a:ext cx="185738" cy="20637"/>
          </a:xfrm>
          <a:custGeom>
            <a:avLst/>
            <a:gdLst>
              <a:gd name="T0" fmla="*/ 53 w 54"/>
              <a:gd name="T1" fmla="*/ 6 h 6"/>
              <a:gd name="T2" fmla="*/ 1 w 54"/>
              <a:gd name="T3" fmla="*/ 6 h 6"/>
              <a:gd name="T4" fmla="*/ 0 w 54"/>
              <a:gd name="T5" fmla="*/ 4 h 6"/>
              <a:gd name="T6" fmla="*/ 5 w 54"/>
              <a:gd name="T7" fmla="*/ 0 h 6"/>
              <a:gd name="T8" fmla="*/ 49 w 54"/>
              <a:gd name="T9" fmla="*/ 0 h 6"/>
              <a:gd name="T10" fmla="*/ 54 w 54"/>
              <a:gd name="T11" fmla="*/ 4 h 6"/>
              <a:gd name="T12" fmla="*/ 53 w 54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6">
                <a:moveTo>
                  <a:pt x="53" y="6"/>
                </a:moveTo>
                <a:cubicBezTo>
                  <a:pt x="36" y="6"/>
                  <a:pt x="18" y="6"/>
                  <a:pt x="1" y="6"/>
                </a:cubicBezTo>
                <a:cubicBezTo>
                  <a:pt x="1" y="5"/>
                  <a:pt x="0" y="5"/>
                  <a:pt x="0" y="4"/>
                </a:cubicBezTo>
                <a:cubicBezTo>
                  <a:pt x="2" y="3"/>
                  <a:pt x="3" y="0"/>
                  <a:pt x="5" y="0"/>
                </a:cubicBezTo>
                <a:cubicBezTo>
                  <a:pt x="20" y="0"/>
                  <a:pt x="35" y="0"/>
                  <a:pt x="49" y="0"/>
                </a:cubicBezTo>
                <a:cubicBezTo>
                  <a:pt x="51" y="0"/>
                  <a:pt x="53" y="3"/>
                  <a:pt x="54" y="4"/>
                </a:cubicBezTo>
                <a:cubicBezTo>
                  <a:pt x="54" y="5"/>
                  <a:pt x="53" y="5"/>
                  <a:pt x="53" y="6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81" name="Freeform 98">
            <a:extLst>
              <a:ext uri="{FF2B5EF4-FFF2-40B4-BE49-F238E27FC236}">
                <a16:creationId xmlns:a16="http://schemas.microsoft.com/office/drawing/2014/main" id="{E01F2C43-ADDF-4A6B-9D48-C749E22D02A0}"/>
              </a:ext>
            </a:extLst>
          </p:cNvPr>
          <p:cNvSpPr>
            <a:spLocks/>
          </p:cNvSpPr>
          <p:nvPr/>
        </p:nvSpPr>
        <p:spPr bwMode="auto">
          <a:xfrm>
            <a:off x="6732588" y="6442075"/>
            <a:ext cx="71438" cy="92075"/>
          </a:xfrm>
          <a:custGeom>
            <a:avLst/>
            <a:gdLst>
              <a:gd name="T0" fmla="*/ 21 w 21"/>
              <a:gd name="T1" fmla="*/ 25 h 27"/>
              <a:gd name="T2" fmla="*/ 3 w 21"/>
              <a:gd name="T3" fmla="*/ 14 h 27"/>
              <a:gd name="T4" fmla="*/ 0 w 21"/>
              <a:gd name="T5" fmla="*/ 0 h 27"/>
              <a:gd name="T6" fmla="*/ 21 w 21"/>
              <a:gd name="T7" fmla="*/ 2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27">
                <a:moveTo>
                  <a:pt x="21" y="25"/>
                </a:moveTo>
                <a:cubicBezTo>
                  <a:pt x="7" y="27"/>
                  <a:pt x="7" y="27"/>
                  <a:pt x="3" y="14"/>
                </a:cubicBezTo>
                <a:cubicBezTo>
                  <a:pt x="2" y="10"/>
                  <a:pt x="1" y="5"/>
                  <a:pt x="0" y="0"/>
                </a:cubicBezTo>
                <a:cubicBezTo>
                  <a:pt x="14" y="3"/>
                  <a:pt x="20" y="11"/>
                  <a:pt x="21" y="2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82" name="Freeform 99">
            <a:extLst>
              <a:ext uri="{FF2B5EF4-FFF2-40B4-BE49-F238E27FC236}">
                <a16:creationId xmlns:a16="http://schemas.microsoft.com/office/drawing/2014/main" id="{BC6BA853-AD4C-4CB7-8563-C408F3CC7E6E}"/>
              </a:ext>
            </a:extLst>
          </p:cNvPr>
          <p:cNvSpPr>
            <a:spLocks/>
          </p:cNvSpPr>
          <p:nvPr/>
        </p:nvSpPr>
        <p:spPr bwMode="auto">
          <a:xfrm>
            <a:off x="9271000" y="2328863"/>
            <a:ext cx="71438" cy="61912"/>
          </a:xfrm>
          <a:custGeom>
            <a:avLst/>
            <a:gdLst>
              <a:gd name="T0" fmla="*/ 15 w 21"/>
              <a:gd name="T1" fmla="*/ 0 h 18"/>
              <a:gd name="T2" fmla="*/ 21 w 21"/>
              <a:gd name="T3" fmla="*/ 15 h 18"/>
              <a:gd name="T4" fmla="*/ 0 w 21"/>
              <a:gd name="T5" fmla="*/ 3 h 18"/>
              <a:gd name="T6" fmla="*/ 4 w 21"/>
              <a:gd name="T7" fmla="*/ 2 h 18"/>
              <a:gd name="T8" fmla="*/ 15 w 21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8">
                <a:moveTo>
                  <a:pt x="15" y="0"/>
                </a:moveTo>
                <a:cubicBezTo>
                  <a:pt x="18" y="5"/>
                  <a:pt x="19" y="10"/>
                  <a:pt x="21" y="15"/>
                </a:cubicBezTo>
                <a:cubicBezTo>
                  <a:pt x="5" y="18"/>
                  <a:pt x="4" y="18"/>
                  <a:pt x="0" y="3"/>
                </a:cubicBezTo>
                <a:cubicBezTo>
                  <a:pt x="1" y="3"/>
                  <a:pt x="2" y="2"/>
                  <a:pt x="4" y="2"/>
                </a:cubicBezTo>
                <a:cubicBezTo>
                  <a:pt x="7" y="1"/>
                  <a:pt x="11" y="1"/>
                  <a:pt x="15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83" name="Freeform 100">
            <a:extLst>
              <a:ext uri="{FF2B5EF4-FFF2-40B4-BE49-F238E27FC236}">
                <a16:creationId xmlns:a16="http://schemas.microsoft.com/office/drawing/2014/main" id="{AF412AD1-C0FA-4D6C-BCF0-1EBE28BA6B3D}"/>
              </a:ext>
            </a:extLst>
          </p:cNvPr>
          <p:cNvSpPr>
            <a:spLocks/>
          </p:cNvSpPr>
          <p:nvPr/>
        </p:nvSpPr>
        <p:spPr bwMode="auto">
          <a:xfrm>
            <a:off x="7659688" y="1773238"/>
            <a:ext cx="47625" cy="65087"/>
          </a:xfrm>
          <a:custGeom>
            <a:avLst/>
            <a:gdLst>
              <a:gd name="T0" fmla="*/ 0 w 14"/>
              <a:gd name="T1" fmla="*/ 0 h 19"/>
              <a:gd name="T2" fmla="*/ 14 w 14"/>
              <a:gd name="T3" fmla="*/ 0 h 19"/>
              <a:gd name="T4" fmla="*/ 14 w 14"/>
              <a:gd name="T5" fmla="*/ 19 h 19"/>
              <a:gd name="T6" fmla="*/ 0 w 14"/>
              <a:gd name="T7" fmla="*/ 19 h 19"/>
              <a:gd name="T8" fmla="*/ 0 w 14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9">
                <a:moveTo>
                  <a:pt x="0" y="0"/>
                </a:moveTo>
                <a:cubicBezTo>
                  <a:pt x="4" y="0"/>
                  <a:pt x="9" y="0"/>
                  <a:pt x="14" y="0"/>
                </a:cubicBezTo>
                <a:cubicBezTo>
                  <a:pt x="14" y="6"/>
                  <a:pt x="14" y="12"/>
                  <a:pt x="14" y="19"/>
                </a:cubicBezTo>
                <a:cubicBezTo>
                  <a:pt x="9" y="19"/>
                  <a:pt x="5" y="19"/>
                  <a:pt x="0" y="19"/>
                </a:cubicBezTo>
                <a:cubicBezTo>
                  <a:pt x="0" y="13"/>
                  <a:pt x="0" y="7"/>
                  <a:pt x="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84" name="Freeform 101">
            <a:extLst>
              <a:ext uri="{FF2B5EF4-FFF2-40B4-BE49-F238E27FC236}">
                <a16:creationId xmlns:a16="http://schemas.microsoft.com/office/drawing/2014/main" id="{A3DC79DC-2D0B-45FC-853E-DA2B95374100}"/>
              </a:ext>
            </a:extLst>
          </p:cNvPr>
          <p:cNvSpPr>
            <a:spLocks/>
          </p:cNvSpPr>
          <p:nvPr/>
        </p:nvSpPr>
        <p:spPr bwMode="auto">
          <a:xfrm>
            <a:off x="10863263" y="5819775"/>
            <a:ext cx="46038" cy="52387"/>
          </a:xfrm>
          <a:custGeom>
            <a:avLst/>
            <a:gdLst>
              <a:gd name="T0" fmla="*/ 0 w 13"/>
              <a:gd name="T1" fmla="*/ 15 h 15"/>
              <a:gd name="T2" fmla="*/ 0 w 13"/>
              <a:gd name="T3" fmla="*/ 0 h 15"/>
              <a:gd name="T4" fmla="*/ 13 w 13"/>
              <a:gd name="T5" fmla="*/ 0 h 15"/>
              <a:gd name="T6" fmla="*/ 13 w 13"/>
              <a:gd name="T7" fmla="*/ 15 h 15"/>
              <a:gd name="T8" fmla="*/ 0 w 13"/>
              <a:gd name="T9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5">
                <a:moveTo>
                  <a:pt x="0" y="15"/>
                </a:moveTo>
                <a:cubicBezTo>
                  <a:pt x="0" y="10"/>
                  <a:pt x="0" y="5"/>
                  <a:pt x="0" y="0"/>
                </a:cubicBezTo>
                <a:cubicBezTo>
                  <a:pt x="5" y="0"/>
                  <a:pt x="9" y="0"/>
                  <a:pt x="13" y="0"/>
                </a:cubicBezTo>
                <a:cubicBezTo>
                  <a:pt x="13" y="5"/>
                  <a:pt x="13" y="9"/>
                  <a:pt x="13" y="15"/>
                </a:cubicBezTo>
                <a:cubicBezTo>
                  <a:pt x="9" y="15"/>
                  <a:pt x="5" y="15"/>
                  <a:pt x="0" y="15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985" name="Freeform 102">
            <a:extLst>
              <a:ext uri="{FF2B5EF4-FFF2-40B4-BE49-F238E27FC236}">
                <a16:creationId xmlns:a16="http://schemas.microsoft.com/office/drawing/2014/main" id="{F7F5D94F-7188-4404-8340-41C78B183DD3}"/>
              </a:ext>
            </a:extLst>
          </p:cNvPr>
          <p:cNvSpPr>
            <a:spLocks/>
          </p:cNvSpPr>
          <p:nvPr/>
        </p:nvSpPr>
        <p:spPr bwMode="auto">
          <a:xfrm>
            <a:off x="7686675" y="5943600"/>
            <a:ext cx="44450" cy="61912"/>
          </a:xfrm>
          <a:custGeom>
            <a:avLst/>
            <a:gdLst>
              <a:gd name="T0" fmla="*/ 0 w 13"/>
              <a:gd name="T1" fmla="*/ 0 h 18"/>
              <a:gd name="T2" fmla="*/ 13 w 13"/>
              <a:gd name="T3" fmla="*/ 0 h 18"/>
              <a:gd name="T4" fmla="*/ 13 w 13"/>
              <a:gd name="T5" fmla="*/ 18 h 18"/>
              <a:gd name="T6" fmla="*/ 0 w 13"/>
              <a:gd name="T7" fmla="*/ 18 h 18"/>
              <a:gd name="T8" fmla="*/ 0 w 13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18">
                <a:moveTo>
                  <a:pt x="0" y="0"/>
                </a:moveTo>
                <a:cubicBezTo>
                  <a:pt x="4" y="0"/>
                  <a:pt x="8" y="0"/>
                  <a:pt x="13" y="0"/>
                </a:cubicBezTo>
                <a:cubicBezTo>
                  <a:pt x="13" y="6"/>
                  <a:pt x="13" y="12"/>
                  <a:pt x="13" y="18"/>
                </a:cubicBezTo>
                <a:cubicBezTo>
                  <a:pt x="9" y="18"/>
                  <a:pt x="5" y="18"/>
                  <a:pt x="0" y="18"/>
                </a:cubicBezTo>
                <a:cubicBezTo>
                  <a:pt x="0" y="12"/>
                  <a:pt x="0" y="6"/>
                  <a:pt x="0" y="0"/>
                </a:cubicBezTo>
                <a:close/>
              </a:path>
            </a:pathLst>
          </a:custGeom>
          <a:solidFill>
            <a:srgbClr val="28608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1595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 Placeholder 1">
            <a:extLst>
              <a:ext uri="{FF2B5EF4-FFF2-40B4-BE49-F238E27FC236}">
                <a16:creationId xmlns:a16="http://schemas.microsoft.com/office/drawing/2014/main" id="{230DA9C2-2ED0-C508-AC5E-BAEA1FC7ECE4}"/>
              </a:ext>
            </a:extLst>
          </p:cNvPr>
          <p:cNvSpPr txBox="1">
            <a:spLocks/>
          </p:cNvSpPr>
          <p:nvPr/>
        </p:nvSpPr>
        <p:spPr>
          <a:xfrm>
            <a:off x="1613885" y="234403"/>
            <a:ext cx="10392087" cy="724247"/>
          </a:xfrm>
          <a:prstGeom prst="rect">
            <a:avLst/>
          </a:prstGeom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5400" dirty="0">
                <a:cs typeface="B Nazanin" panose="00000700000000000000" pitchFamily="2" charset="-78"/>
              </a:rPr>
              <a:t>مجموعه آیکون های کاملا قابل ویرایش: </a:t>
            </a:r>
            <a:r>
              <a:rPr lang="en-US" sz="5400" dirty="0"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20" name="Diamond 5">
            <a:extLst>
              <a:ext uri="{FF2B5EF4-FFF2-40B4-BE49-F238E27FC236}">
                <a16:creationId xmlns:a16="http://schemas.microsoft.com/office/drawing/2014/main" id="{3465B375-4E84-F78C-E0F2-7F702AA5CD79}"/>
              </a:ext>
            </a:extLst>
          </p:cNvPr>
          <p:cNvSpPr/>
          <p:nvPr/>
        </p:nvSpPr>
        <p:spPr>
          <a:xfrm>
            <a:off x="6112071" y="1492154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21" name="Isosceles Triangle 51">
            <a:extLst>
              <a:ext uri="{FF2B5EF4-FFF2-40B4-BE49-F238E27FC236}">
                <a16:creationId xmlns:a16="http://schemas.microsoft.com/office/drawing/2014/main" id="{5F6E1F97-08C5-6358-F2EC-E9A06CFBD087}"/>
              </a:ext>
            </a:extLst>
          </p:cNvPr>
          <p:cNvSpPr/>
          <p:nvPr/>
        </p:nvSpPr>
        <p:spPr>
          <a:xfrm>
            <a:off x="5273317" y="1562685"/>
            <a:ext cx="523147" cy="383627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22" name="Isosceles Triangle 57">
            <a:extLst>
              <a:ext uri="{FF2B5EF4-FFF2-40B4-BE49-F238E27FC236}">
                <a16:creationId xmlns:a16="http://schemas.microsoft.com/office/drawing/2014/main" id="{63424AD1-7F0D-4ECB-8CA5-091F527E880B}"/>
              </a:ext>
            </a:extLst>
          </p:cNvPr>
          <p:cNvSpPr/>
          <p:nvPr/>
        </p:nvSpPr>
        <p:spPr>
          <a:xfrm>
            <a:off x="6114156" y="4520205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 dirty="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23" name="Rectangle 7">
            <a:extLst>
              <a:ext uri="{FF2B5EF4-FFF2-40B4-BE49-F238E27FC236}">
                <a16:creationId xmlns:a16="http://schemas.microsoft.com/office/drawing/2014/main" id="{6B2F1961-CF04-775D-8453-22F731D2A229}"/>
              </a:ext>
            </a:extLst>
          </p:cNvPr>
          <p:cNvSpPr/>
          <p:nvPr/>
        </p:nvSpPr>
        <p:spPr>
          <a:xfrm rot="18900000">
            <a:off x="9585735" y="3654559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24" name="Parallelogram 15">
            <a:extLst>
              <a:ext uri="{FF2B5EF4-FFF2-40B4-BE49-F238E27FC236}">
                <a16:creationId xmlns:a16="http://schemas.microsoft.com/office/drawing/2014/main" id="{A4EC39D1-3376-9609-A1C8-4F8F1377DC12}"/>
              </a:ext>
            </a:extLst>
          </p:cNvPr>
          <p:cNvSpPr/>
          <p:nvPr/>
        </p:nvSpPr>
        <p:spPr>
          <a:xfrm flipH="1">
            <a:off x="5267027" y="4641908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25" name="Freeform 19">
            <a:extLst>
              <a:ext uri="{FF2B5EF4-FFF2-40B4-BE49-F238E27FC236}">
                <a16:creationId xmlns:a16="http://schemas.microsoft.com/office/drawing/2014/main" id="{9CE9394E-0A90-77B9-AB5D-F09EF277CDD6}"/>
              </a:ext>
            </a:extLst>
          </p:cNvPr>
          <p:cNvSpPr/>
          <p:nvPr/>
        </p:nvSpPr>
        <p:spPr>
          <a:xfrm>
            <a:off x="7745409" y="3642507"/>
            <a:ext cx="460779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26" name="Rectangle 30">
            <a:extLst>
              <a:ext uri="{FF2B5EF4-FFF2-40B4-BE49-F238E27FC236}">
                <a16:creationId xmlns:a16="http://schemas.microsoft.com/office/drawing/2014/main" id="{0FD3DB35-9B69-6E1E-276F-4709FF31898F}"/>
              </a:ext>
            </a:extLst>
          </p:cNvPr>
          <p:cNvSpPr/>
          <p:nvPr/>
        </p:nvSpPr>
        <p:spPr>
          <a:xfrm>
            <a:off x="11063700" y="3600567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27" name="Rectangle 7">
            <a:extLst>
              <a:ext uri="{FF2B5EF4-FFF2-40B4-BE49-F238E27FC236}">
                <a16:creationId xmlns:a16="http://schemas.microsoft.com/office/drawing/2014/main" id="{394EC351-DAA2-FC7A-77F2-067FB60B382D}"/>
              </a:ext>
            </a:extLst>
          </p:cNvPr>
          <p:cNvSpPr/>
          <p:nvPr/>
        </p:nvSpPr>
        <p:spPr>
          <a:xfrm>
            <a:off x="6950826" y="1518718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28" name="Rectangle 15">
            <a:extLst>
              <a:ext uri="{FF2B5EF4-FFF2-40B4-BE49-F238E27FC236}">
                <a16:creationId xmlns:a16="http://schemas.microsoft.com/office/drawing/2014/main" id="{E9183A84-04B8-C5AA-40F0-9422E751DC66}"/>
              </a:ext>
            </a:extLst>
          </p:cNvPr>
          <p:cNvSpPr/>
          <p:nvPr/>
        </p:nvSpPr>
        <p:spPr>
          <a:xfrm rot="5400000">
            <a:off x="7737685" y="1518715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Pie 24">
            <a:extLst>
              <a:ext uri="{FF2B5EF4-FFF2-40B4-BE49-F238E27FC236}">
                <a16:creationId xmlns:a16="http://schemas.microsoft.com/office/drawing/2014/main" id="{18F23280-1C4F-0222-94D3-5C23600EA497}"/>
              </a:ext>
            </a:extLst>
          </p:cNvPr>
          <p:cNvSpPr/>
          <p:nvPr/>
        </p:nvSpPr>
        <p:spPr>
          <a:xfrm>
            <a:off x="6809929" y="4618985"/>
            <a:ext cx="513183" cy="510343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0" name="Block Arc 14">
            <a:extLst>
              <a:ext uri="{FF2B5EF4-FFF2-40B4-BE49-F238E27FC236}">
                <a16:creationId xmlns:a16="http://schemas.microsoft.com/office/drawing/2014/main" id="{AB371B23-4D2D-74A7-63E2-441465244760}"/>
              </a:ext>
            </a:extLst>
          </p:cNvPr>
          <p:cNvSpPr/>
          <p:nvPr/>
        </p:nvSpPr>
        <p:spPr>
          <a:xfrm rot="16200000">
            <a:off x="8525359" y="1470614"/>
            <a:ext cx="567400" cy="567775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1" name="Block Arc 41">
            <a:extLst>
              <a:ext uri="{FF2B5EF4-FFF2-40B4-BE49-F238E27FC236}">
                <a16:creationId xmlns:a16="http://schemas.microsoft.com/office/drawing/2014/main" id="{5B4FB7F9-EA8C-4229-0437-48AE9CD36E95}"/>
              </a:ext>
            </a:extLst>
          </p:cNvPr>
          <p:cNvSpPr/>
          <p:nvPr/>
        </p:nvSpPr>
        <p:spPr>
          <a:xfrm>
            <a:off x="9408552" y="1424301"/>
            <a:ext cx="473301" cy="660395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2" name="Right Triangle 17">
            <a:extLst>
              <a:ext uri="{FF2B5EF4-FFF2-40B4-BE49-F238E27FC236}">
                <a16:creationId xmlns:a16="http://schemas.microsoft.com/office/drawing/2014/main" id="{C63A559A-9101-D15C-000C-511E6A5D4306}"/>
              </a:ext>
            </a:extLst>
          </p:cNvPr>
          <p:cNvSpPr/>
          <p:nvPr/>
        </p:nvSpPr>
        <p:spPr>
          <a:xfrm>
            <a:off x="7705747" y="4600959"/>
            <a:ext cx="385791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3" name="Oval 66">
            <a:extLst>
              <a:ext uri="{FF2B5EF4-FFF2-40B4-BE49-F238E27FC236}">
                <a16:creationId xmlns:a16="http://schemas.microsoft.com/office/drawing/2014/main" id="{93B3538B-43AD-2E85-A606-71CA8B066698}"/>
              </a:ext>
            </a:extLst>
          </p:cNvPr>
          <p:cNvSpPr/>
          <p:nvPr/>
        </p:nvSpPr>
        <p:spPr>
          <a:xfrm rot="20700000">
            <a:off x="6137536" y="3634207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4" name="Rectangle 9">
            <a:extLst>
              <a:ext uri="{FF2B5EF4-FFF2-40B4-BE49-F238E27FC236}">
                <a16:creationId xmlns:a16="http://schemas.microsoft.com/office/drawing/2014/main" id="{FDBBC2CF-1008-DB1D-16F1-D3C83F726C20}"/>
              </a:ext>
            </a:extLst>
          </p:cNvPr>
          <p:cNvSpPr/>
          <p:nvPr/>
        </p:nvSpPr>
        <p:spPr>
          <a:xfrm>
            <a:off x="4401175" y="3545249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5" name="Frame 17">
            <a:extLst>
              <a:ext uri="{FF2B5EF4-FFF2-40B4-BE49-F238E27FC236}">
                <a16:creationId xmlns:a16="http://schemas.microsoft.com/office/drawing/2014/main" id="{409DA5D0-EE0E-B3FC-B3AD-C25FC7E907CB}"/>
              </a:ext>
            </a:extLst>
          </p:cNvPr>
          <p:cNvSpPr/>
          <p:nvPr/>
        </p:nvSpPr>
        <p:spPr>
          <a:xfrm>
            <a:off x="4376237" y="4613418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6" name="Teardrop 1">
            <a:extLst>
              <a:ext uri="{FF2B5EF4-FFF2-40B4-BE49-F238E27FC236}">
                <a16:creationId xmlns:a16="http://schemas.microsoft.com/office/drawing/2014/main" id="{B390D95E-D543-42E6-B0D0-E3ACAED6B816}"/>
              </a:ext>
            </a:extLst>
          </p:cNvPr>
          <p:cNvSpPr/>
          <p:nvPr/>
        </p:nvSpPr>
        <p:spPr>
          <a:xfrm rot="18805991">
            <a:off x="10126693" y="1539349"/>
            <a:ext cx="551843" cy="546087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7" name="Rectangle 130">
            <a:extLst>
              <a:ext uri="{FF2B5EF4-FFF2-40B4-BE49-F238E27FC236}">
                <a16:creationId xmlns:a16="http://schemas.microsoft.com/office/drawing/2014/main" id="{E50E2A60-41D8-E44E-B5B6-FDD63153ACFA}"/>
              </a:ext>
            </a:extLst>
          </p:cNvPr>
          <p:cNvSpPr/>
          <p:nvPr/>
        </p:nvSpPr>
        <p:spPr>
          <a:xfrm>
            <a:off x="10932822" y="1539416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8" name="Right Triangle 17">
            <a:extLst>
              <a:ext uri="{FF2B5EF4-FFF2-40B4-BE49-F238E27FC236}">
                <a16:creationId xmlns:a16="http://schemas.microsoft.com/office/drawing/2014/main" id="{7A043F94-FE8E-EDC1-0292-90A6E099A713}"/>
              </a:ext>
            </a:extLst>
          </p:cNvPr>
          <p:cNvSpPr>
            <a:spLocks noChangeAspect="1"/>
          </p:cNvSpPr>
          <p:nvPr/>
        </p:nvSpPr>
        <p:spPr>
          <a:xfrm>
            <a:off x="9363475" y="4578027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39" name="Right Triangle 17">
            <a:extLst>
              <a:ext uri="{FF2B5EF4-FFF2-40B4-BE49-F238E27FC236}">
                <a16:creationId xmlns:a16="http://schemas.microsoft.com/office/drawing/2014/main" id="{F3BC0C45-8B57-D259-909A-4EAE19B39031}"/>
              </a:ext>
            </a:extLst>
          </p:cNvPr>
          <p:cNvSpPr>
            <a:spLocks noChangeAspect="1"/>
          </p:cNvSpPr>
          <p:nvPr/>
        </p:nvSpPr>
        <p:spPr>
          <a:xfrm>
            <a:off x="8488431" y="4578027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40" name="Right Triangle 17">
            <a:extLst>
              <a:ext uri="{FF2B5EF4-FFF2-40B4-BE49-F238E27FC236}">
                <a16:creationId xmlns:a16="http://schemas.microsoft.com/office/drawing/2014/main" id="{B25660A8-ACC1-B187-3283-1C1585A5CDF5}"/>
              </a:ext>
            </a:extLst>
          </p:cNvPr>
          <p:cNvSpPr>
            <a:spLocks noChangeAspect="1"/>
          </p:cNvSpPr>
          <p:nvPr/>
        </p:nvSpPr>
        <p:spPr>
          <a:xfrm>
            <a:off x="10238515" y="4578027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41" name="Oval 44">
            <a:extLst>
              <a:ext uri="{FF2B5EF4-FFF2-40B4-BE49-F238E27FC236}">
                <a16:creationId xmlns:a16="http://schemas.microsoft.com/office/drawing/2014/main" id="{3CFBCECA-3E1D-04E9-FDBC-17B33C9EF4BE}"/>
              </a:ext>
            </a:extLst>
          </p:cNvPr>
          <p:cNvSpPr>
            <a:spLocks noChangeAspect="1"/>
          </p:cNvSpPr>
          <p:nvPr/>
        </p:nvSpPr>
        <p:spPr>
          <a:xfrm>
            <a:off x="11113558" y="4578027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sp>
        <p:nvSpPr>
          <p:cNvPr id="142" name="Google Shape;6000;p67">
            <a:extLst>
              <a:ext uri="{FF2B5EF4-FFF2-40B4-BE49-F238E27FC236}">
                <a16:creationId xmlns:a16="http://schemas.microsoft.com/office/drawing/2014/main" id="{A28EBB0F-AF33-C714-F1E1-100D739F0FDA}"/>
              </a:ext>
            </a:extLst>
          </p:cNvPr>
          <p:cNvSpPr/>
          <p:nvPr/>
        </p:nvSpPr>
        <p:spPr>
          <a:xfrm>
            <a:off x="4351196" y="1478771"/>
            <a:ext cx="604245" cy="616479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grpSp>
        <p:nvGrpSpPr>
          <p:cNvPr id="143" name="Google Shape;6029;p67">
            <a:extLst>
              <a:ext uri="{FF2B5EF4-FFF2-40B4-BE49-F238E27FC236}">
                <a16:creationId xmlns:a16="http://schemas.microsoft.com/office/drawing/2014/main" id="{8D0EF617-6953-F698-41F5-5279F1E92F1D}"/>
              </a:ext>
            </a:extLst>
          </p:cNvPr>
          <p:cNvGrpSpPr/>
          <p:nvPr/>
        </p:nvGrpSpPr>
        <p:grpSpPr>
          <a:xfrm>
            <a:off x="9367813" y="5419901"/>
            <a:ext cx="404147" cy="560241"/>
            <a:chOff x="-38860325" y="3221750"/>
            <a:chExt cx="228425" cy="316650"/>
          </a:xfrm>
          <a:solidFill>
            <a:schemeClr val="bg1"/>
          </a:solidFill>
        </p:grpSpPr>
        <p:sp>
          <p:nvSpPr>
            <p:cNvPr id="144" name="Google Shape;6030;p67">
              <a:extLst>
                <a:ext uri="{FF2B5EF4-FFF2-40B4-BE49-F238E27FC236}">
                  <a16:creationId xmlns:a16="http://schemas.microsoft.com/office/drawing/2014/main" id="{9EC652A1-5194-3FA7-C34C-BA205F5807AC}"/>
                </a:ext>
              </a:extLst>
            </p:cNvPr>
            <p:cNvSpPr/>
            <p:nvPr/>
          </p:nvSpPr>
          <p:spPr>
            <a:xfrm>
              <a:off x="-38735875" y="3222550"/>
              <a:ext cx="103975" cy="123675"/>
            </a:xfrm>
            <a:custGeom>
              <a:avLst/>
              <a:gdLst/>
              <a:ahLst/>
              <a:cxnLst/>
              <a:rect l="l" t="t" r="r" b="b"/>
              <a:pathLst>
                <a:path w="4159" h="4947" extrusionOk="0">
                  <a:moveTo>
                    <a:pt x="0" y="0"/>
                  </a:moveTo>
                  <a:lnTo>
                    <a:pt x="0" y="2552"/>
                  </a:lnTo>
                  <a:cubicBezTo>
                    <a:pt x="473" y="2710"/>
                    <a:pt x="851" y="3182"/>
                    <a:pt x="851" y="3750"/>
                  </a:cubicBezTo>
                  <a:lnTo>
                    <a:pt x="851" y="4947"/>
                  </a:lnTo>
                  <a:lnTo>
                    <a:pt x="4159" y="4947"/>
                  </a:lnTo>
                  <a:lnTo>
                    <a:pt x="4159" y="3687"/>
                  </a:lnTo>
                  <a:cubicBezTo>
                    <a:pt x="4159" y="1639"/>
                    <a:pt x="2489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31;p67">
              <a:extLst>
                <a:ext uri="{FF2B5EF4-FFF2-40B4-BE49-F238E27FC236}">
                  <a16:creationId xmlns:a16="http://schemas.microsoft.com/office/drawing/2014/main" id="{7B555FF4-A309-717F-6A91-04513D10678F}"/>
                </a:ext>
              </a:extLst>
            </p:cNvPr>
            <p:cNvSpPr/>
            <p:nvPr/>
          </p:nvSpPr>
          <p:spPr>
            <a:xfrm>
              <a:off x="-38756375" y="3302875"/>
              <a:ext cx="22075" cy="63050"/>
            </a:xfrm>
            <a:custGeom>
              <a:avLst/>
              <a:gdLst/>
              <a:ahLst/>
              <a:cxnLst/>
              <a:rect l="l" t="t" r="r" b="b"/>
              <a:pathLst>
                <a:path w="883" h="2522" extrusionOk="0">
                  <a:moveTo>
                    <a:pt x="474" y="1"/>
                  </a:moveTo>
                  <a:cubicBezTo>
                    <a:pt x="253" y="1"/>
                    <a:pt x="95" y="222"/>
                    <a:pt x="95" y="442"/>
                  </a:cubicBezTo>
                  <a:lnTo>
                    <a:pt x="95" y="2112"/>
                  </a:lnTo>
                  <a:cubicBezTo>
                    <a:pt x="1" y="2332"/>
                    <a:pt x="190" y="2521"/>
                    <a:pt x="442" y="2521"/>
                  </a:cubicBezTo>
                  <a:cubicBezTo>
                    <a:pt x="663" y="2521"/>
                    <a:pt x="820" y="2332"/>
                    <a:pt x="883" y="2112"/>
                  </a:cubicBezTo>
                  <a:lnTo>
                    <a:pt x="883" y="442"/>
                  </a:lnTo>
                  <a:cubicBezTo>
                    <a:pt x="883" y="222"/>
                    <a:pt x="663" y="64"/>
                    <a:pt x="4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032;p67">
              <a:extLst>
                <a:ext uri="{FF2B5EF4-FFF2-40B4-BE49-F238E27FC236}">
                  <a16:creationId xmlns:a16="http://schemas.microsoft.com/office/drawing/2014/main" id="{73F64875-DE9A-83B8-5A71-FE3696F25EC1}"/>
                </a:ext>
              </a:extLst>
            </p:cNvPr>
            <p:cNvSpPr/>
            <p:nvPr/>
          </p:nvSpPr>
          <p:spPr>
            <a:xfrm>
              <a:off x="-38859550" y="3221750"/>
              <a:ext cx="103200" cy="122900"/>
            </a:xfrm>
            <a:custGeom>
              <a:avLst/>
              <a:gdLst/>
              <a:ahLst/>
              <a:cxnLst/>
              <a:rect l="l" t="t" r="r" b="b"/>
              <a:pathLst>
                <a:path w="4128" h="4916" extrusionOk="0">
                  <a:moveTo>
                    <a:pt x="3687" y="1"/>
                  </a:moveTo>
                  <a:cubicBezTo>
                    <a:pt x="1671" y="1"/>
                    <a:pt x="1" y="1639"/>
                    <a:pt x="1" y="3687"/>
                  </a:cubicBezTo>
                  <a:lnTo>
                    <a:pt x="1" y="4916"/>
                  </a:lnTo>
                  <a:lnTo>
                    <a:pt x="3309" y="4916"/>
                  </a:lnTo>
                  <a:lnTo>
                    <a:pt x="3309" y="3687"/>
                  </a:lnTo>
                  <a:cubicBezTo>
                    <a:pt x="3309" y="3151"/>
                    <a:pt x="3655" y="2710"/>
                    <a:pt x="4128" y="2521"/>
                  </a:cubicBezTo>
                  <a:lnTo>
                    <a:pt x="41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6033;p67">
              <a:extLst>
                <a:ext uri="{FF2B5EF4-FFF2-40B4-BE49-F238E27FC236}">
                  <a16:creationId xmlns:a16="http://schemas.microsoft.com/office/drawing/2014/main" id="{A60C8E58-F769-078B-EBEF-A3C91BC2FDA5}"/>
                </a:ext>
              </a:extLst>
            </p:cNvPr>
            <p:cNvSpPr/>
            <p:nvPr/>
          </p:nvSpPr>
          <p:spPr>
            <a:xfrm>
              <a:off x="-38860325" y="3367475"/>
              <a:ext cx="228425" cy="170925"/>
            </a:xfrm>
            <a:custGeom>
              <a:avLst/>
              <a:gdLst/>
              <a:ahLst/>
              <a:cxnLst/>
              <a:rect l="l" t="t" r="r" b="b"/>
              <a:pathLst>
                <a:path w="9137" h="6837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5199"/>
                    <a:pt x="1639" y="6837"/>
                    <a:pt x="3686" y="6837"/>
                  </a:cubicBezTo>
                  <a:lnTo>
                    <a:pt x="5356" y="6837"/>
                  </a:lnTo>
                  <a:cubicBezTo>
                    <a:pt x="7467" y="6837"/>
                    <a:pt x="9137" y="5199"/>
                    <a:pt x="9137" y="3151"/>
                  </a:cubicBezTo>
                  <a:lnTo>
                    <a:pt x="9137" y="0"/>
                  </a:lnTo>
                  <a:lnTo>
                    <a:pt x="5734" y="0"/>
                  </a:lnTo>
                  <a:cubicBezTo>
                    <a:pt x="5577" y="473"/>
                    <a:pt x="5104" y="819"/>
                    <a:pt x="4568" y="819"/>
                  </a:cubicBezTo>
                  <a:cubicBezTo>
                    <a:pt x="4001" y="819"/>
                    <a:pt x="3560" y="473"/>
                    <a:pt x="3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6066;p67">
            <a:extLst>
              <a:ext uri="{FF2B5EF4-FFF2-40B4-BE49-F238E27FC236}">
                <a16:creationId xmlns:a16="http://schemas.microsoft.com/office/drawing/2014/main" id="{6D6E45FA-464A-0DFE-888A-69D9F38B0A68}"/>
              </a:ext>
            </a:extLst>
          </p:cNvPr>
          <p:cNvGrpSpPr/>
          <p:nvPr/>
        </p:nvGrpSpPr>
        <p:grpSpPr>
          <a:xfrm>
            <a:off x="4313801" y="2400895"/>
            <a:ext cx="644203" cy="641015"/>
            <a:chOff x="-38538975" y="3954250"/>
            <a:chExt cx="318225" cy="316650"/>
          </a:xfrm>
          <a:solidFill>
            <a:schemeClr val="bg1"/>
          </a:solidFill>
        </p:grpSpPr>
        <p:sp>
          <p:nvSpPr>
            <p:cNvPr id="149" name="Google Shape;6067;p67">
              <a:extLst>
                <a:ext uri="{FF2B5EF4-FFF2-40B4-BE49-F238E27FC236}">
                  <a16:creationId xmlns:a16="http://schemas.microsoft.com/office/drawing/2014/main" id="{E89B260B-B796-21CD-E2B9-A58687C83B10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6068;p67">
              <a:extLst>
                <a:ext uri="{FF2B5EF4-FFF2-40B4-BE49-F238E27FC236}">
                  <a16:creationId xmlns:a16="http://schemas.microsoft.com/office/drawing/2014/main" id="{0744F2B9-EC93-0161-548E-72846EE8B4F8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7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5976;p67">
            <a:extLst>
              <a:ext uri="{FF2B5EF4-FFF2-40B4-BE49-F238E27FC236}">
                <a16:creationId xmlns:a16="http://schemas.microsoft.com/office/drawing/2014/main" id="{6DAA0BE6-4125-C24F-7999-83A78DA6F5B1}"/>
              </a:ext>
            </a:extLst>
          </p:cNvPr>
          <p:cNvGrpSpPr/>
          <p:nvPr/>
        </p:nvGrpSpPr>
        <p:grpSpPr>
          <a:xfrm>
            <a:off x="4399885" y="5618924"/>
            <a:ext cx="495395" cy="442067"/>
            <a:chOff x="-42996150" y="3612600"/>
            <a:chExt cx="323750" cy="288900"/>
          </a:xfrm>
          <a:solidFill>
            <a:schemeClr val="bg1"/>
          </a:solidFill>
        </p:grpSpPr>
        <p:sp>
          <p:nvSpPr>
            <p:cNvPr id="152" name="Google Shape;5977;p67">
              <a:extLst>
                <a:ext uri="{FF2B5EF4-FFF2-40B4-BE49-F238E27FC236}">
                  <a16:creationId xmlns:a16="http://schemas.microsoft.com/office/drawing/2014/main" id="{692FE61E-7EB4-A63D-C078-23589712C75F}"/>
                </a:ext>
              </a:extLst>
            </p:cNvPr>
            <p:cNvSpPr/>
            <p:nvPr/>
          </p:nvSpPr>
          <p:spPr>
            <a:xfrm>
              <a:off x="-42914225" y="3612600"/>
              <a:ext cx="241825" cy="239275"/>
            </a:xfrm>
            <a:custGeom>
              <a:avLst/>
              <a:gdLst/>
              <a:ahLst/>
              <a:cxnLst/>
              <a:rect l="l" t="t" r="r" b="b"/>
              <a:pathLst>
                <a:path w="9673" h="9571" extrusionOk="0">
                  <a:moveTo>
                    <a:pt x="5963" y="1"/>
                  </a:moveTo>
                  <a:cubicBezTo>
                    <a:pt x="5661" y="1"/>
                    <a:pt x="5365" y="127"/>
                    <a:pt x="5136" y="371"/>
                  </a:cubicBezTo>
                  <a:lnTo>
                    <a:pt x="0" y="5507"/>
                  </a:lnTo>
                  <a:lnTo>
                    <a:pt x="4064" y="9571"/>
                  </a:lnTo>
                  <a:lnTo>
                    <a:pt x="9200" y="4436"/>
                  </a:lnTo>
                  <a:cubicBezTo>
                    <a:pt x="9672" y="3963"/>
                    <a:pt x="9672" y="3207"/>
                    <a:pt x="9200" y="2734"/>
                  </a:cubicBezTo>
                  <a:lnTo>
                    <a:pt x="6868" y="434"/>
                  </a:lnTo>
                  <a:cubicBezTo>
                    <a:pt x="6609" y="143"/>
                    <a:pt x="6283" y="1"/>
                    <a:pt x="59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978;p67">
              <a:extLst>
                <a:ext uri="{FF2B5EF4-FFF2-40B4-BE49-F238E27FC236}">
                  <a16:creationId xmlns:a16="http://schemas.microsoft.com/office/drawing/2014/main" id="{BED25A32-04B3-553A-D2B8-827C32C2520D}"/>
                </a:ext>
              </a:extLst>
            </p:cNvPr>
            <p:cNvSpPr/>
            <p:nvPr/>
          </p:nvSpPr>
          <p:spPr>
            <a:xfrm>
              <a:off x="-42946525" y="3762850"/>
              <a:ext cx="118950" cy="118950"/>
            </a:xfrm>
            <a:custGeom>
              <a:avLst/>
              <a:gdLst/>
              <a:ahLst/>
              <a:cxnLst/>
              <a:rect l="l" t="t" r="r" b="b"/>
              <a:pathLst>
                <a:path w="4758" h="4758" extrusionOk="0">
                  <a:moveTo>
                    <a:pt x="725" y="1"/>
                  </a:moveTo>
                  <a:lnTo>
                    <a:pt x="473" y="284"/>
                  </a:lnTo>
                  <a:cubicBezTo>
                    <a:pt x="253" y="505"/>
                    <a:pt x="95" y="820"/>
                    <a:pt x="95" y="1198"/>
                  </a:cubicBezTo>
                  <a:cubicBezTo>
                    <a:pt x="95" y="1450"/>
                    <a:pt x="190" y="1765"/>
                    <a:pt x="442" y="1986"/>
                  </a:cubicBezTo>
                  <a:cubicBezTo>
                    <a:pt x="631" y="2112"/>
                    <a:pt x="599" y="2458"/>
                    <a:pt x="442" y="2616"/>
                  </a:cubicBezTo>
                  <a:lnTo>
                    <a:pt x="1" y="3025"/>
                  </a:lnTo>
                  <a:lnTo>
                    <a:pt x="1733" y="4758"/>
                  </a:lnTo>
                  <a:lnTo>
                    <a:pt x="2174" y="4348"/>
                  </a:lnTo>
                  <a:cubicBezTo>
                    <a:pt x="2253" y="4270"/>
                    <a:pt x="2363" y="4230"/>
                    <a:pt x="2478" y="4230"/>
                  </a:cubicBezTo>
                  <a:cubicBezTo>
                    <a:pt x="2592" y="4230"/>
                    <a:pt x="2710" y="4270"/>
                    <a:pt x="2804" y="4348"/>
                  </a:cubicBezTo>
                  <a:cubicBezTo>
                    <a:pt x="3025" y="4569"/>
                    <a:pt x="3340" y="4695"/>
                    <a:pt x="3655" y="4695"/>
                  </a:cubicBezTo>
                  <a:cubicBezTo>
                    <a:pt x="3970" y="4695"/>
                    <a:pt x="4254" y="4569"/>
                    <a:pt x="4506" y="4348"/>
                  </a:cubicBezTo>
                  <a:lnTo>
                    <a:pt x="4758" y="4065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979;p67">
              <a:extLst>
                <a:ext uri="{FF2B5EF4-FFF2-40B4-BE49-F238E27FC236}">
                  <a16:creationId xmlns:a16="http://schemas.microsoft.com/office/drawing/2014/main" id="{0E6D1B8A-E92D-1CD6-6352-6D73029CA50D}"/>
                </a:ext>
              </a:extLst>
            </p:cNvPr>
            <p:cNvSpPr/>
            <p:nvPr/>
          </p:nvSpPr>
          <p:spPr>
            <a:xfrm>
              <a:off x="-42996150" y="3855800"/>
              <a:ext cx="78000" cy="45700"/>
            </a:xfrm>
            <a:custGeom>
              <a:avLst/>
              <a:gdLst/>
              <a:ahLst/>
              <a:cxnLst/>
              <a:rect l="l" t="t" r="r" b="b"/>
              <a:pathLst>
                <a:path w="3120" h="1828" extrusionOk="0">
                  <a:moveTo>
                    <a:pt x="1450" y="0"/>
                  </a:moveTo>
                  <a:lnTo>
                    <a:pt x="253" y="1166"/>
                  </a:lnTo>
                  <a:cubicBezTo>
                    <a:pt x="1" y="1355"/>
                    <a:pt x="190" y="1828"/>
                    <a:pt x="536" y="1828"/>
                  </a:cubicBezTo>
                  <a:lnTo>
                    <a:pt x="2773" y="1828"/>
                  </a:lnTo>
                  <a:cubicBezTo>
                    <a:pt x="2931" y="1828"/>
                    <a:pt x="3025" y="1765"/>
                    <a:pt x="3120" y="1670"/>
                  </a:cubicBezTo>
                  <a:lnTo>
                    <a:pt x="14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5989;p67">
            <a:extLst>
              <a:ext uri="{FF2B5EF4-FFF2-40B4-BE49-F238E27FC236}">
                <a16:creationId xmlns:a16="http://schemas.microsoft.com/office/drawing/2014/main" id="{DFCF0C19-EB45-C952-A116-DAF011350EA9}"/>
              </a:ext>
            </a:extLst>
          </p:cNvPr>
          <p:cNvGrpSpPr/>
          <p:nvPr/>
        </p:nvGrpSpPr>
        <p:grpSpPr>
          <a:xfrm>
            <a:off x="8432704" y="5501961"/>
            <a:ext cx="496541" cy="485831"/>
            <a:chOff x="-41117650" y="3605525"/>
            <a:chExt cx="324500" cy="317500"/>
          </a:xfrm>
          <a:solidFill>
            <a:schemeClr val="bg1"/>
          </a:solidFill>
        </p:grpSpPr>
        <p:sp>
          <p:nvSpPr>
            <p:cNvPr id="156" name="Google Shape;5990;p67">
              <a:extLst>
                <a:ext uri="{FF2B5EF4-FFF2-40B4-BE49-F238E27FC236}">
                  <a16:creationId xmlns:a16="http://schemas.microsoft.com/office/drawing/2014/main" id="{8EF101D7-9079-C689-D6F9-469F39D239C1}"/>
                </a:ext>
              </a:extLst>
            </p:cNvPr>
            <p:cNvSpPr/>
            <p:nvPr/>
          </p:nvSpPr>
          <p:spPr>
            <a:xfrm>
              <a:off x="-41016850" y="3605525"/>
              <a:ext cx="106350" cy="105375"/>
            </a:xfrm>
            <a:custGeom>
              <a:avLst/>
              <a:gdLst/>
              <a:ahLst/>
              <a:cxnLst/>
              <a:rect l="l" t="t" r="r" b="b"/>
              <a:pathLst>
                <a:path w="4254" h="4215" extrusionOk="0">
                  <a:moveTo>
                    <a:pt x="2064" y="1"/>
                  </a:moveTo>
                  <a:cubicBezTo>
                    <a:pt x="1954" y="1"/>
                    <a:pt x="1844" y="40"/>
                    <a:pt x="1765" y="119"/>
                  </a:cubicBezTo>
                  <a:lnTo>
                    <a:pt x="1" y="1883"/>
                  </a:lnTo>
                  <a:lnTo>
                    <a:pt x="2332" y="4214"/>
                  </a:lnTo>
                  <a:lnTo>
                    <a:pt x="4096" y="2450"/>
                  </a:lnTo>
                  <a:cubicBezTo>
                    <a:pt x="4254" y="2293"/>
                    <a:pt x="4254" y="2009"/>
                    <a:pt x="4096" y="1852"/>
                  </a:cubicBezTo>
                  <a:lnTo>
                    <a:pt x="2364" y="119"/>
                  </a:lnTo>
                  <a:cubicBezTo>
                    <a:pt x="2285" y="40"/>
                    <a:pt x="2175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991;p67">
              <a:extLst>
                <a:ext uri="{FF2B5EF4-FFF2-40B4-BE49-F238E27FC236}">
                  <a16:creationId xmlns:a16="http://schemas.microsoft.com/office/drawing/2014/main" id="{D4A7D6C9-B2E2-5573-C3F7-48AF75BCBA02}"/>
                </a:ext>
              </a:extLst>
            </p:cNvPr>
            <p:cNvSpPr/>
            <p:nvPr/>
          </p:nvSpPr>
          <p:spPr>
            <a:xfrm>
              <a:off x="-40900275" y="3721300"/>
              <a:ext cx="107125" cy="105375"/>
            </a:xfrm>
            <a:custGeom>
              <a:avLst/>
              <a:gdLst/>
              <a:ahLst/>
              <a:cxnLst/>
              <a:rect l="l" t="t" r="r" b="b"/>
              <a:pathLst>
                <a:path w="4285" h="4215" extrusionOk="0">
                  <a:moveTo>
                    <a:pt x="2064" y="1"/>
                  </a:moveTo>
                  <a:cubicBezTo>
                    <a:pt x="1954" y="1"/>
                    <a:pt x="1843" y="40"/>
                    <a:pt x="1765" y="119"/>
                  </a:cubicBezTo>
                  <a:lnTo>
                    <a:pt x="0" y="1915"/>
                  </a:lnTo>
                  <a:lnTo>
                    <a:pt x="2300" y="4215"/>
                  </a:lnTo>
                  <a:lnTo>
                    <a:pt x="4128" y="2482"/>
                  </a:lnTo>
                  <a:cubicBezTo>
                    <a:pt x="4285" y="2324"/>
                    <a:pt x="4285" y="2072"/>
                    <a:pt x="4128" y="1915"/>
                  </a:cubicBezTo>
                  <a:lnTo>
                    <a:pt x="2363" y="119"/>
                  </a:lnTo>
                  <a:cubicBezTo>
                    <a:pt x="2285" y="40"/>
                    <a:pt x="2174" y="1"/>
                    <a:pt x="20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992;p67">
              <a:extLst>
                <a:ext uri="{FF2B5EF4-FFF2-40B4-BE49-F238E27FC236}">
                  <a16:creationId xmlns:a16="http://schemas.microsoft.com/office/drawing/2014/main" id="{D85CA7D7-87B4-2063-6A72-3987E9562953}"/>
                </a:ext>
              </a:extLst>
            </p:cNvPr>
            <p:cNvSpPr/>
            <p:nvPr/>
          </p:nvSpPr>
          <p:spPr>
            <a:xfrm>
              <a:off x="-41117650" y="3668350"/>
              <a:ext cx="262300" cy="254675"/>
            </a:xfrm>
            <a:custGeom>
              <a:avLst/>
              <a:gdLst/>
              <a:ahLst/>
              <a:cxnLst/>
              <a:rect l="l" t="t" r="r" b="b"/>
              <a:pathLst>
                <a:path w="10492" h="10187" extrusionOk="0">
                  <a:moveTo>
                    <a:pt x="3497" y="0"/>
                  </a:moveTo>
                  <a:lnTo>
                    <a:pt x="1764" y="1733"/>
                  </a:lnTo>
                  <a:cubicBezTo>
                    <a:pt x="1166" y="2332"/>
                    <a:pt x="725" y="3088"/>
                    <a:pt x="504" y="3812"/>
                  </a:cubicBezTo>
                  <a:cubicBezTo>
                    <a:pt x="0" y="5514"/>
                    <a:pt x="410" y="7404"/>
                    <a:pt x="1764" y="8759"/>
                  </a:cubicBezTo>
                  <a:cubicBezTo>
                    <a:pt x="2667" y="9661"/>
                    <a:pt x="3919" y="10187"/>
                    <a:pt x="5273" y="10187"/>
                  </a:cubicBezTo>
                  <a:cubicBezTo>
                    <a:pt x="5384" y="10187"/>
                    <a:pt x="5496" y="10183"/>
                    <a:pt x="5608" y="10176"/>
                  </a:cubicBezTo>
                  <a:cubicBezTo>
                    <a:pt x="6679" y="10082"/>
                    <a:pt x="7876" y="9609"/>
                    <a:pt x="8758" y="8759"/>
                  </a:cubicBezTo>
                  <a:lnTo>
                    <a:pt x="10491" y="7026"/>
                  </a:lnTo>
                  <a:lnTo>
                    <a:pt x="8191" y="4694"/>
                  </a:lnTo>
                  <a:lnTo>
                    <a:pt x="6396" y="6396"/>
                  </a:lnTo>
                  <a:cubicBezTo>
                    <a:pt x="6077" y="6715"/>
                    <a:pt x="5645" y="6880"/>
                    <a:pt x="5214" y="6880"/>
                  </a:cubicBezTo>
                  <a:cubicBezTo>
                    <a:pt x="4794" y="6880"/>
                    <a:pt x="4375" y="6722"/>
                    <a:pt x="4064" y="6396"/>
                  </a:cubicBezTo>
                  <a:cubicBezTo>
                    <a:pt x="3434" y="5766"/>
                    <a:pt x="3434" y="4694"/>
                    <a:pt x="4064" y="4064"/>
                  </a:cubicBezTo>
                  <a:lnTo>
                    <a:pt x="5797" y="2332"/>
                  </a:lnTo>
                  <a:lnTo>
                    <a:pt x="34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oogle Shape;6007;p67">
            <a:extLst>
              <a:ext uri="{FF2B5EF4-FFF2-40B4-BE49-F238E27FC236}">
                <a16:creationId xmlns:a16="http://schemas.microsoft.com/office/drawing/2014/main" id="{7DC7E82D-2BCE-2DA8-0737-0D89E50C3E9A}"/>
              </a:ext>
            </a:extLst>
          </p:cNvPr>
          <p:cNvGrpSpPr/>
          <p:nvPr/>
        </p:nvGrpSpPr>
        <p:grpSpPr>
          <a:xfrm>
            <a:off x="5285551" y="5542722"/>
            <a:ext cx="469687" cy="475692"/>
            <a:chOff x="-42617300" y="3587775"/>
            <a:chExt cx="306950" cy="310875"/>
          </a:xfrm>
          <a:solidFill>
            <a:schemeClr val="bg1"/>
          </a:solidFill>
        </p:grpSpPr>
        <p:sp>
          <p:nvSpPr>
            <p:cNvPr id="160" name="Google Shape;6008;p67">
              <a:extLst>
                <a:ext uri="{FF2B5EF4-FFF2-40B4-BE49-F238E27FC236}">
                  <a16:creationId xmlns:a16="http://schemas.microsoft.com/office/drawing/2014/main" id="{946A4B99-4133-C3CB-DC7A-E3B52D676063}"/>
                </a:ext>
              </a:extLst>
            </p:cNvPr>
            <p:cNvSpPr/>
            <p:nvPr/>
          </p:nvSpPr>
          <p:spPr>
            <a:xfrm>
              <a:off x="-42617300" y="3587775"/>
              <a:ext cx="306950" cy="310875"/>
            </a:xfrm>
            <a:custGeom>
              <a:avLst/>
              <a:gdLst/>
              <a:ahLst/>
              <a:cxnLst/>
              <a:rect l="l" t="t" r="r" b="b"/>
              <a:pathLst>
                <a:path w="12278" h="12435" extrusionOk="0">
                  <a:moveTo>
                    <a:pt x="5905" y="860"/>
                  </a:moveTo>
                  <a:cubicBezTo>
                    <a:pt x="6421" y="860"/>
                    <a:pt x="6926" y="1412"/>
                    <a:pt x="7341" y="2467"/>
                  </a:cubicBezTo>
                  <a:cubicBezTo>
                    <a:pt x="6837" y="2593"/>
                    <a:pt x="6365" y="2782"/>
                    <a:pt x="5892" y="3003"/>
                  </a:cubicBezTo>
                  <a:cubicBezTo>
                    <a:pt x="5419" y="2782"/>
                    <a:pt x="4947" y="2593"/>
                    <a:pt x="4443" y="2467"/>
                  </a:cubicBezTo>
                  <a:cubicBezTo>
                    <a:pt x="4893" y="1381"/>
                    <a:pt x="5404" y="860"/>
                    <a:pt x="5905" y="860"/>
                  </a:cubicBezTo>
                  <a:close/>
                  <a:moveTo>
                    <a:pt x="4191" y="3255"/>
                  </a:moveTo>
                  <a:cubicBezTo>
                    <a:pt x="4443" y="3349"/>
                    <a:pt x="4632" y="3381"/>
                    <a:pt x="4884" y="3475"/>
                  </a:cubicBezTo>
                  <a:cubicBezTo>
                    <a:pt x="4726" y="3538"/>
                    <a:pt x="4600" y="3601"/>
                    <a:pt x="4443" y="3696"/>
                  </a:cubicBezTo>
                  <a:cubicBezTo>
                    <a:pt x="4285" y="3790"/>
                    <a:pt x="4159" y="3853"/>
                    <a:pt x="4002" y="3948"/>
                  </a:cubicBezTo>
                  <a:cubicBezTo>
                    <a:pt x="4096" y="3727"/>
                    <a:pt x="4159" y="3507"/>
                    <a:pt x="4191" y="3255"/>
                  </a:cubicBezTo>
                  <a:close/>
                  <a:moveTo>
                    <a:pt x="7625" y="3318"/>
                  </a:moveTo>
                  <a:cubicBezTo>
                    <a:pt x="7688" y="3507"/>
                    <a:pt x="7751" y="3727"/>
                    <a:pt x="7782" y="3979"/>
                  </a:cubicBezTo>
                  <a:cubicBezTo>
                    <a:pt x="7499" y="3790"/>
                    <a:pt x="7247" y="3633"/>
                    <a:pt x="6963" y="3507"/>
                  </a:cubicBezTo>
                  <a:cubicBezTo>
                    <a:pt x="7184" y="3412"/>
                    <a:pt x="7404" y="3349"/>
                    <a:pt x="7625" y="3318"/>
                  </a:cubicBezTo>
                  <a:close/>
                  <a:moveTo>
                    <a:pt x="2611" y="3034"/>
                  </a:moveTo>
                  <a:cubicBezTo>
                    <a:pt x="2846" y="3034"/>
                    <a:pt x="3110" y="3054"/>
                    <a:pt x="3403" y="3097"/>
                  </a:cubicBezTo>
                  <a:cubicBezTo>
                    <a:pt x="3309" y="3570"/>
                    <a:pt x="3183" y="4042"/>
                    <a:pt x="3151" y="4609"/>
                  </a:cubicBezTo>
                  <a:cubicBezTo>
                    <a:pt x="2742" y="4924"/>
                    <a:pt x="2363" y="5240"/>
                    <a:pt x="1954" y="5586"/>
                  </a:cubicBezTo>
                  <a:cubicBezTo>
                    <a:pt x="712" y="4068"/>
                    <a:pt x="945" y="3034"/>
                    <a:pt x="2611" y="3034"/>
                  </a:cubicBezTo>
                  <a:close/>
                  <a:moveTo>
                    <a:pt x="9301" y="3075"/>
                  </a:moveTo>
                  <a:cubicBezTo>
                    <a:pt x="10879" y="3075"/>
                    <a:pt x="11079" y="4102"/>
                    <a:pt x="9862" y="5618"/>
                  </a:cubicBezTo>
                  <a:cubicBezTo>
                    <a:pt x="9515" y="5271"/>
                    <a:pt x="9137" y="4924"/>
                    <a:pt x="8696" y="4641"/>
                  </a:cubicBezTo>
                  <a:cubicBezTo>
                    <a:pt x="8601" y="4137"/>
                    <a:pt x="8538" y="3601"/>
                    <a:pt x="8412" y="3160"/>
                  </a:cubicBezTo>
                  <a:cubicBezTo>
                    <a:pt x="8746" y="3102"/>
                    <a:pt x="9042" y="3075"/>
                    <a:pt x="9301" y="3075"/>
                  </a:cubicBezTo>
                  <a:close/>
                  <a:moveTo>
                    <a:pt x="8822" y="5744"/>
                  </a:moveTo>
                  <a:cubicBezTo>
                    <a:pt x="9011" y="5901"/>
                    <a:pt x="9169" y="6059"/>
                    <a:pt x="9326" y="6216"/>
                  </a:cubicBezTo>
                  <a:cubicBezTo>
                    <a:pt x="9169" y="6374"/>
                    <a:pt x="8980" y="6531"/>
                    <a:pt x="8822" y="6689"/>
                  </a:cubicBezTo>
                  <a:lnTo>
                    <a:pt x="8822" y="5744"/>
                  </a:lnTo>
                  <a:close/>
                  <a:moveTo>
                    <a:pt x="3025" y="5775"/>
                  </a:moveTo>
                  <a:lnTo>
                    <a:pt x="3025" y="6720"/>
                  </a:lnTo>
                  <a:cubicBezTo>
                    <a:pt x="2836" y="6563"/>
                    <a:pt x="2679" y="6405"/>
                    <a:pt x="2521" y="6248"/>
                  </a:cubicBezTo>
                  <a:cubicBezTo>
                    <a:pt x="2679" y="6090"/>
                    <a:pt x="2868" y="5933"/>
                    <a:pt x="3025" y="5775"/>
                  </a:cubicBezTo>
                  <a:close/>
                  <a:moveTo>
                    <a:pt x="5892" y="3885"/>
                  </a:moveTo>
                  <a:cubicBezTo>
                    <a:pt x="6617" y="4200"/>
                    <a:pt x="7278" y="4609"/>
                    <a:pt x="7908" y="5082"/>
                  </a:cubicBezTo>
                  <a:cubicBezTo>
                    <a:pt x="8003" y="5838"/>
                    <a:pt x="8003" y="6626"/>
                    <a:pt x="7908" y="7413"/>
                  </a:cubicBezTo>
                  <a:cubicBezTo>
                    <a:pt x="7278" y="7823"/>
                    <a:pt x="6585" y="8232"/>
                    <a:pt x="5892" y="8579"/>
                  </a:cubicBezTo>
                  <a:cubicBezTo>
                    <a:pt x="5545" y="8421"/>
                    <a:pt x="5230" y="8232"/>
                    <a:pt x="4884" y="8043"/>
                  </a:cubicBezTo>
                  <a:cubicBezTo>
                    <a:pt x="4537" y="7823"/>
                    <a:pt x="4191" y="7634"/>
                    <a:pt x="3876" y="7413"/>
                  </a:cubicBezTo>
                  <a:cubicBezTo>
                    <a:pt x="3844" y="6657"/>
                    <a:pt x="3844" y="5870"/>
                    <a:pt x="3876" y="5082"/>
                  </a:cubicBezTo>
                  <a:cubicBezTo>
                    <a:pt x="4191" y="4830"/>
                    <a:pt x="4537" y="4641"/>
                    <a:pt x="4884" y="4452"/>
                  </a:cubicBezTo>
                  <a:cubicBezTo>
                    <a:pt x="5230" y="4263"/>
                    <a:pt x="5577" y="4042"/>
                    <a:pt x="5892" y="3885"/>
                  </a:cubicBezTo>
                  <a:close/>
                  <a:moveTo>
                    <a:pt x="4033" y="8516"/>
                  </a:moveTo>
                  <a:cubicBezTo>
                    <a:pt x="4159" y="8579"/>
                    <a:pt x="4317" y="8674"/>
                    <a:pt x="4474" y="8737"/>
                  </a:cubicBezTo>
                  <a:cubicBezTo>
                    <a:pt x="4632" y="8831"/>
                    <a:pt x="4758" y="8894"/>
                    <a:pt x="4915" y="8989"/>
                  </a:cubicBezTo>
                  <a:cubicBezTo>
                    <a:pt x="4663" y="9052"/>
                    <a:pt x="4474" y="9146"/>
                    <a:pt x="4254" y="9178"/>
                  </a:cubicBezTo>
                  <a:cubicBezTo>
                    <a:pt x="4159" y="8926"/>
                    <a:pt x="4096" y="8737"/>
                    <a:pt x="4033" y="8516"/>
                  </a:cubicBezTo>
                  <a:close/>
                  <a:moveTo>
                    <a:pt x="7782" y="8516"/>
                  </a:moveTo>
                  <a:cubicBezTo>
                    <a:pt x="7751" y="8737"/>
                    <a:pt x="7688" y="8989"/>
                    <a:pt x="7625" y="9178"/>
                  </a:cubicBezTo>
                  <a:cubicBezTo>
                    <a:pt x="7404" y="9083"/>
                    <a:pt x="7184" y="9052"/>
                    <a:pt x="6963" y="8989"/>
                  </a:cubicBezTo>
                  <a:cubicBezTo>
                    <a:pt x="7278" y="8831"/>
                    <a:pt x="7499" y="8674"/>
                    <a:pt x="7782" y="8516"/>
                  </a:cubicBezTo>
                  <a:close/>
                  <a:moveTo>
                    <a:pt x="1954" y="6846"/>
                  </a:moveTo>
                  <a:cubicBezTo>
                    <a:pt x="2300" y="7193"/>
                    <a:pt x="2710" y="7571"/>
                    <a:pt x="3151" y="7823"/>
                  </a:cubicBezTo>
                  <a:cubicBezTo>
                    <a:pt x="3214" y="8358"/>
                    <a:pt x="3309" y="8863"/>
                    <a:pt x="3403" y="9335"/>
                  </a:cubicBezTo>
                  <a:cubicBezTo>
                    <a:pt x="3090" y="9388"/>
                    <a:pt x="2806" y="9414"/>
                    <a:pt x="2555" y="9414"/>
                  </a:cubicBezTo>
                  <a:cubicBezTo>
                    <a:pt x="1015" y="9414"/>
                    <a:pt x="681" y="8445"/>
                    <a:pt x="1954" y="6846"/>
                  </a:cubicBezTo>
                  <a:close/>
                  <a:moveTo>
                    <a:pt x="9925" y="6846"/>
                  </a:moveTo>
                  <a:lnTo>
                    <a:pt x="9925" y="6846"/>
                  </a:lnTo>
                  <a:cubicBezTo>
                    <a:pt x="11167" y="8392"/>
                    <a:pt x="10934" y="9430"/>
                    <a:pt x="9267" y="9430"/>
                  </a:cubicBezTo>
                  <a:cubicBezTo>
                    <a:pt x="9032" y="9430"/>
                    <a:pt x="8768" y="9410"/>
                    <a:pt x="8475" y="9367"/>
                  </a:cubicBezTo>
                  <a:cubicBezTo>
                    <a:pt x="8538" y="8894"/>
                    <a:pt x="8664" y="8390"/>
                    <a:pt x="8727" y="7823"/>
                  </a:cubicBezTo>
                  <a:cubicBezTo>
                    <a:pt x="9137" y="7508"/>
                    <a:pt x="9515" y="7193"/>
                    <a:pt x="9925" y="6846"/>
                  </a:cubicBezTo>
                  <a:close/>
                  <a:moveTo>
                    <a:pt x="5924" y="9461"/>
                  </a:moveTo>
                  <a:cubicBezTo>
                    <a:pt x="6396" y="9650"/>
                    <a:pt x="6869" y="9839"/>
                    <a:pt x="7404" y="9965"/>
                  </a:cubicBezTo>
                  <a:cubicBezTo>
                    <a:pt x="6962" y="11056"/>
                    <a:pt x="6440" y="11607"/>
                    <a:pt x="5922" y="11607"/>
                  </a:cubicBezTo>
                  <a:cubicBezTo>
                    <a:pt x="5408" y="11607"/>
                    <a:pt x="4898" y="11064"/>
                    <a:pt x="4474" y="9965"/>
                  </a:cubicBezTo>
                  <a:cubicBezTo>
                    <a:pt x="4978" y="9839"/>
                    <a:pt x="5451" y="9650"/>
                    <a:pt x="5924" y="9461"/>
                  </a:cubicBezTo>
                  <a:close/>
                  <a:moveTo>
                    <a:pt x="5931" y="1"/>
                  </a:moveTo>
                  <a:cubicBezTo>
                    <a:pt x="5817" y="1"/>
                    <a:pt x="5699" y="14"/>
                    <a:pt x="5577" y="41"/>
                  </a:cubicBezTo>
                  <a:cubicBezTo>
                    <a:pt x="4632" y="262"/>
                    <a:pt x="4002" y="1333"/>
                    <a:pt x="3655" y="2278"/>
                  </a:cubicBezTo>
                  <a:cubicBezTo>
                    <a:pt x="3326" y="2223"/>
                    <a:pt x="2973" y="2187"/>
                    <a:pt x="2624" y="2187"/>
                  </a:cubicBezTo>
                  <a:cubicBezTo>
                    <a:pt x="1770" y="2187"/>
                    <a:pt x="939" y="2404"/>
                    <a:pt x="536" y="3097"/>
                  </a:cubicBezTo>
                  <a:cubicBezTo>
                    <a:pt x="1" y="4074"/>
                    <a:pt x="662" y="5334"/>
                    <a:pt x="1387" y="6216"/>
                  </a:cubicBezTo>
                  <a:cubicBezTo>
                    <a:pt x="788" y="6972"/>
                    <a:pt x="158" y="8043"/>
                    <a:pt x="379" y="8926"/>
                  </a:cubicBezTo>
                  <a:cubicBezTo>
                    <a:pt x="599" y="9650"/>
                    <a:pt x="1166" y="10028"/>
                    <a:pt x="1922" y="10186"/>
                  </a:cubicBezTo>
                  <a:cubicBezTo>
                    <a:pt x="2157" y="10241"/>
                    <a:pt x="2410" y="10266"/>
                    <a:pt x="2668" y="10266"/>
                  </a:cubicBezTo>
                  <a:cubicBezTo>
                    <a:pt x="2998" y="10266"/>
                    <a:pt x="3337" y="10225"/>
                    <a:pt x="3655" y="10154"/>
                  </a:cubicBezTo>
                  <a:cubicBezTo>
                    <a:pt x="4221" y="11678"/>
                    <a:pt x="5076" y="12434"/>
                    <a:pt x="5929" y="12434"/>
                  </a:cubicBezTo>
                  <a:cubicBezTo>
                    <a:pt x="6786" y="12434"/>
                    <a:pt x="7639" y="11670"/>
                    <a:pt x="8192" y="10154"/>
                  </a:cubicBezTo>
                  <a:cubicBezTo>
                    <a:pt x="8550" y="10215"/>
                    <a:pt x="8882" y="10243"/>
                    <a:pt x="9186" y="10243"/>
                  </a:cubicBezTo>
                  <a:cubicBezTo>
                    <a:pt x="11589" y="10243"/>
                    <a:pt x="12278" y="8453"/>
                    <a:pt x="10460" y="6216"/>
                  </a:cubicBezTo>
                  <a:cubicBezTo>
                    <a:pt x="12272" y="4014"/>
                    <a:pt x="11618" y="2182"/>
                    <a:pt x="9217" y="2182"/>
                  </a:cubicBezTo>
                  <a:cubicBezTo>
                    <a:pt x="8904" y="2182"/>
                    <a:pt x="8562" y="2213"/>
                    <a:pt x="8192" y="2278"/>
                  </a:cubicBezTo>
                  <a:cubicBezTo>
                    <a:pt x="7765" y="1139"/>
                    <a:pt x="7004" y="1"/>
                    <a:pt x="5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6009;p67">
              <a:extLst>
                <a:ext uri="{FF2B5EF4-FFF2-40B4-BE49-F238E27FC236}">
                  <a16:creationId xmlns:a16="http://schemas.microsoft.com/office/drawing/2014/main" id="{CC2D2FAA-211C-5396-069A-5A299337BC1D}"/>
                </a:ext>
              </a:extLst>
            </p:cNvPr>
            <p:cNvSpPr/>
            <p:nvPr/>
          </p:nvSpPr>
          <p:spPr>
            <a:xfrm>
              <a:off x="-42500725" y="3712425"/>
              <a:ext cx="63025" cy="62275"/>
            </a:xfrm>
            <a:custGeom>
              <a:avLst/>
              <a:gdLst/>
              <a:ahLst/>
              <a:cxnLst/>
              <a:rect l="l" t="t" r="r" b="b"/>
              <a:pathLst>
                <a:path w="2521" h="2491" extrusionOk="0">
                  <a:moveTo>
                    <a:pt x="1313" y="0"/>
                  </a:moveTo>
                  <a:cubicBezTo>
                    <a:pt x="1295" y="0"/>
                    <a:pt x="1278" y="1"/>
                    <a:pt x="1261" y="1"/>
                  </a:cubicBezTo>
                  <a:cubicBezTo>
                    <a:pt x="599" y="1"/>
                    <a:pt x="0" y="569"/>
                    <a:pt x="63" y="1230"/>
                  </a:cubicBezTo>
                  <a:cubicBezTo>
                    <a:pt x="0" y="1955"/>
                    <a:pt x="567" y="2490"/>
                    <a:pt x="1261" y="2490"/>
                  </a:cubicBezTo>
                  <a:cubicBezTo>
                    <a:pt x="1954" y="2490"/>
                    <a:pt x="2521" y="1955"/>
                    <a:pt x="2489" y="1230"/>
                  </a:cubicBezTo>
                  <a:cubicBezTo>
                    <a:pt x="2489" y="585"/>
                    <a:pt x="1980" y="0"/>
                    <a:pt x="13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6018;p67">
            <a:extLst>
              <a:ext uri="{FF2B5EF4-FFF2-40B4-BE49-F238E27FC236}">
                <a16:creationId xmlns:a16="http://schemas.microsoft.com/office/drawing/2014/main" id="{87884851-CDDF-89A9-C33A-E25F237B2C2C}"/>
              </a:ext>
            </a:extLst>
          </p:cNvPr>
          <p:cNvGrpSpPr/>
          <p:nvPr/>
        </p:nvGrpSpPr>
        <p:grpSpPr>
          <a:xfrm>
            <a:off x="10221237" y="5564681"/>
            <a:ext cx="486939" cy="443559"/>
            <a:chOff x="-40745125" y="3632900"/>
            <a:chExt cx="318225" cy="289875"/>
          </a:xfrm>
          <a:solidFill>
            <a:schemeClr val="bg1"/>
          </a:solidFill>
        </p:grpSpPr>
        <p:sp>
          <p:nvSpPr>
            <p:cNvPr id="163" name="Google Shape;6019;p67">
              <a:extLst>
                <a:ext uri="{FF2B5EF4-FFF2-40B4-BE49-F238E27FC236}">
                  <a16:creationId xmlns:a16="http://schemas.microsoft.com/office/drawing/2014/main" id="{8E72A7EC-1244-7383-4CE7-9BC71A02B1DC}"/>
                </a:ext>
              </a:extLst>
            </p:cNvPr>
            <p:cNvSpPr/>
            <p:nvPr/>
          </p:nvSpPr>
          <p:spPr>
            <a:xfrm>
              <a:off x="-40745125" y="3632900"/>
              <a:ext cx="300125" cy="82725"/>
            </a:xfrm>
            <a:custGeom>
              <a:avLst/>
              <a:gdLst/>
              <a:ahLst/>
              <a:cxnLst/>
              <a:rect l="l" t="t" r="r" b="b"/>
              <a:pathLst>
                <a:path w="12005" h="3309" extrusionOk="0">
                  <a:moveTo>
                    <a:pt x="1671" y="0"/>
                  </a:moveTo>
                  <a:cubicBezTo>
                    <a:pt x="757" y="0"/>
                    <a:pt x="1" y="757"/>
                    <a:pt x="1" y="1670"/>
                  </a:cubicBezTo>
                  <a:cubicBezTo>
                    <a:pt x="1" y="2552"/>
                    <a:pt x="757" y="3308"/>
                    <a:pt x="1671" y="3308"/>
                  </a:cubicBezTo>
                  <a:lnTo>
                    <a:pt x="11469" y="3308"/>
                  </a:lnTo>
                  <a:cubicBezTo>
                    <a:pt x="11815" y="3308"/>
                    <a:pt x="12004" y="2930"/>
                    <a:pt x="11784" y="2647"/>
                  </a:cubicBezTo>
                  <a:cubicBezTo>
                    <a:pt x="11595" y="2363"/>
                    <a:pt x="11469" y="2017"/>
                    <a:pt x="11469" y="1670"/>
                  </a:cubicBezTo>
                  <a:cubicBezTo>
                    <a:pt x="11469" y="1292"/>
                    <a:pt x="11595" y="946"/>
                    <a:pt x="11784" y="662"/>
                  </a:cubicBezTo>
                  <a:cubicBezTo>
                    <a:pt x="11973" y="410"/>
                    <a:pt x="11784" y="0"/>
                    <a:pt x="114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6020;p67">
              <a:extLst>
                <a:ext uri="{FF2B5EF4-FFF2-40B4-BE49-F238E27FC236}">
                  <a16:creationId xmlns:a16="http://schemas.microsoft.com/office/drawing/2014/main" id="{C0DC063D-E887-5235-41CB-B8EE81824447}"/>
                </a:ext>
              </a:extLst>
            </p:cNvPr>
            <p:cNvSpPr/>
            <p:nvPr/>
          </p:nvSpPr>
          <p:spPr>
            <a:xfrm>
              <a:off x="-40508050" y="3736075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2" y="3309"/>
                  </a:lnTo>
                  <a:lnTo>
                    <a:pt x="8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6021;p67">
              <a:extLst>
                <a:ext uri="{FF2B5EF4-FFF2-40B4-BE49-F238E27FC236}">
                  <a16:creationId xmlns:a16="http://schemas.microsoft.com/office/drawing/2014/main" id="{B18B746D-D07C-C631-633D-4B83AF7B4F4C}"/>
                </a:ext>
              </a:extLst>
            </p:cNvPr>
            <p:cNvSpPr/>
            <p:nvPr/>
          </p:nvSpPr>
          <p:spPr>
            <a:xfrm>
              <a:off x="-40466300" y="3736875"/>
              <a:ext cx="39400" cy="82725"/>
            </a:xfrm>
            <a:custGeom>
              <a:avLst/>
              <a:gdLst/>
              <a:ahLst/>
              <a:cxnLst/>
              <a:rect l="l" t="t" r="r" b="b"/>
              <a:pathLst>
                <a:path w="1576" h="3309" extrusionOk="0">
                  <a:moveTo>
                    <a:pt x="1" y="0"/>
                  </a:moveTo>
                  <a:lnTo>
                    <a:pt x="1" y="3308"/>
                  </a:lnTo>
                  <a:lnTo>
                    <a:pt x="1198" y="3308"/>
                  </a:lnTo>
                  <a:cubicBezTo>
                    <a:pt x="1387" y="3277"/>
                    <a:pt x="1576" y="3088"/>
                    <a:pt x="1576" y="2899"/>
                  </a:cubicBezTo>
                  <a:lnTo>
                    <a:pt x="1576" y="410"/>
                  </a:lnTo>
                  <a:cubicBezTo>
                    <a:pt x="1576" y="158"/>
                    <a:pt x="1387" y="0"/>
                    <a:pt x="11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6022;p67">
              <a:extLst>
                <a:ext uri="{FF2B5EF4-FFF2-40B4-BE49-F238E27FC236}">
                  <a16:creationId xmlns:a16="http://schemas.microsoft.com/office/drawing/2014/main" id="{C57EA5FB-55F6-5CF2-1E3A-3862B31B3A37}"/>
                </a:ext>
              </a:extLst>
            </p:cNvPr>
            <p:cNvSpPr/>
            <p:nvPr/>
          </p:nvSpPr>
          <p:spPr>
            <a:xfrm>
              <a:off x="-40723050" y="3736075"/>
              <a:ext cx="194550" cy="82725"/>
            </a:xfrm>
            <a:custGeom>
              <a:avLst/>
              <a:gdLst/>
              <a:ahLst/>
              <a:cxnLst/>
              <a:rect l="l" t="t" r="r" b="b"/>
              <a:pathLst>
                <a:path w="7782" h="3309" extrusionOk="0"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931"/>
                  </a:lnTo>
                  <a:cubicBezTo>
                    <a:pt x="0" y="3151"/>
                    <a:pt x="189" y="3309"/>
                    <a:pt x="441" y="3309"/>
                  </a:cubicBezTo>
                  <a:lnTo>
                    <a:pt x="7782" y="3309"/>
                  </a:lnTo>
                  <a:lnTo>
                    <a:pt x="77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6023;p67">
              <a:extLst>
                <a:ext uri="{FF2B5EF4-FFF2-40B4-BE49-F238E27FC236}">
                  <a16:creationId xmlns:a16="http://schemas.microsoft.com/office/drawing/2014/main" id="{98A78A91-9796-8992-2DA0-E05B0F5BCFA7}"/>
                </a:ext>
              </a:extLst>
            </p:cNvPr>
            <p:cNvSpPr/>
            <p:nvPr/>
          </p:nvSpPr>
          <p:spPr>
            <a:xfrm>
              <a:off x="-40681325" y="3839250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1" y="3309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6024;p67">
              <a:extLst>
                <a:ext uri="{FF2B5EF4-FFF2-40B4-BE49-F238E27FC236}">
                  <a16:creationId xmlns:a16="http://schemas.microsoft.com/office/drawing/2014/main" id="{D76A3C5E-2335-110D-7D27-30AA65F7092A}"/>
                </a:ext>
              </a:extLst>
            </p:cNvPr>
            <p:cNvSpPr/>
            <p:nvPr/>
          </p:nvSpPr>
          <p:spPr>
            <a:xfrm>
              <a:off x="-40639575" y="3840825"/>
              <a:ext cx="190625" cy="81950"/>
            </a:xfrm>
            <a:custGeom>
              <a:avLst/>
              <a:gdLst/>
              <a:ahLst/>
              <a:cxnLst/>
              <a:rect l="l" t="t" r="r" b="b"/>
              <a:pathLst>
                <a:path w="7625" h="3278" extrusionOk="0">
                  <a:moveTo>
                    <a:pt x="1" y="1"/>
                  </a:moveTo>
                  <a:lnTo>
                    <a:pt x="1" y="3277"/>
                  </a:lnTo>
                  <a:lnTo>
                    <a:pt x="7247" y="3277"/>
                  </a:lnTo>
                  <a:cubicBezTo>
                    <a:pt x="7467" y="3277"/>
                    <a:pt x="7625" y="3057"/>
                    <a:pt x="7625" y="2868"/>
                  </a:cubicBezTo>
                  <a:lnTo>
                    <a:pt x="7625" y="379"/>
                  </a:lnTo>
                  <a:cubicBezTo>
                    <a:pt x="7625" y="158"/>
                    <a:pt x="7436" y="1"/>
                    <a:pt x="72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6025;p67">
              <a:extLst>
                <a:ext uri="{FF2B5EF4-FFF2-40B4-BE49-F238E27FC236}">
                  <a16:creationId xmlns:a16="http://schemas.microsoft.com/office/drawing/2014/main" id="{51AFA05D-ADA6-AF55-B139-1F3945039C10}"/>
                </a:ext>
              </a:extLst>
            </p:cNvPr>
            <p:cNvSpPr/>
            <p:nvPr/>
          </p:nvSpPr>
          <p:spPr>
            <a:xfrm>
              <a:off x="-40745125" y="3840050"/>
              <a:ext cx="43350" cy="82725"/>
            </a:xfrm>
            <a:custGeom>
              <a:avLst/>
              <a:gdLst/>
              <a:ahLst/>
              <a:cxnLst/>
              <a:rect l="l" t="t" r="r" b="b"/>
              <a:pathLst>
                <a:path w="1734" h="3309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lnTo>
                    <a:pt x="1" y="2867"/>
                  </a:lnTo>
                  <a:cubicBezTo>
                    <a:pt x="1" y="3088"/>
                    <a:pt x="190" y="3308"/>
                    <a:pt x="442" y="3308"/>
                  </a:cubicBezTo>
                  <a:lnTo>
                    <a:pt x="1734" y="3308"/>
                  </a:lnTo>
                  <a:lnTo>
                    <a:pt x="17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70" name="Google Shape;6043;p67">
            <a:extLst>
              <a:ext uri="{FF2B5EF4-FFF2-40B4-BE49-F238E27FC236}">
                <a16:creationId xmlns:a16="http://schemas.microsoft.com/office/drawing/2014/main" id="{05A406D5-0582-A1E5-E716-26BFB4F2D4A0}"/>
              </a:ext>
            </a:extLst>
          </p:cNvPr>
          <p:cNvSpPr/>
          <p:nvPr/>
        </p:nvSpPr>
        <p:spPr>
          <a:xfrm>
            <a:off x="6077467" y="5543601"/>
            <a:ext cx="412229" cy="486939"/>
          </a:xfrm>
          <a:custGeom>
            <a:avLst/>
            <a:gdLst/>
            <a:ahLst/>
            <a:cxnLst/>
            <a:rect l="l" t="t" r="r" b="b"/>
            <a:pathLst>
              <a:path w="10776" h="12729" extrusionOk="0">
                <a:moveTo>
                  <a:pt x="1670" y="851"/>
                </a:moveTo>
                <a:lnTo>
                  <a:pt x="1670" y="9326"/>
                </a:lnTo>
                <a:cubicBezTo>
                  <a:pt x="1355" y="9326"/>
                  <a:pt x="1072" y="9421"/>
                  <a:pt x="851" y="9578"/>
                </a:cubicBezTo>
                <a:lnTo>
                  <a:pt x="851" y="2049"/>
                </a:lnTo>
                <a:cubicBezTo>
                  <a:pt x="851" y="1481"/>
                  <a:pt x="1198" y="1072"/>
                  <a:pt x="1670" y="851"/>
                </a:cubicBezTo>
                <a:close/>
                <a:moveTo>
                  <a:pt x="9925" y="10177"/>
                </a:moveTo>
                <a:lnTo>
                  <a:pt x="9925" y="10208"/>
                </a:lnTo>
                <a:lnTo>
                  <a:pt x="9925" y="11846"/>
                </a:lnTo>
                <a:lnTo>
                  <a:pt x="1670" y="11846"/>
                </a:lnTo>
                <a:cubicBezTo>
                  <a:pt x="1229" y="11846"/>
                  <a:pt x="851" y="11468"/>
                  <a:pt x="851" y="11027"/>
                </a:cubicBezTo>
                <a:cubicBezTo>
                  <a:pt x="851" y="10586"/>
                  <a:pt x="1229" y="10177"/>
                  <a:pt x="1670" y="10177"/>
                </a:cubicBezTo>
                <a:close/>
                <a:moveTo>
                  <a:pt x="2111" y="1"/>
                </a:moveTo>
                <a:cubicBezTo>
                  <a:pt x="914" y="1"/>
                  <a:pt x="1" y="946"/>
                  <a:pt x="1" y="2080"/>
                </a:cubicBezTo>
                <a:lnTo>
                  <a:pt x="1" y="11059"/>
                </a:lnTo>
                <a:cubicBezTo>
                  <a:pt x="1" y="11973"/>
                  <a:pt x="757" y="12729"/>
                  <a:pt x="1670" y="12729"/>
                </a:cubicBezTo>
                <a:lnTo>
                  <a:pt x="10334" y="12729"/>
                </a:lnTo>
                <a:cubicBezTo>
                  <a:pt x="10586" y="12729"/>
                  <a:pt x="10775" y="12508"/>
                  <a:pt x="10775" y="12319"/>
                </a:cubicBezTo>
                <a:lnTo>
                  <a:pt x="10775" y="473"/>
                </a:lnTo>
                <a:cubicBezTo>
                  <a:pt x="10775" y="221"/>
                  <a:pt x="10586" y="64"/>
                  <a:pt x="10334" y="64"/>
                </a:cubicBezTo>
                <a:lnTo>
                  <a:pt x="9105" y="64"/>
                </a:lnTo>
                <a:lnTo>
                  <a:pt x="9105" y="3781"/>
                </a:lnTo>
                <a:cubicBezTo>
                  <a:pt x="9105" y="4011"/>
                  <a:pt x="8912" y="4171"/>
                  <a:pt x="8708" y="4171"/>
                </a:cubicBezTo>
                <a:cubicBezTo>
                  <a:pt x="8604" y="4171"/>
                  <a:pt x="8498" y="4129"/>
                  <a:pt x="8412" y="4033"/>
                </a:cubicBezTo>
                <a:lnTo>
                  <a:pt x="7845" y="3498"/>
                </a:lnTo>
                <a:lnTo>
                  <a:pt x="7310" y="4033"/>
                </a:lnTo>
                <a:cubicBezTo>
                  <a:pt x="7214" y="4129"/>
                  <a:pt x="7100" y="4171"/>
                  <a:pt x="6991" y="4171"/>
                </a:cubicBezTo>
                <a:cubicBezTo>
                  <a:pt x="6778" y="4171"/>
                  <a:pt x="6585" y="4011"/>
                  <a:pt x="6585" y="3781"/>
                </a:cubicBezTo>
                <a:lnTo>
                  <a:pt x="6585" y="64"/>
                </a:lnTo>
                <a:lnTo>
                  <a:pt x="2111" y="64"/>
                </a:lnTo>
                <a:lnTo>
                  <a:pt x="211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grpSp>
        <p:nvGrpSpPr>
          <p:cNvPr id="171" name="Google Shape;6052;p67">
            <a:extLst>
              <a:ext uri="{FF2B5EF4-FFF2-40B4-BE49-F238E27FC236}">
                <a16:creationId xmlns:a16="http://schemas.microsoft.com/office/drawing/2014/main" id="{C936EBB8-FFF3-2CCA-4A4B-8E80EB9848B9}"/>
              </a:ext>
            </a:extLst>
          </p:cNvPr>
          <p:cNvGrpSpPr/>
          <p:nvPr/>
        </p:nvGrpSpPr>
        <p:grpSpPr>
          <a:xfrm>
            <a:off x="11105261" y="5521085"/>
            <a:ext cx="476115" cy="484531"/>
            <a:chOff x="-40372575" y="3604550"/>
            <a:chExt cx="311150" cy="316650"/>
          </a:xfrm>
          <a:solidFill>
            <a:schemeClr val="bg1"/>
          </a:solidFill>
        </p:grpSpPr>
        <p:sp>
          <p:nvSpPr>
            <p:cNvPr id="172" name="Google Shape;6053;p67">
              <a:extLst>
                <a:ext uri="{FF2B5EF4-FFF2-40B4-BE49-F238E27FC236}">
                  <a16:creationId xmlns:a16="http://schemas.microsoft.com/office/drawing/2014/main" id="{CA9A63B7-3B0A-41FB-3144-12C548BAB9E9}"/>
                </a:ext>
              </a:extLst>
            </p:cNvPr>
            <p:cNvSpPr/>
            <p:nvPr/>
          </p:nvSpPr>
          <p:spPr>
            <a:xfrm>
              <a:off x="-40372575" y="3604550"/>
              <a:ext cx="311150" cy="134475"/>
            </a:xfrm>
            <a:custGeom>
              <a:avLst/>
              <a:gdLst/>
              <a:ahLst/>
              <a:cxnLst/>
              <a:rect l="l" t="t" r="r" b="b"/>
              <a:pathLst>
                <a:path w="12446" h="5379" extrusionOk="0">
                  <a:moveTo>
                    <a:pt x="3088" y="0"/>
                  </a:moveTo>
                  <a:cubicBezTo>
                    <a:pt x="1639" y="0"/>
                    <a:pt x="316" y="1008"/>
                    <a:pt x="95" y="2489"/>
                  </a:cubicBezTo>
                  <a:cubicBezTo>
                    <a:pt x="1" y="3214"/>
                    <a:pt x="190" y="3938"/>
                    <a:pt x="568" y="4506"/>
                  </a:cubicBezTo>
                  <a:cubicBezTo>
                    <a:pt x="962" y="5071"/>
                    <a:pt x="1607" y="5366"/>
                    <a:pt x="2240" y="5366"/>
                  </a:cubicBezTo>
                  <a:cubicBezTo>
                    <a:pt x="2772" y="5366"/>
                    <a:pt x="3296" y="5157"/>
                    <a:pt x="3655" y="4726"/>
                  </a:cubicBezTo>
                  <a:cubicBezTo>
                    <a:pt x="4569" y="3655"/>
                    <a:pt x="3844" y="2489"/>
                    <a:pt x="2836" y="2489"/>
                  </a:cubicBezTo>
                  <a:cubicBezTo>
                    <a:pt x="2584" y="2489"/>
                    <a:pt x="2427" y="2678"/>
                    <a:pt x="2427" y="2899"/>
                  </a:cubicBezTo>
                  <a:cubicBezTo>
                    <a:pt x="2427" y="3151"/>
                    <a:pt x="2616" y="3308"/>
                    <a:pt x="2836" y="3340"/>
                  </a:cubicBezTo>
                  <a:cubicBezTo>
                    <a:pt x="3057" y="3340"/>
                    <a:pt x="3214" y="3529"/>
                    <a:pt x="3214" y="3749"/>
                  </a:cubicBezTo>
                  <a:cubicBezTo>
                    <a:pt x="3214" y="3970"/>
                    <a:pt x="3025" y="4127"/>
                    <a:pt x="2836" y="4127"/>
                  </a:cubicBezTo>
                  <a:cubicBezTo>
                    <a:pt x="2049" y="4127"/>
                    <a:pt x="1450" y="3434"/>
                    <a:pt x="1608" y="2584"/>
                  </a:cubicBezTo>
                  <a:cubicBezTo>
                    <a:pt x="1754" y="1999"/>
                    <a:pt x="2279" y="1632"/>
                    <a:pt x="2882" y="1632"/>
                  </a:cubicBezTo>
                  <a:cubicBezTo>
                    <a:pt x="2930" y="1632"/>
                    <a:pt x="2977" y="1634"/>
                    <a:pt x="3025" y="1639"/>
                  </a:cubicBezTo>
                  <a:cubicBezTo>
                    <a:pt x="3624" y="1733"/>
                    <a:pt x="4128" y="2048"/>
                    <a:pt x="4474" y="2489"/>
                  </a:cubicBezTo>
                  <a:lnTo>
                    <a:pt x="7908" y="2489"/>
                  </a:lnTo>
                  <a:cubicBezTo>
                    <a:pt x="8255" y="2017"/>
                    <a:pt x="8759" y="1702"/>
                    <a:pt x="9358" y="1639"/>
                  </a:cubicBezTo>
                  <a:cubicBezTo>
                    <a:pt x="9406" y="1634"/>
                    <a:pt x="9453" y="1632"/>
                    <a:pt x="9501" y="1632"/>
                  </a:cubicBezTo>
                  <a:cubicBezTo>
                    <a:pt x="10104" y="1632"/>
                    <a:pt x="10629" y="1999"/>
                    <a:pt x="10775" y="2584"/>
                  </a:cubicBezTo>
                  <a:cubicBezTo>
                    <a:pt x="10964" y="3434"/>
                    <a:pt x="10334" y="4127"/>
                    <a:pt x="9547" y="4127"/>
                  </a:cubicBezTo>
                  <a:cubicBezTo>
                    <a:pt x="9326" y="4127"/>
                    <a:pt x="9137" y="3938"/>
                    <a:pt x="9137" y="3749"/>
                  </a:cubicBezTo>
                  <a:cubicBezTo>
                    <a:pt x="9137" y="3497"/>
                    <a:pt x="9326" y="3340"/>
                    <a:pt x="9547" y="3340"/>
                  </a:cubicBezTo>
                  <a:cubicBezTo>
                    <a:pt x="9799" y="3340"/>
                    <a:pt x="9956" y="3151"/>
                    <a:pt x="9956" y="2899"/>
                  </a:cubicBezTo>
                  <a:cubicBezTo>
                    <a:pt x="9956" y="2678"/>
                    <a:pt x="9767" y="2521"/>
                    <a:pt x="9547" y="2489"/>
                  </a:cubicBezTo>
                  <a:cubicBezTo>
                    <a:pt x="8539" y="2489"/>
                    <a:pt x="7814" y="3686"/>
                    <a:pt x="8728" y="4726"/>
                  </a:cubicBezTo>
                  <a:cubicBezTo>
                    <a:pt x="9099" y="5169"/>
                    <a:pt x="9626" y="5379"/>
                    <a:pt x="10158" y="5379"/>
                  </a:cubicBezTo>
                  <a:cubicBezTo>
                    <a:pt x="10800" y="5379"/>
                    <a:pt x="11451" y="5074"/>
                    <a:pt x="11847" y="4506"/>
                  </a:cubicBezTo>
                  <a:cubicBezTo>
                    <a:pt x="12225" y="3970"/>
                    <a:pt x="12445" y="3277"/>
                    <a:pt x="12319" y="2489"/>
                  </a:cubicBezTo>
                  <a:cubicBezTo>
                    <a:pt x="12130" y="1008"/>
                    <a:pt x="10775" y="0"/>
                    <a:pt x="93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6054;p67">
              <a:extLst>
                <a:ext uri="{FF2B5EF4-FFF2-40B4-BE49-F238E27FC236}">
                  <a16:creationId xmlns:a16="http://schemas.microsoft.com/office/drawing/2014/main" id="{95F4D4B0-AA4B-AEFD-BABD-0E6E3CC5D916}"/>
                </a:ext>
              </a:extLst>
            </p:cNvPr>
            <p:cNvSpPr/>
            <p:nvPr/>
          </p:nvSpPr>
          <p:spPr>
            <a:xfrm>
              <a:off x="-40312700" y="3730575"/>
              <a:ext cx="185100" cy="190625"/>
            </a:xfrm>
            <a:custGeom>
              <a:avLst/>
              <a:gdLst/>
              <a:ahLst/>
              <a:cxnLst/>
              <a:rect l="l" t="t" r="r" b="b"/>
              <a:pathLst>
                <a:path w="7404" h="7625" extrusionOk="0">
                  <a:moveTo>
                    <a:pt x="2426" y="0"/>
                  </a:moveTo>
                  <a:lnTo>
                    <a:pt x="2426" y="5639"/>
                  </a:lnTo>
                  <a:cubicBezTo>
                    <a:pt x="2426" y="5860"/>
                    <a:pt x="2237" y="6017"/>
                    <a:pt x="2048" y="6017"/>
                  </a:cubicBezTo>
                  <a:cubicBezTo>
                    <a:pt x="1796" y="6017"/>
                    <a:pt x="1638" y="5828"/>
                    <a:pt x="1638" y="5639"/>
                  </a:cubicBezTo>
                  <a:lnTo>
                    <a:pt x="1638" y="473"/>
                  </a:lnTo>
                  <a:cubicBezTo>
                    <a:pt x="1229" y="851"/>
                    <a:pt x="630" y="1103"/>
                    <a:pt x="0" y="1134"/>
                  </a:cubicBezTo>
                  <a:lnTo>
                    <a:pt x="0" y="7246"/>
                  </a:lnTo>
                  <a:cubicBezTo>
                    <a:pt x="0" y="7467"/>
                    <a:pt x="189" y="7624"/>
                    <a:pt x="378" y="7624"/>
                  </a:cubicBezTo>
                  <a:lnTo>
                    <a:pt x="6994" y="7624"/>
                  </a:lnTo>
                  <a:cubicBezTo>
                    <a:pt x="7246" y="7624"/>
                    <a:pt x="7404" y="7435"/>
                    <a:pt x="7404" y="7246"/>
                  </a:cubicBezTo>
                  <a:lnTo>
                    <a:pt x="7404" y="1134"/>
                  </a:lnTo>
                  <a:cubicBezTo>
                    <a:pt x="6774" y="1071"/>
                    <a:pt x="6175" y="788"/>
                    <a:pt x="5734" y="315"/>
                  </a:cubicBezTo>
                  <a:lnTo>
                    <a:pt x="5734" y="5639"/>
                  </a:lnTo>
                  <a:cubicBezTo>
                    <a:pt x="5734" y="5860"/>
                    <a:pt x="5545" y="6017"/>
                    <a:pt x="5324" y="6017"/>
                  </a:cubicBezTo>
                  <a:cubicBezTo>
                    <a:pt x="5072" y="6017"/>
                    <a:pt x="4915" y="5828"/>
                    <a:pt x="4915" y="5639"/>
                  </a:cubicBezTo>
                  <a:lnTo>
                    <a:pt x="4915" y="0"/>
                  </a:lnTo>
                  <a:lnTo>
                    <a:pt x="4096" y="0"/>
                  </a:lnTo>
                  <a:lnTo>
                    <a:pt x="4096" y="5639"/>
                  </a:lnTo>
                  <a:cubicBezTo>
                    <a:pt x="4096" y="5860"/>
                    <a:pt x="3907" y="6017"/>
                    <a:pt x="3686" y="6017"/>
                  </a:cubicBezTo>
                  <a:cubicBezTo>
                    <a:pt x="3466" y="6017"/>
                    <a:pt x="3277" y="5828"/>
                    <a:pt x="3277" y="5639"/>
                  </a:cubicBezTo>
                  <a:lnTo>
                    <a:pt x="3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6055;p67">
              <a:extLst>
                <a:ext uri="{FF2B5EF4-FFF2-40B4-BE49-F238E27FC236}">
                  <a16:creationId xmlns:a16="http://schemas.microsoft.com/office/drawing/2014/main" id="{448460B4-D45E-B7C2-63C5-06ABC59958D1}"/>
                </a:ext>
              </a:extLst>
            </p:cNvPr>
            <p:cNvSpPr/>
            <p:nvPr/>
          </p:nvSpPr>
          <p:spPr>
            <a:xfrm>
              <a:off x="-40250475" y="3688025"/>
              <a:ext cx="66950" cy="20500"/>
            </a:xfrm>
            <a:custGeom>
              <a:avLst/>
              <a:gdLst/>
              <a:ahLst/>
              <a:cxnLst/>
              <a:rect l="l" t="t" r="r" b="b"/>
              <a:pathLst>
                <a:path w="2678" h="820" extrusionOk="0">
                  <a:moveTo>
                    <a:pt x="0" y="1"/>
                  </a:moveTo>
                  <a:cubicBezTo>
                    <a:pt x="32" y="127"/>
                    <a:pt x="32" y="284"/>
                    <a:pt x="32" y="379"/>
                  </a:cubicBezTo>
                  <a:cubicBezTo>
                    <a:pt x="32" y="536"/>
                    <a:pt x="32" y="662"/>
                    <a:pt x="0" y="788"/>
                  </a:cubicBezTo>
                  <a:lnTo>
                    <a:pt x="2666" y="788"/>
                  </a:lnTo>
                  <a:cubicBezTo>
                    <a:pt x="2615" y="649"/>
                    <a:pt x="2615" y="555"/>
                    <a:pt x="2615" y="379"/>
                  </a:cubicBezTo>
                  <a:cubicBezTo>
                    <a:pt x="2615" y="284"/>
                    <a:pt x="2615" y="127"/>
                    <a:pt x="2678" y="1"/>
                  </a:cubicBezTo>
                  <a:close/>
                  <a:moveTo>
                    <a:pt x="2666" y="788"/>
                  </a:moveTo>
                  <a:cubicBezTo>
                    <a:pt x="2670" y="799"/>
                    <a:pt x="2674" y="809"/>
                    <a:pt x="2678" y="820"/>
                  </a:cubicBezTo>
                  <a:lnTo>
                    <a:pt x="2678" y="7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6078;p67">
            <a:extLst>
              <a:ext uri="{FF2B5EF4-FFF2-40B4-BE49-F238E27FC236}">
                <a16:creationId xmlns:a16="http://schemas.microsoft.com/office/drawing/2014/main" id="{8B650654-4728-A486-4F57-F4BEA0121586}"/>
              </a:ext>
            </a:extLst>
          </p:cNvPr>
          <p:cNvGrpSpPr/>
          <p:nvPr/>
        </p:nvGrpSpPr>
        <p:grpSpPr>
          <a:xfrm>
            <a:off x="6835001" y="5544805"/>
            <a:ext cx="486939" cy="484531"/>
            <a:chOff x="-41893475" y="3584850"/>
            <a:chExt cx="318225" cy="316650"/>
          </a:xfrm>
          <a:solidFill>
            <a:schemeClr val="bg1"/>
          </a:solidFill>
        </p:grpSpPr>
        <p:sp>
          <p:nvSpPr>
            <p:cNvPr id="176" name="Google Shape;6079;p67">
              <a:extLst>
                <a:ext uri="{FF2B5EF4-FFF2-40B4-BE49-F238E27FC236}">
                  <a16:creationId xmlns:a16="http://schemas.microsoft.com/office/drawing/2014/main" id="{ABAE311F-7E30-768C-08F8-0D23C266C269}"/>
                </a:ext>
              </a:extLst>
            </p:cNvPr>
            <p:cNvSpPr/>
            <p:nvPr/>
          </p:nvSpPr>
          <p:spPr>
            <a:xfrm>
              <a:off x="-41827300" y="3715600"/>
              <a:ext cx="186675" cy="185900"/>
            </a:xfrm>
            <a:custGeom>
              <a:avLst/>
              <a:gdLst/>
              <a:ahLst/>
              <a:cxnLst/>
              <a:rect l="l" t="t" r="r" b="b"/>
              <a:pathLst>
                <a:path w="7467" h="7436" extrusionOk="0">
                  <a:moveTo>
                    <a:pt x="3686" y="1465"/>
                  </a:moveTo>
                  <a:cubicBezTo>
                    <a:pt x="3836" y="1465"/>
                    <a:pt x="3985" y="1544"/>
                    <a:pt x="4064" y="1702"/>
                  </a:cubicBezTo>
                  <a:lnTo>
                    <a:pt x="4537" y="2678"/>
                  </a:lnTo>
                  <a:lnTo>
                    <a:pt x="5608" y="2836"/>
                  </a:lnTo>
                  <a:cubicBezTo>
                    <a:pt x="5955" y="2867"/>
                    <a:pt x="6081" y="3308"/>
                    <a:pt x="5829" y="3561"/>
                  </a:cubicBezTo>
                  <a:lnTo>
                    <a:pt x="5041" y="4285"/>
                  </a:lnTo>
                  <a:lnTo>
                    <a:pt x="5261" y="5356"/>
                  </a:lnTo>
                  <a:cubicBezTo>
                    <a:pt x="5286" y="5630"/>
                    <a:pt x="5075" y="5845"/>
                    <a:pt x="4845" y="5845"/>
                  </a:cubicBezTo>
                  <a:cubicBezTo>
                    <a:pt x="4784" y="5845"/>
                    <a:pt x="4722" y="5830"/>
                    <a:pt x="4663" y="5797"/>
                  </a:cubicBezTo>
                  <a:lnTo>
                    <a:pt x="3686" y="5262"/>
                  </a:lnTo>
                  <a:lnTo>
                    <a:pt x="2678" y="5797"/>
                  </a:lnTo>
                  <a:cubicBezTo>
                    <a:pt x="2616" y="5828"/>
                    <a:pt x="2553" y="5842"/>
                    <a:pt x="2492" y="5842"/>
                  </a:cubicBezTo>
                  <a:cubicBezTo>
                    <a:pt x="2244" y="5842"/>
                    <a:pt x="2035" y="5609"/>
                    <a:pt x="2111" y="5356"/>
                  </a:cubicBezTo>
                  <a:lnTo>
                    <a:pt x="2300" y="4285"/>
                  </a:lnTo>
                  <a:lnTo>
                    <a:pt x="1512" y="3561"/>
                  </a:lnTo>
                  <a:cubicBezTo>
                    <a:pt x="1323" y="3308"/>
                    <a:pt x="1418" y="2867"/>
                    <a:pt x="1796" y="2836"/>
                  </a:cubicBezTo>
                  <a:lnTo>
                    <a:pt x="2836" y="2678"/>
                  </a:lnTo>
                  <a:lnTo>
                    <a:pt x="3308" y="1702"/>
                  </a:lnTo>
                  <a:cubicBezTo>
                    <a:pt x="3387" y="1544"/>
                    <a:pt x="3537" y="1465"/>
                    <a:pt x="3686" y="1465"/>
                  </a:cubicBezTo>
                  <a:close/>
                  <a:moveTo>
                    <a:pt x="3718" y="0"/>
                  </a:moveTo>
                  <a:cubicBezTo>
                    <a:pt x="1670" y="0"/>
                    <a:pt x="32" y="1670"/>
                    <a:pt x="32" y="3750"/>
                  </a:cubicBezTo>
                  <a:cubicBezTo>
                    <a:pt x="0" y="5766"/>
                    <a:pt x="1670" y="7436"/>
                    <a:pt x="3718" y="7436"/>
                  </a:cubicBezTo>
                  <a:cubicBezTo>
                    <a:pt x="5765" y="7436"/>
                    <a:pt x="7404" y="5797"/>
                    <a:pt x="7467" y="3750"/>
                  </a:cubicBezTo>
                  <a:cubicBezTo>
                    <a:pt x="7467" y="1702"/>
                    <a:pt x="5797" y="32"/>
                    <a:pt x="3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6080;p67">
              <a:extLst>
                <a:ext uri="{FF2B5EF4-FFF2-40B4-BE49-F238E27FC236}">
                  <a16:creationId xmlns:a16="http://schemas.microsoft.com/office/drawing/2014/main" id="{5BDC56FE-D8F5-332B-86C8-85E6C59EF6F6}"/>
                </a:ext>
              </a:extLst>
            </p:cNvPr>
            <p:cNvSpPr/>
            <p:nvPr/>
          </p:nvSpPr>
          <p:spPr>
            <a:xfrm>
              <a:off x="-41726500" y="3586725"/>
              <a:ext cx="151250" cy="147800"/>
            </a:xfrm>
            <a:custGeom>
              <a:avLst/>
              <a:gdLst/>
              <a:ahLst/>
              <a:cxnLst/>
              <a:rect l="l" t="t" r="r" b="b"/>
              <a:pathLst>
                <a:path w="6050" h="5912" extrusionOk="0">
                  <a:moveTo>
                    <a:pt x="3829" y="0"/>
                  </a:moveTo>
                  <a:cubicBezTo>
                    <a:pt x="3706" y="0"/>
                    <a:pt x="3580" y="47"/>
                    <a:pt x="3498" y="146"/>
                  </a:cubicBezTo>
                  <a:lnTo>
                    <a:pt x="1" y="4336"/>
                  </a:lnTo>
                  <a:cubicBezTo>
                    <a:pt x="1229" y="4399"/>
                    <a:pt x="2332" y="4998"/>
                    <a:pt x="3088" y="5912"/>
                  </a:cubicBezTo>
                  <a:lnTo>
                    <a:pt x="5861" y="2446"/>
                  </a:lnTo>
                  <a:cubicBezTo>
                    <a:pt x="6050" y="2289"/>
                    <a:pt x="6050" y="2037"/>
                    <a:pt x="5924" y="1879"/>
                  </a:cubicBezTo>
                  <a:lnTo>
                    <a:pt x="4128" y="115"/>
                  </a:lnTo>
                  <a:cubicBezTo>
                    <a:pt x="4053" y="40"/>
                    <a:pt x="3942" y="0"/>
                    <a:pt x="3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6081;p67">
              <a:extLst>
                <a:ext uri="{FF2B5EF4-FFF2-40B4-BE49-F238E27FC236}">
                  <a16:creationId xmlns:a16="http://schemas.microsoft.com/office/drawing/2014/main" id="{A1C23253-F140-1FD9-083C-E024027B246F}"/>
                </a:ext>
              </a:extLst>
            </p:cNvPr>
            <p:cNvSpPr/>
            <p:nvPr/>
          </p:nvSpPr>
          <p:spPr>
            <a:xfrm>
              <a:off x="-41808400" y="3584850"/>
              <a:ext cx="148100" cy="89825"/>
            </a:xfrm>
            <a:custGeom>
              <a:avLst/>
              <a:gdLst/>
              <a:ahLst/>
              <a:cxnLst/>
              <a:rect l="l" t="t" r="r" b="b"/>
              <a:pathLst>
                <a:path w="5924" h="3593" extrusionOk="0">
                  <a:moveTo>
                    <a:pt x="0" y="1"/>
                  </a:moveTo>
                  <a:lnTo>
                    <a:pt x="2962" y="3592"/>
                  </a:lnTo>
                  <a:lnTo>
                    <a:pt x="59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6082;p67">
              <a:extLst>
                <a:ext uri="{FF2B5EF4-FFF2-40B4-BE49-F238E27FC236}">
                  <a16:creationId xmlns:a16="http://schemas.microsoft.com/office/drawing/2014/main" id="{0E7B0B8D-3E18-EB23-0F4A-F928AC537719}"/>
                </a:ext>
              </a:extLst>
            </p:cNvPr>
            <p:cNvSpPr/>
            <p:nvPr/>
          </p:nvSpPr>
          <p:spPr>
            <a:xfrm>
              <a:off x="-41893475" y="3586725"/>
              <a:ext cx="148875" cy="147025"/>
            </a:xfrm>
            <a:custGeom>
              <a:avLst/>
              <a:gdLst/>
              <a:ahLst/>
              <a:cxnLst/>
              <a:rect l="l" t="t" r="r" b="b"/>
              <a:pathLst>
                <a:path w="5955" h="5881" extrusionOk="0">
                  <a:moveTo>
                    <a:pt x="2194" y="0"/>
                  </a:moveTo>
                  <a:cubicBezTo>
                    <a:pt x="2084" y="0"/>
                    <a:pt x="1965" y="40"/>
                    <a:pt x="1859" y="115"/>
                  </a:cubicBezTo>
                  <a:lnTo>
                    <a:pt x="95" y="1879"/>
                  </a:lnTo>
                  <a:cubicBezTo>
                    <a:pt x="1" y="2037"/>
                    <a:pt x="1" y="2289"/>
                    <a:pt x="95" y="2446"/>
                  </a:cubicBezTo>
                  <a:lnTo>
                    <a:pt x="2899" y="5880"/>
                  </a:lnTo>
                  <a:cubicBezTo>
                    <a:pt x="3655" y="4998"/>
                    <a:pt x="4758" y="4399"/>
                    <a:pt x="5955" y="4305"/>
                  </a:cubicBezTo>
                  <a:lnTo>
                    <a:pt x="2490" y="146"/>
                  </a:lnTo>
                  <a:cubicBezTo>
                    <a:pt x="2424" y="47"/>
                    <a:pt x="2315" y="0"/>
                    <a:pt x="2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6110;p67">
            <a:extLst>
              <a:ext uri="{FF2B5EF4-FFF2-40B4-BE49-F238E27FC236}">
                <a16:creationId xmlns:a16="http://schemas.microsoft.com/office/drawing/2014/main" id="{7EFDBEF0-3348-1177-5B61-ACC9CF93068E}"/>
              </a:ext>
            </a:extLst>
          </p:cNvPr>
          <p:cNvGrpSpPr/>
          <p:nvPr/>
        </p:nvGrpSpPr>
        <p:grpSpPr>
          <a:xfrm>
            <a:off x="7644051" y="5591324"/>
            <a:ext cx="483343" cy="378489"/>
            <a:chOff x="-41526450" y="3653375"/>
            <a:chExt cx="315875" cy="247350"/>
          </a:xfrm>
          <a:solidFill>
            <a:schemeClr val="bg1"/>
          </a:solidFill>
        </p:grpSpPr>
        <p:sp>
          <p:nvSpPr>
            <p:cNvPr id="181" name="Google Shape;6111;p67">
              <a:extLst>
                <a:ext uri="{FF2B5EF4-FFF2-40B4-BE49-F238E27FC236}">
                  <a16:creationId xmlns:a16="http://schemas.microsoft.com/office/drawing/2014/main" id="{BC4CDE32-C77B-03DE-0354-BF0E1BAB1D4D}"/>
                </a:ext>
              </a:extLst>
            </p:cNvPr>
            <p:cNvSpPr/>
            <p:nvPr/>
          </p:nvSpPr>
          <p:spPr>
            <a:xfrm>
              <a:off x="-41526450" y="3860525"/>
              <a:ext cx="315875" cy="40200"/>
            </a:xfrm>
            <a:custGeom>
              <a:avLst/>
              <a:gdLst/>
              <a:ahLst/>
              <a:cxnLst/>
              <a:rect l="l" t="t" r="r" b="b"/>
              <a:pathLst>
                <a:path w="12635" h="1608" extrusionOk="0">
                  <a:moveTo>
                    <a:pt x="379" y="0"/>
                  </a:moveTo>
                  <a:cubicBezTo>
                    <a:pt x="159" y="0"/>
                    <a:pt x="1" y="189"/>
                    <a:pt x="1" y="378"/>
                  </a:cubicBezTo>
                  <a:cubicBezTo>
                    <a:pt x="1" y="1040"/>
                    <a:pt x="537" y="1607"/>
                    <a:pt x="1198" y="1607"/>
                  </a:cubicBezTo>
                  <a:lnTo>
                    <a:pt x="11406" y="1607"/>
                  </a:lnTo>
                  <a:cubicBezTo>
                    <a:pt x="12067" y="1607"/>
                    <a:pt x="12634" y="1072"/>
                    <a:pt x="12634" y="378"/>
                  </a:cubicBezTo>
                  <a:cubicBezTo>
                    <a:pt x="12603" y="158"/>
                    <a:pt x="12445" y="0"/>
                    <a:pt x="12193" y="0"/>
                  </a:cubicBezTo>
                  <a:lnTo>
                    <a:pt x="10965" y="0"/>
                  </a:lnTo>
                  <a:lnTo>
                    <a:pt x="10965" y="378"/>
                  </a:lnTo>
                  <a:cubicBezTo>
                    <a:pt x="10965" y="630"/>
                    <a:pt x="10776" y="819"/>
                    <a:pt x="10555" y="819"/>
                  </a:cubicBezTo>
                  <a:cubicBezTo>
                    <a:pt x="10303" y="819"/>
                    <a:pt x="10146" y="630"/>
                    <a:pt x="10146" y="378"/>
                  </a:cubicBezTo>
                  <a:lnTo>
                    <a:pt x="10146" y="0"/>
                  </a:lnTo>
                  <a:lnTo>
                    <a:pt x="9326" y="0"/>
                  </a:lnTo>
                  <a:lnTo>
                    <a:pt x="9326" y="378"/>
                  </a:lnTo>
                  <a:cubicBezTo>
                    <a:pt x="9326" y="630"/>
                    <a:pt x="9137" y="819"/>
                    <a:pt x="8917" y="819"/>
                  </a:cubicBezTo>
                  <a:cubicBezTo>
                    <a:pt x="8696" y="819"/>
                    <a:pt x="8507" y="630"/>
                    <a:pt x="8507" y="378"/>
                  </a:cubicBezTo>
                  <a:lnTo>
                    <a:pt x="85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6112;p67">
              <a:extLst>
                <a:ext uri="{FF2B5EF4-FFF2-40B4-BE49-F238E27FC236}">
                  <a16:creationId xmlns:a16="http://schemas.microsoft.com/office/drawing/2014/main" id="{785C5715-CED2-CC5C-8649-172546D6C296}"/>
                </a:ext>
              </a:extLst>
            </p:cNvPr>
            <p:cNvSpPr/>
            <p:nvPr/>
          </p:nvSpPr>
          <p:spPr>
            <a:xfrm>
              <a:off x="-41506750" y="3653375"/>
              <a:ext cx="275700" cy="186700"/>
            </a:xfrm>
            <a:custGeom>
              <a:avLst/>
              <a:gdLst/>
              <a:ahLst/>
              <a:cxnLst/>
              <a:rect l="l" t="t" r="r" b="b"/>
              <a:pathLst>
                <a:path w="11028" h="7468" extrusionOk="0">
                  <a:moveTo>
                    <a:pt x="3794" y="1673"/>
                  </a:moveTo>
                  <a:cubicBezTo>
                    <a:pt x="3841" y="1673"/>
                    <a:pt x="3890" y="1682"/>
                    <a:pt x="3939" y="1702"/>
                  </a:cubicBezTo>
                  <a:lnTo>
                    <a:pt x="6428" y="2521"/>
                  </a:lnTo>
                  <a:cubicBezTo>
                    <a:pt x="6680" y="2616"/>
                    <a:pt x="6806" y="2994"/>
                    <a:pt x="6585" y="3214"/>
                  </a:cubicBezTo>
                  <a:lnTo>
                    <a:pt x="6018" y="3750"/>
                  </a:lnTo>
                  <a:lnTo>
                    <a:pt x="7404" y="5136"/>
                  </a:lnTo>
                  <a:cubicBezTo>
                    <a:pt x="7593" y="5262"/>
                    <a:pt x="7593" y="5514"/>
                    <a:pt x="7436" y="5671"/>
                  </a:cubicBezTo>
                  <a:cubicBezTo>
                    <a:pt x="7357" y="5750"/>
                    <a:pt x="7247" y="5790"/>
                    <a:pt x="7136" y="5790"/>
                  </a:cubicBezTo>
                  <a:cubicBezTo>
                    <a:pt x="7026" y="5790"/>
                    <a:pt x="6916" y="5750"/>
                    <a:pt x="6837" y="5671"/>
                  </a:cubicBezTo>
                  <a:lnTo>
                    <a:pt x="5451" y="4317"/>
                  </a:lnTo>
                  <a:lnTo>
                    <a:pt x="4915" y="4852"/>
                  </a:lnTo>
                  <a:cubicBezTo>
                    <a:pt x="4821" y="4947"/>
                    <a:pt x="4714" y="4988"/>
                    <a:pt x="4613" y="4988"/>
                  </a:cubicBezTo>
                  <a:cubicBezTo>
                    <a:pt x="4444" y="4988"/>
                    <a:pt x="4293" y="4872"/>
                    <a:pt x="4254" y="4695"/>
                  </a:cubicBezTo>
                  <a:lnTo>
                    <a:pt x="3435" y="2206"/>
                  </a:lnTo>
                  <a:cubicBezTo>
                    <a:pt x="3328" y="1940"/>
                    <a:pt x="3537" y="1673"/>
                    <a:pt x="3794" y="1673"/>
                  </a:cubicBezTo>
                  <a:close/>
                  <a:moveTo>
                    <a:pt x="1198" y="1"/>
                  </a:moveTo>
                  <a:cubicBezTo>
                    <a:pt x="536" y="1"/>
                    <a:pt x="1" y="568"/>
                    <a:pt x="1" y="1229"/>
                  </a:cubicBezTo>
                  <a:lnTo>
                    <a:pt x="1" y="7467"/>
                  </a:lnTo>
                  <a:lnTo>
                    <a:pt x="11027" y="7467"/>
                  </a:lnTo>
                  <a:lnTo>
                    <a:pt x="11027" y="1229"/>
                  </a:lnTo>
                  <a:cubicBezTo>
                    <a:pt x="11027" y="568"/>
                    <a:pt x="10460" y="1"/>
                    <a:pt x="97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5972;p67">
            <a:extLst>
              <a:ext uri="{FF2B5EF4-FFF2-40B4-BE49-F238E27FC236}">
                <a16:creationId xmlns:a16="http://schemas.microsoft.com/office/drawing/2014/main" id="{F4BFC612-2177-5398-7D13-11B34D7EF2F1}"/>
              </a:ext>
            </a:extLst>
          </p:cNvPr>
          <p:cNvGrpSpPr/>
          <p:nvPr/>
        </p:nvGrpSpPr>
        <p:grpSpPr>
          <a:xfrm>
            <a:off x="5231489" y="2522328"/>
            <a:ext cx="480672" cy="552945"/>
            <a:chOff x="-42971725" y="3217825"/>
            <a:chExt cx="275675" cy="317125"/>
          </a:xfrm>
          <a:solidFill>
            <a:schemeClr val="bg1"/>
          </a:solidFill>
        </p:grpSpPr>
        <p:sp>
          <p:nvSpPr>
            <p:cNvPr id="184" name="Google Shape;5973;p67">
              <a:extLst>
                <a:ext uri="{FF2B5EF4-FFF2-40B4-BE49-F238E27FC236}">
                  <a16:creationId xmlns:a16="http://schemas.microsoft.com/office/drawing/2014/main" id="{3153B455-93FA-3662-26A7-F3C111541442}"/>
                </a:ext>
              </a:extLst>
            </p:cNvPr>
            <p:cNvSpPr/>
            <p:nvPr/>
          </p:nvSpPr>
          <p:spPr>
            <a:xfrm>
              <a:off x="-42951250" y="3279250"/>
              <a:ext cx="233950" cy="152050"/>
            </a:xfrm>
            <a:custGeom>
              <a:avLst/>
              <a:gdLst/>
              <a:ahLst/>
              <a:cxnLst/>
              <a:rect l="l" t="t" r="r" b="b"/>
              <a:pathLst>
                <a:path w="9358" h="6082" extrusionOk="0">
                  <a:moveTo>
                    <a:pt x="379" y="1"/>
                  </a:moveTo>
                  <a:cubicBezTo>
                    <a:pt x="158" y="1"/>
                    <a:pt x="1" y="221"/>
                    <a:pt x="1" y="410"/>
                  </a:cubicBezTo>
                  <a:lnTo>
                    <a:pt x="1" y="6081"/>
                  </a:lnTo>
                  <a:lnTo>
                    <a:pt x="9357" y="6081"/>
                  </a:lnTo>
                  <a:lnTo>
                    <a:pt x="9357" y="410"/>
                  </a:lnTo>
                  <a:cubicBezTo>
                    <a:pt x="9357" y="158"/>
                    <a:pt x="9168" y="1"/>
                    <a:pt x="89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5974;p67">
              <a:extLst>
                <a:ext uri="{FF2B5EF4-FFF2-40B4-BE49-F238E27FC236}">
                  <a16:creationId xmlns:a16="http://schemas.microsoft.com/office/drawing/2014/main" id="{66E325E2-9AC2-239C-0707-4B095D2898A6}"/>
                </a:ext>
              </a:extLst>
            </p:cNvPr>
            <p:cNvSpPr/>
            <p:nvPr/>
          </p:nvSpPr>
          <p:spPr>
            <a:xfrm>
              <a:off x="-42971725" y="3451750"/>
              <a:ext cx="275675" cy="83200"/>
            </a:xfrm>
            <a:custGeom>
              <a:avLst/>
              <a:gdLst/>
              <a:ahLst/>
              <a:cxnLst/>
              <a:rect l="l" t="t" r="r" b="b"/>
              <a:pathLst>
                <a:path w="11027" h="3328" extrusionOk="0">
                  <a:moveTo>
                    <a:pt x="63" y="0"/>
                  </a:moveTo>
                  <a:cubicBezTo>
                    <a:pt x="32" y="126"/>
                    <a:pt x="0" y="284"/>
                    <a:pt x="0" y="410"/>
                  </a:cubicBezTo>
                  <a:cubicBezTo>
                    <a:pt x="0" y="1103"/>
                    <a:pt x="536" y="1670"/>
                    <a:pt x="1198" y="1670"/>
                  </a:cubicBezTo>
                  <a:lnTo>
                    <a:pt x="3151" y="1670"/>
                  </a:lnTo>
                  <a:lnTo>
                    <a:pt x="2615" y="2710"/>
                  </a:lnTo>
                  <a:cubicBezTo>
                    <a:pt x="2521" y="2930"/>
                    <a:pt x="2615" y="3182"/>
                    <a:pt x="2836" y="3277"/>
                  </a:cubicBezTo>
                  <a:cubicBezTo>
                    <a:pt x="2889" y="3312"/>
                    <a:pt x="2949" y="3328"/>
                    <a:pt x="3009" y="3328"/>
                  </a:cubicBezTo>
                  <a:cubicBezTo>
                    <a:pt x="3166" y="3328"/>
                    <a:pt x="3326" y="3224"/>
                    <a:pt x="3371" y="3088"/>
                  </a:cubicBezTo>
                  <a:lnTo>
                    <a:pt x="4096" y="1639"/>
                  </a:lnTo>
                  <a:lnTo>
                    <a:pt x="5073" y="1639"/>
                  </a:lnTo>
                  <a:lnTo>
                    <a:pt x="5073" y="2867"/>
                  </a:lnTo>
                  <a:cubicBezTo>
                    <a:pt x="5073" y="3119"/>
                    <a:pt x="5262" y="3308"/>
                    <a:pt x="5514" y="3308"/>
                  </a:cubicBezTo>
                  <a:cubicBezTo>
                    <a:pt x="5734" y="3308"/>
                    <a:pt x="5892" y="3119"/>
                    <a:pt x="5892" y="2867"/>
                  </a:cubicBezTo>
                  <a:lnTo>
                    <a:pt x="5892" y="1639"/>
                  </a:lnTo>
                  <a:lnTo>
                    <a:pt x="6868" y="1639"/>
                  </a:lnTo>
                  <a:lnTo>
                    <a:pt x="7593" y="3088"/>
                  </a:lnTo>
                  <a:cubicBezTo>
                    <a:pt x="7688" y="3230"/>
                    <a:pt x="7835" y="3301"/>
                    <a:pt x="7983" y="3301"/>
                  </a:cubicBezTo>
                  <a:cubicBezTo>
                    <a:pt x="8032" y="3301"/>
                    <a:pt x="8081" y="3293"/>
                    <a:pt x="8129" y="3277"/>
                  </a:cubicBezTo>
                  <a:cubicBezTo>
                    <a:pt x="8349" y="3151"/>
                    <a:pt x="8412" y="2930"/>
                    <a:pt x="8349" y="2710"/>
                  </a:cubicBezTo>
                  <a:lnTo>
                    <a:pt x="7814" y="1670"/>
                  </a:lnTo>
                  <a:lnTo>
                    <a:pt x="9767" y="1670"/>
                  </a:lnTo>
                  <a:cubicBezTo>
                    <a:pt x="10429" y="1670"/>
                    <a:pt x="11027" y="1103"/>
                    <a:pt x="11027" y="410"/>
                  </a:cubicBezTo>
                  <a:cubicBezTo>
                    <a:pt x="11027" y="252"/>
                    <a:pt x="10964" y="126"/>
                    <a:pt x="10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5975;p67">
              <a:extLst>
                <a:ext uri="{FF2B5EF4-FFF2-40B4-BE49-F238E27FC236}">
                  <a16:creationId xmlns:a16="http://schemas.microsoft.com/office/drawing/2014/main" id="{55B6BC57-EF3F-64EB-F6F9-FB281D7C08E9}"/>
                </a:ext>
              </a:extLst>
            </p:cNvPr>
            <p:cNvSpPr/>
            <p:nvPr/>
          </p:nvSpPr>
          <p:spPr>
            <a:xfrm>
              <a:off x="-42866975" y="3217825"/>
              <a:ext cx="63025" cy="40975"/>
            </a:xfrm>
            <a:custGeom>
              <a:avLst/>
              <a:gdLst/>
              <a:ahLst/>
              <a:cxnLst/>
              <a:rect l="l" t="t" r="r" b="b"/>
              <a:pathLst>
                <a:path w="2521" h="1639" extrusionOk="0">
                  <a:moveTo>
                    <a:pt x="442" y="0"/>
                  </a:moveTo>
                  <a:cubicBezTo>
                    <a:pt x="221" y="0"/>
                    <a:pt x="1" y="189"/>
                    <a:pt x="1" y="410"/>
                  </a:cubicBezTo>
                  <a:lnTo>
                    <a:pt x="1" y="1639"/>
                  </a:lnTo>
                  <a:lnTo>
                    <a:pt x="2489" y="1639"/>
                  </a:lnTo>
                  <a:lnTo>
                    <a:pt x="2489" y="410"/>
                  </a:lnTo>
                  <a:lnTo>
                    <a:pt x="2521" y="410"/>
                  </a:lnTo>
                  <a:cubicBezTo>
                    <a:pt x="2521" y="189"/>
                    <a:pt x="2332" y="0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5984;p67">
            <a:extLst>
              <a:ext uri="{FF2B5EF4-FFF2-40B4-BE49-F238E27FC236}">
                <a16:creationId xmlns:a16="http://schemas.microsoft.com/office/drawing/2014/main" id="{82F7DE06-02A4-6A13-B8C6-F3FF0C6A9A6E}"/>
              </a:ext>
            </a:extLst>
          </p:cNvPr>
          <p:cNvGrpSpPr/>
          <p:nvPr/>
        </p:nvGrpSpPr>
        <p:grpSpPr>
          <a:xfrm>
            <a:off x="9324641" y="2518241"/>
            <a:ext cx="554819" cy="553467"/>
            <a:chOff x="-41111350" y="3239100"/>
            <a:chExt cx="318200" cy="317425"/>
          </a:xfrm>
          <a:solidFill>
            <a:schemeClr val="bg1"/>
          </a:solidFill>
        </p:grpSpPr>
        <p:sp>
          <p:nvSpPr>
            <p:cNvPr id="188" name="Google Shape;5985;p67">
              <a:extLst>
                <a:ext uri="{FF2B5EF4-FFF2-40B4-BE49-F238E27FC236}">
                  <a16:creationId xmlns:a16="http://schemas.microsoft.com/office/drawing/2014/main" id="{99022830-AA76-BFF9-EC22-D9F350DECA24}"/>
                </a:ext>
              </a:extLst>
            </p:cNvPr>
            <p:cNvSpPr/>
            <p:nvPr/>
          </p:nvSpPr>
          <p:spPr>
            <a:xfrm>
              <a:off x="-41111350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2930" y="1670"/>
                  </a:moveTo>
                  <a:cubicBezTo>
                    <a:pt x="3119" y="1670"/>
                    <a:pt x="3308" y="1859"/>
                    <a:pt x="3308" y="2048"/>
                  </a:cubicBezTo>
                  <a:lnTo>
                    <a:pt x="3308" y="2489"/>
                  </a:lnTo>
                  <a:lnTo>
                    <a:pt x="3749" y="2489"/>
                  </a:lnTo>
                  <a:cubicBezTo>
                    <a:pt x="4001" y="2489"/>
                    <a:pt x="4159" y="2678"/>
                    <a:pt x="4159" y="2930"/>
                  </a:cubicBezTo>
                  <a:cubicBezTo>
                    <a:pt x="4159" y="3151"/>
                    <a:pt x="3938" y="3340"/>
                    <a:pt x="3749" y="3340"/>
                  </a:cubicBezTo>
                  <a:lnTo>
                    <a:pt x="3308" y="3340"/>
                  </a:lnTo>
                  <a:lnTo>
                    <a:pt x="3308" y="3781"/>
                  </a:lnTo>
                  <a:cubicBezTo>
                    <a:pt x="3308" y="4001"/>
                    <a:pt x="3119" y="4159"/>
                    <a:pt x="2930" y="4159"/>
                  </a:cubicBezTo>
                  <a:cubicBezTo>
                    <a:pt x="2710" y="4159"/>
                    <a:pt x="2520" y="3970"/>
                    <a:pt x="2520" y="3781"/>
                  </a:cubicBezTo>
                  <a:lnTo>
                    <a:pt x="2520" y="3340"/>
                  </a:lnTo>
                  <a:lnTo>
                    <a:pt x="2079" y="3340"/>
                  </a:lnTo>
                  <a:cubicBezTo>
                    <a:pt x="1859" y="3340"/>
                    <a:pt x="1701" y="3151"/>
                    <a:pt x="1701" y="2930"/>
                  </a:cubicBezTo>
                  <a:cubicBezTo>
                    <a:pt x="1701" y="2678"/>
                    <a:pt x="1859" y="2489"/>
                    <a:pt x="2079" y="2489"/>
                  </a:cubicBezTo>
                  <a:lnTo>
                    <a:pt x="2520" y="2489"/>
                  </a:lnTo>
                  <a:lnTo>
                    <a:pt x="2520" y="2048"/>
                  </a:lnTo>
                  <a:cubicBezTo>
                    <a:pt x="2520" y="1827"/>
                    <a:pt x="2710" y="1670"/>
                    <a:pt x="2930" y="1670"/>
                  </a:cubicBezTo>
                  <a:close/>
                  <a:moveTo>
                    <a:pt x="441" y="0"/>
                  </a:moveTo>
                  <a:cubicBezTo>
                    <a:pt x="189" y="0"/>
                    <a:pt x="0" y="189"/>
                    <a:pt x="0" y="441"/>
                  </a:cubicBezTo>
                  <a:lnTo>
                    <a:pt x="0" y="5387"/>
                  </a:lnTo>
                  <a:cubicBezTo>
                    <a:pt x="32" y="5639"/>
                    <a:pt x="221" y="5797"/>
                    <a:pt x="441" y="5797"/>
                  </a:cubicBezTo>
                  <a:lnTo>
                    <a:pt x="5387" y="5797"/>
                  </a:lnTo>
                  <a:cubicBezTo>
                    <a:pt x="5639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39" y="0"/>
                    <a:pt x="5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5986;p67">
              <a:extLst>
                <a:ext uri="{FF2B5EF4-FFF2-40B4-BE49-F238E27FC236}">
                  <a16:creationId xmlns:a16="http://schemas.microsoft.com/office/drawing/2014/main" id="{0DAD2400-50E5-AD5D-C2F3-7065189C6110}"/>
                </a:ext>
              </a:extLst>
            </p:cNvPr>
            <p:cNvSpPr/>
            <p:nvPr/>
          </p:nvSpPr>
          <p:spPr>
            <a:xfrm>
              <a:off x="-41110575" y="3412375"/>
              <a:ext cx="146525" cy="144150"/>
            </a:xfrm>
            <a:custGeom>
              <a:avLst/>
              <a:gdLst/>
              <a:ahLst/>
              <a:cxnLst/>
              <a:rect l="l" t="t" r="r" b="b"/>
              <a:pathLst>
                <a:path w="5861" h="5766" extrusionOk="0">
                  <a:moveTo>
                    <a:pt x="3450" y="1859"/>
                  </a:moveTo>
                  <a:cubicBezTo>
                    <a:pt x="3561" y="1859"/>
                    <a:pt x="3671" y="1890"/>
                    <a:pt x="3750" y="1953"/>
                  </a:cubicBezTo>
                  <a:cubicBezTo>
                    <a:pt x="3907" y="2111"/>
                    <a:pt x="3907" y="2395"/>
                    <a:pt x="3750" y="2552"/>
                  </a:cubicBezTo>
                  <a:lnTo>
                    <a:pt x="3466" y="2836"/>
                  </a:lnTo>
                  <a:lnTo>
                    <a:pt x="3750" y="3119"/>
                  </a:lnTo>
                  <a:cubicBezTo>
                    <a:pt x="3907" y="3277"/>
                    <a:pt x="3907" y="3529"/>
                    <a:pt x="3750" y="3686"/>
                  </a:cubicBezTo>
                  <a:cubicBezTo>
                    <a:pt x="3671" y="3765"/>
                    <a:pt x="3561" y="3804"/>
                    <a:pt x="3450" y="3804"/>
                  </a:cubicBezTo>
                  <a:cubicBezTo>
                    <a:pt x="3340" y="3804"/>
                    <a:pt x="3230" y="3765"/>
                    <a:pt x="3151" y="3686"/>
                  </a:cubicBezTo>
                  <a:lnTo>
                    <a:pt x="2899" y="3434"/>
                  </a:lnTo>
                  <a:lnTo>
                    <a:pt x="2616" y="3686"/>
                  </a:lnTo>
                  <a:cubicBezTo>
                    <a:pt x="2537" y="3765"/>
                    <a:pt x="2426" y="3804"/>
                    <a:pt x="2316" y="3804"/>
                  </a:cubicBezTo>
                  <a:cubicBezTo>
                    <a:pt x="2206" y="3804"/>
                    <a:pt x="2096" y="3765"/>
                    <a:pt x="2017" y="3686"/>
                  </a:cubicBezTo>
                  <a:cubicBezTo>
                    <a:pt x="1859" y="3529"/>
                    <a:pt x="1859" y="3277"/>
                    <a:pt x="2017" y="3119"/>
                  </a:cubicBezTo>
                  <a:lnTo>
                    <a:pt x="2300" y="2836"/>
                  </a:lnTo>
                  <a:lnTo>
                    <a:pt x="2017" y="2552"/>
                  </a:lnTo>
                  <a:cubicBezTo>
                    <a:pt x="1859" y="2395"/>
                    <a:pt x="1859" y="2111"/>
                    <a:pt x="2017" y="1953"/>
                  </a:cubicBezTo>
                  <a:cubicBezTo>
                    <a:pt x="2096" y="1890"/>
                    <a:pt x="2206" y="1859"/>
                    <a:pt x="2316" y="1859"/>
                  </a:cubicBezTo>
                  <a:cubicBezTo>
                    <a:pt x="2426" y="1859"/>
                    <a:pt x="2537" y="1890"/>
                    <a:pt x="2616" y="1953"/>
                  </a:cubicBezTo>
                  <a:lnTo>
                    <a:pt x="2899" y="2237"/>
                  </a:lnTo>
                  <a:lnTo>
                    <a:pt x="3151" y="1953"/>
                  </a:lnTo>
                  <a:cubicBezTo>
                    <a:pt x="3230" y="1890"/>
                    <a:pt x="3340" y="1859"/>
                    <a:pt x="3450" y="1859"/>
                  </a:cubicBezTo>
                  <a:close/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lnTo>
                    <a:pt x="1" y="5356"/>
                  </a:lnTo>
                  <a:cubicBezTo>
                    <a:pt x="1" y="5608"/>
                    <a:pt x="221" y="5766"/>
                    <a:pt x="442" y="5766"/>
                  </a:cubicBezTo>
                  <a:lnTo>
                    <a:pt x="5419" y="5766"/>
                  </a:lnTo>
                  <a:cubicBezTo>
                    <a:pt x="5640" y="5766"/>
                    <a:pt x="5861" y="5545"/>
                    <a:pt x="5861" y="5356"/>
                  </a:cubicBezTo>
                  <a:lnTo>
                    <a:pt x="5861" y="378"/>
                  </a:lnTo>
                  <a:cubicBezTo>
                    <a:pt x="5861" y="158"/>
                    <a:pt x="5640" y="0"/>
                    <a:pt x="54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5987;p67">
              <a:extLst>
                <a:ext uri="{FF2B5EF4-FFF2-40B4-BE49-F238E27FC236}">
                  <a16:creationId xmlns:a16="http://schemas.microsoft.com/office/drawing/2014/main" id="{1016AB2C-61A8-1434-F786-6F8AF5F923FE}"/>
                </a:ext>
              </a:extLst>
            </p:cNvPr>
            <p:cNvSpPr/>
            <p:nvPr/>
          </p:nvSpPr>
          <p:spPr>
            <a:xfrm>
              <a:off x="-40938875" y="3239100"/>
              <a:ext cx="145725" cy="144925"/>
            </a:xfrm>
            <a:custGeom>
              <a:avLst/>
              <a:gdLst/>
              <a:ahLst/>
              <a:cxnLst/>
              <a:rect l="l" t="t" r="r" b="b"/>
              <a:pathLst>
                <a:path w="5829" h="5797" extrusionOk="0">
                  <a:moveTo>
                    <a:pt x="3750" y="2457"/>
                  </a:moveTo>
                  <a:cubicBezTo>
                    <a:pt x="3970" y="2457"/>
                    <a:pt x="4128" y="2646"/>
                    <a:pt x="4128" y="2867"/>
                  </a:cubicBezTo>
                  <a:cubicBezTo>
                    <a:pt x="4159" y="3151"/>
                    <a:pt x="3970" y="3308"/>
                    <a:pt x="3750" y="3308"/>
                  </a:cubicBezTo>
                  <a:lnTo>
                    <a:pt x="2080" y="3308"/>
                  </a:lnTo>
                  <a:cubicBezTo>
                    <a:pt x="1859" y="3308"/>
                    <a:pt x="1702" y="3119"/>
                    <a:pt x="1702" y="2867"/>
                  </a:cubicBezTo>
                  <a:cubicBezTo>
                    <a:pt x="1702" y="2646"/>
                    <a:pt x="1891" y="2457"/>
                    <a:pt x="2080" y="2457"/>
                  </a:cubicBezTo>
                  <a:close/>
                  <a:moveTo>
                    <a:pt x="442" y="0"/>
                  </a:moveTo>
                  <a:cubicBezTo>
                    <a:pt x="190" y="0"/>
                    <a:pt x="1" y="189"/>
                    <a:pt x="1" y="441"/>
                  </a:cubicBezTo>
                  <a:lnTo>
                    <a:pt x="1" y="5387"/>
                  </a:lnTo>
                  <a:cubicBezTo>
                    <a:pt x="1" y="5639"/>
                    <a:pt x="190" y="5797"/>
                    <a:pt x="442" y="5797"/>
                  </a:cubicBezTo>
                  <a:lnTo>
                    <a:pt x="5388" y="5797"/>
                  </a:lnTo>
                  <a:cubicBezTo>
                    <a:pt x="5640" y="5797"/>
                    <a:pt x="5829" y="5608"/>
                    <a:pt x="5829" y="5387"/>
                  </a:cubicBezTo>
                  <a:lnTo>
                    <a:pt x="5829" y="441"/>
                  </a:lnTo>
                  <a:cubicBezTo>
                    <a:pt x="5829" y="189"/>
                    <a:pt x="5640" y="0"/>
                    <a:pt x="53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5988;p67">
              <a:extLst>
                <a:ext uri="{FF2B5EF4-FFF2-40B4-BE49-F238E27FC236}">
                  <a16:creationId xmlns:a16="http://schemas.microsoft.com/office/drawing/2014/main" id="{BDFA7DC1-636A-EA62-6639-D47F85B61489}"/>
                </a:ext>
              </a:extLst>
            </p:cNvPr>
            <p:cNvSpPr/>
            <p:nvPr/>
          </p:nvSpPr>
          <p:spPr>
            <a:xfrm>
              <a:off x="-40938875" y="3411575"/>
              <a:ext cx="145725" cy="144950"/>
            </a:xfrm>
            <a:custGeom>
              <a:avLst/>
              <a:gdLst/>
              <a:ahLst/>
              <a:cxnLst/>
              <a:rect l="l" t="t" r="r" b="b"/>
              <a:pathLst>
                <a:path w="5829" h="5798" extrusionOk="0">
                  <a:moveTo>
                    <a:pt x="3750" y="1639"/>
                  </a:moveTo>
                  <a:cubicBezTo>
                    <a:pt x="3970" y="1639"/>
                    <a:pt x="4128" y="1859"/>
                    <a:pt x="4128" y="2080"/>
                  </a:cubicBezTo>
                  <a:cubicBezTo>
                    <a:pt x="4159" y="2332"/>
                    <a:pt x="3970" y="2490"/>
                    <a:pt x="3750" y="2490"/>
                  </a:cubicBezTo>
                  <a:lnTo>
                    <a:pt x="2080" y="2490"/>
                  </a:lnTo>
                  <a:cubicBezTo>
                    <a:pt x="1859" y="2490"/>
                    <a:pt x="1702" y="2269"/>
                    <a:pt x="1702" y="2080"/>
                  </a:cubicBezTo>
                  <a:cubicBezTo>
                    <a:pt x="1702" y="1859"/>
                    <a:pt x="1891" y="1639"/>
                    <a:pt x="2080" y="1639"/>
                  </a:cubicBezTo>
                  <a:close/>
                  <a:moveTo>
                    <a:pt x="3750" y="3309"/>
                  </a:moveTo>
                  <a:cubicBezTo>
                    <a:pt x="3970" y="3309"/>
                    <a:pt x="4128" y="3498"/>
                    <a:pt x="4128" y="3687"/>
                  </a:cubicBezTo>
                  <a:cubicBezTo>
                    <a:pt x="4159" y="3970"/>
                    <a:pt x="3970" y="4128"/>
                    <a:pt x="3750" y="4128"/>
                  </a:cubicBezTo>
                  <a:lnTo>
                    <a:pt x="2080" y="4128"/>
                  </a:lnTo>
                  <a:cubicBezTo>
                    <a:pt x="1859" y="4128"/>
                    <a:pt x="1702" y="3939"/>
                    <a:pt x="1702" y="3687"/>
                  </a:cubicBezTo>
                  <a:cubicBezTo>
                    <a:pt x="1702" y="3466"/>
                    <a:pt x="1891" y="3309"/>
                    <a:pt x="2080" y="3309"/>
                  </a:cubicBezTo>
                  <a:close/>
                  <a:moveTo>
                    <a:pt x="442" y="1"/>
                  </a:moveTo>
                  <a:cubicBezTo>
                    <a:pt x="190" y="1"/>
                    <a:pt x="1" y="190"/>
                    <a:pt x="1" y="379"/>
                  </a:cubicBezTo>
                  <a:lnTo>
                    <a:pt x="1" y="5388"/>
                  </a:lnTo>
                  <a:cubicBezTo>
                    <a:pt x="1" y="5640"/>
                    <a:pt x="190" y="5798"/>
                    <a:pt x="442" y="5798"/>
                  </a:cubicBezTo>
                  <a:lnTo>
                    <a:pt x="5388" y="5798"/>
                  </a:lnTo>
                  <a:cubicBezTo>
                    <a:pt x="5640" y="5798"/>
                    <a:pt x="5829" y="5577"/>
                    <a:pt x="5829" y="5388"/>
                  </a:cubicBezTo>
                  <a:lnTo>
                    <a:pt x="5829" y="410"/>
                  </a:lnTo>
                  <a:cubicBezTo>
                    <a:pt x="5829" y="190"/>
                    <a:pt x="5640" y="1"/>
                    <a:pt x="53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6002;p67">
            <a:extLst>
              <a:ext uri="{FF2B5EF4-FFF2-40B4-BE49-F238E27FC236}">
                <a16:creationId xmlns:a16="http://schemas.microsoft.com/office/drawing/2014/main" id="{F147E6B7-8A01-AA98-FD28-AEB38D63E12B}"/>
              </a:ext>
            </a:extLst>
          </p:cNvPr>
          <p:cNvGrpSpPr/>
          <p:nvPr/>
        </p:nvGrpSpPr>
        <p:grpSpPr>
          <a:xfrm>
            <a:off x="6093084" y="2522325"/>
            <a:ext cx="640955" cy="553467"/>
            <a:chOff x="-42651700" y="3217825"/>
            <a:chExt cx="367600" cy="317425"/>
          </a:xfrm>
          <a:solidFill>
            <a:schemeClr val="bg1"/>
          </a:solidFill>
        </p:grpSpPr>
        <p:sp>
          <p:nvSpPr>
            <p:cNvPr id="193" name="Google Shape;6003;p67">
              <a:extLst>
                <a:ext uri="{FF2B5EF4-FFF2-40B4-BE49-F238E27FC236}">
                  <a16:creationId xmlns:a16="http://schemas.microsoft.com/office/drawing/2014/main" id="{EEF92F83-A8C0-B772-FAE2-4C2C76E0D00E}"/>
                </a:ext>
              </a:extLst>
            </p:cNvPr>
            <p:cNvSpPr/>
            <p:nvPr/>
          </p:nvSpPr>
          <p:spPr>
            <a:xfrm>
              <a:off x="-42651700" y="3239075"/>
              <a:ext cx="367600" cy="296175"/>
            </a:xfrm>
            <a:custGeom>
              <a:avLst/>
              <a:gdLst/>
              <a:ahLst/>
              <a:cxnLst/>
              <a:rect l="l" t="t" r="r" b="b"/>
              <a:pathLst>
                <a:path w="14704" h="11847" extrusionOk="0">
                  <a:moveTo>
                    <a:pt x="7370" y="797"/>
                  </a:moveTo>
                  <a:cubicBezTo>
                    <a:pt x="8536" y="797"/>
                    <a:pt x="9694" y="1246"/>
                    <a:pt x="10576" y="2143"/>
                  </a:cubicBezTo>
                  <a:cubicBezTo>
                    <a:pt x="12340" y="3908"/>
                    <a:pt x="12340" y="6775"/>
                    <a:pt x="10576" y="8539"/>
                  </a:cubicBezTo>
                  <a:cubicBezTo>
                    <a:pt x="9757" y="9390"/>
                    <a:pt x="8623" y="9894"/>
                    <a:pt x="7363" y="9894"/>
                  </a:cubicBezTo>
                  <a:cubicBezTo>
                    <a:pt x="6102" y="9894"/>
                    <a:pt x="4937" y="9358"/>
                    <a:pt x="4118" y="8539"/>
                  </a:cubicBezTo>
                  <a:cubicBezTo>
                    <a:pt x="2353" y="6775"/>
                    <a:pt x="2353" y="3908"/>
                    <a:pt x="4118" y="2143"/>
                  </a:cubicBezTo>
                  <a:cubicBezTo>
                    <a:pt x="5031" y="1246"/>
                    <a:pt x="6205" y="797"/>
                    <a:pt x="7370" y="797"/>
                  </a:cubicBezTo>
                  <a:close/>
                  <a:moveTo>
                    <a:pt x="7326" y="1"/>
                  </a:moveTo>
                  <a:cubicBezTo>
                    <a:pt x="2091" y="1"/>
                    <a:pt x="0" y="6750"/>
                    <a:pt x="4275" y="9768"/>
                  </a:cubicBezTo>
                  <a:lnTo>
                    <a:pt x="3424" y="11280"/>
                  </a:lnTo>
                  <a:cubicBezTo>
                    <a:pt x="3298" y="11532"/>
                    <a:pt x="3487" y="11847"/>
                    <a:pt x="3771" y="11847"/>
                  </a:cubicBezTo>
                  <a:cubicBezTo>
                    <a:pt x="3929" y="11847"/>
                    <a:pt x="4086" y="11784"/>
                    <a:pt x="4118" y="11626"/>
                  </a:cubicBezTo>
                  <a:lnTo>
                    <a:pt x="5000" y="10209"/>
                  </a:lnTo>
                  <a:cubicBezTo>
                    <a:pt x="5740" y="10571"/>
                    <a:pt x="6543" y="10752"/>
                    <a:pt x="7351" y="10752"/>
                  </a:cubicBezTo>
                  <a:cubicBezTo>
                    <a:pt x="8158" y="10752"/>
                    <a:pt x="8969" y="10571"/>
                    <a:pt x="9725" y="10209"/>
                  </a:cubicBezTo>
                  <a:lnTo>
                    <a:pt x="10576" y="11626"/>
                  </a:lnTo>
                  <a:cubicBezTo>
                    <a:pt x="10671" y="11784"/>
                    <a:pt x="10828" y="11847"/>
                    <a:pt x="10923" y="11847"/>
                  </a:cubicBezTo>
                  <a:cubicBezTo>
                    <a:pt x="11238" y="11847"/>
                    <a:pt x="11458" y="11532"/>
                    <a:pt x="11301" y="11280"/>
                  </a:cubicBezTo>
                  <a:lnTo>
                    <a:pt x="10419" y="9768"/>
                  </a:lnTo>
                  <a:cubicBezTo>
                    <a:pt x="14703" y="6775"/>
                    <a:pt x="12592" y="1"/>
                    <a:pt x="7363" y="1"/>
                  </a:cubicBezTo>
                  <a:cubicBezTo>
                    <a:pt x="7350" y="1"/>
                    <a:pt x="7338" y="1"/>
                    <a:pt x="7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6004;p67">
              <a:extLst>
                <a:ext uri="{FF2B5EF4-FFF2-40B4-BE49-F238E27FC236}">
                  <a16:creationId xmlns:a16="http://schemas.microsoft.com/office/drawing/2014/main" id="{D6855FD6-942A-665F-BCA3-7083B482387E}"/>
                </a:ext>
              </a:extLst>
            </p:cNvPr>
            <p:cNvSpPr/>
            <p:nvPr/>
          </p:nvSpPr>
          <p:spPr>
            <a:xfrm>
              <a:off x="-42419600" y="3217825"/>
              <a:ext cx="106350" cy="106350"/>
            </a:xfrm>
            <a:custGeom>
              <a:avLst/>
              <a:gdLst/>
              <a:ahLst/>
              <a:cxnLst/>
              <a:rect l="l" t="t" r="r" b="b"/>
              <a:pathLst>
                <a:path w="4254" h="4254" extrusionOk="0">
                  <a:moveTo>
                    <a:pt x="1355" y="0"/>
                  </a:moveTo>
                  <a:cubicBezTo>
                    <a:pt x="882" y="0"/>
                    <a:pt x="410" y="95"/>
                    <a:pt x="0" y="315"/>
                  </a:cubicBezTo>
                  <a:cubicBezTo>
                    <a:pt x="1891" y="946"/>
                    <a:pt x="3340" y="2395"/>
                    <a:pt x="3938" y="4254"/>
                  </a:cubicBezTo>
                  <a:cubicBezTo>
                    <a:pt x="4128" y="3844"/>
                    <a:pt x="4254" y="3371"/>
                    <a:pt x="4254" y="2899"/>
                  </a:cubicBezTo>
                  <a:cubicBezTo>
                    <a:pt x="4254" y="1292"/>
                    <a:pt x="2962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6005;p67">
              <a:extLst>
                <a:ext uri="{FF2B5EF4-FFF2-40B4-BE49-F238E27FC236}">
                  <a16:creationId xmlns:a16="http://schemas.microsoft.com/office/drawing/2014/main" id="{BCDEF308-5DCC-F4F7-AE99-B49DBE674909}"/>
                </a:ext>
              </a:extLst>
            </p:cNvPr>
            <p:cNvSpPr/>
            <p:nvPr/>
          </p:nvSpPr>
          <p:spPr>
            <a:xfrm>
              <a:off x="-42623600" y="3218600"/>
              <a:ext cx="106350" cy="106375"/>
            </a:xfrm>
            <a:custGeom>
              <a:avLst/>
              <a:gdLst/>
              <a:ahLst/>
              <a:cxnLst/>
              <a:rect l="l" t="t" r="r" b="b"/>
              <a:pathLst>
                <a:path w="4254" h="4255" extrusionOk="0">
                  <a:moveTo>
                    <a:pt x="2931" y="1"/>
                  </a:moveTo>
                  <a:cubicBezTo>
                    <a:pt x="1292" y="1"/>
                    <a:pt x="1" y="1293"/>
                    <a:pt x="1" y="2899"/>
                  </a:cubicBezTo>
                  <a:cubicBezTo>
                    <a:pt x="1" y="3372"/>
                    <a:pt x="127" y="3845"/>
                    <a:pt x="316" y="4254"/>
                  </a:cubicBezTo>
                  <a:cubicBezTo>
                    <a:pt x="977" y="2364"/>
                    <a:pt x="2426" y="915"/>
                    <a:pt x="4254" y="316"/>
                  </a:cubicBezTo>
                  <a:cubicBezTo>
                    <a:pt x="3876" y="127"/>
                    <a:pt x="3403" y="1"/>
                    <a:pt x="29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6006;p67">
              <a:extLst>
                <a:ext uri="{FF2B5EF4-FFF2-40B4-BE49-F238E27FC236}">
                  <a16:creationId xmlns:a16="http://schemas.microsoft.com/office/drawing/2014/main" id="{8AE1914F-B3C9-3046-5FA2-72AD0DF96B30}"/>
                </a:ext>
              </a:extLst>
            </p:cNvPr>
            <p:cNvSpPr/>
            <p:nvPr/>
          </p:nvSpPr>
          <p:spPr>
            <a:xfrm>
              <a:off x="-42561375" y="3279250"/>
              <a:ext cx="185900" cy="186700"/>
            </a:xfrm>
            <a:custGeom>
              <a:avLst/>
              <a:gdLst/>
              <a:ahLst/>
              <a:cxnLst/>
              <a:rect l="l" t="t" r="r" b="b"/>
              <a:pathLst>
                <a:path w="7436" h="7468" extrusionOk="0">
                  <a:moveTo>
                    <a:pt x="3781" y="1671"/>
                  </a:moveTo>
                  <a:cubicBezTo>
                    <a:pt x="4033" y="1671"/>
                    <a:pt x="4191" y="1860"/>
                    <a:pt x="4191" y="2112"/>
                  </a:cubicBezTo>
                  <a:lnTo>
                    <a:pt x="4191" y="3340"/>
                  </a:lnTo>
                  <a:lnTo>
                    <a:pt x="5388" y="3340"/>
                  </a:lnTo>
                  <a:cubicBezTo>
                    <a:pt x="5640" y="3340"/>
                    <a:pt x="5829" y="3529"/>
                    <a:pt x="5829" y="3750"/>
                  </a:cubicBezTo>
                  <a:cubicBezTo>
                    <a:pt x="5829" y="4002"/>
                    <a:pt x="5640" y="4128"/>
                    <a:pt x="5388" y="4128"/>
                  </a:cubicBezTo>
                  <a:lnTo>
                    <a:pt x="3750" y="4128"/>
                  </a:lnTo>
                  <a:cubicBezTo>
                    <a:pt x="3498" y="4128"/>
                    <a:pt x="3308" y="3939"/>
                    <a:pt x="3308" y="3750"/>
                  </a:cubicBezTo>
                  <a:lnTo>
                    <a:pt x="3308" y="2112"/>
                  </a:lnTo>
                  <a:lnTo>
                    <a:pt x="3340" y="2112"/>
                  </a:lnTo>
                  <a:cubicBezTo>
                    <a:pt x="3340" y="1860"/>
                    <a:pt x="3529" y="1671"/>
                    <a:pt x="3781" y="1671"/>
                  </a:cubicBezTo>
                  <a:close/>
                  <a:moveTo>
                    <a:pt x="3750" y="1"/>
                  </a:moveTo>
                  <a:cubicBezTo>
                    <a:pt x="1702" y="1"/>
                    <a:pt x="32" y="1671"/>
                    <a:pt x="0" y="3750"/>
                  </a:cubicBezTo>
                  <a:cubicBezTo>
                    <a:pt x="32" y="5798"/>
                    <a:pt x="1702" y="7467"/>
                    <a:pt x="3750" y="7467"/>
                  </a:cubicBezTo>
                  <a:cubicBezTo>
                    <a:pt x="5797" y="7467"/>
                    <a:pt x="7436" y="5798"/>
                    <a:pt x="7436" y="3750"/>
                  </a:cubicBezTo>
                  <a:cubicBezTo>
                    <a:pt x="7436" y="1702"/>
                    <a:pt x="5797" y="64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6011;p67">
            <a:extLst>
              <a:ext uri="{FF2B5EF4-FFF2-40B4-BE49-F238E27FC236}">
                <a16:creationId xmlns:a16="http://schemas.microsoft.com/office/drawing/2014/main" id="{187CE9B1-4A88-402D-3D42-18E27F6A4A09}"/>
              </a:ext>
            </a:extLst>
          </p:cNvPr>
          <p:cNvGrpSpPr/>
          <p:nvPr/>
        </p:nvGrpSpPr>
        <p:grpSpPr>
          <a:xfrm>
            <a:off x="10113537" y="2490019"/>
            <a:ext cx="562491" cy="552639"/>
            <a:chOff x="-40748275" y="3238700"/>
            <a:chExt cx="322600" cy="316950"/>
          </a:xfrm>
          <a:solidFill>
            <a:schemeClr val="bg1"/>
          </a:solidFill>
        </p:grpSpPr>
        <p:sp>
          <p:nvSpPr>
            <p:cNvPr id="198" name="Google Shape;6012;p67">
              <a:extLst>
                <a:ext uri="{FF2B5EF4-FFF2-40B4-BE49-F238E27FC236}">
                  <a16:creationId xmlns:a16="http://schemas.microsoft.com/office/drawing/2014/main" id="{414603DD-0B45-ED19-4E3F-495881FD3886}"/>
                </a:ext>
              </a:extLst>
            </p:cNvPr>
            <p:cNvSpPr/>
            <p:nvPr/>
          </p:nvSpPr>
          <p:spPr>
            <a:xfrm>
              <a:off x="-40709675" y="3273750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extrusionOk="0">
                  <a:moveTo>
                    <a:pt x="2710" y="0"/>
                  </a:moveTo>
                  <a:lnTo>
                    <a:pt x="1" y="2710"/>
                  </a:lnTo>
                  <a:lnTo>
                    <a:pt x="694" y="3371"/>
                  </a:lnTo>
                  <a:lnTo>
                    <a:pt x="3372" y="662"/>
                  </a:lnTo>
                  <a:lnTo>
                    <a:pt x="27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6013;p67">
              <a:extLst>
                <a:ext uri="{FF2B5EF4-FFF2-40B4-BE49-F238E27FC236}">
                  <a16:creationId xmlns:a16="http://schemas.microsoft.com/office/drawing/2014/main" id="{4C2F7CBE-3B17-6997-7B44-7F244DB7D77C}"/>
                </a:ext>
              </a:extLst>
            </p:cNvPr>
            <p:cNvSpPr/>
            <p:nvPr/>
          </p:nvSpPr>
          <p:spPr>
            <a:xfrm>
              <a:off x="-40578925" y="3247175"/>
              <a:ext cx="151250" cy="149475"/>
            </a:xfrm>
            <a:custGeom>
              <a:avLst/>
              <a:gdLst/>
              <a:ahLst/>
              <a:cxnLst/>
              <a:rect l="l" t="t" r="r" b="b"/>
              <a:pathLst>
                <a:path w="6050" h="5979" extrusionOk="0">
                  <a:moveTo>
                    <a:pt x="2663" y="0"/>
                  </a:moveTo>
                  <a:cubicBezTo>
                    <a:pt x="2552" y="0"/>
                    <a:pt x="2442" y="39"/>
                    <a:pt x="2363" y="118"/>
                  </a:cubicBezTo>
                  <a:lnTo>
                    <a:pt x="1261" y="1221"/>
                  </a:lnTo>
                  <a:lnTo>
                    <a:pt x="2678" y="2639"/>
                  </a:lnTo>
                  <a:cubicBezTo>
                    <a:pt x="2836" y="2796"/>
                    <a:pt x="2836" y="3080"/>
                    <a:pt x="2678" y="3237"/>
                  </a:cubicBezTo>
                  <a:cubicBezTo>
                    <a:pt x="2637" y="3278"/>
                    <a:pt x="2560" y="3302"/>
                    <a:pt x="2473" y="3302"/>
                  </a:cubicBezTo>
                  <a:cubicBezTo>
                    <a:pt x="2360" y="3302"/>
                    <a:pt x="2232" y="3263"/>
                    <a:pt x="2143" y="3174"/>
                  </a:cubicBezTo>
                  <a:lnTo>
                    <a:pt x="725" y="1756"/>
                  </a:lnTo>
                  <a:lnTo>
                    <a:pt x="0" y="2481"/>
                  </a:lnTo>
                  <a:lnTo>
                    <a:pt x="3529" y="5978"/>
                  </a:lnTo>
                  <a:lnTo>
                    <a:pt x="5892" y="3615"/>
                  </a:lnTo>
                  <a:cubicBezTo>
                    <a:pt x="6049" y="3458"/>
                    <a:pt x="6049" y="3174"/>
                    <a:pt x="5892" y="3017"/>
                  </a:cubicBezTo>
                  <a:lnTo>
                    <a:pt x="2962" y="118"/>
                  </a:lnTo>
                  <a:cubicBezTo>
                    <a:pt x="2883" y="39"/>
                    <a:pt x="2773" y="0"/>
                    <a:pt x="2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6014;p67">
              <a:extLst>
                <a:ext uri="{FF2B5EF4-FFF2-40B4-BE49-F238E27FC236}">
                  <a16:creationId xmlns:a16="http://schemas.microsoft.com/office/drawing/2014/main" id="{DF658CBD-FD97-1D7D-4DF3-0A6C6A02616A}"/>
                </a:ext>
              </a:extLst>
            </p:cNvPr>
            <p:cNvSpPr/>
            <p:nvPr/>
          </p:nvSpPr>
          <p:spPr>
            <a:xfrm>
              <a:off x="-40678175" y="3305250"/>
              <a:ext cx="213475" cy="213475"/>
            </a:xfrm>
            <a:custGeom>
              <a:avLst/>
              <a:gdLst/>
              <a:ahLst/>
              <a:cxnLst/>
              <a:rect l="l" t="t" r="r" b="b"/>
              <a:pathLst>
                <a:path w="8539" h="8539" extrusionOk="0">
                  <a:moveTo>
                    <a:pt x="2679" y="0"/>
                  </a:moveTo>
                  <a:lnTo>
                    <a:pt x="1" y="2678"/>
                  </a:lnTo>
                  <a:lnTo>
                    <a:pt x="5861" y="8538"/>
                  </a:lnTo>
                  <a:lnTo>
                    <a:pt x="8539" y="5860"/>
                  </a:lnTo>
                  <a:lnTo>
                    <a:pt x="267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6015;p67">
              <a:extLst>
                <a:ext uri="{FF2B5EF4-FFF2-40B4-BE49-F238E27FC236}">
                  <a16:creationId xmlns:a16="http://schemas.microsoft.com/office/drawing/2014/main" id="{53261113-5EAB-21D2-027C-774CB371EA91}"/>
                </a:ext>
              </a:extLst>
            </p:cNvPr>
            <p:cNvSpPr/>
            <p:nvPr/>
          </p:nvSpPr>
          <p:spPr>
            <a:xfrm>
              <a:off x="-40513550" y="3469850"/>
              <a:ext cx="87875" cy="85800"/>
            </a:xfrm>
            <a:custGeom>
              <a:avLst/>
              <a:gdLst/>
              <a:ahLst/>
              <a:cxnLst/>
              <a:rect l="l" t="t" r="r" b="b"/>
              <a:pathLst>
                <a:path w="3515" h="3432" extrusionOk="0">
                  <a:moveTo>
                    <a:pt x="2426" y="1"/>
                  </a:moveTo>
                  <a:lnTo>
                    <a:pt x="0" y="2427"/>
                  </a:lnTo>
                  <a:lnTo>
                    <a:pt x="2899" y="3404"/>
                  </a:lnTo>
                  <a:cubicBezTo>
                    <a:pt x="2948" y="3423"/>
                    <a:pt x="2996" y="3432"/>
                    <a:pt x="3044" y="3432"/>
                  </a:cubicBezTo>
                  <a:cubicBezTo>
                    <a:pt x="3302" y="3432"/>
                    <a:pt x="3514" y="3166"/>
                    <a:pt x="3434" y="2899"/>
                  </a:cubicBezTo>
                  <a:lnTo>
                    <a:pt x="242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6016;p67">
              <a:extLst>
                <a:ext uri="{FF2B5EF4-FFF2-40B4-BE49-F238E27FC236}">
                  <a16:creationId xmlns:a16="http://schemas.microsoft.com/office/drawing/2014/main" id="{AE6DB97B-F9B8-F50D-060E-6559E84B9338}"/>
                </a:ext>
              </a:extLst>
            </p:cNvPr>
            <p:cNvSpPr/>
            <p:nvPr/>
          </p:nvSpPr>
          <p:spPr>
            <a:xfrm>
              <a:off x="-40738025" y="3404500"/>
              <a:ext cx="150450" cy="149475"/>
            </a:xfrm>
            <a:custGeom>
              <a:avLst/>
              <a:gdLst/>
              <a:ahLst/>
              <a:cxnLst/>
              <a:rect l="l" t="t" r="r" b="b"/>
              <a:pathLst>
                <a:path w="6018" h="5979" extrusionOk="0">
                  <a:moveTo>
                    <a:pt x="2521" y="0"/>
                  </a:moveTo>
                  <a:lnTo>
                    <a:pt x="1796" y="725"/>
                  </a:lnTo>
                  <a:lnTo>
                    <a:pt x="3308" y="2205"/>
                  </a:lnTo>
                  <a:cubicBezTo>
                    <a:pt x="3466" y="2363"/>
                    <a:pt x="3466" y="2646"/>
                    <a:pt x="3308" y="2804"/>
                  </a:cubicBezTo>
                  <a:cubicBezTo>
                    <a:pt x="3230" y="2883"/>
                    <a:pt x="3119" y="2922"/>
                    <a:pt x="3009" y="2922"/>
                  </a:cubicBezTo>
                  <a:cubicBezTo>
                    <a:pt x="2899" y="2922"/>
                    <a:pt x="2789" y="2883"/>
                    <a:pt x="2710" y="2804"/>
                  </a:cubicBezTo>
                  <a:lnTo>
                    <a:pt x="1229" y="1292"/>
                  </a:lnTo>
                  <a:lnTo>
                    <a:pt x="158" y="2363"/>
                  </a:lnTo>
                  <a:cubicBezTo>
                    <a:pt x="0" y="2520"/>
                    <a:pt x="0" y="2804"/>
                    <a:pt x="158" y="2962"/>
                  </a:cubicBezTo>
                  <a:lnTo>
                    <a:pt x="3056" y="5860"/>
                  </a:lnTo>
                  <a:cubicBezTo>
                    <a:pt x="3135" y="5939"/>
                    <a:pt x="3245" y="5978"/>
                    <a:pt x="3356" y="5978"/>
                  </a:cubicBezTo>
                  <a:cubicBezTo>
                    <a:pt x="3466" y="5978"/>
                    <a:pt x="3576" y="5939"/>
                    <a:pt x="3655" y="5860"/>
                  </a:cubicBezTo>
                  <a:lnTo>
                    <a:pt x="6018" y="3497"/>
                  </a:lnTo>
                  <a:lnTo>
                    <a:pt x="25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6017;p67">
              <a:extLst>
                <a:ext uri="{FF2B5EF4-FFF2-40B4-BE49-F238E27FC236}">
                  <a16:creationId xmlns:a16="http://schemas.microsoft.com/office/drawing/2014/main" id="{C5E0DB5C-5585-92F6-9727-8DD4D6D59A6A}"/>
                </a:ext>
              </a:extLst>
            </p:cNvPr>
            <p:cNvSpPr/>
            <p:nvPr/>
          </p:nvSpPr>
          <p:spPr>
            <a:xfrm>
              <a:off x="-40748275" y="3238700"/>
              <a:ext cx="92175" cy="87850"/>
            </a:xfrm>
            <a:custGeom>
              <a:avLst/>
              <a:gdLst/>
              <a:ahLst/>
              <a:cxnLst/>
              <a:rect l="l" t="t" r="r" b="b"/>
              <a:pathLst>
                <a:path w="3687" h="3514" extrusionOk="0">
                  <a:moveTo>
                    <a:pt x="2281" y="0"/>
                  </a:moveTo>
                  <a:cubicBezTo>
                    <a:pt x="1915" y="0"/>
                    <a:pt x="1545" y="142"/>
                    <a:pt x="1261" y="426"/>
                  </a:cubicBezTo>
                  <a:lnTo>
                    <a:pt x="568" y="1119"/>
                  </a:lnTo>
                  <a:cubicBezTo>
                    <a:pt x="1" y="1686"/>
                    <a:pt x="1" y="2568"/>
                    <a:pt x="568" y="3135"/>
                  </a:cubicBezTo>
                  <a:lnTo>
                    <a:pt x="946" y="3513"/>
                  </a:lnTo>
                  <a:lnTo>
                    <a:pt x="3687" y="804"/>
                  </a:lnTo>
                  <a:lnTo>
                    <a:pt x="3277" y="426"/>
                  </a:lnTo>
                  <a:cubicBezTo>
                    <a:pt x="3010" y="142"/>
                    <a:pt x="2647" y="0"/>
                    <a:pt x="22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4" name="Google Shape;6042;p67">
            <a:extLst>
              <a:ext uri="{FF2B5EF4-FFF2-40B4-BE49-F238E27FC236}">
                <a16:creationId xmlns:a16="http://schemas.microsoft.com/office/drawing/2014/main" id="{50EF20BC-3050-91B7-8A9C-397D51BA7EF1}"/>
              </a:ext>
            </a:extLst>
          </p:cNvPr>
          <p:cNvSpPr/>
          <p:nvPr/>
        </p:nvSpPr>
        <p:spPr>
          <a:xfrm>
            <a:off x="6935788" y="2523415"/>
            <a:ext cx="543877" cy="551288"/>
          </a:xfrm>
          <a:custGeom>
            <a:avLst/>
            <a:gdLst/>
            <a:ahLst/>
            <a:cxnLst/>
            <a:rect l="l" t="t" r="r" b="b"/>
            <a:pathLst>
              <a:path w="12477" h="12647" extrusionOk="0">
                <a:moveTo>
                  <a:pt x="3750" y="4538"/>
                </a:moveTo>
                <a:cubicBezTo>
                  <a:pt x="4223" y="4538"/>
                  <a:pt x="4601" y="4884"/>
                  <a:pt x="4601" y="5357"/>
                </a:cubicBezTo>
                <a:cubicBezTo>
                  <a:pt x="4601" y="5829"/>
                  <a:pt x="4223" y="6176"/>
                  <a:pt x="3750" y="6176"/>
                </a:cubicBezTo>
                <a:cubicBezTo>
                  <a:pt x="3277" y="6176"/>
                  <a:pt x="2931" y="5829"/>
                  <a:pt x="2931" y="5357"/>
                </a:cubicBezTo>
                <a:cubicBezTo>
                  <a:pt x="2931" y="4884"/>
                  <a:pt x="3277" y="4538"/>
                  <a:pt x="3750" y="4538"/>
                </a:cubicBezTo>
                <a:close/>
                <a:moveTo>
                  <a:pt x="6239" y="4538"/>
                </a:moveTo>
                <a:cubicBezTo>
                  <a:pt x="6711" y="4538"/>
                  <a:pt x="7058" y="4884"/>
                  <a:pt x="7058" y="5357"/>
                </a:cubicBezTo>
                <a:cubicBezTo>
                  <a:pt x="7058" y="5829"/>
                  <a:pt x="6711" y="6176"/>
                  <a:pt x="6239" y="6176"/>
                </a:cubicBezTo>
                <a:cubicBezTo>
                  <a:pt x="5766" y="6176"/>
                  <a:pt x="5420" y="5829"/>
                  <a:pt x="5420" y="5357"/>
                </a:cubicBezTo>
                <a:cubicBezTo>
                  <a:pt x="5420" y="4884"/>
                  <a:pt x="5766" y="4538"/>
                  <a:pt x="6239" y="4538"/>
                </a:cubicBezTo>
                <a:close/>
                <a:moveTo>
                  <a:pt x="8728" y="4538"/>
                </a:moveTo>
                <a:cubicBezTo>
                  <a:pt x="9200" y="4538"/>
                  <a:pt x="9547" y="4884"/>
                  <a:pt x="9547" y="5357"/>
                </a:cubicBezTo>
                <a:cubicBezTo>
                  <a:pt x="9547" y="5829"/>
                  <a:pt x="9200" y="6176"/>
                  <a:pt x="8728" y="6176"/>
                </a:cubicBezTo>
                <a:cubicBezTo>
                  <a:pt x="8255" y="6176"/>
                  <a:pt x="7877" y="5829"/>
                  <a:pt x="7877" y="5357"/>
                </a:cubicBezTo>
                <a:cubicBezTo>
                  <a:pt x="7877" y="4884"/>
                  <a:pt x="8255" y="4538"/>
                  <a:pt x="8728" y="4538"/>
                </a:cubicBezTo>
                <a:close/>
                <a:moveTo>
                  <a:pt x="6239" y="1"/>
                </a:moveTo>
                <a:cubicBezTo>
                  <a:pt x="2805" y="1"/>
                  <a:pt x="1" y="2395"/>
                  <a:pt x="1" y="5357"/>
                </a:cubicBezTo>
                <a:cubicBezTo>
                  <a:pt x="1" y="7436"/>
                  <a:pt x="1387" y="9200"/>
                  <a:pt x="3309" y="10082"/>
                </a:cubicBezTo>
                <a:lnTo>
                  <a:pt x="3309" y="12256"/>
                </a:lnTo>
                <a:cubicBezTo>
                  <a:pt x="3309" y="12486"/>
                  <a:pt x="3502" y="12646"/>
                  <a:pt x="3715" y="12646"/>
                </a:cubicBezTo>
                <a:cubicBezTo>
                  <a:pt x="3824" y="12646"/>
                  <a:pt x="3938" y="12604"/>
                  <a:pt x="4034" y="12508"/>
                </a:cubicBezTo>
                <a:lnTo>
                  <a:pt x="5609" y="10681"/>
                </a:lnTo>
                <a:cubicBezTo>
                  <a:pt x="5798" y="10681"/>
                  <a:pt x="5987" y="10713"/>
                  <a:pt x="6239" y="10713"/>
                </a:cubicBezTo>
                <a:cubicBezTo>
                  <a:pt x="9641" y="10713"/>
                  <a:pt x="12477" y="8350"/>
                  <a:pt x="12477" y="5357"/>
                </a:cubicBezTo>
                <a:cubicBezTo>
                  <a:pt x="12477" y="2395"/>
                  <a:pt x="9704" y="1"/>
                  <a:pt x="623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r" rtl="1"/>
            <a:endParaRPr sz="1400">
              <a:solidFill>
                <a:srgbClr val="AE4500"/>
              </a:solidFill>
              <a:cs typeface="B Nazanin" panose="00000700000000000000" pitchFamily="2" charset="-78"/>
            </a:endParaRPr>
          </a:p>
        </p:txBody>
      </p:sp>
      <p:grpSp>
        <p:nvGrpSpPr>
          <p:cNvPr id="205" name="Google Shape;6047;p67">
            <a:extLst>
              <a:ext uri="{FF2B5EF4-FFF2-40B4-BE49-F238E27FC236}">
                <a16:creationId xmlns:a16="http://schemas.microsoft.com/office/drawing/2014/main" id="{68770AA6-E57C-9D59-5A6E-335481FFCFCB}"/>
              </a:ext>
            </a:extLst>
          </p:cNvPr>
          <p:cNvGrpSpPr/>
          <p:nvPr/>
        </p:nvGrpSpPr>
        <p:grpSpPr>
          <a:xfrm>
            <a:off x="10973889" y="2490315"/>
            <a:ext cx="553467" cy="504036"/>
            <a:chOff x="-40378075" y="3267450"/>
            <a:chExt cx="317425" cy="289075"/>
          </a:xfrm>
          <a:solidFill>
            <a:schemeClr val="bg1"/>
          </a:solidFill>
        </p:grpSpPr>
        <p:sp>
          <p:nvSpPr>
            <p:cNvPr id="206" name="Google Shape;6048;p67">
              <a:extLst>
                <a:ext uri="{FF2B5EF4-FFF2-40B4-BE49-F238E27FC236}">
                  <a16:creationId xmlns:a16="http://schemas.microsoft.com/office/drawing/2014/main" id="{116ED79C-27D3-63AA-FC37-EE40DCEDA820}"/>
                </a:ext>
              </a:extLst>
            </p:cNvPr>
            <p:cNvSpPr/>
            <p:nvPr/>
          </p:nvSpPr>
          <p:spPr>
            <a:xfrm>
              <a:off x="-40218975" y="3308400"/>
              <a:ext cx="158325" cy="248125"/>
            </a:xfrm>
            <a:custGeom>
              <a:avLst/>
              <a:gdLst/>
              <a:ahLst/>
              <a:cxnLst/>
              <a:rect l="l" t="t" r="r" b="b"/>
              <a:pathLst>
                <a:path w="6333" h="9925" extrusionOk="0">
                  <a:moveTo>
                    <a:pt x="4694" y="1"/>
                  </a:moveTo>
                  <a:lnTo>
                    <a:pt x="4694" y="7877"/>
                  </a:lnTo>
                  <a:cubicBezTo>
                    <a:pt x="4694" y="8097"/>
                    <a:pt x="4474" y="8255"/>
                    <a:pt x="4253" y="8255"/>
                  </a:cubicBezTo>
                  <a:cubicBezTo>
                    <a:pt x="2993" y="8255"/>
                    <a:pt x="1638" y="8696"/>
                    <a:pt x="693" y="9452"/>
                  </a:cubicBezTo>
                  <a:cubicBezTo>
                    <a:pt x="536" y="9546"/>
                    <a:pt x="189" y="9925"/>
                    <a:pt x="0" y="9925"/>
                  </a:cubicBezTo>
                  <a:lnTo>
                    <a:pt x="5073" y="9925"/>
                  </a:lnTo>
                  <a:cubicBezTo>
                    <a:pt x="5734" y="9925"/>
                    <a:pt x="6333" y="9357"/>
                    <a:pt x="6333" y="8696"/>
                  </a:cubicBezTo>
                  <a:lnTo>
                    <a:pt x="6333" y="1229"/>
                  </a:lnTo>
                  <a:cubicBezTo>
                    <a:pt x="6333" y="536"/>
                    <a:pt x="5766" y="1"/>
                    <a:pt x="5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6049;p67">
              <a:extLst>
                <a:ext uri="{FF2B5EF4-FFF2-40B4-BE49-F238E27FC236}">
                  <a16:creationId xmlns:a16="http://schemas.microsoft.com/office/drawing/2014/main" id="{7B3803B1-7A47-E660-0A52-028344F4FBB0}"/>
                </a:ext>
              </a:extLst>
            </p:cNvPr>
            <p:cNvSpPr/>
            <p:nvPr/>
          </p:nvSpPr>
          <p:spPr>
            <a:xfrm>
              <a:off x="-40316650" y="3267450"/>
              <a:ext cx="86675" cy="257575"/>
            </a:xfrm>
            <a:custGeom>
              <a:avLst/>
              <a:gdLst/>
              <a:ahLst/>
              <a:cxnLst/>
              <a:rect l="l" t="t" r="r" b="b"/>
              <a:pathLst>
                <a:path w="3467" h="10303" extrusionOk="0">
                  <a:moveTo>
                    <a:pt x="1" y="0"/>
                  </a:moveTo>
                  <a:lnTo>
                    <a:pt x="1" y="9105"/>
                  </a:lnTo>
                  <a:cubicBezTo>
                    <a:pt x="1166" y="9200"/>
                    <a:pt x="2489" y="9578"/>
                    <a:pt x="3466" y="10302"/>
                  </a:cubicBezTo>
                  <a:lnTo>
                    <a:pt x="3466" y="1197"/>
                  </a:lnTo>
                  <a:cubicBezTo>
                    <a:pt x="2489" y="473"/>
                    <a:pt x="1229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6050;p67">
              <a:extLst>
                <a:ext uri="{FF2B5EF4-FFF2-40B4-BE49-F238E27FC236}">
                  <a16:creationId xmlns:a16="http://schemas.microsoft.com/office/drawing/2014/main" id="{02CAFA40-B213-3EA5-E2C5-C54FCB35EF13}"/>
                </a:ext>
              </a:extLst>
            </p:cNvPr>
            <p:cNvSpPr/>
            <p:nvPr/>
          </p:nvSpPr>
          <p:spPr>
            <a:xfrm>
              <a:off x="-40209525" y="3267450"/>
              <a:ext cx="86650" cy="257575"/>
            </a:xfrm>
            <a:custGeom>
              <a:avLst/>
              <a:gdLst/>
              <a:ahLst/>
              <a:cxnLst/>
              <a:rect l="l" t="t" r="r" b="b"/>
              <a:pathLst>
                <a:path w="3466" h="10303" extrusionOk="0">
                  <a:moveTo>
                    <a:pt x="3466" y="0"/>
                  </a:moveTo>
                  <a:cubicBezTo>
                    <a:pt x="2300" y="95"/>
                    <a:pt x="977" y="473"/>
                    <a:pt x="0" y="1197"/>
                  </a:cubicBezTo>
                  <a:lnTo>
                    <a:pt x="0" y="10302"/>
                  </a:lnTo>
                  <a:cubicBezTo>
                    <a:pt x="977" y="9578"/>
                    <a:pt x="2237" y="9200"/>
                    <a:pt x="3466" y="9105"/>
                  </a:cubicBezTo>
                  <a:lnTo>
                    <a:pt x="34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6051;p67">
              <a:extLst>
                <a:ext uri="{FF2B5EF4-FFF2-40B4-BE49-F238E27FC236}">
                  <a16:creationId xmlns:a16="http://schemas.microsoft.com/office/drawing/2014/main" id="{91514CF6-BDD3-60F1-E1D2-676220C7B587}"/>
                </a:ext>
              </a:extLst>
            </p:cNvPr>
            <p:cNvSpPr/>
            <p:nvPr/>
          </p:nvSpPr>
          <p:spPr>
            <a:xfrm>
              <a:off x="-40378075" y="3308400"/>
              <a:ext cx="157550" cy="248125"/>
            </a:xfrm>
            <a:custGeom>
              <a:avLst/>
              <a:gdLst/>
              <a:ahLst/>
              <a:cxnLst/>
              <a:rect l="l" t="t" r="r" b="b"/>
              <a:pathLst>
                <a:path w="6302" h="9925" extrusionOk="0"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664"/>
                  </a:lnTo>
                  <a:cubicBezTo>
                    <a:pt x="32" y="9357"/>
                    <a:pt x="567" y="9925"/>
                    <a:pt x="1229" y="9925"/>
                  </a:cubicBezTo>
                  <a:lnTo>
                    <a:pt x="6301" y="9925"/>
                  </a:lnTo>
                  <a:cubicBezTo>
                    <a:pt x="6112" y="9925"/>
                    <a:pt x="5766" y="9609"/>
                    <a:pt x="5608" y="9452"/>
                  </a:cubicBezTo>
                  <a:cubicBezTo>
                    <a:pt x="4631" y="8664"/>
                    <a:pt x="3277" y="8255"/>
                    <a:pt x="2048" y="8255"/>
                  </a:cubicBezTo>
                  <a:cubicBezTo>
                    <a:pt x="1828" y="8255"/>
                    <a:pt x="1638" y="8066"/>
                    <a:pt x="1638" y="7877"/>
                  </a:cubicBezTo>
                  <a:lnTo>
                    <a:pt x="16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0" name="Google Shape;6072;p67">
            <a:extLst>
              <a:ext uri="{FF2B5EF4-FFF2-40B4-BE49-F238E27FC236}">
                <a16:creationId xmlns:a16="http://schemas.microsoft.com/office/drawing/2014/main" id="{F6FBB663-4799-084E-67DD-B6CBEA3394EA}"/>
              </a:ext>
            </a:extLst>
          </p:cNvPr>
          <p:cNvGrpSpPr/>
          <p:nvPr/>
        </p:nvGrpSpPr>
        <p:grpSpPr>
          <a:xfrm>
            <a:off x="7701993" y="2496465"/>
            <a:ext cx="553512" cy="553163"/>
            <a:chOff x="-41895050" y="3217225"/>
            <a:chExt cx="317450" cy="317250"/>
          </a:xfrm>
          <a:solidFill>
            <a:schemeClr val="bg1"/>
          </a:solidFill>
        </p:grpSpPr>
        <p:sp>
          <p:nvSpPr>
            <p:cNvPr id="211" name="Google Shape;6073;p67">
              <a:extLst>
                <a:ext uri="{FF2B5EF4-FFF2-40B4-BE49-F238E27FC236}">
                  <a16:creationId xmlns:a16="http://schemas.microsoft.com/office/drawing/2014/main" id="{D9A571F8-622C-5FF0-AEC4-5A192A8DDC94}"/>
                </a:ext>
              </a:extLst>
            </p:cNvPr>
            <p:cNvSpPr/>
            <p:nvPr/>
          </p:nvSpPr>
          <p:spPr>
            <a:xfrm>
              <a:off x="-41895050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1" h="9830" extrusionOk="0">
                  <a:moveTo>
                    <a:pt x="1" y="0"/>
                  </a:moveTo>
                  <a:lnTo>
                    <a:pt x="1" y="9830"/>
                  </a:lnTo>
                  <a:lnTo>
                    <a:pt x="1670" y="8192"/>
                  </a:lnTo>
                  <a:lnTo>
                    <a:pt x="1670" y="1639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6074;p67">
              <a:extLst>
                <a:ext uri="{FF2B5EF4-FFF2-40B4-BE49-F238E27FC236}">
                  <a16:creationId xmlns:a16="http://schemas.microsoft.com/office/drawing/2014/main" id="{ABA61ADE-359B-F670-C423-9698F13C39EF}"/>
                </a:ext>
              </a:extLst>
            </p:cNvPr>
            <p:cNvSpPr/>
            <p:nvPr/>
          </p:nvSpPr>
          <p:spPr>
            <a:xfrm>
              <a:off x="-41619375" y="3273750"/>
              <a:ext cx="41775" cy="245750"/>
            </a:xfrm>
            <a:custGeom>
              <a:avLst/>
              <a:gdLst/>
              <a:ahLst/>
              <a:cxnLst/>
              <a:rect l="l" t="t" r="r" b="b"/>
              <a:pathLst>
                <a:path w="1671" h="9830" extrusionOk="0">
                  <a:moveTo>
                    <a:pt x="1670" y="0"/>
                  </a:moveTo>
                  <a:lnTo>
                    <a:pt x="0" y="1639"/>
                  </a:lnTo>
                  <a:lnTo>
                    <a:pt x="0" y="8192"/>
                  </a:lnTo>
                  <a:lnTo>
                    <a:pt x="1670" y="9830"/>
                  </a:lnTo>
                  <a:lnTo>
                    <a:pt x="16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6075;p67">
              <a:extLst>
                <a:ext uri="{FF2B5EF4-FFF2-40B4-BE49-F238E27FC236}">
                  <a16:creationId xmlns:a16="http://schemas.microsoft.com/office/drawing/2014/main" id="{64898D8F-0BFA-932D-FF51-3EADBD4E7395}"/>
                </a:ext>
              </a:extLst>
            </p:cNvPr>
            <p:cNvSpPr/>
            <p:nvPr/>
          </p:nvSpPr>
          <p:spPr>
            <a:xfrm>
              <a:off x="-41832825" y="3321000"/>
              <a:ext cx="193000" cy="151250"/>
            </a:xfrm>
            <a:custGeom>
              <a:avLst/>
              <a:gdLst/>
              <a:ahLst/>
              <a:cxnLst/>
              <a:rect l="l" t="t" r="r" b="b"/>
              <a:pathLst>
                <a:path w="7720" h="6050" extrusionOk="0">
                  <a:moveTo>
                    <a:pt x="1" y="1"/>
                  </a:moveTo>
                  <a:lnTo>
                    <a:pt x="1" y="6050"/>
                  </a:lnTo>
                  <a:lnTo>
                    <a:pt x="3592" y="6050"/>
                  </a:lnTo>
                  <a:lnTo>
                    <a:pt x="3592" y="4821"/>
                  </a:lnTo>
                  <a:cubicBezTo>
                    <a:pt x="3592" y="4600"/>
                    <a:pt x="3781" y="4411"/>
                    <a:pt x="4002" y="4411"/>
                  </a:cubicBezTo>
                  <a:lnTo>
                    <a:pt x="6491" y="4411"/>
                  </a:lnTo>
                  <a:cubicBezTo>
                    <a:pt x="6743" y="4411"/>
                    <a:pt x="6932" y="4600"/>
                    <a:pt x="6932" y="4821"/>
                  </a:cubicBezTo>
                  <a:lnTo>
                    <a:pt x="6932" y="6050"/>
                  </a:lnTo>
                  <a:lnTo>
                    <a:pt x="7719" y="6050"/>
                  </a:lnTo>
                  <a:lnTo>
                    <a:pt x="771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6076;p67">
              <a:extLst>
                <a:ext uri="{FF2B5EF4-FFF2-40B4-BE49-F238E27FC236}">
                  <a16:creationId xmlns:a16="http://schemas.microsoft.com/office/drawing/2014/main" id="{80CB1D4E-C4D1-25AF-23A7-5202F581F33B}"/>
                </a:ext>
              </a:extLst>
            </p:cNvPr>
            <p:cNvSpPr/>
            <p:nvPr/>
          </p:nvSpPr>
          <p:spPr>
            <a:xfrm>
              <a:off x="-41880075" y="3493500"/>
              <a:ext cx="287500" cy="40975"/>
            </a:xfrm>
            <a:custGeom>
              <a:avLst/>
              <a:gdLst/>
              <a:ahLst/>
              <a:cxnLst/>
              <a:rect l="l" t="t" r="r" b="b"/>
              <a:pathLst>
                <a:path w="11500" h="1639" extrusionOk="0">
                  <a:moveTo>
                    <a:pt x="1639" y="0"/>
                  </a:moveTo>
                  <a:lnTo>
                    <a:pt x="0" y="1638"/>
                  </a:lnTo>
                  <a:lnTo>
                    <a:pt x="11500" y="1638"/>
                  </a:lnTo>
                  <a:lnTo>
                    <a:pt x="98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6077;p67">
              <a:extLst>
                <a:ext uri="{FF2B5EF4-FFF2-40B4-BE49-F238E27FC236}">
                  <a16:creationId xmlns:a16="http://schemas.microsoft.com/office/drawing/2014/main" id="{9261273E-5DBF-BECB-79D2-981C8582DA82}"/>
                </a:ext>
              </a:extLst>
            </p:cNvPr>
            <p:cNvSpPr/>
            <p:nvPr/>
          </p:nvSpPr>
          <p:spPr>
            <a:xfrm>
              <a:off x="-41880875" y="3217225"/>
              <a:ext cx="288300" cy="83325"/>
            </a:xfrm>
            <a:custGeom>
              <a:avLst/>
              <a:gdLst/>
              <a:ahLst/>
              <a:cxnLst/>
              <a:rect l="l" t="t" r="r" b="b"/>
              <a:pathLst>
                <a:path w="11532" h="3333" extrusionOk="0">
                  <a:moveTo>
                    <a:pt x="5798" y="1033"/>
                  </a:moveTo>
                  <a:lnTo>
                    <a:pt x="6459" y="1694"/>
                  </a:lnTo>
                  <a:lnTo>
                    <a:pt x="5136" y="1694"/>
                  </a:lnTo>
                  <a:lnTo>
                    <a:pt x="5798" y="1033"/>
                  </a:lnTo>
                  <a:close/>
                  <a:moveTo>
                    <a:pt x="5750" y="1"/>
                  </a:moveTo>
                  <a:cubicBezTo>
                    <a:pt x="5640" y="1"/>
                    <a:pt x="5530" y="40"/>
                    <a:pt x="5451" y="119"/>
                  </a:cubicBezTo>
                  <a:lnTo>
                    <a:pt x="3939" y="1663"/>
                  </a:lnTo>
                  <a:lnTo>
                    <a:pt x="1" y="1663"/>
                  </a:lnTo>
                  <a:lnTo>
                    <a:pt x="1639" y="3332"/>
                  </a:lnTo>
                  <a:lnTo>
                    <a:pt x="9862" y="3332"/>
                  </a:lnTo>
                  <a:lnTo>
                    <a:pt x="11532" y="1663"/>
                  </a:lnTo>
                  <a:lnTo>
                    <a:pt x="7593" y="1663"/>
                  </a:lnTo>
                  <a:lnTo>
                    <a:pt x="6050" y="119"/>
                  </a:lnTo>
                  <a:cubicBezTo>
                    <a:pt x="5971" y="40"/>
                    <a:pt x="5861" y="1"/>
                    <a:pt x="5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6" name="Google Shape;6107;p67">
            <a:extLst>
              <a:ext uri="{FF2B5EF4-FFF2-40B4-BE49-F238E27FC236}">
                <a16:creationId xmlns:a16="http://schemas.microsoft.com/office/drawing/2014/main" id="{9A082A22-991E-0F9A-194D-E6EA8EC47ED4}"/>
              </a:ext>
            </a:extLst>
          </p:cNvPr>
          <p:cNvGrpSpPr/>
          <p:nvPr/>
        </p:nvGrpSpPr>
        <p:grpSpPr>
          <a:xfrm>
            <a:off x="8529347" y="2475151"/>
            <a:ext cx="557608" cy="550765"/>
            <a:chOff x="-41530375" y="3218800"/>
            <a:chExt cx="319800" cy="315875"/>
          </a:xfrm>
          <a:solidFill>
            <a:schemeClr val="bg1"/>
          </a:solidFill>
        </p:grpSpPr>
        <p:sp>
          <p:nvSpPr>
            <p:cNvPr id="217" name="Google Shape;6108;p67">
              <a:extLst>
                <a:ext uri="{FF2B5EF4-FFF2-40B4-BE49-F238E27FC236}">
                  <a16:creationId xmlns:a16="http://schemas.microsoft.com/office/drawing/2014/main" id="{597A7566-4C73-CA58-E024-2B81CD42C753}"/>
                </a:ext>
              </a:extLst>
            </p:cNvPr>
            <p:cNvSpPr/>
            <p:nvPr/>
          </p:nvSpPr>
          <p:spPr>
            <a:xfrm>
              <a:off x="-41530375" y="3337550"/>
              <a:ext cx="199300" cy="197125"/>
            </a:xfrm>
            <a:custGeom>
              <a:avLst/>
              <a:gdLst/>
              <a:ahLst/>
              <a:cxnLst/>
              <a:rect l="l" t="t" r="r" b="b"/>
              <a:pathLst>
                <a:path w="7972" h="7885" extrusionOk="0">
                  <a:moveTo>
                    <a:pt x="3245" y="0"/>
                  </a:moveTo>
                  <a:lnTo>
                    <a:pt x="473" y="2804"/>
                  </a:lnTo>
                  <a:cubicBezTo>
                    <a:pt x="0" y="3277"/>
                    <a:pt x="0" y="4064"/>
                    <a:pt x="473" y="4568"/>
                  </a:cubicBezTo>
                  <a:lnTo>
                    <a:pt x="3403" y="7530"/>
                  </a:lnTo>
                  <a:cubicBezTo>
                    <a:pt x="3639" y="7766"/>
                    <a:pt x="3954" y="7884"/>
                    <a:pt x="4277" y="7884"/>
                  </a:cubicBezTo>
                  <a:cubicBezTo>
                    <a:pt x="4600" y="7884"/>
                    <a:pt x="4931" y="7766"/>
                    <a:pt x="5199" y="7530"/>
                  </a:cubicBezTo>
                  <a:lnTo>
                    <a:pt x="7971" y="4726"/>
                  </a:lnTo>
                  <a:lnTo>
                    <a:pt x="32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6109;p67">
              <a:extLst>
                <a:ext uri="{FF2B5EF4-FFF2-40B4-BE49-F238E27FC236}">
                  <a16:creationId xmlns:a16="http://schemas.microsoft.com/office/drawing/2014/main" id="{978110A7-D6F9-2104-CD05-270D07AC5541}"/>
                </a:ext>
              </a:extLst>
            </p:cNvPr>
            <p:cNvSpPr/>
            <p:nvPr/>
          </p:nvSpPr>
          <p:spPr>
            <a:xfrm>
              <a:off x="-41435075" y="3218800"/>
              <a:ext cx="224500" cy="221950"/>
            </a:xfrm>
            <a:custGeom>
              <a:avLst/>
              <a:gdLst/>
              <a:ahLst/>
              <a:cxnLst/>
              <a:rect l="l" t="t" r="r" b="b"/>
              <a:pathLst>
                <a:path w="8980" h="8878" extrusionOk="0">
                  <a:moveTo>
                    <a:pt x="4395" y="1"/>
                  </a:moveTo>
                  <a:cubicBezTo>
                    <a:pt x="4285" y="1"/>
                    <a:pt x="4175" y="40"/>
                    <a:pt x="4096" y="119"/>
                  </a:cubicBezTo>
                  <a:lnTo>
                    <a:pt x="1" y="4152"/>
                  </a:lnTo>
                  <a:lnTo>
                    <a:pt x="4726" y="8877"/>
                  </a:lnTo>
                  <a:lnTo>
                    <a:pt x="8822" y="4845"/>
                  </a:lnTo>
                  <a:cubicBezTo>
                    <a:pt x="8979" y="4687"/>
                    <a:pt x="8979" y="4404"/>
                    <a:pt x="8822" y="4246"/>
                  </a:cubicBezTo>
                  <a:lnTo>
                    <a:pt x="4695" y="119"/>
                  </a:lnTo>
                  <a:cubicBezTo>
                    <a:pt x="4616" y="40"/>
                    <a:pt x="4506" y="1"/>
                    <a:pt x="4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9" name="Google Shape;5593;p66">
            <a:extLst>
              <a:ext uri="{FF2B5EF4-FFF2-40B4-BE49-F238E27FC236}">
                <a16:creationId xmlns:a16="http://schemas.microsoft.com/office/drawing/2014/main" id="{09773B35-2190-9F68-042F-1CB67594987F}"/>
              </a:ext>
            </a:extLst>
          </p:cNvPr>
          <p:cNvGrpSpPr/>
          <p:nvPr/>
        </p:nvGrpSpPr>
        <p:grpSpPr>
          <a:xfrm>
            <a:off x="5180728" y="3466336"/>
            <a:ext cx="669093" cy="669093"/>
            <a:chOff x="5049725" y="249400"/>
            <a:chExt cx="481825" cy="481825"/>
          </a:xfrm>
          <a:solidFill>
            <a:schemeClr val="bg1"/>
          </a:solidFill>
        </p:grpSpPr>
        <p:sp>
          <p:nvSpPr>
            <p:cNvPr id="220" name="Google Shape;5594;p66">
              <a:extLst>
                <a:ext uri="{FF2B5EF4-FFF2-40B4-BE49-F238E27FC236}">
                  <a16:creationId xmlns:a16="http://schemas.microsoft.com/office/drawing/2014/main" id="{8A5847BC-A459-FB9A-4C14-428F577FC4D4}"/>
                </a:ext>
              </a:extLst>
            </p:cNvPr>
            <p:cNvSpPr/>
            <p:nvPr/>
          </p:nvSpPr>
          <p:spPr>
            <a:xfrm>
              <a:off x="5191775" y="560925"/>
              <a:ext cx="197625" cy="170300"/>
            </a:xfrm>
            <a:custGeom>
              <a:avLst/>
              <a:gdLst/>
              <a:ahLst/>
              <a:cxnLst/>
              <a:rect l="l" t="t" r="r" b="b"/>
              <a:pathLst>
                <a:path w="7905" h="6812" extrusionOk="0">
                  <a:moveTo>
                    <a:pt x="6213" y="1129"/>
                  </a:moveTo>
                  <a:cubicBezTo>
                    <a:pt x="6523" y="1129"/>
                    <a:pt x="6776" y="1379"/>
                    <a:pt x="6776" y="1693"/>
                  </a:cubicBezTo>
                  <a:cubicBezTo>
                    <a:pt x="6776" y="2006"/>
                    <a:pt x="6523" y="2259"/>
                    <a:pt x="6213" y="2259"/>
                  </a:cubicBezTo>
                  <a:lnTo>
                    <a:pt x="1696" y="2259"/>
                  </a:lnTo>
                  <a:cubicBezTo>
                    <a:pt x="1383" y="2259"/>
                    <a:pt x="1130" y="2006"/>
                    <a:pt x="1130" y="1693"/>
                  </a:cubicBezTo>
                  <a:cubicBezTo>
                    <a:pt x="1130" y="1379"/>
                    <a:pt x="1383" y="1129"/>
                    <a:pt x="1696" y="1129"/>
                  </a:cubicBezTo>
                  <a:close/>
                  <a:moveTo>
                    <a:pt x="6213" y="3388"/>
                  </a:moveTo>
                  <a:cubicBezTo>
                    <a:pt x="6523" y="3388"/>
                    <a:pt x="6776" y="3638"/>
                    <a:pt x="6776" y="3951"/>
                  </a:cubicBezTo>
                  <a:cubicBezTo>
                    <a:pt x="6776" y="4264"/>
                    <a:pt x="6523" y="4517"/>
                    <a:pt x="6213" y="4517"/>
                  </a:cubicBezTo>
                  <a:lnTo>
                    <a:pt x="1696" y="4517"/>
                  </a:lnTo>
                  <a:cubicBezTo>
                    <a:pt x="1383" y="4517"/>
                    <a:pt x="1130" y="4264"/>
                    <a:pt x="1130" y="3951"/>
                  </a:cubicBezTo>
                  <a:cubicBezTo>
                    <a:pt x="1130" y="3638"/>
                    <a:pt x="1383" y="3388"/>
                    <a:pt x="1696" y="3388"/>
                  </a:cubicBezTo>
                  <a:close/>
                  <a:moveTo>
                    <a:pt x="0" y="0"/>
                  </a:moveTo>
                  <a:lnTo>
                    <a:pt x="0" y="6249"/>
                  </a:lnTo>
                  <a:cubicBezTo>
                    <a:pt x="0" y="6559"/>
                    <a:pt x="253" y="6812"/>
                    <a:pt x="567" y="6812"/>
                  </a:cubicBezTo>
                  <a:lnTo>
                    <a:pt x="7342" y="6812"/>
                  </a:lnTo>
                  <a:cubicBezTo>
                    <a:pt x="7652" y="6812"/>
                    <a:pt x="7905" y="6559"/>
                    <a:pt x="7905" y="6249"/>
                  </a:cubicBezTo>
                  <a:lnTo>
                    <a:pt x="790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5595;p66">
              <a:extLst>
                <a:ext uri="{FF2B5EF4-FFF2-40B4-BE49-F238E27FC236}">
                  <a16:creationId xmlns:a16="http://schemas.microsoft.com/office/drawing/2014/main" id="{B1A71AA3-5D66-E6BB-4AC4-270A3F41D51E}"/>
                </a:ext>
              </a:extLst>
            </p:cNvPr>
            <p:cNvSpPr/>
            <p:nvPr/>
          </p:nvSpPr>
          <p:spPr>
            <a:xfrm>
              <a:off x="5049725" y="249400"/>
              <a:ext cx="481825" cy="396225"/>
            </a:xfrm>
            <a:custGeom>
              <a:avLst/>
              <a:gdLst/>
              <a:ahLst/>
              <a:cxnLst/>
              <a:rect l="l" t="t" r="r" b="b"/>
              <a:pathLst>
                <a:path w="19273" h="15849" extrusionOk="0">
                  <a:moveTo>
                    <a:pt x="4553" y="4518"/>
                  </a:moveTo>
                  <a:lnTo>
                    <a:pt x="4553" y="5686"/>
                  </a:lnTo>
                  <a:lnTo>
                    <a:pt x="3424" y="5686"/>
                  </a:lnTo>
                  <a:lnTo>
                    <a:pt x="3424" y="4948"/>
                  </a:lnTo>
                  <a:cubicBezTo>
                    <a:pt x="3424" y="4710"/>
                    <a:pt x="3617" y="4518"/>
                    <a:pt x="3852" y="4518"/>
                  </a:cubicBezTo>
                  <a:close/>
                  <a:moveTo>
                    <a:pt x="15418" y="4518"/>
                  </a:moveTo>
                  <a:cubicBezTo>
                    <a:pt x="15653" y="4518"/>
                    <a:pt x="15845" y="4710"/>
                    <a:pt x="15845" y="4948"/>
                  </a:cubicBezTo>
                  <a:lnTo>
                    <a:pt x="15845" y="5686"/>
                  </a:lnTo>
                  <a:lnTo>
                    <a:pt x="14716" y="5686"/>
                  </a:lnTo>
                  <a:lnTo>
                    <a:pt x="14716" y="4518"/>
                  </a:lnTo>
                  <a:close/>
                  <a:moveTo>
                    <a:pt x="10199" y="1130"/>
                  </a:moveTo>
                  <a:lnTo>
                    <a:pt x="10199" y="3954"/>
                  </a:lnTo>
                  <a:cubicBezTo>
                    <a:pt x="10199" y="4265"/>
                    <a:pt x="10452" y="4518"/>
                    <a:pt x="10765" y="4518"/>
                  </a:cubicBezTo>
                  <a:lnTo>
                    <a:pt x="13587" y="4518"/>
                  </a:lnTo>
                  <a:lnTo>
                    <a:pt x="13587" y="6815"/>
                  </a:lnTo>
                  <a:lnTo>
                    <a:pt x="5682" y="6815"/>
                  </a:lnTo>
                  <a:lnTo>
                    <a:pt x="5682" y="1130"/>
                  </a:lnTo>
                  <a:close/>
                  <a:moveTo>
                    <a:pt x="16412" y="9074"/>
                  </a:moveTo>
                  <a:cubicBezTo>
                    <a:pt x="16722" y="9074"/>
                    <a:pt x="16975" y="9324"/>
                    <a:pt x="16975" y="9637"/>
                  </a:cubicBezTo>
                  <a:cubicBezTo>
                    <a:pt x="16975" y="9950"/>
                    <a:pt x="16722" y="10203"/>
                    <a:pt x="16412" y="10203"/>
                  </a:cubicBezTo>
                  <a:lnTo>
                    <a:pt x="15282" y="10203"/>
                  </a:lnTo>
                  <a:cubicBezTo>
                    <a:pt x="14969" y="10203"/>
                    <a:pt x="14716" y="9950"/>
                    <a:pt x="14716" y="9637"/>
                  </a:cubicBezTo>
                  <a:cubicBezTo>
                    <a:pt x="14716" y="9324"/>
                    <a:pt x="14969" y="9074"/>
                    <a:pt x="15282" y="9074"/>
                  </a:cubicBezTo>
                  <a:close/>
                  <a:moveTo>
                    <a:pt x="10782" y="1"/>
                  </a:moveTo>
                  <a:cubicBezTo>
                    <a:pt x="10776" y="1"/>
                    <a:pt x="10771" y="1"/>
                    <a:pt x="10765" y="1"/>
                  </a:cubicBezTo>
                  <a:lnTo>
                    <a:pt x="5119" y="1"/>
                  </a:lnTo>
                  <a:cubicBezTo>
                    <a:pt x="4806" y="1"/>
                    <a:pt x="4553" y="254"/>
                    <a:pt x="4553" y="567"/>
                  </a:cubicBezTo>
                  <a:lnTo>
                    <a:pt x="4553" y="3388"/>
                  </a:lnTo>
                  <a:lnTo>
                    <a:pt x="3852" y="3388"/>
                  </a:lnTo>
                  <a:cubicBezTo>
                    <a:pt x="2993" y="3388"/>
                    <a:pt x="2295" y="4087"/>
                    <a:pt x="2295" y="4948"/>
                  </a:cubicBezTo>
                  <a:lnTo>
                    <a:pt x="2295" y="5686"/>
                  </a:lnTo>
                  <a:lnTo>
                    <a:pt x="1693" y="5686"/>
                  </a:lnTo>
                  <a:cubicBezTo>
                    <a:pt x="756" y="5686"/>
                    <a:pt x="0" y="6442"/>
                    <a:pt x="0" y="7378"/>
                  </a:cubicBezTo>
                  <a:lnTo>
                    <a:pt x="0" y="14154"/>
                  </a:lnTo>
                  <a:cubicBezTo>
                    <a:pt x="0" y="15090"/>
                    <a:pt x="756" y="15846"/>
                    <a:pt x="1693" y="15849"/>
                  </a:cubicBezTo>
                  <a:lnTo>
                    <a:pt x="4553" y="15849"/>
                  </a:lnTo>
                  <a:lnTo>
                    <a:pt x="4553" y="12461"/>
                  </a:lnTo>
                  <a:lnTo>
                    <a:pt x="3990" y="12461"/>
                  </a:lnTo>
                  <a:cubicBezTo>
                    <a:pt x="3677" y="12461"/>
                    <a:pt x="3424" y="12208"/>
                    <a:pt x="3424" y="11895"/>
                  </a:cubicBezTo>
                  <a:cubicBezTo>
                    <a:pt x="3424" y="11582"/>
                    <a:pt x="3677" y="11332"/>
                    <a:pt x="3990" y="11332"/>
                  </a:cubicBezTo>
                  <a:lnTo>
                    <a:pt x="15282" y="11332"/>
                  </a:lnTo>
                  <a:cubicBezTo>
                    <a:pt x="15593" y="11332"/>
                    <a:pt x="15845" y="11582"/>
                    <a:pt x="15845" y="11895"/>
                  </a:cubicBezTo>
                  <a:cubicBezTo>
                    <a:pt x="15845" y="12208"/>
                    <a:pt x="15593" y="12461"/>
                    <a:pt x="15282" y="12461"/>
                  </a:cubicBezTo>
                  <a:lnTo>
                    <a:pt x="14716" y="12461"/>
                  </a:lnTo>
                  <a:lnTo>
                    <a:pt x="14716" y="15849"/>
                  </a:lnTo>
                  <a:lnTo>
                    <a:pt x="17541" y="15849"/>
                  </a:lnTo>
                  <a:cubicBezTo>
                    <a:pt x="18474" y="15849"/>
                    <a:pt x="19272" y="15087"/>
                    <a:pt x="19272" y="14154"/>
                  </a:cubicBezTo>
                  <a:lnTo>
                    <a:pt x="19272" y="7378"/>
                  </a:lnTo>
                  <a:cubicBezTo>
                    <a:pt x="19272" y="6445"/>
                    <a:pt x="18474" y="5686"/>
                    <a:pt x="17541" y="5686"/>
                  </a:cubicBezTo>
                  <a:lnTo>
                    <a:pt x="16975" y="5686"/>
                  </a:lnTo>
                  <a:lnTo>
                    <a:pt x="16975" y="4948"/>
                  </a:lnTo>
                  <a:cubicBezTo>
                    <a:pt x="16975" y="4087"/>
                    <a:pt x="16276" y="3388"/>
                    <a:pt x="15418" y="3388"/>
                  </a:cubicBezTo>
                  <a:lnTo>
                    <a:pt x="14385" y="3388"/>
                  </a:lnTo>
                  <a:cubicBezTo>
                    <a:pt x="11026" y="30"/>
                    <a:pt x="11079" y="1"/>
                    <a:pt x="107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2" name="Google Shape;5596;p66">
            <a:extLst>
              <a:ext uri="{FF2B5EF4-FFF2-40B4-BE49-F238E27FC236}">
                <a16:creationId xmlns:a16="http://schemas.microsoft.com/office/drawing/2014/main" id="{E7EFCE82-579D-A9A4-50C7-DE2667E9968F}"/>
              </a:ext>
            </a:extLst>
          </p:cNvPr>
          <p:cNvGrpSpPr/>
          <p:nvPr/>
        </p:nvGrpSpPr>
        <p:grpSpPr>
          <a:xfrm>
            <a:off x="6907678" y="3560867"/>
            <a:ext cx="526700" cy="526700"/>
            <a:chOff x="5660400" y="238125"/>
            <a:chExt cx="481825" cy="481825"/>
          </a:xfrm>
          <a:solidFill>
            <a:schemeClr val="bg1"/>
          </a:solidFill>
        </p:grpSpPr>
        <p:sp>
          <p:nvSpPr>
            <p:cNvPr id="223" name="Google Shape;5597;p66">
              <a:extLst>
                <a:ext uri="{FF2B5EF4-FFF2-40B4-BE49-F238E27FC236}">
                  <a16:creationId xmlns:a16="http://schemas.microsoft.com/office/drawing/2014/main" id="{0E096D67-7112-7FD5-41EF-11D2547AB8EC}"/>
                </a:ext>
              </a:extLst>
            </p:cNvPr>
            <p:cNvSpPr/>
            <p:nvPr/>
          </p:nvSpPr>
          <p:spPr>
            <a:xfrm>
              <a:off x="5660400" y="436700"/>
              <a:ext cx="481825" cy="283250"/>
            </a:xfrm>
            <a:custGeom>
              <a:avLst/>
              <a:gdLst/>
              <a:ahLst/>
              <a:cxnLst/>
              <a:rect l="l" t="t" r="r" b="b"/>
              <a:pathLst>
                <a:path w="19273" h="11330" extrusionOk="0">
                  <a:moveTo>
                    <a:pt x="5120" y="1130"/>
                  </a:moveTo>
                  <a:cubicBezTo>
                    <a:pt x="5433" y="1130"/>
                    <a:pt x="5683" y="1380"/>
                    <a:pt x="5683" y="1693"/>
                  </a:cubicBezTo>
                  <a:cubicBezTo>
                    <a:pt x="5683" y="2006"/>
                    <a:pt x="5433" y="2259"/>
                    <a:pt x="5120" y="2259"/>
                  </a:cubicBezTo>
                  <a:lnTo>
                    <a:pt x="2861" y="2259"/>
                  </a:lnTo>
                  <a:cubicBezTo>
                    <a:pt x="2548" y="2259"/>
                    <a:pt x="2298" y="2006"/>
                    <a:pt x="2298" y="1693"/>
                  </a:cubicBezTo>
                  <a:cubicBezTo>
                    <a:pt x="2298" y="1380"/>
                    <a:pt x="2548" y="1130"/>
                    <a:pt x="2861" y="1130"/>
                  </a:cubicBezTo>
                  <a:close/>
                  <a:moveTo>
                    <a:pt x="10766" y="1130"/>
                  </a:moveTo>
                  <a:cubicBezTo>
                    <a:pt x="11079" y="1130"/>
                    <a:pt x="11329" y="1380"/>
                    <a:pt x="11329" y="1693"/>
                  </a:cubicBezTo>
                  <a:cubicBezTo>
                    <a:pt x="11329" y="2006"/>
                    <a:pt x="11079" y="2259"/>
                    <a:pt x="10766" y="2259"/>
                  </a:cubicBezTo>
                  <a:lnTo>
                    <a:pt x="8507" y="2259"/>
                  </a:lnTo>
                  <a:cubicBezTo>
                    <a:pt x="8194" y="2259"/>
                    <a:pt x="7944" y="2006"/>
                    <a:pt x="7944" y="1693"/>
                  </a:cubicBezTo>
                  <a:cubicBezTo>
                    <a:pt x="7944" y="1380"/>
                    <a:pt x="8194" y="1130"/>
                    <a:pt x="8507" y="1130"/>
                  </a:cubicBezTo>
                  <a:close/>
                  <a:moveTo>
                    <a:pt x="16412" y="1130"/>
                  </a:moveTo>
                  <a:cubicBezTo>
                    <a:pt x="16725" y="1130"/>
                    <a:pt x="16975" y="1380"/>
                    <a:pt x="16975" y="1693"/>
                  </a:cubicBezTo>
                  <a:cubicBezTo>
                    <a:pt x="16975" y="2006"/>
                    <a:pt x="16725" y="2259"/>
                    <a:pt x="16412" y="2259"/>
                  </a:cubicBezTo>
                  <a:lnTo>
                    <a:pt x="14153" y="2259"/>
                  </a:lnTo>
                  <a:cubicBezTo>
                    <a:pt x="13840" y="2259"/>
                    <a:pt x="13590" y="2006"/>
                    <a:pt x="13590" y="1693"/>
                  </a:cubicBezTo>
                  <a:cubicBezTo>
                    <a:pt x="13590" y="1380"/>
                    <a:pt x="13840" y="1130"/>
                    <a:pt x="14153" y="1130"/>
                  </a:cubicBezTo>
                  <a:close/>
                  <a:moveTo>
                    <a:pt x="5120" y="4518"/>
                  </a:moveTo>
                  <a:cubicBezTo>
                    <a:pt x="5433" y="4518"/>
                    <a:pt x="5683" y="4767"/>
                    <a:pt x="5683" y="5081"/>
                  </a:cubicBezTo>
                  <a:cubicBezTo>
                    <a:pt x="5683" y="5394"/>
                    <a:pt x="5433" y="5647"/>
                    <a:pt x="5120" y="5647"/>
                  </a:cubicBezTo>
                  <a:lnTo>
                    <a:pt x="2861" y="5647"/>
                  </a:lnTo>
                  <a:cubicBezTo>
                    <a:pt x="2548" y="5647"/>
                    <a:pt x="2298" y="5394"/>
                    <a:pt x="2298" y="5081"/>
                  </a:cubicBezTo>
                  <a:cubicBezTo>
                    <a:pt x="2298" y="4767"/>
                    <a:pt x="2548" y="4518"/>
                    <a:pt x="2861" y="4518"/>
                  </a:cubicBezTo>
                  <a:close/>
                  <a:moveTo>
                    <a:pt x="10766" y="4518"/>
                  </a:moveTo>
                  <a:cubicBezTo>
                    <a:pt x="11079" y="4518"/>
                    <a:pt x="11329" y="4767"/>
                    <a:pt x="11329" y="5081"/>
                  </a:cubicBezTo>
                  <a:cubicBezTo>
                    <a:pt x="11329" y="5394"/>
                    <a:pt x="11079" y="5647"/>
                    <a:pt x="10766" y="5647"/>
                  </a:cubicBezTo>
                  <a:lnTo>
                    <a:pt x="8507" y="5647"/>
                  </a:lnTo>
                  <a:cubicBezTo>
                    <a:pt x="8194" y="5647"/>
                    <a:pt x="7944" y="5394"/>
                    <a:pt x="7944" y="5081"/>
                  </a:cubicBezTo>
                  <a:cubicBezTo>
                    <a:pt x="7944" y="4767"/>
                    <a:pt x="8194" y="4518"/>
                    <a:pt x="8507" y="4518"/>
                  </a:cubicBezTo>
                  <a:close/>
                  <a:moveTo>
                    <a:pt x="16412" y="4518"/>
                  </a:moveTo>
                  <a:cubicBezTo>
                    <a:pt x="16725" y="4518"/>
                    <a:pt x="16975" y="4767"/>
                    <a:pt x="16975" y="5081"/>
                  </a:cubicBezTo>
                  <a:cubicBezTo>
                    <a:pt x="16975" y="5394"/>
                    <a:pt x="16725" y="5647"/>
                    <a:pt x="16412" y="5647"/>
                  </a:cubicBezTo>
                  <a:lnTo>
                    <a:pt x="14153" y="5647"/>
                  </a:lnTo>
                  <a:cubicBezTo>
                    <a:pt x="13840" y="5647"/>
                    <a:pt x="13590" y="5394"/>
                    <a:pt x="13590" y="5081"/>
                  </a:cubicBezTo>
                  <a:cubicBezTo>
                    <a:pt x="13590" y="4767"/>
                    <a:pt x="13840" y="4518"/>
                    <a:pt x="14153" y="4518"/>
                  </a:cubicBezTo>
                  <a:close/>
                  <a:moveTo>
                    <a:pt x="5120" y="7941"/>
                  </a:moveTo>
                  <a:cubicBezTo>
                    <a:pt x="5433" y="7941"/>
                    <a:pt x="5683" y="8194"/>
                    <a:pt x="5683" y="8507"/>
                  </a:cubicBezTo>
                  <a:cubicBezTo>
                    <a:pt x="5683" y="8818"/>
                    <a:pt x="5433" y="9071"/>
                    <a:pt x="5120" y="9071"/>
                  </a:cubicBezTo>
                  <a:lnTo>
                    <a:pt x="2861" y="9071"/>
                  </a:lnTo>
                  <a:cubicBezTo>
                    <a:pt x="2548" y="9071"/>
                    <a:pt x="2298" y="8818"/>
                    <a:pt x="2298" y="8507"/>
                  </a:cubicBezTo>
                  <a:cubicBezTo>
                    <a:pt x="2298" y="8194"/>
                    <a:pt x="2548" y="7941"/>
                    <a:pt x="2861" y="7941"/>
                  </a:cubicBezTo>
                  <a:close/>
                  <a:moveTo>
                    <a:pt x="10766" y="7941"/>
                  </a:moveTo>
                  <a:cubicBezTo>
                    <a:pt x="11079" y="7941"/>
                    <a:pt x="11329" y="8194"/>
                    <a:pt x="11329" y="8507"/>
                  </a:cubicBezTo>
                  <a:cubicBezTo>
                    <a:pt x="11329" y="8818"/>
                    <a:pt x="11079" y="9071"/>
                    <a:pt x="10766" y="9071"/>
                  </a:cubicBezTo>
                  <a:lnTo>
                    <a:pt x="8507" y="9071"/>
                  </a:lnTo>
                  <a:cubicBezTo>
                    <a:pt x="8194" y="9071"/>
                    <a:pt x="7944" y="8818"/>
                    <a:pt x="7944" y="8507"/>
                  </a:cubicBezTo>
                  <a:cubicBezTo>
                    <a:pt x="7944" y="8194"/>
                    <a:pt x="8194" y="7941"/>
                    <a:pt x="8507" y="7941"/>
                  </a:cubicBezTo>
                  <a:close/>
                  <a:moveTo>
                    <a:pt x="16412" y="7941"/>
                  </a:moveTo>
                  <a:cubicBezTo>
                    <a:pt x="16725" y="7941"/>
                    <a:pt x="16975" y="8194"/>
                    <a:pt x="16975" y="8507"/>
                  </a:cubicBezTo>
                  <a:cubicBezTo>
                    <a:pt x="16975" y="8818"/>
                    <a:pt x="16725" y="9071"/>
                    <a:pt x="16412" y="9071"/>
                  </a:cubicBezTo>
                  <a:lnTo>
                    <a:pt x="14153" y="9071"/>
                  </a:lnTo>
                  <a:cubicBezTo>
                    <a:pt x="13840" y="9071"/>
                    <a:pt x="13590" y="8818"/>
                    <a:pt x="13590" y="8507"/>
                  </a:cubicBezTo>
                  <a:cubicBezTo>
                    <a:pt x="13590" y="8194"/>
                    <a:pt x="13840" y="7941"/>
                    <a:pt x="14153" y="7941"/>
                  </a:cubicBezTo>
                  <a:close/>
                  <a:moveTo>
                    <a:pt x="1" y="1"/>
                  </a:moveTo>
                  <a:lnTo>
                    <a:pt x="1" y="9637"/>
                  </a:lnTo>
                  <a:cubicBezTo>
                    <a:pt x="1" y="10570"/>
                    <a:pt x="759" y="11329"/>
                    <a:pt x="1696" y="11329"/>
                  </a:cubicBezTo>
                  <a:lnTo>
                    <a:pt x="17580" y="11329"/>
                  </a:lnTo>
                  <a:cubicBezTo>
                    <a:pt x="18514" y="11329"/>
                    <a:pt x="19273" y="10570"/>
                    <a:pt x="19273" y="9637"/>
                  </a:cubicBezTo>
                  <a:lnTo>
                    <a:pt x="1927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5598;p66">
              <a:extLst>
                <a:ext uri="{FF2B5EF4-FFF2-40B4-BE49-F238E27FC236}">
                  <a16:creationId xmlns:a16="http://schemas.microsoft.com/office/drawing/2014/main" id="{02BDC9A5-8419-98D2-7CC5-2672E9F3CBDB}"/>
                </a:ext>
              </a:extLst>
            </p:cNvPr>
            <p:cNvSpPr/>
            <p:nvPr/>
          </p:nvSpPr>
          <p:spPr>
            <a:xfrm>
              <a:off x="5660400" y="238125"/>
              <a:ext cx="481825" cy="170375"/>
            </a:xfrm>
            <a:custGeom>
              <a:avLst/>
              <a:gdLst/>
              <a:ahLst/>
              <a:cxnLst/>
              <a:rect l="l" t="t" r="r" b="b"/>
              <a:pathLst>
                <a:path w="19273" h="6815" extrusionOk="0">
                  <a:moveTo>
                    <a:pt x="3990" y="1129"/>
                  </a:moveTo>
                  <a:cubicBezTo>
                    <a:pt x="4304" y="1129"/>
                    <a:pt x="4557" y="1382"/>
                    <a:pt x="4557" y="1695"/>
                  </a:cubicBezTo>
                  <a:lnTo>
                    <a:pt x="4557" y="3954"/>
                  </a:lnTo>
                  <a:cubicBezTo>
                    <a:pt x="4557" y="4264"/>
                    <a:pt x="4304" y="4517"/>
                    <a:pt x="3990" y="4517"/>
                  </a:cubicBezTo>
                  <a:cubicBezTo>
                    <a:pt x="3677" y="4517"/>
                    <a:pt x="3427" y="4264"/>
                    <a:pt x="3427" y="3954"/>
                  </a:cubicBezTo>
                  <a:lnTo>
                    <a:pt x="3427" y="1695"/>
                  </a:lnTo>
                  <a:cubicBezTo>
                    <a:pt x="3427" y="1382"/>
                    <a:pt x="3677" y="1129"/>
                    <a:pt x="3990" y="1129"/>
                  </a:cubicBezTo>
                  <a:close/>
                  <a:moveTo>
                    <a:pt x="9637" y="1129"/>
                  </a:moveTo>
                  <a:cubicBezTo>
                    <a:pt x="9950" y="1129"/>
                    <a:pt x="10203" y="1382"/>
                    <a:pt x="10203" y="1695"/>
                  </a:cubicBezTo>
                  <a:lnTo>
                    <a:pt x="10203" y="3954"/>
                  </a:lnTo>
                  <a:cubicBezTo>
                    <a:pt x="10203" y="4264"/>
                    <a:pt x="9950" y="4517"/>
                    <a:pt x="9637" y="4517"/>
                  </a:cubicBezTo>
                  <a:cubicBezTo>
                    <a:pt x="9323" y="4517"/>
                    <a:pt x="9073" y="4264"/>
                    <a:pt x="9073" y="3954"/>
                  </a:cubicBezTo>
                  <a:lnTo>
                    <a:pt x="9073" y="1695"/>
                  </a:lnTo>
                  <a:cubicBezTo>
                    <a:pt x="9073" y="1382"/>
                    <a:pt x="9323" y="1129"/>
                    <a:pt x="9637" y="1129"/>
                  </a:cubicBezTo>
                  <a:close/>
                  <a:moveTo>
                    <a:pt x="15283" y="1129"/>
                  </a:moveTo>
                  <a:cubicBezTo>
                    <a:pt x="15596" y="1129"/>
                    <a:pt x="15849" y="1382"/>
                    <a:pt x="15849" y="1695"/>
                  </a:cubicBezTo>
                  <a:lnTo>
                    <a:pt x="15849" y="3954"/>
                  </a:lnTo>
                  <a:cubicBezTo>
                    <a:pt x="15849" y="4264"/>
                    <a:pt x="15596" y="4517"/>
                    <a:pt x="15283" y="4517"/>
                  </a:cubicBezTo>
                  <a:cubicBezTo>
                    <a:pt x="14969" y="4517"/>
                    <a:pt x="14719" y="4264"/>
                    <a:pt x="14719" y="3954"/>
                  </a:cubicBezTo>
                  <a:lnTo>
                    <a:pt x="14719" y="1695"/>
                  </a:lnTo>
                  <a:cubicBezTo>
                    <a:pt x="14719" y="1382"/>
                    <a:pt x="14969" y="1129"/>
                    <a:pt x="15283" y="1129"/>
                  </a:cubicBezTo>
                  <a:close/>
                  <a:moveTo>
                    <a:pt x="3990" y="0"/>
                  </a:moveTo>
                  <a:cubicBezTo>
                    <a:pt x="3054" y="0"/>
                    <a:pt x="2298" y="759"/>
                    <a:pt x="2298" y="1695"/>
                  </a:cubicBezTo>
                  <a:lnTo>
                    <a:pt x="2298" y="2258"/>
                  </a:lnTo>
                  <a:lnTo>
                    <a:pt x="1696" y="2258"/>
                  </a:lnTo>
                  <a:cubicBezTo>
                    <a:pt x="759" y="2258"/>
                    <a:pt x="1" y="3017"/>
                    <a:pt x="1" y="3954"/>
                  </a:cubicBezTo>
                  <a:lnTo>
                    <a:pt x="1" y="6814"/>
                  </a:lnTo>
                  <a:lnTo>
                    <a:pt x="19273" y="6814"/>
                  </a:lnTo>
                  <a:lnTo>
                    <a:pt x="19273" y="3954"/>
                  </a:lnTo>
                  <a:cubicBezTo>
                    <a:pt x="19273" y="3017"/>
                    <a:pt x="18514" y="2258"/>
                    <a:pt x="17580" y="2258"/>
                  </a:cubicBezTo>
                  <a:lnTo>
                    <a:pt x="16978" y="2258"/>
                  </a:lnTo>
                  <a:lnTo>
                    <a:pt x="16978" y="1695"/>
                  </a:lnTo>
                  <a:cubicBezTo>
                    <a:pt x="16978" y="759"/>
                    <a:pt x="16219" y="0"/>
                    <a:pt x="15283" y="0"/>
                  </a:cubicBezTo>
                  <a:cubicBezTo>
                    <a:pt x="14346" y="0"/>
                    <a:pt x="13590" y="759"/>
                    <a:pt x="13590" y="1695"/>
                  </a:cubicBezTo>
                  <a:lnTo>
                    <a:pt x="13590" y="2258"/>
                  </a:lnTo>
                  <a:lnTo>
                    <a:pt x="11332" y="2258"/>
                  </a:lnTo>
                  <a:lnTo>
                    <a:pt x="11332" y="1695"/>
                  </a:lnTo>
                  <a:cubicBezTo>
                    <a:pt x="11332" y="759"/>
                    <a:pt x="10573" y="0"/>
                    <a:pt x="9637" y="0"/>
                  </a:cubicBezTo>
                  <a:cubicBezTo>
                    <a:pt x="8700" y="0"/>
                    <a:pt x="7944" y="759"/>
                    <a:pt x="7944" y="1695"/>
                  </a:cubicBezTo>
                  <a:lnTo>
                    <a:pt x="7944" y="2258"/>
                  </a:lnTo>
                  <a:lnTo>
                    <a:pt x="5686" y="2258"/>
                  </a:lnTo>
                  <a:lnTo>
                    <a:pt x="5686" y="1695"/>
                  </a:lnTo>
                  <a:cubicBezTo>
                    <a:pt x="5686" y="759"/>
                    <a:pt x="4927" y="0"/>
                    <a:pt x="39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5" name="Google Shape;5651;p66">
            <a:extLst>
              <a:ext uri="{FF2B5EF4-FFF2-40B4-BE49-F238E27FC236}">
                <a16:creationId xmlns:a16="http://schemas.microsoft.com/office/drawing/2014/main" id="{276CDABA-C374-605D-24D1-2D0E7FD8CA08}"/>
              </a:ext>
            </a:extLst>
          </p:cNvPr>
          <p:cNvGrpSpPr/>
          <p:nvPr/>
        </p:nvGrpSpPr>
        <p:grpSpPr>
          <a:xfrm>
            <a:off x="10124372" y="3635895"/>
            <a:ext cx="588395" cy="379268"/>
            <a:chOff x="1492675" y="1520750"/>
            <a:chExt cx="481825" cy="310575"/>
          </a:xfrm>
          <a:solidFill>
            <a:schemeClr val="bg1"/>
          </a:solidFill>
        </p:grpSpPr>
        <p:sp>
          <p:nvSpPr>
            <p:cNvPr id="226" name="Google Shape;5652;p66">
              <a:extLst>
                <a:ext uri="{FF2B5EF4-FFF2-40B4-BE49-F238E27FC236}">
                  <a16:creationId xmlns:a16="http://schemas.microsoft.com/office/drawing/2014/main" id="{1DF7860C-1E1D-2769-7705-1AA36B500577}"/>
                </a:ext>
              </a:extLst>
            </p:cNvPr>
            <p:cNvSpPr/>
            <p:nvPr/>
          </p:nvSpPr>
          <p:spPr>
            <a:xfrm>
              <a:off x="1492675" y="1540400"/>
              <a:ext cx="481825" cy="290925"/>
            </a:xfrm>
            <a:custGeom>
              <a:avLst/>
              <a:gdLst/>
              <a:ahLst/>
              <a:cxnLst/>
              <a:rect l="l" t="t" r="r" b="b"/>
              <a:pathLst>
                <a:path w="19273" h="11637" extrusionOk="0">
                  <a:moveTo>
                    <a:pt x="266" y="1"/>
                  </a:moveTo>
                  <a:cubicBezTo>
                    <a:pt x="91" y="272"/>
                    <a:pt x="1" y="585"/>
                    <a:pt x="1" y="907"/>
                  </a:cubicBezTo>
                  <a:lnTo>
                    <a:pt x="1" y="9941"/>
                  </a:lnTo>
                  <a:cubicBezTo>
                    <a:pt x="1" y="10877"/>
                    <a:pt x="757" y="11633"/>
                    <a:pt x="1693" y="11636"/>
                  </a:cubicBezTo>
                  <a:lnTo>
                    <a:pt x="17577" y="11636"/>
                  </a:lnTo>
                  <a:cubicBezTo>
                    <a:pt x="18514" y="11633"/>
                    <a:pt x="19270" y="10877"/>
                    <a:pt x="19273" y="9941"/>
                  </a:cubicBezTo>
                  <a:lnTo>
                    <a:pt x="19273" y="907"/>
                  </a:lnTo>
                  <a:cubicBezTo>
                    <a:pt x="19270" y="585"/>
                    <a:pt x="19176" y="272"/>
                    <a:pt x="19005" y="1"/>
                  </a:cubicBezTo>
                  <a:lnTo>
                    <a:pt x="9974" y="7005"/>
                  </a:lnTo>
                  <a:cubicBezTo>
                    <a:pt x="9873" y="7080"/>
                    <a:pt x="9754" y="7118"/>
                    <a:pt x="9635" y="7118"/>
                  </a:cubicBezTo>
                  <a:cubicBezTo>
                    <a:pt x="9516" y="7118"/>
                    <a:pt x="9397" y="7080"/>
                    <a:pt x="9296" y="7005"/>
                  </a:cubicBezTo>
                  <a:lnTo>
                    <a:pt x="26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5653;p66">
              <a:extLst>
                <a:ext uri="{FF2B5EF4-FFF2-40B4-BE49-F238E27FC236}">
                  <a16:creationId xmlns:a16="http://schemas.microsoft.com/office/drawing/2014/main" id="{23BC9305-4D25-B611-14A9-D037941462E7}"/>
                </a:ext>
              </a:extLst>
            </p:cNvPr>
            <p:cNvSpPr/>
            <p:nvPr/>
          </p:nvSpPr>
          <p:spPr>
            <a:xfrm>
              <a:off x="1522575" y="1520750"/>
              <a:ext cx="421975" cy="165800"/>
            </a:xfrm>
            <a:custGeom>
              <a:avLst/>
              <a:gdLst/>
              <a:ahLst/>
              <a:cxnLst/>
              <a:rect l="l" t="t" r="r" b="b"/>
              <a:pathLst>
                <a:path w="16879" h="6632" extrusionOk="0">
                  <a:moveTo>
                    <a:pt x="497" y="1"/>
                  </a:moveTo>
                  <a:cubicBezTo>
                    <a:pt x="328" y="1"/>
                    <a:pt x="160" y="31"/>
                    <a:pt x="0" y="82"/>
                  </a:cubicBezTo>
                  <a:lnTo>
                    <a:pt x="8441" y="6631"/>
                  </a:lnTo>
                  <a:lnTo>
                    <a:pt x="16878" y="82"/>
                  </a:lnTo>
                  <a:cubicBezTo>
                    <a:pt x="16719" y="31"/>
                    <a:pt x="16550" y="1"/>
                    <a:pt x="16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8" name="Google Shape;5775;p66">
            <a:extLst>
              <a:ext uri="{FF2B5EF4-FFF2-40B4-BE49-F238E27FC236}">
                <a16:creationId xmlns:a16="http://schemas.microsoft.com/office/drawing/2014/main" id="{C778B020-9888-3147-491C-49B59F78F38D}"/>
              </a:ext>
            </a:extLst>
          </p:cNvPr>
          <p:cNvGrpSpPr/>
          <p:nvPr/>
        </p:nvGrpSpPr>
        <p:grpSpPr>
          <a:xfrm>
            <a:off x="8576545" y="3664413"/>
            <a:ext cx="451911" cy="423656"/>
            <a:chOff x="4456875" y="2635825"/>
            <a:chExt cx="481825" cy="451700"/>
          </a:xfrm>
          <a:solidFill>
            <a:schemeClr val="bg1"/>
          </a:solidFill>
        </p:grpSpPr>
        <p:sp>
          <p:nvSpPr>
            <p:cNvPr id="229" name="Google Shape;5776;p66">
              <a:extLst>
                <a:ext uri="{FF2B5EF4-FFF2-40B4-BE49-F238E27FC236}">
                  <a16:creationId xmlns:a16="http://schemas.microsoft.com/office/drawing/2014/main" id="{C8002C38-4770-0BD7-BD8B-1A83E8AD0B69}"/>
                </a:ext>
              </a:extLst>
            </p:cNvPr>
            <p:cNvSpPr/>
            <p:nvPr/>
          </p:nvSpPr>
          <p:spPr>
            <a:xfrm>
              <a:off x="4542475" y="3031050"/>
              <a:ext cx="189725" cy="56475"/>
            </a:xfrm>
            <a:custGeom>
              <a:avLst/>
              <a:gdLst/>
              <a:ahLst/>
              <a:cxnLst/>
              <a:rect l="l" t="t" r="r" b="b"/>
              <a:pathLst>
                <a:path w="7589" h="2259" extrusionOk="0">
                  <a:moveTo>
                    <a:pt x="2792" y="0"/>
                  </a:moveTo>
                  <a:lnTo>
                    <a:pt x="2415" y="1130"/>
                  </a:lnTo>
                  <a:lnTo>
                    <a:pt x="567" y="1130"/>
                  </a:lnTo>
                  <a:cubicBezTo>
                    <a:pt x="253" y="1130"/>
                    <a:pt x="0" y="1383"/>
                    <a:pt x="0" y="1696"/>
                  </a:cubicBezTo>
                  <a:cubicBezTo>
                    <a:pt x="0" y="2006"/>
                    <a:pt x="253" y="2259"/>
                    <a:pt x="567" y="2259"/>
                  </a:cubicBezTo>
                  <a:lnTo>
                    <a:pt x="7589" y="2259"/>
                  </a:lnTo>
                  <a:cubicBezTo>
                    <a:pt x="7101" y="1831"/>
                    <a:pt x="6821" y="1214"/>
                    <a:pt x="6821" y="567"/>
                  </a:cubicBezTo>
                  <a:lnTo>
                    <a:pt x="68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5777;p66">
              <a:extLst>
                <a:ext uri="{FF2B5EF4-FFF2-40B4-BE49-F238E27FC236}">
                  <a16:creationId xmlns:a16="http://schemas.microsoft.com/office/drawing/2014/main" id="{67DC37EE-AF6B-D970-66C6-BDD40536CAE4}"/>
                </a:ext>
              </a:extLst>
            </p:cNvPr>
            <p:cNvSpPr/>
            <p:nvPr/>
          </p:nvSpPr>
          <p:spPr>
            <a:xfrm>
              <a:off x="4456875" y="2946350"/>
              <a:ext cx="256125" cy="56500"/>
            </a:xfrm>
            <a:custGeom>
              <a:avLst/>
              <a:gdLst/>
              <a:ahLst/>
              <a:cxnLst/>
              <a:rect l="l" t="t" r="r" b="b"/>
              <a:pathLst>
                <a:path w="10245" h="2260" extrusionOk="0">
                  <a:moveTo>
                    <a:pt x="1" y="1"/>
                  </a:moveTo>
                  <a:lnTo>
                    <a:pt x="1" y="567"/>
                  </a:lnTo>
                  <a:cubicBezTo>
                    <a:pt x="1" y="1500"/>
                    <a:pt x="756" y="2259"/>
                    <a:pt x="1693" y="2259"/>
                  </a:cubicBezTo>
                  <a:lnTo>
                    <a:pt x="10245" y="2259"/>
                  </a:lnTo>
                  <a:lnTo>
                    <a:pt x="102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5778;p66">
              <a:extLst>
                <a:ext uri="{FF2B5EF4-FFF2-40B4-BE49-F238E27FC236}">
                  <a16:creationId xmlns:a16="http://schemas.microsoft.com/office/drawing/2014/main" id="{1B9E76B3-9644-C811-3E05-00FBBC7BAA81}"/>
                </a:ext>
              </a:extLst>
            </p:cNvPr>
            <p:cNvSpPr/>
            <p:nvPr/>
          </p:nvSpPr>
          <p:spPr>
            <a:xfrm>
              <a:off x="4741225" y="2861675"/>
              <a:ext cx="169400" cy="141175"/>
            </a:xfrm>
            <a:custGeom>
              <a:avLst/>
              <a:gdLst/>
              <a:ahLst/>
              <a:cxnLst/>
              <a:rect l="l" t="t" r="r" b="b"/>
              <a:pathLst>
                <a:path w="6776" h="5647" extrusionOk="0">
                  <a:moveTo>
                    <a:pt x="0" y="0"/>
                  </a:moveTo>
                  <a:lnTo>
                    <a:pt x="0" y="5646"/>
                  </a:lnTo>
                  <a:lnTo>
                    <a:pt x="6775" y="5646"/>
                  </a:ln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5779;p66">
              <a:extLst>
                <a:ext uri="{FF2B5EF4-FFF2-40B4-BE49-F238E27FC236}">
                  <a16:creationId xmlns:a16="http://schemas.microsoft.com/office/drawing/2014/main" id="{B6E9F732-E901-65C7-C5BF-C6160DF6C3B8}"/>
                </a:ext>
              </a:extLst>
            </p:cNvPr>
            <p:cNvSpPr/>
            <p:nvPr/>
          </p:nvSpPr>
          <p:spPr>
            <a:xfrm>
              <a:off x="4741225" y="3031050"/>
              <a:ext cx="169400" cy="42400"/>
            </a:xfrm>
            <a:custGeom>
              <a:avLst/>
              <a:gdLst/>
              <a:ahLst/>
              <a:cxnLst/>
              <a:rect l="l" t="t" r="r" b="b"/>
              <a:pathLst>
                <a:path w="6776" h="1696" extrusionOk="0">
                  <a:moveTo>
                    <a:pt x="0" y="0"/>
                  </a:moveTo>
                  <a:lnTo>
                    <a:pt x="0" y="567"/>
                  </a:lnTo>
                  <a:cubicBezTo>
                    <a:pt x="0" y="1190"/>
                    <a:pt x="506" y="1696"/>
                    <a:pt x="1129" y="1696"/>
                  </a:cubicBezTo>
                  <a:lnTo>
                    <a:pt x="5646" y="1696"/>
                  </a:lnTo>
                  <a:cubicBezTo>
                    <a:pt x="6270" y="1696"/>
                    <a:pt x="6775" y="1190"/>
                    <a:pt x="6775" y="567"/>
                  </a:cubicBezTo>
                  <a:lnTo>
                    <a:pt x="67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5780;p66">
              <a:extLst>
                <a:ext uri="{FF2B5EF4-FFF2-40B4-BE49-F238E27FC236}">
                  <a16:creationId xmlns:a16="http://schemas.microsoft.com/office/drawing/2014/main" id="{D4EC0366-D7BE-92AB-FA06-BFB154D25CC6}"/>
                </a:ext>
              </a:extLst>
            </p:cNvPr>
            <p:cNvSpPr/>
            <p:nvPr/>
          </p:nvSpPr>
          <p:spPr>
            <a:xfrm>
              <a:off x="4456875" y="2635825"/>
              <a:ext cx="481825" cy="282325"/>
            </a:xfrm>
            <a:custGeom>
              <a:avLst/>
              <a:gdLst/>
              <a:ahLst/>
              <a:cxnLst/>
              <a:rect l="l" t="t" r="r" b="b"/>
              <a:pathLst>
                <a:path w="19273" h="11293" extrusionOk="0">
                  <a:moveTo>
                    <a:pt x="1693" y="0"/>
                  </a:moveTo>
                  <a:cubicBezTo>
                    <a:pt x="756" y="0"/>
                    <a:pt x="1" y="759"/>
                    <a:pt x="1" y="1696"/>
                  </a:cubicBezTo>
                  <a:lnTo>
                    <a:pt x="1" y="11293"/>
                  </a:lnTo>
                  <a:lnTo>
                    <a:pt x="10245" y="11293"/>
                  </a:lnTo>
                  <a:lnTo>
                    <a:pt x="10245" y="7342"/>
                  </a:lnTo>
                  <a:cubicBezTo>
                    <a:pt x="10245" y="6092"/>
                    <a:pt x="11257" y="5083"/>
                    <a:pt x="12503" y="5083"/>
                  </a:cubicBezTo>
                  <a:lnTo>
                    <a:pt x="17020" y="5083"/>
                  </a:lnTo>
                  <a:cubicBezTo>
                    <a:pt x="18201" y="5083"/>
                    <a:pt x="19179" y="5993"/>
                    <a:pt x="19273" y="7167"/>
                  </a:cubicBezTo>
                  <a:lnTo>
                    <a:pt x="19273" y="1696"/>
                  </a:lnTo>
                  <a:cubicBezTo>
                    <a:pt x="19270" y="759"/>
                    <a:pt x="18514" y="0"/>
                    <a:pt x="175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5781;p66">
              <a:extLst>
                <a:ext uri="{FF2B5EF4-FFF2-40B4-BE49-F238E27FC236}">
                  <a16:creationId xmlns:a16="http://schemas.microsoft.com/office/drawing/2014/main" id="{6908C06A-8B36-F5FA-2461-3A56C5ED08D5}"/>
                </a:ext>
              </a:extLst>
            </p:cNvPr>
            <p:cNvSpPr/>
            <p:nvPr/>
          </p:nvSpPr>
          <p:spPr>
            <a:xfrm>
              <a:off x="4741225" y="2791125"/>
              <a:ext cx="169400" cy="42325"/>
            </a:xfrm>
            <a:custGeom>
              <a:avLst/>
              <a:gdLst/>
              <a:ahLst/>
              <a:cxnLst/>
              <a:rect l="l" t="t" r="r" b="b"/>
              <a:pathLst>
                <a:path w="6776" h="1693" extrusionOk="0">
                  <a:moveTo>
                    <a:pt x="1129" y="1"/>
                  </a:moveTo>
                  <a:cubicBezTo>
                    <a:pt x="506" y="1"/>
                    <a:pt x="0" y="503"/>
                    <a:pt x="0" y="1130"/>
                  </a:cubicBezTo>
                  <a:lnTo>
                    <a:pt x="0" y="1693"/>
                  </a:lnTo>
                  <a:lnTo>
                    <a:pt x="6775" y="1693"/>
                  </a:lnTo>
                  <a:lnTo>
                    <a:pt x="6775" y="1130"/>
                  </a:lnTo>
                  <a:cubicBezTo>
                    <a:pt x="6775" y="503"/>
                    <a:pt x="6270" y="1"/>
                    <a:pt x="56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r" rtl="1"/>
              <a:endParaRPr sz="1400">
                <a:solidFill>
                  <a:srgbClr val="AE4500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31758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1B643E0-5FD1-1B48-0BC0-673DAB2C076A}"/>
              </a:ext>
            </a:extLst>
          </p:cNvPr>
          <p:cNvSpPr txBox="1">
            <a:spLocks/>
          </p:cNvSpPr>
          <p:nvPr/>
        </p:nvSpPr>
        <p:spPr>
          <a:xfrm>
            <a:off x="1446356" y="358482"/>
            <a:ext cx="10344908" cy="72424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5400" dirty="0">
                <a:cs typeface="B Nazanin" panose="00000700000000000000" pitchFamily="2" charset="-78"/>
              </a:rPr>
              <a:t>مجموعه آیکون های کاملا قابل ویرایش: </a:t>
            </a:r>
            <a:r>
              <a:rPr lang="en-US" sz="5400" dirty="0"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3" name="Freeform 108">
            <a:extLst>
              <a:ext uri="{FF2B5EF4-FFF2-40B4-BE49-F238E27FC236}">
                <a16:creationId xmlns:a16="http://schemas.microsoft.com/office/drawing/2014/main" id="{8A59F84D-CD78-AFA5-742F-0728223968F8}"/>
              </a:ext>
            </a:extLst>
          </p:cNvPr>
          <p:cNvSpPr/>
          <p:nvPr/>
        </p:nvSpPr>
        <p:spPr>
          <a:xfrm>
            <a:off x="6041077" y="1656595"/>
            <a:ext cx="553873" cy="652293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2E59B06E-1B46-C60E-6D6B-767C8A5AAD25}"/>
              </a:ext>
            </a:extLst>
          </p:cNvPr>
          <p:cNvSpPr/>
          <p:nvPr/>
        </p:nvSpPr>
        <p:spPr>
          <a:xfrm>
            <a:off x="6965207" y="1671113"/>
            <a:ext cx="581791" cy="62326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grpSp>
        <p:nvGrpSpPr>
          <p:cNvPr id="5" name="Group 110">
            <a:extLst>
              <a:ext uri="{FF2B5EF4-FFF2-40B4-BE49-F238E27FC236}">
                <a16:creationId xmlns:a16="http://schemas.microsoft.com/office/drawing/2014/main" id="{4E3E8DB2-9B02-2512-849B-E5E45B9EB880}"/>
              </a:ext>
            </a:extLst>
          </p:cNvPr>
          <p:cNvGrpSpPr/>
          <p:nvPr/>
        </p:nvGrpSpPr>
        <p:grpSpPr>
          <a:xfrm>
            <a:off x="5116236" y="1656595"/>
            <a:ext cx="553873" cy="652293"/>
            <a:chOff x="4835382" y="73243"/>
            <a:chExt cx="2920830" cy="3227535"/>
          </a:xfrm>
          <a:solidFill>
            <a:schemeClr val="bg1"/>
          </a:solidFill>
        </p:grpSpPr>
        <p:sp>
          <p:nvSpPr>
            <p:cNvPr id="6" name="Freeform 111">
              <a:extLst>
                <a:ext uri="{FF2B5EF4-FFF2-40B4-BE49-F238E27FC236}">
                  <a16:creationId xmlns:a16="http://schemas.microsoft.com/office/drawing/2014/main" id="{4A1754AD-3BF8-9CBB-8765-A9DA9E7B2205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2EDC0FDA-A4BD-C12E-316E-4610F7C0E6AF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/>
            </a:p>
          </p:txBody>
        </p:sp>
      </p:grpSp>
      <p:sp>
        <p:nvSpPr>
          <p:cNvPr id="8" name="Rectangle 19">
            <a:extLst>
              <a:ext uri="{FF2B5EF4-FFF2-40B4-BE49-F238E27FC236}">
                <a16:creationId xmlns:a16="http://schemas.microsoft.com/office/drawing/2014/main" id="{6587AFE0-70A2-4CE0-FC18-8E0E88CFD758}"/>
              </a:ext>
            </a:extLst>
          </p:cNvPr>
          <p:cNvSpPr/>
          <p:nvPr/>
        </p:nvSpPr>
        <p:spPr>
          <a:xfrm>
            <a:off x="4210219" y="1691990"/>
            <a:ext cx="496367" cy="581503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9DCB355C-FB7E-D7D7-CB10-6193D597E966}"/>
              </a:ext>
            </a:extLst>
          </p:cNvPr>
          <p:cNvSpPr>
            <a:spLocks noChangeAspect="1"/>
          </p:cNvSpPr>
          <p:nvPr/>
        </p:nvSpPr>
        <p:spPr>
          <a:xfrm>
            <a:off x="11312001" y="1671145"/>
            <a:ext cx="584727" cy="6231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4D31BFE4-B046-84A3-4149-4D7DB3D6DD6F}"/>
              </a:ext>
            </a:extLst>
          </p:cNvPr>
          <p:cNvSpPr/>
          <p:nvPr/>
        </p:nvSpPr>
        <p:spPr>
          <a:xfrm>
            <a:off x="5106628" y="5441798"/>
            <a:ext cx="573085" cy="61078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1" name="Rounded Rectangle 8">
            <a:extLst>
              <a:ext uri="{FF2B5EF4-FFF2-40B4-BE49-F238E27FC236}">
                <a16:creationId xmlns:a16="http://schemas.microsoft.com/office/drawing/2014/main" id="{99E538D3-1F61-C334-C70A-D1772511A991}"/>
              </a:ext>
            </a:extLst>
          </p:cNvPr>
          <p:cNvSpPr/>
          <p:nvPr/>
        </p:nvSpPr>
        <p:spPr>
          <a:xfrm>
            <a:off x="4171828" y="5441798"/>
            <a:ext cx="573149" cy="61078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33D07B81-ECBA-FD90-B272-CC3D882733AA}"/>
              </a:ext>
            </a:extLst>
          </p:cNvPr>
          <p:cNvSpPr/>
          <p:nvPr/>
        </p:nvSpPr>
        <p:spPr>
          <a:xfrm>
            <a:off x="6969559" y="5441798"/>
            <a:ext cx="573085" cy="61078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369275E-D6BB-D262-0759-7AADD2EF22C7}"/>
              </a:ext>
            </a:extLst>
          </p:cNvPr>
          <p:cNvSpPr>
            <a:spLocks noChangeAspect="1"/>
          </p:cNvSpPr>
          <p:nvPr/>
        </p:nvSpPr>
        <p:spPr>
          <a:xfrm>
            <a:off x="6031470" y="5441798"/>
            <a:ext cx="573085" cy="61078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4" name="Rounded Rectangle 10">
            <a:extLst>
              <a:ext uri="{FF2B5EF4-FFF2-40B4-BE49-F238E27FC236}">
                <a16:creationId xmlns:a16="http://schemas.microsoft.com/office/drawing/2014/main" id="{AA85A679-9BE8-6C34-26CF-6649C08E6283}"/>
              </a:ext>
            </a:extLst>
          </p:cNvPr>
          <p:cNvSpPr>
            <a:spLocks noChangeAspect="1"/>
          </p:cNvSpPr>
          <p:nvPr/>
        </p:nvSpPr>
        <p:spPr>
          <a:xfrm>
            <a:off x="7924637" y="5429391"/>
            <a:ext cx="575128" cy="62319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5" name="Block Arc 6">
            <a:extLst>
              <a:ext uri="{FF2B5EF4-FFF2-40B4-BE49-F238E27FC236}">
                <a16:creationId xmlns:a16="http://schemas.microsoft.com/office/drawing/2014/main" id="{27099082-13BD-DC77-C5AE-AC970FFEB7E9}"/>
              </a:ext>
            </a:extLst>
          </p:cNvPr>
          <p:cNvSpPr/>
          <p:nvPr/>
        </p:nvSpPr>
        <p:spPr>
          <a:xfrm>
            <a:off x="8814582" y="5472314"/>
            <a:ext cx="539149" cy="580269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grpSp>
        <p:nvGrpSpPr>
          <p:cNvPr id="16" name="Google Shape;10001;p74">
            <a:extLst>
              <a:ext uri="{FF2B5EF4-FFF2-40B4-BE49-F238E27FC236}">
                <a16:creationId xmlns:a16="http://schemas.microsoft.com/office/drawing/2014/main" id="{B3F1DC68-73F6-609B-E6B2-ADD0CF4B0FCC}"/>
              </a:ext>
            </a:extLst>
          </p:cNvPr>
          <p:cNvGrpSpPr/>
          <p:nvPr/>
        </p:nvGrpSpPr>
        <p:grpSpPr>
          <a:xfrm>
            <a:off x="10468701" y="5417610"/>
            <a:ext cx="547793" cy="583829"/>
            <a:chOff x="-65145700" y="3727425"/>
            <a:chExt cx="317425" cy="317425"/>
          </a:xfrm>
          <a:solidFill>
            <a:schemeClr val="bg1"/>
          </a:solidFill>
        </p:grpSpPr>
        <p:sp>
          <p:nvSpPr>
            <p:cNvPr id="17" name="Google Shape;10002;p74">
              <a:extLst>
                <a:ext uri="{FF2B5EF4-FFF2-40B4-BE49-F238E27FC236}">
                  <a16:creationId xmlns:a16="http://schemas.microsoft.com/office/drawing/2014/main" id="{BEBF7978-B54A-5D8A-A881-18E845AD6BF2}"/>
                </a:ext>
              </a:extLst>
            </p:cNvPr>
            <p:cNvSpPr/>
            <p:nvPr/>
          </p:nvSpPr>
          <p:spPr>
            <a:xfrm>
              <a:off x="-65145700" y="3769150"/>
              <a:ext cx="275675" cy="275700"/>
            </a:xfrm>
            <a:custGeom>
              <a:avLst/>
              <a:gdLst/>
              <a:ahLst/>
              <a:cxnLst/>
              <a:rect l="l" t="t" r="r" b="b"/>
              <a:pathLst>
                <a:path w="11027" h="11028" extrusionOk="0">
                  <a:moveTo>
                    <a:pt x="5514" y="1"/>
                  </a:moveTo>
                  <a:cubicBezTo>
                    <a:pt x="2489" y="1"/>
                    <a:pt x="0" y="2458"/>
                    <a:pt x="0" y="5514"/>
                  </a:cubicBezTo>
                  <a:cubicBezTo>
                    <a:pt x="0" y="8539"/>
                    <a:pt x="2489" y="11027"/>
                    <a:pt x="5514" y="11027"/>
                  </a:cubicBezTo>
                  <a:cubicBezTo>
                    <a:pt x="8538" y="11027"/>
                    <a:pt x="11027" y="8539"/>
                    <a:pt x="11027" y="5514"/>
                  </a:cubicBezTo>
                  <a:cubicBezTo>
                    <a:pt x="11027" y="5294"/>
                    <a:pt x="10869" y="5105"/>
                    <a:pt x="10649" y="5105"/>
                  </a:cubicBezTo>
                  <a:lnTo>
                    <a:pt x="5955" y="5105"/>
                  </a:lnTo>
                  <a:lnTo>
                    <a:pt x="5955" y="410"/>
                  </a:lnTo>
                  <a:cubicBezTo>
                    <a:pt x="5955" y="190"/>
                    <a:pt x="5766" y="1"/>
                    <a:pt x="55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8" name="Google Shape;10003;p74">
              <a:extLst>
                <a:ext uri="{FF2B5EF4-FFF2-40B4-BE49-F238E27FC236}">
                  <a16:creationId xmlns:a16="http://schemas.microsoft.com/office/drawing/2014/main" id="{115CF686-C007-D854-8291-8317E899895F}"/>
                </a:ext>
              </a:extLst>
            </p:cNvPr>
            <p:cNvSpPr/>
            <p:nvPr/>
          </p:nvSpPr>
          <p:spPr>
            <a:xfrm>
              <a:off x="-64977150" y="3727425"/>
              <a:ext cx="148875" cy="147300"/>
            </a:xfrm>
            <a:custGeom>
              <a:avLst/>
              <a:gdLst/>
              <a:ahLst/>
              <a:cxnLst/>
              <a:rect l="l" t="t" r="r" b="b"/>
              <a:pathLst>
                <a:path w="5955" h="5892" extrusionOk="0">
                  <a:moveTo>
                    <a:pt x="441" y="0"/>
                  </a:moveTo>
                  <a:cubicBezTo>
                    <a:pt x="189" y="0"/>
                    <a:pt x="0" y="158"/>
                    <a:pt x="0" y="378"/>
                  </a:cubicBezTo>
                  <a:lnTo>
                    <a:pt x="0" y="5513"/>
                  </a:lnTo>
                  <a:cubicBezTo>
                    <a:pt x="0" y="5702"/>
                    <a:pt x="189" y="5891"/>
                    <a:pt x="441" y="5891"/>
                  </a:cubicBezTo>
                  <a:lnTo>
                    <a:pt x="5514" y="5891"/>
                  </a:lnTo>
                  <a:cubicBezTo>
                    <a:pt x="5734" y="5891"/>
                    <a:pt x="5955" y="5702"/>
                    <a:pt x="5955" y="5513"/>
                  </a:cubicBezTo>
                  <a:cubicBezTo>
                    <a:pt x="5955" y="2489"/>
                    <a:pt x="3466" y="0"/>
                    <a:pt x="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9" name="Google Shape;10027;p74">
            <a:extLst>
              <a:ext uri="{FF2B5EF4-FFF2-40B4-BE49-F238E27FC236}">
                <a16:creationId xmlns:a16="http://schemas.microsoft.com/office/drawing/2014/main" id="{B552D02E-4B7A-ECD1-D92A-40CFB7C56D05}"/>
              </a:ext>
            </a:extLst>
          </p:cNvPr>
          <p:cNvGrpSpPr/>
          <p:nvPr/>
        </p:nvGrpSpPr>
        <p:grpSpPr>
          <a:xfrm>
            <a:off x="5311456" y="3702822"/>
            <a:ext cx="523675" cy="508109"/>
            <a:chOff x="-61354875" y="3751050"/>
            <a:chExt cx="316650" cy="288275"/>
          </a:xfrm>
          <a:solidFill>
            <a:schemeClr val="bg1"/>
          </a:solidFill>
        </p:grpSpPr>
        <p:sp>
          <p:nvSpPr>
            <p:cNvPr id="20" name="Google Shape;10028;p74">
              <a:extLst>
                <a:ext uri="{FF2B5EF4-FFF2-40B4-BE49-F238E27FC236}">
                  <a16:creationId xmlns:a16="http://schemas.microsoft.com/office/drawing/2014/main" id="{88720FC4-4C71-238A-CB54-3F81A52A010B}"/>
                </a:ext>
              </a:extLst>
            </p:cNvPr>
            <p:cNvSpPr/>
            <p:nvPr/>
          </p:nvSpPr>
          <p:spPr>
            <a:xfrm>
              <a:off x="-61200500" y="3875475"/>
              <a:ext cx="41775" cy="41000"/>
            </a:xfrm>
            <a:custGeom>
              <a:avLst/>
              <a:gdLst/>
              <a:ahLst/>
              <a:cxnLst/>
              <a:rect l="l" t="t" r="r" b="b"/>
              <a:pathLst>
                <a:path w="1671" h="1640" extrusionOk="0">
                  <a:moveTo>
                    <a:pt x="820" y="1"/>
                  </a:moveTo>
                  <a:cubicBezTo>
                    <a:pt x="379" y="1"/>
                    <a:pt x="1" y="348"/>
                    <a:pt x="1" y="820"/>
                  </a:cubicBezTo>
                  <a:cubicBezTo>
                    <a:pt x="1" y="1261"/>
                    <a:pt x="379" y="1639"/>
                    <a:pt x="820" y="1639"/>
                  </a:cubicBezTo>
                  <a:cubicBezTo>
                    <a:pt x="1292" y="1639"/>
                    <a:pt x="1670" y="1261"/>
                    <a:pt x="1670" y="820"/>
                  </a:cubicBezTo>
                  <a:cubicBezTo>
                    <a:pt x="1670" y="348"/>
                    <a:pt x="1292" y="1"/>
                    <a:pt x="8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1" name="Google Shape;10029;p74">
              <a:extLst>
                <a:ext uri="{FF2B5EF4-FFF2-40B4-BE49-F238E27FC236}">
                  <a16:creationId xmlns:a16="http://schemas.microsoft.com/office/drawing/2014/main" id="{329DDE15-CBFA-B626-7812-A1A261488154}"/>
                </a:ext>
              </a:extLst>
            </p:cNvPr>
            <p:cNvSpPr/>
            <p:nvPr/>
          </p:nvSpPr>
          <p:spPr>
            <a:xfrm>
              <a:off x="-61293425" y="3813275"/>
              <a:ext cx="192975" cy="165425"/>
            </a:xfrm>
            <a:custGeom>
              <a:avLst/>
              <a:gdLst/>
              <a:ahLst/>
              <a:cxnLst/>
              <a:rect l="l" t="t" r="r" b="b"/>
              <a:pathLst>
                <a:path w="7719" h="6617" extrusionOk="0">
                  <a:moveTo>
                    <a:pt x="6191" y="1260"/>
                  </a:moveTo>
                  <a:cubicBezTo>
                    <a:pt x="6301" y="1260"/>
                    <a:pt x="6411" y="1292"/>
                    <a:pt x="6490" y="1355"/>
                  </a:cubicBezTo>
                  <a:cubicBezTo>
                    <a:pt x="6648" y="1512"/>
                    <a:pt x="6648" y="1796"/>
                    <a:pt x="6490" y="1953"/>
                  </a:cubicBezTo>
                  <a:lnTo>
                    <a:pt x="5954" y="2457"/>
                  </a:lnTo>
                  <a:cubicBezTo>
                    <a:pt x="6112" y="2709"/>
                    <a:pt x="6207" y="3025"/>
                    <a:pt x="6207" y="3308"/>
                  </a:cubicBezTo>
                  <a:cubicBezTo>
                    <a:pt x="6207" y="3592"/>
                    <a:pt x="6112" y="3907"/>
                    <a:pt x="5954" y="4127"/>
                  </a:cubicBezTo>
                  <a:lnTo>
                    <a:pt x="6490" y="4631"/>
                  </a:lnTo>
                  <a:cubicBezTo>
                    <a:pt x="6648" y="4789"/>
                    <a:pt x="6648" y="5072"/>
                    <a:pt x="6490" y="5230"/>
                  </a:cubicBezTo>
                  <a:cubicBezTo>
                    <a:pt x="6396" y="5324"/>
                    <a:pt x="6270" y="5356"/>
                    <a:pt x="6207" y="5356"/>
                  </a:cubicBezTo>
                  <a:cubicBezTo>
                    <a:pt x="6080" y="5356"/>
                    <a:pt x="6017" y="5324"/>
                    <a:pt x="5923" y="5230"/>
                  </a:cubicBezTo>
                  <a:lnTo>
                    <a:pt x="5419" y="4726"/>
                  </a:lnTo>
                  <a:cubicBezTo>
                    <a:pt x="5167" y="4883"/>
                    <a:pt x="4852" y="4946"/>
                    <a:pt x="4600" y="4946"/>
                  </a:cubicBezTo>
                  <a:cubicBezTo>
                    <a:pt x="4316" y="4946"/>
                    <a:pt x="4001" y="4883"/>
                    <a:pt x="3749" y="4726"/>
                  </a:cubicBezTo>
                  <a:lnTo>
                    <a:pt x="3245" y="5230"/>
                  </a:lnTo>
                  <a:cubicBezTo>
                    <a:pt x="3182" y="5324"/>
                    <a:pt x="3056" y="5356"/>
                    <a:pt x="2961" y="5356"/>
                  </a:cubicBezTo>
                  <a:cubicBezTo>
                    <a:pt x="2835" y="5356"/>
                    <a:pt x="2772" y="5324"/>
                    <a:pt x="2709" y="5230"/>
                  </a:cubicBezTo>
                  <a:cubicBezTo>
                    <a:pt x="2552" y="5072"/>
                    <a:pt x="2552" y="4789"/>
                    <a:pt x="2709" y="4631"/>
                  </a:cubicBezTo>
                  <a:lnTo>
                    <a:pt x="3214" y="4127"/>
                  </a:lnTo>
                  <a:cubicBezTo>
                    <a:pt x="2961" y="3907"/>
                    <a:pt x="2898" y="3623"/>
                    <a:pt x="2898" y="3308"/>
                  </a:cubicBezTo>
                  <a:cubicBezTo>
                    <a:pt x="2898" y="2993"/>
                    <a:pt x="2961" y="2709"/>
                    <a:pt x="3119" y="2457"/>
                  </a:cubicBezTo>
                  <a:lnTo>
                    <a:pt x="2615" y="1953"/>
                  </a:lnTo>
                  <a:cubicBezTo>
                    <a:pt x="2457" y="1796"/>
                    <a:pt x="2457" y="1512"/>
                    <a:pt x="2615" y="1355"/>
                  </a:cubicBezTo>
                  <a:cubicBezTo>
                    <a:pt x="2694" y="1292"/>
                    <a:pt x="2804" y="1260"/>
                    <a:pt x="2914" y="1260"/>
                  </a:cubicBezTo>
                  <a:cubicBezTo>
                    <a:pt x="3025" y="1260"/>
                    <a:pt x="3135" y="1292"/>
                    <a:pt x="3214" y="1355"/>
                  </a:cubicBezTo>
                  <a:lnTo>
                    <a:pt x="3718" y="1890"/>
                  </a:lnTo>
                  <a:cubicBezTo>
                    <a:pt x="3970" y="1733"/>
                    <a:pt x="4253" y="1638"/>
                    <a:pt x="4537" y="1638"/>
                  </a:cubicBezTo>
                  <a:cubicBezTo>
                    <a:pt x="4820" y="1638"/>
                    <a:pt x="5135" y="1733"/>
                    <a:pt x="5387" y="1890"/>
                  </a:cubicBezTo>
                  <a:lnTo>
                    <a:pt x="5891" y="1355"/>
                  </a:lnTo>
                  <a:cubicBezTo>
                    <a:pt x="5970" y="1292"/>
                    <a:pt x="6080" y="1260"/>
                    <a:pt x="6191" y="1260"/>
                  </a:cubicBezTo>
                  <a:close/>
                  <a:moveTo>
                    <a:pt x="0" y="0"/>
                  </a:moveTo>
                  <a:lnTo>
                    <a:pt x="0" y="1260"/>
                  </a:lnTo>
                  <a:lnTo>
                    <a:pt x="851" y="1260"/>
                  </a:lnTo>
                  <a:cubicBezTo>
                    <a:pt x="1071" y="1260"/>
                    <a:pt x="1260" y="1449"/>
                    <a:pt x="1260" y="1638"/>
                  </a:cubicBezTo>
                  <a:cubicBezTo>
                    <a:pt x="1260" y="1859"/>
                    <a:pt x="1071" y="2079"/>
                    <a:pt x="851" y="2079"/>
                  </a:cubicBezTo>
                  <a:lnTo>
                    <a:pt x="0" y="2079"/>
                  </a:lnTo>
                  <a:lnTo>
                    <a:pt x="0" y="4568"/>
                  </a:lnTo>
                  <a:lnTo>
                    <a:pt x="851" y="4568"/>
                  </a:lnTo>
                  <a:cubicBezTo>
                    <a:pt x="1071" y="4568"/>
                    <a:pt x="1260" y="4757"/>
                    <a:pt x="1260" y="4946"/>
                  </a:cubicBezTo>
                  <a:cubicBezTo>
                    <a:pt x="1260" y="5198"/>
                    <a:pt x="1071" y="5387"/>
                    <a:pt x="851" y="5387"/>
                  </a:cubicBezTo>
                  <a:lnTo>
                    <a:pt x="0" y="5387"/>
                  </a:lnTo>
                  <a:lnTo>
                    <a:pt x="0" y="6616"/>
                  </a:lnTo>
                  <a:lnTo>
                    <a:pt x="7719" y="6616"/>
                  </a:lnTo>
                  <a:lnTo>
                    <a:pt x="77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2" name="Google Shape;10030;p74">
              <a:extLst>
                <a:ext uri="{FF2B5EF4-FFF2-40B4-BE49-F238E27FC236}">
                  <a16:creationId xmlns:a16="http://schemas.microsoft.com/office/drawing/2014/main" id="{D77A4D87-5CAE-982A-64B6-721AB1920548}"/>
                </a:ext>
              </a:extLst>
            </p:cNvPr>
            <p:cNvSpPr/>
            <p:nvPr/>
          </p:nvSpPr>
          <p:spPr>
            <a:xfrm>
              <a:off x="-61354875" y="3751050"/>
              <a:ext cx="316650" cy="288275"/>
            </a:xfrm>
            <a:custGeom>
              <a:avLst/>
              <a:gdLst/>
              <a:ahLst/>
              <a:cxnLst/>
              <a:rect l="l" t="t" r="r" b="b"/>
              <a:pathLst>
                <a:path w="12666" h="11531" extrusionOk="0">
                  <a:moveTo>
                    <a:pt x="10618" y="1701"/>
                  </a:moveTo>
                  <a:cubicBezTo>
                    <a:pt x="10870" y="1701"/>
                    <a:pt x="11027" y="1890"/>
                    <a:pt x="11027" y="2080"/>
                  </a:cubicBezTo>
                  <a:lnTo>
                    <a:pt x="11027" y="9546"/>
                  </a:lnTo>
                  <a:cubicBezTo>
                    <a:pt x="11027" y="9767"/>
                    <a:pt x="10807" y="9956"/>
                    <a:pt x="10618" y="9956"/>
                  </a:cubicBezTo>
                  <a:lnTo>
                    <a:pt x="2080" y="9956"/>
                  </a:lnTo>
                  <a:cubicBezTo>
                    <a:pt x="1828" y="9956"/>
                    <a:pt x="1670" y="9767"/>
                    <a:pt x="1670" y="9546"/>
                  </a:cubicBezTo>
                  <a:lnTo>
                    <a:pt x="1670" y="2080"/>
                  </a:lnTo>
                  <a:cubicBezTo>
                    <a:pt x="1670" y="1859"/>
                    <a:pt x="1891" y="1701"/>
                    <a:pt x="2080" y="1701"/>
                  </a:cubicBezTo>
                  <a:close/>
                  <a:moveTo>
                    <a:pt x="1198" y="0"/>
                  </a:moveTo>
                  <a:cubicBezTo>
                    <a:pt x="536" y="0"/>
                    <a:pt x="1" y="567"/>
                    <a:pt x="1" y="1229"/>
                  </a:cubicBezTo>
                  <a:lnTo>
                    <a:pt x="1" y="10334"/>
                  </a:lnTo>
                  <a:cubicBezTo>
                    <a:pt x="1" y="10995"/>
                    <a:pt x="536" y="11531"/>
                    <a:pt x="1198" y="11531"/>
                  </a:cubicBezTo>
                  <a:lnTo>
                    <a:pt x="11405" y="11531"/>
                  </a:lnTo>
                  <a:cubicBezTo>
                    <a:pt x="12067" y="11531"/>
                    <a:pt x="12666" y="10995"/>
                    <a:pt x="12666" y="10334"/>
                  </a:cubicBezTo>
                  <a:lnTo>
                    <a:pt x="12666" y="1260"/>
                  </a:lnTo>
                  <a:cubicBezTo>
                    <a:pt x="12666" y="567"/>
                    <a:pt x="12130" y="0"/>
                    <a:pt x="1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23" name="Google Shape;10074;p74">
            <a:extLst>
              <a:ext uri="{FF2B5EF4-FFF2-40B4-BE49-F238E27FC236}">
                <a16:creationId xmlns:a16="http://schemas.microsoft.com/office/drawing/2014/main" id="{4D4A78FA-AC8F-EDE9-9099-F4C4D2142D52}"/>
              </a:ext>
            </a:extLst>
          </p:cNvPr>
          <p:cNvGrpSpPr/>
          <p:nvPr/>
        </p:nvGrpSpPr>
        <p:grpSpPr>
          <a:xfrm>
            <a:off x="6104272" y="3669066"/>
            <a:ext cx="523675" cy="547020"/>
            <a:chOff x="-60988625" y="3740800"/>
            <a:chExt cx="316650" cy="310350"/>
          </a:xfrm>
          <a:solidFill>
            <a:schemeClr val="bg1"/>
          </a:solidFill>
        </p:grpSpPr>
        <p:sp>
          <p:nvSpPr>
            <p:cNvPr id="24" name="Google Shape;10075;p74">
              <a:extLst>
                <a:ext uri="{FF2B5EF4-FFF2-40B4-BE49-F238E27FC236}">
                  <a16:creationId xmlns:a16="http://schemas.microsoft.com/office/drawing/2014/main" id="{AB3A2F76-4531-0CC7-9E4B-19A4703A6300}"/>
                </a:ext>
              </a:extLst>
            </p:cNvPr>
            <p:cNvSpPr/>
            <p:nvPr/>
          </p:nvSpPr>
          <p:spPr>
            <a:xfrm>
              <a:off x="-60988625" y="3740800"/>
              <a:ext cx="311125" cy="310350"/>
            </a:xfrm>
            <a:custGeom>
              <a:avLst/>
              <a:gdLst/>
              <a:ahLst/>
              <a:cxnLst/>
              <a:rect l="l" t="t" r="r" b="b"/>
              <a:pathLst>
                <a:path w="12445" h="12414" extrusionOk="0">
                  <a:moveTo>
                    <a:pt x="7026" y="1670"/>
                  </a:moveTo>
                  <a:cubicBezTo>
                    <a:pt x="7278" y="1670"/>
                    <a:pt x="7467" y="1859"/>
                    <a:pt x="7467" y="2111"/>
                  </a:cubicBezTo>
                  <a:cubicBezTo>
                    <a:pt x="7467" y="2332"/>
                    <a:pt x="7278" y="2490"/>
                    <a:pt x="7026" y="2490"/>
                  </a:cubicBezTo>
                  <a:lnTo>
                    <a:pt x="2080" y="2490"/>
                  </a:lnTo>
                  <a:cubicBezTo>
                    <a:pt x="1828" y="2490"/>
                    <a:pt x="1639" y="2300"/>
                    <a:pt x="1639" y="2111"/>
                  </a:cubicBezTo>
                  <a:cubicBezTo>
                    <a:pt x="1639" y="1828"/>
                    <a:pt x="1828" y="1670"/>
                    <a:pt x="2080" y="1670"/>
                  </a:cubicBezTo>
                  <a:close/>
                  <a:moveTo>
                    <a:pt x="7026" y="4159"/>
                  </a:moveTo>
                  <a:cubicBezTo>
                    <a:pt x="7278" y="4159"/>
                    <a:pt x="7467" y="4348"/>
                    <a:pt x="7467" y="4537"/>
                  </a:cubicBezTo>
                  <a:cubicBezTo>
                    <a:pt x="7467" y="4789"/>
                    <a:pt x="7278" y="4978"/>
                    <a:pt x="7026" y="4978"/>
                  </a:cubicBezTo>
                  <a:lnTo>
                    <a:pt x="2080" y="4978"/>
                  </a:lnTo>
                  <a:cubicBezTo>
                    <a:pt x="1828" y="4978"/>
                    <a:pt x="1639" y="4789"/>
                    <a:pt x="1639" y="4537"/>
                  </a:cubicBezTo>
                  <a:cubicBezTo>
                    <a:pt x="1639" y="4317"/>
                    <a:pt x="1828" y="4159"/>
                    <a:pt x="2080" y="4159"/>
                  </a:cubicBezTo>
                  <a:close/>
                  <a:moveTo>
                    <a:pt x="7026" y="6648"/>
                  </a:moveTo>
                  <a:cubicBezTo>
                    <a:pt x="7278" y="6648"/>
                    <a:pt x="7467" y="6837"/>
                    <a:pt x="7467" y="7058"/>
                  </a:cubicBezTo>
                  <a:cubicBezTo>
                    <a:pt x="7467" y="7310"/>
                    <a:pt x="7278" y="7467"/>
                    <a:pt x="7026" y="7467"/>
                  </a:cubicBezTo>
                  <a:lnTo>
                    <a:pt x="2080" y="7467"/>
                  </a:lnTo>
                  <a:cubicBezTo>
                    <a:pt x="1828" y="7467"/>
                    <a:pt x="1639" y="7278"/>
                    <a:pt x="1639" y="7058"/>
                  </a:cubicBezTo>
                  <a:cubicBezTo>
                    <a:pt x="1639" y="6806"/>
                    <a:pt x="1828" y="6648"/>
                    <a:pt x="2080" y="6648"/>
                  </a:cubicBezTo>
                  <a:close/>
                  <a:moveTo>
                    <a:pt x="7026" y="9106"/>
                  </a:moveTo>
                  <a:cubicBezTo>
                    <a:pt x="7278" y="9106"/>
                    <a:pt x="7467" y="9295"/>
                    <a:pt x="7467" y="9515"/>
                  </a:cubicBezTo>
                  <a:cubicBezTo>
                    <a:pt x="7467" y="9736"/>
                    <a:pt x="7278" y="9893"/>
                    <a:pt x="7026" y="9893"/>
                  </a:cubicBezTo>
                  <a:lnTo>
                    <a:pt x="2080" y="9893"/>
                  </a:lnTo>
                  <a:cubicBezTo>
                    <a:pt x="1828" y="9893"/>
                    <a:pt x="1639" y="9704"/>
                    <a:pt x="1639" y="9515"/>
                  </a:cubicBezTo>
                  <a:cubicBezTo>
                    <a:pt x="1639" y="9263"/>
                    <a:pt x="1828" y="9106"/>
                    <a:pt x="2080" y="9106"/>
                  </a:cubicBezTo>
                  <a:close/>
                  <a:moveTo>
                    <a:pt x="11500" y="10775"/>
                  </a:moveTo>
                  <a:cubicBezTo>
                    <a:pt x="11342" y="11248"/>
                    <a:pt x="10870" y="11594"/>
                    <a:pt x="10303" y="11594"/>
                  </a:cubicBezTo>
                  <a:cubicBezTo>
                    <a:pt x="9767" y="11594"/>
                    <a:pt x="9326" y="11248"/>
                    <a:pt x="9137" y="10775"/>
                  </a:cubicBezTo>
                  <a:close/>
                  <a:moveTo>
                    <a:pt x="1261" y="1"/>
                  </a:moveTo>
                  <a:cubicBezTo>
                    <a:pt x="568" y="1"/>
                    <a:pt x="32" y="568"/>
                    <a:pt x="32" y="1229"/>
                  </a:cubicBezTo>
                  <a:lnTo>
                    <a:pt x="32" y="10334"/>
                  </a:lnTo>
                  <a:cubicBezTo>
                    <a:pt x="0" y="11468"/>
                    <a:pt x="946" y="12414"/>
                    <a:pt x="2080" y="12414"/>
                  </a:cubicBezTo>
                  <a:lnTo>
                    <a:pt x="10334" y="12414"/>
                  </a:lnTo>
                  <a:cubicBezTo>
                    <a:pt x="11500" y="12414"/>
                    <a:pt x="12445" y="11468"/>
                    <a:pt x="12445" y="10334"/>
                  </a:cubicBezTo>
                  <a:cubicBezTo>
                    <a:pt x="12445" y="10082"/>
                    <a:pt x="12224" y="9893"/>
                    <a:pt x="12004" y="9893"/>
                  </a:cubicBezTo>
                  <a:lnTo>
                    <a:pt x="9074" y="9893"/>
                  </a:lnTo>
                  <a:lnTo>
                    <a:pt x="9074" y="1229"/>
                  </a:lnTo>
                  <a:cubicBezTo>
                    <a:pt x="9074" y="568"/>
                    <a:pt x="8538" y="1"/>
                    <a:pt x="78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5" name="Google Shape;10076;p74">
              <a:extLst>
                <a:ext uri="{FF2B5EF4-FFF2-40B4-BE49-F238E27FC236}">
                  <a16:creationId xmlns:a16="http://schemas.microsoft.com/office/drawing/2014/main" id="{6908FA89-335A-2F0A-83E5-71865597F949}"/>
                </a:ext>
              </a:extLst>
            </p:cNvPr>
            <p:cNvSpPr/>
            <p:nvPr/>
          </p:nvSpPr>
          <p:spPr>
            <a:xfrm>
              <a:off x="-60742100" y="3920375"/>
              <a:ext cx="68550" cy="55175"/>
            </a:xfrm>
            <a:custGeom>
              <a:avLst/>
              <a:gdLst/>
              <a:ahLst/>
              <a:cxnLst/>
              <a:rect l="l" t="t" r="r" b="b"/>
              <a:pathLst>
                <a:path w="2742" h="2207" extrusionOk="0">
                  <a:moveTo>
                    <a:pt x="0" y="1"/>
                  </a:moveTo>
                  <a:lnTo>
                    <a:pt x="0" y="32"/>
                  </a:lnTo>
                  <a:lnTo>
                    <a:pt x="1009" y="1986"/>
                  </a:lnTo>
                  <a:cubicBezTo>
                    <a:pt x="1103" y="2080"/>
                    <a:pt x="1261" y="2206"/>
                    <a:pt x="1418" y="2206"/>
                  </a:cubicBezTo>
                  <a:cubicBezTo>
                    <a:pt x="1576" y="2206"/>
                    <a:pt x="1733" y="2143"/>
                    <a:pt x="1796" y="1986"/>
                  </a:cubicBezTo>
                  <a:lnTo>
                    <a:pt x="2741" y="32"/>
                  </a:lnTo>
                  <a:lnTo>
                    <a:pt x="274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6" name="Google Shape;10077;p74">
              <a:extLst>
                <a:ext uri="{FF2B5EF4-FFF2-40B4-BE49-F238E27FC236}">
                  <a16:creationId xmlns:a16="http://schemas.microsoft.com/office/drawing/2014/main" id="{09ABEAB1-FD88-CABB-F658-3B50E40661C3}"/>
                </a:ext>
              </a:extLst>
            </p:cNvPr>
            <p:cNvSpPr/>
            <p:nvPr/>
          </p:nvSpPr>
          <p:spPr>
            <a:xfrm>
              <a:off x="-60740525" y="3741600"/>
              <a:ext cx="68550" cy="158325"/>
            </a:xfrm>
            <a:custGeom>
              <a:avLst/>
              <a:gdLst/>
              <a:ahLst/>
              <a:cxnLst/>
              <a:rect l="l" t="t" r="r" b="b"/>
              <a:pathLst>
                <a:path w="2742" h="6333" extrusionOk="0">
                  <a:moveTo>
                    <a:pt x="1796" y="819"/>
                  </a:moveTo>
                  <a:cubicBezTo>
                    <a:pt x="1891" y="819"/>
                    <a:pt x="1922" y="882"/>
                    <a:pt x="1922" y="945"/>
                  </a:cubicBezTo>
                  <a:lnTo>
                    <a:pt x="1922" y="1638"/>
                  </a:lnTo>
                  <a:lnTo>
                    <a:pt x="820" y="1638"/>
                  </a:lnTo>
                  <a:lnTo>
                    <a:pt x="820" y="945"/>
                  </a:lnTo>
                  <a:cubicBezTo>
                    <a:pt x="820" y="851"/>
                    <a:pt x="883" y="819"/>
                    <a:pt x="977" y="819"/>
                  </a:cubicBezTo>
                  <a:close/>
                  <a:moveTo>
                    <a:pt x="977" y="0"/>
                  </a:moveTo>
                  <a:cubicBezTo>
                    <a:pt x="410" y="0"/>
                    <a:pt x="1" y="410"/>
                    <a:pt x="1" y="945"/>
                  </a:cubicBezTo>
                  <a:lnTo>
                    <a:pt x="1" y="6333"/>
                  </a:lnTo>
                  <a:lnTo>
                    <a:pt x="2741" y="6333"/>
                  </a:lnTo>
                  <a:lnTo>
                    <a:pt x="2741" y="945"/>
                  </a:lnTo>
                  <a:cubicBezTo>
                    <a:pt x="2741" y="410"/>
                    <a:pt x="2300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27" name="Google Shape;10084;p74">
            <a:extLst>
              <a:ext uri="{FF2B5EF4-FFF2-40B4-BE49-F238E27FC236}">
                <a16:creationId xmlns:a16="http://schemas.microsoft.com/office/drawing/2014/main" id="{DCE1EC78-DAEC-C331-56C5-4D8AE6D5BB95}"/>
              </a:ext>
            </a:extLst>
          </p:cNvPr>
          <p:cNvGrpSpPr/>
          <p:nvPr/>
        </p:nvGrpSpPr>
        <p:grpSpPr>
          <a:xfrm>
            <a:off x="9506835" y="3681090"/>
            <a:ext cx="479551" cy="494716"/>
            <a:chOff x="-59447250" y="3706150"/>
            <a:chExt cx="319000" cy="308775"/>
          </a:xfrm>
          <a:solidFill>
            <a:schemeClr val="bg1"/>
          </a:solidFill>
        </p:grpSpPr>
        <p:sp>
          <p:nvSpPr>
            <p:cNvPr id="28" name="Google Shape;10085;p74">
              <a:extLst>
                <a:ext uri="{FF2B5EF4-FFF2-40B4-BE49-F238E27FC236}">
                  <a16:creationId xmlns:a16="http://schemas.microsoft.com/office/drawing/2014/main" id="{56B9FC5E-D021-B858-F109-79814F077A51}"/>
                </a:ext>
              </a:extLst>
            </p:cNvPr>
            <p:cNvSpPr/>
            <p:nvPr/>
          </p:nvSpPr>
          <p:spPr>
            <a:xfrm>
              <a:off x="-59381875" y="3922750"/>
              <a:ext cx="79575" cy="29950"/>
            </a:xfrm>
            <a:custGeom>
              <a:avLst/>
              <a:gdLst/>
              <a:ahLst/>
              <a:cxnLst/>
              <a:rect l="l" t="t" r="r" b="b"/>
              <a:pathLst>
                <a:path w="3183" h="1198" extrusionOk="0">
                  <a:moveTo>
                    <a:pt x="1607" y="0"/>
                  </a:moveTo>
                  <a:cubicBezTo>
                    <a:pt x="820" y="0"/>
                    <a:pt x="190" y="504"/>
                    <a:pt x="1" y="1197"/>
                  </a:cubicBezTo>
                  <a:lnTo>
                    <a:pt x="3183" y="1197"/>
                  </a:lnTo>
                  <a:cubicBezTo>
                    <a:pt x="3025" y="536"/>
                    <a:pt x="2363" y="0"/>
                    <a:pt x="16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9" name="Google Shape;10086;p74">
              <a:extLst>
                <a:ext uri="{FF2B5EF4-FFF2-40B4-BE49-F238E27FC236}">
                  <a16:creationId xmlns:a16="http://schemas.microsoft.com/office/drawing/2014/main" id="{18C39B4D-837C-BBA6-25B4-904A40B2B0B9}"/>
                </a:ext>
              </a:extLst>
            </p:cNvPr>
            <p:cNvSpPr/>
            <p:nvPr/>
          </p:nvSpPr>
          <p:spPr>
            <a:xfrm>
              <a:off x="-59364550" y="3861525"/>
              <a:ext cx="43350" cy="40900"/>
            </a:xfrm>
            <a:custGeom>
              <a:avLst/>
              <a:gdLst/>
              <a:ahLst/>
              <a:cxnLst/>
              <a:rect l="l" t="t" r="r" b="b"/>
              <a:pathLst>
                <a:path w="1734" h="1636" extrusionOk="0">
                  <a:moveTo>
                    <a:pt x="858" y="0"/>
                  </a:moveTo>
                  <a:cubicBezTo>
                    <a:pt x="784" y="0"/>
                    <a:pt x="707" y="8"/>
                    <a:pt x="631" y="23"/>
                  </a:cubicBezTo>
                  <a:cubicBezTo>
                    <a:pt x="347" y="118"/>
                    <a:pt x="127" y="307"/>
                    <a:pt x="95" y="590"/>
                  </a:cubicBezTo>
                  <a:cubicBezTo>
                    <a:pt x="1" y="906"/>
                    <a:pt x="95" y="1189"/>
                    <a:pt x="284" y="1410"/>
                  </a:cubicBezTo>
                  <a:cubicBezTo>
                    <a:pt x="446" y="1548"/>
                    <a:pt x="658" y="1636"/>
                    <a:pt x="871" y="1636"/>
                  </a:cubicBezTo>
                  <a:cubicBezTo>
                    <a:pt x="949" y="1636"/>
                    <a:pt x="1027" y="1624"/>
                    <a:pt x="1103" y="1599"/>
                  </a:cubicBezTo>
                  <a:cubicBezTo>
                    <a:pt x="1387" y="1536"/>
                    <a:pt x="1607" y="1347"/>
                    <a:pt x="1670" y="1063"/>
                  </a:cubicBezTo>
                  <a:cubicBezTo>
                    <a:pt x="1733" y="748"/>
                    <a:pt x="1670" y="464"/>
                    <a:pt x="1450" y="244"/>
                  </a:cubicBezTo>
                  <a:cubicBezTo>
                    <a:pt x="1307" y="77"/>
                    <a:pt x="1091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0" name="Google Shape;10087;p74">
              <a:extLst>
                <a:ext uri="{FF2B5EF4-FFF2-40B4-BE49-F238E27FC236}">
                  <a16:creationId xmlns:a16="http://schemas.microsoft.com/office/drawing/2014/main" id="{FF6CC188-D32C-C63C-47C4-45C64C7B55A3}"/>
                </a:ext>
              </a:extLst>
            </p:cNvPr>
            <p:cNvSpPr/>
            <p:nvPr/>
          </p:nvSpPr>
          <p:spPr>
            <a:xfrm>
              <a:off x="-59447250" y="3706150"/>
              <a:ext cx="319000" cy="308775"/>
            </a:xfrm>
            <a:custGeom>
              <a:avLst/>
              <a:gdLst/>
              <a:ahLst/>
              <a:cxnLst/>
              <a:rect l="l" t="t" r="r" b="b"/>
              <a:pathLst>
                <a:path w="12760" h="12351" extrusionOk="0">
                  <a:moveTo>
                    <a:pt x="6428" y="820"/>
                  </a:moveTo>
                  <a:cubicBezTo>
                    <a:pt x="6900" y="820"/>
                    <a:pt x="7247" y="1166"/>
                    <a:pt x="7247" y="1639"/>
                  </a:cubicBezTo>
                  <a:lnTo>
                    <a:pt x="7247" y="4128"/>
                  </a:lnTo>
                  <a:lnTo>
                    <a:pt x="5609" y="4128"/>
                  </a:lnTo>
                  <a:lnTo>
                    <a:pt x="5609" y="1639"/>
                  </a:lnTo>
                  <a:cubicBezTo>
                    <a:pt x="5609" y="1166"/>
                    <a:pt x="5955" y="820"/>
                    <a:pt x="6428" y="820"/>
                  </a:cubicBezTo>
                  <a:close/>
                  <a:moveTo>
                    <a:pt x="10681" y="6616"/>
                  </a:moveTo>
                  <a:cubicBezTo>
                    <a:pt x="10901" y="6616"/>
                    <a:pt x="11059" y="6805"/>
                    <a:pt x="11059" y="6994"/>
                  </a:cubicBezTo>
                  <a:cubicBezTo>
                    <a:pt x="11122" y="7247"/>
                    <a:pt x="10901" y="7436"/>
                    <a:pt x="10681" y="7436"/>
                  </a:cubicBezTo>
                  <a:lnTo>
                    <a:pt x="8192" y="7436"/>
                  </a:lnTo>
                  <a:cubicBezTo>
                    <a:pt x="7971" y="7436"/>
                    <a:pt x="7751" y="7247"/>
                    <a:pt x="7751" y="6994"/>
                  </a:cubicBezTo>
                  <a:cubicBezTo>
                    <a:pt x="7751" y="6742"/>
                    <a:pt x="7971" y="6616"/>
                    <a:pt x="8192" y="6616"/>
                  </a:cubicBezTo>
                  <a:close/>
                  <a:moveTo>
                    <a:pt x="10681" y="8255"/>
                  </a:moveTo>
                  <a:cubicBezTo>
                    <a:pt x="10901" y="8255"/>
                    <a:pt x="11059" y="8444"/>
                    <a:pt x="11059" y="8696"/>
                  </a:cubicBezTo>
                  <a:cubicBezTo>
                    <a:pt x="11122" y="8885"/>
                    <a:pt x="10901" y="9074"/>
                    <a:pt x="10681" y="9074"/>
                  </a:cubicBezTo>
                  <a:lnTo>
                    <a:pt x="8192" y="9074"/>
                  </a:lnTo>
                  <a:cubicBezTo>
                    <a:pt x="7971" y="9074"/>
                    <a:pt x="7751" y="8885"/>
                    <a:pt x="7751" y="8696"/>
                  </a:cubicBezTo>
                  <a:cubicBezTo>
                    <a:pt x="7751" y="8444"/>
                    <a:pt x="7971" y="8255"/>
                    <a:pt x="8192" y="8255"/>
                  </a:cubicBezTo>
                  <a:close/>
                  <a:moveTo>
                    <a:pt x="4233" y="5360"/>
                  </a:moveTo>
                  <a:cubicBezTo>
                    <a:pt x="4671" y="5360"/>
                    <a:pt x="5082" y="5531"/>
                    <a:pt x="5388" y="5860"/>
                  </a:cubicBezTo>
                  <a:cubicBezTo>
                    <a:pt x="5829" y="6301"/>
                    <a:pt x="5987" y="6868"/>
                    <a:pt x="5829" y="7467"/>
                  </a:cubicBezTo>
                  <a:cubicBezTo>
                    <a:pt x="5766" y="7751"/>
                    <a:pt x="5640" y="7971"/>
                    <a:pt x="5451" y="8192"/>
                  </a:cubicBezTo>
                  <a:cubicBezTo>
                    <a:pt x="6176" y="8601"/>
                    <a:pt x="6711" y="9389"/>
                    <a:pt x="6711" y="10334"/>
                  </a:cubicBezTo>
                  <a:cubicBezTo>
                    <a:pt x="6711" y="10555"/>
                    <a:pt x="6491" y="10744"/>
                    <a:pt x="6270" y="10744"/>
                  </a:cubicBezTo>
                  <a:lnTo>
                    <a:pt x="2143" y="10744"/>
                  </a:lnTo>
                  <a:cubicBezTo>
                    <a:pt x="1891" y="10744"/>
                    <a:pt x="1733" y="10555"/>
                    <a:pt x="1733" y="10303"/>
                  </a:cubicBezTo>
                  <a:cubicBezTo>
                    <a:pt x="1733" y="9357"/>
                    <a:pt x="2238" y="8570"/>
                    <a:pt x="3025" y="8129"/>
                  </a:cubicBezTo>
                  <a:cubicBezTo>
                    <a:pt x="2647" y="7688"/>
                    <a:pt x="2490" y="7121"/>
                    <a:pt x="2647" y="6553"/>
                  </a:cubicBezTo>
                  <a:cubicBezTo>
                    <a:pt x="2805" y="6018"/>
                    <a:pt x="3246" y="5577"/>
                    <a:pt x="3781" y="5419"/>
                  </a:cubicBezTo>
                  <a:cubicBezTo>
                    <a:pt x="3933" y="5379"/>
                    <a:pt x="4084" y="5360"/>
                    <a:pt x="4233" y="5360"/>
                  </a:cubicBezTo>
                  <a:close/>
                  <a:moveTo>
                    <a:pt x="10681" y="9893"/>
                  </a:moveTo>
                  <a:cubicBezTo>
                    <a:pt x="10901" y="9893"/>
                    <a:pt x="11059" y="10113"/>
                    <a:pt x="11059" y="10303"/>
                  </a:cubicBezTo>
                  <a:cubicBezTo>
                    <a:pt x="11122" y="10555"/>
                    <a:pt x="10901" y="10744"/>
                    <a:pt x="10681" y="10744"/>
                  </a:cubicBezTo>
                  <a:lnTo>
                    <a:pt x="8192" y="10744"/>
                  </a:lnTo>
                  <a:cubicBezTo>
                    <a:pt x="7971" y="10744"/>
                    <a:pt x="7751" y="10555"/>
                    <a:pt x="7751" y="10303"/>
                  </a:cubicBezTo>
                  <a:cubicBezTo>
                    <a:pt x="7751" y="10050"/>
                    <a:pt x="7971" y="9893"/>
                    <a:pt x="8192" y="9893"/>
                  </a:cubicBezTo>
                  <a:close/>
                  <a:moveTo>
                    <a:pt x="6396" y="0"/>
                  </a:moveTo>
                  <a:cubicBezTo>
                    <a:pt x="5483" y="0"/>
                    <a:pt x="4726" y="725"/>
                    <a:pt x="4726" y="1639"/>
                  </a:cubicBezTo>
                  <a:lnTo>
                    <a:pt x="4726" y="2458"/>
                  </a:lnTo>
                  <a:lnTo>
                    <a:pt x="1261" y="2458"/>
                  </a:lnTo>
                  <a:cubicBezTo>
                    <a:pt x="599" y="2458"/>
                    <a:pt x="1" y="3025"/>
                    <a:pt x="1" y="3686"/>
                  </a:cubicBezTo>
                  <a:lnTo>
                    <a:pt x="1" y="11122"/>
                  </a:lnTo>
                  <a:cubicBezTo>
                    <a:pt x="1" y="11815"/>
                    <a:pt x="568" y="12350"/>
                    <a:pt x="1261" y="12350"/>
                  </a:cubicBezTo>
                  <a:lnTo>
                    <a:pt x="11468" y="12350"/>
                  </a:lnTo>
                  <a:cubicBezTo>
                    <a:pt x="12130" y="12350"/>
                    <a:pt x="12697" y="11815"/>
                    <a:pt x="12697" y="11122"/>
                  </a:cubicBezTo>
                  <a:lnTo>
                    <a:pt x="12697" y="3686"/>
                  </a:lnTo>
                  <a:cubicBezTo>
                    <a:pt x="12760" y="3025"/>
                    <a:pt x="12162" y="2458"/>
                    <a:pt x="11500" y="2458"/>
                  </a:cubicBezTo>
                  <a:lnTo>
                    <a:pt x="8034" y="2458"/>
                  </a:lnTo>
                  <a:lnTo>
                    <a:pt x="8034" y="1639"/>
                  </a:lnTo>
                  <a:cubicBezTo>
                    <a:pt x="8034" y="725"/>
                    <a:pt x="7278" y="0"/>
                    <a:pt x="6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1" name="Google Shape;10088;p74">
              <a:extLst>
                <a:ext uri="{FF2B5EF4-FFF2-40B4-BE49-F238E27FC236}">
                  <a16:creationId xmlns:a16="http://schemas.microsoft.com/office/drawing/2014/main" id="{8A996A68-23E5-6106-C621-31E5D83DAFD3}"/>
                </a:ext>
              </a:extLst>
            </p:cNvPr>
            <p:cNvSpPr/>
            <p:nvPr/>
          </p:nvSpPr>
          <p:spPr>
            <a:xfrm>
              <a:off x="-59293650" y="3740025"/>
              <a:ext cx="14175" cy="14200"/>
            </a:xfrm>
            <a:custGeom>
              <a:avLst/>
              <a:gdLst/>
              <a:ahLst/>
              <a:cxnLst/>
              <a:rect l="l" t="t" r="r" b="b"/>
              <a:pathLst>
                <a:path w="567" h="568" extrusionOk="0">
                  <a:moveTo>
                    <a:pt x="284" y="0"/>
                  </a:moveTo>
                  <a:cubicBezTo>
                    <a:pt x="126" y="0"/>
                    <a:pt x="0" y="126"/>
                    <a:pt x="0" y="284"/>
                  </a:cubicBezTo>
                  <a:cubicBezTo>
                    <a:pt x="0" y="441"/>
                    <a:pt x="126" y="567"/>
                    <a:pt x="284" y="567"/>
                  </a:cubicBezTo>
                  <a:cubicBezTo>
                    <a:pt x="441" y="567"/>
                    <a:pt x="567" y="441"/>
                    <a:pt x="567" y="284"/>
                  </a:cubicBezTo>
                  <a:cubicBezTo>
                    <a:pt x="567" y="126"/>
                    <a:pt x="441" y="0"/>
                    <a:pt x="2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32" name="Google Shape;10089;p74">
            <a:extLst>
              <a:ext uri="{FF2B5EF4-FFF2-40B4-BE49-F238E27FC236}">
                <a16:creationId xmlns:a16="http://schemas.microsoft.com/office/drawing/2014/main" id="{5B985FE0-D27F-1E7E-76EC-0A2B43C3E716}"/>
              </a:ext>
            </a:extLst>
          </p:cNvPr>
          <p:cNvGrpSpPr/>
          <p:nvPr/>
        </p:nvGrpSpPr>
        <p:grpSpPr>
          <a:xfrm>
            <a:off x="8538025" y="1572829"/>
            <a:ext cx="687344" cy="724676"/>
            <a:chOff x="-64406125" y="3362225"/>
            <a:chExt cx="318225" cy="314800"/>
          </a:xfrm>
          <a:solidFill>
            <a:schemeClr val="bg1"/>
          </a:solidFill>
        </p:grpSpPr>
        <p:sp>
          <p:nvSpPr>
            <p:cNvPr id="33" name="Google Shape;10090;p74">
              <a:extLst>
                <a:ext uri="{FF2B5EF4-FFF2-40B4-BE49-F238E27FC236}">
                  <a16:creationId xmlns:a16="http://schemas.microsoft.com/office/drawing/2014/main" id="{91D10EF5-ABBE-B75A-A0AE-FEB5ED6D7143}"/>
                </a:ext>
              </a:extLst>
            </p:cNvPr>
            <p:cNvSpPr/>
            <p:nvPr/>
          </p:nvSpPr>
          <p:spPr>
            <a:xfrm>
              <a:off x="-64332100" y="3362225"/>
              <a:ext cx="170150" cy="199025"/>
            </a:xfrm>
            <a:custGeom>
              <a:avLst/>
              <a:gdLst/>
              <a:ahLst/>
              <a:cxnLst/>
              <a:rect l="l" t="t" r="r" b="b"/>
              <a:pathLst>
                <a:path w="6806" h="7961" extrusionOk="0">
                  <a:moveTo>
                    <a:pt x="4506" y="3266"/>
                  </a:moveTo>
                  <a:cubicBezTo>
                    <a:pt x="4569" y="3266"/>
                    <a:pt x="4601" y="3298"/>
                    <a:pt x="4632" y="3298"/>
                  </a:cubicBezTo>
                  <a:lnTo>
                    <a:pt x="5577" y="4621"/>
                  </a:lnTo>
                  <a:cubicBezTo>
                    <a:pt x="5420" y="5881"/>
                    <a:pt x="4664" y="7110"/>
                    <a:pt x="3403" y="7110"/>
                  </a:cubicBezTo>
                  <a:cubicBezTo>
                    <a:pt x="2206" y="7110"/>
                    <a:pt x="1419" y="5944"/>
                    <a:pt x="1261" y="4621"/>
                  </a:cubicBezTo>
                  <a:lnTo>
                    <a:pt x="2206" y="3298"/>
                  </a:lnTo>
                  <a:cubicBezTo>
                    <a:pt x="2238" y="3266"/>
                    <a:pt x="2269" y="3266"/>
                    <a:pt x="2301" y="3266"/>
                  </a:cubicBezTo>
                  <a:close/>
                  <a:moveTo>
                    <a:pt x="4055" y="1"/>
                  </a:moveTo>
                  <a:cubicBezTo>
                    <a:pt x="3400" y="1"/>
                    <a:pt x="2703" y="167"/>
                    <a:pt x="2049" y="494"/>
                  </a:cubicBezTo>
                  <a:cubicBezTo>
                    <a:pt x="1957" y="483"/>
                    <a:pt x="1867" y="478"/>
                    <a:pt x="1779" y="478"/>
                  </a:cubicBezTo>
                  <a:cubicBezTo>
                    <a:pt x="1354" y="478"/>
                    <a:pt x="976" y="600"/>
                    <a:pt x="662" y="809"/>
                  </a:cubicBezTo>
                  <a:cubicBezTo>
                    <a:pt x="347" y="1061"/>
                    <a:pt x="1" y="1534"/>
                    <a:pt x="1" y="2384"/>
                  </a:cubicBezTo>
                  <a:cubicBezTo>
                    <a:pt x="1" y="2857"/>
                    <a:pt x="95" y="3613"/>
                    <a:pt x="347" y="4621"/>
                  </a:cubicBezTo>
                  <a:cubicBezTo>
                    <a:pt x="473" y="4810"/>
                    <a:pt x="536" y="6070"/>
                    <a:pt x="1482" y="7078"/>
                  </a:cubicBezTo>
                  <a:cubicBezTo>
                    <a:pt x="2049" y="7646"/>
                    <a:pt x="2710" y="7961"/>
                    <a:pt x="3403" y="7961"/>
                  </a:cubicBezTo>
                  <a:cubicBezTo>
                    <a:pt x="5136" y="7961"/>
                    <a:pt x="6207" y="6417"/>
                    <a:pt x="6396" y="4621"/>
                  </a:cubicBezTo>
                  <a:cubicBezTo>
                    <a:pt x="6554" y="4085"/>
                    <a:pt x="6774" y="3046"/>
                    <a:pt x="6806" y="2447"/>
                  </a:cubicBezTo>
                  <a:cubicBezTo>
                    <a:pt x="6806" y="1565"/>
                    <a:pt x="6459" y="872"/>
                    <a:pt x="5703" y="431"/>
                  </a:cubicBezTo>
                  <a:cubicBezTo>
                    <a:pt x="5234" y="143"/>
                    <a:pt x="4662" y="1"/>
                    <a:pt x="40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4" name="Google Shape;10091;p74">
              <a:extLst>
                <a:ext uri="{FF2B5EF4-FFF2-40B4-BE49-F238E27FC236}">
                  <a16:creationId xmlns:a16="http://schemas.microsoft.com/office/drawing/2014/main" id="{35DEF6B3-E803-F7A7-FBD2-8BECC8E6E7C4}"/>
                </a:ext>
              </a:extLst>
            </p:cNvPr>
            <p:cNvSpPr/>
            <p:nvPr/>
          </p:nvSpPr>
          <p:spPr>
            <a:xfrm>
              <a:off x="-64406125" y="3559050"/>
              <a:ext cx="318225" cy="117975"/>
            </a:xfrm>
            <a:custGeom>
              <a:avLst/>
              <a:gdLst/>
              <a:ahLst/>
              <a:cxnLst/>
              <a:rect l="l" t="t" r="r" b="b"/>
              <a:pathLst>
                <a:path w="12729" h="4719" extrusionOk="0">
                  <a:moveTo>
                    <a:pt x="4474" y="1001"/>
                  </a:moveTo>
                  <a:lnTo>
                    <a:pt x="5797" y="2293"/>
                  </a:lnTo>
                  <a:lnTo>
                    <a:pt x="5199" y="2891"/>
                  </a:lnTo>
                  <a:lnTo>
                    <a:pt x="4002" y="1159"/>
                  </a:lnTo>
                  <a:cubicBezTo>
                    <a:pt x="4159" y="1096"/>
                    <a:pt x="4380" y="1064"/>
                    <a:pt x="4474" y="1001"/>
                  </a:cubicBezTo>
                  <a:close/>
                  <a:moveTo>
                    <a:pt x="8318" y="1001"/>
                  </a:moveTo>
                  <a:cubicBezTo>
                    <a:pt x="8475" y="1064"/>
                    <a:pt x="8633" y="1159"/>
                    <a:pt x="8790" y="1190"/>
                  </a:cubicBezTo>
                  <a:lnTo>
                    <a:pt x="7593" y="2891"/>
                  </a:lnTo>
                  <a:lnTo>
                    <a:pt x="6995" y="2293"/>
                  </a:lnTo>
                  <a:lnTo>
                    <a:pt x="8318" y="1001"/>
                  </a:lnTo>
                  <a:close/>
                  <a:moveTo>
                    <a:pt x="10681" y="3112"/>
                  </a:moveTo>
                  <a:cubicBezTo>
                    <a:pt x="10901" y="3112"/>
                    <a:pt x="11059" y="3301"/>
                    <a:pt x="11059" y="3553"/>
                  </a:cubicBezTo>
                  <a:cubicBezTo>
                    <a:pt x="11059" y="3742"/>
                    <a:pt x="10870" y="3931"/>
                    <a:pt x="10681" y="3931"/>
                  </a:cubicBezTo>
                  <a:lnTo>
                    <a:pt x="9578" y="3931"/>
                  </a:lnTo>
                  <a:cubicBezTo>
                    <a:pt x="9326" y="3931"/>
                    <a:pt x="9137" y="3742"/>
                    <a:pt x="9137" y="3553"/>
                  </a:cubicBezTo>
                  <a:cubicBezTo>
                    <a:pt x="9137" y="3301"/>
                    <a:pt x="9326" y="3112"/>
                    <a:pt x="9578" y="3112"/>
                  </a:cubicBezTo>
                  <a:close/>
                  <a:moveTo>
                    <a:pt x="4458" y="1"/>
                  </a:moveTo>
                  <a:cubicBezTo>
                    <a:pt x="4348" y="1"/>
                    <a:pt x="4238" y="40"/>
                    <a:pt x="4159" y="119"/>
                  </a:cubicBezTo>
                  <a:cubicBezTo>
                    <a:pt x="4065" y="245"/>
                    <a:pt x="3939" y="308"/>
                    <a:pt x="3781" y="308"/>
                  </a:cubicBezTo>
                  <a:lnTo>
                    <a:pt x="2395" y="308"/>
                  </a:lnTo>
                  <a:cubicBezTo>
                    <a:pt x="914" y="308"/>
                    <a:pt x="0" y="1442"/>
                    <a:pt x="0" y="2639"/>
                  </a:cubicBezTo>
                  <a:lnTo>
                    <a:pt x="0" y="4341"/>
                  </a:lnTo>
                  <a:cubicBezTo>
                    <a:pt x="0" y="4561"/>
                    <a:pt x="189" y="4719"/>
                    <a:pt x="441" y="4719"/>
                  </a:cubicBezTo>
                  <a:lnTo>
                    <a:pt x="12287" y="4719"/>
                  </a:lnTo>
                  <a:cubicBezTo>
                    <a:pt x="12508" y="4719"/>
                    <a:pt x="12665" y="4530"/>
                    <a:pt x="12665" y="4341"/>
                  </a:cubicBezTo>
                  <a:lnTo>
                    <a:pt x="12665" y="2639"/>
                  </a:lnTo>
                  <a:cubicBezTo>
                    <a:pt x="12728" y="1474"/>
                    <a:pt x="11783" y="371"/>
                    <a:pt x="10303" y="371"/>
                  </a:cubicBezTo>
                  <a:lnTo>
                    <a:pt x="8948" y="371"/>
                  </a:lnTo>
                  <a:cubicBezTo>
                    <a:pt x="8727" y="371"/>
                    <a:pt x="8664" y="277"/>
                    <a:pt x="8538" y="151"/>
                  </a:cubicBezTo>
                  <a:cubicBezTo>
                    <a:pt x="8456" y="52"/>
                    <a:pt x="8339" y="5"/>
                    <a:pt x="8219" y="5"/>
                  </a:cubicBezTo>
                  <a:cubicBezTo>
                    <a:pt x="8110" y="5"/>
                    <a:pt x="7998" y="44"/>
                    <a:pt x="7908" y="119"/>
                  </a:cubicBezTo>
                  <a:lnTo>
                    <a:pt x="6333" y="1694"/>
                  </a:lnTo>
                  <a:lnTo>
                    <a:pt x="4758" y="119"/>
                  </a:lnTo>
                  <a:cubicBezTo>
                    <a:pt x="4679" y="40"/>
                    <a:pt x="4569" y="1"/>
                    <a:pt x="4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sp>
        <p:nvSpPr>
          <p:cNvPr id="35" name="Google Shape;10113;p74">
            <a:extLst>
              <a:ext uri="{FF2B5EF4-FFF2-40B4-BE49-F238E27FC236}">
                <a16:creationId xmlns:a16="http://schemas.microsoft.com/office/drawing/2014/main" id="{5CFF9DDE-1D54-7BA7-8C47-67F1CBF6AD07}"/>
              </a:ext>
            </a:extLst>
          </p:cNvPr>
          <p:cNvSpPr/>
          <p:nvPr/>
        </p:nvSpPr>
        <p:spPr>
          <a:xfrm>
            <a:off x="6972647" y="3640886"/>
            <a:ext cx="527560" cy="556052"/>
          </a:xfrm>
          <a:custGeom>
            <a:avLst/>
            <a:gdLst/>
            <a:ahLst/>
            <a:cxnLst/>
            <a:rect l="l" t="t" r="r" b="b"/>
            <a:pathLst>
              <a:path w="12760" h="12619" extrusionOk="0">
                <a:moveTo>
                  <a:pt x="10082" y="2190"/>
                </a:moveTo>
                <a:lnTo>
                  <a:pt x="11027" y="2726"/>
                </a:lnTo>
                <a:lnTo>
                  <a:pt x="8948" y="6317"/>
                </a:lnTo>
                <a:lnTo>
                  <a:pt x="8003" y="5781"/>
                </a:lnTo>
                <a:cubicBezTo>
                  <a:pt x="8349" y="5151"/>
                  <a:pt x="9704" y="2820"/>
                  <a:pt x="10082" y="2190"/>
                </a:cubicBezTo>
                <a:close/>
                <a:moveTo>
                  <a:pt x="7813" y="6601"/>
                </a:moveTo>
                <a:lnTo>
                  <a:pt x="8318" y="6916"/>
                </a:lnTo>
                <a:lnTo>
                  <a:pt x="7782" y="7262"/>
                </a:lnTo>
                <a:lnTo>
                  <a:pt x="7813" y="6601"/>
                </a:lnTo>
                <a:close/>
                <a:moveTo>
                  <a:pt x="10554" y="8522"/>
                </a:moveTo>
                <a:cubicBezTo>
                  <a:pt x="10806" y="8522"/>
                  <a:pt x="10964" y="8711"/>
                  <a:pt x="10964" y="8900"/>
                </a:cubicBezTo>
                <a:cubicBezTo>
                  <a:pt x="10964" y="9153"/>
                  <a:pt x="10806" y="9342"/>
                  <a:pt x="10554" y="9342"/>
                </a:cubicBezTo>
                <a:lnTo>
                  <a:pt x="5608" y="9342"/>
                </a:lnTo>
                <a:cubicBezTo>
                  <a:pt x="5356" y="9342"/>
                  <a:pt x="5167" y="9153"/>
                  <a:pt x="5167" y="8900"/>
                </a:cubicBezTo>
                <a:cubicBezTo>
                  <a:pt x="5167" y="8680"/>
                  <a:pt x="5356" y="8522"/>
                  <a:pt x="5608" y="8522"/>
                </a:cubicBezTo>
                <a:close/>
                <a:moveTo>
                  <a:pt x="3088" y="5592"/>
                </a:moveTo>
                <a:cubicBezTo>
                  <a:pt x="3308" y="5592"/>
                  <a:pt x="3497" y="5813"/>
                  <a:pt x="3497" y="6002"/>
                </a:cubicBezTo>
                <a:lnTo>
                  <a:pt x="3497" y="6286"/>
                </a:lnTo>
                <a:cubicBezTo>
                  <a:pt x="3970" y="6443"/>
                  <a:pt x="4348" y="6916"/>
                  <a:pt x="4348" y="7451"/>
                </a:cubicBezTo>
                <a:cubicBezTo>
                  <a:pt x="4348" y="7703"/>
                  <a:pt x="4159" y="7861"/>
                  <a:pt x="3907" y="7861"/>
                </a:cubicBezTo>
                <a:cubicBezTo>
                  <a:pt x="3655" y="7861"/>
                  <a:pt x="3497" y="7640"/>
                  <a:pt x="3497" y="7451"/>
                </a:cubicBezTo>
                <a:cubicBezTo>
                  <a:pt x="3497" y="7231"/>
                  <a:pt x="3308" y="7010"/>
                  <a:pt x="3088" y="7010"/>
                </a:cubicBezTo>
                <a:cubicBezTo>
                  <a:pt x="2836" y="7010"/>
                  <a:pt x="2678" y="7231"/>
                  <a:pt x="2678" y="7451"/>
                </a:cubicBezTo>
                <a:cubicBezTo>
                  <a:pt x="2678" y="7703"/>
                  <a:pt x="3025" y="7924"/>
                  <a:pt x="3340" y="8176"/>
                </a:cubicBezTo>
                <a:cubicBezTo>
                  <a:pt x="3781" y="8491"/>
                  <a:pt x="4348" y="8869"/>
                  <a:pt x="4348" y="9531"/>
                </a:cubicBezTo>
                <a:cubicBezTo>
                  <a:pt x="4348" y="10098"/>
                  <a:pt x="3970" y="10539"/>
                  <a:pt x="3497" y="10728"/>
                </a:cubicBezTo>
                <a:lnTo>
                  <a:pt x="3497" y="11011"/>
                </a:lnTo>
                <a:cubicBezTo>
                  <a:pt x="3497" y="11232"/>
                  <a:pt x="3308" y="11452"/>
                  <a:pt x="3088" y="11452"/>
                </a:cubicBezTo>
                <a:cubicBezTo>
                  <a:pt x="2836" y="11452"/>
                  <a:pt x="2678" y="11232"/>
                  <a:pt x="2678" y="11011"/>
                </a:cubicBezTo>
                <a:lnTo>
                  <a:pt x="2678" y="10728"/>
                </a:lnTo>
                <a:cubicBezTo>
                  <a:pt x="2206" y="10570"/>
                  <a:pt x="1859" y="10098"/>
                  <a:pt x="1859" y="9531"/>
                </a:cubicBezTo>
                <a:cubicBezTo>
                  <a:pt x="1859" y="9310"/>
                  <a:pt x="2048" y="9121"/>
                  <a:pt x="2300" y="9121"/>
                </a:cubicBezTo>
                <a:cubicBezTo>
                  <a:pt x="2521" y="9121"/>
                  <a:pt x="2678" y="9310"/>
                  <a:pt x="2678" y="9531"/>
                </a:cubicBezTo>
                <a:cubicBezTo>
                  <a:pt x="2678" y="9783"/>
                  <a:pt x="2867" y="9940"/>
                  <a:pt x="3088" y="9940"/>
                </a:cubicBezTo>
                <a:cubicBezTo>
                  <a:pt x="3308" y="9940"/>
                  <a:pt x="3497" y="9751"/>
                  <a:pt x="3497" y="9531"/>
                </a:cubicBezTo>
                <a:cubicBezTo>
                  <a:pt x="3497" y="9310"/>
                  <a:pt x="3182" y="9089"/>
                  <a:pt x="2836" y="8837"/>
                </a:cubicBezTo>
                <a:cubicBezTo>
                  <a:pt x="2395" y="8522"/>
                  <a:pt x="1859" y="8113"/>
                  <a:pt x="1859" y="7451"/>
                </a:cubicBezTo>
                <a:cubicBezTo>
                  <a:pt x="1859" y="6916"/>
                  <a:pt x="2206" y="6475"/>
                  <a:pt x="2678" y="6286"/>
                </a:cubicBezTo>
                <a:lnTo>
                  <a:pt x="2678" y="6002"/>
                </a:lnTo>
                <a:cubicBezTo>
                  <a:pt x="2678" y="5750"/>
                  <a:pt x="2867" y="5592"/>
                  <a:pt x="3088" y="5592"/>
                </a:cubicBezTo>
                <a:close/>
                <a:moveTo>
                  <a:pt x="10554" y="11011"/>
                </a:moveTo>
                <a:cubicBezTo>
                  <a:pt x="10806" y="11011"/>
                  <a:pt x="10964" y="11200"/>
                  <a:pt x="10964" y="11452"/>
                </a:cubicBezTo>
                <a:cubicBezTo>
                  <a:pt x="10964" y="11641"/>
                  <a:pt x="10806" y="11830"/>
                  <a:pt x="10554" y="11830"/>
                </a:cubicBezTo>
                <a:lnTo>
                  <a:pt x="5608" y="11830"/>
                </a:lnTo>
                <a:cubicBezTo>
                  <a:pt x="5356" y="11830"/>
                  <a:pt x="5167" y="11641"/>
                  <a:pt x="5167" y="11452"/>
                </a:cubicBezTo>
                <a:cubicBezTo>
                  <a:pt x="5167" y="11200"/>
                  <a:pt x="5356" y="11011"/>
                  <a:pt x="5608" y="11011"/>
                </a:cubicBezTo>
                <a:close/>
                <a:moveTo>
                  <a:pt x="10933" y="1"/>
                </a:moveTo>
                <a:cubicBezTo>
                  <a:pt x="10599" y="1"/>
                  <a:pt x="10280" y="176"/>
                  <a:pt x="10113" y="489"/>
                </a:cubicBezTo>
                <a:lnTo>
                  <a:pt x="7877" y="4395"/>
                </a:lnTo>
                <a:lnTo>
                  <a:pt x="1229" y="4395"/>
                </a:lnTo>
                <a:cubicBezTo>
                  <a:pt x="567" y="4395"/>
                  <a:pt x="0" y="4931"/>
                  <a:pt x="0" y="5592"/>
                </a:cubicBezTo>
                <a:lnTo>
                  <a:pt x="0" y="11389"/>
                </a:lnTo>
                <a:cubicBezTo>
                  <a:pt x="0" y="12051"/>
                  <a:pt x="567" y="12618"/>
                  <a:pt x="1229" y="12618"/>
                </a:cubicBezTo>
                <a:lnTo>
                  <a:pt x="11437" y="12618"/>
                </a:lnTo>
                <a:cubicBezTo>
                  <a:pt x="12098" y="12618"/>
                  <a:pt x="12697" y="12082"/>
                  <a:pt x="12697" y="11389"/>
                </a:cubicBezTo>
                <a:lnTo>
                  <a:pt x="12697" y="5592"/>
                </a:lnTo>
                <a:cubicBezTo>
                  <a:pt x="12602" y="4931"/>
                  <a:pt x="12067" y="4395"/>
                  <a:pt x="11374" y="4395"/>
                </a:cubicBezTo>
                <a:lnTo>
                  <a:pt x="11027" y="4395"/>
                </a:lnTo>
                <a:lnTo>
                  <a:pt x="12476" y="1875"/>
                </a:lnTo>
                <a:cubicBezTo>
                  <a:pt x="12760" y="1402"/>
                  <a:pt x="12602" y="804"/>
                  <a:pt x="12130" y="583"/>
                </a:cubicBezTo>
                <a:lnTo>
                  <a:pt x="11437" y="142"/>
                </a:lnTo>
                <a:cubicBezTo>
                  <a:pt x="11277" y="46"/>
                  <a:pt x="11103" y="1"/>
                  <a:pt x="1093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/>
          </a:p>
        </p:txBody>
      </p:sp>
      <p:grpSp>
        <p:nvGrpSpPr>
          <p:cNvPr id="36" name="Google Shape;10118;p74">
            <a:extLst>
              <a:ext uri="{FF2B5EF4-FFF2-40B4-BE49-F238E27FC236}">
                <a16:creationId xmlns:a16="http://schemas.microsoft.com/office/drawing/2014/main" id="{E67DF3FD-129C-62C5-0192-5F5624ECA4BD}"/>
              </a:ext>
            </a:extLst>
          </p:cNvPr>
          <p:cNvGrpSpPr/>
          <p:nvPr/>
        </p:nvGrpSpPr>
        <p:grpSpPr>
          <a:xfrm>
            <a:off x="11299091" y="2764180"/>
            <a:ext cx="467528" cy="505891"/>
            <a:chOff x="-59400775" y="4084200"/>
            <a:chExt cx="311125" cy="315875"/>
          </a:xfrm>
          <a:solidFill>
            <a:schemeClr val="bg1"/>
          </a:solidFill>
        </p:grpSpPr>
        <p:sp>
          <p:nvSpPr>
            <p:cNvPr id="37" name="Google Shape;10119;p74">
              <a:extLst>
                <a:ext uri="{FF2B5EF4-FFF2-40B4-BE49-F238E27FC236}">
                  <a16:creationId xmlns:a16="http://schemas.microsoft.com/office/drawing/2014/main" id="{1677857B-8AB4-C2C7-99D7-9E3455B09280}"/>
                </a:ext>
              </a:extLst>
            </p:cNvPr>
            <p:cNvSpPr/>
            <p:nvPr/>
          </p:nvSpPr>
          <p:spPr>
            <a:xfrm>
              <a:off x="-59400775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37" y="1071"/>
                    <a:pt x="2237" y="1260"/>
                  </a:cubicBezTo>
                  <a:cubicBezTo>
                    <a:pt x="2237" y="1449"/>
                    <a:pt x="2048" y="1701"/>
                    <a:pt x="1796" y="1701"/>
                  </a:cubicBezTo>
                  <a:cubicBezTo>
                    <a:pt x="1576" y="1701"/>
                    <a:pt x="1418" y="1481"/>
                    <a:pt x="1418" y="1260"/>
                  </a:cubicBezTo>
                  <a:cubicBezTo>
                    <a:pt x="1418" y="1008"/>
                    <a:pt x="1576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29" y="3308"/>
                  </a:cubicBezTo>
                  <a:lnTo>
                    <a:pt x="2332" y="3308"/>
                  </a:lnTo>
                  <a:cubicBezTo>
                    <a:pt x="2993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8" name="Google Shape;10120;p74">
              <a:extLst>
                <a:ext uri="{FF2B5EF4-FFF2-40B4-BE49-F238E27FC236}">
                  <a16:creationId xmlns:a16="http://schemas.microsoft.com/office/drawing/2014/main" id="{950F07D2-56BB-8534-DA14-B77A8F663A61}"/>
                </a:ext>
              </a:extLst>
            </p:cNvPr>
            <p:cNvSpPr/>
            <p:nvPr/>
          </p:nvSpPr>
          <p:spPr>
            <a:xfrm>
              <a:off x="-59400000" y="4084200"/>
              <a:ext cx="89825" cy="212700"/>
            </a:xfrm>
            <a:custGeom>
              <a:avLst/>
              <a:gdLst/>
              <a:ahLst/>
              <a:cxnLst/>
              <a:rect l="l" t="t" r="r" b="b"/>
              <a:pathLst>
                <a:path w="3593" h="8508" extrusionOk="0">
                  <a:moveTo>
                    <a:pt x="1734" y="1607"/>
                  </a:moveTo>
                  <a:cubicBezTo>
                    <a:pt x="1923" y="1607"/>
                    <a:pt x="2175" y="1797"/>
                    <a:pt x="2175" y="2049"/>
                  </a:cubicBezTo>
                  <a:lnTo>
                    <a:pt x="2175" y="7278"/>
                  </a:lnTo>
                  <a:cubicBezTo>
                    <a:pt x="2175" y="7499"/>
                    <a:pt x="1986" y="7656"/>
                    <a:pt x="1734" y="7656"/>
                  </a:cubicBezTo>
                  <a:cubicBezTo>
                    <a:pt x="1513" y="7656"/>
                    <a:pt x="1356" y="7467"/>
                    <a:pt x="1356" y="7278"/>
                  </a:cubicBezTo>
                  <a:lnTo>
                    <a:pt x="1356" y="2049"/>
                  </a:lnTo>
                  <a:cubicBezTo>
                    <a:pt x="1356" y="1797"/>
                    <a:pt x="1545" y="1607"/>
                    <a:pt x="1734" y="1607"/>
                  </a:cubicBezTo>
                  <a:close/>
                  <a:moveTo>
                    <a:pt x="1230" y="1"/>
                  </a:moveTo>
                  <a:cubicBezTo>
                    <a:pt x="568" y="1"/>
                    <a:pt x="1" y="536"/>
                    <a:pt x="1" y="1198"/>
                  </a:cubicBezTo>
                  <a:lnTo>
                    <a:pt x="1" y="8507"/>
                  </a:lnTo>
                  <a:lnTo>
                    <a:pt x="3593" y="8507"/>
                  </a:lnTo>
                  <a:lnTo>
                    <a:pt x="3593" y="1198"/>
                  </a:lnTo>
                  <a:cubicBezTo>
                    <a:pt x="3561" y="536"/>
                    <a:pt x="2994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9" name="Google Shape;10121;p74">
              <a:extLst>
                <a:ext uri="{FF2B5EF4-FFF2-40B4-BE49-F238E27FC236}">
                  <a16:creationId xmlns:a16="http://schemas.microsoft.com/office/drawing/2014/main" id="{AC8189B8-7BAE-BA1B-1BAF-7A9CEBA077E1}"/>
                </a:ext>
              </a:extLst>
            </p:cNvPr>
            <p:cNvSpPr/>
            <p:nvPr/>
          </p:nvSpPr>
          <p:spPr>
            <a:xfrm>
              <a:off x="-59290500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796" y="851"/>
                  </a:moveTo>
                  <a:cubicBezTo>
                    <a:pt x="2048" y="851"/>
                    <a:pt x="2205" y="1071"/>
                    <a:pt x="2205" y="1260"/>
                  </a:cubicBezTo>
                  <a:cubicBezTo>
                    <a:pt x="2205" y="1449"/>
                    <a:pt x="2016" y="1701"/>
                    <a:pt x="1796" y="1701"/>
                  </a:cubicBezTo>
                  <a:cubicBezTo>
                    <a:pt x="1575" y="1701"/>
                    <a:pt x="1386" y="1481"/>
                    <a:pt x="1386" y="1260"/>
                  </a:cubicBezTo>
                  <a:cubicBezTo>
                    <a:pt x="1386" y="1008"/>
                    <a:pt x="1575" y="851"/>
                    <a:pt x="1796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cubicBezTo>
                    <a:pt x="0" y="2741"/>
                    <a:pt x="536" y="3308"/>
                    <a:pt x="1260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0" name="Google Shape;10122;p74">
              <a:extLst>
                <a:ext uri="{FF2B5EF4-FFF2-40B4-BE49-F238E27FC236}">
                  <a16:creationId xmlns:a16="http://schemas.microsoft.com/office/drawing/2014/main" id="{6E18F089-DCE1-05F6-6A5E-47C376CCB666}"/>
                </a:ext>
              </a:extLst>
            </p:cNvPr>
            <p:cNvSpPr/>
            <p:nvPr/>
          </p:nvSpPr>
          <p:spPr>
            <a:xfrm>
              <a:off x="-59290500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96" y="1607"/>
                  </a:moveTo>
                  <a:cubicBezTo>
                    <a:pt x="2048" y="1607"/>
                    <a:pt x="2205" y="1797"/>
                    <a:pt x="2205" y="2049"/>
                  </a:cubicBezTo>
                  <a:lnTo>
                    <a:pt x="2205" y="7278"/>
                  </a:lnTo>
                  <a:cubicBezTo>
                    <a:pt x="2205" y="7499"/>
                    <a:pt x="2016" y="7656"/>
                    <a:pt x="1796" y="7656"/>
                  </a:cubicBezTo>
                  <a:cubicBezTo>
                    <a:pt x="1607" y="7656"/>
                    <a:pt x="1386" y="7467"/>
                    <a:pt x="1386" y="7278"/>
                  </a:cubicBezTo>
                  <a:lnTo>
                    <a:pt x="1386" y="2049"/>
                  </a:lnTo>
                  <a:cubicBezTo>
                    <a:pt x="1386" y="1797"/>
                    <a:pt x="1575" y="1607"/>
                    <a:pt x="1796" y="1607"/>
                  </a:cubicBezTo>
                  <a:close/>
                  <a:moveTo>
                    <a:pt x="1260" y="1"/>
                  </a:moveTo>
                  <a:cubicBezTo>
                    <a:pt x="599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92" y="536"/>
                    <a:pt x="3025" y="1"/>
                    <a:pt x="2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1" name="Google Shape;10123;p74">
              <a:extLst>
                <a:ext uri="{FF2B5EF4-FFF2-40B4-BE49-F238E27FC236}">
                  <a16:creationId xmlns:a16="http://schemas.microsoft.com/office/drawing/2014/main" id="{B3F5507D-22F7-FA5B-51FB-6278F6EB5B39}"/>
                </a:ext>
              </a:extLst>
            </p:cNvPr>
            <p:cNvSpPr/>
            <p:nvPr/>
          </p:nvSpPr>
          <p:spPr>
            <a:xfrm>
              <a:off x="-59181025" y="4317350"/>
              <a:ext cx="89800" cy="82725"/>
            </a:xfrm>
            <a:custGeom>
              <a:avLst/>
              <a:gdLst/>
              <a:ahLst/>
              <a:cxnLst/>
              <a:rect l="l" t="t" r="r" b="b"/>
              <a:pathLst>
                <a:path w="3592" h="3309" extrusionOk="0">
                  <a:moveTo>
                    <a:pt x="1828" y="851"/>
                  </a:moveTo>
                  <a:cubicBezTo>
                    <a:pt x="2080" y="851"/>
                    <a:pt x="2269" y="1071"/>
                    <a:pt x="2269" y="1260"/>
                  </a:cubicBezTo>
                  <a:cubicBezTo>
                    <a:pt x="2269" y="1449"/>
                    <a:pt x="2080" y="1701"/>
                    <a:pt x="1828" y="1701"/>
                  </a:cubicBezTo>
                  <a:cubicBezTo>
                    <a:pt x="1607" y="1701"/>
                    <a:pt x="1450" y="1481"/>
                    <a:pt x="1450" y="1260"/>
                  </a:cubicBezTo>
                  <a:cubicBezTo>
                    <a:pt x="1450" y="1008"/>
                    <a:pt x="1607" y="851"/>
                    <a:pt x="1828" y="851"/>
                  </a:cubicBezTo>
                  <a:close/>
                  <a:moveTo>
                    <a:pt x="0" y="0"/>
                  </a:moveTo>
                  <a:lnTo>
                    <a:pt x="0" y="2079"/>
                  </a:lnTo>
                  <a:lnTo>
                    <a:pt x="32" y="2079"/>
                  </a:lnTo>
                  <a:cubicBezTo>
                    <a:pt x="32" y="2741"/>
                    <a:pt x="567" y="3308"/>
                    <a:pt x="1261" y="3308"/>
                  </a:cubicBezTo>
                  <a:lnTo>
                    <a:pt x="2363" y="3308"/>
                  </a:lnTo>
                  <a:cubicBezTo>
                    <a:pt x="3025" y="3308"/>
                    <a:pt x="3592" y="2741"/>
                    <a:pt x="3592" y="2079"/>
                  </a:cubicBezTo>
                  <a:lnTo>
                    <a:pt x="35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2" name="Google Shape;10124;p74">
              <a:extLst>
                <a:ext uri="{FF2B5EF4-FFF2-40B4-BE49-F238E27FC236}">
                  <a16:creationId xmlns:a16="http://schemas.microsoft.com/office/drawing/2014/main" id="{AB3A1A54-0F6C-4A06-713C-7BA08EC79D73}"/>
                </a:ext>
              </a:extLst>
            </p:cNvPr>
            <p:cNvSpPr/>
            <p:nvPr/>
          </p:nvSpPr>
          <p:spPr>
            <a:xfrm>
              <a:off x="-59179450" y="4084200"/>
              <a:ext cx="89800" cy="212700"/>
            </a:xfrm>
            <a:custGeom>
              <a:avLst/>
              <a:gdLst/>
              <a:ahLst/>
              <a:cxnLst/>
              <a:rect l="l" t="t" r="r" b="b"/>
              <a:pathLst>
                <a:path w="3592" h="8508" extrusionOk="0">
                  <a:moveTo>
                    <a:pt x="1733" y="1607"/>
                  </a:moveTo>
                  <a:cubicBezTo>
                    <a:pt x="1922" y="1607"/>
                    <a:pt x="2174" y="1797"/>
                    <a:pt x="2174" y="2049"/>
                  </a:cubicBezTo>
                  <a:lnTo>
                    <a:pt x="2174" y="7278"/>
                  </a:lnTo>
                  <a:cubicBezTo>
                    <a:pt x="2174" y="7499"/>
                    <a:pt x="1985" y="7656"/>
                    <a:pt x="1733" y="7656"/>
                  </a:cubicBezTo>
                  <a:cubicBezTo>
                    <a:pt x="1513" y="7656"/>
                    <a:pt x="1355" y="7467"/>
                    <a:pt x="1355" y="7278"/>
                  </a:cubicBezTo>
                  <a:lnTo>
                    <a:pt x="1355" y="2049"/>
                  </a:lnTo>
                  <a:cubicBezTo>
                    <a:pt x="1355" y="1797"/>
                    <a:pt x="1544" y="1607"/>
                    <a:pt x="1733" y="1607"/>
                  </a:cubicBezTo>
                  <a:close/>
                  <a:moveTo>
                    <a:pt x="1229" y="1"/>
                  </a:moveTo>
                  <a:cubicBezTo>
                    <a:pt x="567" y="1"/>
                    <a:pt x="0" y="536"/>
                    <a:pt x="0" y="1198"/>
                  </a:cubicBezTo>
                  <a:lnTo>
                    <a:pt x="0" y="8507"/>
                  </a:lnTo>
                  <a:lnTo>
                    <a:pt x="3592" y="8507"/>
                  </a:lnTo>
                  <a:lnTo>
                    <a:pt x="3592" y="1198"/>
                  </a:lnTo>
                  <a:cubicBezTo>
                    <a:pt x="3560" y="536"/>
                    <a:pt x="2993" y="1"/>
                    <a:pt x="2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43" name="Google Shape;10129;p74">
            <a:extLst>
              <a:ext uri="{FF2B5EF4-FFF2-40B4-BE49-F238E27FC236}">
                <a16:creationId xmlns:a16="http://schemas.microsoft.com/office/drawing/2014/main" id="{3FDC280A-5302-5652-5A2B-86B4D5E96484}"/>
              </a:ext>
            </a:extLst>
          </p:cNvPr>
          <p:cNvGrpSpPr/>
          <p:nvPr/>
        </p:nvGrpSpPr>
        <p:grpSpPr>
          <a:xfrm>
            <a:off x="7821709" y="1613796"/>
            <a:ext cx="570257" cy="714064"/>
            <a:chOff x="-64022550" y="3727425"/>
            <a:chExt cx="270175" cy="317425"/>
          </a:xfrm>
          <a:solidFill>
            <a:schemeClr val="bg1"/>
          </a:solidFill>
        </p:grpSpPr>
        <p:sp>
          <p:nvSpPr>
            <p:cNvPr id="44" name="Google Shape;10130;p74">
              <a:extLst>
                <a:ext uri="{FF2B5EF4-FFF2-40B4-BE49-F238E27FC236}">
                  <a16:creationId xmlns:a16="http://schemas.microsoft.com/office/drawing/2014/main" id="{273C6B21-18B4-6B54-77E8-E76B3ED0B7D4}"/>
                </a:ext>
              </a:extLst>
            </p:cNvPr>
            <p:cNvSpPr/>
            <p:nvPr/>
          </p:nvSpPr>
          <p:spPr>
            <a:xfrm>
              <a:off x="-64022550" y="3912500"/>
              <a:ext cx="270175" cy="90600"/>
            </a:xfrm>
            <a:custGeom>
              <a:avLst/>
              <a:gdLst/>
              <a:ahLst/>
              <a:cxnLst/>
              <a:rect l="l" t="t" r="r" b="b"/>
              <a:pathLst>
                <a:path w="10807" h="3624" extrusionOk="0">
                  <a:moveTo>
                    <a:pt x="2111" y="1"/>
                  </a:moveTo>
                  <a:cubicBezTo>
                    <a:pt x="945" y="1"/>
                    <a:pt x="0" y="946"/>
                    <a:pt x="0" y="2080"/>
                  </a:cubicBezTo>
                  <a:lnTo>
                    <a:pt x="0" y="3183"/>
                  </a:lnTo>
                  <a:cubicBezTo>
                    <a:pt x="0" y="3435"/>
                    <a:pt x="221" y="3624"/>
                    <a:pt x="441" y="3624"/>
                  </a:cubicBezTo>
                  <a:lnTo>
                    <a:pt x="10365" y="3624"/>
                  </a:lnTo>
                  <a:cubicBezTo>
                    <a:pt x="10618" y="3624"/>
                    <a:pt x="10807" y="3435"/>
                    <a:pt x="10807" y="3183"/>
                  </a:cubicBezTo>
                  <a:lnTo>
                    <a:pt x="10807" y="2080"/>
                  </a:lnTo>
                  <a:cubicBezTo>
                    <a:pt x="10807" y="946"/>
                    <a:pt x="9861" y="1"/>
                    <a:pt x="8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5" name="Google Shape;10131;p74">
              <a:extLst>
                <a:ext uri="{FF2B5EF4-FFF2-40B4-BE49-F238E27FC236}">
                  <a16:creationId xmlns:a16="http://schemas.microsoft.com/office/drawing/2014/main" id="{69A2E63C-C0F9-A6B2-63CA-CBEBCB422C4D}"/>
                </a:ext>
              </a:extLst>
            </p:cNvPr>
            <p:cNvSpPr/>
            <p:nvPr/>
          </p:nvSpPr>
          <p:spPr>
            <a:xfrm>
              <a:off x="-64000500" y="4023550"/>
              <a:ext cx="227650" cy="21300"/>
            </a:xfrm>
            <a:custGeom>
              <a:avLst/>
              <a:gdLst/>
              <a:ahLst/>
              <a:cxnLst/>
              <a:rect l="l" t="t" r="r" b="b"/>
              <a:pathLst>
                <a:path w="9106" h="852" extrusionOk="0">
                  <a:moveTo>
                    <a:pt x="0" y="1"/>
                  </a:moveTo>
                  <a:lnTo>
                    <a:pt x="0" y="442"/>
                  </a:lnTo>
                  <a:cubicBezTo>
                    <a:pt x="0" y="694"/>
                    <a:pt x="190" y="851"/>
                    <a:pt x="442" y="851"/>
                  </a:cubicBezTo>
                  <a:lnTo>
                    <a:pt x="8696" y="851"/>
                  </a:lnTo>
                  <a:cubicBezTo>
                    <a:pt x="8948" y="851"/>
                    <a:pt x="9105" y="631"/>
                    <a:pt x="9105" y="442"/>
                  </a:cubicBezTo>
                  <a:lnTo>
                    <a:pt x="91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6" name="Google Shape;10132;p74">
              <a:extLst>
                <a:ext uri="{FF2B5EF4-FFF2-40B4-BE49-F238E27FC236}">
                  <a16:creationId xmlns:a16="http://schemas.microsoft.com/office/drawing/2014/main" id="{DDFF2A02-36FF-60DA-E6B9-EF30DB7DEBE4}"/>
                </a:ext>
              </a:extLst>
            </p:cNvPr>
            <p:cNvSpPr/>
            <p:nvPr/>
          </p:nvSpPr>
          <p:spPr>
            <a:xfrm>
              <a:off x="-63960325" y="3727425"/>
              <a:ext cx="144925" cy="165425"/>
            </a:xfrm>
            <a:custGeom>
              <a:avLst/>
              <a:gdLst/>
              <a:ahLst/>
              <a:cxnLst/>
              <a:rect l="l" t="t" r="r" b="b"/>
              <a:pathLst>
                <a:path w="5797" h="6617" extrusionOk="0">
                  <a:moveTo>
                    <a:pt x="2930" y="0"/>
                  </a:moveTo>
                  <a:cubicBezTo>
                    <a:pt x="1292" y="0"/>
                    <a:pt x="0" y="1292"/>
                    <a:pt x="0" y="2867"/>
                  </a:cubicBezTo>
                  <a:cubicBezTo>
                    <a:pt x="32" y="3812"/>
                    <a:pt x="504" y="4694"/>
                    <a:pt x="1260" y="5230"/>
                  </a:cubicBezTo>
                  <a:lnTo>
                    <a:pt x="1260" y="6616"/>
                  </a:lnTo>
                  <a:lnTo>
                    <a:pt x="4568" y="6616"/>
                  </a:lnTo>
                  <a:lnTo>
                    <a:pt x="4568" y="5230"/>
                  </a:lnTo>
                  <a:cubicBezTo>
                    <a:pt x="5356" y="4694"/>
                    <a:pt x="5797" y="3812"/>
                    <a:pt x="5797" y="2867"/>
                  </a:cubicBezTo>
                  <a:cubicBezTo>
                    <a:pt x="5797" y="1260"/>
                    <a:pt x="4505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47" name="Google Shape;10154;p74">
            <a:extLst>
              <a:ext uri="{FF2B5EF4-FFF2-40B4-BE49-F238E27FC236}">
                <a16:creationId xmlns:a16="http://schemas.microsoft.com/office/drawing/2014/main" id="{E49C7E91-0EBB-32FB-62DA-353C009203EF}"/>
              </a:ext>
            </a:extLst>
          </p:cNvPr>
          <p:cNvGrpSpPr/>
          <p:nvPr/>
        </p:nvGrpSpPr>
        <p:grpSpPr>
          <a:xfrm>
            <a:off x="7924637" y="3640452"/>
            <a:ext cx="523675" cy="557947"/>
            <a:chOff x="-60255350" y="3733825"/>
            <a:chExt cx="316650" cy="316550"/>
          </a:xfrm>
          <a:solidFill>
            <a:schemeClr val="bg1"/>
          </a:solidFill>
        </p:grpSpPr>
        <p:sp>
          <p:nvSpPr>
            <p:cNvPr id="48" name="Google Shape;10155;p74">
              <a:extLst>
                <a:ext uri="{FF2B5EF4-FFF2-40B4-BE49-F238E27FC236}">
                  <a16:creationId xmlns:a16="http://schemas.microsoft.com/office/drawing/2014/main" id="{7211A60C-BAC4-9141-BEB9-25B83FB05FD1}"/>
                </a:ext>
              </a:extLst>
            </p:cNvPr>
            <p:cNvSpPr/>
            <p:nvPr/>
          </p:nvSpPr>
          <p:spPr>
            <a:xfrm>
              <a:off x="-60218325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9" name="Google Shape;10156;p74">
              <a:extLst>
                <a:ext uri="{FF2B5EF4-FFF2-40B4-BE49-F238E27FC236}">
                  <a16:creationId xmlns:a16="http://schemas.microsoft.com/office/drawing/2014/main" id="{F42CE848-EA05-B8EB-B5E9-613B3D0A953A}"/>
                </a:ext>
              </a:extLst>
            </p:cNvPr>
            <p:cNvSpPr/>
            <p:nvPr/>
          </p:nvSpPr>
          <p:spPr>
            <a:xfrm>
              <a:off x="-60255350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0" name="Google Shape;10157;p74">
              <a:extLst>
                <a:ext uri="{FF2B5EF4-FFF2-40B4-BE49-F238E27FC236}">
                  <a16:creationId xmlns:a16="http://schemas.microsoft.com/office/drawing/2014/main" id="{F78B614B-08DF-33CE-1336-91BF9B2A9939}"/>
                </a:ext>
              </a:extLst>
            </p:cNvPr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1" name="Google Shape;10158;p74">
              <a:extLst>
                <a:ext uri="{FF2B5EF4-FFF2-40B4-BE49-F238E27FC236}">
                  <a16:creationId xmlns:a16="http://schemas.microsoft.com/office/drawing/2014/main" id="{4639E027-0A8D-37BB-351C-98B6155C16ED}"/>
                </a:ext>
              </a:extLst>
            </p:cNvPr>
            <p:cNvSpPr/>
            <p:nvPr/>
          </p:nvSpPr>
          <p:spPr>
            <a:xfrm>
              <a:off x="-60212825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2" name="Google Shape;10159;p74">
              <a:extLst>
                <a:ext uri="{FF2B5EF4-FFF2-40B4-BE49-F238E27FC236}">
                  <a16:creationId xmlns:a16="http://schemas.microsoft.com/office/drawing/2014/main" id="{61BCB074-3316-2F23-018C-A42E0EDEDEE6}"/>
                </a:ext>
              </a:extLst>
            </p:cNvPr>
            <p:cNvSpPr/>
            <p:nvPr/>
          </p:nvSpPr>
          <p:spPr>
            <a:xfrm>
              <a:off x="-60012750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3" name="Google Shape;10160;p74">
              <a:extLst>
                <a:ext uri="{FF2B5EF4-FFF2-40B4-BE49-F238E27FC236}">
                  <a16:creationId xmlns:a16="http://schemas.microsoft.com/office/drawing/2014/main" id="{EA7ABE0B-B655-9D07-B666-6AFB19B457D6}"/>
                </a:ext>
              </a:extLst>
            </p:cNvPr>
            <p:cNvSpPr/>
            <p:nvPr/>
          </p:nvSpPr>
          <p:spPr>
            <a:xfrm>
              <a:off x="-60012750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4" name="Google Shape;10161;p74">
              <a:extLst>
                <a:ext uri="{FF2B5EF4-FFF2-40B4-BE49-F238E27FC236}">
                  <a16:creationId xmlns:a16="http://schemas.microsoft.com/office/drawing/2014/main" id="{731DD838-BCF2-84EE-8332-96081F925142}"/>
                </a:ext>
              </a:extLst>
            </p:cNvPr>
            <p:cNvSpPr/>
            <p:nvPr/>
          </p:nvSpPr>
          <p:spPr>
            <a:xfrm>
              <a:off x="-60212825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55" name="Google Shape;10172;p74">
            <a:extLst>
              <a:ext uri="{FF2B5EF4-FFF2-40B4-BE49-F238E27FC236}">
                <a16:creationId xmlns:a16="http://schemas.microsoft.com/office/drawing/2014/main" id="{5EC322F3-B729-56EA-1C84-018F7758A273}"/>
              </a:ext>
            </a:extLst>
          </p:cNvPr>
          <p:cNvGrpSpPr/>
          <p:nvPr/>
        </p:nvGrpSpPr>
        <p:grpSpPr>
          <a:xfrm>
            <a:off x="9424969" y="1631796"/>
            <a:ext cx="683991" cy="722277"/>
            <a:chOff x="-63679950" y="4093450"/>
            <a:chExt cx="320600" cy="317650"/>
          </a:xfrm>
          <a:solidFill>
            <a:schemeClr val="bg1"/>
          </a:solidFill>
        </p:grpSpPr>
        <p:sp>
          <p:nvSpPr>
            <p:cNvPr id="56" name="Google Shape;10173;p74">
              <a:extLst>
                <a:ext uri="{FF2B5EF4-FFF2-40B4-BE49-F238E27FC236}">
                  <a16:creationId xmlns:a16="http://schemas.microsoft.com/office/drawing/2014/main" id="{B9516BE5-0BAC-49D0-C77B-B1DEC10217BB}"/>
                </a:ext>
              </a:extLst>
            </p:cNvPr>
            <p:cNvSpPr/>
            <p:nvPr/>
          </p:nvSpPr>
          <p:spPr>
            <a:xfrm>
              <a:off x="-63595650" y="4093450"/>
              <a:ext cx="236300" cy="230425"/>
            </a:xfrm>
            <a:custGeom>
              <a:avLst/>
              <a:gdLst/>
              <a:ahLst/>
              <a:cxnLst/>
              <a:rect l="l" t="t" r="r" b="b"/>
              <a:pathLst>
                <a:path w="9452" h="9217" extrusionOk="0">
                  <a:moveTo>
                    <a:pt x="3387" y="836"/>
                  </a:moveTo>
                  <a:cubicBezTo>
                    <a:pt x="3497" y="836"/>
                    <a:pt x="3607" y="875"/>
                    <a:pt x="3686" y="954"/>
                  </a:cubicBezTo>
                  <a:cubicBezTo>
                    <a:pt x="3844" y="1111"/>
                    <a:pt x="3844" y="1395"/>
                    <a:pt x="3686" y="1553"/>
                  </a:cubicBezTo>
                  <a:lnTo>
                    <a:pt x="1638" y="3600"/>
                  </a:lnTo>
                  <a:cubicBezTo>
                    <a:pt x="1560" y="3679"/>
                    <a:pt x="1449" y="3718"/>
                    <a:pt x="1339" y="3718"/>
                  </a:cubicBezTo>
                  <a:cubicBezTo>
                    <a:pt x="1229" y="3718"/>
                    <a:pt x="1118" y="3679"/>
                    <a:pt x="1040" y="3600"/>
                  </a:cubicBezTo>
                  <a:cubicBezTo>
                    <a:pt x="882" y="3443"/>
                    <a:pt x="882" y="3159"/>
                    <a:pt x="1040" y="3002"/>
                  </a:cubicBezTo>
                  <a:lnTo>
                    <a:pt x="3088" y="954"/>
                  </a:lnTo>
                  <a:cubicBezTo>
                    <a:pt x="3166" y="875"/>
                    <a:pt x="3277" y="836"/>
                    <a:pt x="3387" y="836"/>
                  </a:cubicBezTo>
                  <a:close/>
                  <a:moveTo>
                    <a:pt x="8081" y="5530"/>
                  </a:moveTo>
                  <a:cubicBezTo>
                    <a:pt x="8191" y="5530"/>
                    <a:pt x="8302" y="5569"/>
                    <a:pt x="8380" y="5648"/>
                  </a:cubicBezTo>
                  <a:cubicBezTo>
                    <a:pt x="8538" y="5806"/>
                    <a:pt x="8538" y="6089"/>
                    <a:pt x="8380" y="6247"/>
                  </a:cubicBezTo>
                  <a:lnTo>
                    <a:pt x="6333" y="8295"/>
                  </a:lnTo>
                  <a:cubicBezTo>
                    <a:pt x="6254" y="8358"/>
                    <a:pt x="6143" y="8389"/>
                    <a:pt x="6033" y="8389"/>
                  </a:cubicBezTo>
                  <a:cubicBezTo>
                    <a:pt x="5923" y="8389"/>
                    <a:pt x="5813" y="8358"/>
                    <a:pt x="5734" y="8295"/>
                  </a:cubicBezTo>
                  <a:cubicBezTo>
                    <a:pt x="5576" y="8137"/>
                    <a:pt x="5576" y="7853"/>
                    <a:pt x="5734" y="7696"/>
                  </a:cubicBezTo>
                  <a:lnTo>
                    <a:pt x="7782" y="5648"/>
                  </a:lnTo>
                  <a:cubicBezTo>
                    <a:pt x="7861" y="5569"/>
                    <a:pt x="7971" y="5530"/>
                    <a:pt x="8081" y="5530"/>
                  </a:cubicBezTo>
                  <a:close/>
                  <a:moveTo>
                    <a:pt x="3414" y="1"/>
                  </a:moveTo>
                  <a:cubicBezTo>
                    <a:pt x="3095" y="1"/>
                    <a:pt x="2772" y="119"/>
                    <a:pt x="2520" y="355"/>
                  </a:cubicBezTo>
                  <a:lnTo>
                    <a:pt x="473" y="2403"/>
                  </a:lnTo>
                  <a:cubicBezTo>
                    <a:pt x="0" y="2876"/>
                    <a:pt x="0" y="3663"/>
                    <a:pt x="473" y="4199"/>
                  </a:cubicBezTo>
                  <a:cubicBezTo>
                    <a:pt x="700" y="4406"/>
                    <a:pt x="1008" y="4544"/>
                    <a:pt x="1345" y="4544"/>
                  </a:cubicBezTo>
                  <a:cubicBezTo>
                    <a:pt x="1522" y="4544"/>
                    <a:pt x="1706" y="4506"/>
                    <a:pt x="1890" y="4419"/>
                  </a:cubicBezTo>
                  <a:lnTo>
                    <a:pt x="4915" y="7444"/>
                  </a:lnTo>
                  <a:cubicBezTo>
                    <a:pt x="4663" y="7980"/>
                    <a:pt x="4789" y="8515"/>
                    <a:pt x="5135" y="8862"/>
                  </a:cubicBezTo>
                  <a:cubicBezTo>
                    <a:pt x="5372" y="9098"/>
                    <a:pt x="5687" y="9216"/>
                    <a:pt x="6010" y="9216"/>
                  </a:cubicBezTo>
                  <a:cubicBezTo>
                    <a:pt x="6333" y="9216"/>
                    <a:pt x="6663" y="9098"/>
                    <a:pt x="6931" y="8862"/>
                  </a:cubicBezTo>
                  <a:lnTo>
                    <a:pt x="8979" y="6814"/>
                  </a:lnTo>
                  <a:cubicBezTo>
                    <a:pt x="9452" y="6341"/>
                    <a:pt x="9452" y="5554"/>
                    <a:pt x="8979" y="5050"/>
                  </a:cubicBezTo>
                  <a:cubicBezTo>
                    <a:pt x="8757" y="4828"/>
                    <a:pt x="8445" y="4696"/>
                    <a:pt x="8117" y="4696"/>
                  </a:cubicBezTo>
                  <a:cubicBezTo>
                    <a:pt x="7933" y="4696"/>
                    <a:pt x="7743" y="4738"/>
                    <a:pt x="7561" y="4829"/>
                  </a:cubicBezTo>
                  <a:lnTo>
                    <a:pt x="4505" y="1773"/>
                  </a:lnTo>
                  <a:cubicBezTo>
                    <a:pt x="4757" y="1269"/>
                    <a:pt x="4631" y="733"/>
                    <a:pt x="4285" y="355"/>
                  </a:cubicBezTo>
                  <a:cubicBezTo>
                    <a:pt x="4048" y="119"/>
                    <a:pt x="3733" y="1"/>
                    <a:pt x="34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7" name="Google Shape;10174;p74">
              <a:extLst>
                <a:ext uri="{FF2B5EF4-FFF2-40B4-BE49-F238E27FC236}">
                  <a16:creationId xmlns:a16="http://schemas.microsoft.com/office/drawing/2014/main" id="{B8C91AEA-69F3-FCAF-CC1F-334C874507FB}"/>
                </a:ext>
              </a:extLst>
            </p:cNvPr>
            <p:cNvSpPr/>
            <p:nvPr/>
          </p:nvSpPr>
          <p:spPr>
            <a:xfrm>
              <a:off x="-63679950" y="4233850"/>
              <a:ext cx="177250" cy="177250"/>
            </a:xfrm>
            <a:custGeom>
              <a:avLst/>
              <a:gdLst/>
              <a:ahLst/>
              <a:cxnLst/>
              <a:rect l="l" t="t" r="r" b="b"/>
              <a:pathLst>
                <a:path w="7090" h="7090" extrusionOk="0">
                  <a:moveTo>
                    <a:pt x="5325" y="1"/>
                  </a:moveTo>
                  <a:lnTo>
                    <a:pt x="4160" y="1166"/>
                  </a:lnTo>
                  <a:cubicBezTo>
                    <a:pt x="4081" y="1088"/>
                    <a:pt x="3971" y="1048"/>
                    <a:pt x="3860" y="1048"/>
                  </a:cubicBezTo>
                  <a:cubicBezTo>
                    <a:pt x="3750" y="1048"/>
                    <a:pt x="3640" y="1088"/>
                    <a:pt x="3561" y="1166"/>
                  </a:cubicBezTo>
                  <a:lnTo>
                    <a:pt x="474" y="4254"/>
                  </a:lnTo>
                  <a:cubicBezTo>
                    <a:pt x="159" y="4569"/>
                    <a:pt x="1" y="4947"/>
                    <a:pt x="1" y="5419"/>
                  </a:cubicBezTo>
                  <a:cubicBezTo>
                    <a:pt x="1" y="5861"/>
                    <a:pt x="159" y="6302"/>
                    <a:pt x="474" y="6617"/>
                  </a:cubicBezTo>
                  <a:cubicBezTo>
                    <a:pt x="789" y="6932"/>
                    <a:pt x="1214" y="7089"/>
                    <a:pt x="1639" y="7089"/>
                  </a:cubicBezTo>
                  <a:cubicBezTo>
                    <a:pt x="2065" y="7089"/>
                    <a:pt x="2490" y="6932"/>
                    <a:pt x="2805" y="6617"/>
                  </a:cubicBezTo>
                  <a:lnTo>
                    <a:pt x="5892" y="3529"/>
                  </a:lnTo>
                  <a:cubicBezTo>
                    <a:pt x="6081" y="3372"/>
                    <a:pt x="6081" y="3088"/>
                    <a:pt x="5924" y="2931"/>
                  </a:cubicBezTo>
                  <a:lnTo>
                    <a:pt x="7090" y="1765"/>
                  </a:lnTo>
                  <a:lnTo>
                    <a:pt x="53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8" name="Google Shape;10175;p74">
              <a:extLst>
                <a:ext uri="{FF2B5EF4-FFF2-40B4-BE49-F238E27FC236}">
                  <a16:creationId xmlns:a16="http://schemas.microsoft.com/office/drawing/2014/main" id="{50AFCBDF-78C3-5AFF-3AB1-20DE8BC226B3}"/>
                </a:ext>
              </a:extLst>
            </p:cNvPr>
            <p:cNvSpPr/>
            <p:nvPr/>
          </p:nvSpPr>
          <p:spPr>
            <a:xfrm>
              <a:off x="-63548400" y="4348850"/>
              <a:ext cx="185900" cy="62250"/>
            </a:xfrm>
            <a:custGeom>
              <a:avLst/>
              <a:gdLst/>
              <a:ahLst/>
              <a:cxnLst/>
              <a:rect l="l" t="t" r="r" b="b"/>
              <a:pathLst>
                <a:path w="7436" h="2490" extrusionOk="0">
                  <a:moveTo>
                    <a:pt x="2048" y="0"/>
                  </a:moveTo>
                  <a:cubicBezTo>
                    <a:pt x="1355" y="0"/>
                    <a:pt x="819" y="536"/>
                    <a:pt x="819" y="1229"/>
                  </a:cubicBezTo>
                  <a:lnTo>
                    <a:pt x="819" y="1639"/>
                  </a:lnTo>
                  <a:lnTo>
                    <a:pt x="410" y="1639"/>
                  </a:lnTo>
                  <a:cubicBezTo>
                    <a:pt x="189" y="1639"/>
                    <a:pt x="0" y="1859"/>
                    <a:pt x="0" y="2048"/>
                  </a:cubicBezTo>
                  <a:cubicBezTo>
                    <a:pt x="0" y="2269"/>
                    <a:pt x="189" y="2489"/>
                    <a:pt x="410" y="2489"/>
                  </a:cubicBezTo>
                  <a:lnTo>
                    <a:pt x="7026" y="2489"/>
                  </a:lnTo>
                  <a:cubicBezTo>
                    <a:pt x="7278" y="2489"/>
                    <a:pt x="7435" y="2269"/>
                    <a:pt x="7435" y="2048"/>
                  </a:cubicBezTo>
                  <a:cubicBezTo>
                    <a:pt x="7435" y="1859"/>
                    <a:pt x="7246" y="1639"/>
                    <a:pt x="6994" y="1639"/>
                  </a:cubicBezTo>
                  <a:lnTo>
                    <a:pt x="6616" y="1639"/>
                  </a:lnTo>
                  <a:lnTo>
                    <a:pt x="6616" y="1229"/>
                  </a:lnTo>
                  <a:cubicBezTo>
                    <a:pt x="6616" y="536"/>
                    <a:pt x="6049" y="0"/>
                    <a:pt x="53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59" name="Google Shape;10184;p74">
            <a:extLst>
              <a:ext uri="{FF2B5EF4-FFF2-40B4-BE49-F238E27FC236}">
                <a16:creationId xmlns:a16="http://schemas.microsoft.com/office/drawing/2014/main" id="{ED6A0514-D2A5-76F0-556A-A387B35005AA}"/>
              </a:ext>
            </a:extLst>
          </p:cNvPr>
          <p:cNvGrpSpPr/>
          <p:nvPr/>
        </p:nvGrpSpPr>
        <p:grpSpPr>
          <a:xfrm>
            <a:off x="4275841" y="3638747"/>
            <a:ext cx="523675" cy="559533"/>
            <a:chOff x="-61783350" y="3743950"/>
            <a:chExt cx="316650" cy="317450"/>
          </a:xfrm>
          <a:solidFill>
            <a:schemeClr val="bg1"/>
          </a:solidFill>
        </p:grpSpPr>
        <p:sp>
          <p:nvSpPr>
            <p:cNvPr id="60" name="Google Shape;10185;p74">
              <a:extLst>
                <a:ext uri="{FF2B5EF4-FFF2-40B4-BE49-F238E27FC236}">
                  <a16:creationId xmlns:a16="http://schemas.microsoft.com/office/drawing/2014/main" id="{AADE611D-0D16-4DFE-FF79-1CF1939622F1}"/>
                </a:ext>
              </a:extLst>
            </p:cNvPr>
            <p:cNvSpPr/>
            <p:nvPr/>
          </p:nvSpPr>
          <p:spPr>
            <a:xfrm>
              <a:off x="-61783350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1" name="Google Shape;10186;p74">
              <a:extLst>
                <a:ext uri="{FF2B5EF4-FFF2-40B4-BE49-F238E27FC236}">
                  <a16:creationId xmlns:a16="http://schemas.microsoft.com/office/drawing/2014/main" id="{A65A5E7C-D217-6390-2C3A-49986B8E9BBE}"/>
                </a:ext>
              </a:extLst>
            </p:cNvPr>
            <p:cNvSpPr/>
            <p:nvPr/>
          </p:nvSpPr>
          <p:spPr>
            <a:xfrm>
              <a:off x="-61739225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sp>
        <p:nvSpPr>
          <p:cNvPr id="62" name="Google Shape;10189;p74">
            <a:extLst>
              <a:ext uri="{FF2B5EF4-FFF2-40B4-BE49-F238E27FC236}">
                <a16:creationId xmlns:a16="http://schemas.microsoft.com/office/drawing/2014/main" id="{B3506CE2-507A-8D27-5A67-7FF100A9ADB4}"/>
              </a:ext>
            </a:extLst>
          </p:cNvPr>
          <p:cNvSpPr/>
          <p:nvPr/>
        </p:nvSpPr>
        <p:spPr>
          <a:xfrm>
            <a:off x="8747950" y="3717611"/>
            <a:ext cx="526279" cy="437343"/>
          </a:xfrm>
          <a:custGeom>
            <a:avLst/>
            <a:gdLst/>
            <a:ahLst/>
            <a:cxnLst/>
            <a:rect l="l" t="t" r="r" b="b"/>
            <a:pathLst>
              <a:path w="12729" h="9925" extrusionOk="0">
                <a:moveTo>
                  <a:pt x="925" y="3644"/>
                </a:moveTo>
                <a:cubicBezTo>
                  <a:pt x="944" y="3644"/>
                  <a:pt x="963" y="3648"/>
                  <a:pt x="978" y="3655"/>
                </a:cubicBezTo>
                <a:lnTo>
                  <a:pt x="1608" y="3970"/>
                </a:lnTo>
                <a:lnTo>
                  <a:pt x="1608" y="5924"/>
                </a:lnTo>
                <a:lnTo>
                  <a:pt x="978" y="6239"/>
                </a:lnTo>
                <a:cubicBezTo>
                  <a:pt x="960" y="6256"/>
                  <a:pt x="937" y="6264"/>
                  <a:pt x="914" y="6264"/>
                </a:cubicBezTo>
                <a:cubicBezTo>
                  <a:pt x="854" y="6264"/>
                  <a:pt x="788" y="6212"/>
                  <a:pt x="788" y="6144"/>
                </a:cubicBezTo>
                <a:lnTo>
                  <a:pt x="788" y="3781"/>
                </a:lnTo>
                <a:cubicBezTo>
                  <a:pt x="788" y="3685"/>
                  <a:pt x="862" y="3644"/>
                  <a:pt x="925" y="3644"/>
                </a:cubicBezTo>
                <a:close/>
                <a:moveTo>
                  <a:pt x="4128" y="7184"/>
                </a:moveTo>
                <a:lnTo>
                  <a:pt x="6963" y="8035"/>
                </a:lnTo>
                <a:cubicBezTo>
                  <a:pt x="6648" y="8507"/>
                  <a:pt x="6176" y="8759"/>
                  <a:pt x="5640" y="8759"/>
                </a:cubicBezTo>
                <a:cubicBezTo>
                  <a:pt x="4821" y="8759"/>
                  <a:pt x="4097" y="8066"/>
                  <a:pt x="4128" y="7184"/>
                </a:cubicBezTo>
                <a:close/>
                <a:moveTo>
                  <a:pt x="11374" y="820"/>
                </a:moveTo>
                <a:cubicBezTo>
                  <a:pt x="11626" y="820"/>
                  <a:pt x="11815" y="1009"/>
                  <a:pt x="11815" y="1198"/>
                </a:cubicBezTo>
                <a:lnTo>
                  <a:pt x="11815" y="8665"/>
                </a:lnTo>
                <a:cubicBezTo>
                  <a:pt x="11815" y="8885"/>
                  <a:pt x="11626" y="9043"/>
                  <a:pt x="11374" y="9043"/>
                </a:cubicBezTo>
                <a:cubicBezTo>
                  <a:pt x="11154" y="9043"/>
                  <a:pt x="10996" y="8854"/>
                  <a:pt x="10996" y="8665"/>
                </a:cubicBezTo>
                <a:lnTo>
                  <a:pt x="10996" y="1198"/>
                </a:lnTo>
                <a:cubicBezTo>
                  <a:pt x="10996" y="977"/>
                  <a:pt x="11185" y="820"/>
                  <a:pt x="11374" y="820"/>
                </a:cubicBezTo>
                <a:close/>
                <a:moveTo>
                  <a:pt x="11437" y="1"/>
                </a:moveTo>
                <a:cubicBezTo>
                  <a:pt x="10870" y="1"/>
                  <a:pt x="10366" y="379"/>
                  <a:pt x="10240" y="883"/>
                </a:cubicBezTo>
                <a:lnTo>
                  <a:pt x="2080" y="3246"/>
                </a:lnTo>
                <a:lnTo>
                  <a:pt x="1387" y="2899"/>
                </a:lnTo>
                <a:cubicBezTo>
                  <a:pt x="1251" y="2831"/>
                  <a:pt x="1109" y="2800"/>
                  <a:pt x="970" y="2800"/>
                </a:cubicBezTo>
                <a:cubicBezTo>
                  <a:pt x="466" y="2800"/>
                  <a:pt x="1" y="3213"/>
                  <a:pt x="1" y="3781"/>
                </a:cubicBezTo>
                <a:lnTo>
                  <a:pt x="1" y="6144"/>
                </a:lnTo>
                <a:cubicBezTo>
                  <a:pt x="1" y="6687"/>
                  <a:pt x="465" y="7095"/>
                  <a:pt x="983" y="7095"/>
                </a:cubicBezTo>
                <a:cubicBezTo>
                  <a:pt x="1127" y="7095"/>
                  <a:pt x="1275" y="7063"/>
                  <a:pt x="1419" y="6995"/>
                </a:cubicBezTo>
                <a:lnTo>
                  <a:pt x="2143" y="6648"/>
                </a:lnTo>
                <a:lnTo>
                  <a:pt x="3340" y="6995"/>
                </a:lnTo>
                <a:cubicBezTo>
                  <a:pt x="3151" y="8444"/>
                  <a:pt x="4286" y="9641"/>
                  <a:pt x="5672" y="9641"/>
                </a:cubicBezTo>
                <a:cubicBezTo>
                  <a:pt x="6585" y="9641"/>
                  <a:pt x="7405" y="9074"/>
                  <a:pt x="7814" y="8287"/>
                </a:cubicBezTo>
                <a:lnTo>
                  <a:pt x="10271" y="9011"/>
                </a:lnTo>
                <a:cubicBezTo>
                  <a:pt x="10429" y="9515"/>
                  <a:pt x="10902" y="9925"/>
                  <a:pt x="11469" y="9925"/>
                </a:cubicBezTo>
                <a:cubicBezTo>
                  <a:pt x="12130" y="9925"/>
                  <a:pt x="12729" y="9358"/>
                  <a:pt x="12729" y="8696"/>
                </a:cubicBezTo>
                <a:lnTo>
                  <a:pt x="12729" y="1261"/>
                </a:lnTo>
                <a:cubicBezTo>
                  <a:pt x="12634" y="536"/>
                  <a:pt x="12099" y="1"/>
                  <a:pt x="1143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/>
          </a:p>
        </p:txBody>
      </p:sp>
      <p:grpSp>
        <p:nvGrpSpPr>
          <p:cNvPr id="63" name="Google Shape;10190;p74">
            <a:extLst>
              <a:ext uri="{FF2B5EF4-FFF2-40B4-BE49-F238E27FC236}">
                <a16:creationId xmlns:a16="http://schemas.microsoft.com/office/drawing/2014/main" id="{49C35E0A-5B49-D6E8-7C9F-66921CFE7109}"/>
              </a:ext>
            </a:extLst>
          </p:cNvPr>
          <p:cNvGrpSpPr/>
          <p:nvPr/>
        </p:nvGrpSpPr>
        <p:grpSpPr>
          <a:xfrm>
            <a:off x="10482871" y="3656982"/>
            <a:ext cx="479588" cy="504969"/>
            <a:chOff x="-59869425" y="4102225"/>
            <a:chExt cx="319025" cy="315175"/>
          </a:xfrm>
          <a:solidFill>
            <a:schemeClr val="bg1"/>
          </a:solidFill>
        </p:grpSpPr>
        <p:sp>
          <p:nvSpPr>
            <p:cNvPr id="64" name="Google Shape;10191;p74">
              <a:extLst>
                <a:ext uri="{FF2B5EF4-FFF2-40B4-BE49-F238E27FC236}">
                  <a16:creationId xmlns:a16="http://schemas.microsoft.com/office/drawing/2014/main" id="{F6533A7D-5C27-D2FA-3C1A-C7DEB2BCE9D3}"/>
                </a:ext>
              </a:extLst>
            </p:cNvPr>
            <p:cNvSpPr/>
            <p:nvPr/>
          </p:nvSpPr>
          <p:spPr>
            <a:xfrm>
              <a:off x="-59869425" y="4102225"/>
              <a:ext cx="149675" cy="256825"/>
            </a:xfrm>
            <a:custGeom>
              <a:avLst/>
              <a:gdLst/>
              <a:ahLst/>
              <a:cxnLst/>
              <a:rect l="l" t="t" r="r" b="b"/>
              <a:pathLst>
                <a:path w="5987" h="10273" extrusionOk="0">
                  <a:moveTo>
                    <a:pt x="5532" y="1"/>
                  </a:moveTo>
                  <a:cubicBezTo>
                    <a:pt x="5515" y="1"/>
                    <a:pt x="5499" y="2"/>
                    <a:pt x="5483" y="4"/>
                  </a:cubicBezTo>
                  <a:cubicBezTo>
                    <a:pt x="2364" y="445"/>
                    <a:pt x="1" y="3123"/>
                    <a:pt x="1" y="6274"/>
                  </a:cubicBezTo>
                  <a:cubicBezTo>
                    <a:pt x="1" y="7692"/>
                    <a:pt x="442" y="8983"/>
                    <a:pt x="1293" y="10086"/>
                  </a:cubicBezTo>
                  <a:cubicBezTo>
                    <a:pt x="1381" y="10209"/>
                    <a:pt x="1507" y="10273"/>
                    <a:pt x="1635" y="10273"/>
                  </a:cubicBezTo>
                  <a:cubicBezTo>
                    <a:pt x="1737" y="10273"/>
                    <a:pt x="1839" y="10233"/>
                    <a:pt x="1923" y="10149"/>
                  </a:cubicBezTo>
                  <a:lnTo>
                    <a:pt x="3719" y="8353"/>
                  </a:lnTo>
                  <a:cubicBezTo>
                    <a:pt x="3813" y="8259"/>
                    <a:pt x="3845" y="8007"/>
                    <a:pt x="3782" y="7849"/>
                  </a:cubicBezTo>
                  <a:cubicBezTo>
                    <a:pt x="3498" y="7376"/>
                    <a:pt x="3341" y="6809"/>
                    <a:pt x="3341" y="6274"/>
                  </a:cubicBezTo>
                  <a:cubicBezTo>
                    <a:pt x="3341" y="4888"/>
                    <a:pt x="4286" y="3659"/>
                    <a:pt x="5672" y="3312"/>
                  </a:cubicBezTo>
                  <a:cubicBezTo>
                    <a:pt x="5861" y="3281"/>
                    <a:pt x="5987" y="3123"/>
                    <a:pt x="5987" y="2934"/>
                  </a:cubicBezTo>
                  <a:lnTo>
                    <a:pt x="5987" y="414"/>
                  </a:lnTo>
                  <a:cubicBezTo>
                    <a:pt x="5958" y="180"/>
                    <a:pt x="5739" y="1"/>
                    <a:pt x="55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5" name="Google Shape;10192;p74">
              <a:extLst>
                <a:ext uri="{FF2B5EF4-FFF2-40B4-BE49-F238E27FC236}">
                  <a16:creationId xmlns:a16="http://schemas.microsoft.com/office/drawing/2014/main" id="{1DC5F83C-88FC-9E73-0029-910C06F50774}"/>
                </a:ext>
              </a:extLst>
            </p:cNvPr>
            <p:cNvSpPr/>
            <p:nvPr/>
          </p:nvSpPr>
          <p:spPr>
            <a:xfrm>
              <a:off x="-59811125" y="4322075"/>
              <a:ext cx="201650" cy="95325"/>
            </a:xfrm>
            <a:custGeom>
              <a:avLst/>
              <a:gdLst/>
              <a:ahLst/>
              <a:cxnLst/>
              <a:rect l="l" t="t" r="r" b="b"/>
              <a:pathLst>
                <a:path w="8066" h="3813" extrusionOk="0">
                  <a:moveTo>
                    <a:pt x="5758" y="0"/>
                  </a:moveTo>
                  <a:cubicBezTo>
                    <a:pt x="5692" y="0"/>
                    <a:pt x="5629" y="11"/>
                    <a:pt x="5577" y="32"/>
                  </a:cubicBezTo>
                  <a:cubicBezTo>
                    <a:pt x="5091" y="339"/>
                    <a:pt x="4530" y="489"/>
                    <a:pt x="3972" y="489"/>
                  </a:cubicBezTo>
                  <a:cubicBezTo>
                    <a:pt x="3444" y="489"/>
                    <a:pt x="2917" y="355"/>
                    <a:pt x="2458" y="95"/>
                  </a:cubicBezTo>
                  <a:cubicBezTo>
                    <a:pt x="2389" y="53"/>
                    <a:pt x="2314" y="30"/>
                    <a:pt x="2239" y="30"/>
                  </a:cubicBezTo>
                  <a:cubicBezTo>
                    <a:pt x="2141" y="30"/>
                    <a:pt x="2042" y="69"/>
                    <a:pt x="1954" y="158"/>
                  </a:cubicBezTo>
                  <a:lnTo>
                    <a:pt x="189" y="1922"/>
                  </a:lnTo>
                  <a:cubicBezTo>
                    <a:pt x="0" y="2143"/>
                    <a:pt x="32" y="2395"/>
                    <a:pt x="221" y="2552"/>
                  </a:cubicBezTo>
                  <a:cubicBezTo>
                    <a:pt x="1324" y="3403"/>
                    <a:pt x="2615" y="3812"/>
                    <a:pt x="4001" y="3812"/>
                  </a:cubicBezTo>
                  <a:cubicBezTo>
                    <a:pt x="5388" y="3812"/>
                    <a:pt x="6711" y="3403"/>
                    <a:pt x="7814" y="2521"/>
                  </a:cubicBezTo>
                  <a:cubicBezTo>
                    <a:pt x="8034" y="2363"/>
                    <a:pt x="8066" y="2080"/>
                    <a:pt x="7877" y="1890"/>
                  </a:cubicBezTo>
                  <a:lnTo>
                    <a:pt x="6112" y="126"/>
                  </a:lnTo>
                  <a:cubicBezTo>
                    <a:pt x="6028" y="42"/>
                    <a:pt x="5888" y="0"/>
                    <a:pt x="5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6" name="Google Shape;10193;p74">
              <a:extLst>
                <a:ext uri="{FF2B5EF4-FFF2-40B4-BE49-F238E27FC236}">
                  <a16:creationId xmlns:a16="http://schemas.microsoft.com/office/drawing/2014/main" id="{2A694051-2371-ECB7-FAC7-B7CE6C4DA73F}"/>
                </a:ext>
              </a:extLst>
            </p:cNvPr>
            <p:cNvSpPr/>
            <p:nvPr/>
          </p:nvSpPr>
          <p:spPr>
            <a:xfrm>
              <a:off x="-59700075" y="4102225"/>
              <a:ext cx="149675" cy="256525"/>
            </a:xfrm>
            <a:custGeom>
              <a:avLst/>
              <a:gdLst/>
              <a:ahLst/>
              <a:cxnLst/>
              <a:rect l="l" t="t" r="r" b="b"/>
              <a:pathLst>
                <a:path w="5987" h="10261" extrusionOk="0">
                  <a:moveTo>
                    <a:pt x="418" y="1"/>
                  </a:moveTo>
                  <a:cubicBezTo>
                    <a:pt x="190" y="1"/>
                    <a:pt x="1" y="180"/>
                    <a:pt x="1" y="414"/>
                  </a:cubicBezTo>
                  <a:lnTo>
                    <a:pt x="1" y="2934"/>
                  </a:lnTo>
                  <a:cubicBezTo>
                    <a:pt x="1" y="3123"/>
                    <a:pt x="127" y="3281"/>
                    <a:pt x="316" y="3312"/>
                  </a:cubicBezTo>
                  <a:cubicBezTo>
                    <a:pt x="1639" y="3659"/>
                    <a:pt x="2647" y="4856"/>
                    <a:pt x="2647" y="6274"/>
                  </a:cubicBezTo>
                  <a:cubicBezTo>
                    <a:pt x="2647" y="6809"/>
                    <a:pt x="2489" y="7376"/>
                    <a:pt x="2206" y="7849"/>
                  </a:cubicBezTo>
                  <a:cubicBezTo>
                    <a:pt x="2080" y="8007"/>
                    <a:pt x="2111" y="8196"/>
                    <a:pt x="2269" y="8353"/>
                  </a:cubicBezTo>
                  <a:lnTo>
                    <a:pt x="4065" y="10149"/>
                  </a:lnTo>
                  <a:cubicBezTo>
                    <a:pt x="4137" y="10221"/>
                    <a:pt x="4242" y="10260"/>
                    <a:pt x="4350" y="10260"/>
                  </a:cubicBezTo>
                  <a:cubicBezTo>
                    <a:pt x="4478" y="10260"/>
                    <a:pt x="4609" y="10205"/>
                    <a:pt x="4695" y="10086"/>
                  </a:cubicBezTo>
                  <a:cubicBezTo>
                    <a:pt x="5514" y="8983"/>
                    <a:pt x="5987" y="7660"/>
                    <a:pt x="5987" y="6274"/>
                  </a:cubicBezTo>
                  <a:cubicBezTo>
                    <a:pt x="5892" y="3123"/>
                    <a:pt x="3592" y="445"/>
                    <a:pt x="473" y="4"/>
                  </a:cubicBezTo>
                  <a:cubicBezTo>
                    <a:pt x="455" y="2"/>
                    <a:pt x="43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7" name="Google Shape;10194;p74">
              <a:extLst>
                <a:ext uri="{FF2B5EF4-FFF2-40B4-BE49-F238E27FC236}">
                  <a16:creationId xmlns:a16="http://schemas.microsoft.com/office/drawing/2014/main" id="{93DC0CE8-CD54-7D39-408E-47788737E351}"/>
                </a:ext>
              </a:extLst>
            </p:cNvPr>
            <p:cNvSpPr/>
            <p:nvPr/>
          </p:nvSpPr>
          <p:spPr>
            <a:xfrm>
              <a:off x="-59742600" y="4187375"/>
              <a:ext cx="63025" cy="144950"/>
            </a:xfrm>
            <a:custGeom>
              <a:avLst/>
              <a:gdLst/>
              <a:ahLst/>
              <a:cxnLst/>
              <a:rect l="l" t="t" r="r" b="b"/>
              <a:pathLst>
                <a:path w="2521" h="5798" extrusionOk="0">
                  <a:moveTo>
                    <a:pt x="1260" y="1"/>
                  </a:moveTo>
                  <a:cubicBezTo>
                    <a:pt x="1040" y="1"/>
                    <a:pt x="819" y="190"/>
                    <a:pt x="819" y="379"/>
                  </a:cubicBezTo>
                  <a:lnTo>
                    <a:pt x="819" y="662"/>
                  </a:lnTo>
                  <a:cubicBezTo>
                    <a:pt x="347" y="820"/>
                    <a:pt x="0" y="1293"/>
                    <a:pt x="0" y="1860"/>
                  </a:cubicBezTo>
                  <a:cubicBezTo>
                    <a:pt x="0" y="2521"/>
                    <a:pt x="567" y="2899"/>
                    <a:pt x="977" y="3214"/>
                  </a:cubicBezTo>
                  <a:cubicBezTo>
                    <a:pt x="1292" y="3466"/>
                    <a:pt x="1670" y="3687"/>
                    <a:pt x="1670" y="3939"/>
                  </a:cubicBezTo>
                  <a:cubicBezTo>
                    <a:pt x="1670" y="4160"/>
                    <a:pt x="1450" y="4380"/>
                    <a:pt x="1260" y="4380"/>
                  </a:cubicBezTo>
                  <a:cubicBezTo>
                    <a:pt x="1071" y="4380"/>
                    <a:pt x="819" y="4160"/>
                    <a:pt x="819" y="3939"/>
                  </a:cubicBezTo>
                  <a:cubicBezTo>
                    <a:pt x="819" y="3687"/>
                    <a:pt x="630" y="3529"/>
                    <a:pt x="441" y="3529"/>
                  </a:cubicBezTo>
                  <a:cubicBezTo>
                    <a:pt x="252" y="3529"/>
                    <a:pt x="32" y="3750"/>
                    <a:pt x="32" y="3939"/>
                  </a:cubicBezTo>
                  <a:cubicBezTo>
                    <a:pt x="32" y="4475"/>
                    <a:pt x="410" y="4916"/>
                    <a:pt x="882" y="5105"/>
                  </a:cubicBezTo>
                  <a:lnTo>
                    <a:pt x="882" y="5388"/>
                  </a:lnTo>
                  <a:cubicBezTo>
                    <a:pt x="882" y="5640"/>
                    <a:pt x="1071" y="5798"/>
                    <a:pt x="1292" y="5798"/>
                  </a:cubicBezTo>
                  <a:cubicBezTo>
                    <a:pt x="1544" y="5798"/>
                    <a:pt x="1702" y="5577"/>
                    <a:pt x="1702" y="5388"/>
                  </a:cubicBezTo>
                  <a:lnTo>
                    <a:pt x="1702" y="5073"/>
                  </a:lnTo>
                  <a:cubicBezTo>
                    <a:pt x="2174" y="4916"/>
                    <a:pt x="2521" y="4443"/>
                    <a:pt x="2521" y="3907"/>
                  </a:cubicBezTo>
                  <a:cubicBezTo>
                    <a:pt x="2521" y="3214"/>
                    <a:pt x="1985" y="2836"/>
                    <a:pt x="1544" y="2521"/>
                  </a:cubicBezTo>
                  <a:cubicBezTo>
                    <a:pt x="1229" y="2269"/>
                    <a:pt x="882" y="2049"/>
                    <a:pt x="882" y="1797"/>
                  </a:cubicBezTo>
                  <a:cubicBezTo>
                    <a:pt x="882" y="1576"/>
                    <a:pt x="1071" y="1419"/>
                    <a:pt x="1292" y="1419"/>
                  </a:cubicBezTo>
                  <a:cubicBezTo>
                    <a:pt x="1544" y="1419"/>
                    <a:pt x="1702" y="1608"/>
                    <a:pt x="1702" y="1797"/>
                  </a:cubicBezTo>
                  <a:cubicBezTo>
                    <a:pt x="1702" y="2049"/>
                    <a:pt x="1891" y="2238"/>
                    <a:pt x="2143" y="2238"/>
                  </a:cubicBezTo>
                  <a:cubicBezTo>
                    <a:pt x="2363" y="2238"/>
                    <a:pt x="2521" y="2049"/>
                    <a:pt x="2521" y="1797"/>
                  </a:cubicBezTo>
                  <a:cubicBezTo>
                    <a:pt x="2521" y="1261"/>
                    <a:pt x="2174" y="820"/>
                    <a:pt x="1702" y="631"/>
                  </a:cubicBezTo>
                  <a:lnTo>
                    <a:pt x="1702" y="347"/>
                  </a:lnTo>
                  <a:cubicBezTo>
                    <a:pt x="1702" y="158"/>
                    <a:pt x="1513" y="1"/>
                    <a:pt x="1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68" name="Google Shape;10221;p74">
            <a:extLst>
              <a:ext uri="{FF2B5EF4-FFF2-40B4-BE49-F238E27FC236}">
                <a16:creationId xmlns:a16="http://schemas.microsoft.com/office/drawing/2014/main" id="{94DBF616-409C-16A5-696B-068C7A88C6FD}"/>
              </a:ext>
            </a:extLst>
          </p:cNvPr>
          <p:cNvGrpSpPr/>
          <p:nvPr/>
        </p:nvGrpSpPr>
        <p:grpSpPr>
          <a:xfrm>
            <a:off x="5113963" y="4622598"/>
            <a:ext cx="422624" cy="511209"/>
            <a:chOff x="2423775" y="3226875"/>
            <a:chExt cx="259925" cy="295000"/>
          </a:xfrm>
          <a:solidFill>
            <a:schemeClr val="bg1"/>
          </a:solidFill>
        </p:grpSpPr>
        <p:sp>
          <p:nvSpPr>
            <p:cNvPr id="69" name="Google Shape;10222;p74">
              <a:extLst>
                <a:ext uri="{FF2B5EF4-FFF2-40B4-BE49-F238E27FC236}">
                  <a16:creationId xmlns:a16="http://schemas.microsoft.com/office/drawing/2014/main" id="{CD80F4A1-9C1A-6B2D-A91B-496A99137C05}"/>
                </a:ext>
              </a:extLst>
            </p:cNvPr>
            <p:cNvSpPr/>
            <p:nvPr/>
          </p:nvSpPr>
          <p:spPr>
            <a:xfrm>
              <a:off x="2509625" y="3365900"/>
              <a:ext cx="86650" cy="52000"/>
            </a:xfrm>
            <a:custGeom>
              <a:avLst/>
              <a:gdLst/>
              <a:ahLst/>
              <a:cxnLst/>
              <a:rect l="l" t="t" r="r" b="b"/>
              <a:pathLst>
                <a:path w="3466" h="2080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lnTo>
                    <a:pt x="0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0" name="Google Shape;10223;p74">
              <a:extLst>
                <a:ext uri="{FF2B5EF4-FFF2-40B4-BE49-F238E27FC236}">
                  <a16:creationId xmlns:a16="http://schemas.microsoft.com/office/drawing/2014/main" id="{0B8EB694-5FEF-C4A3-48A9-BA2D3580E7C1}"/>
                </a:ext>
              </a:extLst>
            </p:cNvPr>
            <p:cNvSpPr/>
            <p:nvPr/>
          </p:nvSpPr>
          <p:spPr>
            <a:xfrm>
              <a:off x="2534825" y="3313925"/>
              <a:ext cx="35475" cy="35450"/>
            </a:xfrm>
            <a:custGeom>
              <a:avLst/>
              <a:gdLst/>
              <a:ahLst/>
              <a:cxnLst/>
              <a:rect l="l" t="t" r="r" b="b"/>
              <a:pathLst>
                <a:path w="1419" h="1418" extrusionOk="0">
                  <a:moveTo>
                    <a:pt x="725" y="0"/>
                  </a:moveTo>
                  <a:cubicBezTo>
                    <a:pt x="316" y="0"/>
                    <a:pt x="0" y="315"/>
                    <a:pt x="0" y="725"/>
                  </a:cubicBezTo>
                  <a:cubicBezTo>
                    <a:pt x="0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1" name="Google Shape;10224;p74">
              <a:extLst>
                <a:ext uri="{FF2B5EF4-FFF2-40B4-BE49-F238E27FC236}">
                  <a16:creationId xmlns:a16="http://schemas.microsoft.com/office/drawing/2014/main" id="{00103D2A-8A5D-6845-A6A9-6D57AB898C06}"/>
                </a:ext>
              </a:extLst>
            </p:cNvPr>
            <p:cNvSpPr/>
            <p:nvPr/>
          </p:nvSpPr>
          <p:spPr>
            <a:xfrm>
              <a:off x="2423775" y="3226875"/>
              <a:ext cx="259925" cy="295000"/>
            </a:xfrm>
            <a:custGeom>
              <a:avLst/>
              <a:gdLst/>
              <a:ahLst/>
              <a:cxnLst/>
              <a:rect l="l" t="t" r="r" b="b"/>
              <a:pathLst>
                <a:path w="10397" h="11800" extrusionOk="0">
                  <a:moveTo>
                    <a:pt x="5167" y="2757"/>
                  </a:moveTo>
                  <a:cubicBezTo>
                    <a:pt x="5923" y="2757"/>
                    <a:pt x="6553" y="3388"/>
                    <a:pt x="6553" y="4144"/>
                  </a:cubicBezTo>
                  <a:cubicBezTo>
                    <a:pt x="6553" y="4490"/>
                    <a:pt x="6396" y="4805"/>
                    <a:pt x="6175" y="5089"/>
                  </a:cubicBezTo>
                  <a:cubicBezTo>
                    <a:pt x="7026" y="5498"/>
                    <a:pt x="7593" y="6317"/>
                    <a:pt x="7593" y="7294"/>
                  </a:cubicBezTo>
                  <a:lnTo>
                    <a:pt x="7593" y="8019"/>
                  </a:lnTo>
                  <a:cubicBezTo>
                    <a:pt x="7593" y="8208"/>
                    <a:pt x="7435" y="8365"/>
                    <a:pt x="7246" y="8365"/>
                  </a:cubicBezTo>
                  <a:lnTo>
                    <a:pt x="3088" y="8365"/>
                  </a:lnTo>
                  <a:cubicBezTo>
                    <a:pt x="2867" y="8365"/>
                    <a:pt x="2710" y="8208"/>
                    <a:pt x="2710" y="8019"/>
                  </a:cubicBezTo>
                  <a:lnTo>
                    <a:pt x="2710" y="7294"/>
                  </a:lnTo>
                  <a:cubicBezTo>
                    <a:pt x="2710" y="6317"/>
                    <a:pt x="3308" y="5498"/>
                    <a:pt x="4127" y="5089"/>
                  </a:cubicBezTo>
                  <a:cubicBezTo>
                    <a:pt x="3907" y="4868"/>
                    <a:pt x="3781" y="4553"/>
                    <a:pt x="3781" y="4144"/>
                  </a:cubicBezTo>
                  <a:cubicBezTo>
                    <a:pt x="3781" y="3388"/>
                    <a:pt x="4411" y="2757"/>
                    <a:pt x="5167" y="2757"/>
                  </a:cubicBezTo>
                  <a:close/>
                  <a:moveTo>
                    <a:pt x="5183" y="1"/>
                  </a:moveTo>
                  <a:cubicBezTo>
                    <a:pt x="5128" y="1"/>
                    <a:pt x="5073" y="17"/>
                    <a:pt x="5010" y="48"/>
                  </a:cubicBezTo>
                  <a:cubicBezTo>
                    <a:pt x="3964" y="646"/>
                    <a:pt x="2946" y="940"/>
                    <a:pt x="1919" y="940"/>
                  </a:cubicBezTo>
                  <a:cubicBezTo>
                    <a:pt x="1430" y="940"/>
                    <a:pt x="939" y="873"/>
                    <a:pt x="441" y="741"/>
                  </a:cubicBezTo>
                  <a:cubicBezTo>
                    <a:pt x="402" y="722"/>
                    <a:pt x="363" y="714"/>
                    <a:pt x="326" y="714"/>
                  </a:cubicBezTo>
                  <a:cubicBezTo>
                    <a:pt x="243" y="714"/>
                    <a:pt x="170" y="751"/>
                    <a:pt x="126" y="773"/>
                  </a:cubicBezTo>
                  <a:cubicBezTo>
                    <a:pt x="32" y="836"/>
                    <a:pt x="0" y="930"/>
                    <a:pt x="0" y="1056"/>
                  </a:cubicBezTo>
                  <a:lnTo>
                    <a:pt x="0" y="5026"/>
                  </a:lnTo>
                  <a:cubicBezTo>
                    <a:pt x="0" y="8145"/>
                    <a:pt x="2080" y="10949"/>
                    <a:pt x="5104" y="11799"/>
                  </a:cubicBezTo>
                  <a:lnTo>
                    <a:pt x="5262" y="11799"/>
                  </a:lnTo>
                  <a:cubicBezTo>
                    <a:pt x="8255" y="10917"/>
                    <a:pt x="10397" y="8145"/>
                    <a:pt x="10397" y="5026"/>
                  </a:cubicBezTo>
                  <a:lnTo>
                    <a:pt x="10397" y="1056"/>
                  </a:lnTo>
                  <a:cubicBezTo>
                    <a:pt x="10397" y="930"/>
                    <a:pt x="10365" y="836"/>
                    <a:pt x="10271" y="773"/>
                  </a:cubicBezTo>
                  <a:cubicBezTo>
                    <a:pt x="10162" y="751"/>
                    <a:pt x="10084" y="714"/>
                    <a:pt x="10014" y="714"/>
                  </a:cubicBezTo>
                  <a:cubicBezTo>
                    <a:pt x="9983" y="714"/>
                    <a:pt x="9954" y="722"/>
                    <a:pt x="9924" y="741"/>
                  </a:cubicBezTo>
                  <a:cubicBezTo>
                    <a:pt x="9414" y="877"/>
                    <a:pt x="8910" y="946"/>
                    <a:pt x="8409" y="946"/>
                  </a:cubicBezTo>
                  <a:cubicBezTo>
                    <a:pt x="7395" y="946"/>
                    <a:pt x="6389" y="660"/>
                    <a:pt x="5356" y="48"/>
                  </a:cubicBezTo>
                  <a:cubicBezTo>
                    <a:pt x="5293" y="17"/>
                    <a:pt x="5238" y="1"/>
                    <a:pt x="5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72" name="Google Shape;10240;p74">
            <a:extLst>
              <a:ext uri="{FF2B5EF4-FFF2-40B4-BE49-F238E27FC236}">
                <a16:creationId xmlns:a16="http://schemas.microsoft.com/office/drawing/2014/main" id="{E28BC10F-1A6B-1C63-48BD-B4A0F02F1FD6}"/>
              </a:ext>
            </a:extLst>
          </p:cNvPr>
          <p:cNvGrpSpPr/>
          <p:nvPr/>
        </p:nvGrpSpPr>
        <p:grpSpPr>
          <a:xfrm>
            <a:off x="6965529" y="4627478"/>
            <a:ext cx="486688" cy="480493"/>
            <a:chOff x="4266025" y="3609275"/>
            <a:chExt cx="299325" cy="277275"/>
          </a:xfrm>
          <a:solidFill>
            <a:schemeClr val="bg1"/>
          </a:solidFill>
        </p:grpSpPr>
        <p:sp>
          <p:nvSpPr>
            <p:cNvPr id="73" name="Google Shape;10241;p74">
              <a:extLst>
                <a:ext uri="{FF2B5EF4-FFF2-40B4-BE49-F238E27FC236}">
                  <a16:creationId xmlns:a16="http://schemas.microsoft.com/office/drawing/2014/main" id="{E854350B-5364-BF78-33D1-2DC85D38CA71}"/>
                </a:ext>
              </a:extLst>
            </p:cNvPr>
            <p:cNvSpPr/>
            <p:nvPr/>
          </p:nvSpPr>
          <p:spPr>
            <a:xfrm>
              <a:off x="4266025" y="3609275"/>
              <a:ext cx="299325" cy="224500"/>
            </a:xfrm>
            <a:custGeom>
              <a:avLst/>
              <a:gdLst/>
              <a:ahLst/>
              <a:cxnLst/>
              <a:rect l="l" t="t" r="r" b="b"/>
              <a:pathLst>
                <a:path w="11973" h="8980" extrusionOk="0">
                  <a:moveTo>
                    <a:pt x="2017" y="3749"/>
                  </a:moveTo>
                  <a:lnTo>
                    <a:pt x="3119" y="5514"/>
                  </a:lnTo>
                  <a:lnTo>
                    <a:pt x="914" y="5514"/>
                  </a:lnTo>
                  <a:lnTo>
                    <a:pt x="2017" y="3749"/>
                  </a:lnTo>
                  <a:close/>
                  <a:moveTo>
                    <a:pt x="9641" y="3749"/>
                  </a:moveTo>
                  <a:lnTo>
                    <a:pt x="10744" y="5514"/>
                  </a:lnTo>
                  <a:lnTo>
                    <a:pt x="8538" y="5514"/>
                  </a:lnTo>
                  <a:lnTo>
                    <a:pt x="9641" y="3749"/>
                  </a:lnTo>
                  <a:close/>
                  <a:moveTo>
                    <a:pt x="5892" y="0"/>
                  </a:moveTo>
                  <a:cubicBezTo>
                    <a:pt x="5325" y="0"/>
                    <a:pt x="4852" y="473"/>
                    <a:pt x="4852" y="1040"/>
                  </a:cubicBezTo>
                  <a:lnTo>
                    <a:pt x="4852" y="1166"/>
                  </a:lnTo>
                  <a:lnTo>
                    <a:pt x="4537" y="1324"/>
                  </a:lnTo>
                  <a:cubicBezTo>
                    <a:pt x="3812" y="1733"/>
                    <a:pt x="3529" y="1891"/>
                    <a:pt x="3025" y="1954"/>
                  </a:cubicBezTo>
                  <a:cubicBezTo>
                    <a:pt x="2867" y="1607"/>
                    <a:pt x="2521" y="1324"/>
                    <a:pt x="2080" y="1324"/>
                  </a:cubicBezTo>
                  <a:cubicBezTo>
                    <a:pt x="1702" y="1324"/>
                    <a:pt x="1324" y="1576"/>
                    <a:pt x="1166" y="1922"/>
                  </a:cubicBezTo>
                  <a:cubicBezTo>
                    <a:pt x="946" y="1891"/>
                    <a:pt x="693" y="1796"/>
                    <a:pt x="504" y="1733"/>
                  </a:cubicBezTo>
                  <a:cubicBezTo>
                    <a:pt x="454" y="1708"/>
                    <a:pt x="403" y="1696"/>
                    <a:pt x="355" y="1696"/>
                  </a:cubicBezTo>
                  <a:cubicBezTo>
                    <a:pt x="223" y="1696"/>
                    <a:pt x="110" y="1784"/>
                    <a:pt x="63" y="1922"/>
                  </a:cubicBezTo>
                  <a:cubicBezTo>
                    <a:pt x="0" y="2111"/>
                    <a:pt x="63" y="2332"/>
                    <a:pt x="252" y="2363"/>
                  </a:cubicBezTo>
                  <a:cubicBezTo>
                    <a:pt x="536" y="2489"/>
                    <a:pt x="820" y="2552"/>
                    <a:pt x="1135" y="2615"/>
                  </a:cubicBezTo>
                  <a:cubicBezTo>
                    <a:pt x="1198" y="2867"/>
                    <a:pt x="1387" y="3119"/>
                    <a:pt x="1607" y="3277"/>
                  </a:cubicBezTo>
                  <a:lnTo>
                    <a:pt x="95" y="5671"/>
                  </a:lnTo>
                  <a:cubicBezTo>
                    <a:pt x="95" y="5703"/>
                    <a:pt x="63" y="5829"/>
                    <a:pt x="63" y="5860"/>
                  </a:cubicBezTo>
                  <a:lnTo>
                    <a:pt x="63" y="6238"/>
                  </a:lnTo>
                  <a:cubicBezTo>
                    <a:pt x="63" y="7372"/>
                    <a:pt x="1009" y="8318"/>
                    <a:pt x="2143" y="8318"/>
                  </a:cubicBezTo>
                  <a:cubicBezTo>
                    <a:pt x="3308" y="8318"/>
                    <a:pt x="4254" y="7372"/>
                    <a:pt x="4254" y="6238"/>
                  </a:cubicBezTo>
                  <a:lnTo>
                    <a:pt x="4254" y="5860"/>
                  </a:lnTo>
                  <a:cubicBezTo>
                    <a:pt x="4254" y="5829"/>
                    <a:pt x="4191" y="5703"/>
                    <a:pt x="4191" y="5671"/>
                  </a:cubicBezTo>
                  <a:lnTo>
                    <a:pt x="2710" y="3277"/>
                  </a:lnTo>
                  <a:cubicBezTo>
                    <a:pt x="2930" y="3151"/>
                    <a:pt x="3088" y="2930"/>
                    <a:pt x="3182" y="2647"/>
                  </a:cubicBezTo>
                  <a:cubicBezTo>
                    <a:pt x="3844" y="2521"/>
                    <a:pt x="4191" y="2363"/>
                    <a:pt x="4947" y="1922"/>
                  </a:cubicBezTo>
                  <a:lnTo>
                    <a:pt x="4947" y="8979"/>
                  </a:lnTo>
                  <a:lnTo>
                    <a:pt x="7089" y="8979"/>
                  </a:lnTo>
                  <a:lnTo>
                    <a:pt x="7089" y="1922"/>
                  </a:lnTo>
                  <a:cubicBezTo>
                    <a:pt x="7814" y="2332"/>
                    <a:pt x="8192" y="2521"/>
                    <a:pt x="8853" y="2647"/>
                  </a:cubicBezTo>
                  <a:cubicBezTo>
                    <a:pt x="8916" y="2899"/>
                    <a:pt x="9074" y="3119"/>
                    <a:pt x="9326" y="3277"/>
                  </a:cubicBezTo>
                  <a:lnTo>
                    <a:pt x="7814" y="5671"/>
                  </a:lnTo>
                  <a:cubicBezTo>
                    <a:pt x="7814" y="5703"/>
                    <a:pt x="7782" y="5829"/>
                    <a:pt x="7782" y="5860"/>
                  </a:cubicBezTo>
                  <a:lnTo>
                    <a:pt x="7782" y="6238"/>
                  </a:lnTo>
                  <a:cubicBezTo>
                    <a:pt x="7782" y="7372"/>
                    <a:pt x="8727" y="8318"/>
                    <a:pt x="9861" y="8318"/>
                  </a:cubicBezTo>
                  <a:cubicBezTo>
                    <a:pt x="11027" y="8318"/>
                    <a:pt x="11972" y="7372"/>
                    <a:pt x="11972" y="6238"/>
                  </a:cubicBezTo>
                  <a:lnTo>
                    <a:pt x="11972" y="5860"/>
                  </a:lnTo>
                  <a:cubicBezTo>
                    <a:pt x="11972" y="5829"/>
                    <a:pt x="11909" y="5703"/>
                    <a:pt x="11909" y="5671"/>
                  </a:cubicBezTo>
                  <a:lnTo>
                    <a:pt x="10429" y="3277"/>
                  </a:lnTo>
                  <a:cubicBezTo>
                    <a:pt x="10429" y="3151"/>
                    <a:pt x="10618" y="2930"/>
                    <a:pt x="10681" y="2615"/>
                  </a:cubicBezTo>
                  <a:cubicBezTo>
                    <a:pt x="10933" y="2521"/>
                    <a:pt x="11248" y="2458"/>
                    <a:pt x="11531" y="2363"/>
                  </a:cubicBezTo>
                  <a:cubicBezTo>
                    <a:pt x="11720" y="2300"/>
                    <a:pt x="11815" y="2080"/>
                    <a:pt x="11720" y="1922"/>
                  </a:cubicBezTo>
                  <a:cubicBezTo>
                    <a:pt x="11674" y="1784"/>
                    <a:pt x="11560" y="1696"/>
                    <a:pt x="11429" y="1696"/>
                  </a:cubicBezTo>
                  <a:cubicBezTo>
                    <a:pt x="11380" y="1696"/>
                    <a:pt x="11330" y="1708"/>
                    <a:pt x="11279" y="1733"/>
                  </a:cubicBezTo>
                  <a:cubicBezTo>
                    <a:pt x="11059" y="1796"/>
                    <a:pt x="10870" y="1891"/>
                    <a:pt x="10618" y="1922"/>
                  </a:cubicBezTo>
                  <a:cubicBezTo>
                    <a:pt x="10460" y="1576"/>
                    <a:pt x="10113" y="1324"/>
                    <a:pt x="9704" y="1324"/>
                  </a:cubicBezTo>
                  <a:cubicBezTo>
                    <a:pt x="9294" y="1324"/>
                    <a:pt x="8916" y="1576"/>
                    <a:pt x="8790" y="1954"/>
                  </a:cubicBezTo>
                  <a:cubicBezTo>
                    <a:pt x="8255" y="1891"/>
                    <a:pt x="8003" y="1733"/>
                    <a:pt x="7278" y="1324"/>
                  </a:cubicBezTo>
                  <a:lnTo>
                    <a:pt x="6963" y="1166"/>
                  </a:lnTo>
                  <a:lnTo>
                    <a:pt x="6963" y="1040"/>
                  </a:lnTo>
                  <a:cubicBezTo>
                    <a:pt x="6963" y="441"/>
                    <a:pt x="6490" y="0"/>
                    <a:pt x="58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4" name="Google Shape;10242;p74">
              <a:extLst>
                <a:ext uri="{FF2B5EF4-FFF2-40B4-BE49-F238E27FC236}">
                  <a16:creationId xmlns:a16="http://schemas.microsoft.com/office/drawing/2014/main" id="{E71C8082-9BF2-46DF-3514-3EE40C83BCAE}"/>
                </a:ext>
              </a:extLst>
            </p:cNvPr>
            <p:cNvSpPr/>
            <p:nvPr/>
          </p:nvSpPr>
          <p:spPr>
            <a:xfrm>
              <a:off x="4332975" y="3851850"/>
              <a:ext cx="157550" cy="34700"/>
            </a:xfrm>
            <a:custGeom>
              <a:avLst/>
              <a:gdLst/>
              <a:ahLst/>
              <a:cxnLst/>
              <a:rect l="l" t="t" r="r" b="b"/>
              <a:pathLst>
                <a:path w="6302" h="1388" extrusionOk="0">
                  <a:moveTo>
                    <a:pt x="693" y="1"/>
                  </a:moveTo>
                  <a:cubicBezTo>
                    <a:pt x="315" y="1"/>
                    <a:pt x="0" y="316"/>
                    <a:pt x="0" y="694"/>
                  </a:cubicBezTo>
                  <a:lnTo>
                    <a:pt x="0" y="1040"/>
                  </a:lnTo>
                  <a:cubicBezTo>
                    <a:pt x="0" y="1261"/>
                    <a:pt x="158" y="1387"/>
                    <a:pt x="347" y="1387"/>
                  </a:cubicBezTo>
                  <a:lnTo>
                    <a:pt x="5955" y="1387"/>
                  </a:lnTo>
                  <a:cubicBezTo>
                    <a:pt x="6144" y="1356"/>
                    <a:pt x="6301" y="1198"/>
                    <a:pt x="6301" y="1040"/>
                  </a:cubicBezTo>
                  <a:lnTo>
                    <a:pt x="6301" y="694"/>
                  </a:lnTo>
                  <a:cubicBezTo>
                    <a:pt x="6301" y="316"/>
                    <a:pt x="5986" y="1"/>
                    <a:pt x="55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75" name="Google Shape;10303;p74">
            <a:extLst>
              <a:ext uri="{FF2B5EF4-FFF2-40B4-BE49-F238E27FC236}">
                <a16:creationId xmlns:a16="http://schemas.microsoft.com/office/drawing/2014/main" id="{EDBA2668-9E5E-C23F-7E7A-87F1D772E0F8}"/>
              </a:ext>
            </a:extLst>
          </p:cNvPr>
          <p:cNvGrpSpPr/>
          <p:nvPr/>
        </p:nvGrpSpPr>
        <p:grpSpPr>
          <a:xfrm>
            <a:off x="7899452" y="4585629"/>
            <a:ext cx="480307" cy="511859"/>
            <a:chOff x="4628325" y="3599825"/>
            <a:chExt cx="295400" cy="295375"/>
          </a:xfrm>
          <a:solidFill>
            <a:schemeClr val="bg1"/>
          </a:solidFill>
        </p:grpSpPr>
        <p:sp>
          <p:nvSpPr>
            <p:cNvPr id="76" name="Google Shape;10304;p74">
              <a:extLst>
                <a:ext uri="{FF2B5EF4-FFF2-40B4-BE49-F238E27FC236}">
                  <a16:creationId xmlns:a16="http://schemas.microsoft.com/office/drawing/2014/main" id="{FBF257C9-3A1D-5C36-E647-F645EDE375A5}"/>
                </a:ext>
              </a:extLst>
            </p:cNvPr>
            <p:cNvSpPr/>
            <p:nvPr/>
          </p:nvSpPr>
          <p:spPr>
            <a:xfrm>
              <a:off x="4679525" y="3686450"/>
              <a:ext cx="17350" cy="86675"/>
            </a:xfrm>
            <a:custGeom>
              <a:avLst/>
              <a:gdLst/>
              <a:ahLst/>
              <a:cxnLst/>
              <a:rect l="l" t="t" r="r" b="b"/>
              <a:pathLst>
                <a:path w="69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694" y="3466"/>
                  </a:lnTo>
                  <a:lnTo>
                    <a:pt x="69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7" name="Google Shape;10305;p74">
              <a:extLst>
                <a:ext uri="{FF2B5EF4-FFF2-40B4-BE49-F238E27FC236}">
                  <a16:creationId xmlns:a16="http://schemas.microsoft.com/office/drawing/2014/main" id="{111E8363-4109-EFA5-A21D-99B8B80A717D}"/>
                </a:ext>
              </a:extLst>
            </p:cNvPr>
            <p:cNvSpPr/>
            <p:nvPr/>
          </p:nvSpPr>
          <p:spPr>
            <a:xfrm>
              <a:off x="4854375" y="3686450"/>
              <a:ext cx="18150" cy="86675"/>
            </a:xfrm>
            <a:custGeom>
              <a:avLst/>
              <a:gdLst/>
              <a:ahLst/>
              <a:cxnLst/>
              <a:rect l="l" t="t" r="r" b="b"/>
              <a:pathLst>
                <a:path w="726" h="3467" extrusionOk="0">
                  <a:moveTo>
                    <a:pt x="1" y="1"/>
                  </a:moveTo>
                  <a:lnTo>
                    <a:pt x="1" y="3466"/>
                  </a:lnTo>
                  <a:lnTo>
                    <a:pt x="725" y="3466"/>
                  </a:ln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8" name="Google Shape;10306;p74">
              <a:extLst>
                <a:ext uri="{FF2B5EF4-FFF2-40B4-BE49-F238E27FC236}">
                  <a16:creationId xmlns:a16="http://schemas.microsoft.com/office/drawing/2014/main" id="{31C6CE21-FD7C-B83B-A74D-0916FC55FF56}"/>
                </a:ext>
              </a:extLst>
            </p:cNvPr>
            <p:cNvSpPr/>
            <p:nvPr/>
          </p:nvSpPr>
          <p:spPr>
            <a:xfrm>
              <a:off x="4679525" y="3790425"/>
              <a:ext cx="17350" cy="104000"/>
            </a:xfrm>
            <a:custGeom>
              <a:avLst/>
              <a:gdLst/>
              <a:ahLst/>
              <a:cxnLst/>
              <a:rect l="l" t="t" r="r" b="b"/>
              <a:pathLst>
                <a:path w="69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694" y="4159"/>
                  </a:ln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9" name="Google Shape;10307;p74">
              <a:extLst>
                <a:ext uri="{FF2B5EF4-FFF2-40B4-BE49-F238E27FC236}">
                  <a16:creationId xmlns:a16="http://schemas.microsoft.com/office/drawing/2014/main" id="{2C054C15-BCC0-B561-3A7F-8E12897C4E72}"/>
                </a:ext>
              </a:extLst>
            </p:cNvPr>
            <p:cNvSpPr/>
            <p:nvPr/>
          </p:nvSpPr>
          <p:spPr>
            <a:xfrm>
              <a:off x="4854375" y="3790425"/>
              <a:ext cx="18150" cy="104000"/>
            </a:xfrm>
            <a:custGeom>
              <a:avLst/>
              <a:gdLst/>
              <a:ahLst/>
              <a:cxnLst/>
              <a:rect l="l" t="t" r="r" b="b"/>
              <a:pathLst>
                <a:path w="726" h="4160" extrusionOk="0">
                  <a:moveTo>
                    <a:pt x="1" y="0"/>
                  </a:moveTo>
                  <a:lnTo>
                    <a:pt x="1" y="4159"/>
                  </a:lnTo>
                  <a:lnTo>
                    <a:pt x="725" y="4159"/>
                  </a:lnTo>
                  <a:lnTo>
                    <a:pt x="7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0" name="Google Shape;10308;p74">
              <a:extLst>
                <a:ext uri="{FF2B5EF4-FFF2-40B4-BE49-F238E27FC236}">
                  <a16:creationId xmlns:a16="http://schemas.microsoft.com/office/drawing/2014/main" id="{28EF9201-F7EE-744E-2697-B68BB116A998}"/>
                </a:ext>
              </a:extLst>
            </p:cNvPr>
            <p:cNvSpPr/>
            <p:nvPr/>
          </p:nvSpPr>
          <p:spPr>
            <a:xfrm>
              <a:off x="4628325" y="3686450"/>
              <a:ext cx="34675" cy="86675"/>
            </a:xfrm>
            <a:custGeom>
              <a:avLst/>
              <a:gdLst/>
              <a:ahLst/>
              <a:cxnLst/>
              <a:rect l="l" t="t" r="r" b="b"/>
              <a:pathLst>
                <a:path w="1387" h="3467" extrusionOk="0">
                  <a:moveTo>
                    <a:pt x="1009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2049"/>
                  </a:lnTo>
                  <a:cubicBezTo>
                    <a:pt x="1" y="2427"/>
                    <a:pt x="158" y="2773"/>
                    <a:pt x="442" y="3025"/>
                  </a:cubicBezTo>
                  <a:cubicBezTo>
                    <a:pt x="662" y="3340"/>
                    <a:pt x="1009" y="3466"/>
                    <a:pt x="1387" y="3466"/>
                  </a:cubicBez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1" name="Google Shape;10309;p74">
              <a:extLst>
                <a:ext uri="{FF2B5EF4-FFF2-40B4-BE49-F238E27FC236}">
                  <a16:creationId xmlns:a16="http://schemas.microsoft.com/office/drawing/2014/main" id="{8370D998-63BB-1CA4-4B09-842140FA0D4B}"/>
                </a:ext>
              </a:extLst>
            </p:cNvPr>
            <p:cNvSpPr/>
            <p:nvPr/>
          </p:nvSpPr>
          <p:spPr>
            <a:xfrm>
              <a:off x="4714975" y="3686450"/>
              <a:ext cx="122100" cy="86675"/>
            </a:xfrm>
            <a:custGeom>
              <a:avLst/>
              <a:gdLst/>
              <a:ahLst/>
              <a:cxnLst/>
              <a:rect l="l" t="t" r="r" b="b"/>
              <a:pathLst>
                <a:path w="4884" h="3467" extrusionOk="0">
                  <a:moveTo>
                    <a:pt x="0" y="1"/>
                  </a:moveTo>
                  <a:lnTo>
                    <a:pt x="0" y="3466"/>
                  </a:lnTo>
                  <a:lnTo>
                    <a:pt x="4883" y="3466"/>
                  </a:lnTo>
                  <a:lnTo>
                    <a:pt x="488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2" name="Google Shape;10310;p74">
              <a:extLst>
                <a:ext uri="{FF2B5EF4-FFF2-40B4-BE49-F238E27FC236}">
                  <a16:creationId xmlns:a16="http://schemas.microsoft.com/office/drawing/2014/main" id="{95D66173-A65C-63D8-D3B2-C52336357FE6}"/>
                </a:ext>
              </a:extLst>
            </p:cNvPr>
            <p:cNvSpPr/>
            <p:nvPr/>
          </p:nvSpPr>
          <p:spPr>
            <a:xfrm>
              <a:off x="4889025" y="3777825"/>
              <a:ext cx="34700" cy="117375"/>
            </a:xfrm>
            <a:custGeom>
              <a:avLst/>
              <a:gdLst/>
              <a:ahLst/>
              <a:cxnLst/>
              <a:rect l="l" t="t" r="r" b="b"/>
              <a:pathLst>
                <a:path w="1388" h="4695" extrusionOk="0">
                  <a:moveTo>
                    <a:pt x="1387" y="0"/>
                  </a:moveTo>
                  <a:cubicBezTo>
                    <a:pt x="977" y="315"/>
                    <a:pt x="505" y="504"/>
                    <a:pt x="1" y="504"/>
                  </a:cubicBezTo>
                  <a:lnTo>
                    <a:pt x="1" y="4695"/>
                  </a:lnTo>
                  <a:lnTo>
                    <a:pt x="347" y="4695"/>
                  </a:lnTo>
                  <a:cubicBezTo>
                    <a:pt x="946" y="4695"/>
                    <a:pt x="1387" y="4222"/>
                    <a:pt x="1387" y="3655"/>
                  </a:cubicBezTo>
                  <a:lnTo>
                    <a:pt x="138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3" name="Google Shape;10311;p74">
              <a:extLst>
                <a:ext uri="{FF2B5EF4-FFF2-40B4-BE49-F238E27FC236}">
                  <a16:creationId xmlns:a16="http://schemas.microsoft.com/office/drawing/2014/main" id="{5DBD7D9D-293B-A217-A7F6-584603452DAD}"/>
                </a:ext>
              </a:extLst>
            </p:cNvPr>
            <p:cNvSpPr/>
            <p:nvPr/>
          </p:nvSpPr>
          <p:spPr>
            <a:xfrm>
              <a:off x="4628325" y="3777825"/>
              <a:ext cx="34675" cy="116600"/>
            </a:xfrm>
            <a:custGeom>
              <a:avLst/>
              <a:gdLst/>
              <a:ahLst/>
              <a:cxnLst/>
              <a:rect l="l" t="t" r="r" b="b"/>
              <a:pathLst>
                <a:path w="1387" h="4664" extrusionOk="0">
                  <a:moveTo>
                    <a:pt x="1" y="0"/>
                  </a:moveTo>
                  <a:lnTo>
                    <a:pt x="1" y="3655"/>
                  </a:lnTo>
                  <a:cubicBezTo>
                    <a:pt x="1" y="4222"/>
                    <a:pt x="442" y="4663"/>
                    <a:pt x="1009" y="4663"/>
                  </a:cubicBezTo>
                  <a:lnTo>
                    <a:pt x="1387" y="4663"/>
                  </a:lnTo>
                  <a:lnTo>
                    <a:pt x="1387" y="504"/>
                  </a:lnTo>
                  <a:cubicBezTo>
                    <a:pt x="851" y="504"/>
                    <a:pt x="379" y="31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4" name="Google Shape;10312;p74">
              <a:extLst>
                <a:ext uri="{FF2B5EF4-FFF2-40B4-BE49-F238E27FC236}">
                  <a16:creationId xmlns:a16="http://schemas.microsoft.com/office/drawing/2014/main" id="{F60B8CA2-A306-0C68-E80D-B3E4240E63D1}"/>
                </a:ext>
              </a:extLst>
            </p:cNvPr>
            <p:cNvSpPr/>
            <p:nvPr/>
          </p:nvSpPr>
          <p:spPr>
            <a:xfrm>
              <a:off x="4766950" y="379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694" y="568"/>
                    <a:pt x="694" y="347"/>
                  </a:cubicBezTo>
                  <a:lnTo>
                    <a:pt x="6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5" name="Google Shape;10313;p74">
              <a:extLst>
                <a:ext uri="{FF2B5EF4-FFF2-40B4-BE49-F238E27FC236}">
                  <a16:creationId xmlns:a16="http://schemas.microsoft.com/office/drawing/2014/main" id="{D19644EE-AB9B-C23D-7906-E4CF6CCA9BF2}"/>
                </a:ext>
              </a:extLst>
            </p:cNvPr>
            <p:cNvSpPr/>
            <p:nvPr/>
          </p:nvSpPr>
          <p:spPr>
            <a:xfrm>
              <a:off x="4889025" y="3686450"/>
              <a:ext cx="34700" cy="86675"/>
            </a:xfrm>
            <a:custGeom>
              <a:avLst/>
              <a:gdLst/>
              <a:ahLst/>
              <a:cxnLst/>
              <a:rect l="l" t="t" r="r" b="b"/>
              <a:pathLst>
                <a:path w="1388" h="3467" extrusionOk="0">
                  <a:moveTo>
                    <a:pt x="1" y="1"/>
                  </a:moveTo>
                  <a:lnTo>
                    <a:pt x="1" y="3466"/>
                  </a:lnTo>
                  <a:cubicBezTo>
                    <a:pt x="347" y="3466"/>
                    <a:pt x="662" y="3340"/>
                    <a:pt x="946" y="3088"/>
                  </a:cubicBezTo>
                  <a:cubicBezTo>
                    <a:pt x="1229" y="2836"/>
                    <a:pt x="1387" y="2458"/>
                    <a:pt x="1387" y="2080"/>
                  </a:cubicBezTo>
                  <a:lnTo>
                    <a:pt x="1387" y="1040"/>
                  </a:lnTo>
                  <a:cubicBezTo>
                    <a:pt x="1387" y="442"/>
                    <a:pt x="914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6" name="Google Shape;10314;p74">
              <a:extLst>
                <a:ext uri="{FF2B5EF4-FFF2-40B4-BE49-F238E27FC236}">
                  <a16:creationId xmlns:a16="http://schemas.microsoft.com/office/drawing/2014/main" id="{CF9449FB-B1AC-4D73-CC5C-DEC03B42E6FC}"/>
                </a:ext>
              </a:extLst>
            </p:cNvPr>
            <p:cNvSpPr/>
            <p:nvPr/>
          </p:nvSpPr>
          <p:spPr>
            <a:xfrm>
              <a:off x="4714975" y="3790425"/>
              <a:ext cx="122100" cy="104000"/>
            </a:xfrm>
            <a:custGeom>
              <a:avLst/>
              <a:gdLst/>
              <a:ahLst/>
              <a:cxnLst/>
              <a:rect l="l" t="t" r="r" b="b"/>
              <a:pathLst>
                <a:path w="4884" h="4160" extrusionOk="0">
                  <a:moveTo>
                    <a:pt x="0" y="0"/>
                  </a:moveTo>
                  <a:lnTo>
                    <a:pt x="0" y="4159"/>
                  </a:lnTo>
                  <a:lnTo>
                    <a:pt x="4883" y="4159"/>
                  </a:lnTo>
                  <a:lnTo>
                    <a:pt x="4883" y="0"/>
                  </a:lnTo>
                  <a:lnTo>
                    <a:pt x="3466" y="0"/>
                  </a:lnTo>
                  <a:lnTo>
                    <a:pt x="3466" y="347"/>
                  </a:lnTo>
                  <a:cubicBezTo>
                    <a:pt x="3466" y="946"/>
                    <a:pt x="2993" y="1387"/>
                    <a:pt x="2426" y="1387"/>
                  </a:cubicBezTo>
                  <a:cubicBezTo>
                    <a:pt x="1827" y="1387"/>
                    <a:pt x="1418" y="914"/>
                    <a:pt x="1418" y="347"/>
                  </a:cubicBez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7" name="Google Shape;10315;p74">
              <a:extLst>
                <a:ext uri="{FF2B5EF4-FFF2-40B4-BE49-F238E27FC236}">
                  <a16:creationId xmlns:a16="http://schemas.microsoft.com/office/drawing/2014/main" id="{3CD2613C-3CBA-F5EA-7B24-10C7BBEFF207}"/>
                </a:ext>
              </a:extLst>
            </p:cNvPr>
            <p:cNvSpPr/>
            <p:nvPr/>
          </p:nvSpPr>
          <p:spPr>
            <a:xfrm>
              <a:off x="4714175" y="3599825"/>
              <a:ext cx="122100" cy="69325"/>
            </a:xfrm>
            <a:custGeom>
              <a:avLst/>
              <a:gdLst/>
              <a:ahLst/>
              <a:cxnLst/>
              <a:rect l="l" t="t" r="r" b="b"/>
              <a:pathLst>
                <a:path w="4884" h="2773" extrusionOk="0">
                  <a:moveTo>
                    <a:pt x="2427" y="0"/>
                  </a:moveTo>
                  <a:cubicBezTo>
                    <a:pt x="1103" y="0"/>
                    <a:pt x="1" y="1103"/>
                    <a:pt x="1" y="2426"/>
                  </a:cubicBezTo>
                  <a:lnTo>
                    <a:pt x="1" y="2773"/>
                  </a:lnTo>
                  <a:lnTo>
                    <a:pt x="1355" y="2773"/>
                  </a:lnTo>
                  <a:lnTo>
                    <a:pt x="1355" y="2426"/>
                  </a:lnTo>
                  <a:cubicBezTo>
                    <a:pt x="1355" y="1828"/>
                    <a:pt x="1828" y="1418"/>
                    <a:pt x="2395" y="1418"/>
                  </a:cubicBezTo>
                  <a:cubicBezTo>
                    <a:pt x="2994" y="1418"/>
                    <a:pt x="3403" y="1891"/>
                    <a:pt x="3403" y="2426"/>
                  </a:cubicBezTo>
                  <a:lnTo>
                    <a:pt x="3403" y="2773"/>
                  </a:lnTo>
                  <a:lnTo>
                    <a:pt x="4884" y="2773"/>
                  </a:lnTo>
                  <a:lnTo>
                    <a:pt x="4884" y="2426"/>
                  </a:lnTo>
                  <a:cubicBezTo>
                    <a:pt x="4884" y="1103"/>
                    <a:pt x="3781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88" name="Google Shape;10341;p74">
            <a:extLst>
              <a:ext uri="{FF2B5EF4-FFF2-40B4-BE49-F238E27FC236}">
                <a16:creationId xmlns:a16="http://schemas.microsoft.com/office/drawing/2014/main" id="{99E96874-644E-9224-39FE-D158F2ADE577}"/>
              </a:ext>
            </a:extLst>
          </p:cNvPr>
          <p:cNvGrpSpPr/>
          <p:nvPr/>
        </p:nvGrpSpPr>
        <p:grpSpPr>
          <a:xfrm>
            <a:off x="11370265" y="3665358"/>
            <a:ext cx="346009" cy="483471"/>
            <a:chOff x="3167275" y="3227275"/>
            <a:chExt cx="225300" cy="295375"/>
          </a:xfrm>
          <a:solidFill>
            <a:schemeClr val="bg1"/>
          </a:solidFill>
        </p:grpSpPr>
        <p:sp>
          <p:nvSpPr>
            <p:cNvPr id="89" name="Google Shape;10342;p74">
              <a:extLst>
                <a:ext uri="{FF2B5EF4-FFF2-40B4-BE49-F238E27FC236}">
                  <a16:creationId xmlns:a16="http://schemas.microsoft.com/office/drawing/2014/main" id="{AB2BC27E-B0F2-7349-4E58-6D736A8EAC18}"/>
                </a:ext>
              </a:extLst>
            </p:cNvPr>
            <p:cNvSpPr/>
            <p:nvPr/>
          </p:nvSpPr>
          <p:spPr>
            <a:xfrm>
              <a:off x="3167275" y="3227275"/>
              <a:ext cx="225300" cy="207950"/>
            </a:xfrm>
            <a:custGeom>
              <a:avLst/>
              <a:gdLst/>
              <a:ahLst/>
              <a:cxnLst/>
              <a:rect l="l" t="t" r="r" b="b"/>
              <a:pathLst>
                <a:path w="9012" h="8318" extrusionOk="0">
                  <a:moveTo>
                    <a:pt x="4538" y="1"/>
                  </a:moveTo>
                  <a:cubicBezTo>
                    <a:pt x="2112" y="1"/>
                    <a:pt x="1" y="1985"/>
                    <a:pt x="32" y="4537"/>
                  </a:cubicBezTo>
                  <a:cubicBezTo>
                    <a:pt x="32" y="5860"/>
                    <a:pt x="631" y="7184"/>
                    <a:pt x="1797" y="8066"/>
                  </a:cubicBezTo>
                  <a:cubicBezTo>
                    <a:pt x="1923" y="8192"/>
                    <a:pt x="2017" y="8223"/>
                    <a:pt x="2049" y="8318"/>
                  </a:cubicBezTo>
                  <a:lnTo>
                    <a:pt x="4160" y="8318"/>
                  </a:lnTo>
                  <a:lnTo>
                    <a:pt x="4160" y="6900"/>
                  </a:lnTo>
                  <a:lnTo>
                    <a:pt x="2427" y="6900"/>
                  </a:lnTo>
                  <a:cubicBezTo>
                    <a:pt x="2238" y="6900"/>
                    <a:pt x="2080" y="6743"/>
                    <a:pt x="2080" y="6554"/>
                  </a:cubicBezTo>
                  <a:lnTo>
                    <a:pt x="2080" y="5829"/>
                  </a:lnTo>
                  <a:cubicBezTo>
                    <a:pt x="2080" y="4852"/>
                    <a:pt x="2679" y="4033"/>
                    <a:pt x="3498" y="3624"/>
                  </a:cubicBezTo>
                  <a:cubicBezTo>
                    <a:pt x="3277" y="3403"/>
                    <a:pt x="3151" y="3088"/>
                    <a:pt x="3151" y="2678"/>
                  </a:cubicBezTo>
                  <a:cubicBezTo>
                    <a:pt x="3151" y="1922"/>
                    <a:pt x="3782" y="1292"/>
                    <a:pt x="4538" y="1292"/>
                  </a:cubicBezTo>
                  <a:cubicBezTo>
                    <a:pt x="5262" y="1292"/>
                    <a:pt x="5892" y="1922"/>
                    <a:pt x="5892" y="2678"/>
                  </a:cubicBezTo>
                  <a:cubicBezTo>
                    <a:pt x="5892" y="3025"/>
                    <a:pt x="5735" y="3340"/>
                    <a:pt x="5546" y="3624"/>
                  </a:cubicBezTo>
                  <a:cubicBezTo>
                    <a:pt x="6365" y="4033"/>
                    <a:pt x="6964" y="4852"/>
                    <a:pt x="6964" y="5829"/>
                  </a:cubicBezTo>
                  <a:lnTo>
                    <a:pt x="6964" y="6554"/>
                  </a:lnTo>
                  <a:cubicBezTo>
                    <a:pt x="6964" y="6743"/>
                    <a:pt x="6806" y="6900"/>
                    <a:pt x="6617" y="6900"/>
                  </a:cubicBezTo>
                  <a:lnTo>
                    <a:pt x="4884" y="6900"/>
                  </a:lnTo>
                  <a:lnTo>
                    <a:pt x="4884" y="8318"/>
                  </a:lnTo>
                  <a:lnTo>
                    <a:pt x="6995" y="8318"/>
                  </a:lnTo>
                  <a:cubicBezTo>
                    <a:pt x="7027" y="8286"/>
                    <a:pt x="7121" y="8192"/>
                    <a:pt x="7247" y="8129"/>
                  </a:cubicBezTo>
                  <a:cubicBezTo>
                    <a:pt x="8413" y="7184"/>
                    <a:pt x="9011" y="5829"/>
                    <a:pt x="9011" y="4506"/>
                  </a:cubicBezTo>
                  <a:cubicBezTo>
                    <a:pt x="9011" y="2017"/>
                    <a:pt x="6995" y="1"/>
                    <a:pt x="4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0" name="Google Shape;10343;p74">
              <a:extLst>
                <a:ext uri="{FF2B5EF4-FFF2-40B4-BE49-F238E27FC236}">
                  <a16:creationId xmlns:a16="http://schemas.microsoft.com/office/drawing/2014/main" id="{B116FC58-17D4-F28C-AB63-E04F1B856F5C}"/>
                </a:ext>
              </a:extLst>
            </p:cNvPr>
            <p:cNvSpPr/>
            <p:nvPr/>
          </p:nvSpPr>
          <p:spPr>
            <a:xfrm>
              <a:off x="3262600" y="3278475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0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725"/>
                  </a:cubicBezTo>
                  <a:cubicBezTo>
                    <a:pt x="1418" y="315"/>
                    <a:pt x="1103" y="0"/>
                    <a:pt x="7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1" name="Google Shape;10344;p74">
              <a:extLst>
                <a:ext uri="{FF2B5EF4-FFF2-40B4-BE49-F238E27FC236}">
                  <a16:creationId xmlns:a16="http://schemas.microsoft.com/office/drawing/2014/main" id="{571B8424-9A28-C911-196A-4FC7BED1FB27}"/>
                </a:ext>
              </a:extLst>
            </p:cNvPr>
            <p:cNvSpPr/>
            <p:nvPr/>
          </p:nvSpPr>
          <p:spPr>
            <a:xfrm>
              <a:off x="3220050" y="3452525"/>
              <a:ext cx="121325" cy="35475"/>
            </a:xfrm>
            <a:custGeom>
              <a:avLst/>
              <a:gdLst/>
              <a:ahLst/>
              <a:cxnLst/>
              <a:rect l="l" t="t" r="r" b="b"/>
              <a:pathLst>
                <a:path w="4853" h="1419" extrusionOk="0">
                  <a:moveTo>
                    <a:pt x="1" y="1"/>
                  </a:moveTo>
                  <a:lnTo>
                    <a:pt x="1" y="347"/>
                  </a:lnTo>
                  <a:cubicBezTo>
                    <a:pt x="1" y="946"/>
                    <a:pt x="473" y="1419"/>
                    <a:pt x="1040" y="1419"/>
                  </a:cubicBezTo>
                  <a:lnTo>
                    <a:pt x="3781" y="1419"/>
                  </a:lnTo>
                  <a:cubicBezTo>
                    <a:pt x="4380" y="1419"/>
                    <a:pt x="4853" y="946"/>
                    <a:pt x="4853" y="347"/>
                  </a:cubicBezTo>
                  <a:lnTo>
                    <a:pt x="485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2" name="Google Shape;10345;p74">
              <a:extLst>
                <a:ext uri="{FF2B5EF4-FFF2-40B4-BE49-F238E27FC236}">
                  <a16:creationId xmlns:a16="http://schemas.microsoft.com/office/drawing/2014/main" id="{70E67BD4-8821-92C0-A6A6-2890FF44AC99}"/>
                </a:ext>
              </a:extLst>
            </p:cNvPr>
            <p:cNvSpPr/>
            <p:nvPr/>
          </p:nvSpPr>
          <p:spPr>
            <a:xfrm>
              <a:off x="3237375" y="3332025"/>
              <a:ext cx="86675" cy="52000"/>
            </a:xfrm>
            <a:custGeom>
              <a:avLst/>
              <a:gdLst/>
              <a:ahLst/>
              <a:cxnLst/>
              <a:rect l="l" t="t" r="r" b="b"/>
              <a:pathLst>
                <a:path w="3467" h="2080" extrusionOk="0">
                  <a:moveTo>
                    <a:pt x="1734" y="1"/>
                  </a:moveTo>
                  <a:cubicBezTo>
                    <a:pt x="789" y="1"/>
                    <a:pt x="1" y="725"/>
                    <a:pt x="1" y="1733"/>
                  </a:cubicBezTo>
                  <a:lnTo>
                    <a:pt x="1" y="2080"/>
                  </a:lnTo>
                  <a:lnTo>
                    <a:pt x="3466" y="2080"/>
                  </a:lnTo>
                  <a:lnTo>
                    <a:pt x="3466" y="1733"/>
                  </a:lnTo>
                  <a:cubicBezTo>
                    <a:pt x="3466" y="788"/>
                    <a:pt x="2679" y="1"/>
                    <a:pt x="17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3" name="Google Shape;10346;p74">
              <a:extLst>
                <a:ext uri="{FF2B5EF4-FFF2-40B4-BE49-F238E27FC236}">
                  <a16:creationId xmlns:a16="http://schemas.microsoft.com/office/drawing/2014/main" id="{B4EB530E-422D-1EFD-B6E7-F1DFAE3581EE}"/>
                </a:ext>
              </a:extLst>
            </p:cNvPr>
            <p:cNvSpPr/>
            <p:nvPr/>
          </p:nvSpPr>
          <p:spPr>
            <a:xfrm>
              <a:off x="3237375" y="3505300"/>
              <a:ext cx="87450" cy="17350"/>
            </a:xfrm>
            <a:custGeom>
              <a:avLst/>
              <a:gdLst/>
              <a:ahLst/>
              <a:cxnLst/>
              <a:rect l="l" t="t" r="r" b="b"/>
              <a:pathLst>
                <a:path w="3498" h="694" extrusionOk="0">
                  <a:moveTo>
                    <a:pt x="32" y="1"/>
                  </a:moveTo>
                  <a:cubicBezTo>
                    <a:pt x="1" y="379"/>
                    <a:pt x="284" y="694"/>
                    <a:pt x="694" y="694"/>
                  </a:cubicBezTo>
                  <a:lnTo>
                    <a:pt x="2773" y="694"/>
                  </a:lnTo>
                  <a:cubicBezTo>
                    <a:pt x="3183" y="694"/>
                    <a:pt x="3498" y="379"/>
                    <a:pt x="34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94" name="Google Shape;10359;p74">
            <a:extLst>
              <a:ext uri="{FF2B5EF4-FFF2-40B4-BE49-F238E27FC236}">
                <a16:creationId xmlns:a16="http://schemas.microsoft.com/office/drawing/2014/main" id="{D59C4538-D25E-E108-5ABB-2DF46AF2B3CD}"/>
              </a:ext>
            </a:extLst>
          </p:cNvPr>
          <p:cNvGrpSpPr/>
          <p:nvPr/>
        </p:nvGrpSpPr>
        <p:grpSpPr>
          <a:xfrm>
            <a:off x="8779666" y="4641759"/>
            <a:ext cx="481567" cy="451813"/>
            <a:chOff x="4991425" y="3617150"/>
            <a:chExt cx="296175" cy="260725"/>
          </a:xfrm>
          <a:solidFill>
            <a:schemeClr val="bg1"/>
          </a:solidFill>
        </p:grpSpPr>
        <p:sp>
          <p:nvSpPr>
            <p:cNvPr id="95" name="Google Shape;10360;p74">
              <a:extLst>
                <a:ext uri="{FF2B5EF4-FFF2-40B4-BE49-F238E27FC236}">
                  <a16:creationId xmlns:a16="http://schemas.microsoft.com/office/drawing/2014/main" id="{0ED0F7D1-C7A2-6906-DBC2-3886C8A3E87E}"/>
                </a:ext>
              </a:extLst>
            </p:cNvPr>
            <p:cNvSpPr/>
            <p:nvPr/>
          </p:nvSpPr>
          <p:spPr>
            <a:xfrm>
              <a:off x="5069400" y="3738450"/>
              <a:ext cx="139425" cy="139425"/>
            </a:xfrm>
            <a:custGeom>
              <a:avLst/>
              <a:gdLst/>
              <a:ahLst/>
              <a:cxnLst/>
              <a:rect l="l" t="t" r="r" b="b"/>
              <a:pathLst>
                <a:path w="5577" h="5577" extrusionOk="0">
                  <a:moveTo>
                    <a:pt x="2804" y="0"/>
                  </a:moveTo>
                  <a:cubicBezTo>
                    <a:pt x="1607" y="0"/>
                    <a:pt x="1450" y="725"/>
                    <a:pt x="1009" y="3308"/>
                  </a:cubicBezTo>
                  <a:cubicBezTo>
                    <a:pt x="946" y="3749"/>
                    <a:pt x="851" y="4285"/>
                    <a:pt x="757" y="4883"/>
                  </a:cubicBezTo>
                  <a:lnTo>
                    <a:pt x="347" y="4883"/>
                  </a:lnTo>
                  <a:cubicBezTo>
                    <a:pt x="158" y="4883"/>
                    <a:pt x="0" y="5041"/>
                    <a:pt x="0" y="5230"/>
                  </a:cubicBezTo>
                  <a:cubicBezTo>
                    <a:pt x="0" y="5419"/>
                    <a:pt x="158" y="5576"/>
                    <a:pt x="347" y="5576"/>
                  </a:cubicBezTo>
                  <a:lnTo>
                    <a:pt x="5230" y="5576"/>
                  </a:lnTo>
                  <a:cubicBezTo>
                    <a:pt x="5419" y="5545"/>
                    <a:pt x="5577" y="5387"/>
                    <a:pt x="5577" y="5198"/>
                  </a:cubicBezTo>
                  <a:cubicBezTo>
                    <a:pt x="5577" y="5009"/>
                    <a:pt x="5419" y="4852"/>
                    <a:pt x="5230" y="4852"/>
                  </a:cubicBezTo>
                  <a:lnTo>
                    <a:pt x="4852" y="4852"/>
                  </a:lnTo>
                  <a:cubicBezTo>
                    <a:pt x="4726" y="4253"/>
                    <a:pt x="4632" y="3749"/>
                    <a:pt x="4569" y="3277"/>
                  </a:cubicBezTo>
                  <a:cubicBezTo>
                    <a:pt x="4128" y="756"/>
                    <a:pt x="3970" y="0"/>
                    <a:pt x="2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6" name="Google Shape;10361;p74">
              <a:extLst>
                <a:ext uri="{FF2B5EF4-FFF2-40B4-BE49-F238E27FC236}">
                  <a16:creationId xmlns:a16="http://schemas.microsoft.com/office/drawing/2014/main" id="{B8BEA137-4D9E-50D0-6667-C25484F418CF}"/>
                </a:ext>
              </a:extLst>
            </p:cNvPr>
            <p:cNvSpPr/>
            <p:nvPr/>
          </p:nvSpPr>
          <p:spPr>
            <a:xfrm>
              <a:off x="5200150" y="3617150"/>
              <a:ext cx="69325" cy="69325"/>
            </a:xfrm>
            <a:custGeom>
              <a:avLst/>
              <a:gdLst/>
              <a:ahLst/>
              <a:cxnLst/>
              <a:rect l="l" t="t" r="r" b="b"/>
              <a:pathLst>
                <a:path w="2773" h="2773" extrusionOk="0">
                  <a:moveTo>
                    <a:pt x="1386" y="0"/>
                  </a:moveTo>
                  <a:cubicBezTo>
                    <a:pt x="630" y="0"/>
                    <a:pt x="0" y="630"/>
                    <a:pt x="0" y="1387"/>
                  </a:cubicBezTo>
                  <a:cubicBezTo>
                    <a:pt x="0" y="2111"/>
                    <a:pt x="630" y="2773"/>
                    <a:pt x="1386" y="2773"/>
                  </a:cubicBezTo>
                  <a:cubicBezTo>
                    <a:pt x="2143" y="2773"/>
                    <a:pt x="2773" y="2111"/>
                    <a:pt x="2773" y="1387"/>
                  </a:cubicBezTo>
                  <a:cubicBezTo>
                    <a:pt x="2773" y="630"/>
                    <a:pt x="2143" y="0"/>
                    <a:pt x="1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7" name="Google Shape;10362;p74">
              <a:extLst>
                <a:ext uri="{FF2B5EF4-FFF2-40B4-BE49-F238E27FC236}">
                  <a16:creationId xmlns:a16="http://schemas.microsoft.com/office/drawing/2014/main" id="{763D9F33-062A-D69B-BD4C-E3E8F030CACC}"/>
                </a:ext>
              </a:extLst>
            </p:cNvPr>
            <p:cNvSpPr/>
            <p:nvPr/>
          </p:nvSpPr>
          <p:spPr>
            <a:xfrm>
              <a:off x="5009550" y="3617150"/>
              <a:ext cx="68525" cy="69325"/>
            </a:xfrm>
            <a:custGeom>
              <a:avLst/>
              <a:gdLst/>
              <a:ahLst/>
              <a:cxnLst/>
              <a:rect l="l" t="t" r="r" b="b"/>
              <a:pathLst>
                <a:path w="2741" h="2773" extrusionOk="0">
                  <a:moveTo>
                    <a:pt x="1355" y="0"/>
                  </a:moveTo>
                  <a:cubicBezTo>
                    <a:pt x="599" y="0"/>
                    <a:pt x="0" y="630"/>
                    <a:pt x="0" y="1387"/>
                  </a:cubicBezTo>
                  <a:cubicBezTo>
                    <a:pt x="0" y="2143"/>
                    <a:pt x="599" y="2773"/>
                    <a:pt x="1355" y="2773"/>
                  </a:cubicBezTo>
                  <a:cubicBezTo>
                    <a:pt x="2111" y="2773"/>
                    <a:pt x="2741" y="2143"/>
                    <a:pt x="2741" y="1387"/>
                  </a:cubicBezTo>
                  <a:cubicBezTo>
                    <a:pt x="2741" y="630"/>
                    <a:pt x="2111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8" name="Google Shape;10363;p74">
              <a:extLst>
                <a:ext uri="{FF2B5EF4-FFF2-40B4-BE49-F238E27FC236}">
                  <a16:creationId xmlns:a16="http://schemas.microsoft.com/office/drawing/2014/main" id="{A98B457C-C770-B389-89A3-3D2BC90FC4BF}"/>
                </a:ext>
              </a:extLst>
            </p:cNvPr>
            <p:cNvSpPr/>
            <p:nvPr/>
          </p:nvSpPr>
          <p:spPr>
            <a:xfrm>
              <a:off x="4991425" y="3686450"/>
              <a:ext cx="104775" cy="52025"/>
            </a:xfrm>
            <a:custGeom>
              <a:avLst/>
              <a:gdLst/>
              <a:ahLst/>
              <a:cxnLst/>
              <a:rect l="l" t="t" r="r" b="b"/>
              <a:pathLst>
                <a:path w="4191" h="2081" extrusionOk="0">
                  <a:moveTo>
                    <a:pt x="568" y="1"/>
                  </a:moveTo>
                  <a:cubicBezTo>
                    <a:pt x="252" y="347"/>
                    <a:pt x="0" y="851"/>
                    <a:pt x="0" y="1356"/>
                  </a:cubicBezTo>
                  <a:lnTo>
                    <a:pt x="0" y="1734"/>
                  </a:lnTo>
                  <a:cubicBezTo>
                    <a:pt x="0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33" y="2080"/>
                    <a:pt x="4191" y="1923"/>
                    <a:pt x="4191" y="1734"/>
                  </a:cubicBezTo>
                  <a:lnTo>
                    <a:pt x="4191" y="1356"/>
                  </a:lnTo>
                  <a:cubicBezTo>
                    <a:pt x="4191" y="820"/>
                    <a:pt x="3970" y="347"/>
                    <a:pt x="3624" y="1"/>
                  </a:cubicBezTo>
                  <a:cubicBezTo>
                    <a:pt x="3245" y="410"/>
                    <a:pt x="2678" y="694"/>
                    <a:pt x="2080" y="694"/>
                  </a:cubicBezTo>
                  <a:cubicBezTo>
                    <a:pt x="1513" y="694"/>
                    <a:pt x="946" y="410"/>
                    <a:pt x="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9" name="Google Shape;10364;p74">
              <a:extLst>
                <a:ext uri="{FF2B5EF4-FFF2-40B4-BE49-F238E27FC236}">
                  <a16:creationId xmlns:a16="http://schemas.microsoft.com/office/drawing/2014/main" id="{C448DE8B-BB52-612D-BB06-D0C60EE1049F}"/>
                </a:ext>
              </a:extLst>
            </p:cNvPr>
            <p:cNvSpPr/>
            <p:nvPr/>
          </p:nvSpPr>
          <p:spPr>
            <a:xfrm>
              <a:off x="5183600" y="3686450"/>
              <a:ext cx="104000" cy="52025"/>
            </a:xfrm>
            <a:custGeom>
              <a:avLst/>
              <a:gdLst/>
              <a:ahLst/>
              <a:cxnLst/>
              <a:rect l="l" t="t" r="r" b="b"/>
              <a:pathLst>
                <a:path w="4160" h="2081" extrusionOk="0">
                  <a:moveTo>
                    <a:pt x="536" y="1"/>
                  </a:moveTo>
                  <a:cubicBezTo>
                    <a:pt x="221" y="347"/>
                    <a:pt x="1" y="851"/>
                    <a:pt x="1" y="1356"/>
                  </a:cubicBezTo>
                  <a:lnTo>
                    <a:pt x="1" y="1702"/>
                  </a:lnTo>
                  <a:cubicBezTo>
                    <a:pt x="1" y="1923"/>
                    <a:pt x="158" y="2080"/>
                    <a:pt x="347" y="2080"/>
                  </a:cubicBezTo>
                  <a:lnTo>
                    <a:pt x="3813" y="2080"/>
                  </a:lnTo>
                  <a:cubicBezTo>
                    <a:pt x="4002" y="2080"/>
                    <a:pt x="4159" y="1923"/>
                    <a:pt x="4159" y="1702"/>
                  </a:cubicBezTo>
                  <a:lnTo>
                    <a:pt x="4159" y="1356"/>
                  </a:lnTo>
                  <a:cubicBezTo>
                    <a:pt x="4159" y="820"/>
                    <a:pt x="3970" y="347"/>
                    <a:pt x="3624" y="1"/>
                  </a:cubicBezTo>
                  <a:cubicBezTo>
                    <a:pt x="3214" y="410"/>
                    <a:pt x="2679" y="694"/>
                    <a:pt x="2080" y="694"/>
                  </a:cubicBezTo>
                  <a:cubicBezTo>
                    <a:pt x="1450" y="694"/>
                    <a:pt x="946" y="410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0" name="Google Shape;10365;p74">
              <a:extLst>
                <a:ext uri="{FF2B5EF4-FFF2-40B4-BE49-F238E27FC236}">
                  <a16:creationId xmlns:a16="http://schemas.microsoft.com/office/drawing/2014/main" id="{700F1CE9-1E52-B5CB-B8B7-1C54F76E7F17}"/>
                </a:ext>
              </a:extLst>
            </p:cNvPr>
            <p:cNvSpPr/>
            <p:nvPr/>
          </p:nvSpPr>
          <p:spPr>
            <a:xfrm>
              <a:off x="5187550" y="3755775"/>
              <a:ext cx="100050" cy="52800"/>
            </a:xfrm>
            <a:custGeom>
              <a:avLst/>
              <a:gdLst/>
              <a:ahLst/>
              <a:cxnLst/>
              <a:rect l="l" t="t" r="r" b="b"/>
              <a:pathLst>
                <a:path w="4002" h="2112" extrusionOk="0">
                  <a:moveTo>
                    <a:pt x="0" y="0"/>
                  </a:moveTo>
                  <a:cubicBezTo>
                    <a:pt x="189" y="567"/>
                    <a:pt x="315" y="1229"/>
                    <a:pt x="473" y="2111"/>
                  </a:cubicBezTo>
                  <a:lnTo>
                    <a:pt x="3655" y="2111"/>
                  </a:lnTo>
                  <a:cubicBezTo>
                    <a:pt x="3844" y="2111"/>
                    <a:pt x="4001" y="1954"/>
                    <a:pt x="4001" y="1733"/>
                  </a:cubicBezTo>
                  <a:lnTo>
                    <a:pt x="4001" y="378"/>
                  </a:lnTo>
                  <a:cubicBezTo>
                    <a:pt x="3970" y="158"/>
                    <a:pt x="3844" y="0"/>
                    <a:pt x="3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1" name="Google Shape;10366;p74">
              <a:extLst>
                <a:ext uri="{FF2B5EF4-FFF2-40B4-BE49-F238E27FC236}">
                  <a16:creationId xmlns:a16="http://schemas.microsoft.com/office/drawing/2014/main" id="{E4E446DE-D3F4-71DF-9439-A96A9CDE8FEC}"/>
                </a:ext>
              </a:extLst>
            </p:cNvPr>
            <p:cNvSpPr/>
            <p:nvPr/>
          </p:nvSpPr>
          <p:spPr>
            <a:xfrm>
              <a:off x="4991425" y="3755775"/>
              <a:ext cx="100850" cy="52000"/>
            </a:xfrm>
            <a:custGeom>
              <a:avLst/>
              <a:gdLst/>
              <a:ahLst/>
              <a:cxnLst/>
              <a:rect l="l" t="t" r="r" b="b"/>
              <a:pathLst>
                <a:path w="4034" h="2080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733"/>
                  </a:lnTo>
                  <a:cubicBezTo>
                    <a:pt x="0" y="1954"/>
                    <a:pt x="158" y="2080"/>
                    <a:pt x="347" y="2080"/>
                  </a:cubicBezTo>
                  <a:lnTo>
                    <a:pt x="3561" y="2080"/>
                  </a:lnTo>
                  <a:cubicBezTo>
                    <a:pt x="3718" y="1229"/>
                    <a:pt x="3813" y="567"/>
                    <a:pt x="40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02" name="Google Shape;10399;p74">
            <a:extLst>
              <a:ext uri="{FF2B5EF4-FFF2-40B4-BE49-F238E27FC236}">
                <a16:creationId xmlns:a16="http://schemas.microsoft.com/office/drawing/2014/main" id="{11E181B1-ADE7-399E-AD99-549F0906DAD2}"/>
              </a:ext>
            </a:extLst>
          </p:cNvPr>
          <p:cNvGrpSpPr/>
          <p:nvPr/>
        </p:nvGrpSpPr>
        <p:grpSpPr>
          <a:xfrm>
            <a:off x="4176396" y="4547344"/>
            <a:ext cx="480265" cy="509131"/>
            <a:chOff x="3497300" y="3591950"/>
            <a:chExt cx="295375" cy="293800"/>
          </a:xfrm>
          <a:solidFill>
            <a:schemeClr val="bg1"/>
          </a:solidFill>
        </p:grpSpPr>
        <p:sp>
          <p:nvSpPr>
            <p:cNvPr id="103" name="Google Shape;10400;p74">
              <a:extLst>
                <a:ext uri="{FF2B5EF4-FFF2-40B4-BE49-F238E27FC236}">
                  <a16:creationId xmlns:a16="http://schemas.microsoft.com/office/drawing/2014/main" id="{30CE8E6D-6BC2-9BD7-0291-902A2BDBDD76}"/>
                </a:ext>
              </a:extLst>
            </p:cNvPr>
            <p:cNvSpPr/>
            <p:nvPr/>
          </p:nvSpPr>
          <p:spPr>
            <a:xfrm>
              <a:off x="3628825" y="3724275"/>
              <a:ext cx="18150" cy="16550"/>
            </a:xfrm>
            <a:custGeom>
              <a:avLst/>
              <a:gdLst/>
              <a:ahLst/>
              <a:cxnLst/>
              <a:rect l="l" t="t" r="r" b="b"/>
              <a:pathLst>
                <a:path w="726" h="662" extrusionOk="0">
                  <a:moveTo>
                    <a:pt x="375" y="0"/>
                  </a:moveTo>
                  <a:cubicBezTo>
                    <a:pt x="292" y="0"/>
                    <a:pt x="206" y="32"/>
                    <a:pt x="127" y="95"/>
                  </a:cubicBezTo>
                  <a:cubicBezTo>
                    <a:pt x="1" y="221"/>
                    <a:pt x="1" y="441"/>
                    <a:pt x="127" y="567"/>
                  </a:cubicBezTo>
                  <a:cubicBezTo>
                    <a:pt x="190" y="630"/>
                    <a:pt x="277" y="662"/>
                    <a:pt x="363" y="662"/>
                  </a:cubicBezTo>
                  <a:cubicBezTo>
                    <a:pt x="450" y="662"/>
                    <a:pt x="536" y="630"/>
                    <a:pt x="599" y="567"/>
                  </a:cubicBezTo>
                  <a:cubicBezTo>
                    <a:pt x="725" y="441"/>
                    <a:pt x="725" y="221"/>
                    <a:pt x="599" y="95"/>
                  </a:cubicBezTo>
                  <a:cubicBezTo>
                    <a:pt x="536" y="32"/>
                    <a:pt x="458" y="0"/>
                    <a:pt x="3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4" name="Google Shape;10401;p74">
              <a:extLst>
                <a:ext uri="{FF2B5EF4-FFF2-40B4-BE49-F238E27FC236}">
                  <a16:creationId xmlns:a16="http://schemas.microsoft.com/office/drawing/2014/main" id="{5566C1C5-7B76-E58A-347F-53D7D3CB8935}"/>
                </a:ext>
              </a:extLst>
            </p:cNvPr>
            <p:cNvSpPr/>
            <p:nvPr/>
          </p:nvSpPr>
          <p:spPr>
            <a:xfrm>
              <a:off x="3590250" y="3689400"/>
              <a:ext cx="94525" cy="86675"/>
            </a:xfrm>
            <a:custGeom>
              <a:avLst/>
              <a:gdLst/>
              <a:ahLst/>
              <a:cxnLst/>
              <a:rect l="l" t="t" r="r" b="b"/>
              <a:pathLst>
                <a:path w="3781" h="3467" extrusionOk="0">
                  <a:moveTo>
                    <a:pt x="1922" y="710"/>
                  </a:moveTo>
                  <a:cubicBezTo>
                    <a:pt x="2190" y="710"/>
                    <a:pt x="2458" y="812"/>
                    <a:pt x="2647" y="1017"/>
                  </a:cubicBezTo>
                  <a:cubicBezTo>
                    <a:pt x="3088" y="1395"/>
                    <a:pt x="3088" y="2088"/>
                    <a:pt x="2647" y="2466"/>
                  </a:cubicBezTo>
                  <a:cubicBezTo>
                    <a:pt x="2458" y="2671"/>
                    <a:pt x="2190" y="2773"/>
                    <a:pt x="1922" y="2773"/>
                  </a:cubicBezTo>
                  <a:cubicBezTo>
                    <a:pt x="1654" y="2773"/>
                    <a:pt x="1386" y="2671"/>
                    <a:pt x="1197" y="2466"/>
                  </a:cubicBezTo>
                  <a:cubicBezTo>
                    <a:pt x="788" y="2088"/>
                    <a:pt x="788" y="1395"/>
                    <a:pt x="1197" y="1017"/>
                  </a:cubicBezTo>
                  <a:cubicBezTo>
                    <a:pt x="1386" y="812"/>
                    <a:pt x="1654" y="710"/>
                    <a:pt x="1922" y="710"/>
                  </a:cubicBezTo>
                  <a:close/>
                  <a:moveTo>
                    <a:pt x="1930" y="1"/>
                  </a:moveTo>
                  <a:cubicBezTo>
                    <a:pt x="1489" y="1"/>
                    <a:pt x="1040" y="182"/>
                    <a:pt x="693" y="544"/>
                  </a:cubicBezTo>
                  <a:cubicBezTo>
                    <a:pt x="0" y="1206"/>
                    <a:pt x="0" y="2309"/>
                    <a:pt x="693" y="2970"/>
                  </a:cubicBezTo>
                  <a:cubicBezTo>
                    <a:pt x="1024" y="3301"/>
                    <a:pt x="1473" y="3466"/>
                    <a:pt x="1918" y="3466"/>
                  </a:cubicBezTo>
                  <a:cubicBezTo>
                    <a:pt x="2363" y="3466"/>
                    <a:pt x="2804" y="3301"/>
                    <a:pt x="3119" y="2970"/>
                  </a:cubicBezTo>
                  <a:cubicBezTo>
                    <a:pt x="3781" y="2309"/>
                    <a:pt x="3781" y="1206"/>
                    <a:pt x="3119" y="544"/>
                  </a:cubicBezTo>
                  <a:cubicBezTo>
                    <a:pt x="2804" y="182"/>
                    <a:pt x="2371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5" name="Google Shape;10402;p74">
              <a:extLst>
                <a:ext uri="{FF2B5EF4-FFF2-40B4-BE49-F238E27FC236}">
                  <a16:creationId xmlns:a16="http://schemas.microsoft.com/office/drawing/2014/main" id="{7DA3488C-326C-5BFE-8AB9-D451F2B167DC}"/>
                </a:ext>
              </a:extLst>
            </p:cNvPr>
            <p:cNvSpPr/>
            <p:nvPr/>
          </p:nvSpPr>
          <p:spPr>
            <a:xfrm>
              <a:off x="3674525" y="3601400"/>
              <a:ext cx="118150" cy="118950"/>
            </a:xfrm>
            <a:custGeom>
              <a:avLst/>
              <a:gdLst/>
              <a:ahLst/>
              <a:cxnLst/>
              <a:rect l="l" t="t" r="r" b="b"/>
              <a:pathLst>
                <a:path w="4726" h="4758" extrusionOk="0">
                  <a:moveTo>
                    <a:pt x="3533" y="0"/>
                  </a:moveTo>
                  <a:cubicBezTo>
                    <a:pt x="3442" y="0"/>
                    <a:pt x="3355" y="32"/>
                    <a:pt x="3308" y="95"/>
                  </a:cubicBezTo>
                  <a:lnTo>
                    <a:pt x="0" y="3308"/>
                  </a:lnTo>
                  <a:cubicBezTo>
                    <a:pt x="410" y="3623"/>
                    <a:pt x="788" y="4127"/>
                    <a:pt x="1953" y="4758"/>
                  </a:cubicBezTo>
                  <a:lnTo>
                    <a:pt x="4600" y="2678"/>
                  </a:lnTo>
                  <a:cubicBezTo>
                    <a:pt x="4663" y="2615"/>
                    <a:pt x="4726" y="2521"/>
                    <a:pt x="4726" y="2395"/>
                  </a:cubicBezTo>
                  <a:cubicBezTo>
                    <a:pt x="4726" y="1544"/>
                    <a:pt x="4348" y="693"/>
                    <a:pt x="3781" y="95"/>
                  </a:cubicBezTo>
                  <a:cubicBezTo>
                    <a:pt x="3718" y="32"/>
                    <a:pt x="3623" y="0"/>
                    <a:pt x="3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6" name="Google Shape;10403;p74">
              <a:extLst>
                <a:ext uri="{FF2B5EF4-FFF2-40B4-BE49-F238E27FC236}">
                  <a16:creationId xmlns:a16="http://schemas.microsoft.com/office/drawing/2014/main" id="{270F509E-2019-A487-6648-B47FEE6243E7}"/>
                </a:ext>
              </a:extLst>
            </p:cNvPr>
            <p:cNvSpPr/>
            <p:nvPr/>
          </p:nvSpPr>
          <p:spPr>
            <a:xfrm>
              <a:off x="3631200" y="3774675"/>
              <a:ext cx="103200" cy="102400"/>
            </a:xfrm>
            <a:custGeom>
              <a:avLst/>
              <a:gdLst/>
              <a:ahLst/>
              <a:cxnLst/>
              <a:rect l="l" t="t" r="r" b="b"/>
              <a:pathLst>
                <a:path w="4128" h="4096" extrusionOk="0">
                  <a:moveTo>
                    <a:pt x="2048" y="0"/>
                  </a:moveTo>
                  <a:cubicBezTo>
                    <a:pt x="1985" y="32"/>
                    <a:pt x="1985" y="63"/>
                    <a:pt x="1954" y="126"/>
                  </a:cubicBezTo>
                  <a:cubicBezTo>
                    <a:pt x="1506" y="546"/>
                    <a:pt x="859" y="767"/>
                    <a:pt x="235" y="767"/>
                  </a:cubicBezTo>
                  <a:cubicBezTo>
                    <a:pt x="156" y="767"/>
                    <a:pt x="78" y="764"/>
                    <a:pt x="0" y="756"/>
                  </a:cubicBezTo>
                  <a:lnTo>
                    <a:pt x="0" y="756"/>
                  </a:lnTo>
                  <a:cubicBezTo>
                    <a:pt x="567" y="1670"/>
                    <a:pt x="1355" y="3749"/>
                    <a:pt x="1418" y="3875"/>
                  </a:cubicBezTo>
                  <a:cubicBezTo>
                    <a:pt x="1450" y="4001"/>
                    <a:pt x="1607" y="4096"/>
                    <a:pt x="1733" y="4096"/>
                  </a:cubicBezTo>
                  <a:cubicBezTo>
                    <a:pt x="1891" y="4096"/>
                    <a:pt x="1985" y="4033"/>
                    <a:pt x="2048" y="3875"/>
                  </a:cubicBezTo>
                  <a:lnTo>
                    <a:pt x="2426" y="2647"/>
                  </a:lnTo>
                  <a:lnTo>
                    <a:pt x="3182" y="2647"/>
                  </a:lnTo>
                  <a:cubicBezTo>
                    <a:pt x="4128" y="2647"/>
                    <a:pt x="2710" y="63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7" name="Google Shape;10404;p74">
              <a:extLst>
                <a:ext uri="{FF2B5EF4-FFF2-40B4-BE49-F238E27FC236}">
                  <a16:creationId xmlns:a16="http://schemas.microsoft.com/office/drawing/2014/main" id="{279583A8-C0E0-03C5-FC19-1593950E9B33}"/>
                </a:ext>
              </a:extLst>
            </p:cNvPr>
            <p:cNvSpPr/>
            <p:nvPr/>
          </p:nvSpPr>
          <p:spPr>
            <a:xfrm>
              <a:off x="3691850" y="3726625"/>
              <a:ext cx="89800" cy="89050"/>
            </a:xfrm>
            <a:custGeom>
              <a:avLst/>
              <a:gdLst/>
              <a:ahLst/>
              <a:cxnLst/>
              <a:rect l="l" t="t" r="r" b="b"/>
              <a:pathLst>
                <a:path w="3592" h="3562" extrusionOk="0">
                  <a:moveTo>
                    <a:pt x="252" y="1"/>
                  </a:moveTo>
                  <a:cubicBezTo>
                    <a:pt x="284" y="410"/>
                    <a:pt x="189" y="883"/>
                    <a:pt x="0" y="1292"/>
                  </a:cubicBezTo>
                  <a:cubicBezTo>
                    <a:pt x="630" y="1922"/>
                    <a:pt x="1134" y="2615"/>
                    <a:pt x="1544" y="3466"/>
                  </a:cubicBezTo>
                  <a:cubicBezTo>
                    <a:pt x="1565" y="3530"/>
                    <a:pt x="1634" y="3562"/>
                    <a:pt x="1715" y="3562"/>
                  </a:cubicBezTo>
                  <a:cubicBezTo>
                    <a:pt x="1874" y="3562"/>
                    <a:pt x="2080" y="3443"/>
                    <a:pt x="2080" y="3214"/>
                  </a:cubicBezTo>
                  <a:lnTo>
                    <a:pt x="2080" y="2458"/>
                  </a:lnTo>
                  <a:lnTo>
                    <a:pt x="3308" y="2080"/>
                  </a:lnTo>
                  <a:cubicBezTo>
                    <a:pt x="3497" y="1985"/>
                    <a:pt x="3592" y="1891"/>
                    <a:pt x="3592" y="1733"/>
                  </a:cubicBezTo>
                  <a:cubicBezTo>
                    <a:pt x="3592" y="1576"/>
                    <a:pt x="3497" y="1450"/>
                    <a:pt x="3340" y="1418"/>
                  </a:cubicBezTo>
                  <a:cubicBezTo>
                    <a:pt x="3182" y="1355"/>
                    <a:pt x="1134" y="568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8" name="Google Shape;10405;p74">
              <a:extLst>
                <a:ext uri="{FF2B5EF4-FFF2-40B4-BE49-F238E27FC236}">
                  <a16:creationId xmlns:a16="http://schemas.microsoft.com/office/drawing/2014/main" id="{9B465B57-CA14-EECC-E90F-249C978D9382}"/>
                </a:ext>
              </a:extLst>
            </p:cNvPr>
            <p:cNvSpPr/>
            <p:nvPr/>
          </p:nvSpPr>
          <p:spPr>
            <a:xfrm>
              <a:off x="3505175" y="3767575"/>
              <a:ext cx="120525" cy="118175"/>
            </a:xfrm>
            <a:custGeom>
              <a:avLst/>
              <a:gdLst/>
              <a:ahLst/>
              <a:cxnLst/>
              <a:rect l="l" t="t" r="r" b="b"/>
              <a:pathLst>
                <a:path w="4821" h="4727" extrusionOk="0">
                  <a:moveTo>
                    <a:pt x="3372" y="1"/>
                  </a:moveTo>
                  <a:lnTo>
                    <a:pt x="95" y="3277"/>
                  </a:lnTo>
                  <a:cubicBezTo>
                    <a:pt x="1" y="3435"/>
                    <a:pt x="1" y="3687"/>
                    <a:pt x="158" y="3781"/>
                  </a:cubicBezTo>
                  <a:cubicBezTo>
                    <a:pt x="788" y="4411"/>
                    <a:pt x="1607" y="4727"/>
                    <a:pt x="2458" y="4727"/>
                  </a:cubicBezTo>
                  <a:cubicBezTo>
                    <a:pt x="2584" y="4727"/>
                    <a:pt x="2679" y="4695"/>
                    <a:pt x="2742" y="4632"/>
                  </a:cubicBezTo>
                  <a:lnTo>
                    <a:pt x="4821" y="1986"/>
                  </a:lnTo>
                  <a:cubicBezTo>
                    <a:pt x="4254" y="851"/>
                    <a:pt x="3718" y="442"/>
                    <a:pt x="33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9" name="Google Shape;10406;p74">
              <a:extLst>
                <a:ext uri="{FF2B5EF4-FFF2-40B4-BE49-F238E27FC236}">
                  <a16:creationId xmlns:a16="http://schemas.microsoft.com/office/drawing/2014/main" id="{95BE20FA-CC4E-51FB-8587-B359DE2D025E}"/>
                </a:ext>
              </a:extLst>
            </p:cNvPr>
            <p:cNvSpPr/>
            <p:nvPr/>
          </p:nvSpPr>
          <p:spPr>
            <a:xfrm>
              <a:off x="3631200" y="3591950"/>
              <a:ext cx="104000" cy="84300"/>
            </a:xfrm>
            <a:custGeom>
              <a:avLst/>
              <a:gdLst/>
              <a:ahLst/>
              <a:cxnLst/>
              <a:rect l="l" t="t" r="r" b="b"/>
              <a:pathLst>
                <a:path w="4160" h="3372" extrusionOk="0">
                  <a:moveTo>
                    <a:pt x="2836" y="0"/>
                  </a:moveTo>
                  <a:cubicBezTo>
                    <a:pt x="2678" y="0"/>
                    <a:pt x="2584" y="32"/>
                    <a:pt x="2521" y="95"/>
                  </a:cubicBezTo>
                  <a:lnTo>
                    <a:pt x="0" y="3245"/>
                  </a:lnTo>
                  <a:cubicBezTo>
                    <a:pt x="90" y="3238"/>
                    <a:pt x="181" y="3234"/>
                    <a:pt x="272" y="3234"/>
                  </a:cubicBezTo>
                  <a:cubicBezTo>
                    <a:pt x="568" y="3234"/>
                    <a:pt x="870" y="3275"/>
                    <a:pt x="1135" y="3371"/>
                  </a:cubicBezTo>
                  <a:cubicBezTo>
                    <a:pt x="1324" y="3119"/>
                    <a:pt x="3939" y="567"/>
                    <a:pt x="4159" y="347"/>
                  </a:cubicBezTo>
                  <a:cubicBezTo>
                    <a:pt x="3718" y="158"/>
                    <a:pt x="3308" y="0"/>
                    <a:pt x="2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0" name="Google Shape;10407;p74">
              <a:extLst>
                <a:ext uri="{FF2B5EF4-FFF2-40B4-BE49-F238E27FC236}">
                  <a16:creationId xmlns:a16="http://schemas.microsoft.com/office/drawing/2014/main" id="{DC0CA72D-E7B6-680D-2EB9-29DB8AB7C622}"/>
                </a:ext>
              </a:extLst>
            </p:cNvPr>
            <p:cNvSpPr/>
            <p:nvPr/>
          </p:nvSpPr>
          <p:spPr>
            <a:xfrm>
              <a:off x="3497300" y="3721900"/>
              <a:ext cx="84300" cy="107150"/>
            </a:xfrm>
            <a:custGeom>
              <a:avLst/>
              <a:gdLst/>
              <a:ahLst/>
              <a:cxnLst/>
              <a:rect l="l" t="t" r="r" b="b"/>
              <a:pathLst>
                <a:path w="3372" h="4286" extrusionOk="0">
                  <a:moveTo>
                    <a:pt x="3246" y="1"/>
                  </a:moveTo>
                  <a:lnTo>
                    <a:pt x="95" y="2552"/>
                  </a:lnTo>
                  <a:cubicBezTo>
                    <a:pt x="32" y="2615"/>
                    <a:pt x="1" y="2710"/>
                    <a:pt x="1" y="2836"/>
                  </a:cubicBezTo>
                  <a:cubicBezTo>
                    <a:pt x="1" y="3340"/>
                    <a:pt x="95" y="3844"/>
                    <a:pt x="347" y="4285"/>
                  </a:cubicBezTo>
                  <a:lnTo>
                    <a:pt x="3372" y="1261"/>
                  </a:lnTo>
                  <a:cubicBezTo>
                    <a:pt x="3214" y="851"/>
                    <a:pt x="3183" y="410"/>
                    <a:pt x="32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11" name="Google Shape;10421;p74">
            <a:extLst>
              <a:ext uri="{FF2B5EF4-FFF2-40B4-BE49-F238E27FC236}">
                <a16:creationId xmlns:a16="http://schemas.microsoft.com/office/drawing/2014/main" id="{7E72D448-0E50-5986-3A8F-9FBD02195978}"/>
              </a:ext>
            </a:extLst>
          </p:cNvPr>
          <p:cNvGrpSpPr/>
          <p:nvPr/>
        </p:nvGrpSpPr>
        <p:grpSpPr>
          <a:xfrm>
            <a:off x="9515358" y="4559056"/>
            <a:ext cx="482865" cy="515973"/>
            <a:chOff x="5355300" y="3598250"/>
            <a:chExt cx="296975" cy="297750"/>
          </a:xfrm>
          <a:solidFill>
            <a:schemeClr val="bg1"/>
          </a:solidFill>
        </p:grpSpPr>
        <p:sp>
          <p:nvSpPr>
            <p:cNvPr id="112" name="Google Shape;10422;p74">
              <a:extLst>
                <a:ext uri="{FF2B5EF4-FFF2-40B4-BE49-F238E27FC236}">
                  <a16:creationId xmlns:a16="http://schemas.microsoft.com/office/drawing/2014/main" id="{0A2CFB39-74E4-3B2D-6130-BF6A0EE04AC2}"/>
                </a:ext>
              </a:extLst>
            </p:cNvPr>
            <p:cNvSpPr/>
            <p:nvPr/>
          </p:nvSpPr>
          <p:spPr>
            <a:xfrm>
              <a:off x="5355300" y="3703000"/>
              <a:ext cx="35475" cy="191425"/>
            </a:xfrm>
            <a:custGeom>
              <a:avLst/>
              <a:gdLst/>
              <a:ahLst/>
              <a:cxnLst/>
              <a:rect l="l" t="t" r="r" b="b"/>
              <a:pathLst>
                <a:path w="1419" h="7657" extrusionOk="0">
                  <a:moveTo>
                    <a:pt x="410" y="0"/>
                  </a:moveTo>
                  <a:cubicBezTo>
                    <a:pt x="221" y="0"/>
                    <a:pt x="64" y="158"/>
                    <a:pt x="64" y="347"/>
                  </a:cubicBezTo>
                  <a:cubicBezTo>
                    <a:pt x="1" y="2867"/>
                    <a:pt x="1" y="4789"/>
                    <a:pt x="1" y="7310"/>
                  </a:cubicBezTo>
                  <a:cubicBezTo>
                    <a:pt x="1" y="7530"/>
                    <a:pt x="158" y="7656"/>
                    <a:pt x="379" y="7656"/>
                  </a:cubicBezTo>
                  <a:cubicBezTo>
                    <a:pt x="568" y="7656"/>
                    <a:pt x="725" y="7530"/>
                    <a:pt x="725" y="7310"/>
                  </a:cubicBezTo>
                  <a:lnTo>
                    <a:pt x="725" y="1355"/>
                  </a:lnTo>
                  <a:lnTo>
                    <a:pt x="1418" y="1355"/>
                  </a:lnTo>
                  <a:lnTo>
                    <a:pt x="141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3" name="Google Shape;10423;p74">
              <a:extLst>
                <a:ext uri="{FF2B5EF4-FFF2-40B4-BE49-F238E27FC236}">
                  <a16:creationId xmlns:a16="http://schemas.microsoft.com/office/drawing/2014/main" id="{9DBFE31A-E42A-FA0B-A45A-77882764DC51}"/>
                </a:ext>
              </a:extLst>
            </p:cNvPr>
            <p:cNvSpPr/>
            <p:nvPr/>
          </p:nvSpPr>
          <p:spPr>
            <a:xfrm>
              <a:off x="5389175" y="3773100"/>
              <a:ext cx="122900" cy="122900"/>
            </a:xfrm>
            <a:custGeom>
              <a:avLst/>
              <a:gdLst/>
              <a:ahLst/>
              <a:cxnLst/>
              <a:rect l="l" t="t" r="r" b="b"/>
              <a:pathLst>
                <a:path w="4916" h="4916" extrusionOk="0">
                  <a:moveTo>
                    <a:pt x="2080" y="0"/>
                  </a:moveTo>
                  <a:lnTo>
                    <a:pt x="2080" y="693"/>
                  </a:lnTo>
                  <a:lnTo>
                    <a:pt x="1733" y="693"/>
                  </a:lnTo>
                  <a:cubicBezTo>
                    <a:pt x="788" y="693"/>
                    <a:pt x="0" y="1481"/>
                    <a:pt x="0" y="2458"/>
                  </a:cubicBezTo>
                  <a:cubicBezTo>
                    <a:pt x="0" y="2678"/>
                    <a:pt x="158" y="2836"/>
                    <a:pt x="347" y="2836"/>
                  </a:cubicBezTo>
                  <a:lnTo>
                    <a:pt x="2080" y="2836"/>
                  </a:lnTo>
                  <a:lnTo>
                    <a:pt x="2080" y="3529"/>
                  </a:lnTo>
                  <a:lnTo>
                    <a:pt x="1072" y="3529"/>
                  </a:lnTo>
                  <a:cubicBezTo>
                    <a:pt x="473" y="3529"/>
                    <a:pt x="32" y="4001"/>
                    <a:pt x="32" y="4569"/>
                  </a:cubicBezTo>
                  <a:cubicBezTo>
                    <a:pt x="32" y="4758"/>
                    <a:pt x="189" y="4915"/>
                    <a:pt x="410" y="4915"/>
                  </a:cubicBezTo>
                  <a:cubicBezTo>
                    <a:pt x="599" y="4915"/>
                    <a:pt x="757" y="4758"/>
                    <a:pt x="757" y="4569"/>
                  </a:cubicBezTo>
                  <a:cubicBezTo>
                    <a:pt x="757" y="4348"/>
                    <a:pt x="914" y="4190"/>
                    <a:pt x="1103" y="4190"/>
                  </a:cubicBezTo>
                  <a:lnTo>
                    <a:pt x="2143" y="4190"/>
                  </a:lnTo>
                  <a:lnTo>
                    <a:pt x="2143" y="4569"/>
                  </a:lnTo>
                  <a:cubicBezTo>
                    <a:pt x="2143" y="4758"/>
                    <a:pt x="2300" y="4915"/>
                    <a:pt x="2489" y="4915"/>
                  </a:cubicBezTo>
                  <a:cubicBezTo>
                    <a:pt x="2678" y="4915"/>
                    <a:pt x="2836" y="4758"/>
                    <a:pt x="2836" y="4569"/>
                  </a:cubicBezTo>
                  <a:lnTo>
                    <a:pt x="2836" y="4190"/>
                  </a:lnTo>
                  <a:lnTo>
                    <a:pt x="3876" y="4190"/>
                  </a:lnTo>
                  <a:cubicBezTo>
                    <a:pt x="4065" y="4190"/>
                    <a:pt x="4222" y="4348"/>
                    <a:pt x="4222" y="4569"/>
                  </a:cubicBezTo>
                  <a:cubicBezTo>
                    <a:pt x="4222" y="4758"/>
                    <a:pt x="4380" y="4915"/>
                    <a:pt x="4569" y="4915"/>
                  </a:cubicBezTo>
                  <a:cubicBezTo>
                    <a:pt x="4758" y="4915"/>
                    <a:pt x="4915" y="4758"/>
                    <a:pt x="4915" y="4569"/>
                  </a:cubicBezTo>
                  <a:cubicBezTo>
                    <a:pt x="4915" y="3970"/>
                    <a:pt x="4443" y="3529"/>
                    <a:pt x="3907" y="3529"/>
                  </a:cubicBezTo>
                  <a:lnTo>
                    <a:pt x="2867" y="3529"/>
                  </a:lnTo>
                  <a:lnTo>
                    <a:pt x="2867" y="2836"/>
                  </a:lnTo>
                  <a:lnTo>
                    <a:pt x="4537" y="2836"/>
                  </a:lnTo>
                  <a:lnTo>
                    <a:pt x="4537" y="2773"/>
                  </a:lnTo>
                  <a:cubicBezTo>
                    <a:pt x="4726" y="2773"/>
                    <a:pt x="4884" y="2615"/>
                    <a:pt x="4884" y="2426"/>
                  </a:cubicBezTo>
                  <a:cubicBezTo>
                    <a:pt x="4884" y="1481"/>
                    <a:pt x="4096" y="662"/>
                    <a:pt x="3151" y="662"/>
                  </a:cubicBezTo>
                  <a:lnTo>
                    <a:pt x="2804" y="662"/>
                  </a:lnTo>
                  <a:lnTo>
                    <a:pt x="28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4" name="Google Shape;10424;p74">
              <a:extLst>
                <a:ext uri="{FF2B5EF4-FFF2-40B4-BE49-F238E27FC236}">
                  <a16:creationId xmlns:a16="http://schemas.microsoft.com/office/drawing/2014/main" id="{0EB5473B-3A1A-7DF4-C7D7-588F595113D7}"/>
                </a:ext>
              </a:extLst>
            </p:cNvPr>
            <p:cNvSpPr/>
            <p:nvPr/>
          </p:nvSpPr>
          <p:spPr>
            <a:xfrm>
              <a:off x="5527800" y="3598250"/>
              <a:ext cx="105550" cy="35450"/>
            </a:xfrm>
            <a:custGeom>
              <a:avLst/>
              <a:gdLst/>
              <a:ahLst/>
              <a:cxnLst/>
              <a:rect l="l" t="t" r="r" b="b"/>
              <a:pathLst>
                <a:path w="4222" h="1418" extrusionOk="0">
                  <a:moveTo>
                    <a:pt x="725" y="0"/>
                  </a:moveTo>
                  <a:cubicBezTo>
                    <a:pt x="315" y="0"/>
                    <a:pt x="0" y="315"/>
                    <a:pt x="0" y="725"/>
                  </a:cubicBezTo>
                  <a:cubicBezTo>
                    <a:pt x="63" y="1103"/>
                    <a:pt x="378" y="1418"/>
                    <a:pt x="725" y="1418"/>
                  </a:cubicBezTo>
                  <a:lnTo>
                    <a:pt x="3875" y="1418"/>
                  </a:lnTo>
                  <a:cubicBezTo>
                    <a:pt x="4064" y="1418"/>
                    <a:pt x="4222" y="1260"/>
                    <a:pt x="4222" y="1071"/>
                  </a:cubicBezTo>
                  <a:lnTo>
                    <a:pt x="4222" y="378"/>
                  </a:lnTo>
                  <a:cubicBezTo>
                    <a:pt x="4222" y="158"/>
                    <a:pt x="4064" y="0"/>
                    <a:pt x="38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5" name="Google Shape;10425;p74">
              <a:extLst>
                <a:ext uri="{FF2B5EF4-FFF2-40B4-BE49-F238E27FC236}">
                  <a16:creationId xmlns:a16="http://schemas.microsoft.com/office/drawing/2014/main" id="{BB6B4FE1-9588-D553-2DEF-72755D6279E0}"/>
                </a:ext>
              </a:extLst>
            </p:cNvPr>
            <p:cNvSpPr/>
            <p:nvPr/>
          </p:nvSpPr>
          <p:spPr>
            <a:xfrm>
              <a:off x="5545900" y="3651800"/>
              <a:ext cx="104800" cy="35475"/>
            </a:xfrm>
            <a:custGeom>
              <a:avLst/>
              <a:gdLst/>
              <a:ahLst/>
              <a:cxnLst/>
              <a:rect l="l" t="t" r="r" b="b"/>
              <a:pathLst>
                <a:path w="4192" h="1419" extrusionOk="0">
                  <a:moveTo>
                    <a:pt x="694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3845" y="1418"/>
                  </a:lnTo>
                  <a:cubicBezTo>
                    <a:pt x="4065" y="1418"/>
                    <a:pt x="4191" y="1261"/>
                    <a:pt x="4191" y="1072"/>
                  </a:cubicBezTo>
                  <a:lnTo>
                    <a:pt x="4191" y="347"/>
                  </a:lnTo>
                  <a:cubicBezTo>
                    <a:pt x="4191" y="158"/>
                    <a:pt x="4065" y="1"/>
                    <a:pt x="38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6" name="Google Shape;10426;p74">
              <a:extLst>
                <a:ext uri="{FF2B5EF4-FFF2-40B4-BE49-F238E27FC236}">
                  <a16:creationId xmlns:a16="http://schemas.microsoft.com/office/drawing/2014/main" id="{3B81A72F-373C-9E3D-1A84-A485CE7F2B03}"/>
                </a:ext>
              </a:extLst>
            </p:cNvPr>
            <p:cNvSpPr/>
            <p:nvPr/>
          </p:nvSpPr>
          <p:spPr>
            <a:xfrm>
              <a:off x="5529375" y="3754975"/>
              <a:ext cx="122100" cy="35475"/>
            </a:xfrm>
            <a:custGeom>
              <a:avLst/>
              <a:gdLst/>
              <a:ahLst/>
              <a:cxnLst/>
              <a:rect l="l" t="t" r="r" b="b"/>
              <a:pathLst>
                <a:path w="4884" h="1419" extrusionOk="0">
                  <a:moveTo>
                    <a:pt x="0" y="1"/>
                  </a:moveTo>
                  <a:lnTo>
                    <a:pt x="0" y="1418"/>
                  </a:lnTo>
                  <a:lnTo>
                    <a:pt x="4884" y="1418"/>
                  </a:lnTo>
                  <a:lnTo>
                    <a:pt x="4884" y="1"/>
                  </a:lnTo>
                  <a:lnTo>
                    <a:pt x="2773" y="1"/>
                  </a:lnTo>
                  <a:lnTo>
                    <a:pt x="2773" y="347"/>
                  </a:lnTo>
                  <a:cubicBezTo>
                    <a:pt x="2773" y="568"/>
                    <a:pt x="2615" y="725"/>
                    <a:pt x="2426" y="725"/>
                  </a:cubicBezTo>
                  <a:cubicBezTo>
                    <a:pt x="2237" y="725"/>
                    <a:pt x="2080" y="568"/>
                    <a:pt x="2080" y="347"/>
                  </a:cubicBezTo>
                  <a:lnTo>
                    <a:pt x="20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7" name="Google Shape;10427;p74">
              <a:extLst>
                <a:ext uri="{FF2B5EF4-FFF2-40B4-BE49-F238E27FC236}">
                  <a16:creationId xmlns:a16="http://schemas.microsoft.com/office/drawing/2014/main" id="{B50AA343-3C0D-4FB8-8E2F-7FDBBF614750}"/>
                </a:ext>
              </a:extLst>
            </p:cNvPr>
            <p:cNvSpPr/>
            <p:nvPr/>
          </p:nvSpPr>
          <p:spPr>
            <a:xfrm>
              <a:off x="5511250" y="3703000"/>
              <a:ext cx="140225" cy="33900"/>
            </a:xfrm>
            <a:custGeom>
              <a:avLst/>
              <a:gdLst/>
              <a:ahLst/>
              <a:cxnLst/>
              <a:rect l="l" t="t" r="r" b="b"/>
              <a:pathLst>
                <a:path w="5609" h="1356" extrusionOk="0">
                  <a:moveTo>
                    <a:pt x="1" y="0"/>
                  </a:moveTo>
                  <a:lnTo>
                    <a:pt x="1" y="1355"/>
                  </a:lnTo>
                  <a:lnTo>
                    <a:pt x="5609" y="1355"/>
                  </a:lnTo>
                  <a:lnTo>
                    <a:pt x="5609" y="347"/>
                  </a:lnTo>
                  <a:cubicBezTo>
                    <a:pt x="5577" y="158"/>
                    <a:pt x="5451" y="0"/>
                    <a:pt x="52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8" name="Google Shape;10428;p74">
              <a:extLst>
                <a:ext uri="{FF2B5EF4-FFF2-40B4-BE49-F238E27FC236}">
                  <a16:creationId xmlns:a16="http://schemas.microsoft.com/office/drawing/2014/main" id="{47C65705-242A-87E8-257A-D37A8D452EC3}"/>
                </a:ext>
              </a:extLst>
            </p:cNvPr>
            <p:cNvSpPr/>
            <p:nvPr/>
          </p:nvSpPr>
          <p:spPr>
            <a:xfrm>
              <a:off x="5529375" y="3808550"/>
              <a:ext cx="122900" cy="87450"/>
            </a:xfrm>
            <a:custGeom>
              <a:avLst/>
              <a:gdLst/>
              <a:ahLst/>
              <a:cxnLst/>
              <a:rect l="l" t="t" r="r" b="b"/>
              <a:pathLst>
                <a:path w="4916" h="3498" extrusionOk="0">
                  <a:moveTo>
                    <a:pt x="0" y="0"/>
                  </a:moveTo>
                  <a:lnTo>
                    <a:pt x="0" y="3151"/>
                  </a:lnTo>
                  <a:cubicBezTo>
                    <a:pt x="0" y="3340"/>
                    <a:pt x="158" y="3497"/>
                    <a:pt x="347" y="3497"/>
                  </a:cubicBezTo>
                  <a:cubicBezTo>
                    <a:pt x="536" y="3497"/>
                    <a:pt x="693" y="3340"/>
                    <a:pt x="693" y="3151"/>
                  </a:cubicBezTo>
                  <a:lnTo>
                    <a:pt x="693" y="1418"/>
                  </a:lnTo>
                  <a:lnTo>
                    <a:pt x="4190" y="1418"/>
                  </a:lnTo>
                  <a:lnTo>
                    <a:pt x="4190" y="3151"/>
                  </a:lnTo>
                  <a:cubicBezTo>
                    <a:pt x="4190" y="3340"/>
                    <a:pt x="4348" y="3497"/>
                    <a:pt x="4569" y="3497"/>
                  </a:cubicBezTo>
                  <a:cubicBezTo>
                    <a:pt x="4758" y="3497"/>
                    <a:pt x="4915" y="3340"/>
                    <a:pt x="4915" y="3151"/>
                  </a:cubicBezTo>
                  <a:lnTo>
                    <a:pt x="4915" y="0"/>
                  </a:lnTo>
                  <a:lnTo>
                    <a:pt x="2773" y="0"/>
                  </a:lnTo>
                  <a:lnTo>
                    <a:pt x="2773" y="347"/>
                  </a:lnTo>
                  <a:cubicBezTo>
                    <a:pt x="2773" y="536"/>
                    <a:pt x="2615" y="693"/>
                    <a:pt x="2426" y="693"/>
                  </a:cubicBezTo>
                  <a:cubicBezTo>
                    <a:pt x="2237" y="693"/>
                    <a:pt x="2080" y="536"/>
                    <a:pt x="2080" y="347"/>
                  </a:cubicBezTo>
                  <a:lnTo>
                    <a:pt x="20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9" name="Google Shape;10429;p74">
              <a:extLst>
                <a:ext uri="{FF2B5EF4-FFF2-40B4-BE49-F238E27FC236}">
                  <a16:creationId xmlns:a16="http://schemas.microsoft.com/office/drawing/2014/main" id="{B0670AAA-3297-CEE0-79AA-50AE639A1F7A}"/>
                </a:ext>
              </a:extLst>
            </p:cNvPr>
            <p:cNvSpPr/>
            <p:nvPr/>
          </p:nvSpPr>
          <p:spPr>
            <a:xfrm>
              <a:off x="5408075" y="3651025"/>
              <a:ext cx="86675" cy="103975"/>
            </a:xfrm>
            <a:custGeom>
              <a:avLst/>
              <a:gdLst/>
              <a:ahLst/>
              <a:cxnLst/>
              <a:rect l="l" t="t" r="r" b="b"/>
              <a:pathLst>
                <a:path w="3467" h="4159" extrusionOk="0">
                  <a:moveTo>
                    <a:pt x="1733" y="0"/>
                  </a:moveTo>
                  <a:cubicBezTo>
                    <a:pt x="788" y="0"/>
                    <a:pt x="1" y="788"/>
                    <a:pt x="1" y="1733"/>
                  </a:cubicBezTo>
                  <a:lnTo>
                    <a:pt x="1" y="3812"/>
                  </a:lnTo>
                  <a:cubicBezTo>
                    <a:pt x="1" y="4001"/>
                    <a:pt x="158" y="4159"/>
                    <a:pt x="347" y="4159"/>
                  </a:cubicBezTo>
                  <a:lnTo>
                    <a:pt x="3120" y="4159"/>
                  </a:lnTo>
                  <a:cubicBezTo>
                    <a:pt x="3309" y="4159"/>
                    <a:pt x="3466" y="4001"/>
                    <a:pt x="3466" y="3812"/>
                  </a:cubicBezTo>
                  <a:lnTo>
                    <a:pt x="3466" y="1733"/>
                  </a:ln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20" name="Google Shape;10435;p74">
            <a:extLst>
              <a:ext uri="{FF2B5EF4-FFF2-40B4-BE49-F238E27FC236}">
                <a16:creationId xmlns:a16="http://schemas.microsoft.com/office/drawing/2014/main" id="{EDE640C2-2A16-23FA-134C-1F9325C2E28A}"/>
              </a:ext>
            </a:extLst>
          </p:cNvPr>
          <p:cNvGrpSpPr/>
          <p:nvPr/>
        </p:nvGrpSpPr>
        <p:grpSpPr>
          <a:xfrm>
            <a:off x="9486976" y="5286303"/>
            <a:ext cx="709641" cy="701253"/>
            <a:chOff x="6543825" y="3202075"/>
            <a:chExt cx="296975" cy="275350"/>
          </a:xfrm>
          <a:solidFill>
            <a:schemeClr val="bg1"/>
          </a:solidFill>
        </p:grpSpPr>
        <p:sp>
          <p:nvSpPr>
            <p:cNvPr id="121" name="Google Shape;10436;p74">
              <a:extLst>
                <a:ext uri="{FF2B5EF4-FFF2-40B4-BE49-F238E27FC236}">
                  <a16:creationId xmlns:a16="http://schemas.microsoft.com/office/drawing/2014/main" id="{37BE4DED-DA9D-D2DD-FD94-4B7BC3CE7F27}"/>
                </a:ext>
              </a:extLst>
            </p:cNvPr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22" name="Google Shape;10437;p74">
              <a:extLst>
                <a:ext uri="{FF2B5EF4-FFF2-40B4-BE49-F238E27FC236}">
                  <a16:creationId xmlns:a16="http://schemas.microsoft.com/office/drawing/2014/main" id="{2346C306-70DC-065D-980B-8DBE0425F9BE}"/>
                </a:ext>
              </a:extLst>
            </p:cNvPr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23" name="Google Shape;10438;p74">
              <a:extLst>
                <a:ext uri="{FF2B5EF4-FFF2-40B4-BE49-F238E27FC236}">
                  <a16:creationId xmlns:a16="http://schemas.microsoft.com/office/drawing/2014/main" id="{7AA13150-A919-71F3-7EA8-BB7A57481662}"/>
                </a:ext>
              </a:extLst>
            </p:cNvPr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24" name="Google Shape;10439;p74">
              <a:extLst>
                <a:ext uri="{FF2B5EF4-FFF2-40B4-BE49-F238E27FC236}">
                  <a16:creationId xmlns:a16="http://schemas.microsoft.com/office/drawing/2014/main" id="{A3116B32-E37F-2E53-5B60-0F072F2127C6}"/>
                </a:ext>
              </a:extLst>
            </p:cNvPr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25" name="Google Shape;10440;p74">
              <a:extLst>
                <a:ext uri="{FF2B5EF4-FFF2-40B4-BE49-F238E27FC236}">
                  <a16:creationId xmlns:a16="http://schemas.microsoft.com/office/drawing/2014/main" id="{8D3E8E43-1696-E8A0-9385-D5C87AA90C12}"/>
                </a:ext>
              </a:extLst>
            </p:cNvPr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26" name="Google Shape;10441;p74">
              <a:extLst>
                <a:ext uri="{FF2B5EF4-FFF2-40B4-BE49-F238E27FC236}">
                  <a16:creationId xmlns:a16="http://schemas.microsoft.com/office/drawing/2014/main" id="{2DCDF3A4-90A4-D818-2801-D4207733AF31}"/>
                </a:ext>
              </a:extLst>
            </p:cNvPr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27" name="Google Shape;10442;p74">
              <a:extLst>
                <a:ext uri="{FF2B5EF4-FFF2-40B4-BE49-F238E27FC236}">
                  <a16:creationId xmlns:a16="http://schemas.microsoft.com/office/drawing/2014/main" id="{D745390D-8BD2-4CA8-B993-5EC4AE0194DC}"/>
                </a:ext>
              </a:extLst>
            </p:cNvPr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28" name="Google Shape;10443;p74">
            <a:extLst>
              <a:ext uri="{FF2B5EF4-FFF2-40B4-BE49-F238E27FC236}">
                <a16:creationId xmlns:a16="http://schemas.microsoft.com/office/drawing/2014/main" id="{AA41BD82-F388-5196-E45C-D54146067B8B}"/>
              </a:ext>
            </a:extLst>
          </p:cNvPr>
          <p:cNvGrpSpPr/>
          <p:nvPr/>
        </p:nvGrpSpPr>
        <p:grpSpPr>
          <a:xfrm>
            <a:off x="11314390" y="4449568"/>
            <a:ext cx="551137" cy="587393"/>
            <a:chOff x="2037825" y="3254050"/>
            <a:chExt cx="296175" cy="296175"/>
          </a:xfrm>
          <a:solidFill>
            <a:schemeClr val="bg1"/>
          </a:solidFill>
        </p:grpSpPr>
        <p:sp>
          <p:nvSpPr>
            <p:cNvPr id="129" name="Google Shape;10444;p74">
              <a:extLst>
                <a:ext uri="{FF2B5EF4-FFF2-40B4-BE49-F238E27FC236}">
                  <a16:creationId xmlns:a16="http://schemas.microsoft.com/office/drawing/2014/main" id="{4E38CC34-4288-DFF8-9E49-BEB2FE50E93B}"/>
                </a:ext>
              </a:extLst>
            </p:cNvPr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0" name="Google Shape;10445;p74">
              <a:extLst>
                <a:ext uri="{FF2B5EF4-FFF2-40B4-BE49-F238E27FC236}">
                  <a16:creationId xmlns:a16="http://schemas.microsoft.com/office/drawing/2014/main" id="{5E19747B-D4C5-6AB0-B910-4F129C3A27A6}"/>
                </a:ext>
              </a:extLst>
            </p:cNvPr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1" name="Google Shape;10446;p74">
              <a:extLst>
                <a:ext uri="{FF2B5EF4-FFF2-40B4-BE49-F238E27FC236}">
                  <a16:creationId xmlns:a16="http://schemas.microsoft.com/office/drawing/2014/main" id="{74D26FC9-9A98-C8D3-6DD0-2C1631BB7315}"/>
                </a:ext>
              </a:extLst>
            </p:cNvPr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2" name="Google Shape;10447;p74">
              <a:extLst>
                <a:ext uri="{FF2B5EF4-FFF2-40B4-BE49-F238E27FC236}">
                  <a16:creationId xmlns:a16="http://schemas.microsoft.com/office/drawing/2014/main" id="{EDD4E424-80B1-0F2C-79DC-89CC1AC0E0C4}"/>
                </a:ext>
              </a:extLst>
            </p:cNvPr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1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3" name="Google Shape;10448;p74">
              <a:extLst>
                <a:ext uri="{FF2B5EF4-FFF2-40B4-BE49-F238E27FC236}">
                  <a16:creationId xmlns:a16="http://schemas.microsoft.com/office/drawing/2014/main" id="{F00C9D73-8DDF-1A7C-A7AC-0E5B12F89391}"/>
                </a:ext>
              </a:extLst>
            </p:cNvPr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4" name="Google Shape;10449;p74">
              <a:extLst>
                <a:ext uri="{FF2B5EF4-FFF2-40B4-BE49-F238E27FC236}">
                  <a16:creationId xmlns:a16="http://schemas.microsoft.com/office/drawing/2014/main" id="{81535EF7-E76E-6FCD-90EF-D6A99B44E52D}"/>
                </a:ext>
              </a:extLst>
            </p:cNvPr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35" name="Google Shape;10468;p74">
            <a:extLst>
              <a:ext uri="{FF2B5EF4-FFF2-40B4-BE49-F238E27FC236}">
                <a16:creationId xmlns:a16="http://schemas.microsoft.com/office/drawing/2014/main" id="{2C72520D-B243-CF49-5920-9F07FECD20BA}"/>
              </a:ext>
            </a:extLst>
          </p:cNvPr>
          <p:cNvGrpSpPr/>
          <p:nvPr/>
        </p:nvGrpSpPr>
        <p:grpSpPr>
          <a:xfrm>
            <a:off x="6024689" y="4673827"/>
            <a:ext cx="482867" cy="513245"/>
            <a:chOff x="3859600" y="3591950"/>
            <a:chExt cx="296975" cy="296175"/>
          </a:xfrm>
          <a:solidFill>
            <a:schemeClr val="bg1"/>
          </a:solidFill>
        </p:grpSpPr>
        <p:sp>
          <p:nvSpPr>
            <p:cNvPr id="136" name="Google Shape;10469;p74">
              <a:extLst>
                <a:ext uri="{FF2B5EF4-FFF2-40B4-BE49-F238E27FC236}">
                  <a16:creationId xmlns:a16="http://schemas.microsoft.com/office/drawing/2014/main" id="{B1C79F0D-B5FD-971C-01FD-28FF77E33E1E}"/>
                </a:ext>
              </a:extLst>
            </p:cNvPr>
            <p:cNvSpPr/>
            <p:nvPr/>
          </p:nvSpPr>
          <p:spPr>
            <a:xfrm>
              <a:off x="4034450" y="3766000"/>
              <a:ext cx="122125" cy="122125"/>
            </a:xfrm>
            <a:custGeom>
              <a:avLst/>
              <a:gdLst/>
              <a:ahLst/>
              <a:cxnLst/>
              <a:rect l="l" t="t" r="r" b="b"/>
              <a:pathLst>
                <a:path w="4885" h="4885" extrusionOk="0">
                  <a:moveTo>
                    <a:pt x="2395" y="1324"/>
                  </a:moveTo>
                  <a:cubicBezTo>
                    <a:pt x="2616" y="1324"/>
                    <a:pt x="2773" y="1482"/>
                    <a:pt x="2773" y="1702"/>
                  </a:cubicBezTo>
                  <a:lnTo>
                    <a:pt x="2773" y="2049"/>
                  </a:lnTo>
                  <a:lnTo>
                    <a:pt x="3120" y="2049"/>
                  </a:lnTo>
                  <a:cubicBezTo>
                    <a:pt x="3309" y="2049"/>
                    <a:pt x="3466" y="2206"/>
                    <a:pt x="3466" y="2395"/>
                  </a:cubicBezTo>
                  <a:cubicBezTo>
                    <a:pt x="3466" y="2584"/>
                    <a:pt x="3309" y="2742"/>
                    <a:pt x="3120" y="2742"/>
                  </a:cubicBezTo>
                  <a:lnTo>
                    <a:pt x="2395" y="2742"/>
                  </a:lnTo>
                  <a:cubicBezTo>
                    <a:pt x="2206" y="2742"/>
                    <a:pt x="2049" y="2584"/>
                    <a:pt x="2049" y="2395"/>
                  </a:cubicBezTo>
                  <a:lnTo>
                    <a:pt x="2049" y="1702"/>
                  </a:lnTo>
                  <a:cubicBezTo>
                    <a:pt x="2049" y="1482"/>
                    <a:pt x="2206" y="1324"/>
                    <a:pt x="2395" y="1324"/>
                  </a:cubicBezTo>
                  <a:close/>
                  <a:moveTo>
                    <a:pt x="2458" y="1"/>
                  </a:moveTo>
                  <a:cubicBezTo>
                    <a:pt x="1104" y="1"/>
                    <a:pt x="1" y="1103"/>
                    <a:pt x="1" y="2427"/>
                  </a:cubicBezTo>
                  <a:cubicBezTo>
                    <a:pt x="1" y="3781"/>
                    <a:pt x="1104" y="4884"/>
                    <a:pt x="2458" y="4884"/>
                  </a:cubicBezTo>
                  <a:cubicBezTo>
                    <a:pt x="3782" y="4884"/>
                    <a:pt x="4884" y="3781"/>
                    <a:pt x="4884" y="2427"/>
                  </a:cubicBezTo>
                  <a:cubicBezTo>
                    <a:pt x="4853" y="1072"/>
                    <a:pt x="3782" y="1"/>
                    <a:pt x="24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7" name="Google Shape;10470;p74">
              <a:extLst>
                <a:ext uri="{FF2B5EF4-FFF2-40B4-BE49-F238E27FC236}">
                  <a16:creationId xmlns:a16="http://schemas.microsoft.com/office/drawing/2014/main" id="{D00091CD-6738-9FC7-5E3F-A547643A9BBF}"/>
                </a:ext>
              </a:extLst>
            </p:cNvPr>
            <p:cNvSpPr/>
            <p:nvPr/>
          </p:nvSpPr>
          <p:spPr>
            <a:xfrm>
              <a:off x="3860400" y="3679375"/>
              <a:ext cx="260725" cy="173300"/>
            </a:xfrm>
            <a:custGeom>
              <a:avLst/>
              <a:gdLst/>
              <a:ahLst/>
              <a:cxnLst/>
              <a:rect l="l" t="t" r="r" b="b"/>
              <a:pathLst>
                <a:path w="10429" h="6932" extrusionOk="0">
                  <a:moveTo>
                    <a:pt x="2426" y="662"/>
                  </a:moveTo>
                  <a:cubicBezTo>
                    <a:pt x="2647" y="662"/>
                    <a:pt x="2804" y="819"/>
                    <a:pt x="2804" y="1008"/>
                  </a:cubicBezTo>
                  <a:cubicBezTo>
                    <a:pt x="2804" y="1197"/>
                    <a:pt x="2647" y="1355"/>
                    <a:pt x="2426" y="1355"/>
                  </a:cubicBezTo>
                  <a:lnTo>
                    <a:pt x="1733" y="1355"/>
                  </a:lnTo>
                  <a:cubicBezTo>
                    <a:pt x="1544" y="1355"/>
                    <a:pt x="1387" y="1197"/>
                    <a:pt x="1387" y="1008"/>
                  </a:cubicBezTo>
                  <a:cubicBezTo>
                    <a:pt x="1387" y="819"/>
                    <a:pt x="1544" y="662"/>
                    <a:pt x="1733" y="662"/>
                  </a:cubicBezTo>
                  <a:close/>
                  <a:moveTo>
                    <a:pt x="4537" y="662"/>
                  </a:moveTo>
                  <a:cubicBezTo>
                    <a:pt x="4726" y="662"/>
                    <a:pt x="4884" y="819"/>
                    <a:pt x="4884" y="1008"/>
                  </a:cubicBezTo>
                  <a:cubicBezTo>
                    <a:pt x="4884" y="1197"/>
                    <a:pt x="4695" y="1355"/>
                    <a:pt x="4537" y="1355"/>
                  </a:cubicBezTo>
                  <a:lnTo>
                    <a:pt x="3812" y="1355"/>
                  </a:lnTo>
                  <a:cubicBezTo>
                    <a:pt x="3623" y="1355"/>
                    <a:pt x="3466" y="1197"/>
                    <a:pt x="3466" y="1008"/>
                  </a:cubicBezTo>
                  <a:cubicBezTo>
                    <a:pt x="3466" y="819"/>
                    <a:pt x="3623" y="662"/>
                    <a:pt x="3812" y="662"/>
                  </a:cubicBezTo>
                  <a:close/>
                  <a:moveTo>
                    <a:pt x="6648" y="662"/>
                  </a:moveTo>
                  <a:cubicBezTo>
                    <a:pt x="6837" y="662"/>
                    <a:pt x="6994" y="819"/>
                    <a:pt x="6994" y="1008"/>
                  </a:cubicBezTo>
                  <a:cubicBezTo>
                    <a:pt x="6994" y="1197"/>
                    <a:pt x="6837" y="1355"/>
                    <a:pt x="6648" y="1355"/>
                  </a:cubicBezTo>
                  <a:lnTo>
                    <a:pt x="5955" y="1355"/>
                  </a:lnTo>
                  <a:cubicBezTo>
                    <a:pt x="5734" y="1355"/>
                    <a:pt x="5577" y="1197"/>
                    <a:pt x="5577" y="1008"/>
                  </a:cubicBezTo>
                  <a:cubicBezTo>
                    <a:pt x="5577" y="819"/>
                    <a:pt x="5734" y="662"/>
                    <a:pt x="5955" y="662"/>
                  </a:cubicBezTo>
                  <a:close/>
                  <a:moveTo>
                    <a:pt x="8727" y="662"/>
                  </a:moveTo>
                  <a:cubicBezTo>
                    <a:pt x="8948" y="662"/>
                    <a:pt x="9105" y="819"/>
                    <a:pt x="9105" y="1008"/>
                  </a:cubicBezTo>
                  <a:cubicBezTo>
                    <a:pt x="9105" y="1197"/>
                    <a:pt x="8948" y="1355"/>
                    <a:pt x="8727" y="1355"/>
                  </a:cubicBezTo>
                  <a:lnTo>
                    <a:pt x="8034" y="1355"/>
                  </a:lnTo>
                  <a:cubicBezTo>
                    <a:pt x="7845" y="1355"/>
                    <a:pt x="7688" y="1197"/>
                    <a:pt x="7688" y="1008"/>
                  </a:cubicBezTo>
                  <a:cubicBezTo>
                    <a:pt x="7688" y="819"/>
                    <a:pt x="7845" y="662"/>
                    <a:pt x="8034" y="662"/>
                  </a:cubicBezTo>
                  <a:close/>
                  <a:moveTo>
                    <a:pt x="2426" y="2080"/>
                  </a:moveTo>
                  <a:cubicBezTo>
                    <a:pt x="2647" y="2080"/>
                    <a:pt x="2804" y="2237"/>
                    <a:pt x="2804" y="2426"/>
                  </a:cubicBezTo>
                  <a:cubicBezTo>
                    <a:pt x="2804" y="2647"/>
                    <a:pt x="2647" y="2773"/>
                    <a:pt x="2426" y="2773"/>
                  </a:cubicBezTo>
                  <a:lnTo>
                    <a:pt x="1733" y="2773"/>
                  </a:lnTo>
                  <a:cubicBezTo>
                    <a:pt x="1544" y="2773"/>
                    <a:pt x="1387" y="2647"/>
                    <a:pt x="1387" y="2426"/>
                  </a:cubicBezTo>
                  <a:cubicBezTo>
                    <a:pt x="1387" y="2206"/>
                    <a:pt x="1544" y="2080"/>
                    <a:pt x="1733" y="2080"/>
                  </a:cubicBezTo>
                  <a:close/>
                  <a:moveTo>
                    <a:pt x="4537" y="2080"/>
                  </a:moveTo>
                  <a:cubicBezTo>
                    <a:pt x="4726" y="2080"/>
                    <a:pt x="4884" y="2237"/>
                    <a:pt x="4884" y="2426"/>
                  </a:cubicBezTo>
                  <a:cubicBezTo>
                    <a:pt x="4884" y="2647"/>
                    <a:pt x="4695" y="2773"/>
                    <a:pt x="4537" y="2773"/>
                  </a:cubicBezTo>
                  <a:lnTo>
                    <a:pt x="3812" y="2773"/>
                  </a:lnTo>
                  <a:cubicBezTo>
                    <a:pt x="3623" y="2773"/>
                    <a:pt x="3466" y="2647"/>
                    <a:pt x="3466" y="2426"/>
                  </a:cubicBezTo>
                  <a:cubicBezTo>
                    <a:pt x="3466" y="2206"/>
                    <a:pt x="3623" y="2080"/>
                    <a:pt x="3812" y="2080"/>
                  </a:cubicBezTo>
                  <a:close/>
                  <a:moveTo>
                    <a:pt x="6648" y="2080"/>
                  </a:moveTo>
                  <a:cubicBezTo>
                    <a:pt x="6837" y="2080"/>
                    <a:pt x="6994" y="2237"/>
                    <a:pt x="6994" y="2426"/>
                  </a:cubicBezTo>
                  <a:cubicBezTo>
                    <a:pt x="6994" y="2647"/>
                    <a:pt x="6837" y="2773"/>
                    <a:pt x="6648" y="2773"/>
                  </a:cubicBezTo>
                  <a:lnTo>
                    <a:pt x="5955" y="2773"/>
                  </a:lnTo>
                  <a:cubicBezTo>
                    <a:pt x="5734" y="2773"/>
                    <a:pt x="5577" y="2647"/>
                    <a:pt x="5577" y="2426"/>
                  </a:cubicBezTo>
                  <a:cubicBezTo>
                    <a:pt x="5577" y="2206"/>
                    <a:pt x="5734" y="2080"/>
                    <a:pt x="5955" y="2080"/>
                  </a:cubicBezTo>
                  <a:close/>
                  <a:moveTo>
                    <a:pt x="8727" y="2080"/>
                  </a:moveTo>
                  <a:cubicBezTo>
                    <a:pt x="8948" y="2080"/>
                    <a:pt x="9105" y="2237"/>
                    <a:pt x="9105" y="2426"/>
                  </a:cubicBezTo>
                  <a:cubicBezTo>
                    <a:pt x="9105" y="2647"/>
                    <a:pt x="8948" y="2773"/>
                    <a:pt x="8727" y="2773"/>
                  </a:cubicBezTo>
                  <a:lnTo>
                    <a:pt x="8034" y="2773"/>
                  </a:lnTo>
                  <a:cubicBezTo>
                    <a:pt x="7845" y="2773"/>
                    <a:pt x="7688" y="2647"/>
                    <a:pt x="7688" y="2426"/>
                  </a:cubicBezTo>
                  <a:cubicBezTo>
                    <a:pt x="7688" y="2206"/>
                    <a:pt x="7845" y="2080"/>
                    <a:pt x="8034" y="2080"/>
                  </a:cubicBezTo>
                  <a:close/>
                  <a:moveTo>
                    <a:pt x="2426" y="3466"/>
                  </a:moveTo>
                  <a:cubicBezTo>
                    <a:pt x="2647" y="3466"/>
                    <a:pt x="2804" y="3623"/>
                    <a:pt x="2804" y="3812"/>
                  </a:cubicBezTo>
                  <a:cubicBezTo>
                    <a:pt x="2804" y="4001"/>
                    <a:pt x="2647" y="4159"/>
                    <a:pt x="2426" y="4159"/>
                  </a:cubicBezTo>
                  <a:lnTo>
                    <a:pt x="1733" y="4159"/>
                  </a:lnTo>
                  <a:cubicBezTo>
                    <a:pt x="1544" y="4159"/>
                    <a:pt x="1387" y="4001"/>
                    <a:pt x="1387" y="3812"/>
                  </a:cubicBezTo>
                  <a:cubicBezTo>
                    <a:pt x="1387" y="3623"/>
                    <a:pt x="1544" y="3466"/>
                    <a:pt x="1733" y="3466"/>
                  </a:cubicBezTo>
                  <a:close/>
                  <a:moveTo>
                    <a:pt x="4537" y="3466"/>
                  </a:moveTo>
                  <a:cubicBezTo>
                    <a:pt x="4726" y="3466"/>
                    <a:pt x="4884" y="3623"/>
                    <a:pt x="4884" y="3812"/>
                  </a:cubicBezTo>
                  <a:cubicBezTo>
                    <a:pt x="4884" y="4001"/>
                    <a:pt x="4695" y="4159"/>
                    <a:pt x="4537" y="4159"/>
                  </a:cubicBezTo>
                  <a:lnTo>
                    <a:pt x="3812" y="4159"/>
                  </a:lnTo>
                  <a:cubicBezTo>
                    <a:pt x="3623" y="4159"/>
                    <a:pt x="3466" y="4001"/>
                    <a:pt x="3466" y="3812"/>
                  </a:cubicBezTo>
                  <a:cubicBezTo>
                    <a:pt x="3466" y="3623"/>
                    <a:pt x="3623" y="3466"/>
                    <a:pt x="3812" y="3466"/>
                  </a:cubicBezTo>
                  <a:close/>
                  <a:moveTo>
                    <a:pt x="6648" y="3466"/>
                  </a:moveTo>
                  <a:cubicBezTo>
                    <a:pt x="6837" y="3466"/>
                    <a:pt x="6994" y="3623"/>
                    <a:pt x="6994" y="3812"/>
                  </a:cubicBezTo>
                  <a:cubicBezTo>
                    <a:pt x="6994" y="4001"/>
                    <a:pt x="6837" y="4159"/>
                    <a:pt x="6648" y="4159"/>
                  </a:cubicBezTo>
                  <a:lnTo>
                    <a:pt x="5955" y="4159"/>
                  </a:lnTo>
                  <a:cubicBezTo>
                    <a:pt x="5734" y="4159"/>
                    <a:pt x="5577" y="4001"/>
                    <a:pt x="5577" y="3812"/>
                  </a:cubicBezTo>
                  <a:cubicBezTo>
                    <a:pt x="5577" y="3623"/>
                    <a:pt x="5734" y="3466"/>
                    <a:pt x="5955" y="3466"/>
                  </a:cubicBezTo>
                  <a:close/>
                  <a:moveTo>
                    <a:pt x="2426" y="4852"/>
                  </a:moveTo>
                  <a:cubicBezTo>
                    <a:pt x="2647" y="4852"/>
                    <a:pt x="2804" y="5010"/>
                    <a:pt x="2804" y="5199"/>
                  </a:cubicBezTo>
                  <a:cubicBezTo>
                    <a:pt x="2804" y="5388"/>
                    <a:pt x="2647" y="5545"/>
                    <a:pt x="2426" y="5545"/>
                  </a:cubicBezTo>
                  <a:lnTo>
                    <a:pt x="1733" y="5545"/>
                  </a:lnTo>
                  <a:cubicBezTo>
                    <a:pt x="1544" y="5545"/>
                    <a:pt x="1387" y="5388"/>
                    <a:pt x="1387" y="5199"/>
                  </a:cubicBezTo>
                  <a:cubicBezTo>
                    <a:pt x="1387" y="5010"/>
                    <a:pt x="1544" y="4852"/>
                    <a:pt x="1733" y="4852"/>
                  </a:cubicBezTo>
                  <a:close/>
                  <a:moveTo>
                    <a:pt x="4537" y="4852"/>
                  </a:moveTo>
                  <a:cubicBezTo>
                    <a:pt x="4726" y="4852"/>
                    <a:pt x="4884" y="5010"/>
                    <a:pt x="4884" y="5199"/>
                  </a:cubicBezTo>
                  <a:cubicBezTo>
                    <a:pt x="4884" y="5388"/>
                    <a:pt x="4695" y="5545"/>
                    <a:pt x="4537" y="5545"/>
                  </a:cubicBezTo>
                  <a:lnTo>
                    <a:pt x="3812" y="5545"/>
                  </a:lnTo>
                  <a:cubicBezTo>
                    <a:pt x="3623" y="5545"/>
                    <a:pt x="3466" y="5388"/>
                    <a:pt x="3466" y="5199"/>
                  </a:cubicBezTo>
                  <a:cubicBezTo>
                    <a:pt x="3466" y="5010"/>
                    <a:pt x="3623" y="4852"/>
                    <a:pt x="3812" y="4852"/>
                  </a:cubicBezTo>
                  <a:close/>
                  <a:moveTo>
                    <a:pt x="0" y="0"/>
                  </a:moveTo>
                  <a:lnTo>
                    <a:pt x="0" y="5892"/>
                  </a:lnTo>
                  <a:cubicBezTo>
                    <a:pt x="0" y="6459"/>
                    <a:pt x="473" y="6931"/>
                    <a:pt x="1071" y="6931"/>
                  </a:cubicBezTo>
                  <a:lnTo>
                    <a:pt x="6490" y="6931"/>
                  </a:lnTo>
                  <a:cubicBezTo>
                    <a:pt x="6364" y="6616"/>
                    <a:pt x="6301" y="6270"/>
                    <a:pt x="6301" y="5892"/>
                  </a:cubicBezTo>
                  <a:cubicBezTo>
                    <a:pt x="6301" y="5797"/>
                    <a:pt x="6333" y="5671"/>
                    <a:pt x="6333" y="5545"/>
                  </a:cubicBezTo>
                  <a:lnTo>
                    <a:pt x="5955" y="5545"/>
                  </a:lnTo>
                  <a:cubicBezTo>
                    <a:pt x="5734" y="5545"/>
                    <a:pt x="5577" y="5388"/>
                    <a:pt x="5577" y="5199"/>
                  </a:cubicBezTo>
                  <a:cubicBezTo>
                    <a:pt x="5577" y="5010"/>
                    <a:pt x="5734" y="4852"/>
                    <a:pt x="5955" y="4852"/>
                  </a:cubicBezTo>
                  <a:lnTo>
                    <a:pt x="6490" y="4852"/>
                  </a:lnTo>
                  <a:cubicBezTo>
                    <a:pt x="6931" y="3623"/>
                    <a:pt x="8066" y="2741"/>
                    <a:pt x="9420" y="2741"/>
                  </a:cubicBezTo>
                  <a:cubicBezTo>
                    <a:pt x="9767" y="2741"/>
                    <a:pt x="10113" y="2836"/>
                    <a:pt x="10428" y="2962"/>
                  </a:cubicBezTo>
                  <a:lnTo>
                    <a:pt x="104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8" name="Google Shape;10471;p74">
              <a:extLst>
                <a:ext uri="{FF2B5EF4-FFF2-40B4-BE49-F238E27FC236}">
                  <a16:creationId xmlns:a16="http://schemas.microsoft.com/office/drawing/2014/main" id="{1E15F174-25FB-4EF5-29CB-703369AA42E7}"/>
                </a:ext>
              </a:extLst>
            </p:cNvPr>
            <p:cNvSpPr/>
            <p:nvPr/>
          </p:nvSpPr>
          <p:spPr>
            <a:xfrm>
              <a:off x="3859600" y="3591950"/>
              <a:ext cx="261525" cy="70900"/>
            </a:xfrm>
            <a:custGeom>
              <a:avLst/>
              <a:gdLst/>
              <a:ahLst/>
              <a:cxnLst/>
              <a:rect l="l" t="t" r="r" b="b"/>
              <a:pathLst>
                <a:path w="10461" h="2836" extrusionOk="0">
                  <a:moveTo>
                    <a:pt x="1734" y="0"/>
                  </a:moveTo>
                  <a:cubicBezTo>
                    <a:pt x="1513" y="0"/>
                    <a:pt x="1356" y="158"/>
                    <a:pt x="1356" y="347"/>
                  </a:cubicBezTo>
                  <a:lnTo>
                    <a:pt x="1356" y="693"/>
                  </a:lnTo>
                  <a:lnTo>
                    <a:pt x="1009" y="693"/>
                  </a:lnTo>
                  <a:cubicBezTo>
                    <a:pt x="410" y="693"/>
                    <a:pt x="1" y="1166"/>
                    <a:pt x="1" y="1733"/>
                  </a:cubicBezTo>
                  <a:lnTo>
                    <a:pt x="1" y="2836"/>
                  </a:lnTo>
                  <a:lnTo>
                    <a:pt x="10429" y="2836"/>
                  </a:lnTo>
                  <a:lnTo>
                    <a:pt x="10429" y="1733"/>
                  </a:lnTo>
                  <a:lnTo>
                    <a:pt x="10460" y="1733"/>
                  </a:lnTo>
                  <a:cubicBezTo>
                    <a:pt x="10460" y="1134"/>
                    <a:pt x="9988" y="693"/>
                    <a:pt x="9421" y="693"/>
                  </a:cubicBezTo>
                  <a:lnTo>
                    <a:pt x="9074" y="693"/>
                  </a:lnTo>
                  <a:lnTo>
                    <a:pt x="9074" y="347"/>
                  </a:lnTo>
                  <a:cubicBezTo>
                    <a:pt x="9074" y="158"/>
                    <a:pt x="8917" y="0"/>
                    <a:pt x="8728" y="0"/>
                  </a:cubicBezTo>
                  <a:cubicBezTo>
                    <a:pt x="8539" y="0"/>
                    <a:pt x="8381" y="158"/>
                    <a:pt x="8381" y="347"/>
                  </a:cubicBezTo>
                  <a:lnTo>
                    <a:pt x="8381" y="693"/>
                  </a:lnTo>
                  <a:lnTo>
                    <a:pt x="6995" y="693"/>
                  </a:lnTo>
                  <a:lnTo>
                    <a:pt x="6995" y="347"/>
                  </a:lnTo>
                  <a:cubicBezTo>
                    <a:pt x="6995" y="158"/>
                    <a:pt x="6837" y="0"/>
                    <a:pt x="6648" y="0"/>
                  </a:cubicBezTo>
                  <a:cubicBezTo>
                    <a:pt x="6459" y="0"/>
                    <a:pt x="6302" y="158"/>
                    <a:pt x="6302" y="347"/>
                  </a:cubicBezTo>
                  <a:lnTo>
                    <a:pt x="6302" y="693"/>
                  </a:lnTo>
                  <a:lnTo>
                    <a:pt x="4159" y="693"/>
                  </a:lnTo>
                  <a:lnTo>
                    <a:pt x="4159" y="347"/>
                  </a:lnTo>
                  <a:cubicBezTo>
                    <a:pt x="4159" y="158"/>
                    <a:pt x="4002" y="0"/>
                    <a:pt x="3813" y="0"/>
                  </a:cubicBezTo>
                  <a:cubicBezTo>
                    <a:pt x="3624" y="0"/>
                    <a:pt x="3466" y="158"/>
                    <a:pt x="3466" y="347"/>
                  </a:cubicBezTo>
                  <a:lnTo>
                    <a:pt x="3466" y="693"/>
                  </a:lnTo>
                  <a:lnTo>
                    <a:pt x="2080" y="693"/>
                  </a:lnTo>
                  <a:lnTo>
                    <a:pt x="2080" y="347"/>
                  </a:ln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39" name="Google Shape;10483;p74">
            <a:extLst>
              <a:ext uri="{FF2B5EF4-FFF2-40B4-BE49-F238E27FC236}">
                <a16:creationId xmlns:a16="http://schemas.microsoft.com/office/drawing/2014/main" id="{56F4B060-DF98-04CF-0359-148C79B5A85C}"/>
              </a:ext>
            </a:extLst>
          </p:cNvPr>
          <p:cNvGrpSpPr/>
          <p:nvPr/>
        </p:nvGrpSpPr>
        <p:grpSpPr>
          <a:xfrm>
            <a:off x="10482008" y="4540371"/>
            <a:ext cx="453397" cy="480493"/>
            <a:chOff x="5727850" y="3609275"/>
            <a:chExt cx="278850" cy="277275"/>
          </a:xfrm>
          <a:solidFill>
            <a:schemeClr val="bg1"/>
          </a:solidFill>
        </p:grpSpPr>
        <p:sp>
          <p:nvSpPr>
            <p:cNvPr id="140" name="Google Shape;10484;p74">
              <a:extLst>
                <a:ext uri="{FF2B5EF4-FFF2-40B4-BE49-F238E27FC236}">
                  <a16:creationId xmlns:a16="http://schemas.microsoft.com/office/drawing/2014/main" id="{C435DDE6-5EB0-8F3F-EC0B-55CD85297572}"/>
                </a:ext>
              </a:extLst>
            </p:cNvPr>
            <p:cNvSpPr/>
            <p:nvPr/>
          </p:nvSpPr>
          <p:spPr>
            <a:xfrm>
              <a:off x="5884600" y="3765225"/>
              <a:ext cx="122100" cy="121325"/>
            </a:xfrm>
            <a:custGeom>
              <a:avLst/>
              <a:gdLst/>
              <a:ahLst/>
              <a:cxnLst/>
              <a:rect l="l" t="t" r="r" b="b"/>
              <a:pathLst>
                <a:path w="4884" h="4853" extrusionOk="0">
                  <a:moveTo>
                    <a:pt x="2426" y="662"/>
                  </a:moveTo>
                  <a:cubicBezTo>
                    <a:pt x="2646" y="662"/>
                    <a:pt x="2804" y="819"/>
                    <a:pt x="2804" y="1008"/>
                  </a:cubicBezTo>
                  <a:cubicBezTo>
                    <a:pt x="2804" y="1197"/>
                    <a:pt x="2646" y="1355"/>
                    <a:pt x="2426" y="1355"/>
                  </a:cubicBezTo>
                  <a:cubicBezTo>
                    <a:pt x="2237" y="1355"/>
                    <a:pt x="2079" y="1197"/>
                    <a:pt x="2079" y="1008"/>
                  </a:cubicBezTo>
                  <a:cubicBezTo>
                    <a:pt x="2079" y="819"/>
                    <a:pt x="2237" y="662"/>
                    <a:pt x="2426" y="662"/>
                  </a:cubicBezTo>
                  <a:close/>
                  <a:moveTo>
                    <a:pt x="2426" y="1670"/>
                  </a:moveTo>
                  <a:cubicBezTo>
                    <a:pt x="2646" y="1670"/>
                    <a:pt x="2804" y="1828"/>
                    <a:pt x="2804" y="2048"/>
                  </a:cubicBezTo>
                  <a:lnTo>
                    <a:pt x="2804" y="3781"/>
                  </a:lnTo>
                  <a:cubicBezTo>
                    <a:pt x="2804" y="3970"/>
                    <a:pt x="2646" y="4127"/>
                    <a:pt x="2426" y="4127"/>
                  </a:cubicBezTo>
                  <a:cubicBezTo>
                    <a:pt x="2237" y="4127"/>
                    <a:pt x="2079" y="3970"/>
                    <a:pt x="2079" y="3781"/>
                  </a:cubicBezTo>
                  <a:lnTo>
                    <a:pt x="2079" y="2048"/>
                  </a:lnTo>
                  <a:cubicBezTo>
                    <a:pt x="2079" y="1828"/>
                    <a:pt x="2237" y="1670"/>
                    <a:pt x="2426" y="1670"/>
                  </a:cubicBezTo>
                  <a:close/>
                  <a:moveTo>
                    <a:pt x="2426" y="0"/>
                  </a:moveTo>
                  <a:cubicBezTo>
                    <a:pt x="1103" y="0"/>
                    <a:pt x="0" y="1103"/>
                    <a:pt x="0" y="2426"/>
                  </a:cubicBezTo>
                  <a:cubicBezTo>
                    <a:pt x="0" y="3749"/>
                    <a:pt x="1103" y="4852"/>
                    <a:pt x="2426" y="4852"/>
                  </a:cubicBezTo>
                  <a:cubicBezTo>
                    <a:pt x="3781" y="4852"/>
                    <a:pt x="4883" y="3749"/>
                    <a:pt x="4883" y="2426"/>
                  </a:cubicBezTo>
                  <a:cubicBezTo>
                    <a:pt x="4883" y="1040"/>
                    <a:pt x="3781" y="0"/>
                    <a:pt x="2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1" name="Google Shape;10485;p74">
              <a:extLst>
                <a:ext uri="{FF2B5EF4-FFF2-40B4-BE49-F238E27FC236}">
                  <a16:creationId xmlns:a16="http://schemas.microsoft.com/office/drawing/2014/main" id="{BDDF5E52-8503-FDE9-E4BE-BF26BC734025}"/>
                </a:ext>
              </a:extLst>
            </p:cNvPr>
            <p:cNvSpPr/>
            <p:nvPr/>
          </p:nvSpPr>
          <p:spPr>
            <a:xfrm>
              <a:off x="5727850" y="3669125"/>
              <a:ext cx="35475" cy="216625"/>
            </a:xfrm>
            <a:custGeom>
              <a:avLst/>
              <a:gdLst/>
              <a:ahLst/>
              <a:cxnLst/>
              <a:rect l="l" t="t" r="r" b="b"/>
              <a:pathLst>
                <a:path w="1419" h="8665" extrusionOk="0">
                  <a:moveTo>
                    <a:pt x="32" y="1"/>
                  </a:moveTo>
                  <a:lnTo>
                    <a:pt x="32" y="7310"/>
                  </a:lnTo>
                  <a:cubicBezTo>
                    <a:pt x="1" y="8034"/>
                    <a:pt x="631" y="8665"/>
                    <a:pt x="1418" y="8665"/>
                  </a:cubicBezTo>
                  <a:lnTo>
                    <a:pt x="1418" y="347"/>
                  </a:lnTo>
                  <a:lnTo>
                    <a:pt x="1072" y="347"/>
                  </a:lnTo>
                  <a:cubicBezTo>
                    <a:pt x="662" y="347"/>
                    <a:pt x="316" y="253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2" name="Google Shape;10486;p74">
              <a:extLst>
                <a:ext uri="{FF2B5EF4-FFF2-40B4-BE49-F238E27FC236}">
                  <a16:creationId xmlns:a16="http://schemas.microsoft.com/office/drawing/2014/main" id="{55ADD845-05D9-6B5A-C4EC-DD9E29BE8D41}"/>
                </a:ext>
              </a:extLst>
            </p:cNvPr>
            <p:cNvSpPr/>
            <p:nvPr/>
          </p:nvSpPr>
          <p:spPr>
            <a:xfrm>
              <a:off x="5779825" y="3677800"/>
              <a:ext cx="174900" cy="207950"/>
            </a:xfrm>
            <a:custGeom>
              <a:avLst/>
              <a:gdLst/>
              <a:ahLst/>
              <a:cxnLst/>
              <a:rect l="l" t="t" r="r" b="b"/>
              <a:pathLst>
                <a:path w="6996" h="8318" extrusionOk="0">
                  <a:moveTo>
                    <a:pt x="5262" y="693"/>
                  </a:moveTo>
                  <a:cubicBezTo>
                    <a:pt x="5451" y="693"/>
                    <a:pt x="5609" y="851"/>
                    <a:pt x="5609" y="1040"/>
                  </a:cubicBezTo>
                  <a:cubicBezTo>
                    <a:pt x="5609" y="1229"/>
                    <a:pt x="5451" y="1386"/>
                    <a:pt x="5262" y="1386"/>
                  </a:cubicBezTo>
                  <a:lnTo>
                    <a:pt x="1072" y="1386"/>
                  </a:lnTo>
                  <a:cubicBezTo>
                    <a:pt x="883" y="1386"/>
                    <a:pt x="726" y="1229"/>
                    <a:pt x="726" y="1040"/>
                  </a:cubicBezTo>
                  <a:cubicBezTo>
                    <a:pt x="726" y="851"/>
                    <a:pt x="883" y="693"/>
                    <a:pt x="1072" y="693"/>
                  </a:cubicBezTo>
                  <a:close/>
                  <a:moveTo>
                    <a:pt x="5262" y="2080"/>
                  </a:moveTo>
                  <a:cubicBezTo>
                    <a:pt x="5451" y="2080"/>
                    <a:pt x="5609" y="2237"/>
                    <a:pt x="5609" y="2426"/>
                  </a:cubicBezTo>
                  <a:cubicBezTo>
                    <a:pt x="5609" y="2615"/>
                    <a:pt x="5451" y="2773"/>
                    <a:pt x="5262" y="2773"/>
                  </a:cubicBezTo>
                  <a:lnTo>
                    <a:pt x="1072" y="2773"/>
                  </a:lnTo>
                  <a:cubicBezTo>
                    <a:pt x="883" y="2773"/>
                    <a:pt x="726" y="2615"/>
                    <a:pt x="726" y="2426"/>
                  </a:cubicBezTo>
                  <a:cubicBezTo>
                    <a:pt x="726" y="2237"/>
                    <a:pt x="883" y="2080"/>
                    <a:pt x="1072" y="2080"/>
                  </a:cubicBezTo>
                  <a:close/>
                  <a:moveTo>
                    <a:pt x="1" y="0"/>
                  </a:moveTo>
                  <a:lnTo>
                    <a:pt x="1" y="8318"/>
                  </a:lnTo>
                  <a:lnTo>
                    <a:pt x="4695" y="8318"/>
                  </a:lnTo>
                  <a:cubicBezTo>
                    <a:pt x="4002" y="7750"/>
                    <a:pt x="3498" y="6868"/>
                    <a:pt x="3498" y="5892"/>
                  </a:cubicBezTo>
                  <a:cubicBezTo>
                    <a:pt x="3498" y="5766"/>
                    <a:pt x="3561" y="5640"/>
                    <a:pt x="3561" y="5545"/>
                  </a:cubicBezTo>
                  <a:lnTo>
                    <a:pt x="1072" y="5545"/>
                  </a:lnTo>
                  <a:cubicBezTo>
                    <a:pt x="883" y="5545"/>
                    <a:pt x="726" y="5388"/>
                    <a:pt x="726" y="5167"/>
                  </a:cubicBezTo>
                  <a:lnTo>
                    <a:pt x="726" y="3812"/>
                  </a:lnTo>
                  <a:cubicBezTo>
                    <a:pt x="726" y="3592"/>
                    <a:pt x="883" y="3434"/>
                    <a:pt x="1072" y="3434"/>
                  </a:cubicBezTo>
                  <a:lnTo>
                    <a:pt x="4695" y="3434"/>
                  </a:lnTo>
                  <a:cubicBezTo>
                    <a:pt x="5199" y="3056"/>
                    <a:pt x="5861" y="2773"/>
                    <a:pt x="6617" y="2773"/>
                  </a:cubicBezTo>
                  <a:cubicBezTo>
                    <a:pt x="6743" y="2773"/>
                    <a:pt x="6869" y="2804"/>
                    <a:pt x="6995" y="2804"/>
                  </a:cubicBezTo>
                  <a:lnTo>
                    <a:pt x="69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3" name="Google Shape;10487;p74">
              <a:extLst>
                <a:ext uri="{FF2B5EF4-FFF2-40B4-BE49-F238E27FC236}">
                  <a16:creationId xmlns:a16="http://schemas.microsoft.com/office/drawing/2014/main" id="{F2D8A0B0-E88D-765F-DD5E-0605C82C0509}"/>
                </a:ext>
              </a:extLst>
            </p:cNvPr>
            <p:cNvSpPr/>
            <p:nvPr/>
          </p:nvSpPr>
          <p:spPr>
            <a:xfrm>
              <a:off x="5815275" y="3781750"/>
              <a:ext cx="66200" cy="17350"/>
            </a:xfrm>
            <a:custGeom>
              <a:avLst/>
              <a:gdLst/>
              <a:ahLst/>
              <a:cxnLst/>
              <a:rect l="l" t="t" r="r" b="b"/>
              <a:pathLst>
                <a:path w="2648" h="694" extrusionOk="0">
                  <a:moveTo>
                    <a:pt x="1" y="1"/>
                  </a:moveTo>
                  <a:lnTo>
                    <a:pt x="1" y="694"/>
                  </a:lnTo>
                  <a:lnTo>
                    <a:pt x="2301" y="694"/>
                  </a:lnTo>
                  <a:cubicBezTo>
                    <a:pt x="2364" y="473"/>
                    <a:pt x="2490" y="221"/>
                    <a:pt x="26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4" name="Google Shape;10488;p74">
              <a:extLst>
                <a:ext uri="{FF2B5EF4-FFF2-40B4-BE49-F238E27FC236}">
                  <a16:creationId xmlns:a16="http://schemas.microsoft.com/office/drawing/2014/main" id="{9B818E0A-4D96-F907-7C7D-A00B36C1B10C}"/>
                </a:ext>
              </a:extLst>
            </p:cNvPr>
            <p:cNvSpPr/>
            <p:nvPr/>
          </p:nvSpPr>
          <p:spPr>
            <a:xfrm>
              <a:off x="5727850" y="3609275"/>
              <a:ext cx="226075" cy="51225"/>
            </a:xfrm>
            <a:custGeom>
              <a:avLst/>
              <a:gdLst/>
              <a:ahLst/>
              <a:cxnLst/>
              <a:rect l="l" t="t" r="r" b="b"/>
              <a:pathLst>
                <a:path w="9043" h="2049" extrusionOk="0">
                  <a:moveTo>
                    <a:pt x="1072" y="0"/>
                  </a:moveTo>
                  <a:cubicBezTo>
                    <a:pt x="473" y="0"/>
                    <a:pt x="32" y="473"/>
                    <a:pt x="32" y="1040"/>
                  </a:cubicBezTo>
                  <a:cubicBezTo>
                    <a:pt x="1" y="1576"/>
                    <a:pt x="473" y="2048"/>
                    <a:pt x="1072" y="2048"/>
                  </a:cubicBezTo>
                  <a:lnTo>
                    <a:pt x="9043" y="2048"/>
                  </a:lnTo>
                  <a:cubicBezTo>
                    <a:pt x="8475" y="2048"/>
                    <a:pt x="8034" y="1576"/>
                    <a:pt x="8034" y="1040"/>
                  </a:cubicBezTo>
                  <a:cubicBezTo>
                    <a:pt x="8034" y="441"/>
                    <a:pt x="8507" y="0"/>
                    <a:pt x="90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45" name="Google Shape;10497;p74">
            <a:extLst>
              <a:ext uri="{FF2B5EF4-FFF2-40B4-BE49-F238E27FC236}">
                <a16:creationId xmlns:a16="http://schemas.microsoft.com/office/drawing/2014/main" id="{52FC7219-7B14-09E0-AFA9-363907427AF7}"/>
              </a:ext>
            </a:extLst>
          </p:cNvPr>
          <p:cNvGrpSpPr/>
          <p:nvPr/>
        </p:nvGrpSpPr>
        <p:grpSpPr>
          <a:xfrm>
            <a:off x="10374117" y="2606105"/>
            <a:ext cx="630403" cy="670064"/>
            <a:chOff x="6553275" y="3604550"/>
            <a:chExt cx="296975" cy="296175"/>
          </a:xfrm>
          <a:solidFill>
            <a:schemeClr val="bg1"/>
          </a:solidFill>
        </p:grpSpPr>
        <p:sp>
          <p:nvSpPr>
            <p:cNvPr id="146" name="Google Shape;10498;p74">
              <a:extLst>
                <a:ext uri="{FF2B5EF4-FFF2-40B4-BE49-F238E27FC236}">
                  <a16:creationId xmlns:a16="http://schemas.microsoft.com/office/drawing/2014/main" id="{181F6A2A-9D2A-7E1B-B0FC-208AD9D30352}"/>
                </a:ext>
              </a:extLst>
            </p:cNvPr>
            <p:cNvSpPr/>
            <p:nvPr/>
          </p:nvSpPr>
          <p:spPr>
            <a:xfrm>
              <a:off x="6657250" y="3604550"/>
              <a:ext cx="86650" cy="86650"/>
            </a:xfrm>
            <a:custGeom>
              <a:avLst/>
              <a:gdLst/>
              <a:ahLst/>
              <a:cxnLst/>
              <a:rect l="l" t="t" r="r" b="b"/>
              <a:pathLst>
                <a:path w="3466" h="3466" extrusionOk="0">
                  <a:moveTo>
                    <a:pt x="1733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678" y="3466"/>
                    <a:pt x="3466" y="2678"/>
                    <a:pt x="3466" y="1733"/>
                  </a:cubicBezTo>
                  <a:cubicBezTo>
                    <a:pt x="3466" y="788"/>
                    <a:pt x="2678" y="0"/>
                    <a:pt x="17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7" name="Google Shape;10499;p74">
              <a:extLst>
                <a:ext uri="{FF2B5EF4-FFF2-40B4-BE49-F238E27FC236}">
                  <a16:creationId xmlns:a16="http://schemas.microsoft.com/office/drawing/2014/main" id="{87E3DC78-C873-62AD-6EAE-E9188E8DD1E8}"/>
                </a:ext>
              </a:extLst>
            </p:cNvPr>
            <p:cNvSpPr/>
            <p:nvPr/>
          </p:nvSpPr>
          <p:spPr>
            <a:xfrm>
              <a:off x="6553275" y="3777825"/>
              <a:ext cx="296975" cy="122900"/>
            </a:xfrm>
            <a:custGeom>
              <a:avLst/>
              <a:gdLst/>
              <a:ahLst/>
              <a:cxnLst/>
              <a:rect l="l" t="t" r="r" b="b"/>
              <a:pathLst>
                <a:path w="11879" h="4916" extrusionOk="0">
                  <a:moveTo>
                    <a:pt x="694" y="0"/>
                  </a:moveTo>
                  <a:cubicBezTo>
                    <a:pt x="316" y="0"/>
                    <a:pt x="1" y="315"/>
                    <a:pt x="1" y="693"/>
                  </a:cubicBezTo>
                  <a:cubicBezTo>
                    <a:pt x="1" y="1103"/>
                    <a:pt x="316" y="1418"/>
                    <a:pt x="694" y="1418"/>
                  </a:cubicBezTo>
                  <a:lnTo>
                    <a:pt x="694" y="4569"/>
                  </a:lnTo>
                  <a:cubicBezTo>
                    <a:pt x="694" y="4758"/>
                    <a:pt x="851" y="4915"/>
                    <a:pt x="1040" y="4915"/>
                  </a:cubicBezTo>
                  <a:lnTo>
                    <a:pt x="10807" y="4915"/>
                  </a:lnTo>
                  <a:cubicBezTo>
                    <a:pt x="11028" y="4915"/>
                    <a:pt x="11185" y="4758"/>
                    <a:pt x="11185" y="4569"/>
                  </a:cubicBezTo>
                  <a:lnTo>
                    <a:pt x="11185" y="1418"/>
                  </a:lnTo>
                  <a:cubicBezTo>
                    <a:pt x="11563" y="1418"/>
                    <a:pt x="11878" y="1103"/>
                    <a:pt x="11878" y="693"/>
                  </a:cubicBezTo>
                  <a:cubicBezTo>
                    <a:pt x="11815" y="315"/>
                    <a:pt x="11500" y="0"/>
                    <a:pt x="11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8" name="Google Shape;10500;p74">
              <a:extLst>
                <a:ext uri="{FF2B5EF4-FFF2-40B4-BE49-F238E27FC236}">
                  <a16:creationId xmlns:a16="http://schemas.microsoft.com/office/drawing/2014/main" id="{4C0FFC09-6130-A834-775A-B80EF3C21256}"/>
                </a:ext>
              </a:extLst>
            </p:cNvPr>
            <p:cNvSpPr/>
            <p:nvPr/>
          </p:nvSpPr>
          <p:spPr>
            <a:xfrm>
              <a:off x="67557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90" y="0"/>
                  </a:moveTo>
                  <a:cubicBezTo>
                    <a:pt x="190" y="126"/>
                    <a:pt x="253" y="221"/>
                    <a:pt x="253" y="347"/>
                  </a:cubicBezTo>
                  <a:cubicBezTo>
                    <a:pt x="253" y="693"/>
                    <a:pt x="158" y="1071"/>
                    <a:pt x="1" y="1386"/>
                  </a:cubicBezTo>
                  <a:cubicBezTo>
                    <a:pt x="977" y="2079"/>
                    <a:pt x="1607" y="3182"/>
                    <a:pt x="1607" y="4474"/>
                  </a:cubicBezTo>
                  <a:lnTo>
                    <a:pt x="1607" y="4852"/>
                  </a:lnTo>
                  <a:lnTo>
                    <a:pt x="2994" y="4852"/>
                  </a:lnTo>
                  <a:lnTo>
                    <a:pt x="2489" y="756"/>
                  </a:lnTo>
                  <a:cubicBezTo>
                    <a:pt x="2363" y="315"/>
                    <a:pt x="1922" y="0"/>
                    <a:pt x="14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9" name="Google Shape;10501;p74">
              <a:extLst>
                <a:ext uri="{FF2B5EF4-FFF2-40B4-BE49-F238E27FC236}">
                  <a16:creationId xmlns:a16="http://schemas.microsoft.com/office/drawing/2014/main" id="{074BDCF4-5122-5457-10B1-4B350968D327}"/>
                </a:ext>
              </a:extLst>
            </p:cNvPr>
            <p:cNvSpPr/>
            <p:nvPr/>
          </p:nvSpPr>
          <p:spPr>
            <a:xfrm>
              <a:off x="6570600" y="3640000"/>
              <a:ext cx="74850" cy="121300"/>
            </a:xfrm>
            <a:custGeom>
              <a:avLst/>
              <a:gdLst/>
              <a:ahLst/>
              <a:cxnLst/>
              <a:rect l="l" t="t" r="r" b="b"/>
              <a:pathLst>
                <a:path w="2994" h="4852" extrusionOk="0">
                  <a:moveTo>
                    <a:pt x="1545" y="0"/>
                  </a:moveTo>
                  <a:cubicBezTo>
                    <a:pt x="1072" y="0"/>
                    <a:pt x="663" y="315"/>
                    <a:pt x="505" y="788"/>
                  </a:cubicBezTo>
                  <a:lnTo>
                    <a:pt x="1" y="4852"/>
                  </a:lnTo>
                  <a:lnTo>
                    <a:pt x="1356" y="4852"/>
                  </a:lnTo>
                  <a:lnTo>
                    <a:pt x="1356" y="4474"/>
                  </a:lnTo>
                  <a:lnTo>
                    <a:pt x="1387" y="4474"/>
                  </a:lnTo>
                  <a:cubicBezTo>
                    <a:pt x="1387" y="3182"/>
                    <a:pt x="2017" y="2048"/>
                    <a:pt x="2994" y="1386"/>
                  </a:cubicBezTo>
                  <a:cubicBezTo>
                    <a:pt x="2836" y="1071"/>
                    <a:pt x="2773" y="693"/>
                    <a:pt x="2773" y="347"/>
                  </a:cubicBezTo>
                  <a:cubicBezTo>
                    <a:pt x="2773" y="221"/>
                    <a:pt x="2773" y="95"/>
                    <a:pt x="2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50" name="Google Shape;10502;p74">
              <a:extLst>
                <a:ext uri="{FF2B5EF4-FFF2-40B4-BE49-F238E27FC236}">
                  <a16:creationId xmlns:a16="http://schemas.microsoft.com/office/drawing/2014/main" id="{4FC7FA92-714E-AF28-0D9C-F5B3915D0B45}"/>
                </a:ext>
              </a:extLst>
            </p:cNvPr>
            <p:cNvSpPr/>
            <p:nvPr/>
          </p:nvSpPr>
          <p:spPr>
            <a:xfrm>
              <a:off x="6707650" y="3688025"/>
              <a:ext cx="70925" cy="70925"/>
            </a:xfrm>
            <a:custGeom>
              <a:avLst/>
              <a:gdLst/>
              <a:ahLst/>
              <a:cxnLst/>
              <a:rect l="l" t="t" r="r" b="b"/>
              <a:pathLst>
                <a:path w="2837" h="2837" extrusionOk="0">
                  <a:moveTo>
                    <a:pt x="1482" y="1"/>
                  </a:moveTo>
                  <a:cubicBezTo>
                    <a:pt x="1450" y="32"/>
                    <a:pt x="1418" y="64"/>
                    <a:pt x="1324" y="127"/>
                  </a:cubicBezTo>
                  <a:cubicBezTo>
                    <a:pt x="1324" y="190"/>
                    <a:pt x="1292" y="253"/>
                    <a:pt x="1261" y="284"/>
                  </a:cubicBezTo>
                  <a:lnTo>
                    <a:pt x="1" y="1923"/>
                  </a:lnTo>
                  <a:lnTo>
                    <a:pt x="1" y="2836"/>
                  </a:lnTo>
                  <a:lnTo>
                    <a:pt x="2742" y="2836"/>
                  </a:lnTo>
                  <a:lnTo>
                    <a:pt x="2742" y="2553"/>
                  </a:lnTo>
                  <a:lnTo>
                    <a:pt x="2836" y="2553"/>
                  </a:lnTo>
                  <a:cubicBezTo>
                    <a:pt x="2836" y="1513"/>
                    <a:pt x="2332" y="599"/>
                    <a:pt x="14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51" name="Google Shape;10503;p74">
              <a:extLst>
                <a:ext uri="{FF2B5EF4-FFF2-40B4-BE49-F238E27FC236}">
                  <a16:creationId xmlns:a16="http://schemas.microsoft.com/office/drawing/2014/main" id="{8D0815AB-A05A-D90B-A70F-7E7A276AF986}"/>
                </a:ext>
              </a:extLst>
            </p:cNvPr>
            <p:cNvSpPr/>
            <p:nvPr/>
          </p:nvSpPr>
          <p:spPr>
            <a:xfrm>
              <a:off x="6621025" y="3688825"/>
              <a:ext cx="70900" cy="73275"/>
            </a:xfrm>
            <a:custGeom>
              <a:avLst/>
              <a:gdLst/>
              <a:ahLst/>
              <a:cxnLst/>
              <a:rect l="l" t="t" r="r" b="b"/>
              <a:pathLst>
                <a:path w="2836" h="2931" extrusionOk="0">
                  <a:moveTo>
                    <a:pt x="1323" y="0"/>
                  </a:moveTo>
                  <a:cubicBezTo>
                    <a:pt x="536" y="567"/>
                    <a:pt x="0" y="1513"/>
                    <a:pt x="0" y="2584"/>
                  </a:cubicBezTo>
                  <a:lnTo>
                    <a:pt x="0" y="2930"/>
                  </a:lnTo>
                  <a:lnTo>
                    <a:pt x="2741" y="2930"/>
                  </a:lnTo>
                  <a:lnTo>
                    <a:pt x="2741" y="1922"/>
                  </a:lnTo>
                  <a:lnTo>
                    <a:pt x="2836" y="1922"/>
                  </a:lnTo>
                  <a:lnTo>
                    <a:pt x="1575" y="284"/>
                  </a:lnTo>
                  <a:cubicBezTo>
                    <a:pt x="1512" y="252"/>
                    <a:pt x="1512" y="158"/>
                    <a:pt x="1481" y="126"/>
                  </a:cubicBezTo>
                  <a:cubicBezTo>
                    <a:pt x="1449" y="95"/>
                    <a:pt x="1355" y="63"/>
                    <a:pt x="1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52" name="Google Shape;10234;p74">
            <a:extLst>
              <a:ext uri="{FF2B5EF4-FFF2-40B4-BE49-F238E27FC236}">
                <a16:creationId xmlns:a16="http://schemas.microsoft.com/office/drawing/2014/main" id="{29331EE5-7070-D062-71AB-AB396BB85A60}"/>
              </a:ext>
            </a:extLst>
          </p:cNvPr>
          <p:cNvGrpSpPr/>
          <p:nvPr/>
        </p:nvGrpSpPr>
        <p:grpSpPr>
          <a:xfrm>
            <a:off x="5049260" y="2654321"/>
            <a:ext cx="627059" cy="670064"/>
            <a:chOff x="4263650" y="3235150"/>
            <a:chExt cx="295400" cy="296175"/>
          </a:xfrm>
          <a:solidFill>
            <a:schemeClr val="bg1"/>
          </a:solidFill>
        </p:grpSpPr>
        <p:sp>
          <p:nvSpPr>
            <p:cNvPr id="153" name="Google Shape;10235;p74">
              <a:extLst>
                <a:ext uri="{FF2B5EF4-FFF2-40B4-BE49-F238E27FC236}">
                  <a16:creationId xmlns:a16="http://schemas.microsoft.com/office/drawing/2014/main" id="{7D82E6A8-4B13-16DE-2EAC-0A7050B48CEA}"/>
                </a:ext>
              </a:extLst>
            </p:cNvPr>
            <p:cNvSpPr/>
            <p:nvPr/>
          </p:nvSpPr>
          <p:spPr>
            <a:xfrm>
              <a:off x="4393625" y="3391100"/>
              <a:ext cx="35450" cy="35475"/>
            </a:xfrm>
            <a:custGeom>
              <a:avLst/>
              <a:gdLst/>
              <a:ahLst/>
              <a:cxnLst/>
              <a:rect l="l" t="t" r="r" b="b"/>
              <a:pathLst>
                <a:path w="1418" h="1419" extrusionOk="0">
                  <a:moveTo>
                    <a:pt x="725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63" y="1103"/>
                    <a:pt x="315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54" name="Google Shape;10236;p74">
              <a:extLst>
                <a:ext uri="{FF2B5EF4-FFF2-40B4-BE49-F238E27FC236}">
                  <a16:creationId xmlns:a16="http://schemas.microsoft.com/office/drawing/2014/main" id="{BA190773-2F4C-A6BA-6257-857BCE0F0FE2}"/>
                </a:ext>
              </a:extLst>
            </p:cNvPr>
            <p:cNvSpPr/>
            <p:nvPr/>
          </p:nvSpPr>
          <p:spPr>
            <a:xfrm>
              <a:off x="4377075" y="3443875"/>
              <a:ext cx="70125" cy="34675"/>
            </a:xfrm>
            <a:custGeom>
              <a:avLst/>
              <a:gdLst/>
              <a:ahLst/>
              <a:cxnLst/>
              <a:rect l="l" t="t" r="r" b="b"/>
              <a:pathLst>
                <a:path w="2805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805" y="1387"/>
                  </a:lnTo>
                  <a:cubicBezTo>
                    <a:pt x="2805" y="630"/>
                    <a:pt x="2174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55" name="Google Shape;10237;p74">
              <a:extLst>
                <a:ext uri="{FF2B5EF4-FFF2-40B4-BE49-F238E27FC236}">
                  <a16:creationId xmlns:a16="http://schemas.microsoft.com/office/drawing/2014/main" id="{4608C045-98B3-AA14-477F-2DB0E1AAE08B}"/>
                </a:ext>
              </a:extLst>
            </p:cNvPr>
            <p:cNvSpPr/>
            <p:nvPr/>
          </p:nvSpPr>
          <p:spPr>
            <a:xfrm>
              <a:off x="4333750" y="3357225"/>
              <a:ext cx="156775" cy="174100"/>
            </a:xfrm>
            <a:custGeom>
              <a:avLst/>
              <a:gdLst/>
              <a:ahLst/>
              <a:cxnLst/>
              <a:rect l="l" t="t" r="r" b="b"/>
              <a:pathLst>
                <a:path w="6271" h="6964" extrusionOk="0">
                  <a:moveTo>
                    <a:pt x="3088" y="725"/>
                  </a:moveTo>
                  <a:cubicBezTo>
                    <a:pt x="3813" y="725"/>
                    <a:pt x="4506" y="1356"/>
                    <a:pt x="4506" y="2080"/>
                  </a:cubicBezTo>
                  <a:cubicBezTo>
                    <a:pt x="4506" y="2458"/>
                    <a:pt x="4348" y="2805"/>
                    <a:pt x="4096" y="3025"/>
                  </a:cubicBezTo>
                  <a:cubicBezTo>
                    <a:pt x="4727" y="3372"/>
                    <a:pt x="5168" y="4065"/>
                    <a:pt x="5168" y="4853"/>
                  </a:cubicBezTo>
                  <a:lnTo>
                    <a:pt x="5168" y="5199"/>
                  </a:lnTo>
                  <a:cubicBezTo>
                    <a:pt x="5168" y="5388"/>
                    <a:pt x="5010" y="5546"/>
                    <a:pt x="4821" y="5546"/>
                  </a:cubicBezTo>
                  <a:lnTo>
                    <a:pt x="1293" y="5546"/>
                  </a:lnTo>
                  <a:cubicBezTo>
                    <a:pt x="1103" y="5546"/>
                    <a:pt x="946" y="5388"/>
                    <a:pt x="946" y="5199"/>
                  </a:cubicBezTo>
                  <a:lnTo>
                    <a:pt x="946" y="4853"/>
                  </a:lnTo>
                  <a:lnTo>
                    <a:pt x="1040" y="4853"/>
                  </a:lnTo>
                  <a:cubicBezTo>
                    <a:pt x="1040" y="4065"/>
                    <a:pt x="1450" y="3403"/>
                    <a:pt x="2080" y="3025"/>
                  </a:cubicBezTo>
                  <a:cubicBezTo>
                    <a:pt x="1860" y="2805"/>
                    <a:pt x="1702" y="2458"/>
                    <a:pt x="1702" y="2080"/>
                  </a:cubicBezTo>
                  <a:cubicBezTo>
                    <a:pt x="1702" y="1356"/>
                    <a:pt x="2332" y="725"/>
                    <a:pt x="3088" y="725"/>
                  </a:cubicBezTo>
                  <a:close/>
                  <a:moveTo>
                    <a:pt x="1" y="1"/>
                  </a:moveTo>
                  <a:lnTo>
                    <a:pt x="1" y="6617"/>
                  </a:lnTo>
                  <a:cubicBezTo>
                    <a:pt x="1" y="6806"/>
                    <a:pt x="158" y="6963"/>
                    <a:pt x="347" y="6963"/>
                  </a:cubicBezTo>
                  <a:lnTo>
                    <a:pt x="5924" y="6963"/>
                  </a:lnTo>
                  <a:cubicBezTo>
                    <a:pt x="6113" y="6963"/>
                    <a:pt x="6270" y="6806"/>
                    <a:pt x="6270" y="6617"/>
                  </a:cubicBezTo>
                  <a:lnTo>
                    <a:pt x="62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56" name="Google Shape;10238;p74">
              <a:extLst>
                <a:ext uri="{FF2B5EF4-FFF2-40B4-BE49-F238E27FC236}">
                  <a16:creationId xmlns:a16="http://schemas.microsoft.com/office/drawing/2014/main" id="{4EF8F63F-BAE5-D75A-E81E-AE66CAEC9324}"/>
                </a:ext>
              </a:extLst>
            </p:cNvPr>
            <p:cNvSpPr/>
            <p:nvPr/>
          </p:nvSpPr>
          <p:spPr>
            <a:xfrm>
              <a:off x="4316425" y="3235150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418"/>
                  </a:lnTo>
                  <a:lnTo>
                    <a:pt x="7625" y="1418"/>
                  </a:lnTo>
                  <a:lnTo>
                    <a:pt x="7625" y="347"/>
                  </a:lnTo>
                  <a:lnTo>
                    <a:pt x="7656" y="347"/>
                  </a:lnTo>
                  <a:cubicBezTo>
                    <a:pt x="7656" y="158"/>
                    <a:pt x="7499" y="1"/>
                    <a:pt x="7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57" name="Google Shape;10239;p74">
              <a:extLst>
                <a:ext uri="{FF2B5EF4-FFF2-40B4-BE49-F238E27FC236}">
                  <a16:creationId xmlns:a16="http://schemas.microsoft.com/office/drawing/2014/main" id="{B5971E38-0EEB-802F-828B-9E489FCEE911}"/>
                </a:ext>
              </a:extLst>
            </p:cNvPr>
            <p:cNvSpPr/>
            <p:nvPr/>
          </p:nvSpPr>
          <p:spPr>
            <a:xfrm>
              <a:off x="4263650" y="3288700"/>
              <a:ext cx="295400" cy="137875"/>
            </a:xfrm>
            <a:custGeom>
              <a:avLst/>
              <a:gdLst/>
              <a:ahLst/>
              <a:cxnLst/>
              <a:rect l="l" t="t" r="r" b="b"/>
              <a:pathLst>
                <a:path w="11816" h="5515" extrusionOk="0">
                  <a:moveTo>
                    <a:pt x="10082" y="662"/>
                  </a:moveTo>
                  <a:cubicBezTo>
                    <a:pt x="10303" y="662"/>
                    <a:pt x="10461" y="820"/>
                    <a:pt x="10461" y="1009"/>
                  </a:cubicBezTo>
                  <a:cubicBezTo>
                    <a:pt x="10461" y="1198"/>
                    <a:pt x="10303" y="1356"/>
                    <a:pt x="10082" y="1356"/>
                  </a:cubicBezTo>
                  <a:cubicBezTo>
                    <a:pt x="9893" y="1356"/>
                    <a:pt x="9736" y="1198"/>
                    <a:pt x="9736" y="1009"/>
                  </a:cubicBezTo>
                  <a:cubicBezTo>
                    <a:pt x="9767" y="820"/>
                    <a:pt x="9893" y="662"/>
                    <a:pt x="10082" y="662"/>
                  </a:cubicBezTo>
                  <a:close/>
                  <a:moveTo>
                    <a:pt x="1041" y="1"/>
                  </a:moveTo>
                  <a:cubicBezTo>
                    <a:pt x="442" y="1"/>
                    <a:pt x="1" y="442"/>
                    <a:pt x="1" y="1009"/>
                  </a:cubicBezTo>
                  <a:lnTo>
                    <a:pt x="1" y="4475"/>
                  </a:lnTo>
                  <a:cubicBezTo>
                    <a:pt x="1" y="5073"/>
                    <a:pt x="473" y="5514"/>
                    <a:pt x="1041" y="5514"/>
                  </a:cubicBezTo>
                  <a:lnTo>
                    <a:pt x="2112" y="5514"/>
                  </a:lnTo>
                  <a:lnTo>
                    <a:pt x="2112" y="2395"/>
                  </a:lnTo>
                  <a:cubicBezTo>
                    <a:pt x="2112" y="2206"/>
                    <a:pt x="2269" y="2049"/>
                    <a:pt x="2458" y="2049"/>
                  </a:cubicBezTo>
                  <a:lnTo>
                    <a:pt x="9421" y="2049"/>
                  </a:lnTo>
                  <a:cubicBezTo>
                    <a:pt x="9610" y="2049"/>
                    <a:pt x="9767" y="2206"/>
                    <a:pt x="9767" y="2395"/>
                  </a:cubicBezTo>
                  <a:lnTo>
                    <a:pt x="9767" y="5514"/>
                  </a:lnTo>
                  <a:lnTo>
                    <a:pt x="10807" y="5514"/>
                  </a:lnTo>
                  <a:cubicBezTo>
                    <a:pt x="11406" y="5514"/>
                    <a:pt x="11815" y="5042"/>
                    <a:pt x="11815" y="4475"/>
                  </a:cubicBezTo>
                  <a:lnTo>
                    <a:pt x="11815" y="1009"/>
                  </a:lnTo>
                  <a:cubicBezTo>
                    <a:pt x="11815" y="410"/>
                    <a:pt x="11343" y="1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58" name="Google Shape;10251;p74">
            <a:extLst>
              <a:ext uri="{FF2B5EF4-FFF2-40B4-BE49-F238E27FC236}">
                <a16:creationId xmlns:a16="http://schemas.microsoft.com/office/drawing/2014/main" id="{DCF2F2A8-DE73-3165-B74E-1CC9C80116C5}"/>
              </a:ext>
            </a:extLst>
          </p:cNvPr>
          <p:cNvGrpSpPr/>
          <p:nvPr/>
        </p:nvGrpSpPr>
        <p:grpSpPr>
          <a:xfrm>
            <a:off x="9500511" y="2659877"/>
            <a:ext cx="406347" cy="670064"/>
            <a:chOff x="6164975" y="3211525"/>
            <a:chExt cx="191425" cy="296175"/>
          </a:xfrm>
          <a:solidFill>
            <a:schemeClr val="bg1"/>
          </a:solidFill>
        </p:grpSpPr>
        <p:sp>
          <p:nvSpPr>
            <p:cNvPr id="159" name="Google Shape;10252;p74">
              <a:extLst>
                <a:ext uri="{FF2B5EF4-FFF2-40B4-BE49-F238E27FC236}">
                  <a16:creationId xmlns:a16="http://schemas.microsoft.com/office/drawing/2014/main" id="{0F4B5714-DE51-21B3-0CAB-A3A7AA00E14F}"/>
                </a:ext>
              </a:extLst>
            </p:cNvPr>
            <p:cNvSpPr/>
            <p:nvPr/>
          </p:nvSpPr>
          <p:spPr>
            <a:xfrm>
              <a:off x="6269750" y="3371400"/>
              <a:ext cx="68525" cy="84300"/>
            </a:xfrm>
            <a:custGeom>
              <a:avLst/>
              <a:gdLst/>
              <a:ahLst/>
              <a:cxnLst/>
              <a:rect l="l" t="t" r="r" b="b"/>
              <a:pathLst>
                <a:path w="2741" h="3372" extrusionOk="0">
                  <a:moveTo>
                    <a:pt x="1670" y="1"/>
                  </a:moveTo>
                  <a:cubicBezTo>
                    <a:pt x="1166" y="316"/>
                    <a:pt x="599" y="505"/>
                    <a:pt x="0" y="568"/>
                  </a:cubicBezTo>
                  <a:lnTo>
                    <a:pt x="0" y="1482"/>
                  </a:lnTo>
                  <a:lnTo>
                    <a:pt x="1890" y="3372"/>
                  </a:lnTo>
                  <a:lnTo>
                    <a:pt x="2741" y="3372"/>
                  </a:lnTo>
                  <a:lnTo>
                    <a:pt x="2741" y="3340"/>
                  </a:lnTo>
                  <a:lnTo>
                    <a:pt x="2741" y="2301"/>
                  </a:lnTo>
                  <a:cubicBezTo>
                    <a:pt x="2741" y="1356"/>
                    <a:pt x="2300" y="536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60" name="Google Shape;10253;p74">
              <a:extLst>
                <a:ext uri="{FF2B5EF4-FFF2-40B4-BE49-F238E27FC236}">
                  <a16:creationId xmlns:a16="http://schemas.microsoft.com/office/drawing/2014/main" id="{FAB28E64-9640-E6D0-D896-EAB89A23239F}"/>
                </a:ext>
              </a:extLst>
            </p:cNvPr>
            <p:cNvSpPr/>
            <p:nvPr/>
          </p:nvSpPr>
          <p:spPr>
            <a:xfrm>
              <a:off x="6228775" y="3424175"/>
              <a:ext cx="62250" cy="30750"/>
            </a:xfrm>
            <a:custGeom>
              <a:avLst/>
              <a:gdLst/>
              <a:ahLst/>
              <a:cxnLst/>
              <a:rect l="l" t="t" r="r" b="b"/>
              <a:pathLst>
                <a:path w="2490" h="1230" extrusionOk="0">
                  <a:moveTo>
                    <a:pt x="1229" y="1"/>
                  </a:moveTo>
                  <a:lnTo>
                    <a:pt x="1" y="1229"/>
                  </a:lnTo>
                  <a:lnTo>
                    <a:pt x="2490" y="1229"/>
                  </a:ln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61" name="Google Shape;10254;p74">
              <a:extLst>
                <a:ext uri="{FF2B5EF4-FFF2-40B4-BE49-F238E27FC236}">
                  <a16:creationId xmlns:a16="http://schemas.microsoft.com/office/drawing/2014/main" id="{1D2FCF8F-9E8D-0D8A-C4AC-6F0713915599}"/>
                </a:ext>
              </a:extLst>
            </p:cNvPr>
            <p:cNvSpPr/>
            <p:nvPr/>
          </p:nvSpPr>
          <p:spPr>
            <a:xfrm>
              <a:off x="6182300" y="3369825"/>
              <a:ext cx="69350" cy="85100"/>
            </a:xfrm>
            <a:custGeom>
              <a:avLst/>
              <a:gdLst/>
              <a:ahLst/>
              <a:cxnLst/>
              <a:rect l="l" t="t" r="r" b="b"/>
              <a:pathLst>
                <a:path w="2774" h="3404" extrusionOk="0">
                  <a:moveTo>
                    <a:pt x="1072" y="1"/>
                  </a:moveTo>
                  <a:cubicBezTo>
                    <a:pt x="411" y="599"/>
                    <a:pt x="1" y="1419"/>
                    <a:pt x="1" y="2332"/>
                  </a:cubicBezTo>
                  <a:lnTo>
                    <a:pt x="1" y="3403"/>
                  </a:lnTo>
                  <a:lnTo>
                    <a:pt x="883" y="3403"/>
                  </a:lnTo>
                  <a:lnTo>
                    <a:pt x="2773" y="1513"/>
                  </a:lnTo>
                  <a:lnTo>
                    <a:pt x="2773" y="599"/>
                  </a:lnTo>
                  <a:cubicBezTo>
                    <a:pt x="2143" y="568"/>
                    <a:pt x="1576" y="316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62" name="Google Shape;10255;p74">
              <a:extLst>
                <a:ext uri="{FF2B5EF4-FFF2-40B4-BE49-F238E27FC236}">
                  <a16:creationId xmlns:a16="http://schemas.microsoft.com/office/drawing/2014/main" id="{D52D9362-303C-C2E2-23C2-E673122A2C36}"/>
                </a:ext>
              </a:extLst>
            </p:cNvPr>
            <p:cNvSpPr/>
            <p:nvPr/>
          </p:nvSpPr>
          <p:spPr>
            <a:xfrm>
              <a:off x="6164975" y="34722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316"/>
                    <a:pt x="7278" y="1"/>
                    <a:pt x="69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63" name="Google Shape;10256;p74">
              <a:extLst>
                <a:ext uri="{FF2B5EF4-FFF2-40B4-BE49-F238E27FC236}">
                  <a16:creationId xmlns:a16="http://schemas.microsoft.com/office/drawing/2014/main" id="{5B285447-DEBC-9BA4-E3A3-89C5D29F574D}"/>
                </a:ext>
              </a:extLst>
            </p:cNvPr>
            <p:cNvSpPr/>
            <p:nvPr/>
          </p:nvSpPr>
          <p:spPr>
            <a:xfrm>
              <a:off x="6164975" y="3211525"/>
              <a:ext cx="191425" cy="35475"/>
            </a:xfrm>
            <a:custGeom>
              <a:avLst/>
              <a:gdLst/>
              <a:ahLst/>
              <a:cxnLst/>
              <a:rect l="l" t="t" r="r" b="b"/>
              <a:pathLst>
                <a:path w="7657" h="1419" extrusionOk="0">
                  <a:moveTo>
                    <a:pt x="725" y="0"/>
                  </a:moveTo>
                  <a:cubicBezTo>
                    <a:pt x="316" y="0"/>
                    <a:pt x="1" y="315"/>
                    <a:pt x="1" y="725"/>
                  </a:cubicBezTo>
                  <a:cubicBezTo>
                    <a:pt x="1" y="1103"/>
                    <a:pt x="316" y="1418"/>
                    <a:pt x="725" y="1418"/>
                  </a:cubicBezTo>
                  <a:lnTo>
                    <a:pt x="6932" y="1418"/>
                  </a:lnTo>
                  <a:cubicBezTo>
                    <a:pt x="7341" y="1418"/>
                    <a:pt x="7657" y="1103"/>
                    <a:pt x="7657" y="725"/>
                  </a:cubicBezTo>
                  <a:cubicBezTo>
                    <a:pt x="7594" y="284"/>
                    <a:pt x="7278" y="0"/>
                    <a:pt x="69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64" name="Google Shape;10257;p74">
              <a:extLst>
                <a:ext uri="{FF2B5EF4-FFF2-40B4-BE49-F238E27FC236}">
                  <a16:creationId xmlns:a16="http://schemas.microsoft.com/office/drawing/2014/main" id="{11B88575-229D-ADEE-BE3B-5D1165D98D99}"/>
                </a:ext>
              </a:extLst>
            </p:cNvPr>
            <p:cNvSpPr/>
            <p:nvPr/>
          </p:nvSpPr>
          <p:spPr>
            <a:xfrm>
              <a:off x="6183100" y="3262725"/>
              <a:ext cx="155175" cy="35650"/>
            </a:xfrm>
            <a:custGeom>
              <a:avLst/>
              <a:gdLst/>
              <a:ahLst/>
              <a:cxnLst/>
              <a:rect l="l" t="t" r="r" b="b"/>
              <a:pathLst>
                <a:path w="6207" h="1426" extrusionOk="0">
                  <a:moveTo>
                    <a:pt x="0" y="0"/>
                  </a:moveTo>
                  <a:lnTo>
                    <a:pt x="0" y="441"/>
                  </a:lnTo>
                  <a:lnTo>
                    <a:pt x="568" y="788"/>
                  </a:lnTo>
                  <a:cubicBezTo>
                    <a:pt x="1355" y="1213"/>
                    <a:pt x="2237" y="1426"/>
                    <a:pt x="3112" y="1426"/>
                  </a:cubicBezTo>
                  <a:cubicBezTo>
                    <a:pt x="3986" y="1426"/>
                    <a:pt x="4852" y="1213"/>
                    <a:pt x="5608" y="788"/>
                  </a:cubicBezTo>
                  <a:lnTo>
                    <a:pt x="6207" y="441"/>
                  </a:lnTo>
                  <a:lnTo>
                    <a:pt x="620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65" name="Google Shape;10258;p74">
              <a:extLst>
                <a:ext uri="{FF2B5EF4-FFF2-40B4-BE49-F238E27FC236}">
                  <a16:creationId xmlns:a16="http://schemas.microsoft.com/office/drawing/2014/main" id="{9E012856-6661-BA06-3E24-52313492B6DE}"/>
                </a:ext>
              </a:extLst>
            </p:cNvPr>
            <p:cNvSpPr/>
            <p:nvPr/>
          </p:nvSpPr>
          <p:spPr>
            <a:xfrm>
              <a:off x="6181525" y="3294225"/>
              <a:ext cx="155975" cy="74050"/>
            </a:xfrm>
            <a:custGeom>
              <a:avLst/>
              <a:gdLst/>
              <a:ahLst/>
              <a:cxnLst/>
              <a:rect l="l" t="t" r="r" b="b"/>
              <a:pathLst>
                <a:path w="6239" h="2962" extrusionOk="0">
                  <a:moveTo>
                    <a:pt x="0" y="0"/>
                  </a:moveTo>
                  <a:cubicBezTo>
                    <a:pt x="126" y="1607"/>
                    <a:pt x="1481" y="2962"/>
                    <a:pt x="3119" y="2962"/>
                  </a:cubicBezTo>
                  <a:cubicBezTo>
                    <a:pt x="4758" y="2962"/>
                    <a:pt x="6112" y="1607"/>
                    <a:pt x="6238" y="0"/>
                  </a:cubicBezTo>
                  <a:lnTo>
                    <a:pt x="6238" y="0"/>
                  </a:lnTo>
                  <a:lnTo>
                    <a:pt x="5986" y="126"/>
                  </a:lnTo>
                  <a:cubicBezTo>
                    <a:pt x="5136" y="631"/>
                    <a:pt x="4096" y="883"/>
                    <a:pt x="3119" y="883"/>
                  </a:cubicBezTo>
                  <a:cubicBezTo>
                    <a:pt x="2143" y="883"/>
                    <a:pt x="1166" y="631"/>
                    <a:pt x="252" y="12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66" name="Google Shape;10297;p74">
            <a:extLst>
              <a:ext uri="{FF2B5EF4-FFF2-40B4-BE49-F238E27FC236}">
                <a16:creationId xmlns:a16="http://schemas.microsoft.com/office/drawing/2014/main" id="{08D108FF-E707-3303-577A-3A5B9BEEB62B}"/>
              </a:ext>
            </a:extLst>
          </p:cNvPr>
          <p:cNvGrpSpPr/>
          <p:nvPr/>
        </p:nvGrpSpPr>
        <p:grpSpPr>
          <a:xfrm>
            <a:off x="6018198" y="2642090"/>
            <a:ext cx="627007" cy="666500"/>
            <a:chOff x="4629125" y="3235150"/>
            <a:chExt cx="295375" cy="294600"/>
          </a:xfrm>
          <a:solidFill>
            <a:schemeClr val="bg1"/>
          </a:solidFill>
        </p:grpSpPr>
        <p:sp>
          <p:nvSpPr>
            <p:cNvPr id="167" name="Google Shape;10298;p74">
              <a:extLst>
                <a:ext uri="{FF2B5EF4-FFF2-40B4-BE49-F238E27FC236}">
                  <a16:creationId xmlns:a16="http://schemas.microsoft.com/office/drawing/2014/main" id="{620C9988-BD1F-D177-1CB4-0B3D4575FE86}"/>
                </a:ext>
              </a:extLst>
            </p:cNvPr>
            <p:cNvSpPr/>
            <p:nvPr/>
          </p:nvSpPr>
          <p:spPr>
            <a:xfrm>
              <a:off x="4696850" y="33911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64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68" name="Google Shape;10299;p74">
              <a:extLst>
                <a:ext uri="{FF2B5EF4-FFF2-40B4-BE49-F238E27FC236}">
                  <a16:creationId xmlns:a16="http://schemas.microsoft.com/office/drawing/2014/main" id="{7ACD8104-6B6E-A3B0-09F8-5F7583E07021}"/>
                </a:ext>
              </a:extLst>
            </p:cNvPr>
            <p:cNvSpPr/>
            <p:nvPr/>
          </p:nvSpPr>
          <p:spPr>
            <a:xfrm>
              <a:off x="4680300" y="3443875"/>
              <a:ext cx="69350" cy="34675"/>
            </a:xfrm>
            <a:custGeom>
              <a:avLst/>
              <a:gdLst/>
              <a:ahLst/>
              <a:cxnLst/>
              <a:rect l="l" t="t" r="r" b="b"/>
              <a:pathLst>
                <a:path w="2774" h="1387" extrusionOk="0">
                  <a:moveTo>
                    <a:pt x="1387" y="0"/>
                  </a:moveTo>
                  <a:cubicBezTo>
                    <a:pt x="631" y="0"/>
                    <a:pt x="1" y="630"/>
                    <a:pt x="1" y="1387"/>
                  </a:cubicBezTo>
                  <a:lnTo>
                    <a:pt x="2773" y="1387"/>
                  </a:lnTo>
                  <a:cubicBezTo>
                    <a:pt x="2773" y="630"/>
                    <a:pt x="2175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69" name="Google Shape;10300;p74">
              <a:extLst>
                <a:ext uri="{FF2B5EF4-FFF2-40B4-BE49-F238E27FC236}">
                  <a16:creationId xmlns:a16="http://schemas.microsoft.com/office/drawing/2014/main" id="{491E5C06-AC04-5B4D-88AC-C61E3CED3181}"/>
                </a:ext>
              </a:extLst>
            </p:cNvPr>
            <p:cNvSpPr/>
            <p:nvPr/>
          </p:nvSpPr>
          <p:spPr>
            <a:xfrm>
              <a:off x="4629125" y="3339900"/>
              <a:ext cx="295375" cy="189850"/>
            </a:xfrm>
            <a:custGeom>
              <a:avLst/>
              <a:gdLst/>
              <a:ahLst/>
              <a:cxnLst/>
              <a:rect l="l" t="t" r="r" b="b"/>
              <a:pathLst>
                <a:path w="11815" h="7594" extrusionOk="0">
                  <a:moveTo>
                    <a:pt x="10050" y="2080"/>
                  </a:moveTo>
                  <a:cubicBezTo>
                    <a:pt x="10239" y="2080"/>
                    <a:pt x="10397" y="2238"/>
                    <a:pt x="10397" y="2427"/>
                  </a:cubicBezTo>
                  <a:cubicBezTo>
                    <a:pt x="10397" y="2616"/>
                    <a:pt x="10239" y="2773"/>
                    <a:pt x="10050" y="2773"/>
                  </a:cubicBezTo>
                  <a:lnTo>
                    <a:pt x="6553" y="2773"/>
                  </a:lnTo>
                  <a:cubicBezTo>
                    <a:pt x="6333" y="2773"/>
                    <a:pt x="6175" y="2616"/>
                    <a:pt x="6175" y="2427"/>
                  </a:cubicBezTo>
                  <a:cubicBezTo>
                    <a:pt x="6175" y="2238"/>
                    <a:pt x="6333" y="2080"/>
                    <a:pt x="6553" y="2080"/>
                  </a:cubicBezTo>
                  <a:close/>
                  <a:moveTo>
                    <a:pt x="10050" y="3466"/>
                  </a:moveTo>
                  <a:cubicBezTo>
                    <a:pt x="10239" y="3466"/>
                    <a:pt x="10397" y="3624"/>
                    <a:pt x="10397" y="3813"/>
                  </a:cubicBezTo>
                  <a:cubicBezTo>
                    <a:pt x="10397" y="4002"/>
                    <a:pt x="10239" y="4159"/>
                    <a:pt x="10050" y="4159"/>
                  </a:cubicBezTo>
                  <a:lnTo>
                    <a:pt x="6553" y="4159"/>
                  </a:lnTo>
                  <a:cubicBezTo>
                    <a:pt x="6333" y="4159"/>
                    <a:pt x="6175" y="4002"/>
                    <a:pt x="6175" y="3813"/>
                  </a:cubicBezTo>
                  <a:cubicBezTo>
                    <a:pt x="6175" y="3624"/>
                    <a:pt x="6333" y="3466"/>
                    <a:pt x="6553" y="3466"/>
                  </a:cubicBezTo>
                  <a:close/>
                  <a:moveTo>
                    <a:pt x="10050" y="4821"/>
                  </a:moveTo>
                  <a:cubicBezTo>
                    <a:pt x="10239" y="4821"/>
                    <a:pt x="10397" y="4978"/>
                    <a:pt x="10397" y="5199"/>
                  </a:cubicBezTo>
                  <a:cubicBezTo>
                    <a:pt x="10397" y="5388"/>
                    <a:pt x="10239" y="5546"/>
                    <a:pt x="10050" y="5546"/>
                  </a:cubicBezTo>
                  <a:lnTo>
                    <a:pt x="6553" y="5546"/>
                  </a:lnTo>
                  <a:cubicBezTo>
                    <a:pt x="6333" y="5546"/>
                    <a:pt x="6175" y="5388"/>
                    <a:pt x="6175" y="5199"/>
                  </a:cubicBezTo>
                  <a:cubicBezTo>
                    <a:pt x="6175" y="4978"/>
                    <a:pt x="6333" y="4821"/>
                    <a:pt x="6553" y="4821"/>
                  </a:cubicBezTo>
                  <a:close/>
                  <a:moveTo>
                    <a:pt x="3403" y="1418"/>
                  </a:moveTo>
                  <a:cubicBezTo>
                    <a:pt x="4127" y="1418"/>
                    <a:pt x="4757" y="2049"/>
                    <a:pt x="4757" y="2773"/>
                  </a:cubicBezTo>
                  <a:cubicBezTo>
                    <a:pt x="4757" y="3151"/>
                    <a:pt x="4600" y="3498"/>
                    <a:pt x="4379" y="3718"/>
                  </a:cubicBezTo>
                  <a:cubicBezTo>
                    <a:pt x="5009" y="4065"/>
                    <a:pt x="5451" y="4758"/>
                    <a:pt x="5451" y="5546"/>
                  </a:cubicBezTo>
                  <a:lnTo>
                    <a:pt x="5451" y="5892"/>
                  </a:lnTo>
                  <a:lnTo>
                    <a:pt x="5514" y="5892"/>
                  </a:lnTo>
                  <a:cubicBezTo>
                    <a:pt x="5514" y="6081"/>
                    <a:pt x="5356" y="6239"/>
                    <a:pt x="5167" y="6239"/>
                  </a:cubicBezTo>
                  <a:lnTo>
                    <a:pt x="1701" y="6239"/>
                  </a:lnTo>
                  <a:cubicBezTo>
                    <a:pt x="1512" y="6239"/>
                    <a:pt x="1355" y="6081"/>
                    <a:pt x="1355" y="5892"/>
                  </a:cubicBezTo>
                  <a:lnTo>
                    <a:pt x="1355" y="5546"/>
                  </a:lnTo>
                  <a:cubicBezTo>
                    <a:pt x="1355" y="4758"/>
                    <a:pt x="1764" y="4096"/>
                    <a:pt x="2395" y="3718"/>
                  </a:cubicBezTo>
                  <a:cubicBezTo>
                    <a:pt x="2174" y="3498"/>
                    <a:pt x="2016" y="3151"/>
                    <a:pt x="2016" y="2773"/>
                  </a:cubicBezTo>
                  <a:cubicBezTo>
                    <a:pt x="2016" y="2049"/>
                    <a:pt x="2647" y="1418"/>
                    <a:pt x="3403" y="1418"/>
                  </a:cubicBezTo>
                  <a:close/>
                  <a:moveTo>
                    <a:pt x="1040" y="1"/>
                  </a:moveTo>
                  <a:cubicBezTo>
                    <a:pt x="441" y="1"/>
                    <a:pt x="0" y="473"/>
                    <a:pt x="0" y="1009"/>
                  </a:cubicBezTo>
                  <a:lnTo>
                    <a:pt x="0" y="6554"/>
                  </a:lnTo>
                  <a:cubicBezTo>
                    <a:pt x="0" y="7152"/>
                    <a:pt x="473" y="7593"/>
                    <a:pt x="1040" y="7593"/>
                  </a:cubicBezTo>
                  <a:lnTo>
                    <a:pt x="10806" y="7593"/>
                  </a:lnTo>
                  <a:cubicBezTo>
                    <a:pt x="11373" y="7593"/>
                    <a:pt x="11815" y="7121"/>
                    <a:pt x="11815" y="6554"/>
                  </a:cubicBezTo>
                  <a:lnTo>
                    <a:pt x="11815" y="1009"/>
                  </a:lnTo>
                  <a:cubicBezTo>
                    <a:pt x="11783" y="473"/>
                    <a:pt x="11310" y="1"/>
                    <a:pt x="10743" y="1"/>
                  </a:cubicBezTo>
                  <a:lnTo>
                    <a:pt x="7593" y="1"/>
                  </a:lnTo>
                  <a:lnTo>
                    <a:pt x="7593" y="347"/>
                  </a:lnTo>
                  <a:cubicBezTo>
                    <a:pt x="7593" y="946"/>
                    <a:pt x="7120" y="1355"/>
                    <a:pt x="6585" y="1355"/>
                  </a:cubicBezTo>
                  <a:lnTo>
                    <a:pt x="5198" y="1355"/>
                  </a:lnTo>
                  <a:cubicBezTo>
                    <a:pt x="4600" y="1355"/>
                    <a:pt x="4190" y="883"/>
                    <a:pt x="4190" y="347"/>
                  </a:cubicBezTo>
                  <a:lnTo>
                    <a:pt x="419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70" name="Google Shape;10301;p74">
              <a:extLst>
                <a:ext uri="{FF2B5EF4-FFF2-40B4-BE49-F238E27FC236}">
                  <a16:creationId xmlns:a16="http://schemas.microsoft.com/office/drawing/2014/main" id="{19E52E06-29B5-9417-BFD7-072F26ABA0E2}"/>
                </a:ext>
              </a:extLst>
            </p:cNvPr>
            <p:cNvSpPr/>
            <p:nvPr/>
          </p:nvSpPr>
          <p:spPr>
            <a:xfrm>
              <a:off x="4714975" y="3287125"/>
              <a:ext cx="122100" cy="70125"/>
            </a:xfrm>
            <a:custGeom>
              <a:avLst/>
              <a:gdLst/>
              <a:ahLst/>
              <a:cxnLst/>
              <a:rect l="l" t="t" r="r" b="b"/>
              <a:pathLst>
                <a:path w="4884" h="2805" extrusionOk="0">
                  <a:moveTo>
                    <a:pt x="693" y="1"/>
                  </a:moveTo>
                  <a:cubicBezTo>
                    <a:pt x="315" y="1"/>
                    <a:pt x="0" y="316"/>
                    <a:pt x="0" y="725"/>
                  </a:cubicBezTo>
                  <a:cubicBezTo>
                    <a:pt x="0" y="1104"/>
                    <a:pt x="315" y="1419"/>
                    <a:pt x="693" y="1419"/>
                  </a:cubicBezTo>
                  <a:lnTo>
                    <a:pt x="1418" y="1419"/>
                  </a:lnTo>
                  <a:lnTo>
                    <a:pt x="1418" y="2458"/>
                  </a:lnTo>
                  <a:cubicBezTo>
                    <a:pt x="1386" y="2647"/>
                    <a:pt x="1544" y="2805"/>
                    <a:pt x="1733" y="2805"/>
                  </a:cubicBezTo>
                  <a:lnTo>
                    <a:pt x="3119" y="2805"/>
                  </a:lnTo>
                  <a:cubicBezTo>
                    <a:pt x="3308" y="2805"/>
                    <a:pt x="3466" y="2647"/>
                    <a:pt x="3466" y="2458"/>
                  </a:cubicBezTo>
                  <a:lnTo>
                    <a:pt x="3466" y="1419"/>
                  </a:lnTo>
                  <a:lnTo>
                    <a:pt x="4159" y="1419"/>
                  </a:lnTo>
                  <a:cubicBezTo>
                    <a:pt x="4568" y="1419"/>
                    <a:pt x="4883" y="1104"/>
                    <a:pt x="4883" y="725"/>
                  </a:cubicBezTo>
                  <a:cubicBezTo>
                    <a:pt x="4883" y="316"/>
                    <a:pt x="4568" y="1"/>
                    <a:pt x="41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71" name="Google Shape;10302;p74">
              <a:extLst>
                <a:ext uri="{FF2B5EF4-FFF2-40B4-BE49-F238E27FC236}">
                  <a16:creationId xmlns:a16="http://schemas.microsoft.com/office/drawing/2014/main" id="{EBF8D666-33CA-7B66-26AE-258484233321}"/>
                </a:ext>
              </a:extLst>
            </p:cNvPr>
            <p:cNvSpPr/>
            <p:nvPr/>
          </p:nvSpPr>
          <p:spPr>
            <a:xfrm>
              <a:off x="4732300" y="3235150"/>
              <a:ext cx="86650" cy="35475"/>
            </a:xfrm>
            <a:custGeom>
              <a:avLst/>
              <a:gdLst/>
              <a:ahLst/>
              <a:cxnLst/>
              <a:rect l="l" t="t" r="r" b="b"/>
              <a:pathLst>
                <a:path w="3466" h="1419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lnTo>
                    <a:pt x="3466" y="1418"/>
                  </a:lnTo>
                  <a:lnTo>
                    <a:pt x="3466" y="347"/>
                  </a:lnTo>
                  <a:cubicBezTo>
                    <a:pt x="3466" y="158"/>
                    <a:pt x="3308" y="1"/>
                    <a:pt x="3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72" name="Google Shape;10352;p74">
            <a:extLst>
              <a:ext uri="{FF2B5EF4-FFF2-40B4-BE49-F238E27FC236}">
                <a16:creationId xmlns:a16="http://schemas.microsoft.com/office/drawing/2014/main" id="{694B2720-1A4F-0F14-461E-6A13A39D9AD5}"/>
              </a:ext>
            </a:extLst>
          </p:cNvPr>
          <p:cNvGrpSpPr/>
          <p:nvPr/>
        </p:nvGrpSpPr>
        <p:grpSpPr>
          <a:xfrm>
            <a:off x="6911053" y="2653395"/>
            <a:ext cx="628705" cy="672439"/>
            <a:chOff x="4991425" y="3234750"/>
            <a:chExt cx="296175" cy="297225"/>
          </a:xfrm>
          <a:solidFill>
            <a:schemeClr val="bg1"/>
          </a:solidFill>
        </p:grpSpPr>
        <p:sp>
          <p:nvSpPr>
            <p:cNvPr id="173" name="Google Shape;10353;p74">
              <a:extLst>
                <a:ext uri="{FF2B5EF4-FFF2-40B4-BE49-F238E27FC236}">
                  <a16:creationId xmlns:a16="http://schemas.microsoft.com/office/drawing/2014/main" id="{FEC5DD1B-737B-8ED9-D75C-FC89507690C9}"/>
                </a:ext>
              </a:extLst>
            </p:cNvPr>
            <p:cNvSpPr/>
            <p:nvPr/>
          </p:nvSpPr>
          <p:spPr>
            <a:xfrm>
              <a:off x="5077275" y="3304450"/>
              <a:ext cx="122100" cy="99275"/>
            </a:xfrm>
            <a:custGeom>
              <a:avLst/>
              <a:gdLst/>
              <a:ahLst/>
              <a:cxnLst/>
              <a:rect l="l" t="t" r="r" b="b"/>
              <a:pathLst>
                <a:path w="4884" h="3971" extrusionOk="0">
                  <a:moveTo>
                    <a:pt x="2426" y="1"/>
                  </a:moveTo>
                  <a:cubicBezTo>
                    <a:pt x="1103" y="1"/>
                    <a:pt x="0" y="1104"/>
                    <a:pt x="0" y="2427"/>
                  </a:cubicBezTo>
                  <a:cubicBezTo>
                    <a:pt x="0" y="3025"/>
                    <a:pt x="190" y="3530"/>
                    <a:pt x="536" y="3971"/>
                  </a:cubicBezTo>
                  <a:cubicBezTo>
                    <a:pt x="820" y="3624"/>
                    <a:pt x="1103" y="3309"/>
                    <a:pt x="1481" y="3057"/>
                  </a:cubicBezTo>
                  <a:cubicBezTo>
                    <a:pt x="1261" y="2805"/>
                    <a:pt x="1103" y="2458"/>
                    <a:pt x="1103" y="2112"/>
                  </a:cubicBezTo>
                  <a:cubicBezTo>
                    <a:pt x="1103" y="1356"/>
                    <a:pt x="1733" y="726"/>
                    <a:pt x="2489" y="726"/>
                  </a:cubicBezTo>
                  <a:cubicBezTo>
                    <a:pt x="3214" y="726"/>
                    <a:pt x="3844" y="1356"/>
                    <a:pt x="3844" y="2112"/>
                  </a:cubicBezTo>
                  <a:cubicBezTo>
                    <a:pt x="3844" y="2458"/>
                    <a:pt x="3687" y="2805"/>
                    <a:pt x="3466" y="3057"/>
                  </a:cubicBezTo>
                  <a:cubicBezTo>
                    <a:pt x="3844" y="3246"/>
                    <a:pt x="4128" y="3561"/>
                    <a:pt x="4317" y="3971"/>
                  </a:cubicBezTo>
                  <a:cubicBezTo>
                    <a:pt x="4695" y="3530"/>
                    <a:pt x="4884" y="3025"/>
                    <a:pt x="4884" y="2427"/>
                  </a:cubicBezTo>
                  <a:cubicBezTo>
                    <a:pt x="4884" y="1104"/>
                    <a:pt x="378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74" name="Google Shape;10354;p74">
              <a:extLst>
                <a:ext uri="{FF2B5EF4-FFF2-40B4-BE49-F238E27FC236}">
                  <a16:creationId xmlns:a16="http://schemas.microsoft.com/office/drawing/2014/main" id="{5E44AAC9-F148-10F2-F776-30E7F5A250A5}"/>
                </a:ext>
              </a:extLst>
            </p:cNvPr>
            <p:cNvSpPr/>
            <p:nvPr/>
          </p:nvSpPr>
          <p:spPr>
            <a:xfrm>
              <a:off x="5121375" y="3339900"/>
              <a:ext cx="35475" cy="35475"/>
            </a:xfrm>
            <a:custGeom>
              <a:avLst/>
              <a:gdLst/>
              <a:ahLst/>
              <a:cxnLst/>
              <a:rect l="l" t="t" r="r" b="b"/>
              <a:pathLst>
                <a:path w="1419" h="1419" extrusionOk="0">
                  <a:moveTo>
                    <a:pt x="725" y="1"/>
                  </a:moveTo>
                  <a:cubicBezTo>
                    <a:pt x="316" y="1"/>
                    <a:pt x="1" y="316"/>
                    <a:pt x="1" y="694"/>
                  </a:cubicBezTo>
                  <a:cubicBezTo>
                    <a:pt x="1" y="1103"/>
                    <a:pt x="316" y="1418"/>
                    <a:pt x="725" y="1418"/>
                  </a:cubicBezTo>
                  <a:cubicBezTo>
                    <a:pt x="1103" y="1418"/>
                    <a:pt x="1418" y="1103"/>
                    <a:pt x="1418" y="694"/>
                  </a:cubicBezTo>
                  <a:cubicBezTo>
                    <a:pt x="1418" y="316"/>
                    <a:pt x="1103" y="1"/>
                    <a:pt x="7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75" name="Google Shape;10355;p74">
              <a:extLst>
                <a:ext uri="{FF2B5EF4-FFF2-40B4-BE49-F238E27FC236}">
                  <a16:creationId xmlns:a16="http://schemas.microsoft.com/office/drawing/2014/main" id="{39FDF15D-DC76-45D9-C451-6A8B052ADF0F}"/>
                </a:ext>
              </a:extLst>
            </p:cNvPr>
            <p:cNvSpPr/>
            <p:nvPr/>
          </p:nvSpPr>
          <p:spPr>
            <a:xfrm>
              <a:off x="5009550" y="3234750"/>
              <a:ext cx="259150" cy="261125"/>
            </a:xfrm>
            <a:custGeom>
              <a:avLst/>
              <a:gdLst/>
              <a:ahLst/>
              <a:cxnLst/>
              <a:rect l="l" t="t" r="r" b="b"/>
              <a:pathLst>
                <a:path w="10366" h="10445" extrusionOk="0">
                  <a:moveTo>
                    <a:pt x="5198" y="2159"/>
                  </a:moveTo>
                  <a:cubicBezTo>
                    <a:pt x="6931" y="2159"/>
                    <a:pt x="8286" y="3514"/>
                    <a:pt x="8286" y="5246"/>
                  </a:cubicBezTo>
                  <a:cubicBezTo>
                    <a:pt x="8286" y="6916"/>
                    <a:pt x="6931" y="8365"/>
                    <a:pt x="5198" y="8365"/>
                  </a:cubicBezTo>
                  <a:cubicBezTo>
                    <a:pt x="3340" y="8365"/>
                    <a:pt x="2079" y="6822"/>
                    <a:pt x="2079" y="5246"/>
                  </a:cubicBezTo>
                  <a:cubicBezTo>
                    <a:pt x="2079" y="3514"/>
                    <a:pt x="3497" y="2159"/>
                    <a:pt x="5198" y="2159"/>
                  </a:cubicBezTo>
                  <a:close/>
                  <a:moveTo>
                    <a:pt x="5167" y="1"/>
                  </a:moveTo>
                  <a:cubicBezTo>
                    <a:pt x="5088" y="1"/>
                    <a:pt x="5009" y="17"/>
                    <a:pt x="4946" y="48"/>
                  </a:cubicBezTo>
                  <a:lnTo>
                    <a:pt x="4001" y="836"/>
                  </a:lnTo>
                  <a:lnTo>
                    <a:pt x="2773" y="678"/>
                  </a:lnTo>
                  <a:cubicBezTo>
                    <a:pt x="2756" y="675"/>
                    <a:pt x="2739" y="673"/>
                    <a:pt x="2723" y="673"/>
                  </a:cubicBezTo>
                  <a:cubicBezTo>
                    <a:pt x="2583" y="673"/>
                    <a:pt x="2454" y="786"/>
                    <a:pt x="2426" y="899"/>
                  </a:cubicBezTo>
                  <a:lnTo>
                    <a:pt x="1953" y="2033"/>
                  </a:lnTo>
                  <a:lnTo>
                    <a:pt x="819" y="2505"/>
                  </a:lnTo>
                  <a:cubicBezTo>
                    <a:pt x="662" y="2568"/>
                    <a:pt x="567" y="2694"/>
                    <a:pt x="630" y="2852"/>
                  </a:cubicBezTo>
                  <a:lnTo>
                    <a:pt x="788" y="4081"/>
                  </a:lnTo>
                  <a:lnTo>
                    <a:pt x="32" y="5026"/>
                  </a:lnTo>
                  <a:cubicBezTo>
                    <a:pt x="0" y="5183"/>
                    <a:pt x="0" y="5341"/>
                    <a:pt x="63" y="5467"/>
                  </a:cubicBezTo>
                  <a:lnTo>
                    <a:pt x="819" y="6381"/>
                  </a:lnTo>
                  <a:lnTo>
                    <a:pt x="662" y="7609"/>
                  </a:lnTo>
                  <a:cubicBezTo>
                    <a:pt x="630" y="7767"/>
                    <a:pt x="725" y="7924"/>
                    <a:pt x="851" y="7956"/>
                  </a:cubicBezTo>
                  <a:lnTo>
                    <a:pt x="1985" y="8428"/>
                  </a:lnTo>
                  <a:lnTo>
                    <a:pt x="2457" y="9594"/>
                  </a:lnTo>
                  <a:cubicBezTo>
                    <a:pt x="2536" y="9725"/>
                    <a:pt x="2637" y="9791"/>
                    <a:pt x="2741" y="9791"/>
                  </a:cubicBezTo>
                  <a:cubicBezTo>
                    <a:pt x="2762" y="9791"/>
                    <a:pt x="2783" y="9788"/>
                    <a:pt x="2804" y="9783"/>
                  </a:cubicBezTo>
                  <a:lnTo>
                    <a:pt x="4033" y="9626"/>
                  </a:lnTo>
                  <a:lnTo>
                    <a:pt x="4978" y="10382"/>
                  </a:lnTo>
                  <a:cubicBezTo>
                    <a:pt x="5072" y="10413"/>
                    <a:pt x="5104" y="10445"/>
                    <a:pt x="5167" y="10445"/>
                  </a:cubicBezTo>
                  <a:cubicBezTo>
                    <a:pt x="5261" y="10445"/>
                    <a:pt x="5324" y="10413"/>
                    <a:pt x="5387" y="10382"/>
                  </a:cubicBezTo>
                  <a:lnTo>
                    <a:pt x="6333" y="9626"/>
                  </a:lnTo>
                  <a:lnTo>
                    <a:pt x="7530" y="9783"/>
                  </a:lnTo>
                  <a:cubicBezTo>
                    <a:pt x="7687" y="9783"/>
                    <a:pt x="7876" y="9689"/>
                    <a:pt x="7908" y="9594"/>
                  </a:cubicBezTo>
                  <a:lnTo>
                    <a:pt x="8380" y="8428"/>
                  </a:lnTo>
                  <a:lnTo>
                    <a:pt x="9515" y="7956"/>
                  </a:lnTo>
                  <a:cubicBezTo>
                    <a:pt x="9672" y="7893"/>
                    <a:pt x="9735" y="7767"/>
                    <a:pt x="9704" y="7609"/>
                  </a:cubicBezTo>
                  <a:lnTo>
                    <a:pt x="9546" y="6381"/>
                  </a:lnTo>
                  <a:lnTo>
                    <a:pt x="10302" y="5467"/>
                  </a:lnTo>
                  <a:cubicBezTo>
                    <a:pt x="10365" y="5341"/>
                    <a:pt x="10365" y="5120"/>
                    <a:pt x="10302" y="5026"/>
                  </a:cubicBezTo>
                  <a:lnTo>
                    <a:pt x="9546" y="4081"/>
                  </a:lnTo>
                  <a:lnTo>
                    <a:pt x="9704" y="2852"/>
                  </a:lnTo>
                  <a:cubicBezTo>
                    <a:pt x="9735" y="2694"/>
                    <a:pt x="9641" y="2537"/>
                    <a:pt x="9515" y="2505"/>
                  </a:cubicBezTo>
                  <a:lnTo>
                    <a:pt x="8380" y="2033"/>
                  </a:lnTo>
                  <a:lnTo>
                    <a:pt x="7908" y="899"/>
                  </a:lnTo>
                  <a:cubicBezTo>
                    <a:pt x="7826" y="762"/>
                    <a:pt x="7719" y="672"/>
                    <a:pt x="7589" y="672"/>
                  </a:cubicBezTo>
                  <a:cubicBezTo>
                    <a:pt x="7570" y="672"/>
                    <a:pt x="7550" y="674"/>
                    <a:pt x="7530" y="678"/>
                  </a:cubicBezTo>
                  <a:lnTo>
                    <a:pt x="6333" y="836"/>
                  </a:lnTo>
                  <a:lnTo>
                    <a:pt x="5387" y="48"/>
                  </a:lnTo>
                  <a:cubicBezTo>
                    <a:pt x="5324" y="17"/>
                    <a:pt x="5246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76" name="Google Shape;10356;p74">
              <a:extLst>
                <a:ext uri="{FF2B5EF4-FFF2-40B4-BE49-F238E27FC236}">
                  <a16:creationId xmlns:a16="http://schemas.microsoft.com/office/drawing/2014/main" id="{BA5E3CCD-99B7-059F-C04F-3C1EB7D8AFC8}"/>
                </a:ext>
              </a:extLst>
            </p:cNvPr>
            <p:cNvSpPr/>
            <p:nvPr/>
          </p:nvSpPr>
          <p:spPr>
            <a:xfrm>
              <a:off x="5105625" y="3391900"/>
              <a:ext cx="66975" cy="34675"/>
            </a:xfrm>
            <a:custGeom>
              <a:avLst/>
              <a:gdLst/>
              <a:ahLst/>
              <a:cxnLst/>
              <a:rect l="l" t="t" r="r" b="b"/>
              <a:pathLst>
                <a:path w="2679" h="1387" extrusionOk="0">
                  <a:moveTo>
                    <a:pt x="1355" y="0"/>
                  </a:moveTo>
                  <a:cubicBezTo>
                    <a:pt x="725" y="0"/>
                    <a:pt x="190" y="441"/>
                    <a:pt x="1" y="977"/>
                  </a:cubicBezTo>
                  <a:cubicBezTo>
                    <a:pt x="410" y="1229"/>
                    <a:pt x="820" y="1386"/>
                    <a:pt x="1355" y="1386"/>
                  </a:cubicBezTo>
                  <a:cubicBezTo>
                    <a:pt x="1859" y="1386"/>
                    <a:pt x="2301" y="1229"/>
                    <a:pt x="2679" y="977"/>
                  </a:cubicBezTo>
                  <a:cubicBezTo>
                    <a:pt x="2521" y="410"/>
                    <a:pt x="1985" y="0"/>
                    <a:pt x="1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77" name="Google Shape;10357;p74">
              <a:extLst>
                <a:ext uri="{FF2B5EF4-FFF2-40B4-BE49-F238E27FC236}">
                  <a16:creationId xmlns:a16="http://schemas.microsoft.com/office/drawing/2014/main" id="{58C0FEA1-DA26-D9C4-7D61-14CD16C3C9A7}"/>
                </a:ext>
              </a:extLst>
            </p:cNvPr>
            <p:cNvSpPr/>
            <p:nvPr/>
          </p:nvSpPr>
          <p:spPr>
            <a:xfrm>
              <a:off x="5192275" y="3443075"/>
              <a:ext cx="95325" cy="86975"/>
            </a:xfrm>
            <a:custGeom>
              <a:avLst/>
              <a:gdLst/>
              <a:ahLst/>
              <a:cxnLst/>
              <a:rect l="l" t="t" r="r" b="b"/>
              <a:pathLst>
                <a:path w="3813" h="3479" extrusionOk="0">
                  <a:moveTo>
                    <a:pt x="2867" y="1"/>
                  </a:moveTo>
                  <a:cubicBezTo>
                    <a:pt x="2741" y="127"/>
                    <a:pt x="2647" y="221"/>
                    <a:pt x="2489" y="284"/>
                  </a:cubicBezTo>
                  <a:lnTo>
                    <a:pt x="1607" y="631"/>
                  </a:lnTo>
                  <a:lnTo>
                    <a:pt x="1260" y="1482"/>
                  </a:lnTo>
                  <a:cubicBezTo>
                    <a:pt x="1103" y="1891"/>
                    <a:pt x="693" y="2112"/>
                    <a:pt x="284" y="2112"/>
                  </a:cubicBezTo>
                  <a:lnTo>
                    <a:pt x="158" y="2112"/>
                  </a:lnTo>
                  <a:lnTo>
                    <a:pt x="0" y="2080"/>
                  </a:lnTo>
                  <a:lnTo>
                    <a:pt x="1166" y="3372"/>
                  </a:lnTo>
                  <a:cubicBezTo>
                    <a:pt x="1237" y="3443"/>
                    <a:pt x="1343" y="3478"/>
                    <a:pt x="1445" y="3478"/>
                  </a:cubicBezTo>
                  <a:cubicBezTo>
                    <a:pt x="1479" y="3478"/>
                    <a:pt x="1512" y="3474"/>
                    <a:pt x="1544" y="3466"/>
                  </a:cubicBezTo>
                  <a:cubicBezTo>
                    <a:pt x="1638" y="3403"/>
                    <a:pt x="1764" y="3340"/>
                    <a:pt x="1764" y="3183"/>
                  </a:cubicBezTo>
                  <a:lnTo>
                    <a:pt x="2080" y="1639"/>
                  </a:lnTo>
                  <a:lnTo>
                    <a:pt x="3497" y="1324"/>
                  </a:lnTo>
                  <a:cubicBezTo>
                    <a:pt x="3532" y="1338"/>
                    <a:pt x="3563" y="1344"/>
                    <a:pt x="3592" y="1344"/>
                  </a:cubicBezTo>
                  <a:cubicBezTo>
                    <a:pt x="3693" y="1344"/>
                    <a:pt x="3756" y="1265"/>
                    <a:pt x="3781" y="1167"/>
                  </a:cubicBezTo>
                  <a:cubicBezTo>
                    <a:pt x="3812" y="1072"/>
                    <a:pt x="3781" y="946"/>
                    <a:pt x="3686" y="820"/>
                  </a:cubicBezTo>
                  <a:lnTo>
                    <a:pt x="286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78" name="Google Shape;10358;p74">
              <a:extLst>
                <a:ext uri="{FF2B5EF4-FFF2-40B4-BE49-F238E27FC236}">
                  <a16:creationId xmlns:a16="http://schemas.microsoft.com/office/drawing/2014/main" id="{0302CD5B-D5B7-7105-7BDD-FEC700865839}"/>
                </a:ext>
              </a:extLst>
            </p:cNvPr>
            <p:cNvSpPr/>
            <p:nvPr/>
          </p:nvSpPr>
          <p:spPr>
            <a:xfrm>
              <a:off x="4991425" y="3444650"/>
              <a:ext cx="95325" cy="87325"/>
            </a:xfrm>
            <a:custGeom>
              <a:avLst/>
              <a:gdLst/>
              <a:ahLst/>
              <a:cxnLst/>
              <a:rect l="l" t="t" r="r" b="b"/>
              <a:pathLst>
                <a:path w="3813" h="3493" extrusionOk="0">
                  <a:moveTo>
                    <a:pt x="946" y="1"/>
                  </a:moveTo>
                  <a:lnTo>
                    <a:pt x="126" y="851"/>
                  </a:lnTo>
                  <a:cubicBezTo>
                    <a:pt x="0" y="851"/>
                    <a:pt x="0" y="1009"/>
                    <a:pt x="32" y="1104"/>
                  </a:cubicBezTo>
                  <a:cubicBezTo>
                    <a:pt x="95" y="1230"/>
                    <a:pt x="158" y="1324"/>
                    <a:pt x="315" y="1356"/>
                  </a:cubicBezTo>
                  <a:lnTo>
                    <a:pt x="1733" y="1671"/>
                  </a:lnTo>
                  <a:lnTo>
                    <a:pt x="2048" y="3214"/>
                  </a:lnTo>
                  <a:cubicBezTo>
                    <a:pt x="2080" y="3309"/>
                    <a:pt x="2174" y="3435"/>
                    <a:pt x="2300" y="3466"/>
                  </a:cubicBezTo>
                  <a:cubicBezTo>
                    <a:pt x="2328" y="3485"/>
                    <a:pt x="2361" y="3492"/>
                    <a:pt x="2396" y="3492"/>
                  </a:cubicBezTo>
                  <a:cubicBezTo>
                    <a:pt x="2482" y="3492"/>
                    <a:pt x="2580" y="3448"/>
                    <a:pt x="2647" y="3403"/>
                  </a:cubicBezTo>
                  <a:lnTo>
                    <a:pt x="3813" y="2112"/>
                  </a:lnTo>
                  <a:lnTo>
                    <a:pt x="3813" y="2112"/>
                  </a:lnTo>
                  <a:lnTo>
                    <a:pt x="3624" y="2143"/>
                  </a:lnTo>
                  <a:lnTo>
                    <a:pt x="3561" y="2143"/>
                  </a:lnTo>
                  <a:cubicBezTo>
                    <a:pt x="3119" y="2143"/>
                    <a:pt x="2773" y="1891"/>
                    <a:pt x="2552" y="1513"/>
                  </a:cubicBezTo>
                  <a:lnTo>
                    <a:pt x="2206" y="631"/>
                  </a:lnTo>
                  <a:lnTo>
                    <a:pt x="1355" y="284"/>
                  </a:lnTo>
                  <a:cubicBezTo>
                    <a:pt x="1198" y="221"/>
                    <a:pt x="1072" y="127"/>
                    <a:pt x="9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79" name="Google Shape;10390;p74">
            <a:extLst>
              <a:ext uri="{FF2B5EF4-FFF2-40B4-BE49-F238E27FC236}">
                <a16:creationId xmlns:a16="http://schemas.microsoft.com/office/drawing/2014/main" id="{2519134A-D6C6-B085-863F-085DBF780E33}"/>
              </a:ext>
            </a:extLst>
          </p:cNvPr>
          <p:cNvGrpSpPr/>
          <p:nvPr/>
        </p:nvGrpSpPr>
        <p:grpSpPr>
          <a:xfrm>
            <a:off x="4171829" y="2668929"/>
            <a:ext cx="628705" cy="670064"/>
            <a:chOff x="3497300" y="3227275"/>
            <a:chExt cx="296175" cy="296175"/>
          </a:xfrm>
          <a:solidFill>
            <a:schemeClr val="bg1"/>
          </a:solidFill>
        </p:grpSpPr>
        <p:sp>
          <p:nvSpPr>
            <p:cNvPr id="180" name="Google Shape;10391;p74">
              <a:extLst>
                <a:ext uri="{FF2B5EF4-FFF2-40B4-BE49-F238E27FC236}">
                  <a16:creationId xmlns:a16="http://schemas.microsoft.com/office/drawing/2014/main" id="{FFCFAE01-AF1A-2CC6-1FE5-81BFFC2E4B64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81" name="Google Shape;10392;p74">
              <a:extLst>
                <a:ext uri="{FF2B5EF4-FFF2-40B4-BE49-F238E27FC236}">
                  <a16:creationId xmlns:a16="http://schemas.microsoft.com/office/drawing/2014/main" id="{6D0B21A8-89C9-0B56-D662-37B342EB3059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82" name="Google Shape;10393;p74">
              <a:extLst>
                <a:ext uri="{FF2B5EF4-FFF2-40B4-BE49-F238E27FC236}">
                  <a16:creationId xmlns:a16="http://schemas.microsoft.com/office/drawing/2014/main" id="{327DEEC1-93D6-756F-EEB7-B8786D4186BD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83" name="Google Shape;10394;p74">
              <a:extLst>
                <a:ext uri="{FF2B5EF4-FFF2-40B4-BE49-F238E27FC236}">
                  <a16:creationId xmlns:a16="http://schemas.microsoft.com/office/drawing/2014/main" id="{64F67158-1CE9-2C1B-8ACF-17EFBF9E67D7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84" name="Google Shape;10395;p74">
              <a:extLst>
                <a:ext uri="{FF2B5EF4-FFF2-40B4-BE49-F238E27FC236}">
                  <a16:creationId xmlns:a16="http://schemas.microsoft.com/office/drawing/2014/main" id="{710D6789-6283-6637-2305-4D0A1C61E5D4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85" name="Google Shape;10396;p74">
              <a:extLst>
                <a:ext uri="{FF2B5EF4-FFF2-40B4-BE49-F238E27FC236}">
                  <a16:creationId xmlns:a16="http://schemas.microsoft.com/office/drawing/2014/main" id="{3519F150-E660-C9F1-02F6-21D3B0A26397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86" name="Google Shape;10397;p74">
              <a:extLst>
                <a:ext uri="{FF2B5EF4-FFF2-40B4-BE49-F238E27FC236}">
                  <a16:creationId xmlns:a16="http://schemas.microsoft.com/office/drawing/2014/main" id="{2F7D00BA-CEF5-EDC5-92ED-F40673B8B690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87" name="Google Shape;10398;p74">
              <a:extLst>
                <a:ext uri="{FF2B5EF4-FFF2-40B4-BE49-F238E27FC236}">
                  <a16:creationId xmlns:a16="http://schemas.microsoft.com/office/drawing/2014/main" id="{A284E2EE-9F81-F340-2592-BAC048B2B44C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88" name="Google Shape;10412;p74">
            <a:extLst>
              <a:ext uri="{FF2B5EF4-FFF2-40B4-BE49-F238E27FC236}">
                <a16:creationId xmlns:a16="http://schemas.microsoft.com/office/drawing/2014/main" id="{642E55E9-5D97-1FDE-DAF8-C497961EDF19}"/>
              </a:ext>
            </a:extLst>
          </p:cNvPr>
          <p:cNvGrpSpPr/>
          <p:nvPr/>
        </p:nvGrpSpPr>
        <p:grpSpPr>
          <a:xfrm>
            <a:off x="7859728" y="2653875"/>
            <a:ext cx="588585" cy="667293"/>
            <a:chOff x="5364750" y="3235150"/>
            <a:chExt cx="277275" cy="294950"/>
          </a:xfrm>
          <a:solidFill>
            <a:schemeClr val="bg1"/>
          </a:solidFill>
        </p:grpSpPr>
        <p:sp>
          <p:nvSpPr>
            <p:cNvPr id="189" name="Google Shape;10413;p74">
              <a:extLst>
                <a:ext uri="{FF2B5EF4-FFF2-40B4-BE49-F238E27FC236}">
                  <a16:creationId xmlns:a16="http://schemas.microsoft.com/office/drawing/2014/main" id="{8D792EEE-0CBE-EE34-8FDB-A9381672E8AB}"/>
                </a:ext>
              </a:extLst>
            </p:cNvPr>
            <p:cNvSpPr/>
            <p:nvPr/>
          </p:nvSpPr>
          <p:spPr>
            <a:xfrm>
              <a:off x="5502600" y="3235150"/>
              <a:ext cx="17350" cy="44125"/>
            </a:xfrm>
            <a:custGeom>
              <a:avLst/>
              <a:gdLst/>
              <a:ahLst/>
              <a:cxnLst/>
              <a:rect l="l" t="t" r="r" b="b"/>
              <a:pathLst>
                <a:path w="694" h="1765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418"/>
                  </a:lnTo>
                  <a:cubicBezTo>
                    <a:pt x="0" y="1607"/>
                    <a:pt x="158" y="1765"/>
                    <a:pt x="347" y="1765"/>
                  </a:cubicBezTo>
                  <a:cubicBezTo>
                    <a:pt x="536" y="1765"/>
                    <a:pt x="693" y="1607"/>
                    <a:pt x="693" y="141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90" name="Google Shape;10414;p74">
              <a:extLst>
                <a:ext uri="{FF2B5EF4-FFF2-40B4-BE49-F238E27FC236}">
                  <a16:creationId xmlns:a16="http://schemas.microsoft.com/office/drawing/2014/main" id="{EF6EA2CB-8EE5-E51C-1309-9EF91643C437}"/>
                </a:ext>
              </a:extLst>
            </p:cNvPr>
            <p:cNvSpPr/>
            <p:nvPr/>
          </p:nvSpPr>
          <p:spPr>
            <a:xfrm>
              <a:off x="5555375" y="3253850"/>
              <a:ext cx="35450" cy="34100"/>
            </a:xfrm>
            <a:custGeom>
              <a:avLst/>
              <a:gdLst/>
              <a:ahLst/>
              <a:cxnLst/>
              <a:rect l="l" t="t" r="r" b="b"/>
              <a:pathLst>
                <a:path w="1418" h="1364" extrusionOk="0">
                  <a:moveTo>
                    <a:pt x="1071" y="1"/>
                  </a:moveTo>
                  <a:cubicBezTo>
                    <a:pt x="977" y="1"/>
                    <a:pt x="882" y="24"/>
                    <a:pt x="819" y="72"/>
                  </a:cubicBezTo>
                  <a:lnTo>
                    <a:pt x="126" y="796"/>
                  </a:lnTo>
                  <a:cubicBezTo>
                    <a:pt x="0" y="922"/>
                    <a:pt x="0" y="1143"/>
                    <a:pt x="126" y="1269"/>
                  </a:cubicBezTo>
                  <a:cubicBezTo>
                    <a:pt x="189" y="1332"/>
                    <a:pt x="268" y="1363"/>
                    <a:pt x="350" y="1363"/>
                  </a:cubicBezTo>
                  <a:cubicBezTo>
                    <a:pt x="433" y="1363"/>
                    <a:pt x="520" y="1332"/>
                    <a:pt x="599" y="1269"/>
                  </a:cubicBezTo>
                  <a:lnTo>
                    <a:pt x="1323" y="544"/>
                  </a:lnTo>
                  <a:cubicBezTo>
                    <a:pt x="1418" y="418"/>
                    <a:pt x="1418" y="198"/>
                    <a:pt x="1323" y="72"/>
                  </a:cubicBezTo>
                  <a:cubicBezTo>
                    <a:pt x="1260" y="24"/>
                    <a:pt x="1166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91" name="Google Shape;10415;p74">
              <a:extLst>
                <a:ext uri="{FF2B5EF4-FFF2-40B4-BE49-F238E27FC236}">
                  <a16:creationId xmlns:a16="http://schemas.microsoft.com/office/drawing/2014/main" id="{84FD377B-0C89-730E-04D0-A58478750F14}"/>
                </a:ext>
              </a:extLst>
            </p:cNvPr>
            <p:cNvSpPr/>
            <p:nvPr/>
          </p:nvSpPr>
          <p:spPr>
            <a:xfrm>
              <a:off x="5606550" y="3357225"/>
              <a:ext cx="35475" cy="18150"/>
            </a:xfrm>
            <a:custGeom>
              <a:avLst/>
              <a:gdLst/>
              <a:ahLst/>
              <a:cxnLst/>
              <a:rect l="l" t="t" r="r" b="b"/>
              <a:pathLst>
                <a:path w="1419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072" y="725"/>
                  </a:lnTo>
                  <a:cubicBezTo>
                    <a:pt x="1261" y="725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92" name="Google Shape;10416;p74">
              <a:extLst>
                <a:ext uri="{FF2B5EF4-FFF2-40B4-BE49-F238E27FC236}">
                  <a16:creationId xmlns:a16="http://schemas.microsoft.com/office/drawing/2014/main" id="{610B215A-E723-9C12-9870-6FB49DE8664B}"/>
                </a:ext>
              </a:extLst>
            </p:cNvPr>
            <p:cNvSpPr/>
            <p:nvPr/>
          </p:nvSpPr>
          <p:spPr>
            <a:xfrm>
              <a:off x="5364750" y="335722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694"/>
                    <a:pt x="347" y="694"/>
                  </a:cubicBezTo>
                  <a:lnTo>
                    <a:pt x="1072" y="694"/>
                  </a:lnTo>
                  <a:cubicBezTo>
                    <a:pt x="1261" y="694"/>
                    <a:pt x="1419" y="568"/>
                    <a:pt x="1419" y="347"/>
                  </a:cubicBezTo>
                  <a:cubicBezTo>
                    <a:pt x="1419" y="158"/>
                    <a:pt x="1261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93" name="Google Shape;10417;p74">
              <a:extLst>
                <a:ext uri="{FF2B5EF4-FFF2-40B4-BE49-F238E27FC236}">
                  <a16:creationId xmlns:a16="http://schemas.microsoft.com/office/drawing/2014/main" id="{6ED5BAAE-AE1B-4A6E-D089-713361EE6C72}"/>
                </a:ext>
              </a:extLst>
            </p:cNvPr>
            <p:cNvSpPr/>
            <p:nvPr/>
          </p:nvSpPr>
          <p:spPr>
            <a:xfrm>
              <a:off x="5433275" y="3253850"/>
              <a:ext cx="35475" cy="34100"/>
            </a:xfrm>
            <a:custGeom>
              <a:avLst/>
              <a:gdLst/>
              <a:ahLst/>
              <a:cxnLst/>
              <a:rect l="l" t="t" r="r" b="b"/>
              <a:pathLst>
                <a:path w="1419" h="1364" extrusionOk="0">
                  <a:moveTo>
                    <a:pt x="363" y="1"/>
                  </a:moveTo>
                  <a:cubicBezTo>
                    <a:pt x="276" y="1"/>
                    <a:pt x="190" y="24"/>
                    <a:pt x="127" y="72"/>
                  </a:cubicBezTo>
                  <a:cubicBezTo>
                    <a:pt x="1" y="198"/>
                    <a:pt x="1" y="450"/>
                    <a:pt x="127" y="544"/>
                  </a:cubicBezTo>
                  <a:lnTo>
                    <a:pt x="820" y="1269"/>
                  </a:lnTo>
                  <a:cubicBezTo>
                    <a:pt x="883" y="1332"/>
                    <a:pt x="977" y="1363"/>
                    <a:pt x="1072" y="1363"/>
                  </a:cubicBezTo>
                  <a:cubicBezTo>
                    <a:pt x="1166" y="1363"/>
                    <a:pt x="1261" y="1332"/>
                    <a:pt x="1324" y="1269"/>
                  </a:cubicBezTo>
                  <a:cubicBezTo>
                    <a:pt x="1418" y="1143"/>
                    <a:pt x="1418" y="922"/>
                    <a:pt x="1324" y="796"/>
                  </a:cubicBezTo>
                  <a:lnTo>
                    <a:pt x="599" y="72"/>
                  </a:lnTo>
                  <a:cubicBezTo>
                    <a:pt x="536" y="24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94" name="Google Shape;10418;p74">
              <a:extLst>
                <a:ext uri="{FF2B5EF4-FFF2-40B4-BE49-F238E27FC236}">
                  <a16:creationId xmlns:a16="http://schemas.microsoft.com/office/drawing/2014/main" id="{BF49A0A5-D403-63C2-E1BF-1582DCCC211D}"/>
                </a:ext>
              </a:extLst>
            </p:cNvPr>
            <p:cNvSpPr/>
            <p:nvPr/>
          </p:nvSpPr>
          <p:spPr>
            <a:xfrm>
              <a:off x="5380500" y="3287775"/>
              <a:ext cx="37050" cy="25975"/>
            </a:xfrm>
            <a:custGeom>
              <a:avLst/>
              <a:gdLst/>
              <a:ahLst/>
              <a:cxnLst/>
              <a:rect l="l" t="t" r="r" b="b"/>
              <a:pathLst>
                <a:path w="1482" h="1039" extrusionOk="0">
                  <a:moveTo>
                    <a:pt x="396" y="0"/>
                  </a:moveTo>
                  <a:cubicBezTo>
                    <a:pt x="267" y="0"/>
                    <a:pt x="132" y="81"/>
                    <a:pt x="64" y="195"/>
                  </a:cubicBezTo>
                  <a:cubicBezTo>
                    <a:pt x="1" y="353"/>
                    <a:pt x="64" y="573"/>
                    <a:pt x="221" y="668"/>
                  </a:cubicBezTo>
                  <a:lnTo>
                    <a:pt x="946" y="1015"/>
                  </a:lnTo>
                  <a:cubicBezTo>
                    <a:pt x="987" y="1031"/>
                    <a:pt x="1032" y="1039"/>
                    <a:pt x="1077" y="1039"/>
                  </a:cubicBezTo>
                  <a:cubicBezTo>
                    <a:pt x="1209" y="1039"/>
                    <a:pt x="1349" y="974"/>
                    <a:pt x="1419" y="857"/>
                  </a:cubicBezTo>
                  <a:cubicBezTo>
                    <a:pt x="1482" y="699"/>
                    <a:pt x="1419" y="447"/>
                    <a:pt x="1261" y="384"/>
                  </a:cubicBezTo>
                  <a:lnTo>
                    <a:pt x="536" y="38"/>
                  </a:lnTo>
                  <a:cubicBezTo>
                    <a:pt x="493" y="12"/>
                    <a:pt x="445" y="0"/>
                    <a:pt x="3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95" name="Google Shape;10419;p74">
              <a:extLst>
                <a:ext uri="{FF2B5EF4-FFF2-40B4-BE49-F238E27FC236}">
                  <a16:creationId xmlns:a16="http://schemas.microsoft.com/office/drawing/2014/main" id="{4A3B746A-8AB5-A62B-50BD-DDDDCD1D0A68}"/>
                </a:ext>
              </a:extLst>
            </p:cNvPr>
            <p:cNvSpPr/>
            <p:nvPr/>
          </p:nvSpPr>
          <p:spPr>
            <a:xfrm>
              <a:off x="5588450" y="3288075"/>
              <a:ext cx="37025" cy="26800"/>
            </a:xfrm>
            <a:custGeom>
              <a:avLst/>
              <a:gdLst/>
              <a:ahLst/>
              <a:cxnLst/>
              <a:rect l="l" t="t" r="r" b="b"/>
              <a:pathLst>
                <a:path w="1481" h="1072" extrusionOk="0">
                  <a:moveTo>
                    <a:pt x="1110" y="0"/>
                  </a:moveTo>
                  <a:cubicBezTo>
                    <a:pt x="1049" y="0"/>
                    <a:pt x="983" y="18"/>
                    <a:pt x="914" y="57"/>
                  </a:cubicBezTo>
                  <a:lnTo>
                    <a:pt x="221" y="404"/>
                  </a:lnTo>
                  <a:cubicBezTo>
                    <a:pt x="63" y="498"/>
                    <a:pt x="0" y="687"/>
                    <a:pt x="63" y="877"/>
                  </a:cubicBezTo>
                  <a:cubicBezTo>
                    <a:pt x="132" y="991"/>
                    <a:pt x="250" y="1072"/>
                    <a:pt x="382" y="1072"/>
                  </a:cubicBezTo>
                  <a:cubicBezTo>
                    <a:pt x="432" y="1072"/>
                    <a:pt x="484" y="1060"/>
                    <a:pt x="536" y="1034"/>
                  </a:cubicBezTo>
                  <a:lnTo>
                    <a:pt x="1260" y="687"/>
                  </a:lnTo>
                  <a:cubicBezTo>
                    <a:pt x="1418" y="593"/>
                    <a:pt x="1481" y="404"/>
                    <a:pt x="1418" y="215"/>
                  </a:cubicBezTo>
                  <a:cubicBezTo>
                    <a:pt x="1353" y="85"/>
                    <a:pt x="1244" y="0"/>
                    <a:pt x="1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96" name="Google Shape;10420;p74">
              <a:extLst>
                <a:ext uri="{FF2B5EF4-FFF2-40B4-BE49-F238E27FC236}">
                  <a16:creationId xmlns:a16="http://schemas.microsoft.com/office/drawing/2014/main" id="{E89A1244-4DA4-05F2-028F-38D0B5CE8631}"/>
                </a:ext>
              </a:extLst>
            </p:cNvPr>
            <p:cNvSpPr/>
            <p:nvPr/>
          </p:nvSpPr>
          <p:spPr>
            <a:xfrm>
              <a:off x="5412025" y="3286350"/>
              <a:ext cx="177225" cy="243750"/>
            </a:xfrm>
            <a:custGeom>
              <a:avLst/>
              <a:gdLst/>
              <a:ahLst/>
              <a:cxnLst/>
              <a:rect l="l" t="t" r="r" b="b"/>
              <a:pathLst>
                <a:path w="7089" h="9750" extrusionOk="0">
                  <a:moveTo>
                    <a:pt x="3529" y="0"/>
                  </a:moveTo>
                  <a:cubicBezTo>
                    <a:pt x="3151" y="0"/>
                    <a:pt x="2836" y="315"/>
                    <a:pt x="2836" y="725"/>
                  </a:cubicBezTo>
                  <a:lnTo>
                    <a:pt x="2836" y="1418"/>
                  </a:lnTo>
                  <a:cubicBezTo>
                    <a:pt x="2836" y="1040"/>
                    <a:pt x="2520" y="725"/>
                    <a:pt x="2111" y="725"/>
                  </a:cubicBezTo>
                  <a:cubicBezTo>
                    <a:pt x="1733" y="725"/>
                    <a:pt x="1418" y="1040"/>
                    <a:pt x="1418" y="1418"/>
                  </a:cubicBezTo>
                  <a:lnTo>
                    <a:pt x="1418" y="2143"/>
                  </a:lnTo>
                  <a:cubicBezTo>
                    <a:pt x="1544" y="2143"/>
                    <a:pt x="1638" y="2080"/>
                    <a:pt x="1764" y="2080"/>
                  </a:cubicBezTo>
                  <a:lnTo>
                    <a:pt x="3497" y="2080"/>
                  </a:lnTo>
                  <a:cubicBezTo>
                    <a:pt x="4253" y="2080"/>
                    <a:pt x="4883" y="2710"/>
                    <a:pt x="4883" y="3466"/>
                  </a:cubicBezTo>
                  <a:cubicBezTo>
                    <a:pt x="4883" y="4096"/>
                    <a:pt x="4474" y="4600"/>
                    <a:pt x="3907" y="4758"/>
                  </a:cubicBezTo>
                  <a:cubicBezTo>
                    <a:pt x="4064" y="5073"/>
                    <a:pt x="4159" y="5482"/>
                    <a:pt x="4159" y="5860"/>
                  </a:cubicBezTo>
                  <a:cubicBezTo>
                    <a:pt x="4159" y="6081"/>
                    <a:pt x="4001" y="6238"/>
                    <a:pt x="3812" y="6238"/>
                  </a:cubicBezTo>
                  <a:cubicBezTo>
                    <a:pt x="3623" y="6238"/>
                    <a:pt x="3466" y="6081"/>
                    <a:pt x="3466" y="5860"/>
                  </a:cubicBezTo>
                  <a:cubicBezTo>
                    <a:pt x="3466" y="4915"/>
                    <a:pt x="2678" y="4128"/>
                    <a:pt x="1733" y="4128"/>
                  </a:cubicBezTo>
                  <a:lnTo>
                    <a:pt x="3466" y="4128"/>
                  </a:lnTo>
                  <a:cubicBezTo>
                    <a:pt x="3844" y="4128"/>
                    <a:pt x="4159" y="3812"/>
                    <a:pt x="4159" y="3434"/>
                  </a:cubicBezTo>
                  <a:cubicBezTo>
                    <a:pt x="4159" y="3025"/>
                    <a:pt x="3844" y="2710"/>
                    <a:pt x="3466" y="2710"/>
                  </a:cubicBezTo>
                  <a:lnTo>
                    <a:pt x="1733" y="2710"/>
                  </a:lnTo>
                  <a:cubicBezTo>
                    <a:pt x="788" y="2710"/>
                    <a:pt x="0" y="3497"/>
                    <a:pt x="0" y="4443"/>
                  </a:cubicBezTo>
                  <a:lnTo>
                    <a:pt x="0" y="5167"/>
                  </a:lnTo>
                  <a:cubicBezTo>
                    <a:pt x="0" y="6112"/>
                    <a:pt x="536" y="6963"/>
                    <a:pt x="1386" y="7372"/>
                  </a:cubicBezTo>
                  <a:lnTo>
                    <a:pt x="1386" y="8318"/>
                  </a:lnTo>
                  <a:cubicBezTo>
                    <a:pt x="977" y="8318"/>
                    <a:pt x="662" y="8633"/>
                    <a:pt x="662" y="9011"/>
                  </a:cubicBezTo>
                  <a:lnTo>
                    <a:pt x="662" y="9389"/>
                  </a:lnTo>
                  <a:cubicBezTo>
                    <a:pt x="662" y="9578"/>
                    <a:pt x="819" y="9735"/>
                    <a:pt x="1008" y="9735"/>
                  </a:cubicBezTo>
                  <a:lnTo>
                    <a:pt x="5860" y="9735"/>
                  </a:lnTo>
                  <a:cubicBezTo>
                    <a:pt x="5923" y="9745"/>
                    <a:pt x="5979" y="9749"/>
                    <a:pt x="6029" y="9749"/>
                  </a:cubicBezTo>
                  <a:cubicBezTo>
                    <a:pt x="6305" y="9749"/>
                    <a:pt x="6396" y="9612"/>
                    <a:pt x="6396" y="9452"/>
                  </a:cubicBezTo>
                  <a:lnTo>
                    <a:pt x="6396" y="9105"/>
                  </a:lnTo>
                  <a:cubicBezTo>
                    <a:pt x="6396" y="8696"/>
                    <a:pt x="6112" y="8381"/>
                    <a:pt x="5702" y="8381"/>
                  </a:cubicBezTo>
                  <a:lnTo>
                    <a:pt x="5702" y="7436"/>
                  </a:lnTo>
                  <a:cubicBezTo>
                    <a:pt x="6522" y="7057"/>
                    <a:pt x="7089" y="6175"/>
                    <a:pt x="7089" y="5230"/>
                  </a:cubicBezTo>
                  <a:lnTo>
                    <a:pt x="7089" y="2143"/>
                  </a:lnTo>
                  <a:cubicBezTo>
                    <a:pt x="7089" y="1733"/>
                    <a:pt x="6774" y="1418"/>
                    <a:pt x="6364" y="1418"/>
                  </a:cubicBezTo>
                  <a:cubicBezTo>
                    <a:pt x="5986" y="1418"/>
                    <a:pt x="5671" y="1733"/>
                    <a:pt x="5671" y="2143"/>
                  </a:cubicBezTo>
                  <a:lnTo>
                    <a:pt x="5671" y="1418"/>
                  </a:lnTo>
                  <a:cubicBezTo>
                    <a:pt x="5671" y="1040"/>
                    <a:pt x="5356" y="725"/>
                    <a:pt x="4946" y="725"/>
                  </a:cubicBezTo>
                  <a:cubicBezTo>
                    <a:pt x="4568" y="725"/>
                    <a:pt x="4253" y="1040"/>
                    <a:pt x="4253" y="1418"/>
                  </a:cubicBezTo>
                  <a:lnTo>
                    <a:pt x="4253" y="725"/>
                  </a:lnTo>
                  <a:cubicBezTo>
                    <a:pt x="4253" y="315"/>
                    <a:pt x="3938" y="0"/>
                    <a:pt x="35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97" name="Google Shape;10478;p74">
            <a:extLst>
              <a:ext uri="{FF2B5EF4-FFF2-40B4-BE49-F238E27FC236}">
                <a16:creationId xmlns:a16="http://schemas.microsoft.com/office/drawing/2014/main" id="{DED6CB9F-B935-906E-961C-FF92C1DA16F0}"/>
              </a:ext>
            </a:extLst>
          </p:cNvPr>
          <p:cNvGrpSpPr/>
          <p:nvPr/>
        </p:nvGrpSpPr>
        <p:grpSpPr>
          <a:xfrm>
            <a:off x="8602463" y="2653656"/>
            <a:ext cx="638735" cy="668253"/>
            <a:chOff x="5716825" y="3235950"/>
            <a:chExt cx="300900" cy="295375"/>
          </a:xfrm>
          <a:solidFill>
            <a:schemeClr val="bg1"/>
          </a:solidFill>
        </p:grpSpPr>
        <p:sp>
          <p:nvSpPr>
            <p:cNvPr id="198" name="Google Shape;10479;p74">
              <a:extLst>
                <a:ext uri="{FF2B5EF4-FFF2-40B4-BE49-F238E27FC236}">
                  <a16:creationId xmlns:a16="http://schemas.microsoft.com/office/drawing/2014/main" id="{DA7CD930-5FF3-1ABB-2E3A-D37625C02823}"/>
                </a:ext>
              </a:extLst>
            </p:cNvPr>
            <p:cNvSpPr/>
            <p:nvPr/>
          </p:nvSpPr>
          <p:spPr>
            <a:xfrm>
              <a:off x="5716825" y="3309975"/>
              <a:ext cx="137075" cy="146525"/>
            </a:xfrm>
            <a:custGeom>
              <a:avLst/>
              <a:gdLst/>
              <a:ahLst/>
              <a:cxnLst/>
              <a:rect l="l" t="t" r="r" b="b"/>
              <a:pathLst>
                <a:path w="5483" h="5861" extrusionOk="0">
                  <a:moveTo>
                    <a:pt x="2584" y="1"/>
                  </a:moveTo>
                  <a:lnTo>
                    <a:pt x="410" y="2206"/>
                  </a:lnTo>
                  <a:cubicBezTo>
                    <a:pt x="1" y="2615"/>
                    <a:pt x="1" y="3277"/>
                    <a:pt x="410" y="3655"/>
                  </a:cubicBezTo>
                  <a:lnTo>
                    <a:pt x="2584" y="5860"/>
                  </a:lnTo>
                  <a:lnTo>
                    <a:pt x="3781" y="4632"/>
                  </a:lnTo>
                  <a:cubicBezTo>
                    <a:pt x="3844" y="4584"/>
                    <a:pt x="3939" y="4561"/>
                    <a:pt x="4029" y="4561"/>
                  </a:cubicBezTo>
                  <a:cubicBezTo>
                    <a:pt x="4120" y="4561"/>
                    <a:pt x="4206" y="4584"/>
                    <a:pt x="4254" y="4632"/>
                  </a:cubicBezTo>
                  <a:lnTo>
                    <a:pt x="4726" y="5104"/>
                  </a:lnTo>
                  <a:cubicBezTo>
                    <a:pt x="4789" y="5167"/>
                    <a:pt x="4884" y="5199"/>
                    <a:pt x="4974" y="5199"/>
                  </a:cubicBezTo>
                  <a:cubicBezTo>
                    <a:pt x="5065" y="5199"/>
                    <a:pt x="5152" y="5167"/>
                    <a:pt x="5199" y="5104"/>
                  </a:cubicBezTo>
                  <a:cubicBezTo>
                    <a:pt x="5325" y="5010"/>
                    <a:pt x="5325" y="4758"/>
                    <a:pt x="5199" y="4632"/>
                  </a:cubicBezTo>
                  <a:lnTo>
                    <a:pt x="4726" y="4159"/>
                  </a:lnTo>
                  <a:cubicBezTo>
                    <a:pt x="4632" y="4065"/>
                    <a:pt x="4632" y="3813"/>
                    <a:pt x="4726" y="3687"/>
                  </a:cubicBezTo>
                  <a:lnTo>
                    <a:pt x="5482" y="2962"/>
                  </a:lnTo>
                  <a:lnTo>
                    <a:pt x="5010" y="2489"/>
                  </a:lnTo>
                  <a:lnTo>
                    <a:pt x="4789" y="2710"/>
                  </a:lnTo>
                  <a:cubicBezTo>
                    <a:pt x="4584" y="2915"/>
                    <a:pt x="4317" y="3017"/>
                    <a:pt x="4049" y="3017"/>
                  </a:cubicBezTo>
                  <a:cubicBezTo>
                    <a:pt x="3781" y="3017"/>
                    <a:pt x="3513" y="2915"/>
                    <a:pt x="3309" y="2710"/>
                  </a:cubicBezTo>
                  <a:cubicBezTo>
                    <a:pt x="2930" y="2332"/>
                    <a:pt x="2930" y="1670"/>
                    <a:pt x="3309" y="1261"/>
                  </a:cubicBezTo>
                  <a:lnTo>
                    <a:pt x="3561" y="1040"/>
                  </a:lnTo>
                  <a:lnTo>
                    <a:pt x="2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99" name="Google Shape;10480;p74">
              <a:extLst>
                <a:ext uri="{FF2B5EF4-FFF2-40B4-BE49-F238E27FC236}">
                  <a16:creationId xmlns:a16="http://schemas.microsoft.com/office/drawing/2014/main" id="{63E7B881-C1D6-FAAF-3BEA-CE47626AF845}"/>
                </a:ext>
              </a:extLst>
            </p:cNvPr>
            <p:cNvSpPr/>
            <p:nvPr/>
          </p:nvSpPr>
          <p:spPr>
            <a:xfrm>
              <a:off x="5794025" y="3235950"/>
              <a:ext cx="145725" cy="133900"/>
            </a:xfrm>
            <a:custGeom>
              <a:avLst/>
              <a:gdLst/>
              <a:ahLst/>
              <a:cxnLst/>
              <a:rect l="l" t="t" r="r" b="b"/>
              <a:pathLst>
                <a:path w="5829" h="5356" extrusionOk="0">
                  <a:moveTo>
                    <a:pt x="2926" y="0"/>
                  </a:moveTo>
                  <a:cubicBezTo>
                    <a:pt x="2662" y="0"/>
                    <a:pt x="2394" y="95"/>
                    <a:pt x="2205" y="284"/>
                  </a:cubicBezTo>
                  <a:lnTo>
                    <a:pt x="0" y="2457"/>
                  </a:lnTo>
                  <a:lnTo>
                    <a:pt x="1229" y="3686"/>
                  </a:lnTo>
                  <a:cubicBezTo>
                    <a:pt x="1323" y="3781"/>
                    <a:pt x="1323" y="4033"/>
                    <a:pt x="1229" y="4127"/>
                  </a:cubicBezTo>
                  <a:lnTo>
                    <a:pt x="725" y="4600"/>
                  </a:lnTo>
                  <a:cubicBezTo>
                    <a:pt x="630" y="4726"/>
                    <a:pt x="630" y="4978"/>
                    <a:pt x="725" y="5072"/>
                  </a:cubicBezTo>
                  <a:cubicBezTo>
                    <a:pt x="788" y="5135"/>
                    <a:pt x="882" y="5167"/>
                    <a:pt x="977" y="5167"/>
                  </a:cubicBezTo>
                  <a:cubicBezTo>
                    <a:pt x="1071" y="5167"/>
                    <a:pt x="1166" y="5135"/>
                    <a:pt x="1229" y="5072"/>
                  </a:cubicBezTo>
                  <a:lnTo>
                    <a:pt x="1701" y="4600"/>
                  </a:lnTo>
                  <a:cubicBezTo>
                    <a:pt x="1749" y="4553"/>
                    <a:pt x="1835" y="4529"/>
                    <a:pt x="1926" y="4529"/>
                  </a:cubicBezTo>
                  <a:cubicBezTo>
                    <a:pt x="2016" y="4529"/>
                    <a:pt x="2111" y="4553"/>
                    <a:pt x="2174" y="4600"/>
                  </a:cubicBezTo>
                  <a:lnTo>
                    <a:pt x="2898" y="5356"/>
                  </a:lnTo>
                  <a:lnTo>
                    <a:pt x="3371" y="4883"/>
                  </a:lnTo>
                  <a:lnTo>
                    <a:pt x="3151" y="4663"/>
                  </a:lnTo>
                  <a:cubicBezTo>
                    <a:pt x="2741" y="4253"/>
                    <a:pt x="2741" y="3592"/>
                    <a:pt x="3151" y="3214"/>
                  </a:cubicBezTo>
                  <a:cubicBezTo>
                    <a:pt x="3340" y="3009"/>
                    <a:pt x="3607" y="2906"/>
                    <a:pt x="3875" y="2906"/>
                  </a:cubicBezTo>
                  <a:cubicBezTo>
                    <a:pt x="4143" y="2906"/>
                    <a:pt x="4411" y="3009"/>
                    <a:pt x="4600" y="3214"/>
                  </a:cubicBezTo>
                  <a:lnTo>
                    <a:pt x="4852" y="3434"/>
                  </a:lnTo>
                  <a:lnTo>
                    <a:pt x="5828" y="2457"/>
                  </a:lnTo>
                  <a:lnTo>
                    <a:pt x="3623" y="284"/>
                  </a:lnTo>
                  <a:cubicBezTo>
                    <a:pt x="3450" y="95"/>
                    <a:pt x="3190" y="0"/>
                    <a:pt x="29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00" name="Google Shape;10481;p74">
              <a:extLst>
                <a:ext uri="{FF2B5EF4-FFF2-40B4-BE49-F238E27FC236}">
                  <a16:creationId xmlns:a16="http://schemas.microsoft.com/office/drawing/2014/main" id="{F641F6E6-7BA8-AF28-DCA4-02A1C244D090}"/>
                </a:ext>
              </a:extLst>
            </p:cNvPr>
            <p:cNvSpPr/>
            <p:nvPr/>
          </p:nvSpPr>
          <p:spPr>
            <a:xfrm>
              <a:off x="5880650" y="3309975"/>
              <a:ext cx="137075" cy="145725"/>
            </a:xfrm>
            <a:custGeom>
              <a:avLst/>
              <a:gdLst/>
              <a:ahLst/>
              <a:cxnLst/>
              <a:rect l="l" t="t" r="r" b="b"/>
              <a:pathLst>
                <a:path w="5483" h="5829" extrusionOk="0">
                  <a:moveTo>
                    <a:pt x="2899" y="1"/>
                  </a:moveTo>
                  <a:lnTo>
                    <a:pt x="1702" y="1229"/>
                  </a:lnTo>
                  <a:cubicBezTo>
                    <a:pt x="1639" y="1292"/>
                    <a:pt x="1544" y="1324"/>
                    <a:pt x="1450" y="1324"/>
                  </a:cubicBezTo>
                  <a:cubicBezTo>
                    <a:pt x="1355" y="1324"/>
                    <a:pt x="1261" y="1292"/>
                    <a:pt x="1198" y="1229"/>
                  </a:cubicBezTo>
                  <a:lnTo>
                    <a:pt x="725" y="757"/>
                  </a:lnTo>
                  <a:cubicBezTo>
                    <a:pt x="678" y="694"/>
                    <a:pt x="591" y="662"/>
                    <a:pt x="501" y="662"/>
                  </a:cubicBezTo>
                  <a:cubicBezTo>
                    <a:pt x="410" y="662"/>
                    <a:pt x="316" y="694"/>
                    <a:pt x="253" y="757"/>
                  </a:cubicBezTo>
                  <a:cubicBezTo>
                    <a:pt x="158" y="883"/>
                    <a:pt x="158" y="1103"/>
                    <a:pt x="253" y="1229"/>
                  </a:cubicBezTo>
                  <a:lnTo>
                    <a:pt x="725" y="1702"/>
                  </a:lnTo>
                  <a:cubicBezTo>
                    <a:pt x="851" y="1828"/>
                    <a:pt x="851" y="2048"/>
                    <a:pt x="725" y="2174"/>
                  </a:cubicBezTo>
                  <a:lnTo>
                    <a:pt x="1" y="2899"/>
                  </a:lnTo>
                  <a:lnTo>
                    <a:pt x="473" y="3372"/>
                  </a:lnTo>
                  <a:lnTo>
                    <a:pt x="694" y="3151"/>
                  </a:lnTo>
                  <a:cubicBezTo>
                    <a:pt x="898" y="2946"/>
                    <a:pt x="1166" y="2844"/>
                    <a:pt x="1434" y="2844"/>
                  </a:cubicBezTo>
                  <a:cubicBezTo>
                    <a:pt x="1702" y="2844"/>
                    <a:pt x="1970" y="2946"/>
                    <a:pt x="2174" y="3151"/>
                  </a:cubicBezTo>
                  <a:cubicBezTo>
                    <a:pt x="2552" y="3529"/>
                    <a:pt x="2552" y="4222"/>
                    <a:pt x="2174" y="4600"/>
                  </a:cubicBezTo>
                  <a:lnTo>
                    <a:pt x="1922" y="4852"/>
                  </a:lnTo>
                  <a:lnTo>
                    <a:pt x="2899" y="5829"/>
                  </a:lnTo>
                  <a:lnTo>
                    <a:pt x="5073" y="3655"/>
                  </a:lnTo>
                  <a:cubicBezTo>
                    <a:pt x="5482" y="3277"/>
                    <a:pt x="5482" y="2615"/>
                    <a:pt x="5073" y="2206"/>
                  </a:cubicBezTo>
                  <a:lnTo>
                    <a:pt x="28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01" name="Google Shape;10482;p74">
              <a:extLst>
                <a:ext uri="{FF2B5EF4-FFF2-40B4-BE49-F238E27FC236}">
                  <a16:creationId xmlns:a16="http://schemas.microsoft.com/office/drawing/2014/main" id="{BF977BF7-680B-4A7E-8B26-00D3FB613B64}"/>
                </a:ext>
              </a:extLst>
            </p:cNvPr>
            <p:cNvSpPr/>
            <p:nvPr/>
          </p:nvSpPr>
          <p:spPr>
            <a:xfrm>
              <a:off x="5794025" y="3396625"/>
              <a:ext cx="147300" cy="134700"/>
            </a:xfrm>
            <a:custGeom>
              <a:avLst/>
              <a:gdLst/>
              <a:ahLst/>
              <a:cxnLst/>
              <a:rect l="l" t="t" r="r" b="b"/>
              <a:pathLst>
                <a:path w="5892" h="5388" extrusionOk="0">
                  <a:moveTo>
                    <a:pt x="2993" y="0"/>
                  </a:moveTo>
                  <a:lnTo>
                    <a:pt x="2520" y="473"/>
                  </a:lnTo>
                  <a:lnTo>
                    <a:pt x="2741" y="725"/>
                  </a:lnTo>
                  <a:cubicBezTo>
                    <a:pt x="3151" y="1103"/>
                    <a:pt x="3151" y="1764"/>
                    <a:pt x="2741" y="2174"/>
                  </a:cubicBezTo>
                  <a:cubicBezTo>
                    <a:pt x="2505" y="2363"/>
                    <a:pt x="2221" y="2457"/>
                    <a:pt x="1949" y="2457"/>
                  </a:cubicBezTo>
                  <a:cubicBezTo>
                    <a:pt x="1678" y="2457"/>
                    <a:pt x="1418" y="2363"/>
                    <a:pt x="1229" y="2174"/>
                  </a:cubicBezTo>
                  <a:lnTo>
                    <a:pt x="977" y="1922"/>
                  </a:lnTo>
                  <a:lnTo>
                    <a:pt x="0" y="2930"/>
                  </a:lnTo>
                  <a:lnTo>
                    <a:pt x="2205" y="5072"/>
                  </a:lnTo>
                  <a:cubicBezTo>
                    <a:pt x="2394" y="5293"/>
                    <a:pt x="2678" y="5387"/>
                    <a:pt x="2930" y="5387"/>
                  </a:cubicBezTo>
                  <a:cubicBezTo>
                    <a:pt x="3214" y="5387"/>
                    <a:pt x="3497" y="5293"/>
                    <a:pt x="3686" y="5072"/>
                  </a:cubicBezTo>
                  <a:lnTo>
                    <a:pt x="5891" y="2930"/>
                  </a:lnTo>
                  <a:lnTo>
                    <a:pt x="4663" y="1701"/>
                  </a:lnTo>
                  <a:cubicBezTo>
                    <a:pt x="4568" y="1575"/>
                    <a:pt x="4568" y="1355"/>
                    <a:pt x="4663" y="1229"/>
                  </a:cubicBezTo>
                  <a:lnTo>
                    <a:pt x="5167" y="756"/>
                  </a:lnTo>
                  <a:cubicBezTo>
                    <a:pt x="5261" y="630"/>
                    <a:pt x="5261" y="410"/>
                    <a:pt x="5167" y="284"/>
                  </a:cubicBezTo>
                  <a:cubicBezTo>
                    <a:pt x="5104" y="221"/>
                    <a:pt x="5009" y="189"/>
                    <a:pt x="4915" y="189"/>
                  </a:cubicBezTo>
                  <a:cubicBezTo>
                    <a:pt x="4820" y="189"/>
                    <a:pt x="4726" y="221"/>
                    <a:pt x="4663" y="284"/>
                  </a:cubicBezTo>
                  <a:lnTo>
                    <a:pt x="4190" y="756"/>
                  </a:lnTo>
                  <a:cubicBezTo>
                    <a:pt x="4143" y="819"/>
                    <a:pt x="4056" y="851"/>
                    <a:pt x="3966" y="851"/>
                  </a:cubicBezTo>
                  <a:cubicBezTo>
                    <a:pt x="3875" y="851"/>
                    <a:pt x="3781" y="819"/>
                    <a:pt x="3718" y="756"/>
                  </a:cubicBezTo>
                  <a:lnTo>
                    <a:pt x="29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202" name="Google Shape;10101;p74">
            <a:extLst>
              <a:ext uri="{FF2B5EF4-FFF2-40B4-BE49-F238E27FC236}">
                <a16:creationId xmlns:a16="http://schemas.microsoft.com/office/drawing/2014/main" id="{63D8CEF4-36C3-25B0-9719-0DFB7BDC57A2}"/>
              </a:ext>
            </a:extLst>
          </p:cNvPr>
          <p:cNvGrpSpPr/>
          <p:nvPr/>
        </p:nvGrpSpPr>
        <p:grpSpPr>
          <a:xfrm>
            <a:off x="11384593" y="5555348"/>
            <a:ext cx="437240" cy="432208"/>
            <a:chOff x="-62511900" y="4129100"/>
            <a:chExt cx="304050" cy="282000"/>
          </a:xfrm>
          <a:solidFill>
            <a:schemeClr val="bg1"/>
          </a:solidFill>
        </p:grpSpPr>
        <p:sp>
          <p:nvSpPr>
            <p:cNvPr id="203" name="Google Shape;10102;p74">
              <a:extLst>
                <a:ext uri="{FF2B5EF4-FFF2-40B4-BE49-F238E27FC236}">
                  <a16:creationId xmlns:a16="http://schemas.microsoft.com/office/drawing/2014/main" id="{CCB9FD99-BA77-3CD0-D5C4-103AF5EDCB02}"/>
                </a:ext>
              </a:extLst>
            </p:cNvPr>
            <p:cNvSpPr/>
            <p:nvPr/>
          </p:nvSpPr>
          <p:spPr>
            <a:xfrm>
              <a:off x="-62414225" y="4203925"/>
              <a:ext cx="206375" cy="207175"/>
            </a:xfrm>
            <a:custGeom>
              <a:avLst/>
              <a:gdLst/>
              <a:ahLst/>
              <a:cxnLst/>
              <a:rect l="l" t="t" r="r" b="b"/>
              <a:pathLst>
                <a:path w="8255" h="8287" extrusionOk="0">
                  <a:moveTo>
                    <a:pt x="4128" y="1229"/>
                  </a:moveTo>
                  <a:cubicBezTo>
                    <a:pt x="4348" y="1229"/>
                    <a:pt x="4506" y="1418"/>
                    <a:pt x="4506" y="1670"/>
                  </a:cubicBezTo>
                  <a:lnTo>
                    <a:pt x="4506" y="1922"/>
                  </a:lnTo>
                  <a:cubicBezTo>
                    <a:pt x="4978" y="2080"/>
                    <a:pt x="5356" y="2552"/>
                    <a:pt x="5356" y="3119"/>
                  </a:cubicBezTo>
                  <a:cubicBezTo>
                    <a:pt x="5356" y="3340"/>
                    <a:pt x="5136" y="3498"/>
                    <a:pt x="4947" y="3498"/>
                  </a:cubicBezTo>
                  <a:cubicBezTo>
                    <a:pt x="4726" y="3498"/>
                    <a:pt x="4506" y="3308"/>
                    <a:pt x="4506" y="3119"/>
                  </a:cubicBezTo>
                  <a:cubicBezTo>
                    <a:pt x="4506" y="2867"/>
                    <a:pt x="4317" y="2710"/>
                    <a:pt x="4128" y="2710"/>
                  </a:cubicBezTo>
                  <a:cubicBezTo>
                    <a:pt x="3939" y="2710"/>
                    <a:pt x="3687" y="2930"/>
                    <a:pt x="3687" y="3119"/>
                  </a:cubicBezTo>
                  <a:cubicBezTo>
                    <a:pt x="3718" y="3340"/>
                    <a:pt x="4033" y="3592"/>
                    <a:pt x="4411" y="3813"/>
                  </a:cubicBezTo>
                  <a:cubicBezTo>
                    <a:pt x="4821" y="4128"/>
                    <a:pt x="5388" y="4537"/>
                    <a:pt x="5388" y="5199"/>
                  </a:cubicBezTo>
                  <a:cubicBezTo>
                    <a:pt x="5388" y="5766"/>
                    <a:pt x="5041" y="6175"/>
                    <a:pt x="4569" y="6396"/>
                  </a:cubicBezTo>
                  <a:lnTo>
                    <a:pt x="4569" y="6648"/>
                  </a:lnTo>
                  <a:cubicBezTo>
                    <a:pt x="4569" y="6900"/>
                    <a:pt x="4348" y="7089"/>
                    <a:pt x="4159" y="7089"/>
                  </a:cubicBezTo>
                  <a:cubicBezTo>
                    <a:pt x="3970" y="7089"/>
                    <a:pt x="3718" y="6900"/>
                    <a:pt x="3718" y="6648"/>
                  </a:cubicBezTo>
                  <a:lnTo>
                    <a:pt x="3718" y="6396"/>
                  </a:lnTo>
                  <a:cubicBezTo>
                    <a:pt x="3245" y="6238"/>
                    <a:pt x="2899" y="5766"/>
                    <a:pt x="2899" y="5199"/>
                  </a:cubicBezTo>
                  <a:cubicBezTo>
                    <a:pt x="2899" y="4978"/>
                    <a:pt x="3088" y="4821"/>
                    <a:pt x="3308" y="4821"/>
                  </a:cubicBezTo>
                  <a:cubicBezTo>
                    <a:pt x="3498" y="4821"/>
                    <a:pt x="3687" y="5010"/>
                    <a:pt x="3687" y="5199"/>
                  </a:cubicBezTo>
                  <a:cubicBezTo>
                    <a:pt x="3687" y="5451"/>
                    <a:pt x="3876" y="5608"/>
                    <a:pt x="4128" y="5608"/>
                  </a:cubicBezTo>
                  <a:cubicBezTo>
                    <a:pt x="4348" y="5608"/>
                    <a:pt x="4506" y="5388"/>
                    <a:pt x="4506" y="5199"/>
                  </a:cubicBezTo>
                  <a:cubicBezTo>
                    <a:pt x="4506" y="4978"/>
                    <a:pt x="4191" y="4726"/>
                    <a:pt x="3844" y="4506"/>
                  </a:cubicBezTo>
                  <a:cubicBezTo>
                    <a:pt x="3403" y="4191"/>
                    <a:pt x="2867" y="3781"/>
                    <a:pt x="2867" y="3119"/>
                  </a:cubicBezTo>
                  <a:cubicBezTo>
                    <a:pt x="2867" y="2552"/>
                    <a:pt x="3214" y="2143"/>
                    <a:pt x="3687" y="1922"/>
                  </a:cubicBezTo>
                  <a:lnTo>
                    <a:pt x="3687" y="1670"/>
                  </a:lnTo>
                  <a:cubicBezTo>
                    <a:pt x="3687" y="1418"/>
                    <a:pt x="3876" y="1229"/>
                    <a:pt x="4128" y="1229"/>
                  </a:cubicBezTo>
                  <a:close/>
                  <a:moveTo>
                    <a:pt x="4128" y="0"/>
                  </a:moveTo>
                  <a:cubicBezTo>
                    <a:pt x="1828" y="0"/>
                    <a:pt x="0" y="1859"/>
                    <a:pt x="0" y="4128"/>
                  </a:cubicBezTo>
                  <a:cubicBezTo>
                    <a:pt x="0" y="6427"/>
                    <a:pt x="1828" y="8286"/>
                    <a:pt x="4128" y="8286"/>
                  </a:cubicBezTo>
                  <a:cubicBezTo>
                    <a:pt x="6396" y="8286"/>
                    <a:pt x="8255" y="6427"/>
                    <a:pt x="8255" y="4128"/>
                  </a:cubicBezTo>
                  <a:cubicBezTo>
                    <a:pt x="8255" y="1859"/>
                    <a:pt x="6396" y="0"/>
                    <a:pt x="41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04" name="Google Shape;10103;p74">
              <a:extLst>
                <a:ext uri="{FF2B5EF4-FFF2-40B4-BE49-F238E27FC236}">
                  <a16:creationId xmlns:a16="http://schemas.microsoft.com/office/drawing/2014/main" id="{488D15D9-184A-05D0-2FD3-E38A47A9D664}"/>
                </a:ext>
              </a:extLst>
            </p:cNvPr>
            <p:cNvSpPr/>
            <p:nvPr/>
          </p:nvSpPr>
          <p:spPr>
            <a:xfrm>
              <a:off x="-62511100" y="4129100"/>
              <a:ext cx="159900" cy="74850"/>
            </a:xfrm>
            <a:custGeom>
              <a:avLst/>
              <a:gdLst/>
              <a:ahLst/>
              <a:cxnLst/>
              <a:rect l="l" t="t" r="r" b="b"/>
              <a:pathLst>
                <a:path w="6396" h="2994" extrusionOk="0">
                  <a:moveTo>
                    <a:pt x="3214" y="1"/>
                  </a:moveTo>
                  <a:cubicBezTo>
                    <a:pt x="1450" y="1"/>
                    <a:pt x="0" y="662"/>
                    <a:pt x="0" y="1513"/>
                  </a:cubicBezTo>
                  <a:cubicBezTo>
                    <a:pt x="0" y="2332"/>
                    <a:pt x="1450" y="2993"/>
                    <a:pt x="3214" y="2993"/>
                  </a:cubicBezTo>
                  <a:cubicBezTo>
                    <a:pt x="4947" y="2993"/>
                    <a:pt x="6396" y="2332"/>
                    <a:pt x="6396" y="1513"/>
                  </a:cubicBezTo>
                  <a:cubicBezTo>
                    <a:pt x="6396" y="662"/>
                    <a:pt x="4947" y="1"/>
                    <a:pt x="32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05" name="Google Shape;10104;p74">
              <a:extLst>
                <a:ext uri="{FF2B5EF4-FFF2-40B4-BE49-F238E27FC236}">
                  <a16:creationId xmlns:a16="http://schemas.microsoft.com/office/drawing/2014/main" id="{0CBB52BC-1E1A-F39C-C2B9-860C24455461}"/>
                </a:ext>
              </a:extLst>
            </p:cNvPr>
            <p:cNvSpPr/>
            <p:nvPr/>
          </p:nvSpPr>
          <p:spPr>
            <a:xfrm>
              <a:off x="-62511100" y="4207075"/>
              <a:ext cx="110275" cy="59875"/>
            </a:xfrm>
            <a:custGeom>
              <a:avLst/>
              <a:gdLst/>
              <a:ahLst/>
              <a:cxnLst/>
              <a:rect l="l" t="t" r="r" b="b"/>
              <a:pathLst>
                <a:path w="4411" h="2395" extrusionOk="0">
                  <a:moveTo>
                    <a:pt x="0" y="0"/>
                  </a:moveTo>
                  <a:lnTo>
                    <a:pt x="0" y="1135"/>
                  </a:lnTo>
                  <a:cubicBezTo>
                    <a:pt x="0" y="1450"/>
                    <a:pt x="347" y="1765"/>
                    <a:pt x="882" y="2017"/>
                  </a:cubicBezTo>
                  <a:cubicBezTo>
                    <a:pt x="1355" y="2237"/>
                    <a:pt x="2332" y="2395"/>
                    <a:pt x="3151" y="2395"/>
                  </a:cubicBezTo>
                  <a:lnTo>
                    <a:pt x="3308" y="2395"/>
                  </a:lnTo>
                  <a:cubicBezTo>
                    <a:pt x="3560" y="1733"/>
                    <a:pt x="3907" y="1135"/>
                    <a:pt x="4411" y="631"/>
                  </a:cubicBezTo>
                  <a:lnTo>
                    <a:pt x="4411" y="631"/>
                  </a:lnTo>
                  <a:cubicBezTo>
                    <a:pt x="4033" y="694"/>
                    <a:pt x="3623" y="757"/>
                    <a:pt x="3182" y="757"/>
                  </a:cubicBezTo>
                  <a:cubicBezTo>
                    <a:pt x="2363" y="757"/>
                    <a:pt x="1261" y="599"/>
                    <a:pt x="567" y="316"/>
                  </a:cubicBezTo>
                  <a:cubicBezTo>
                    <a:pt x="347" y="221"/>
                    <a:pt x="158" y="1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06" name="Google Shape;10105;p74">
              <a:extLst>
                <a:ext uri="{FF2B5EF4-FFF2-40B4-BE49-F238E27FC236}">
                  <a16:creationId xmlns:a16="http://schemas.microsoft.com/office/drawing/2014/main" id="{2BCC757D-07B8-951A-E6BD-59B27EE61358}"/>
                </a:ext>
              </a:extLst>
            </p:cNvPr>
            <p:cNvSpPr/>
            <p:nvPr/>
          </p:nvSpPr>
          <p:spPr>
            <a:xfrm>
              <a:off x="-62511100" y="4329950"/>
              <a:ext cx="106350" cy="59875"/>
            </a:xfrm>
            <a:custGeom>
              <a:avLst/>
              <a:gdLst/>
              <a:ahLst/>
              <a:cxnLst/>
              <a:rect l="l" t="t" r="r" b="b"/>
              <a:pathLst>
                <a:path w="4254" h="2395" extrusionOk="0">
                  <a:moveTo>
                    <a:pt x="0" y="0"/>
                  </a:moveTo>
                  <a:lnTo>
                    <a:pt x="0" y="1197"/>
                  </a:lnTo>
                  <a:cubicBezTo>
                    <a:pt x="0" y="1701"/>
                    <a:pt x="1355" y="2395"/>
                    <a:pt x="3182" y="2395"/>
                  </a:cubicBezTo>
                  <a:cubicBezTo>
                    <a:pt x="3560" y="2395"/>
                    <a:pt x="3907" y="2363"/>
                    <a:pt x="4254" y="2332"/>
                  </a:cubicBezTo>
                  <a:cubicBezTo>
                    <a:pt x="3875" y="1859"/>
                    <a:pt x="3560" y="1355"/>
                    <a:pt x="3340" y="756"/>
                  </a:cubicBezTo>
                  <a:lnTo>
                    <a:pt x="3182" y="756"/>
                  </a:lnTo>
                  <a:cubicBezTo>
                    <a:pt x="2363" y="756"/>
                    <a:pt x="1261" y="599"/>
                    <a:pt x="567" y="315"/>
                  </a:cubicBezTo>
                  <a:cubicBezTo>
                    <a:pt x="347" y="252"/>
                    <a:pt x="158" y="12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07" name="Google Shape;10106;p74">
              <a:extLst>
                <a:ext uri="{FF2B5EF4-FFF2-40B4-BE49-F238E27FC236}">
                  <a16:creationId xmlns:a16="http://schemas.microsoft.com/office/drawing/2014/main" id="{4CC6C37B-89CD-D9C1-3A62-A733A03B17FD}"/>
                </a:ext>
              </a:extLst>
            </p:cNvPr>
            <p:cNvSpPr/>
            <p:nvPr/>
          </p:nvSpPr>
          <p:spPr>
            <a:xfrm>
              <a:off x="-62511900" y="4268500"/>
              <a:ext cx="78000" cy="60675"/>
            </a:xfrm>
            <a:custGeom>
              <a:avLst/>
              <a:gdLst/>
              <a:ahLst/>
              <a:cxnLst/>
              <a:rect l="l" t="t" r="r" b="b"/>
              <a:pathLst>
                <a:path w="3120" h="2427" extrusionOk="0">
                  <a:moveTo>
                    <a:pt x="1" y="1"/>
                  </a:moveTo>
                  <a:lnTo>
                    <a:pt x="1" y="1167"/>
                  </a:lnTo>
                  <a:lnTo>
                    <a:pt x="32" y="1167"/>
                  </a:lnTo>
                  <a:cubicBezTo>
                    <a:pt x="32" y="1482"/>
                    <a:pt x="379" y="1797"/>
                    <a:pt x="914" y="2017"/>
                  </a:cubicBezTo>
                  <a:cubicBezTo>
                    <a:pt x="1387" y="2238"/>
                    <a:pt x="2332" y="2395"/>
                    <a:pt x="3120" y="2427"/>
                  </a:cubicBezTo>
                  <a:cubicBezTo>
                    <a:pt x="3057" y="2143"/>
                    <a:pt x="3025" y="1860"/>
                    <a:pt x="3025" y="1608"/>
                  </a:cubicBezTo>
                  <a:cubicBezTo>
                    <a:pt x="3025" y="1324"/>
                    <a:pt x="3088" y="1041"/>
                    <a:pt x="3120" y="757"/>
                  </a:cubicBezTo>
                  <a:cubicBezTo>
                    <a:pt x="2332" y="757"/>
                    <a:pt x="1230" y="599"/>
                    <a:pt x="536" y="316"/>
                  </a:cubicBezTo>
                  <a:cubicBezTo>
                    <a:pt x="347" y="253"/>
                    <a:pt x="158" y="12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208" name="Google Shape;10125;p74">
            <a:extLst>
              <a:ext uri="{FF2B5EF4-FFF2-40B4-BE49-F238E27FC236}">
                <a16:creationId xmlns:a16="http://schemas.microsoft.com/office/drawing/2014/main" id="{AFA6049B-4671-8C69-0CD6-1170D8A6E632}"/>
              </a:ext>
            </a:extLst>
          </p:cNvPr>
          <p:cNvGrpSpPr/>
          <p:nvPr/>
        </p:nvGrpSpPr>
        <p:grpSpPr>
          <a:xfrm>
            <a:off x="10413385" y="1752182"/>
            <a:ext cx="594012" cy="634693"/>
            <a:chOff x="-64044600" y="3360375"/>
            <a:chExt cx="315850" cy="316650"/>
          </a:xfrm>
          <a:solidFill>
            <a:schemeClr val="bg1"/>
          </a:solidFill>
        </p:grpSpPr>
        <p:sp>
          <p:nvSpPr>
            <p:cNvPr id="209" name="Google Shape;10126;p74">
              <a:extLst>
                <a:ext uri="{FF2B5EF4-FFF2-40B4-BE49-F238E27FC236}">
                  <a16:creationId xmlns:a16="http://schemas.microsoft.com/office/drawing/2014/main" id="{03F0A425-9CDD-9A03-BF7B-1C6DB5986640}"/>
                </a:ext>
              </a:extLst>
            </p:cNvPr>
            <p:cNvSpPr/>
            <p:nvPr/>
          </p:nvSpPr>
          <p:spPr>
            <a:xfrm>
              <a:off x="-63980025" y="3532875"/>
              <a:ext cx="185900" cy="144150"/>
            </a:xfrm>
            <a:custGeom>
              <a:avLst/>
              <a:gdLst/>
              <a:ahLst/>
              <a:cxnLst/>
              <a:rect l="l" t="t" r="r" b="b"/>
              <a:pathLst>
                <a:path w="7436" h="5766" extrusionOk="0">
                  <a:moveTo>
                    <a:pt x="410" y="0"/>
                  </a:moveTo>
                  <a:cubicBezTo>
                    <a:pt x="158" y="0"/>
                    <a:pt x="1" y="189"/>
                    <a:pt x="1" y="410"/>
                  </a:cubicBezTo>
                  <a:cubicBezTo>
                    <a:pt x="1" y="662"/>
                    <a:pt x="190" y="820"/>
                    <a:pt x="410" y="820"/>
                  </a:cubicBezTo>
                  <a:lnTo>
                    <a:pt x="883" y="820"/>
                  </a:lnTo>
                  <a:lnTo>
                    <a:pt x="1670" y="5419"/>
                  </a:lnTo>
                  <a:cubicBezTo>
                    <a:pt x="1702" y="5608"/>
                    <a:pt x="1859" y="5766"/>
                    <a:pt x="2048" y="5766"/>
                  </a:cubicBezTo>
                  <a:lnTo>
                    <a:pt x="5356" y="5766"/>
                  </a:lnTo>
                  <a:cubicBezTo>
                    <a:pt x="5545" y="5766"/>
                    <a:pt x="5766" y="5608"/>
                    <a:pt x="5766" y="5419"/>
                  </a:cubicBezTo>
                  <a:lnTo>
                    <a:pt x="6554" y="820"/>
                  </a:lnTo>
                  <a:lnTo>
                    <a:pt x="7026" y="820"/>
                  </a:lnTo>
                  <a:cubicBezTo>
                    <a:pt x="7247" y="820"/>
                    <a:pt x="7404" y="630"/>
                    <a:pt x="7404" y="410"/>
                  </a:cubicBezTo>
                  <a:cubicBezTo>
                    <a:pt x="7436" y="189"/>
                    <a:pt x="7247" y="0"/>
                    <a:pt x="70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10" name="Google Shape;10127;p74">
              <a:extLst>
                <a:ext uri="{FF2B5EF4-FFF2-40B4-BE49-F238E27FC236}">
                  <a16:creationId xmlns:a16="http://schemas.microsoft.com/office/drawing/2014/main" id="{EA56866C-B514-22C2-8044-FA3E8B1E4EFE}"/>
                </a:ext>
              </a:extLst>
            </p:cNvPr>
            <p:cNvSpPr/>
            <p:nvPr/>
          </p:nvSpPr>
          <p:spPr>
            <a:xfrm>
              <a:off x="-64044600" y="3360375"/>
              <a:ext cx="315850" cy="152825"/>
            </a:xfrm>
            <a:custGeom>
              <a:avLst/>
              <a:gdLst/>
              <a:ahLst/>
              <a:cxnLst/>
              <a:rect l="l" t="t" r="r" b="b"/>
              <a:pathLst>
                <a:path w="12634" h="6113" extrusionOk="0">
                  <a:moveTo>
                    <a:pt x="378" y="1"/>
                  </a:moveTo>
                  <a:cubicBezTo>
                    <a:pt x="158" y="1"/>
                    <a:pt x="0" y="190"/>
                    <a:pt x="0" y="442"/>
                  </a:cubicBezTo>
                  <a:lnTo>
                    <a:pt x="0" y="5672"/>
                  </a:lnTo>
                  <a:cubicBezTo>
                    <a:pt x="0" y="5892"/>
                    <a:pt x="189" y="6113"/>
                    <a:pt x="378" y="6113"/>
                  </a:cubicBezTo>
                  <a:lnTo>
                    <a:pt x="3088" y="6113"/>
                  </a:lnTo>
                  <a:cubicBezTo>
                    <a:pt x="3245" y="5514"/>
                    <a:pt x="3560" y="4947"/>
                    <a:pt x="4001" y="4569"/>
                  </a:cubicBezTo>
                  <a:cubicBezTo>
                    <a:pt x="3875" y="4285"/>
                    <a:pt x="3812" y="3970"/>
                    <a:pt x="3812" y="3624"/>
                  </a:cubicBezTo>
                  <a:cubicBezTo>
                    <a:pt x="3812" y="2238"/>
                    <a:pt x="4915" y="1135"/>
                    <a:pt x="6301" y="1135"/>
                  </a:cubicBezTo>
                  <a:cubicBezTo>
                    <a:pt x="7656" y="1135"/>
                    <a:pt x="8759" y="2238"/>
                    <a:pt x="8759" y="3624"/>
                  </a:cubicBezTo>
                  <a:cubicBezTo>
                    <a:pt x="8759" y="3939"/>
                    <a:pt x="8696" y="4254"/>
                    <a:pt x="8570" y="4569"/>
                  </a:cubicBezTo>
                  <a:cubicBezTo>
                    <a:pt x="9011" y="5010"/>
                    <a:pt x="9326" y="5514"/>
                    <a:pt x="9483" y="6113"/>
                  </a:cubicBezTo>
                  <a:lnTo>
                    <a:pt x="12193" y="6113"/>
                  </a:lnTo>
                  <a:cubicBezTo>
                    <a:pt x="12445" y="6113"/>
                    <a:pt x="12602" y="5892"/>
                    <a:pt x="12602" y="5672"/>
                  </a:cubicBezTo>
                  <a:lnTo>
                    <a:pt x="12602" y="442"/>
                  </a:lnTo>
                  <a:cubicBezTo>
                    <a:pt x="12634" y="190"/>
                    <a:pt x="12445" y="1"/>
                    <a:pt x="122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11" name="Google Shape;10128;p74">
              <a:extLst>
                <a:ext uri="{FF2B5EF4-FFF2-40B4-BE49-F238E27FC236}">
                  <a16:creationId xmlns:a16="http://schemas.microsoft.com/office/drawing/2014/main" id="{7105F2C3-FCA3-FA91-1895-C73BE1346FA7}"/>
                </a:ext>
              </a:extLst>
            </p:cNvPr>
            <p:cNvSpPr/>
            <p:nvPr/>
          </p:nvSpPr>
          <p:spPr>
            <a:xfrm>
              <a:off x="-63945375" y="3408425"/>
              <a:ext cx="117375" cy="103200"/>
            </a:xfrm>
            <a:custGeom>
              <a:avLst/>
              <a:gdLst/>
              <a:ahLst/>
              <a:cxnLst/>
              <a:rect l="l" t="t" r="r" b="b"/>
              <a:pathLst>
                <a:path w="4695" h="4128" extrusionOk="0">
                  <a:moveTo>
                    <a:pt x="2364" y="1"/>
                  </a:moveTo>
                  <a:cubicBezTo>
                    <a:pt x="1450" y="1"/>
                    <a:pt x="694" y="757"/>
                    <a:pt x="694" y="1670"/>
                  </a:cubicBezTo>
                  <a:cubicBezTo>
                    <a:pt x="694" y="2080"/>
                    <a:pt x="851" y="2489"/>
                    <a:pt x="1167" y="2805"/>
                  </a:cubicBezTo>
                  <a:cubicBezTo>
                    <a:pt x="599" y="3120"/>
                    <a:pt x="190" y="3592"/>
                    <a:pt x="1" y="4128"/>
                  </a:cubicBezTo>
                  <a:lnTo>
                    <a:pt x="4695" y="4128"/>
                  </a:lnTo>
                  <a:cubicBezTo>
                    <a:pt x="4475" y="3561"/>
                    <a:pt x="4065" y="3088"/>
                    <a:pt x="3529" y="2805"/>
                  </a:cubicBezTo>
                  <a:cubicBezTo>
                    <a:pt x="3813" y="2489"/>
                    <a:pt x="4002" y="2080"/>
                    <a:pt x="4002" y="1670"/>
                  </a:cubicBezTo>
                  <a:cubicBezTo>
                    <a:pt x="4002" y="757"/>
                    <a:pt x="3277" y="1"/>
                    <a:pt x="23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</p:spTree>
    <p:extLst>
      <p:ext uri="{BB962C8B-B14F-4D97-AF65-F5344CB8AC3E}">
        <p14:creationId xmlns:p14="http://schemas.microsoft.com/office/powerpoint/2010/main" val="5988665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3C1B4F-3209-25BD-ECD6-170F7760DD9D}"/>
              </a:ext>
            </a:extLst>
          </p:cNvPr>
          <p:cNvSpPr txBox="1">
            <a:spLocks/>
          </p:cNvSpPr>
          <p:nvPr/>
        </p:nvSpPr>
        <p:spPr>
          <a:xfrm>
            <a:off x="1459345" y="213460"/>
            <a:ext cx="10336463" cy="724247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228605" indent="-228605" algn="l" defTabSz="91442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1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2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3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5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1"/>
            <a:r>
              <a:rPr lang="fa-IR" sz="5400" dirty="0">
                <a:cs typeface="B Nazanin" panose="00000700000000000000" pitchFamily="2" charset="-78"/>
              </a:rPr>
              <a:t>مجموعه آیکون های کاملا قابل ویرایش: </a:t>
            </a:r>
            <a:r>
              <a:rPr lang="en-US" sz="5400" dirty="0"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3" name="Isosceles Triangle 68">
            <a:extLst>
              <a:ext uri="{FF2B5EF4-FFF2-40B4-BE49-F238E27FC236}">
                <a16:creationId xmlns:a16="http://schemas.microsoft.com/office/drawing/2014/main" id="{5E270C8F-70B7-D783-C81D-9F9FCC071B4A}"/>
              </a:ext>
            </a:extLst>
          </p:cNvPr>
          <p:cNvSpPr/>
          <p:nvPr/>
        </p:nvSpPr>
        <p:spPr>
          <a:xfrm rot="10800000">
            <a:off x="8394012" y="4492693"/>
            <a:ext cx="249709" cy="777639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id="{BA257E17-D4E1-9197-ED59-02C16981FAD9}"/>
              </a:ext>
            </a:extLst>
          </p:cNvPr>
          <p:cNvSpPr/>
          <p:nvPr/>
        </p:nvSpPr>
        <p:spPr>
          <a:xfrm>
            <a:off x="9031692" y="4582472"/>
            <a:ext cx="599051" cy="598077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5" name="Freeform 18">
            <a:extLst>
              <a:ext uri="{FF2B5EF4-FFF2-40B4-BE49-F238E27FC236}">
                <a16:creationId xmlns:a16="http://schemas.microsoft.com/office/drawing/2014/main" id="{671AE86D-F395-D62A-AA60-4EDD85BCF2A8}"/>
              </a:ext>
            </a:extLst>
          </p:cNvPr>
          <p:cNvSpPr/>
          <p:nvPr/>
        </p:nvSpPr>
        <p:spPr>
          <a:xfrm>
            <a:off x="10920491" y="4648058"/>
            <a:ext cx="578527" cy="466913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6" name="Rounded Rectangle 25">
            <a:extLst>
              <a:ext uri="{FF2B5EF4-FFF2-40B4-BE49-F238E27FC236}">
                <a16:creationId xmlns:a16="http://schemas.microsoft.com/office/drawing/2014/main" id="{545AA18B-1B7A-1083-6422-85B8C1A56B54}"/>
              </a:ext>
            </a:extLst>
          </p:cNvPr>
          <p:cNvSpPr/>
          <p:nvPr/>
        </p:nvSpPr>
        <p:spPr>
          <a:xfrm>
            <a:off x="10979053" y="5849481"/>
            <a:ext cx="664123" cy="486699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7" name="Donut 39">
            <a:extLst>
              <a:ext uri="{FF2B5EF4-FFF2-40B4-BE49-F238E27FC236}">
                <a16:creationId xmlns:a16="http://schemas.microsoft.com/office/drawing/2014/main" id="{CF58FBBB-5380-C58D-40AA-C2E83127B183}"/>
              </a:ext>
            </a:extLst>
          </p:cNvPr>
          <p:cNvSpPr/>
          <p:nvPr/>
        </p:nvSpPr>
        <p:spPr>
          <a:xfrm>
            <a:off x="4185303" y="4555923"/>
            <a:ext cx="651175" cy="65117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8" name="Chord 38">
            <a:extLst>
              <a:ext uri="{FF2B5EF4-FFF2-40B4-BE49-F238E27FC236}">
                <a16:creationId xmlns:a16="http://schemas.microsoft.com/office/drawing/2014/main" id="{174F8B7D-CE9E-D07A-CF28-DED96F278958}"/>
              </a:ext>
            </a:extLst>
          </p:cNvPr>
          <p:cNvSpPr/>
          <p:nvPr/>
        </p:nvSpPr>
        <p:spPr>
          <a:xfrm>
            <a:off x="6671205" y="5636471"/>
            <a:ext cx="548659" cy="705543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68296056-C79B-CED9-C1FB-9E835A79B835}"/>
              </a:ext>
            </a:extLst>
          </p:cNvPr>
          <p:cNvSpPr/>
          <p:nvPr/>
        </p:nvSpPr>
        <p:spPr>
          <a:xfrm>
            <a:off x="7508643" y="5806837"/>
            <a:ext cx="574719" cy="56869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0" name="Block Arc 25">
            <a:extLst>
              <a:ext uri="{FF2B5EF4-FFF2-40B4-BE49-F238E27FC236}">
                <a16:creationId xmlns:a16="http://schemas.microsoft.com/office/drawing/2014/main" id="{204AE4BC-DD6F-F76E-C5E0-FE004D5119B0}"/>
              </a:ext>
            </a:extLst>
          </p:cNvPr>
          <p:cNvSpPr/>
          <p:nvPr/>
        </p:nvSpPr>
        <p:spPr>
          <a:xfrm>
            <a:off x="5130208" y="5700915"/>
            <a:ext cx="395403" cy="571239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1" name="Block Arc 31">
            <a:extLst>
              <a:ext uri="{FF2B5EF4-FFF2-40B4-BE49-F238E27FC236}">
                <a16:creationId xmlns:a16="http://schemas.microsoft.com/office/drawing/2014/main" id="{0D568543-1E27-0096-FF4D-DFBE688B86B9}"/>
              </a:ext>
            </a:extLst>
          </p:cNvPr>
          <p:cNvSpPr/>
          <p:nvPr/>
        </p:nvSpPr>
        <p:spPr>
          <a:xfrm>
            <a:off x="8354661" y="5743183"/>
            <a:ext cx="515883" cy="571239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2" name="Freeform 53">
            <a:extLst>
              <a:ext uri="{FF2B5EF4-FFF2-40B4-BE49-F238E27FC236}">
                <a16:creationId xmlns:a16="http://schemas.microsoft.com/office/drawing/2014/main" id="{B52764D0-BA1F-3BBD-6771-11B0439E54E7}"/>
              </a:ext>
            </a:extLst>
          </p:cNvPr>
          <p:cNvSpPr/>
          <p:nvPr/>
        </p:nvSpPr>
        <p:spPr>
          <a:xfrm>
            <a:off x="10081531" y="5778282"/>
            <a:ext cx="565332" cy="57963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3" name="Block Arc 10">
            <a:extLst>
              <a:ext uri="{FF2B5EF4-FFF2-40B4-BE49-F238E27FC236}">
                <a16:creationId xmlns:a16="http://schemas.microsoft.com/office/drawing/2014/main" id="{A99A4DF9-AC5D-9035-23D5-45A67A7853D6}"/>
              </a:ext>
            </a:extLst>
          </p:cNvPr>
          <p:cNvSpPr/>
          <p:nvPr/>
        </p:nvSpPr>
        <p:spPr>
          <a:xfrm>
            <a:off x="4995575" y="4686445"/>
            <a:ext cx="695288" cy="47095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schemeClr val="tx1"/>
              </a:solidFill>
            </a:endParaRPr>
          </a:p>
        </p:txBody>
      </p:sp>
      <p:sp>
        <p:nvSpPr>
          <p:cNvPr id="14" name="Freeform 55">
            <a:extLst>
              <a:ext uri="{FF2B5EF4-FFF2-40B4-BE49-F238E27FC236}">
                <a16:creationId xmlns:a16="http://schemas.microsoft.com/office/drawing/2014/main" id="{6452D31C-955F-5D95-3A59-303CEBEAC391}"/>
              </a:ext>
            </a:extLst>
          </p:cNvPr>
          <p:cNvSpPr/>
          <p:nvPr/>
        </p:nvSpPr>
        <p:spPr>
          <a:xfrm>
            <a:off x="4385170" y="5548272"/>
            <a:ext cx="357713" cy="876520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5" name="Round Same Side Corner Rectangle 36">
            <a:extLst>
              <a:ext uri="{FF2B5EF4-FFF2-40B4-BE49-F238E27FC236}">
                <a16:creationId xmlns:a16="http://schemas.microsoft.com/office/drawing/2014/main" id="{8C3E014F-2308-5F83-3F6F-43C89D29C0E4}"/>
              </a:ext>
            </a:extLst>
          </p:cNvPr>
          <p:cNvSpPr/>
          <p:nvPr/>
        </p:nvSpPr>
        <p:spPr>
          <a:xfrm>
            <a:off x="9093902" y="5778280"/>
            <a:ext cx="655441" cy="518203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16" name="Oval 21">
            <a:extLst>
              <a:ext uri="{FF2B5EF4-FFF2-40B4-BE49-F238E27FC236}">
                <a16:creationId xmlns:a16="http://schemas.microsoft.com/office/drawing/2014/main" id="{D47BD108-DDFB-21CA-D698-5C2B88C744BF}"/>
              </a:ext>
            </a:extLst>
          </p:cNvPr>
          <p:cNvSpPr>
            <a:spLocks noChangeAspect="1"/>
          </p:cNvSpPr>
          <p:nvPr/>
        </p:nvSpPr>
        <p:spPr>
          <a:xfrm>
            <a:off x="5899117" y="5752366"/>
            <a:ext cx="539611" cy="54411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sp>
        <p:nvSpPr>
          <p:cNvPr id="17" name="Oval 32">
            <a:extLst>
              <a:ext uri="{FF2B5EF4-FFF2-40B4-BE49-F238E27FC236}">
                <a16:creationId xmlns:a16="http://schemas.microsoft.com/office/drawing/2014/main" id="{38DEFF40-CFEE-25CD-2252-520B6546202E}"/>
              </a:ext>
            </a:extLst>
          </p:cNvPr>
          <p:cNvSpPr/>
          <p:nvPr/>
        </p:nvSpPr>
        <p:spPr>
          <a:xfrm>
            <a:off x="10018709" y="4572450"/>
            <a:ext cx="513811" cy="6181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400"/>
          </a:p>
        </p:txBody>
      </p:sp>
      <p:grpSp>
        <p:nvGrpSpPr>
          <p:cNvPr id="18" name="Google Shape;6783;p88">
            <a:extLst>
              <a:ext uri="{FF2B5EF4-FFF2-40B4-BE49-F238E27FC236}">
                <a16:creationId xmlns:a16="http://schemas.microsoft.com/office/drawing/2014/main" id="{982EF607-3808-2EB2-DCDB-2B9527EC3860}"/>
              </a:ext>
            </a:extLst>
          </p:cNvPr>
          <p:cNvGrpSpPr/>
          <p:nvPr/>
        </p:nvGrpSpPr>
        <p:grpSpPr>
          <a:xfrm>
            <a:off x="10948067" y="1235312"/>
            <a:ext cx="566855" cy="566467"/>
            <a:chOff x="-34004625" y="3585850"/>
            <a:chExt cx="292225" cy="292025"/>
          </a:xfrm>
          <a:solidFill>
            <a:schemeClr val="bg1"/>
          </a:solidFill>
        </p:grpSpPr>
        <p:sp>
          <p:nvSpPr>
            <p:cNvPr id="19" name="Google Shape;6784;p88">
              <a:extLst>
                <a:ext uri="{FF2B5EF4-FFF2-40B4-BE49-F238E27FC236}">
                  <a16:creationId xmlns:a16="http://schemas.microsoft.com/office/drawing/2014/main" id="{B56CFDB1-6498-3C65-458A-AFD6634C78F8}"/>
                </a:ext>
              </a:extLst>
            </p:cNvPr>
            <p:cNvSpPr/>
            <p:nvPr/>
          </p:nvSpPr>
          <p:spPr>
            <a:xfrm>
              <a:off x="-33832150" y="3585850"/>
              <a:ext cx="103200" cy="154200"/>
            </a:xfrm>
            <a:custGeom>
              <a:avLst/>
              <a:gdLst/>
              <a:ahLst/>
              <a:cxnLst/>
              <a:rect l="l" t="t" r="r" b="b"/>
              <a:pathLst>
                <a:path w="4128" h="6168" extrusionOk="0">
                  <a:moveTo>
                    <a:pt x="2426" y="1"/>
                  </a:moveTo>
                  <a:cubicBezTo>
                    <a:pt x="2286" y="1"/>
                    <a:pt x="2136" y="77"/>
                    <a:pt x="2112" y="244"/>
                  </a:cubicBezTo>
                  <a:lnTo>
                    <a:pt x="64" y="5064"/>
                  </a:lnTo>
                  <a:cubicBezTo>
                    <a:pt x="1" y="5222"/>
                    <a:pt x="64" y="5474"/>
                    <a:pt x="253" y="5506"/>
                  </a:cubicBezTo>
                  <a:cubicBezTo>
                    <a:pt x="295" y="5531"/>
                    <a:pt x="342" y="5543"/>
                    <a:pt x="389" y="5543"/>
                  </a:cubicBezTo>
                  <a:cubicBezTo>
                    <a:pt x="517" y="5543"/>
                    <a:pt x="648" y="5455"/>
                    <a:pt x="694" y="5317"/>
                  </a:cubicBezTo>
                  <a:lnTo>
                    <a:pt x="1261" y="4025"/>
                  </a:lnTo>
                  <a:cubicBezTo>
                    <a:pt x="1419" y="4088"/>
                    <a:pt x="1576" y="4119"/>
                    <a:pt x="1765" y="4119"/>
                  </a:cubicBezTo>
                  <a:cubicBezTo>
                    <a:pt x="1891" y="4119"/>
                    <a:pt x="1986" y="4088"/>
                    <a:pt x="2112" y="4056"/>
                  </a:cubicBezTo>
                  <a:lnTo>
                    <a:pt x="2112" y="4844"/>
                  </a:lnTo>
                  <a:cubicBezTo>
                    <a:pt x="1450" y="4970"/>
                    <a:pt x="946" y="5506"/>
                    <a:pt x="789" y="6167"/>
                  </a:cubicBezTo>
                  <a:lnTo>
                    <a:pt x="4128" y="6167"/>
                  </a:lnTo>
                  <a:cubicBezTo>
                    <a:pt x="4002" y="5506"/>
                    <a:pt x="3466" y="5001"/>
                    <a:pt x="2773" y="4844"/>
                  </a:cubicBezTo>
                  <a:lnTo>
                    <a:pt x="2773" y="3143"/>
                  </a:lnTo>
                  <a:cubicBezTo>
                    <a:pt x="2773" y="2670"/>
                    <a:pt x="2458" y="2324"/>
                    <a:pt x="2080" y="2166"/>
                  </a:cubicBezTo>
                  <a:lnTo>
                    <a:pt x="2773" y="496"/>
                  </a:lnTo>
                  <a:cubicBezTo>
                    <a:pt x="2773" y="307"/>
                    <a:pt x="2710" y="118"/>
                    <a:pt x="2553" y="24"/>
                  </a:cubicBezTo>
                  <a:cubicBezTo>
                    <a:pt x="2515" y="8"/>
                    <a:pt x="2471" y="1"/>
                    <a:pt x="24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0" name="Google Shape;6785;p88">
              <a:extLst>
                <a:ext uri="{FF2B5EF4-FFF2-40B4-BE49-F238E27FC236}">
                  <a16:creationId xmlns:a16="http://schemas.microsoft.com/office/drawing/2014/main" id="{B59CAFC0-13A8-5E16-2D46-99BA8DFB689C}"/>
                </a:ext>
              </a:extLst>
            </p:cNvPr>
            <p:cNvSpPr/>
            <p:nvPr/>
          </p:nvSpPr>
          <p:spPr>
            <a:xfrm>
              <a:off x="-34004625" y="3690400"/>
              <a:ext cx="155175" cy="187475"/>
            </a:xfrm>
            <a:custGeom>
              <a:avLst/>
              <a:gdLst/>
              <a:ahLst/>
              <a:cxnLst/>
              <a:rect l="l" t="t" r="r" b="b"/>
              <a:pathLst>
                <a:path w="6207" h="7499" extrusionOk="0">
                  <a:moveTo>
                    <a:pt x="693" y="0"/>
                  </a:moveTo>
                  <a:cubicBezTo>
                    <a:pt x="315" y="0"/>
                    <a:pt x="0" y="315"/>
                    <a:pt x="0" y="662"/>
                  </a:cubicBezTo>
                  <a:lnTo>
                    <a:pt x="0" y="6490"/>
                  </a:lnTo>
                  <a:cubicBezTo>
                    <a:pt x="32" y="7026"/>
                    <a:pt x="504" y="7498"/>
                    <a:pt x="1103" y="7498"/>
                  </a:cubicBezTo>
                  <a:lnTo>
                    <a:pt x="6207" y="7498"/>
                  </a:lnTo>
                  <a:lnTo>
                    <a:pt x="6207" y="5797"/>
                  </a:lnTo>
                  <a:cubicBezTo>
                    <a:pt x="6207" y="5608"/>
                    <a:pt x="6049" y="5451"/>
                    <a:pt x="5860" y="5451"/>
                  </a:cubicBezTo>
                  <a:lnTo>
                    <a:pt x="1765" y="5451"/>
                  </a:lnTo>
                  <a:cubicBezTo>
                    <a:pt x="1576" y="5451"/>
                    <a:pt x="1418" y="5293"/>
                    <a:pt x="1418" y="5104"/>
                  </a:cubicBezTo>
                  <a:lnTo>
                    <a:pt x="1418" y="662"/>
                  </a:lnTo>
                  <a:cubicBezTo>
                    <a:pt x="1418" y="252"/>
                    <a:pt x="1103" y="0"/>
                    <a:pt x="6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1" name="Google Shape;6786;p88">
              <a:extLst>
                <a:ext uri="{FF2B5EF4-FFF2-40B4-BE49-F238E27FC236}">
                  <a16:creationId xmlns:a16="http://schemas.microsoft.com/office/drawing/2014/main" id="{0AFDDEFE-CA46-0F5F-4663-E43E0E07912F}"/>
                </a:ext>
              </a:extLst>
            </p:cNvPr>
            <p:cNvSpPr/>
            <p:nvPr/>
          </p:nvSpPr>
          <p:spPr>
            <a:xfrm>
              <a:off x="-33936100" y="36210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1"/>
                  </a:cubicBezTo>
                  <a:cubicBezTo>
                    <a:pt x="0" y="1576"/>
                    <a:pt x="473" y="2049"/>
                    <a:pt x="1040" y="2049"/>
                  </a:cubicBezTo>
                  <a:cubicBezTo>
                    <a:pt x="1576" y="2049"/>
                    <a:pt x="2048" y="1576"/>
                    <a:pt x="2048" y="1041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2" name="Google Shape;6787;p88">
              <a:extLst>
                <a:ext uri="{FF2B5EF4-FFF2-40B4-BE49-F238E27FC236}">
                  <a16:creationId xmlns:a16="http://schemas.microsoft.com/office/drawing/2014/main" id="{2530CABA-2D33-7111-9629-015303EE1484}"/>
                </a:ext>
              </a:extLst>
            </p:cNvPr>
            <p:cNvSpPr/>
            <p:nvPr/>
          </p:nvSpPr>
          <p:spPr>
            <a:xfrm>
              <a:off x="-33952650" y="3690125"/>
              <a:ext cx="155975" cy="186950"/>
            </a:xfrm>
            <a:custGeom>
              <a:avLst/>
              <a:gdLst/>
              <a:ahLst/>
              <a:cxnLst/>
              <a:rect l="l" t="t" r="r" b="b"/>
              <a:pathLst>
                <a:path w="6239" h="7478" extrusionOk="0">
                  <a:moveTo>
                    <a:pt x="1641" y="1"/>
                  </a:moveTo>
                  <a:cubicBezTo>
                    <a:pt x="1242" y="1"/>
                    <a:pt x="819" y="205"/>
                    <a:pt x="568" y="484"/>
                  </a:cubicBezTo>
                  <a:cubicBezTo>
                    <a:pt x="190" y="799"/>
                    <a:pt x="1" y="1209"/>
                    <a:pt x="1" y="1681"/>
                  </a:cubicBezTo>
                  <a:lnTo>
                    <a:pt x="1" y="4769"/>
                  </a:lnTo>
                  <a:lnTo>
                    <a:pt x="2679" y="4769"/>
                  </a:lnTo>
                  <a:cubicBezTo>
                    <a:pt x="2521" y="4359"/>
                    <a:pt x="2175" y="4107"/>
                    <a:pt x="1702" y="4107"/>
                  </a:cubicBezTo>
                  <a:lnTo>
                    <a:pt x="1040" y="4107"/>
                  </a:lnTo>
                  <a:cubicBezTo>
                    <a:pt x="820" y="4107"/>
                    <a:pt x="662" y="3949"/>
                    <a:pt x="662" y="3729"/>
                  </a:cubicBezTo>
                  <a:lnTo>
                    <a:pt x="662" y="2374"/>
                  </a:lnTo>
                  <a:cubicBezTo>
                    <a:pt x="662" y="2154"/>
                    <a:pt x="820" y="1996"/>
                    <a:pt x="1040" y="1996"/>
                  </a:cubicBezTo>
                  <a:cubicBezTo>
                    <a:pt x="1229" y="1996"/>
                    <a:pt x="1387" y="2154"/>
                    <a:pt x="1387" y="2374"/>
                  </a:cubicBezTo>
                  <a:lnTo>
                    <a:pt x="1387" y="3382"/>
                  </a:lnTo>
                  <a:lnTo>
                    <a:pt x="1733" y="3382"/>
                  </a:lnTo>
                  <a:cubicBezTo>
                    <a:pt x="2553" y="3382"/>
                    <a:pt x="3277" y="3981"/>
                    <a:pt x="3435" y="4769"/>
                  </a:cubicBezTo>
                  <a:lnTo>
                    <a:pt x="3813" y="4769"/>
                  </a:lnTo>
                  <a:cubicBezTo>
                    <a:pt x="4380" y="4769"/>
                    <a:pt x="4852" y="5241"/>
                    <a:pt x="4852" y="5777"/>
                  </a:cubicBezTo>
                  <a:lnTo>
                    <a:pt x="4852" y="7478"/>
                  </a:lnTo>
                  <a:lnTo>
                    <a:pt x="6239" y="7478"/>
                  </a:lnTo>
                  <a:lnTo>
                    <a:pt x="6239" y="5084"/>
                  </a:lnTo>
                  <a:cubicBezTo>
                    <a:pt x="6176" y="4580"/>
                    <a:pt x="5703" y="4107"/>
                    <a:pt x="5168" y="4107"/>
                  </a:cubicBezTo>
                  <a:lnTo>
                    <a:pt x="3781" y="4107"/>
                  </a:lnTo>
                  <a:cubicBezTo>
                    <a:pt x="3592" y="4107"/>
                    <a:pt x="3435" y="3949"/>
                    <a:pt x="3435" y="3729"/>
                  </a:cubicBezTo>
                  <a:lnTo>
                    <a:pt x="3435" y="1807"/>
                  </a:lnTo>
                  <a:cubicBezTo>
                    <a:pt x="3435" y="862"/>
                    <a:pt x="2710" y="43"/>
                    <a:pt x="1796" y="11"/>
                  </a:cubicBezTo>
                  <a:cubicBezTo>
                    <a:pt x="1745" y="4"/>
                    <a:pt x="1694" y="1"/>
                    <a:pt x="16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3" name="Google Shape;6788;p88">
              <a:extLst>
                <a:ext uri="{FF2B5EF4-FFF2-40B4-BE49-F238E27FC236}">
                  <a16:creationId xmlns:a16="http://schemas.microsoft.com/office/drawing/2014/main" id="{C93DAADD-ACDB-3C9B-C5B4-5F84A74DF7F3}"/>
                </a:ext>
              </a:extLst>
            </p:cNvPr>
            <p:cNvSpPr/>
            <p:nvPr/>
          </p:nvSpPr>
          <p:spPr>
            <a:xfrm>
              <a:off x="-33849475" y="3758125"/>
              <a:ext cx="137075" cy="33100"/>
            </a:xfrm>
            <a:custGeom>
              <a:avLst/>
              <a:gdLst/>
              <a:ahLst/>
              <a:cxnLst/>
              <a:rect l="l" t="t" r="r" b="b"/>
              <a:pathLst>
                <a:path w="5483" h="1324" extrusionOk="0">
                  <a:moveTo>
                    <a:pt x="1" y="1"/>
                  </a:moveTo>
                  <a:lnTo>
                    <a:pt x="1" y="662"/>
                  </a:lnTo>
                  <a:lnTo>
                    <a:pt x="1041" y="662"/>
                  </a:lnTo>
                  <a:cubicBezTo>
                    <a:pt x="1576" y="662"/>
                    <a:pt x="2080" y="946"/>
                    <a:pt x="2395" y="1324"/>
                  </a:cubicBezTo>
                  <a:lnTo>
                    <a:pt x="5136" y="1324"/>
                  </a:lnTo>
                  <a:cubicBezTo>
                    <a:pt x="5325" y="1324"/>
                    <a:pt x="5483" y="1166"/>
                    <a:pt x="5483" y="977"/>
                  </a:cubicBezTo>
                  <a:lnTo>
                    <a:pt x="5483" y="316"/>
                  </a:lnTo>
                  <a:cubicBezTo>
                    <a:pt x="5483" y="158"/>
                    <a:pt x="5325" y="1"/>
                    <a:pt x="5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24" name="Google Shape;6800;p88">
            <a:extLst>
              <a:ext uri="{FF2B5EF4-FFF2-40B4-BE49-F238E27FC236}">
                <a16:creationId xmlns:a16="http://schemas.microsoft.com/office/drawing/2014/main" id="{FCA0B59F-12B9-BCCE-E2C7-4700B66B938D}"/>
              </a:ext>
            </a:extLst>
          </p:cNvPr>
          <p:cNvGrpSpPr/>
          <p:nvPr/>
        </p:nvGrpSpPr>
        <p:grpSpPr>
          <a:xfrm>
            <a:off x="9993554" y="2304728"/>
            <a:ext cx="552087" cy="550621"/>
            <a:chOff x="-30345325" y="3184750"/>
            <a:chExt cx="292225" cy="291450"/>
          </a:xfrm>
          <a:solidFill>
            <a:schemeClr val="bg1"/>
          </a:solidFill>
        </p:grpSpPr>
        <p:sp>
          <p:nvSpPr>
            <p:cNvPr id="25" name="Google Shape;6801;p88">
              <a:extLst>
                <a:ext uri="{FF2B5EF4-FFF2-40B4-BE49-F238E27FC236}">
                  <a16:creationId xmlns:a16="http://schemas.microsoft.com/office/drawing/2014/main" id="{434EB8AE-E50A-C3EE-853F-229D2567EC07}"/>
                </a:ext>
              </a:extLst>
            </p:cNvPr>
            <p:cNvSpPr/>
            <p:nvPr/>
          </p:nvSpPr>
          <p:spPr>
            <a:xfrm>
              <a:off x="-30328000" y="3184750"/>
              <a:ext cx="258375" cy="120950"/>
            </a:xfrm>
            <a:custGeom>
              <a:avLst/>
              <a:gdLst/>
              <a:ahLst/>
              <a:cxnLst/>
              <a:rect l="l" t="t" r="r" b="b"/>
              <a:pathLst>
                <a:path w="10335" h="4838" extrusionOk="0">
                  <a:moveTo>
                    <a:pt x="1040" y="0"/>
                  </a:moveTo>
                  <a:cubicBezTo>
                    <a:pt x="473" y="0"/>
                    <a:pt x="1" y="473"/>
                    <a:pt x="1" y="1071"/>
                  </a:cubicBezTo>
                  <a:lnTo>
                    <a:pt x="1" y="2458"/>
                  </a:lnTo>
                  <a:cubicBezTo>
                    <a:pt x="1" y="2993"/>
                    <a:pt x="473" y="3466"/>
                    <a:pt x="1040" y="3466"/>
                  </a:cubicBezTo>
                  <a:lnTo>
                    <a:pt x="2048" y="3466"/>
                  </a:lnTo>
                  <a:lnTo>
                    <a:pt x="2048" y="4505"/>
                  </a:lnTo>
                  <a:cubicBezTo>
                    <a:pt x="2048" y="4663"/>
                    <a:pt x="2143" y="4757"/>
                    <a:pt x="2269" y="4820"/>
                  </a:cubicBezTo>
                  <a:cubicBezTo>
                    <a:pt x="2300" y="4831"/>
                    <a:pt x="2339" y="4838"/>
                    <a:pt x="2380" y="4838"/>
                  </a:cubicBezTo>
                  <a:cubicBezTo>
                    <a:pt x="2461" y="4838"/>
                    <a:pt x="2552" y="4810"/>
                    <a:pt x="2615" y="4726"/>
                  </a:cubicBezTo>
                  <a:lnTo>
                    <a:pt x="3876" y="3466"/>
                  </a:lnTo>
                  <a:lnTo>
                    <a:pt x="6365" y="3466"/>
                  </a:lnTo>
                  <a:lnTo>
                    <a:pt x="7625" y="4726"/>
                  </a:lnTo>
                  <a:cubicBezTo>
                    <a:pt x="7688" y="4810"/>
                    <a:pt x="7765" y="4838"/>
                    <a:pt x="7846" y="4838"/>
                  </a:cubicBezTo>
                  <a:cubicBezTo>
                    <a:pt x="7887" y="4838"/>
                    <a:pt x="7929" y="4831"/>
                    <a:pt x="7971" y="4820"/>
                  </a:cubicBezTo>
                  <a:cubicBezTo>
                    <a:pt x="8097" y="4789"/>
                    <a:pt x="8160" y="4631"/>
                    <a:pt x="8160" y="4505"/>
                  </a:cubicBezTo>
                  <a:lnTo>
                    <a:pt x="8160" y="3466"/>
                  </a:lnTo>
                  <a:lnTo>
                    <a:pt x="9231" y="3466"/>
                  </a:lnTo>
                  <a:cubicBezTo>
                    <a:pt x="9862" y="3466"/>
                    <a:pt x="10334" y="2993"/>
                    <a:pt x="10334" y="2458"/>
                  </a:cubicBezTo>
                  <a:lnTo>
                    <a:pt x="10334" y="1071"/>
                  </a:lnTo>
                  <a:cubicBezTo>
                    <a:pt x="10334" y="536"/>
                    <a:pt x="9862" y="0"/>
                    <a:pt x="92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6" name="Google Shape;6802;p88">
              <a:extLst>
                <a:ext uri="{FF2B5EF4-FFF2-40B4-BE49-F238E27FC236}">
                  <a16:creationId xmlns:a16="http://schemas.microsoft.com/office/drawing/2014/main" id="{305A0634-23BE-C703-4AAA-18D372671F8C}"/>
                </a:ext>
              </a:extLst>
            </p:cNvPr>
            <p:cNvSpPr/>
            <p:nvPr/>
          </p:nvSpPr>
          <p:spPr>
            <a:xfrm>
              <a:off x="-30310675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599" y="1"/>
                    <a:pt x="1" y="631"/>
                    <a:pt x="1" y="1387"/>
                  </a:cubicBezTo>
                  <a:cubicBezTo>
                    <a:pt x="1" y="2143"/>
                    <a:pt x="599" y="2773"/>
                    <a:pt x="1387" y="2773"/>
                  </a:cubicBezTo>
                  <a:cubicBezTo>
                    <a:pt x="2143" y="2773"/>
                    <a:pt x="2742" y="2143"/>
                    <a:pt x="2742" y="1387"/>
                  </a:cubicBezTo>
                  <a:cubicBezTo>
                    <a:pt x="2742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7" name="Google Shape;6803;p88">
              <a:extLst>
                <a:ext uri="{FF2B5EF4-FFF2-40B4-BE49-F238E27FC236}">
                  <a16:creationId xmlns:a16="http://schemas.microsoft.com/office/drawing/2014/main" id="{1BBF5242-E32E-C766-B947-3FAF084A876A}"/>
                </a:ext>
              </a:extLst>
            </p:cNvPr>
            <p:cNvSpPr/>
            <p:nvPr/>
          </p:nvSpPr>
          <p:spPr>
            <a:xfrm>
              <a:off x="-30345325" y="3408425"/>
              <a:ext cx="137075" cy="67775"/>
            </a:xfrm>
            <a:custGeom>
              <a:avLst/>
              <a:gdLst/>
              <a:ahLst/>
              <a:cxnLst/>
              <a:rect l="l" t="t" r="r" b="b"/>
              <a:pathLst>
                <a:path w="5483" h="2711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32"/>
                  </a:cubicBezTo>
                  <a:cubicBezTo>
                    <a:pt x="0" y="2521"/>
                    <a:pt x="158" y="2710"/>
                    <a:pt x="378" y="2710"/>
                  </a:cubicBezTo>
                  <a:lnTo>
                    <a:pt x="5104" y="2710"/>
                  </a:lnTo>
                  <a:cubicBezTo>
                    <a:pt x="5325" y="2710"/>
                    <a:pt x="5482" y="2521"/>
                    <a:pt x="5482" y="2332"/>
                  </a:cubicBezTo>
                  <a:cubicBezTo>
                    <a:pt x="5262" y="977"/>
                    <a:pt x="4128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8" name="Google Shape;6804;p88">
              <a:extLst>
                <a:ext uri="{FF2B5EF4-FFF2-40B4-BE49-F238E27FC236}">
                  <a16:creationId xmlns:a16="http://schemas.microsoft.com/office/drawing/2014/main" id="{64E88BAF-B00B-35AA-2F3F-5DC0EB99500E}"/>
                </a:ext>
              </a:extLst>
            </p:cNvPr>
            <p:cNvSpPr/>
            <p:nvPr/>
          </p:nvSpPr>
          <p:spPr>
            <a:xfrm>
              <a:off x="-30156300" y="3322575"/>
              <a:ext cx="68550" cy="69350"/>
            </a:xfrm>
            <a:custGeom>
              <a:avLst/>
              <a:gdLst/>
              <a:ahLst/>
              <a:cxnLst/>
              <a:rect l="l" t="t" r="r" b="b"/>
              <a:pathLst>
                <a:path w="2742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43"/>
                    <a:pt x="631" y="2773"/>
                    <a:pt x="1387" y="2773"/>
                  </a:cubicBezTo>
                  <a:cubicBezTo>
                    <a:pt x="2111" y="2773"/>
                    <a:pt x="2742" y="2143"/>
                    <a:pt x="2742" y="1387"/>
                  </a:cubicBezTo>
                  <a:cubicBezTo>
                    <a:pt x="2742" y="631"/>
                    <a:pt x="2111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29" name="Google Shape;6805;p88">
              <a:extLst>
                <a:ext uri="{FF2B5EF4-FFF2-40B4-BE49-F238E27FC236}">
                  <a16:creationId xmlns:a16="http://schemas.microsoft.com/office/drawing/2014/main" id="{FD869A6C-7C44-E34F-3B68-AD2F85204F47}"/>
                </a:ext>
              </a:extLst>
            </p:cNvPr>
            <p:cNvSpPr/>
            <p:nvPr/>
          </p:nvSpPr>
          <p:spPr>
            <a:xfrm>
              <a:off x="-30190950" y="3408425"/>
              <a:ext cx="137850" cy="67775"/>
            </a:xfrm>
            <a:custGeom>
              <a:avLst/>
              <a:gdLst/>
              <a:ahLst/>
              <a:cxnLst/>
              <a:rect l="l" t="t" r="r" b="b"/>
              <a:pathLst>
                <a:path w="5514" h="2711" extrusionOk="0">
                  <a:moveTo>
                    <a:pt x="2773" y="1"/>
                  </a:moveTo>
                  <a:cubicBezTo>
                    <a:pt x="1387" y="1"/>
                    <a:pt x="252" y="1040"/>
                    <a:pt x="32" y="2332"/>
                  </a:cubicBezTo>
                  <a:cubicBezTo>
                    <a:pt x="0" y="2521"/>
                    <a:pt x="158" y="2710"/>
                    <a:pt x="410" y="2710"/>
                  </a:cubicBezTo>
                  <a:lnTo>
                    <a:pt x="5167" y="2710"/>
                  </a:lnTo>
                  <a:cubicBezTo>
                    <a:pt x="5356" y="2710"/>
                    <a:pt x="5514" y="2521"/>
                    <a:pt x="5514" y="2332"/>
                  </a:cubicBezTo>
                  <a:cubicBezTo>
                    <a:pt x="5293" y="977"/>
                    <a:pt x="4128" y="1"/>
                    <a:pt x="27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30" name="Google Shape;6866;p88">
            <a:extLst>
              <a:ext uri="{FF2B5EF4-FFF2-40B4-BE49-F238E27FC236}">
                <a16:creationId xmlns:a16="http://schemas.microsoft.com/office/drawing/2014/main" id="{4F6CFBE5-DD54-B586-00A0-7C872A7A2953}"/>
              </a:ext>
            </a:extLst>
          </p:cNvPr>
          <p:cNvGrpSpPr/>
          <p:nvPr/>
        </p:nvGrpSpPr>
        <p:grpSpPr>
          <a:xfrm>
            <a:off x="5913579" y="4644032"/>
            <a:ext cx="508855" cy="563067"/>
            <a:chOff x="-30354000" y="3569100"/>
            <a:chExt cx="292250" cy="292225"/>
          </a:xfrm>
          <a:solidFill>
            <a:schemeClr val="bg1"/>
          </a:solidFill>
        </p:grpSpPr>
        <p:sp>
          <p:nvSpPr>
            <p:cNvPr id="31" name="Google Shape;6867;p88">
              <a:extLst>
                <a:ext uri="{FF2B5EF4-FFF2-40B4-BE49-F238E27FC236}">
                  <a16:creationId xmlns:a16="http://schemas.microsoft.com/office/drawing/2014/main" id="{09DD3ADD-5A92-265A-1CE9-4937A7C01668}"/>
                </a:ext>
              </a:extLst>
            </p:cNvPr>
            <p:cNvSpPr/>
            <p:nvPr/>
          </p:nvSpPr>
          <p:spPr>
            <a:xfrm>
              <a:off x="-30354000" y="3604550"/>
              <a:ext cx="137875" cy="256000"/>
            </a:xfrm>
            <a:custGeom>
              <a:avLst/>
              <a:gdLst/>
              <a:ahLst/>
              <a:cxnLst/>
              <a:rect l="l" t="t" r="r" b="b"/>
              <a:pathLst>
                <a:path w="5515" h="10240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lnTo>
                    <a:pt x="1" y="4411"/>
                  </a:lnTo>
                  <a:cubicBezTo>
                    <a:pt x="1" y="4632"/>
                    <a:pt x="64" y="4884"/>
                    <a:pt x="190" y="5073"/>
                  </a:cubicBezTo>
                  <a:lnTo>
                    <a:pt x="1639" y="7467"/>
                  </a:lnTo>
                  <a:cubicBezTo>
                    <a:pt x="1891" y="7877"/>
                    <a:pt x="2049" y="8097"/>
                    <a:pt x="2049" y="8538"/>
                  </a:cubicBezTo>
                  <a:lnTo>
                    <a:pt x="2049" y="9861"/>
                  </a:lnTo>
                  <a:cubicBezTo>
                    <a:pt x="2049" y="10082"/>
                    <a:pt x="2206" y="10239"/>
                    <a:pt x="2395" y="10239"/>
                  </a:cubicBezTo>
                  <a:lnTo>
                    <a:pt x="5514" y="10239"/>
                  </a:lnTo>
                  <a:lnTo>
                    <a:pt x="5514" y="6364"/>
                  </a:lnTo>
                  <a:cubicBezTo>
                    <a:pt x="5514" y="5986"/>
                    <a:pt x="5357" y="5671"/>
                    <a:pt x="5168" y="5419"/>
                  </a:cubicBezTo>
                  <a:cubicBezTo>
                    <a:pt x="5167" y="5420"/>
                    <a:pt x="5165" y="5421"/>
                    <a:pt x="5163" y="5421"/>
                  </a:cubicBezTo>
                  <a:cubicBezTo>
                    <a:pt x="5042" y="5421"/>
                    <a:pt x="3214" y="3623"/>
                    <a:pt x="3183" y="3592"/>
                  </a:cubicBezTo>
                  <a:cubicBezTo>
                    <a:pt x="3041" y="3432"/>
                    <a:pt x="2828" y="3332"/>
                    <a:pt x="2613" y="3332"/>
                  </a:cubicBezTo>
                  <a:cubicBezTo>
                    <a:pt x="2448" y="3332"/>
                    <a:pt x="2280" y="3392"/>
                    <a:pt x="2143" y="3529"/>
                  </a:cubicBezTo>
                  <a:cubicBezTo>
                    <a:pt x="1891" y="3812"/>
                    <a:pt x="1923" y="4285"/>
                    <a:pt x="2112" y="4442"/>
                  </a:cubicBezTo>
                  <a:lnTo>
                    <a:pt x="3970" y="6301"/>
                  </a:lnTo>
                  <a:cubicBezTo>
                    <a:pt x="4097" y="6427"/>
                    <a:pt x="4097" y="6648"/>
                    <a:pt x="3970" y="6774"/>
                  </a:cubicBezTo>
                  <a:cubicBezTo>
                    <a:pt x="3907" y="6821"/>
                    <a:pt x="3821" y="6845"/>
                    <a:pt x="3734" y="6845"/>
                  </a:cubicBezTo>
                  <a:cubicBezTo>
                    <a:pt x="3648" y="6845"/>
                    <a:pt x="3561" y="6821"/>
                    <a:pt x="3498" y="6774"/>
                  </a:cubicBezTo>
                  <a:lnTo>
                    <a:pt x="1639" y="4915"/>
                  </a:lnTo>
                  <a:cubicBezTo>
                    <a:pt x="1450" y="4726"/>
                    <a:pt x="1324" y="4442"/>
                    <a:pt x="1324" y="4190"/>
                  </a:cubicBezTo>
                  <a:lnTo>
                    <a:pt x="1324" y="662"/>
                  </a:lnTo>
                  <a:cubicBezTo>
                    <a:pt x="1324" y="252"/>
                    <a:pt x="1009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2" name="Google Shape;6868;p88">
              <a:extLst>
                <a:ext uri="{FF2B5EF4-FFF2-40B4-BE49-F238E27FC236}">
                  <a16:creationId xmlns:a16="http://schemas.microsoft.com/office/drawing/2014/main" id="{D1F6BDD3-F25C-01A9-26DE-7F31DCE16F43}"/>
                </a:ext>
              </a:extLst>
            </p:cNvPr>
            <p:cNvSpPr/>
            <p:nvPr/>
          </p:nvSpPr>
          <p:spPr>
            <a:xfrm>
              <a:off x="-30198825" y="3604550"/>
              <a:ext cx="137075" cy="256775"/>
            </a:xfrm>
            <a:custGeom>
              <a:avLst/>
              <a:gdLst/>
              <a:ahLst/>
              <a:cxnLst/>
              <a:rect l="l" t="t" r="r" b="b"/>
              <a:pathLst>
                <a:path w="5483" h="10271" extrusionOk="0">
                  <a:moveTo>
                    <a:pt x="4758" y="0"/>
                  </a:moveTo>
                  <a:cubicBezTo>
                    <a:pt x="4380" y="0"/>
                    <a:pt x="4096" y="315"/>
                    <a:pt x="4096" y="662"/>
                  </a:cubicBezTo>
                  <a:lnTo>
                    <a:pt x="4096" y="4190"/>
                  </a:lnTo>
                  <a:cubicBezTo>
                    <a:pt x="4096" y="4474"/>
                    <a:pt x="3970" y="4758"/>
                    <a:pt x="3781" y="4915"/>
                  </a:cubicBezTo>
                  <a:lnTo>
                    <a:pt x="1922" y="6774"/>
                  </a:lnTo>
                  <a:cubicBezTo>
                    <a:pt x="1875" y="6821"/>
                    <a:pt x="1788" y="6845"/>
                    <a:pt x="1698" y="6845"/>
                  </a:cubicBezTo>
                  <a:cubicBezTo>
                    <a:pt x="1607" y="6845"/>
                    <a:pt x="1513" y="6821"/>
                    <a:pt x="1450" y="6774"/>
                  </a:cubicBezTo>
                  <a:cubicBezTo>
                    <a:pt x="1355" y="6648"/>
                    <a:pt x="1355" y="6427"/>
                    <a:pt x="1450" y="6301"/>
                  </a:cubicBezTo>
                  <a:lnTo>
                    <a:pt x="3308" y="4442"/>
                  </a:lnTo>
                  <a:cubicBezTo>
                    <a:pt x="3497" y="4285"/>
                    <a:pt x="3560" y="3812"/>
                    <a:pt x="3277" y="3529"/>
                  </a:cubicBezTo>
                  <a:cubicBezTo>
                    <a:pt x="3140" y="3392"/>
                    <a:pt x="2972" y="3332"/>
                    <a:pt x="2807" y="3332"/>
                  </a:cubicBezTo>
                  <a:cubicBezTo>
                    <a:pt x="2592" y="3332"/>
                    <a:pt x="2379" y="3432"/>
                    <a:pt x="2237" y="3592"/>
                  </a:cubicBezTo>
                  <a:cubicBezTo>
                    <a:pt x="2237" y="3592"/>
                    <a:pt x="347" y="5419"/>
                    <a:pt x="347" y="5482"/>
                  </a:cubicBezTo>
                  <a:cubicBezTo>
                    <a:pt x="158" y="5671"/>
                    <a:pt x="0" y="6018"/>
                    <a:pt x="0" y="6427"/>
                  </a:cubicBezTo>
                  <a:lnTo>
                    <a:pt x="0" y="8129"/>
                  </a:lnTo>
                  <a:lnTo>
                    <a:pt x="0" y="8412"/>
                  </a:lnTo>
                  <a:lnTo>
                    <a:pt x="0" y="10271"/>
                  </a:lnTo>
                  <a:lnTo>
                    <a:pt x="3088" y="10271"/>
                  </a:lnTo>
                  <a:cubicBezTo>
                    <a:pt x="3277" y="10271"/>
                    <a:pt x="3434" y="10113"/>
                    <a:pt x="3434" y="9924"/>
                  </a:cubicBezTo>
                  <a:lnTo>
                    <a:pt x="3434" y="8570"/>
                  </a:lnTo>
                  <a:cubicBezTo>
                    <a:pt x="3434" y="8129"/>
                    <a:pt x="3623" y="7908"/>
                    <a:pt x="3812" y="7530"/>
                  </a:cubicBezTo>
                  <a:lnTo>
                    <a:pt x="5293" y="5104"/>
                  </a:lnTo>
                  <a:cubicBezTo>
                    <a:pt x="5388" y="4915"/>
                    <a:pt x="5482" y="4663"/>
                    <a:pt x="5482" y="4411"/>
                  </a:cubicBezTo>
                  <a:lnTo>
                    <a:pt x="5482" y="662"/>
                  </a:lnTo>
                  <a:cubicBezTo>
                    <a:pt x="5451" y="284"/>
                    <a:pt x="5136" y="0"/>
                    <a:pt x="4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3" name="Google Shape;6869;p88">
              <a:extLst>
                <a:ext uri="{FF2B5EF4-FFF2-40B4-BE49-F238E27FC236}">
                  <a16:creationId xmlns:a16="http://schemas.microsoft.com/office/drawing/2014/main" id="{445D11D3-DDD7-4090-B3D5-0AD6058311AD}"/>
                </a:ext>
              </a:extLst>
            </p:cNvPr>
            <p:cNvSpPr/>
            <p:nvPr/>
          </p:nvSpPr>
          <p:spPr>
            <a:xfrm>
              <a:off x="-30139750" y="3636850"/>
              <a:ext cx="26000" cy="37825"/>
            </a:xfrm>
            <a:custGeom>
              <a:avLst/>
              <a:gdLst/>
              <a:ahLst/>
              <a:cxnLst/>
              <a:rect l="l" t="t" r="r" b="b"/>
              <a:pathLst>
                <a:path w="1040" h="1513" extrusionOk="0">
                  <a:moveTo>
                    <a:pt x="504" y="0"/>
                  </a:moveTo>
                  <a:cubicBezTo>
                    <a:pt x="252" y="32"/>
                    <a:pt x="0" y="284"/>
                    <a:pt x="0" y="567"/>
                  </a:cubicBezTo>
                  <a:lnTo>
                    <a:pt x="0" y="1418"/>
                  </a:lnTo>
                  <a:cubicBezTo>
                    <a:pt x="126" y="1386"/>
                    <a:pt x="252" y="1355"/>
                    <a:pt x="410" y="1355"/>
                  </a:cubicBezTo>
                  <a:cubicBezTo>
                    <a:pt x="630" y="1355"/>
                    <a:pt x="819" y="1386"/>
                    <a:pt x="1040" y="1512"/>
                  </a:cubicBezTo>
                  <a:lnTo>
                    <a:pt x="1040" y="504"/>
                  </a:lnTo>
                  <a:cubicBezTo>
                    <a:pt x="1040" y="252"/>
                    <a:pt x="788" y="0"/>
                    <a:pt x="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4" name="Google Shape;6870;p88">
              <a:extLst>
                <a:ext uri="{FF2B5EF4-FFF2-40B4-BE49-F238E27FC236}">
                  <a16:creationId xmlns:a16="http://schemas.microsoft.com/office/drawing/2014/main" id="{C262D1CE-14CA-429D-04EA-80FA87313F66}"/>
                </a:ext>
              </a:extLst>
            </p:cNvPr>
            <p:cNvSpPr/>
            <p:nvPr/>
          </p:nvSpPr>
          <p:spPr>
            <a:xfrm>
              <a:off x="-30302800" y="3638950"/>
              <a:ext cx="25225" cy="36500"/>
            </a:xfrm>
            <a:custGeom>
              <a:avLst/>
              <a:gdLst/>
              <a:ahLst/>
              <a:cxnLst/>
              <a:rect l="l" t="t" r="r" b="b"/>
              <a:pathLst>
                <a:path w="1009" h="1460" extrusionOk="0">
                  <a:moveTo>
                    <a:pt x="418" y="1"/>
                  </a:moveTo>
                  <a:cubicBezTo>
                    <a:pt x="177" y="1"/>
                    <a:pt x="1" y="229"/>
                    <a:pt x="1" y="483"/>
                  </a:cubicBezTo>
                  <a:lnTo>
                    <a:pt x="1" y="1460"/>
                  </a:lnTo>
                  <a:cubicBezTo>
                    <a:pt x="190" y="1334"/>
                    <a:pt x="379" y="1302"/>
                    <a:pt x="631" y="1302"/>
                  </a:cubicBezTo>
                  <a:cubicBezTo>
                    <a:pt x="725" y="1302"/>
                    <a:pt x="883" y="1334"/>
                    <a:pt x="1009" y="1365"/>
                  </a:cubicBezTo>
                  <a:lnTo>
                    <a:pt x="1009" y="515"/>
                  </a:lnTo>
                  <a:cubicBezTo>
                    <a:pt x="1009" y="231"/>
                    <a:pt x="788" y="11"/>
                    <a:pt x="505" y="11"/>
                  </a:cubicBezTo>
                  <a:cubicBezTo>
                    <a:pt x="475" y="4"/>
                    <a:pt x="44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5" name="Google Shape;6871;p88">
              <a:extLst>
                <a:ext uri="{FF2B5EF4-FFF2-40B4-BE49-F238E27FC236}">
                  <a16:creationId xmlns:a16="http://schemas.microsoft.com/office/drawing/2014/main" id="{AF79BF75-8A02-8A64-304F-A13D16CD321E}"/>
                </a:ext>
              </a:extLst>
            </p:cNvPr>
            <p:cNvSpPr/>
            <p:nvPr/>
          </p:nvSpPr>
          <p:spPr>
            <a:xfrm>
              <a:off x="-30242925" y="3569100"/>
              <a:ext cx="68525" cy="68550"/>
            </a:xfrm>
            <a:custGeom>
              <a:avLst/>
              <a:gdLst/>
              <a:ahLst/>
              <a:cxnLst/>
              <a:rect l="l" t="t" r="r" b="b"/>
              <a:pathLst>
                <a:path w="2741" h="2742" extrusionOk="0">
                  <a:moveTo>
                    <a:pt x="1386" y="1"/>
                  </a:moveTo>
                  <a:cubicBezTo>
                    <a:pt x="630" y="1"/>
                    <a:pt x="0" y="631"/>
                    <a:pt x="0" y="1387"/>
                  </a:cubicBezTo>
                  <a:cubicBezTo>
                    <a:pt x="0" y="2174"/>
                    <a:pt x="630" y="2742"/>
                    <a:pt x="1386" y="2742"/>
                  </a:cubicBezTo>
                  <a:cubicBezTo>
                    <a:pt x="2111" y="2742"/>
                    <a:pt x="2741" y="2111"/>
                    <a:pt x="2741" y="1387"/>
                  </a:cubicBezTo>
                  <a:cubicBezTo>
                    <a:pt x="2741" y="631"/>
                    <a:pt x="2111" y="1"/>
                    <a:pt x="1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6" name="Google Shape;6872;p88">
              <a:extLst>
                <a:ext uri="{FF2B5EF4-FFF2-40B4-BE49-F238E27FC236}">
                  <a16:creationId xmlns:a16="http://schemas.microsoft.com/office/drawing/2014/main" id="{137195F7-34D9-DD98-D2DC-04B4A0D968ED}"/>
                </a:ext>
              </a:extLst>
            </p:cNvPr>
            <p:cNvSpPr/>
            <p:nvPr/>
          </p:nvSpPr>
          <p:spPr>
            <a:xfrm>
              <a:off x="-30262625" y="3654950"/>
              <a:ext cx="107925" cy="68550"/>
            </a:xfrm>
            <a:custGeom>
              <a:avLst/>
              <a:gdLst/>
              <a:ahLst/>
              <a:cxnLst/>
              <a:rect l="l" t="t" r="r" b="b"/>
              <a:pathLst>
                <a:path w="4317" h="2742" extrusionOk="0">
                  <a:moveTo>
                    <a:pt x="2174" y="1"/>
                  </a:moveTo>
                  <a:cubicBezTo>
                    <a:pt x="1292" y="1"/>
                    <a:pt x="505" y="379"/>
                    <a:pt x="0" y="1040"/>
                  </a:cubicBezTo>
                  <a:lnTo>
                    <a:pt x="32" y="1103"/>
                  </a:lnTo>
                  <a:cubicBezTo>
                    <a:pt x="946" y="1985"/>
                    <a:pt x="1450" y="2458"/>
                    <a:pt x="1702" y="2742"/>
                  </a:cubicBezTo>
                  <a:lnTo>
                    <a:pt x="2647" y="2742"/>
                  </a:lnTo>
                  <a:lnTo>
                    <a:pt x="4254" y="1135"/>
                  </a:lnTo>
                  <a:lnTo>
                    <a:pt x="4317" y="1040"/>
                  </a:lnTo>
                  <a:cubicBezTo>
                    <a:pt x="3813" y="410"/>
                    <a:pt x="3025" y="1"/>
                    <a:pt x="2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37" name="Google Shape;6957;p88">
            <a:extLst>
              <a:ext uri="{FF2B5EF4-FFF2-40B4-BE49-F238E27FC236}">
                <a16:creationId xmlns:a16="http://schemas.microsoft.com/office/drawing/2014/main" id="{09E47EB1-0FF4-256B-9CD9-6194BD09FCA4}"/>
              </a:ext>
            </a:extLst>
          </p:cNvPr>
          <p:cNvGrpSpPr/>
          <p:nvPr/>
        </p:nvGrpSpPr>
        <p:grpSpPr>
          <a:xfrm>
            <a:off x="4974595" y="1314741"/>
            <a:ext cx="498088" cy="497107"/>
            <a:chOff x="-31094350" y="3194000"/>
            <a:chExt cx="292225" cy="291650"/>
          </a:xfrm>
          <a:solidFill>
            <a:schemeClr val="bg1"/>
          </a:solidFill>
        </p:grpSpPr>
        <p:sp>
          <p:nvSpPr>
            <p:cNvPr id="38" name="Google Shape;6958;p88">
              <a:extLst>
                <a:ext uri="{FF2B5EF4-FFF2-40B4-BE49-F238E27FC236}">
                  <a16:creationId xmlns:a16="http://schemas.microsoft.com/office/drawing/2014/main" id="{9C2FEFF5-7CF2-08EC-BA1A-DE443740AA96}"/>
                </a:ext>
              </a:extLst>
            </p:cNvPr>
            <p:cNvSpPr/>
            <p:nvPr/>
          </p:nvSpPr>
          <p:spPr>
            <a:xfrm>
              <a:off x="-31033700" y="3194000"/>
              <a:ext cx="103200" cy="34100"/>
            </a:xfrm>
            <a:custGeom>
              <a:avLst/>
              <a:gdLst/>
              <a:ahLst/>
              <a:cxnLst/>
              <a:rect l="l" t="t" r="r" b="b"/>
              <a:pathLst>
                <a:path w="4128" h="1364" extrusionOk="0">
                  <a:moveTo>
                    <a:pt x="645" y="0"/>
                  </a:moveTo>
                  <a:cubicBezTo>
                    <a:pt x="263" y="0"/>
                    <a:pt x="0" y="296"/>
                    <a:pt x="0" y="670"/>
                  </a:cubicBezTo>
                  <a:lnTo>
                    <a:pt x="0" y="1016"/>
                  </a:lnTo>
                  <a:cubicBezTo>
                    <a:pt x="0" y="1205"/>
                    <a:pt x="158" y="1363"/>
                    <a:pt x="347" y="1363"/>
                  </a:cubicBezTo>
                  <a:lnTo>
                    <a:pt x="3781" y="1363"/>
                  </a:lnTo>
                  <a:cubicBezTo>
                    <a:pt x="3970" y="1363"/>
                    <a:pt x="4127" y="1205"/>
                    <a:pt x="4127" y="1016"/>
                  </a:cubicBezTo>
                  <a:lnTo>
                    <a:pt x="4127" y="670"/>
                  </a:lnTo>
                  <a:cubicBezTo>
                    <a:pt x="4127" y="260"/>
                    <a:pt x="3812" y="8"/>
                    <a:pt x="3466" y="8"/>
                  </a:cubicBezTo>
                  <a:lnTo>
                    <a:pt x="756" y="8"/>
                  </a:lnTo>
                  <a:cubicBezTo>
                    <a:pt x="718" y="3"/>
                    <a:pt x="681" y="0"/>
                    <a:pt x="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39" name="Google Shape;6959;p88">
              <a:extLst>
                <a:ext uri="{FF2B5EF4-FFF2-40B4-BE49-F238E27FC236}">
                  <a16:creationId xmlns:a16="http://schemas.microsoft.com/office/drawing/2014/main" id="{58EE6A2A-ED9F-324E-3B84-0EBD256BE4FB}"/>
                </a:ext>
              </a:extLst>
            </p:cNvPr>
            <p:cNvSpPr/>
            <p:nvPr/>
          </p:nvSpPr>
          <p:spPr>
            <a:xfrm>
              <a:off x="-31042375" y="3346200"/>
              <a:ext cx="16550" cy="18150"/>
            </a:xfrm>
            <a:custGeom>
              <a:avLst/>
              <a:gdLst/>
              <a:ahLst/>
              <a:cxnLst/>
              <a:rect l="l" t="t" r="r" b="b"/>
              <a:pathLst>
                <a:path w="662" h="726" extrusionOk="0">
                  <a:moveTo>
                    <a:pt x="1" y="1"/>
                  </a:moveTo>
                  <a:lnTo>
                    <a:pt x="1" y="725"/>
                  </a:lnTo>
                  <a:lnTo>
                    <a:pt x="662" y="725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0" name="Google Shape;6960;p88">
              <a:extLst>
                <a:ext uri="{FF2B5EF4-FFF2-40B4-BE49-F238E27FC236}">
                  <a16:creationId xmlns:a16="http://schemas.microsoft.com/office/drawing/2014/main" id="{7C4792B2-6593-38F7-6D33-918B38A08F76}"/>
                </a:ext>
              </a:extLst>
            </p:cNvPr>
            <p:cNvSpPr/>
            <p:nvPr/>
          </p:nvSpPr>
          <p:spPr>
            <a:xfrm>
              <a:off x="-31042375" y="3278475"/>
              <a:ext cx="16550" cy="16550"/>
            </a:xfrm>
            <a:custGeom>
              <a:avLst/>
              <a:gdLst/>
              <a:ahLst/>
              <a:cxnLst/>
              <a:rect l="l" t="t" r="r" b="b"/>
              <a:pathLst>
                <a:path w="662" h="662" extrusionOk="0">
                  <a:moveTo>
                    <a:pt x="1" y="0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1" name="Google Shape;6961;p88">
              <a:extLst>
                <a:ext uri="{FF2B5EF4-FFF2-40B4-BE49-F238E27FC236}">
                  <a16:creationId xmlns:a16="http://schemas.microsoft.com/office/drawing/2014/main" id="{176CC7BE-F052-1E86-CAFD-91DD40E27053}"/>
                </a:ext>
              </a:extLst>
            </p:cNvPr>
            <p:cNvSpPr/>
            <p:nvPr/>
          </p:nvSpPr>
          <p:spPr>
            <a:xfrm>
              <a:off x="-31042375" y="3416300"/>
              <a:ext cx="16550" cy="16575"/>
            </a:xfrm>
            <a:custGeom>
              <a:avLst/>
              <a:gdLst/>
              <a:ahLst/>
              <a:cxnLst/>
              <a:rect l="l" t="t" r="r" b="b"/>
              <a:pathLst>
                <a:path w="662" h="663" extrusionOk="0">
                  <a:moveTo>
                    <a:pt x="1" y="1"/>
                  </a:moveTo>
                  <a:lnTo>
                    <a:pt x="1" y="662"/>
                  </a:lnTo>
                  <a:lnTo>
                    <a:pt x="662" y="662"/>
                  </a:lnTo>
                  <a:lnTo>
                    <a:pt x="6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2" name="Google Shape;6962;p88">
              <a:extLst>
                <a:ext uri="{FF2B5EF4-FFF2-40B4-BE49-F238E27FC236}">
                  <a16:creationId xmlns:a16="http://schemas.microsoft.com/office/drawing/2014/main" id="{08DF9F38-2E2C-2F31-BFA6-DEB4759C17A7}"/>
                </a:ext>
              </a:extLst>
            </p:cNvPr>
            <p:cNvSpPr/>
            <p:nvPr/>
          </p:nvSpPr>
          <p:spPr>
            <a:xfrm>
              <a:off x="-31094350" y="3210725"/>
              <a:ext cx="222900" cy="274925"/>
            </a:xfrm>
            <a:custGeom>
              <a:avLst/>
              <a:gdLst/>
              <a:ahLst/>
              <a:cxnLst/>
              <a:rect l="l" t="t" r="r" b="b"/>
              <a:pathLst>
                <a:path w="8916" h="10997" extrusionOk="0">
                  <a:moveTo>
                    <a:pt x="7183" y="2049"/>
                  </a:moveTo>
                  <a:cubicBezTo>
                    <a:pt x="7404" y="2049"/>
                    <a:pt x="7561" y="2206"/>
                    <a:pt x="7561" y="2395"/>
                  </a:cubicBezTo>
                  <a:cubicBezTo>
                    <a:pt x="7561" y="2584"/>
                    <a:pt x="7404" y="2742"/>
                    <a:pt x="7183" y="2742"/>
                  </a:cubicBezTo>
                  <a:lnTo>
                    <a:pt x="4474" y="2742"/>
                  </a:lnTo>
                  <a:cubicBezTo>
                    <a:pt x="4285" y="2742"/>
                    <a:pt x="4127" y="2584"/>
                    <a:pt x="4127" y="2395"/>
                  </a:cubicBezTo>
                  <a:cubicBezTo>
                    <a:pt x="4127" y="2206"/>
                    <a:pt x="4285" y="2049"/>
                    <a:pt x="4474" y="2049"/>
                  </a:cubicBezTo>
                  <a:close/>
                  <a:moveTo>
                    <a:pt x="3151" y="2017"/>
                  </a:moveTo>
                  <a:cubicBezTo>
                    <a:pt x="3340" y="2017"/>
                    <a:pt x="3497" y="2175"/>
                    <a:pt x="3497" y="2364"/>
                  </a:cubicBezTo>
                  <a:lnTo>
                    <a:pt x="3497" y="3750"/>
                  </a:lnTo>
                  <a:cubicBezTo>
                    <a:pt x="3497" y="3939"/>
                    <a:pt x="3340" y="4097"/>
                    <a:pt x="3151" y="4097"/>
                  </a:cubicBezTo>
                  <a:lnTo>
                    <a:pt x="1764" y="4097"/>
                  </a:lnTo>
                  <a:cubicBezTo>
                    <a:pt x="1575" y="4097"/>
                    <a:pt x="1418" y="3939"/>
                    <a:pt x="1418" y="3750"/>
                  </a:cubicBezTo>
                  <a:lnTo>
                    <a:pt x="1418" y="2364"/>
                  </a:lnTo>
                  <a:cubicBezTo>
                    <a:pt x="1418" y="2175"/>
                    <a:pt x="1575" y="2017"/>
                    <a:pt x="1764" y="2017"/>
                  </a:cubicBezTo>
                  <a:close/>
                  <a:moveTo>
                    <a:pt x="5860" y="3372"/>
                  </a:moveTo>
                  <a:cubicBezTo>
                    <a:pt x="6049" y="3372"/>
                    <a:pt x="6207" y="3529"/>
                    <a:pt x="6207" y="3750"/>
                  </a:cubicBezTo>
                  <a:cubicBezTo>
                    <a:pt x="6207" y="3939"/>
                    <a:pt x="6049" y="4097"/>
                    <a:pt x="5860" y="4097"/>
                  </a:cubicBezTo>
                  <a:lnTo>
                    <a:pt x="4474" y="4097"/>
                  </a:lnTo>
                  <a:cubicBezTo>
                    <a:pt x="4285" y="4097"/>
                    <a:pt x="4127" y="3939"/>
                    <a:pt x="4127" y="3750"/>
                  </a:cubicBezTo>
                  <a:cubicBezTo>
                    <a:pt x="4127" y="3529"/>
                    <a:pt x="4285" y="3372"/>
                    <a:pt x="4474" y="3372"/>
                  </a:cubicBezTo>
                  <a:close/>
                  <a:moveTo>
                    <a:pt x="7183" y="4758"/>
                  </a:moveTo>
                  <a:cubicBezTo>
                    <a:pt x="7404" y="4758"/>
                    <a:pt x="7561" y="4916"/>
                    <a:pt x="7561" y="5105"/>
                  </a:cubicBezTo>
                  <a:cubicBezTo>
                    <a:pt x="7561" y="5325"/>
                    <a:pt x="7404" y="5483"/>
                    <a:pt x="7183" y="5483"/>
                  </a:cubicBezTo>
                  <a:lnTo>
                    <a:pt x="4474" y="5483"/>
                  </a:lnTo>
                  <a:cubicBezTo>
                    <a:pt x="4285" y="5483"/>
                    <a:pt x="4127" y="5325"/>
                    <a:pt x="4127" y="5105"/>
                  </a:cubicBezTo>
                  <a:cubicBezTo>
                    <a:pt x="4127" y="4916"/>
                    <a:pt x="4285" y="4758"/>
                    <a:pt x="4474" y="4758"/>
                  </a:cubicBezTo>
                  <a:close/>
                  <a:moveTo>
                    <a:pt x="3151" y="4758"/>
                  </a:moveTo>
                  <a:cubicBezTo>
                    <a:pt x="3340" y="4758"/>
                    <a:pt x="3497" y="4916"/>
                    <a:pt x="3497" y="5105"/>
                  </a:cubicBezTo>
                  <a:lnTo>
                    <a:pt x="3497" y="6491"/>
                  </a:lnTo>
                  <a:cubicBezTo>
                    <a:pt x="3497" y="6680"/>
                    <a:pt x="3340" y="6837"/>
                    <a:pt x="3151" y="6837"/>
                  </a:cubicBezTo>
                  <a:lnTo>
                    <a:pt x="1764" y="6837"/>
                  </a:lnTo>
                  <a:cubicBezTo>
                    <a:pt x="1575" y="6837"/>
                    <a:pt x="1418" y="6680"/>
                    <a:pt x="1418" y="6491"/>
                  </a:cubicBezTo>
                  <a:lnTo>
                    <a:pt x="1418" y="5105"/>
                  </a:lnTo>
                  <a:cubicBezTo>
                    <a:pt x="1418" y="4916"/>
                    <a:pt x="1575" y="4758"/>
                    <a:pt x="1764" y="4758"/>
                  </a:cubicBezTo>
                  <a:close/>
                  <a:moveTo>
                    <a:pt x="5860" y="6144"/>
                  </a:moveTo>
                  <a:cubicBezTo>
                    <a:pt x="6049" y="6144"/>
                    <a:pt x="6207" y="6302"/>
                    <a:pt x="6207" y="6491"/>
                  </a:cubicBezTo>
                  <a:cubicBezTo>
                    <a:pt x="6207" y="6680"/>
                    <a:pt x="6049" y="6837"/>
                    <a:pt x="5860" y="6837"/>
                  </a:cubicBezTo>
                  <a:lnTo>
                    <a:pt x="4474" y="6837"/>
                  </a:lnTo>
                  <a:cubicBezTo>
                    <a:pt x="4285" y="6837"/>
                    <a:pt x="4127" y="6680"/>
                    <a:pt x="4127" y="6491"/>
                  </a:cubicBezTo>
                  <a:cubicBezTo>
                    <a:pt x="4127" y="6302"/>
                    <a:pt x="4285" y="6144"/>
                    <a:pt x="4474" y="6144"/>
                  </a:cubicBezTo>
                  <a:close/>
                  <a:moveTo>
                    <a:pt x="7183" y="7562"/>
                  </a:moveTo>
                  <a:cubicBezTo>
                    <a:pt x="7404" y="7562"/>
                    <a:pt x="7561" y="7720"/>
                    <a:pt x="7561" y="7909"/>
                  </a:cubicBezTo>
                  <a:cubicBezTo>
                    <a:pt x="7561" y="8098"/>
                    <a:pt x="7404" y="8255"/>
                    <a:pt x="7183" y="8255"/>
                  </a:cubicBezTo>
                  <a:lnTo>
                    <a:pt x="4474" y="8255"/>
                  </a:lnTo>
                  <a:cubicBezTo>
                    <a:pt x="4285" y="8255"/>
                    <a:pt x="4127" y="8098"/>
                    <a:pt x="4127" y="7909"/>
                  </a:cubicBezTo>
                  <a:cubicBezTo>
                    <a:pt x="4127" y="7720"/>
                    <a:pt x="4285" y="7562"/>
                    <a:pt x="4474" y="7562"/>
                  </a:cubicBezTo>
                  <a:close/>
                  <a:moveTo>
                    <a:pt x="3151" y="7531"/>
                  </a:moveTo>
                  <a:cubicBezTo>
                    <a:pt x="3340" y="7531"/>
                    <a:pt x="3497" y="7657"/>
                    <a:pt x="3497" y="7877"/>
                  </a:cubicBezTo>
                  <a:lnTo>
                    <a:pt x="3497" y="9232"/>
                  </a:lnTo>
                  <a:cubicBezTo>
                    <a:pt x="3497" y="9452"/>
                    <a:pt x="3340" y="9610"/>
                    <a:pt x="3151" y="9610"/>
                  </a:cubicBezTo>
                  <a:lnTo>
                    <a:pt x="1764" y="9610"/>
                  </a:lnTo>
                  <a:cubicBezTo>
                    <a:pt x="1575" y="9610"/>
                    <a:pt x="1418" y="9452"/>
                    <a:pt x="1418" y="9232"/>
                  </a:cubicBezTo>
                  <a:lnTo>
                    <a:pt x="1418" y="7877"/>
                  </a:lnTo>
                  <a:cubicBezTo>
                    <a:pt x="1418" y="7657"/>
                    <a:pt x="1575" y="7531"/>
                    <a:pt x="1764" y="7531"/>
                  </a:cubicBezTo>
                  <a:close/>
                  <a:moveTo>
                    <a:pt x="5860" y="8885"/>
                  </a:moveTo>
                  <a:cubicBezTo>
                    <a:pt x="6049" y="8885"/>
                    <a:pt x="6207" y="9043"/>
                    <a:pt x="6207" y="9232"/>
                  </a:cubicBezTo>
                  <a:cubicBezTo>
                    <a:pt x="6207" y="9452"/>
                    <a:pt x="6049" y="9610"/>
                    <a:pt x="5860" y="9610"/>
                  </a:cubicBezTo>
                  <a:lnTo>
                    <a:pt x="4474" y="9610"/>
                  </a:lnTo>
                  <a:cubicBezTo>
                    <a:pt x="4285" y="9610"/>
                    <a:pt x="4127" y="9452"/>
                    <a:pt x="4127" y="9232"/>
                  </a:cubicBezTo>
                  <a:cubicBezTo>
                    <a:pt x="4127" y="9043"/>
                    <a:pt x="4285" y="8885"/>
                    <a:pt x="4474" y="8885"/>
                  </a:cubicBezTo>
                  <a:close/>
                  <a:moveTo>
                    <a:pt x="1040" y="1"/>
                  </a:moveTo>
                  <a:cubicBezTo>
                    <a:pt x="504" y="1"/>
                    <a:pt x="0" y="473"/>
                    <a:pt x="0" y="1009"/>
                  </a:cubicBezTo>
                  <a:lnTo>
                    <a:pt x="0" y="9956"/>
                  </a:lnTo>
                  <a:cubicBezTo>
                    <a:pt x="32" y="10524"/>
                    <a:pt x="504" y="10996"/>
                    <a:pt x="1040" y="10996"/>
                  </a:cubicBezTo>
                  <a:lnTo>
                    <a:pt x="7908" y="10996"/>
                  </a:lnTo>
                  <a:cubicBezTo>
                    <a:pt x="8444" y="10996"/>
                    <a:pt x="8916" y="10524"/>
                    <a:pt x="8916" y="9956"/>
                  </a:cubicBezTo>
                  <a:lnTo>
                    <a:pt x="8916" y="1009"/>
                  </a:lnTo>
                  <a:cubicBezTo>
                    <a:pt x="8916" y="473"/>
                    <a:pt x="8444" y="1"/>
                    <a:pt x="7908" y="1"/>
                  </a:cubicBezTo>
                  <a:lnTo>
                    <a:pt x="7183" y="1"/>
                  </a:lnTo>
                  <a:lnTo>
                    <a:pt x="7183" y="347"/>
                  </a:lnTo>
                  <a:cubicBezTo>
                    <a:pt x="7183" y="915"/>
                    <a:pt x="6711" y="1387"/>
                    <a:pt x="6175" y="1387"/>
                  </a:cubicBezTo>
                  <a:lnTo>
                    <a:pt x="2741" y="1387"/>
                  </a:lnTo>
                  <a:cubicBezTo>
                    <a:pt x="2206" y="1387"/>
                    <a:pt x="1733" y="915"/>
                    <a:pt x="1733" y="347"/>
                  </a:cubicBezTo>
                  <a:lnTo>
                    <a:pt x="173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3" name="Google Shape;6963;p88">
              <a:extLst>
                <a:ext uri="{FF2B5EF4-FFF2-40B4-BE49-F238E27FC236}">
                  <a16:creationId xmlns:a16="http://schemas.microsoft.com/office/drawing/2014/main" id="{7D3C2B83-7B97-C6AF-0307-BCE9EAF433C6}"/>
                </a:ext>
              </a:extLst>
            </p:cNvPr>
            <p:cNvSpPr/>
            <p:nvPr/>
          </p:nvSpPr>
          <p:spPr>
            <a:xfrm>
              <a:off x="-30853350" y="3295000"/>
              <a:ext cx="51225" cy="104000"/>
            </a:xfrm>
            <a:custGeom>
              <a:avLst/>
              <a:gdLst/>
              <a:ahLst/>
              <a:cxnLst/>
              <a:rect l="l" t="t" r="r" b="b"/>
              <a:pathLst>
                <a:path w="2049" h="4160" extrusionOk="0">
                  <a:moveTo>
                    <a:pt x="1" y="1"/>
                  </a:moveTo>
                  <a:lnTo>
                    <a:pt x="1" y="4160"/>
                  </a:lnTo>
                  <a:lnTo>
                    <a:pt x="2049" y="4160"/>
                  </a:lnTo>
                  <a:lnTo>
                    <a:pt x="204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4" name="Google Shape;6964;p88">
              <a:extLst>
                <a:ext uri="{FF2B5EF4-FFF2-40B4-BE49-F238E27FC236}">
                  <a16:creationId xmlns:a16="http://schemas.microsoft.com/office/drawing/2014/main" id="{BE751883-043A-EA96-8473-8075BF204599}"/>
                </a:ext>
              </a:extLst>
            </p:cNvPr>
            <p:cNvSpPr/>
            <p:nvPr/>
          </p:nvSpPr>
          <p:spPr>
            <a:xfrm>
              <a:off x="-30853350" y="32272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2048"/>
                  </a:lnTo>
                  <a:lnTo>
                    <a:pt x="2049" y="2048"/>
                  </a:lnTo>
                  <a:lnTo>
                    <a:pt x="2049" y="1040"/>
                  </a:ln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5" name="Google Shape;6965;p88">
              <a:extLst>
                <a:ext uri="{FF2B5EF4-FFF2-40B4-BE49-F238E27FC236}">
                  <a16:creationId xmlns:a16="http://schemas.microsoft.com/office/drawing/2014/main" id="{724491E8-BCB2-2C44-E363-9D9FFEB72D79}"/>
                </a:ext>
              </a:extLst>
            </p:cNvPr>
            <p:cNvSpPr/>
            <p:nvPr/>
          </p:nvSpPr>
          <p:spPr>
            <a:xfrm>
              <a:off x="-30851775" y="3416300"/>
              <a:ext cx="46500" cy="51225"/>
            </a:xfrm>
            <a:custGeom>
              <a:avLst/>
              <a:gdLst/>
              <a:ahLst/>
              <a:cxnLst/>
              <a:rect l="l" t="t" r="r" b="b"/>
              <a:pathLst>
                <a:path w="1860" h="2049" extrusionOk="0">
                  <a:moveTo>
                    <a:pt x="1" y="1"/>
                  </a:moveTo>
                  <a:lnTo>
                    <a:pt x="599" y="1796"/>
                  </a:lnTo>
                  <a:cubicBezTo>
                    <a:pt x="694" y="1985"/>
                    <a:pt x="788" y="2048"/>
                    <a:pt x="946" y="2048"/>
                  </a:cubicBezTo>
                  <a:cubicBezTo>
                    <a:pt x="1103" y="2048"/>
                    <a:pt x="1229" y="1985"/>
                    <a:pt x="1261" y="1796"/>
                  </a:cubicBezTo>
                  <a:lnTo>
                    <a:pt x="186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46" name="Google Shape;6966;p88">
            <a:extLst>
              <a:ext uri="{FF2B5EF4-FFF2-40B4-BE49-F238E27FC236}">
                <a16:creationId xmlns:a16="http://schemas.microsoft.com/office/drawing/2014/main" id="{396B649E-EA92-3BDE-BC49-6112DB93A0C8}"/>
              </a:ext>
            </a:extLst>
          </p:cNvPr>
          <p:cNvGrpSpPr/>
          <p:nvPr/>
        </p:nvGrpSpPr>
        <p:grpSpPr>
          <a:xfrm>
            <a:off x="10919516" y="3411173"/>
            <a:ext cx="604881" cy="605815"/>
            <a:chOff x="-31093575" y="3552550"/>
            <a:chExt cx="291450" cy="291900"/>
          </a:xfrm>
          <a:solidFill>
            <a:schemeClr val="bg1"/>
          </a:solidFill>
        </p:grpSpPr>
        <p:sp>
          <p:nvSpPr>
            <p:cNvPr id="47" name="Google Shape;6967;p88">
              <a:extLst>
                <a:ext uri="{FF2B5EF4-FFF2-40B4-BE49-F238E27FC236}">
                  <a16:creationId xmlns:a16="http://schemas.microsoft.com/office/drawing/2014/main" id="{966A4D4C-120A-988C-FB31-E094A0F63C06}"/>
                </a:ext>
              </a:extLst>
            </p:cNvPr>
            <p:cNvSpPr/>
            <p:nvPr/>
          </p:nvSpPr>
          <p:spPr>
            <a:xfrm>
              <a:off x="-31011650" y="3745525"/>
              <a:ext cx="7900" cy="12625"/>
            </a:xfrm>
            <a:custGeom>
              <a:avLst/>
              <a:gdLst/>
              <a:ahLst/>
              <a:cxnLst/>
              <a:rect l="l" t="t" r="r" b="b"/>
              <a:pathLst>
                <a:path w="316" h="505" extrusionOk="0">
                  <a:moveTo>
                    <a:pt x="158" y="1"/>
                  </a:moveTo>
                  <a:lnTo>
                    <a:pt x="0" y="505"/>
                  </a:lnTo>
                  <a:lnTo>
                    <a:pt x="315" y="505"/>
                  </a:lnTo>
                  <a:lnTo>
                    <a:pt x="1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8" name="Google Shape;6968;p88">
              <a:extLst>
                <a:ext uri="{FF2B5EF4-FFF2-40B4-BE49-F238E27FC236}">
                  <a16:creationId xmlns:a16="http://schemas.microsoft.com/office/drawing/2014/main" id="{916D758B-DB4F-9AF6-05EB-C9724ADAE114}"/>
                </a:ext>
              </a:extLst>
            </p:cNvPr>
            <p:cNvSpPr/>
            <p:nvPr/>
          </p:nvSpPr>
          <p:spPr>
            <a:xfrm>
              <a:off x="-31093575" y="3671500"/>
              <a:ext cx="171725" cy="172950"/>
            </a:xfrm>
            <a:custGeom>
              <a:avLst/>
              <a:gdLst/>
              <a:ahLst/>
              <a:cxnLst/>
              <a:rect l="l" t="t" r="r" b="b"/>
              <a:pathLst>
                <a:path w="6869" h="6918" extrusionOk="0">
                  <a:moveTo>
                    <a:pt x="3427" y="1449"/>
                  </a:moveTo>
                  <a:cubicBezTo>
                    <a:pt x="3569" y="1449"/>
                    <a:pt x="3718" y="1512"/>
                    <a:pt x="3781" y="1638"/>
                  </a:cubicBezTo>
                  <a:lnTo>
                    <a:pt x="4317" y="3466"/>
                  </a:lnTo>
                  <a:lnTo>
                    <a:pt x="4474" y="3466"/>
                  </a:lnTo>
                  <a:cubicBezTo>
                    <a:pt x="4695" y="3466"/>
                    <a:pt x="4852" y="3623"/>
                    <a:pt x="4852" y="3812"/>
                  </a:cubicBezTo>
                  <a:cubicBezTo>
                    <a:pt x="4852" y="3970"/>
                    <a:pt x="4726" y="4127"/>
                    <a:pt x="4537" y="4127"/>
                  </a:cubicBezTo>
                  <a:lnTo>
                    <a:pt x="4789" y="5072"/>
                  </a:lnTo>
                  <a:cubicBezTo>
                    <a:pt x="4852" y="5262"/>
                    <a:pt x="4758" y="5419"/>
                    <a:pt x="4569" y="5514"/>
                  </a:cubicBezTo>
                  <a:cubicBezTo>
                    <a:pt x="4545" y="5518"/>
                    <a:pt x="4521" y="5520"/>
                    <a:pt x="4498" y="5520"/>
                  </a:cubicBezTo>
                  <a:cubicBezTo>
                    <a:pt x="4341" y="5520"/>
                    <a:pt x="4210" y="5427"/>
                    <a:pt x="4128" y="5262"/>
                  </a:cubicBezTo>
                  <a:lnTo>
                    <a:pt x="3781" y="4127"/>
                  </a:lnTo>
                  <a:lnTo>
                    <a:pt x="3057" y="4127"/>
                  </a:lnTo>
                  <a:lnTo>
                    <a:pt x="2710" y="5262"/>
                  </a:lnTo>
                  <a:cubicBezTo>
                    <a:pt x="2683" y="5427"/>
                    <a:pt x="2535" y="5520"/>
                    <a:pt x="2351" y="5520"/>
                  </a:cubicBezTo>
                  <a:cubicBezTo>
                    <a:pt x="2325" y="5520"/>
                    <a:pt x="2297" y="5518"/>
                    <a:pt x="2269" y="5514"/>
                  </a:cubicBezTo>
                  <a:cubicBezTo>
                    <a:pt x="2080" y="5451"/>
                    <a:pt x="2017" y="5262"/>
                    <a:pt x="2049" y="5072"/>
                  </a:cubicBezTo>
                  <a:lnTo>
                    <a:pt x="2332" y="4127"/>
                  </a:lnTo>
                  <a:cubicBezTo>
                    <a:pt x="2175" y="4096"/>
                    <a:pt x="2017" y="3970"/>
                    <a:pt x="2017" y="3812"/>
                  </a:cubicBezTo>
                  <a:cubicBezTo>
                    <a:pt x="2049" y="3623"/>
                    <a:pt x="2206" y="3466"/>
                    <a:pt x="2395" y="3466"/>
                  </a:cubicBezTo>
                  <a:lnTo>
                    <a:pt x="2553" y="3466"/>
                  </a:lnTo>
                  <a:lnTo>
                    <a:pt x="3120" y="1638"/>
                  </a:lnTo>
                  <a:cubicBezTo>
                    <a:pt x="3151" y="1512"/>
                    <a:pt x="3285" y="1449"/>
                    <a:pt x="3427" y="1449"/>
                  </a:cubicBezTo>
                  <a:close/>
                  <a:moveTo>
                    <a:pt x="3435" y="0"/>
                  </a:moveTo>
                  <a:cubicBezTo>
                    <a:pt x="1544" y="0"/>
                    <a:pt x="1" y="1544"/>
                    <a:pt x="1" y="3434"/>
                  </a:cubicBezTo>
                  <a:cubicBezTo>
                    <a:pt x="1" y="5356"/>
                    <a:pt x="1544" y="6900"/>
                    <a:pt x="3435" y="6900"/>
                  </a:cubicBezTo>
                  <a:cubicBezTo>
                    <a:pt x="4065" y="6900"/>
                    <a:pt x="4632" y="6742"/>
                    <a:pt x="5168" y="6427"/>
                  </a:cubicBezTo>
                  <a:lnTo>
                    <a:pt x="6365" y="6900"/>
                  </a:lnTo>
                  <a:cubicBezTo>
                    <a:pt x="6407" y="6910"/>
                    <a:pt x="6449" y="6917"/>
                    <a:pt x="6491" y="6917"/>
                  </a:cubicBezTo>
                  <a:cubicBezTo>
                    <a:pt x="6575" y="6917"/>
                    <a:pt x="6659" y="6889"/>
                    <a:pt x="6743" y="6805"/>
                  </a:cubicBezTo>
                  <a:cubicBezTo>
                    <a:pt x="6806" y="6742"/>
                    <a:pt x="6869" y="6616"/>
                    <a:pt x="6869" y="6459"/>
                  </a:cubicBezTo>
                  <a:lnTo>
                    <a:pt x="6491" y="5009"/>
                  </a:lnTo>
                  <a:cubicBezTo>
                    <a:pt x="6743" y="4537"/>
                    <a:pt x="6869" y="4001"/>
                    <a:pt x="6869" y="3466"/>
                  </a:cubicBezTo>
                  <a:cubicBezTo>
                    <a:pt x="6869" y="3119"/>
                    <a:pt x="6774" y="2804"/>
                    <a:pt x="6711" y="2489"/>
                  </a:cubicBezTo>
                  <a:cubicBezTo>
                    <a:pt x="6617" y="2426"/>
                    <a:pt x="6491" y="2395"/>
                    <a:pt x="6428" y="2363"/>
                  </a:cubicBezTo>
                  <a:lnTo>
                    <a:pt x="5514" y="2710"/>
                  </a:lnTo>
                  <a:cubicBezTo>
                    <a:pt x="5389" y="2755"/>
                    <a:pt x="5256" y="2780"/>
                    <a:pt x="5125" y="2780"/>
                  </a:cubicBezTo>
                  <a:cubicBezTo>
                    <a:pt x="4892" y="2780"/>
                    <a:pt x="4667" y="2702"/>
                    <a:pt x="4506" y="2521"/>
                  </a:cubicBezTo>
                  <a:cubicBezTo>
                    <a:pt x="4222" y="2269"/>
                    <a:pt x="4096" y="1891"/>
                    <a:pt x="4159" y="1481"/>
                  </a:cubicBezTo>
                  <a:lnTo>
                    <a:pt x="4443" y="221"/>
                  </a:lnTo>
                  <a:cubicBezTo>
                    <a:pt x="4443" y="189"/>
                    <a:pt x="4443" y="189"/>
                    <a:pt x="4411" y="158"/>
                  </a:cubicBezTo>
                  <a:cubicBezTo>
                    <a:pt x="4096" y="63"/>
                    <a:pt x="3781" y="0"/>
                    <a:pt x="3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49" name="Google Shape;6969;p88">
              <a:extLst>
                <a:ext uri="{FF2B5EF4-FFF2-40B4-BE49-F238E27FC236}">
                  <a16:creationId xmlns:a16="http://schemas.microsoft.com/office/drawing/2014/main" id="{D6EB1DEF-4E36-D1D4-3109-AEC4FB1145F9}"/>
                </a:ext>
              </a:extLst>
            </p:cNvPr>
            <p:cNvSpPr/>
            <p:nvPr/>
          </p:nvSpPr>
          <p:spPr>
            <a:xfrm>
              <a:off x="-30895875" y="3621075"/>
              <a:ext cx="15775" cy="26025"/>
            </a:xfrm>
            <a:custGeom>
              <a:avLst/>
              <a:gdLst/>
              <a:ahLst/>
              <a:cxnLst/>
              <a:rect l="l" t="t" r="r" b="b"/>
              <a:pathLst>
                <a:path w="631" h="1041" extrusionOk="0">
                  <a:moveTo>
                    <a:pt x="0" y="1"/>
                  </a:moveTo>
                  <a:cubicBezTo>
                    <a:pt x="32" y="410"/>
                    <a:pt x="126" y="694"/>
                    <a:pt x="315" y="1041"/>
                  </a:cubicBezTo>
                  <a:cubicBezTo>
                    <a:pt x="473" y="694"/>
                    <a:pt x="599" y="347"/>
                    <a:pt x="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0" name="Google Shape;6970;p88">
              <a:extLst>
                <a:ext uri="{FF2B5EF4-FFF2-40B4-BE49-F238E27FC236}">
                  <a16:creationId xmlns:a16="http://schemas.microsoft.com/office/drawing/2014/main" id="{E78DF5B3-4607-ED5A-179B-64AD136BDD3F}"/>
                </a:ext>
              </a:extLst>
            </p:cNvPr>
            <p:cNvSpPr/>
            <p:nvPr/>
          </p:nvSpPr>
          <p:spPr>
            <a:xfrm>
              <a:off x="-30974650" y="3552550"/>
              <a:ext cx="172525" cy="172400"/>
            </a:xfrm>
            <a:custGeom>
              <a:avLst/>
              <a:gdLst/>
              <a:ahLst/>
              <a:cxnLst/>
              <a:rect l="l" t="t" r="r" b="b"/>
              <a:pathLst>
                <a:path w="6901" h="6896" extrusionOk="0">
                  <a:moveTo>
                    <a:pt x="3435" y="1356"/>
                  </a:moveTo>
                  <a:cubicBezTo>
                    <a:pt x="3624" y="1356"/>
                    <a:pt x="3782" y="1513"/>
                    <a:pt x="3782" y="1734"/>
                  </a:cubicBezTo>
                  <a:lnTo>
                    <a:pt x="3782" y="2080"/>
                  </a:lnTo>
                  <a:lnTo>
                    <a:pt x="4821" y="2080"/>
                  </a:lnTo>
                  <a:cubicBezTo>
                    <a:pt x="5010" y="2080"/>
                    <a:pt x="5168" y="2238"/>
                    <a:pt x="5168" y="2427"/>
                  </a:cubicBezTo>
                  <a:cubicBezTo>
                    <a:pt x="5168" y="2616"/>
                    <a:pt x="5010" y="2742"/>
                    <a:pt x="4821" y="2742"/>
                  </a:cubicBezTo>
                  <a:lnTo>
                    <a:pt x="4412" y="2742"/>
                  </a:lnTo>
                  <a:cubicBezTo>
                    <a:pt x="4380" y="3341"/>
                    <a:pt x="4191" y="3876"/>
                    <a:pt x="3876" y="4412"/>
                  </a:cubicBezTo>
                  <a:cubicBezTo>
                    <a:pt x="3908" y="4443"/>
                    <a:pt x="3908" y="4475"/>
                    <a:pt x="3939" y="4506"/>
                  </a:cubicBezTo>
                  <a:lnTo>
                    <a:pt x="4349" y="4916"/>
                  </a:lnTo>
                  <a:cubicBezTo>
                    <a:pt x="4443" y="5042"/>
                    <a:pt x="4443" y="5262"/>
                    <a:pt x="4349" y="5388"/>
                  </a:cubicBezTo>
                  <a:cubicBezTo>
                    <a:pt x="4286" y="5451"/>
                    <a:pt x="4191" y="5483"/>
                    <a:pt x="4101" y="5483"/>
                  </a:cubicBezTo>
                  <a:cubicBezTo>
                    <a:pt x="4010" y="5483"/>
                    <a:pt x="3923" y="5451"/>
                    <a:pt x="3876" y="5388"/>
                  </a:cubicBezTo>
                  <a:lnTo>
                    <a:pt x="3466" y="4979"/>
                  </a:lnTo>
                  <a:lnTo>
                    <a:pt x="3435" y="4947"/>
                  </a:lnTo>
                  <a:lnTo>
                    <a:pt x="3403" y="4979"/>
                  </a:lnTo>
                  <a:lnTo>
                    <a:pt x="2994" y="5388"/>
                  </a:lnTo>
                  <a:cubicBezTo>
                    <a:pt x="2931" y="5451"/>
                    <a:pt x="2844" y="5483"/>
                    <a:pt x="2758" y="5483"/>
                  </a:cubicBezTo>
                  <a:cubicBezTo>
                    <a:pt x="2671" y="5483"/>
                    <a:pt x="2584" y="5451"/>
                    <a:pt x="2521" y="5388"/>
                  </a:cubicBezTo>
                  <a:cubicBezTo>
                    <a:pt x="2395" y="5262"/>
                    <a:pt x="2395" y="5042"/>
                    <a:pt x="2521" y="4916"/>
                  </a:cubicBezTo>
                  <a:lnTo>
                    <a:pt x="2931" y="4506"/>
                  </a:lnTo>
                  <a:cubicBezTo>
                    <a:pt x="2962" y="4475"/>
                    <a:pt x="2962" y="4443"/>
                    <a:pt x="2994" y="4412"/>
                  </a:cubicBezTo>
                  <a:cubicBezTo>
                    <a:pt x="2679" y="3939"/>
                    <a:pt x="2490" y="3341"/>
                    <a:pt x="2458" y="2742"/>
                  </a:cubicBezTo>
                  <a:lnTo>
                    <a:pt x="2049" y="2742"/>
                  </a:lnTo>
                  <a:cubicBezTo>
                    <a:pt x="1860" y="2742"/>
                    <a:pt x="1702" y="2584"/>
                    <a:pt x="1702" y="2395"/>
                  </a:cubicBezTo>
                  <a:cubicBezTo>
                    <a:pt x="1702" y="2206"/>
                    <a:pt x="1860" y="2049"/>
                    <a:pt x="2049" y="2049"/>
                  </a:cubicBezTo>
                  <a:lnTo>
                    <a:pt x="3088" y="2049"/>
                  </a:lnTo>
                  <a:lnTo>
                    <a:pt x="3088" y="1734"/>
                  </a:lnTo>
                  <a:cubicBezTo>
                    <a:pt x="3088" y="1513"/>
                    <a:pt x="3246" y="1356"/>
                    <a:pt x="3435" y="1356"/>
                  </a:cubicBezTo>
                  <a:close/>
                  <a:moveTo>
                    <a:pt x="3466" y="1"/>
                  </a:moveTo>
                  <a:cubicBezTo>
                    <a:pt x="1576" y="1"/>
                    <a:pt x="32" y="1576"/>
                    <a:pt x="32" y="3467"/>
                  </a:cubicBezTo>
                  <a:cubicBezTo>
                    <a:pt x="32" y="3971"/>
                    <a:pt x="158" y="4506"/>
                    <a:pt x="411" y="4979"/>
                  </a:cubicBezTo>
                  <a:lnTo>
                    <a:pt x="32" y="6459"/>
                  </a:lnTo>
                  <a:cubicBezTo>
                    <a:pt x="1" y="6554"/>
                    <a:pt x="32" y="6680"/>
                    <a:pt x="158" y="6806"/>
                  </a:cubicBezTo>
                  <a:cubicBezTo>
                    <a:pt x="225" y="6851"/>
                    <a:pt x="324" y="6895"/>
                    <a:pt x="420" y="6895"/>
                  </a:cubicBezTo>
                  <a:cubicBezTo>
                    <a:pt x="460" y="6895"/>
                    <a:pt x="500" y="6887"/>
                    <a:pt x="537" y="6869"/>
                  </a:cubicBezTo>
                  <a:lnTo>
                    <a:pt x="1734" y="6396"/>
                  </a:lnTo>
                  <a:cubicBezTo>
                    <a:pt x="2269" y="6712"/>
                    <a:pt x="2899" y="6869"/>
                    <a:pt x="3466" y="6869"/>
                  </a:cubicBezTo>
                  <a:cubicBezTo>
                    <a:pt x="5357" y="6869"/>
                    <a:pt x="6901" y="5357"/>
                    <a:pt x="6901" y="3435"/>
                  </a:cubicBezTo>
                  <a:cubicBezTo>
                    <a:pt x="6901" y="1576"/>
                    <a:pt x="5325" y="1"/>
                    <a:pt x="34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51" name="Google Shape;6760;p88">
            <a:extLst>
              <a:ext uri="{FF2B5EF4-FFF2-40B4-BE49-F238E27FC236}">
                <a16:creationId xmlns:a16="http://schemas.microsoft.com/office/drawing/2014/main" id="{31DEF54B-0420-8889-D401-B70711972159}"/>
              </a:ext>
            </a:extLst>
          </p:cNvPr>
          <p:cNvGrpSpPr/>
          <p:nvPr/>
        </p:nvGrpSpPr>
        <p:grpSpPr>
          <a:xfrm>
            <a:off x="4202882" y="1247009"/>
            <a:ext cx="499953" cy="600563"/>
            <a:chOff x="-35814600" y="3202075"/>
            <a:chExt cx="242625" cy="291450"/>
          </a:xfrm>
          <a:solidFill>
            <a:schemeClr val="bg1"/>
          </a:solidFill>
        </p:grpSpPr>
        <p:sp>
          <p:nvSpPr>
            <p:cNvPr id="52" name="Google Shape;6761;p88">
              <a:extLst>
                <a:ext uri="{FF2B5EF4-FFF2-40B4-BE49-F238E27FC236}">
                  <a16:creationId xmlns:a16="http://schemas.microsoft.com/office/drawing/2014/main" id="{37974518-B1A5-E4E1-F44B-8673B71B9939}"/>
                </a:ext>
              </a:extLst>
            </p:cNvPr>
            <p:cNvSpPr/>
            <p:nvPr/>
          </p:nvSpPr>
          <p:spPr>
            <a:xfrm>
              <a:off x="-35814600" y="3202075"/>
              <a:ext cx="51225" cy="202450"/>
            </a:xfrm>
            <a:custGeom>
              <a:avLst/>
              <a:gdLst/>
              <a:ahLst/>
              <a:cxnLst/>
              <a:rect l="l" t="t" r="r" b="b"/>
              <a:pathLst>
                <a:path w="2049" h="8098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8097"/>
                  </a:lnTo>
                  <a:cubicBezTo>
                    <a:pt x="348" y="7782"/>
                    <a:pt x="820" y="7562"/>
                    <a:pt x="1387" y="7562"/>
                  </a:cubicBezTo>
                  <a:lnTo>
                    <a:pt x="2049" y="7562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3" name="Google Shape;6762;p88">
              <a:extLst>
                <a:ext uri="{FF2B5EF4-FFF2-40B4-BE49-F238E27FC236}">
                  <a16:creationId xmlns:a16="http://schemas.microsoft.com/office/drawing/2014/main" id="{975BD660-39C8-5BB6-31DA-AC3916D33097}"/>
                </a:ext>
              </a:extLst>
            </p:cNvPr>
            <p:cNvSpPr/>
            <p:nvPr/>
          </p:nvSpPr>
          <p:spPr>
            <a:xfrm>
              <a:off x="-35814600" y="3407650"/>
              <a:ext cx="242625" cy="68550"/>
            </a:xfrm>
            <a:custGeom>
              <a:avLst/>
              <a:gdLst/>
              <a:ahLst/>
              <a:cxnLst/>
              <a:rect l="l" t="t" r="r" b="b"/>
              <a:pathLst>
                <a:path w="9705" h="2742" extrusionOk="0">
                  <a:moveTo>
                    <a:pt x="1387" y="0"/>
                  </a:moveTo>
                  <a:cubicBezTo>
                    <a:pt x="631" y="0"/>
                    <a:pt x="1" y="630"/>
                    <a:pt x="1" y="1386"/>
                  </a:cubicBezTo>
                  <a:cubicBezTo>
                    <a:pt x="1" y="2111"/>
                    <a:pt x="600" y="2741"/>
                    <a:pt x="1356" y="2741"/>
                  </a:cubicBezTo>
                  <a:lnTo>
                    <a:pt x="4758" y="2741"/>
                  </a:lnTo>
                  <a:lnTo>
                    <a:pt x="4758" y="1733"/>
                  </a:lnTo>
                  <a:lnTo>
                    <a:pt x="1702" y="1733"/>
                  </a:lnTo>
                  <a:cubicBezTo>
                    <a:pt x="1513" y="1733"/>
                    <a:pt x="1356" y="1575"/>
                    <a:pt x="1356" y="1355"/>
                  </a:cubicBezTo>
                  <a:cubicBezTo>
                    <a:pt x="1356" y="1166"/>
                    <a:pt x="1513" y="1008"/>
                    <a:pt x="1702" y="1008"/>
                  </a:cubicBezTo>
                  <a:lnTo>
                    <a:pt x="9232" y="1008"/>
                  </a:lnTo>
                  <a:cubicBezTo>
                    <a:pt x="9263" y="851"/>
                    <a:pt x="9326" y="662"/>
                    <a:pt x="9452" y="536"/>
                  </a:cubicBezTo>
                  <a:cubicBezTo>
                    <a:pt x="9704" y="221"/>
                    <a:pt x="9484" y="0"/>
                    <a:pt x="9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4" name="Google Shape;6763;p88">
              <a:extLst>
                <a:ext uri="{FF2B5EF4-FFF2-40B4-BE49-F238E27FC236}">
                  <a16:creationId xmlns:a16="http://schemas.microsoft.com/office/drawing/2014/main" id="{2C8E75B3-E5CB-15B8-DD37-F14FA25929CD}"/>
                </a:ext>
              </a:extLst>
            </p:cNvPr>
            <p:cNvSpPr/>
            <p:nvPr/>
          </p:nvSpPr>
          <p:spPr>
            <a:xfrm>
              <a:off x="-35627125" y="3450950"/>
              <a:ext cx="55150" cy="25250"/>
            </a:xfrm>
            <a:custGeom>
              <a:avLst/>
              <a:gdLst/>
              <a:ahLst/>
              <a:cxnLst/>
              <a:rect l="l" t="t" r="r" b="b"/>
              <a:pathLst>
                <a:path w="2206" h="1010" extrusionOk="0">
                  <a:moveTo>
                    <a:pt x="0" y="1"/>
                  </a:moveTo>
                  <a:lnTo>
                    <a:pt x="0" y="1009"/>
                  </a:lnTo>
                  <a:lnTo>
                    <a:pt x="1670" y="1009"/>
                  </a:lnTo>
                  <a:cubicBezTo>
                    <a:pt x="1953" y="1009"/>
                    <a:pt x="2205" y="788"/>
                    <a:pt x="1953" y="505"/>
                  </a:cubicBezTo>
                  <a:cubicBezTo>
                    <a:pt x="1827" y="347"/>
                    <a:pt x="1764" y="190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5" name="Google Shape;6764;p88">
              <a:extLst>
                <a:ext uri="{FF2B5EF4-FFF2-40B4-BE49-F238E27FC236}">
                  <a16:creationId xmlns:a16="http://schemas.microsoft.com/office/drawing/2014/main" id="{604DA2D0-66D9-E1C7-4083-4D61ADF7DB9B}"/>
                </a:ext>
              </a:extLst>
            </p:cNvPr>
            <p:cNvSpPr/>
            <p:nvPr/>
          </p:nvSpPr>
          <p:spPr>
            <a:xfrm>
              <a:off x="-35703525" y="3305250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701" y="0"/>
                  </a:moveTo>
                  <a:cubicBezTo>
                    <a:pt x="882" y="0"/>
                    <a:pt x="221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521" y="0"/>
                    <a:pt x="17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6" name="Google Shape;6765;p88">
              <a:extLst>
                <a:ext uri="{FF2B5EF4-FFF2-40B4-BE49-F238E27FC236}">
                  <a16:creationId xmlns:a16="http://schemas.microsoft.com/office/drawing/2014/main" id="{922FF4F0-5BA6-CA2E-614B-52C5715E5C00}"/>
                </a:ext>
              </a:extLst>
            </p:cNvPr>
            <p:cNvSpPr/>
            <p:nvPr/>
          </p:nvSpPr>
          <p:spPr>
            <a:xfrm>
              <a:off x="-35677550" y="3254050"/>
              <a:ext cx="33100" cy="33100"/>
            </a:xfrm>
            <a:custGeom>
              <a:avLst/>
              <a:gdLst/>
              <a:ahLst/>
              <a:cxnLst/>
              <a:rect l="l" t="t" r="r" b="b"/>
              <a:pathLst>
                <a:path w="1324" h="1324" extrusionOk="0">
                  <a:moveTo>
                    <a:pt x="662" y="1"/>
                  </a:moveTo>
                  <a:cubicBezTo>
                    <a:pt x="316" y="1"/>
                    <a:pt x="1" y="284"/>
                    <a:pt x="1" y="662"/>
                  </a:cubicBezTo>
                  <a:cubicBezTo>
                    <a:pt x="1" y="1040"/>
                    <a:pt x="316" y="1324"/>
                    <a:pt x="662" y="1324"/>
                  </a:cubicBezTo>
                  <a:cubicBezTo>
                    <a:pt x="1040" y="1324"/>
                    <a:pt x="1324" y="1040"/>
                    <a:pt x="1324" y="662"/>
                  </a:cubicBezTo>
                  <a:cubicBezTo>
                    <a:pt x="1324" y="284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7" name="Google Shape;6766;p88">
              <a:extLst>
                <a:ext uri="{FF2B5EF4-FFF2-40B4-BE49-F238E27FC236}">
                  <a16:creationId xmlns:a16="http://schemas.microsoft.com/office/drawing/2014/main" id="{95A5ACA7-6CED-4365-951D-CDBEE0A7A1E9}"/>
                </a:ext>
              </a:extLst>
            </p:cNvPr>
            <p:cNvSpPr/>
            <p:nvPr/>
          </p:nvSpPr>
          <p:spPr>
            <a:xfrm>
              <a:off x="-35746850" y="3202075"/>
              <a:ext cx="171725" cy="189050"/>
            </a:xfrm>
            <a:custGeom>
              <a:avLst/>
              <a:gdLst/>
              <a:ahLst/>
              <a:cxnLst/>
              <a:rect l="l" t="t" r="r" b="b"/>
              <a:pathLst>
                <a:path w="6869" h="7562" extrusionOk="0">
                  <a:moveTo>
                    <a:pt x="3434" y="1355"/>
                  </a:moveTo>
                  <a:cubicBezTo>
                    <a:pt x="4191" y="1355"/>
                    <a:pt x="4821" y="1985"/>
                    <a:pt x="4821" y="2741"/>
                  </a:cubicBezTo>
                  <a:cubicBezTo>
                    <a:pt x="4821" y="3088"/>
                    <a:pt x="4663" y="3403"/>
                    <a:pt x="4474" y="3655"/>
                  </a:cubicBezTo>
                  <a:cubicBezTo>
                    <a:pt x="5293" y="4033"/>
                    <a:pt x="5829" y="4852"/>
                    <a:pt x="5829" y="5829"/>
                  </a:cubicBezTo>
                  <a:cubicBezTo>
                    <a:pt x="5829" y="6018"/>
                    <a:pt x="5671" y="6175"/>
                    <a:pt x="5482" y="6175"/>
                  </a:cubicBezTo>
                  <a:lnTo>
                    <a:pt x="1387" y="6175"/>
                  </a:lnTo>
                  <a:cubicBezTo>
                    <a:pt x="1198" y="6175"/>
                    <a:pt x="1040" y="6018"/>
                    <a:pt x="1040" y="5829"/>
                  </a:cubicBezTo>
                  <a:cubicBezTo>
                    <a:pt x="1040" y="4852"/>
                    <a:pt x="1576" y="4033"/>
                    <a:pt x="2426" y="3655"/>
                  </a:cubicBezTo>
                  <a:cubicBezTo>
                    <a:pt x="2174" y="3403"/>
                    <a:pt x="2048" y="3088"/>
                    <a:pt x="2048" y="2741"/>
                  </a:cubicBezTo>
                  <a:cubicBezTo>
                    <a:pt x="2048" y="1985"/>
                    <a:pt x="2678" y="1355"/>
                    <a:pt x="3434" y="1355"/>
                  </a:cubicBezTo>
                  <a:close/>
                  <a:moveTo>
                    <a:pt x="0" y="0"/>
                  </a:moveTo>
                  <a:lnTo>
                    <a:pt x="0" y="7562"/>
                  </a:lnTo>
                  <a:lnTo>
                    <a:pt x="6868" y="7562"/>
                  </a:lnTo>
                  <a:lnTo>
                    <a:pt x="6868" y="1009"/>
                  </a:lnTo>
                  <a:cubicBezTo>
                    <a:pt x="6868" y="473"/>
                    <a:pt x="6396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58" name="Google Shape;6767;p88">
              <a:extLst>
                <a:ext uri="{FF2B5EF4-FFF2-40B4-BE49-F238E27FC236}">
                  <a16:creationId xmlns:a16="http://schemas.microsoft.com/office/drawing/2014/main" id="{729EFC6E-68AF-7F11-B759-58FAF484E41E}"/>
                </a:ext>
              </a:extLst>
            </p:cNvPr>
            <p:cNvSpPr/>
            <p:nvPr/>
          </p:nvSpPr>
          <p:spPr>
            <a:xfrm>
              <a:off x="-35677550" y="3450950"/>
              <a:ext cx="34675" cy="42575"/>
            </a:xfrm>
            <a:custGeom>
              <a:avLst/>
              <a:gdLst/>
              <a:ahLst/>
              <a:cxnLst/>
              <a:rect l="l" t="t" r="r" b="b"/>
              <a:pathLst>
                <a:path w="1387" h="1703" extrusionOk="0">
                  <a:moveTo>
                    <a:pt x="1" y="1"/>
                  </a:moveTo>
                  <a:lnTo>
                    <a:pt x="1" y="1702"/>
                  </a:lnTo>
                  <a:lnTo>
                    <a:pt x="505" y="1387"/>
                  </a:lnTo>
                  <a:cubicBezTo>
                    <a:pt x="536" y="1324"/>
                    <a:pt x="631" y="1324"/>
                    <a:pt x="694" y="1324"/>
                  </a:cubicBezTo>
                  <a:cubicBezTo>
                    <a:pt x="711" y="1316"/>
                    <a:pt x="725" y="1312"/>
                    <a:pt x="739" y="1312"/>
                  </a:cubicBezTo>
                  <a:cubicBezTo>
                    <a:pt x="776" y="1312"/>
                    <a:pt x="805" y="1341"/>
                    <a:pt x="851" y="1387"/>
                  </a:cubicBezTo>
                  <a:lnTo>
                    <a:pt x="1387" y="1702"/>
                  </a:lnTo>
                  <a:lnTo>
                    <a:pt x="13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59" name="Google Shape;6777;p88">
            <a:extLst>
              <a:ext uri="{FF2B5EF4-FFF2-40B4-BE49-F238E27FC236}">
                <a16:creationId xmlns:a16="http://schemas.microsoft.com/office/drawing/2014/main" id="{DA7E3AAD-C3DF-0862-36E4-BC1B756D8CBF}"/>
              </a:ext>
            </a:extLst>
          </p:cNvPr>
          <p:cNvGrpSpPr/>
          <p:nvPr/>
        </p:nvGrpSpPr>
        <p:grpSpPr>
          <a:xfrm>
            <a:off x="8170300" y="1211285"/>
            <a:ext cx="600561" cy="600563"/>
            <a:chOff x="-34003850" y="3227275"/>
            <a:chExt cx="291450" cy="291450"/>
          </a:xfrm>
          <a:solidFill>
            <a:schemeClr val="bg1"/>
          </a:solidFill>
        </p:grpSpPr>
        <p:sp>
          <p:nvSpPr>
            <p:cNvPr id="60" name="Google Shape;6778;p88">
              <a:extLst>
                <a:ext uri="{FF2B5EF4-FFF2-40B4-BE49-F238E27FC236}">
                  <a16:creationId xmlns:a16="http://schemas.microsoft.com/office/drawing/2014/main" id="{0F34E957-E013-8709-C8AE-13AA0F29B65B}"/>
                </a:ext>
              </a:extLst>
            </p:cNvPr>
            <p:cNvSpPr/>
            <p:nvPr/>
          </p:nvSpPr>
          <p:spPr>
            <a:xfrm>
              <a:off x="-33852625" y="3313925"/>
              <a:ext cx="128425" cy="49625"/>
            </a:xfrm>
            <a:custGeom>
              <a:avLst/>
              <a:gdLst/>
              <a:ahLst/>
              <a:cxnLst/>
              <a:rect l="l" t="t" r="r" b="b"/>
              <a:pathLst>
                <a:path w="5137" h="1985" extrusionOk="0">
                  <a:moveTo>
                    <a:pt x="473" y="0"/>
                  </a:moveTo>
                  <a:cubicBezTo>
                    <a:pt x="316" y="0"/>
                    <a:pt x="158" y="32"/>
                    <a:pt x="1" y="126"/>
                  </a:cubicBezTo>
                  <a:lnTo>
                    <a:pt x="2521" y="1985"/>
                  </a:lnTo>
                  <a:lnTo>
                    <a:pt x="5136" y="158"/>
                  </a:lnTo>
                  <a:cubicBezTo>
                    <a:pt x="4979" y="32"/>
                    <a:pt x="4790" y="0"/>
                    <a:pt x="45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1" name="Google Shape;6779;p88">
              <a:extLst>
                <a:ext uri="{FF2B5EF4-FFF2-40B4-BE49-F238E27FC236}">
                  <a16:creationId xmlns:a16="http://schemas.microsoft.com/office/drawing/2014/main" id="{B3124374-1CDA-7CA5-A7A2-64E7538FAAA5}"/>
                </a:ext>
              </a:extLst>
            </p:cNvPr>
            <p:cNvSpPr/>
            <p:nvPr/>
          </p:nvSpPr>
          <p:spPr>
            <a:xfrm>
              <a:off x="-33866000" y="3328875"/>
              <a:ext cx="153600" cy="103200"/>
            </a:xfrm>
            <a:custGeom>
              <a:avLst/>
              <a:gdLst/>
              <a:ahLst/>
              <a:cxnLst/>
              <a:rect l="l" t="t" r="r" b="b"/>
              <a:pathLst>
                <a:path w="6144" h="4128" extrusionOk="0">
                  <a:moveTo>
                    <a:pt x="63" y="1"/>
                  </a:moveTo>
                  <a:cubicBezTo>
                    <a:pt x="32" y="127"/>
                    <a:pt x="0" y="284"/>
                    <a:pt x="0" y="379"/>
                  </a:cubicBezTo>
                  <a:lnTo>
                    <a:pt x="0" y="3120"/>
                  </a:lnTo>
                  <a:cubicBezTo>
                    <a:pt x="0" y="3655"/>
                    <a:pt x="473" y="4128"/>
                    <a:pt x="1040" y="4128"/>
                  </a:cubicBezTo>
                  <a:lnTo>
                    <a:pt x="5136" y="4128"/>
                  </a:lnTo>
                  <a:cubicBezTo>
                    <a:pt x="5671" y="4128"/>
                    <a:pt x="6144" y="3655"/>
                    <a:pt x="6144" y="3120"/>
                  </a:cubicBezTo>
                  <a:lnTo>
                    <a:pt x="6144" y="379"/>
                  </a:lnTo>
                  <a:cubicBezTo>
                    <a:pt x="6144" y="284"/>
                    <a:pt x="6112" y="190"/>
                    <a:pt x="6112" y="64"/>
                  </a:cubicBezTo>
                  <a:lnTo>
                    <a:pt x="3277" y="2048"/>
                  </a:lnTo>
                  <a:cubicBezTo>
                    <a:pt x="3214" y="2080"/>
                    <a:pt x="3151" y="2080"/>
                    <a:pt x="3056" y="2080"/>
                  </a:cubicBezTo>
                  <a:cubicBezTo>
                    <a:pt x="2993" y="2080"/>
                    <a:pt x="2962" y="2080"/>
                    <a:pt x="2867" y="2048"/>
                  </a:cubicBezTo>
                  <a:lnTo>
                    <a:pt x="6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2" name="Google Shape;6780;p88">
              <a:extLst>
                <a:ext uri="{FF2B5EF4-FFF2-40B4-BE49-F238E27FC236}">
                  <a16:creationId xmlns:a16="http://schemas.microsoft.com/office/drawing/2014/main" id="{77EAED60-810A-1B86-4726-8AC4E504ED2E}"/>
                </a:ext>
              </a:extLst>
            </p:cNvPr>
            <p:cNvSpPr/>
            <p:nvPr/>
          </p:nvSpPr>
          <p:spPr>
            <a:xfrm>
              <a:off x="-34003850" y="3279250"/>
              <a:ext cx="189050" cy="188275"/>
            </a:xfrm>
            <a:custGeom>
              <a:avLst/>
              <a:gdLst/>
              <a:ahLst/>
              <a:cxnLst/>
              <a:rect l="l" t="t" r="r" b="b"/>
              <a:pathLst>
                <a:path w="7562" h="7531" extrusionOk="0">
                  <a:moveTo>
                    <a:pt x="3781" y="2017"/>
                  </a:moveTo>
                  <a:cubicBezTo>
                    <a:pt x="3970" y="2017"/>
                    <a:pt x="4128" y="2175"/>
                    <a:pt x="4128" y="2364"/>
                  </a:cubicBezTo>
                  <a:cubicBezTo>
                    <a:pt x="4128" y="2584"/>
                    <a:pt x="3970" y="2742"/>
                    <a:pt x="3781" y="2742"/>
                  </a:cubicBezTo>
                  <a:lnTo>
                    <a:pt x="1702" y="2742"/>
                  </a:lnTo>
                  <a:cubicBezTo>
                    <a:pt x="1482" y="2742"/>
                    <a:pt x="1324" y="2584"/>
                    <a:pt x="1324" y="2364"/>
                  </a:cubicBezTo>
                  <a:cubicBezTo>
                    <a:pt x="1324" y="2175"/>
                    <a:pt x="1482" y="2017"/>
                    <a:pt x="1702" y="2017"/>
                  </a:cubicBezTo>
                  <a:close/>
                  <a:moveTo>
                    <a:pt x="3057" y="3403"/>
                  </a:moveTo>
                  <a:cubicBezTo>
                    <a:pt x="3277" y="3403"/>
                    <a:pt x="3435" y="3561"/>
                    <a:pt x="3435" y="3750"/>
                  </a:cubicBezTo>
                  <a:cubicBezTo>
                    <a:pt x="3466" y="3939"/>
                    <a:pt x="3277" y="4096"/>
                    <a:pt x="3057" y="4096"/>
                  </a:cubicBezTo>
                  <a:lnTo>
                    <a:pt x="1702" y="4096"/>
                  </a:lnTo>
                  <a:cubicBezTo>
                    <a:pt x="1482" y="4096"/>
                    <a:pt x="1324" y="3939"/>
                    <a:pt x="1324" y="3750"/>
                  </a:cubicBezTo>
                  <a:cubicBezTo>
                    <a:pt x="1324" y="3561"/>
                    <a:pt x="1482" y="3403"/>
                    <a:pt x="1702" y="3403"/>
                  </a:cubicBezTo>
                  <a:close/>
                  <a:moveTo>
                    <a:pt x="2395" y="4790"/>
                  </a:moveTo>
                  <a:cubicBezTo>
                    <a:pt x="2584" y="4790"/>
                    <a:pt x="2742" y="4947"/>
                    <a:pt x="2742" y="5136"/>
                  </a:cubicBezTo>
                  <a:cubicBezTo>
                    <a:pt x="2742" y="5325"/>
                    <a:pt x="2584" y="5483"/>
                    <a:pt x="2395" y="5483"/>
                  </a:cubicBezTo>
                  <a:lnTo>
                    <a:pt x="1702" y="5483"/>
                  </a:lnTo>
                  <a:cubicBezTo>
                    <a:pt x="1482" y="5483"/>
                    <a:pt x="1324" y="5325"/>
                    <a:pt x="1324" y="5136"/>
                  </a:cubicBezTo>
                  <a:cubicBezTo>
                    <a:pt x="1324" y="4947"/>
                    <a:pt x="1482" y="4790"/>
                    <a:pt x="1702" y="4790"/>
                  </a:cubicBezTo>
                  <a:close/>
                  <a:moveTo>
                    <a:pt x="1" y="1"/>
                  </a:moveTo>
                  <a:lnTo>
                    <a:pt x="1" y="7530"/>
                  </a:lnTo>
                  <a:lnTo>
                    <a:pt x="7562" y="7530"/>
                  </a:lnTo>
                  <a:lnTo>
                    <a:pt x="7562" y="6837"/>
                  </a:lnTo>
                  <a:lnTo>
                    <a:pt x="6522" y="6837"/>
                  </a:lnTo>
                  <a:cubicBezTo>
                    <a:pt x="5577" y="6837"/>
                    <a:pt x="4853" y="6081"/>
                    <a:pt x="4853" y="5136"/>
                  </a:cubicBezTo>
                  <a:lnTo>
                    <a:pt x="4853" y="2395"/>
                  </a:lnTo>
                  <a:cubicBezTo>
                    <a:pt x="4853" y="1450"/>
                    <a:pt x="5577" y="725"/>
                    <a:pt x="6522" y="725"/>
                  </a:cubicBezTo>
                  <a:lnTo>
                    <a:pt x="7562" y="725"/>
                  </a:lnTo>
                  <a:lnTo>
                    <a:pt x="756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3" name="Google Shape;6781;p88">
              <a:extLst>
                <a:ext uri="{FF2B5EF4-FFF2-40B4-BE49-F238E27FC236}">
                  <a16:creationId xmlns:a16="http://schemas.microsoft.com/office/drawing/2014/main" id="{91E9BE72-0D77-0D99-18EC-D98E23066CFD}"/>
                </a:ext>
              </a:extLst>
            </p:cNvPr>
            <p:cNvSpPr/>
            <p:nvPr/>
          </p:nvSpPr>
          <p:spPr>
            <a:xfrm>
              <a:off x="-34003850" y="3227275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009" y="1"/>
                  </a:moveTo>
                  <a:cubicBezTo>
                    <a:pt x="473" y="1"/>
                    <a:pt x="1" y="473"/>
                    <a:pt x="1" y="1040"/>
                  </a:cubicBezTo>
                  <a:lnTo>
                    <a:pt x="1" y="1387"/>
                  </a:lnTo>
                  <a:lnTo>
                    <a:pt x="7562" y="1387"/>
                  </a:lnTo>
                  <a:lnTo>
                    <a:pt x="7562" y="1040"/>
                  </a:lnTo>
                  <a:cubicBezTo>
                    <a:pt x="7562" y="473"/>
                    <a:pt x="7089" y="1"/>
                    <a:pt x="65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4" name="Google Shape;6782;p88">
              <a:extLst>
                <a:ext uri="{FF2B5EF4-FFF2-40B4-BE49-F238E27FC236}">
                  <a16:creationId xmlns:a16="http://schemas.microsoft.com/office/drawing/2014/main" id="{ABF827DF-2FFC-52EE-6F0C-88FA86F23089}"/>
                </a:ext>
              </a:extLst>
            </p:cNvPr>
            <p:cNvSpPr/>
            <p:nvPr/>
          </p:nvSpPr>
          <p:spPr>
            <a:xfrm>
              <a:off x="-34003850" y="3484050"/>
              <a:ext cx="189050" cy="34675"/>
            </a:xfrm>
            <a:custGeom>
              <a:avLst/>
              <a:gdLst/>
              <a:ahLst/>
              <a:cxnLst/>
              <a:rect l="l" t="t" r="r" b="b"/>
              <a:pathLst>
                <a:path w="7562" h="1387" extrusionOk="0">
                  <a:moveTo>
                    <a:pt x="1" y="0"/>
                  </a:moveTo>
                  <a:lnTo>
                    <a:pt x="1" y="347"/>
                  </a:lnTo>
                  <a:cubicBezTo>
                    <a:pt x="1" y="945"/>
                    <a:pt x="442" y="1386"/>
                    <a:pt x="1009" y="1386"/>
                  </a:cubicBezTo>
                  <a:lnTo>
                    <a:pt x="6522" y="1386"/>
                  </a:lnTo>
                  <a:cubicBezTo>
                    <a:pt x="7089" y="1386"/>
                    <a:pt x="7562" y="914"/>
                    <a:pt x="7562" y="347"/>
                  </a:cubicBezTo>
                  <a:lnTo>
                    <a:pt x="75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65" name="Google Shape;6827;p88">
            <a:extLst>
              <a:ext uri="{FF2B5EF4-FFF2-40B4-BE49-F238E27FC236}">
                <a16:creationId xmlns:a16="http://schemas.microsoft.com/office/drawing/2014/main" id="{D609FF0B-A41A-EDFC-2228-5CF7345EC30D}"/>
              </a:ext>
            </a:extLst>
          </p:cNvPr>
          <p:cNvGrpSpPr/>
          <p:nvPr/>
        </p:nvGrpSpPr>
        <p:grpSpPr>
          <a:xfrm>
            <a:off x="8926588" y="1221808"/>
            <a:ext cx="607053" cy="598915"/>
            <a:chOff x="-33645475" y="3228075"/>
            <a:chExt cx="294600" cy="290650"/>
          </a:xfrm>
          <a:solidFill>
            <a:schemeClr val="bg1"/>
          </a:solidFill>
        </p:grpSpPr>
        <p:sp>
          <p:nvSpPr>
            <p:cNvPr id="66" name="Google Shape;6828;p88">
              <a:extLst>
                <a:ext uri="{FF2B5EF4-FFF2-40B4-BE49-F238E27FC236}">
                  <a16:creationId xmlns:a16="http://schemas.microsoft.com/office/drawing/2014/main" id="{598EDC6F-09DF-9918-63D9-E4F427DA2AE4}"/>
                </a:ext>
              </a:extLst>
            </p:cNvPr>
            <p:cNvSpPr/>
            <p:nvPr/>
          </p:nvSpPr>
          <p:spPr>
            <a:xfrm>
              <a:off x="-33456450" y="3261925"/>
              <a:ext cx="84300" cy="85100"/>
            </a:xfrm>
            <a:custGeom>
              <a:avLst/>
              <a:gdLst/>
              <a:ahLst/>
              <a:cxnLst/>
              <a:rect l="l" t="t" r="r" b="b"/>
              <a:pathLst>
                <a:path w="3372" h="340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lnTo>
                    <a:pt x="1009" y="694"/>
                  </a:lnTo>
                  <a:cubicBezTo>
                    <a:pt x="1576" y="694"/>
                    <a:pt x="2049" y="1166"/>
                    <a:pt x="2049" y="1733"/>
                  </a:cubicBezTo>
                  <a:lnTo>
                    <a:pt x="2049" y="2269"/>
                  </a:lnTo>
                  <a:lnTo>
                    <a:pt x="1923" y="2175"/>
                  </a:lnTo>
                  <a:cubicBezTo>
                    <a:pt x="1860" y="2112"/>
                    <a:pt x="1773" y="2080"/>
                    <a:pt x="1686" y="2080"/>
                  </a:cubicBezTo>
                  <a:cubicBezTo>
                    <a:pt x="1600" y="2080"/>
                    <a:pt x="1513" y="2112"/>
                    <a:pt x="1450" y="2175"/>
                  </a:cubicBezTo>
                  <a:cubicBezTo>
                    <a:pt x="1324" y="2269"/>
                    <a:pt x="1324" y="2521"/>
                    <a:pt x="1450" y="2647"/>
                  </a:cubicBezTo>
                  <a:lnTo>
                    <a:pt x="2112" y="3309"/>
                  </a:lnTo>
                  <a:cubicBezTo>
                    <a:pt x="2175" y="3372"/>
                    <a:pt x="2269" y="3403"/>
                    <a:pt x="2360" y="3403"/>
                  </a:cubicBezTo>
                  <a:cubicBezTo>
                    <a:pt x="2450" y="3403"/>
                    <a:pt x="2537" y="3372"/>
                    <a:pt x="2584" y="3309"/>
                  </a:cubicBezTo>
                  <a:lnTo>
                    <a:pt x="3277" y="2647"/>
                  </a:lnTo>
                  <a:cubicBezTo>
                    <a:pt x="3372" y="2521"/>
                    <a:pt x="3372" y="2269"/>
                    <a:pt x="3277" y="2175"/>
                  </a:cubicBezTo>
                  <a:cubicBezTo>
                    <a:pt x="3214" y="2112"/>
                    <a:pt x="3120" y="2080"/>
                    <a:pt x="3029" y="2080"/>
                  </a:cubicBezTo>
                  <a:cubicBezTo>
                    <a:pt x="2939" y="2080"/>
                    <a:pt x="2852" y="2112"/>
                    <a:pt x="2805" y="2175"/>
                  </a:cubicBezTo>
                  <a:lnTo>
                    <a:pt x="2679" y="2269"/>
                  </a:lnTo>
                  <a:lnTo>
                    <a:pt x="2679" y="1733"/>
                  </a:lnTo>
                  <a:cubicBezTo>
                    <a:pt x="2742" y="788"/>
                    <a:pt x="1954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7" name="Google Shape;6829;p88">
              <a:extLst>
                <a:ext uri="{FF2B5EF4-FFF2-40B4-BE49-F238E27FC236}">
                  <a16:creationId xmlns:a16="http://schemas.microsoft.com/office/drawing/2014/main" id="{71EE9E13-2C1C-8E53-2827-801538B0DC27}"/>
                </a:ext>
              </a:extLst>
            </p:cNvPr>
            <p:cNvSpPr/>
            <p:nvPr/>
          </p:nvSpPr>
          <p:spPr>
            <a:xfrm>
              <a:off x="-33575375" y="3433625"/>
              <a:ext cx="85075" cy="85100"/>
            </a:xfrm>
            <a:custGeom>
              <a:avLst/>
              <a:gdLst/>
              <a:ahLst/>
              <a:cxnLst/>
              <a:rect l="l" t="t" r="r" b="b"/>
              <a:pathLst>
                <a:path w="3403" h="3404" extrusionOk="0">
                  <a:moveTo>
                    <a:pt x="1013" y="1"/>
                  </a:moveTo>
                  <a:cubicBezTo>
                    <a:pt x="922" y="1"/>
                    <a:pt x="835" y="32"/>
                    <a:pt x="788" y="95"/>
                  </a:cubicBezTo>
                  <a:lnTo>
                    <a:pt x="127" y="757"/>
                  </a:lnTo>
                  <a:cubicBezTo>
                    <a:pt x="1" y="883"/>
                    <a:pt x="1" y="1135"/>
                    <a:pt x="127" y="1229"/>
                  </a:cubicBezTo>
                  <a:cubicBezTo>
                    <a:pt x="174" y="1292"/>
                    <a:pt x="260" y="1324"/>
                    <a:pt x="351" y="1324"/>
                  </a:cubicBezTo>
                  <a:cubicBezTo>
                    <a:pt x="442" y="1324"/>
                    <a:pt x="536" y="1292"/>
                    <a:pt x="599" y="1229"/>
                  </a:cubicBezTo>
                  <a:lnTo>
                    <a:pt x="694" y="1135"/>
                  </a:lnTo>
                  <a:lnTo>
                    <a:pt x="694" y="1671"/>
                  </a:lnTo>
                  <a:cubicBezTo>
                    <a:pt x="694" y="2616"/>
                    <a:pt x="1450" y="3372"/>
                    <a:pt x="2395" y="3372"/>
                  </a:cubicBezTo>
                  <a:lnTo>
                    <a:pt x="3057" y="3372"/>
                  </a:lnTo>
                  <a:lnTo>
                    <a:pt x="3057" y="3403"/>
                  </a:lnTo>
                  <a:cubicBezTo>
                    <a:pt x="3246" y="3403"/>
                    <a:pt x="3403" y="3246"/>
                    <a:pt x="3403" y="3057"/>
                  </a:cubicBezTo>
                  <a:cubicBezTo>
                    <a:pt x="3403" y="2868"/>
                    <a:pt x="3246" y="2710"/>
                    <a:pt x="3057" y="2710"/>
                  </a:cubicBezTo>
                  <a:lnTo>
                    <a:pt x="2363" y="2710"/>
                  </a:lnTo>
                  <a:cubicBezTo>
                    <a:pt x="1796" y="2710"/>
                    <a:pt x="1324" y="2238"/>
                    <a:pt x="1324" y="1671"/>
                  </a:cubicBezTo>
                  <a:lnTo>
                    <a:pt x="1324" y="1135"/>
                  </a:lnTo>
                  <a:lnTo>
                    <a:pt x="1450" y="1229"/>
                  </a:lnTo>
                  <a:cubicBezTo>
                    <a:pt x="1513" y="1292"/>
                    <a:pt x="1599" y="1324"/>
                    <a:pt x="1686" y="1324"/>
                  </a:cubicBezTo>
                  <a:cubicBezTo>
                    <a:pt x="1773" y="1324"/>
                    <a:pt x="1859" y="1292"/>
                    <a:pt x="1922" y="1229"/>
                  </a:cubicBezTo>
                  <a:cubicBezTo>
                    <a:pt x="2048" y="1135"/>
                    <a:pt x="2048" y="883"/>
                    <a:pt x="1922" y="757"/>
                  </a:cubicBezTo>
                  <a:lnTo>
                    <a:pt x="1261" y="95"/>
                  </a:lnTo>
                  <a:cubicBezTo>
                    <a:pt x="1198" y="32"/>
                    <a:pt x="1103" y="1"/>
                    <a:pt x="1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8" name="Google Shape;6830;p88">
              <a:extLst>
                <a:ext uri="{FF2B5EF4-FFF2-40B4-BE49-F238E27FC236}">
                  <a16:creationId xmlns:a16="http://schemas.microsoft.com/office/drawing/2014/main" id="{C05DCB2C-F451-BDFB-9E8F-8926F33C3A90}"/>
                </a:ext>
              </a:extLst>
            </p:cNvPr>
            <p:cNvSpPr/>
            <p:nvPr/>
          </p:nvSpPr>
          <p:spPr>
            <a:xfrm>
              <a:off x="-33645475" y="3228075"/>
              <a:ext cx="206375" cy="153600"/>
            </a:xfrm>
            <a:custGeom>
              <a:avLst/>
              <a:gdLst/>
              <a:ahLst/>
              <a:cxnLst/>
              <a:rect l="l" t="t" r="r" b="b"/>
              <a:pathLst>
                <a:path w="8255" h="6144" extrusionOk="0">
                  <a:moveTo>
                    <a:pt x="4191" y="0"/>
                  </a:moveTo>
                  <a:cubicBezTo>
                    <a:pt x="2300" y="0"/>
                    <a:pt x="757" y="1544"/>
                    <a:pt x="757" y="3434"/>
                  </a:cubicBezTo>
                  <a:lnTo>
                    <a:pt x="757" y="3529"/>
                  </a:lnTo>
                  <a:cubicBezTo>
                    <a:pt x="347" y="3686"/>
                    <a:pt x="95" y="4033"/>
                    <a:pt x="95" y="4474"/>
                  </a:cubicBezTo>
                  <a:lnTo>
                    <a:pt x="95" y="5135"/>
                  </a:lnTo>
                  <a:cubicBezTo>
                    <a:pt x="1" y="5671"/>
                    <a:pt x="473" y="6143"/>
                    <a:pt x="1009" y="6143"/>
                  </a:cubicBezTo>
                  <a:cubicBezTo>
                    <a:pt x="1135" y="6143"/>
                    <a:pt x="1261" y="6112"/>
                    <a:pt x="1387" y="6080"/>
                  </a:cubicBezTo>
                  <a:lnTo>
                    <a:pt x="1387" y="3403"/>
                  </a:lnTo>
                  <a:cubicBezTo>
                    <a:pt x="1387" y="1890"/>
                    <a:pt x="2647" y="630"/>
                    <a:pt x="4128" y="630"/>
                  </a:cubicBezTo>
                  <a:cubicBezTo>
                    <a:pt x="5640" y="630"/>
                    <a:pt x="6900" y="1890"/>
                    <a:pt x="6900" y="3403"/>
                  </a:cubicBezTo>
                  <a:lnTo>
                    <a:pt x="6900" y="6080"/>
                  </a:lnTo>
                  <a:cubicBezTo>
                    <a:pt x="6995" y="6112"/>
                    <a:pt x="7121" y="6143"/>
                    <a:pt x="7247" y="6143"/>
                  </a:cubicBezTo>
                  <a:cubicBezTo>
                    <a:pt x="7782" y="6143"/>
                    <a:pt x="8255" y="5671"/>
                    <a:pt x="8255" y="5135"/>
                  </a:cubicBezTo>
                  <a:lnTo>
                    <a:pt x="8255" y="4474"/>
                  </a:lnTo>
                  <a:cubicBezTo>
                    <a:pt x="8255" y="4033"/>
                    <a:pt x="8003" y="3623"/>
                    <a:pt x="7593" y="3529"/>
                  </a:cubicBezTo>
                  <a:lnTo>
                    <a:pt x="7593" y="3434"/>
                  </a:lnTo>
                  <a:cubicBezTo>
                    <a:pt x="7593" y="1544"/>
                    <a:pt x="6050" y="0"/>
                    <a:pt x="4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69" name="Google Shape;6831;p88">
              <a:extLst>
                <a:ext uri="{FF2B5EF4-FFF2-40B4-BE49-F238E27FC236}">
                  <a16:creationId xmlns:a16="http://schemas.microsoft.com/office/drawing/2014/main" id="{A076154B-210A-3F94-F682-197B0FD23A16}"/>
                </a:ext>
              </a:extLst>
            </p:cNvPr>
            <p:cNvSpPr/>
            <p:nvPr/>
          </p:nvSpPr>
          <p:spPr>
            <a:xfrm>
              <a:off x="-33593500" y="3279250"/>
              <a:ext cx="104775" cy="52275"/>
            </a:xfrm>
            <a:custGeom>
              <a:avLst/>
              <a:gdLst/>
              <a:ahLst/>
              <a:cxnLst/>
              <a:rect l="l" t="t" r="r" b="b"/>
              <a:pathLst>
                <a:path w="4191" h="2091" extrusionOk="0">
                  <a:moveTo>
                    <a:pt x="1734" y="1"/>
                  </a:moveTo>
                  <a:cubicBezTo>
                    <a:pt x="789" y="1"/>
                    <a:pt x="1" y="757"/>
                    <a:pt x="1" y="1702"/>
                  </a:cubicBezTo>
                  <a:lnTo>
                    <a:pt x="1" y="2049"/>
                  </a:lnTo>
                  <a:lnTo>
                    <a:pt x="1230" y="2049"/>
                  </a:lnTo>
                  <a:cubicBezTo>
                    <a:pt x="1545" y="2049"/>
                    <a:pt x="1891" y="2049"/>
                    <a:pt x="2017" y="1986"/>
                  </a:cubicBezTo>
                  <a:cubicBezTo>
                    <a:pt x="2049" y="1954"/>
                    <a:pt x="2080" y="1828"/>
                    <a:pt x="2080" y="1734"/>
                  </a:cubicBezTo>
                  <a:cubicBezTo>
                    <a:pt x="2080" y="1545"/>
                    <a:pt x="2238" y="1387"/>
                    <a:pt x="2458" y="1387"/>
                  </a:cubicBezTo>
                  <a:cubicBezTo>
                    <a:pt x="2647" y="1387"/>
                    <a:pt x="2805" y="1545"/>
                    <a:pt x="2805" y="1734"/>
                  </a:cubicBezTo>
                  <a:cubicBezTo>
                    <a:pt x="2805" y="1828"/>
                    <a:pt x="2805" y="1954"/>
                    <a:pt x="2868" y="1986"/>
                  </a:cubicBezTo>
                  <a:cubicBezTo>
                    <a:pt x="2942" y="2059"/>
                    <a:pt x="3091" y="2090"/>
                    <a:pt x="3266" y="2090"/>
                  </a:cubicBezTo>
                  <a:cubicBezTo>
                    <a:pt x="3389" y="2090"/>
                    <a:pt x="3525" y="2075"/>
                    <a:pt x="3656" y="2049"/>
                  </a:cubicBezTo>
                  <a:lnTo>
                    <a:pt x="4191" y="2049"/>
                  </a:lnTo>
                  <a:lnTo>
                    <a:pt x="4191" y="1702"/>
                  </a:lnTo>
                  <a:lnTo>
                    <a:pt x="4128" y="1702"/>
                  </a:lnTo>
                  <a:cubicBezTo>
                    <a:pt x="4128" y="757"/>
                    <a:pt x="3340" y="1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0" name="Google Shape;6832;p88">
              <a:extLst>
                <a:ext uri="{FF2B5EF4-FFF2-40B4-BE49-F238E27FC236}">
                  <a16:creationId xmlns:a16="http://schemas.microsoft.com/office/drawing/2014/main" id="{0BB0A887-FDF8-8A27-5F57-392C0B94FB17}"/>
                </a:ext>
              </a:extLst>
            </p:cNvPr>
            <p:cNvSpPr/>
            <p:nvPr/>
          </p:nvSpPr>
          <p:spPr>
            <a:xfrm>
              <a:off x="-33593500" y="3341475"/>
              <a:ext cx="104775" cy="74075"/>
            </a:xfrm>
            <a:custGeom>
              <a:avLst/>
              <a:gdLst/>
              <a:ahLst/>
              <a:cxnLst/>
              <a:rect l="l" t="t" r="r" b="b"/>
              <a:pathLst>
                <a:path w="4191" h="2963" extrusionOk="0">
                  <a:moveTo>
                    <a:pt x="2395" y="1"/>
                  </a:moveTo>
                  <a:cubicBezTo>
                    <a:pt x="2080" y="253"/>
                    <a:pt x="1671" y="253"/>
                    <a:pt x="1230" y="253"/>
                  </a:cubicBezTo>
                  <a:lnTo>
                    <a:pt x="1" y="253"/>
                  </a:lnTo>
                  <a:lnTo>
                    <a:pt x="1" y="914"/>
                  </a:lnTo>
                  <a:cubicBezTo>
                    <a:pt x="1" y="2049"/>
                    <a:pt x="946" y="2962"/>
                    <a:pt x="2112" y="2962"/>
                  </a:cubicBezTo>
                  <a:cubicBezTo>
                    <a:pt x="3246" y="2962"/>
                    <a:pt x="4191" y="2049"/>
                    <a:pt x="4191" y="914"/>
                  </a:cubicBezTo>
                  <a:lnTo>
                    <a:pt x="4191" y="253"/>
                  </a:lnTo>
                  <a:lnTo>
                    <a:pt x="3466" y="253"/>
                  </a:lnTo>
                  <a:cubicBezTo>
                    <a:pt x="3088" y="253"/>
                    <a:pt x="2679" y="190"/>
                    <a:pt x="2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1" name="Google Shape;6833;p88">
              <a:extLst>
                <a:ext uri="{FF2B5EF4-FFF2-40B4-BE49-F238E27FC236}">
                  <a16:creationId xmlns:a16="http://schemas.microsoft.com/office/drawing/2014/main" id="{86A15A1A-E93B-AD19-78F2-156B2C799D9B}"/>
                </a:ext>
              </a:extLst>
            </p:cNvPr>
            <p:cNvSpPr/>
            <p:nvPr/>
          </p:nvSpPr>
          <p:spPr>
            <a:xfrm>
              <a:off x="-33455650" y="3381650"/>
              <a:ext cx="104775" cy="52250"/>
            </a:xfrm>
            <a:custGeom>
              <a:avLst/>
              <a:gdLst/>
              <a:ahLst/>
              <a:cxnLst/>
              <a:rect l="l" t="t" r="r" b="b"/>
              <a:pathLst>
                <a:path w="4191" h="2090" extrusionOk="0">
                  <a:moveTo>
                    <a:pt x="1702" y="0"/>
                  </a:moveTo>
                  <a:cubicBezTo>
                    <a:pt x="756" y="0"/>
                    <a:pt x="0" y="757"/>
                    <a:pt x="0" y="1702"/>
                  </a:cubicBezTo>
                  <a:lnTo>
                    <a:pt x="0" y="2048"/>
                  </a:lnTo>
                  <a:lnTo>
                    <a:pt x="1229" y="2048"/>
                  </a:lnTo>
                  <a:cubicBezTo>
                    <a:pt x="1544" y="2048"/>
                    <a:pt x="1891" y="2048"/>
                    <a:pt x="2017" y="1985"/>
                  </a:cubicBezTo>
                  <a:cubicBezTo>
                    <a:pt x="2048" y="1954"/>
                    <a:pt x="2080" y="1828"/>
                    <a:pt x="2080" y="1733"/>
                  </a:cubicBezTo>
                  <a:cubicBezTo>
                    <a:pt x="2080" y="1544"/>
                    <a:pt x="2237" y="1387"/>
                    <a:pt x="2458" y="1387"/>
                  </a:cubicBezTo>
                  <a:cubicBezTo>
                    <a:pt x="2647" y="1387"/>
                    <a:pt x="2804" y="1544"/>
                    <a:pt x="2804" y="1733"/>
                  </a:cubicBezTo>
                  <a:cubicBezTo>
                    <a:pt x="2804" y="1828"/>
                    <a:pt x="2804" y="1954"/>
                    <a:pt x="2867" y="1985"/>
                  </a:cubicBezTo>
                  <a:cubicBezTo>
                    <a:pt x="2941" y="2059"/>
                    <a:pt x="3091" y="2090"/>
                    <a:pt x="3265" y="2090"/>
                  </a:cubicBezTo>
                  <a:cubicBezTo>
                    <a:pt x="3388" y="2090"/>
                    <a:pt x="3524" y="2074"/>
                    <a:pt x="3655" y="2048"/>
                  </a:cubicBezTo>
                  <a:lnTo>
                    <a:pt x="4190" y="2048"/>
                  </a:lnTo>
                  <a:lnTo>
                    <a:pt x="4190" y="1702"/>
                  </a:lnTo>
                  <a:cubicBezTo>
                    <a:pt x="4096" y="757"/>
                    <a:pt x="3308" y="0"/>
                    <a:pt x="23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2" name="Google Shape;6834;p88">
              <a:extLst>
                <a:ext uri="{FF2B5EF4-FFF2-40B4-BE49-F238E27FC236}">
                  <a16:creationId xmlns:a16="http://schemas.microsoft.com/office/drawing/2014/main" id="{02AA3E7F-CF3E-F4E6-CCD4-8A3E7406DE0E}"/>
                </a:ext>
              </a:extLst>
            </p:cNvPr>
            <p:cNvSpPr/>
            <p:nvPr/>
          </p:nvSpPr>
          <p:spPr>
            <a:xfrm>
              <a:off x="-33456450" y="3443875"/>
              <a:ext cx="102425" cy="74850"/>
            </a:xfrm>
            <a:custGeom>
              <a:avLst/>
              <a:gdLst/>
              <a:ahLst/>
              <a:cxnLst/>
              <a:rect l="l" t="t" r="r" b="b"/>
              <a:pathLst>
                <a:path w="4097" h="2994" extrusionOk="0">
                  <a:moveTo>
                    <a:pt x="2395" y="0"/>
                  </a:moveTo>
                  <a:cubicBezTo>
                    <a:pt x="2080" y="252"/>
                    <a:pt x="1639" y="252"/>
                    <a:pt x="1230" y="252"/>
                  </a:cubicBezTo>
                  <a:lnTo>
                    <a:pt x="1" y="252"/>
                  </a:lnTo>
                  <a:lnTo>
                    <a:pt x="1" y="914"/>
                  </a:lnTo>
                  <a:cubicBezTo>
                    <a:pt x="1" y="2048"/>
                    <a:pt x="914" y="2993"/>
                    <a:pt x="2049" y="2993"/>
                  </a:cubicBezTo>
                  <a:cubicBezTo>
                    <a:pt x="3183" y="2993"/>
                    <a:pt x="4096" y="2048"/>
                    <a:pt x="4096" y="914"/>
                  </a:cubicBezTo>
                  <a:lnTo>
                    <a:pt x="4096" y="252"/>
                  </a:lnTo>
                  <a:lnTo>
                    <a:pt x="3435" y="252"/>
                  </a:lnTo>
                  <a:cubicBezTo>
                    <a:pt x="3025" y="252"/>
                    <a:pt x="2679" y="189"/>
                    <a:pt x="2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73" name="Google Shape;6873;p88">
            <a:extLst>
              <a:ext uri="{FF2B5EF4-FFF2-40B4-BE49-F238E27FC236}">
                <a16:creationId xmlns:a16="http://schemas.microsoft.com/office/drawing/2014/main" id="{6D2D75B5-BF3C-38A4-486C-923B4715F926}"/>
              </a:ext>
            </a:extLst>
          </p:cNvPr>
          <p:cNvGrpSpPr/>
          <p:nvPr/>
        </p:nvGrpSpPr>
        <p:grpSpPr>
          <a:xfrm>
            <a:off x="5860160" y="1222521"/>
            <a:ext cx="581037" cy="600563"/>
            <a:chOff x="-35118325" y="3202075"/>
            <a:chExt cx="281975" cy="291450"/>
          </a:xfrm>
          <a:solidFill>
            <a:schemeClr val="bg1"/>
          </a:solidFill>
        </p:grpSpPr>
        <p:sp>
          <p:nvSpPr>
            <p:cNvPr id="74" name="Google Shape;6874;p88">
              <a:extLst>
                <a:ext uri="{FF2B5EF4-FFF2-40B4-BE49-F238E27FC236}">
                  <a16:creationId xmlns:a16="http://schemas.microsoft.com/office/drawing/2014/main" id="{8513D0C9-376C-DE7A-5480-762D0D0A01E9}"/>
                </a:ext>
              </a:extLst>
            </p:cNvPr>
            <p:cNvSpPr/>
            <p:nvPr/>
          </p:nvSpPr>
          <p:spPr>
            <a:xfrm>
              <a:off x="-35008050" y="3202075"/>
              <a:ext cx="171700" cy="171250"/>
            </a:xfrm>
            <a:custGeom>
              <a:avLst/>
              <a:gdLst/>
              <a:ahLst/>
              <a:cxnLst/>
              <a:rect l="l" t="t" r="r" b="b"/>
              <a:pathLst>
                <a:path w="6868" h="6850" extrusionOk="0">
                  <a:moveTo>
                    <a:pt x="3466" y="1355"/>
                  </a:moveTo>
                  <a:cubicBezTo>
                    <a:pt x="4222" y="1355"/>
                    <a:pt x="4852" y="1985"/>
                    <a:pt x="4852" y="2741"/>
                  </a:cubicBezTo>
                  <a:lnTo>
                    <a:pt x="4852" y="4127"/>
                  </a:lnTo>
                  <a:cubicBezTo>
                    <a:pt x="4852" y="4348"/>
                    <a:pt x="4757" y="4600"/>
                    <a:pt x="4631" y="4821"/>
                  </a:cubicBezTo>
                  <a:lnTo>
                    <a:pt x="4726" y="4915"/>
                  </a:lnTo>
                  <a:cubicBezTo>
                    <a:pt x="4852" y="5041"/>
                    <a:pt x="4852" y="5262"/>
                    <a:pt x="4726" y="5388"/>
                  </a:cubicBezTo>
                  <a:cubicBezTo>
                    <a:pt x="4663" y="5451"/>
                    <a:pt x="4576" y="5482"/>
                    <a:pt x="4489" y="5482"/>
                  </a:cubicBezTo>
                  <a:cubicBezTo>
                    <a:pt x="4403" y="5482"/>
                    <a:pt x="4316" y="5451"/>
                    <a:pt x="4253" y="5388"/>
                  </a:cubicBezTo>
                  <a:lnTo>
                    <a:pt x="4190" y="5293"/>
                  </a:lnTo>
                  <a:cubicBezTo>
                    <a:pt x="3970" y="5419"/>
                    <a:pt x="3749" y="5514"/>
                    <a:pt x="3466" y="5514"/>
                  </a:cubicBezTo>
                  <a:cubicBezTo>
                    <a:pt x="2709" y="5514"/>
                    <a:pt x="2079" y="4884"/>
                    <a:pt x="2079" y="4127"/>
                  </a:cubicBezTo>
                  <a:lnTo>
                    <a:pt x="2079" y="2741"/>
                  </a:lnTo>
                  <a:cubicBezTo>
                    <a:pt x="2079" y="1985"/>
                    <a:pt x="2709" y="1355"/>
                    <a:pt x="3466" y="1355"/>
                  </a:cubicBezTo>
                  <a:close/>
                  <a:moveTo>
                    <a:pt x="3466" y="0"/>
                  </a:moveTo>
                  <a:cubicBezTo>
                    <a:pt x="1575" y="0"/>
                    <a:pt x="32" y="1576"/>
                    <a:pt x="32" y="3403"/>
                  </a:cubicBezTo>
                  <a:cubicBezTo>
                    <a:pt x="32" y="4001"/>
                    <a:pt x="189" y="4569"/>
                    <a:pt x="473" y="5104"/>
                  </a:cubicBezTo>
                  <a:lnTo>
                    <a:pt x="32" y="6396"/>
                  </a:lnTo>
                  <a:cubicBezTo>
                    <a:pt x="0" y="6522"/>
                    <a:pt x="32" y="6679"/>
                    <a:pt x="126" y="6774"/>
                  </a:cubicBezTo>
                  <a:cubicBezTo>
                    <a:pt x="172" y="6820"/>
                    <a:pt x="269" y="6849"/>
                    <a:pt x="367" y="6849"/>
                  </a:cubicBezTo>
                  <a:cubicBezTo>
                    <a:pt x="403" y="6849"/>
                    <a:pt x="439" y="6845"/>
                    <a:pt x="473" y="6837"/>
                  </a:cubicBezTo>
                  <a:lnTo>
                    <a:pt x="1764" y="6396"/>
                  </a:lnTo>
                  <a:cubicBezTo>
                    <a:pt x="2300" y="6679"/>
                    <a:pt x="2867" y="6837"/>
                    <a:pt x="3466" y="6837"/>
                  </a:cubicBezTo>
                  <a:cubicBezTo>
                    <a:pt x="5356" y="6837"/>
                    <a:pt x="6868" y="5293"/>
                    <a:pt x="6868" y="3403"/>
                  </a:cubicBezTo>
                  <a:cubicBezTo>
                    <a:pt x="6868" y="1513"/>
                    <a:pt x="5356" y="0"/>
                    <a:pt x="3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5" name="Google Shape;6875;p88">
              <a:extLst>
                <a:ext uri="{FF2B5EF4-FFF2-40B4-BE49-F238E27FC236}">
                  <a16:creationId xmlns:a16="http://schemas.microsoft.com/office/drawing/2014/main" id="{95C28A0A-3201-DC0E-3839-B0C4EEA66752}"/>
                </a:ext>
              </a:extLst>
            </p:cNvPr>
            <p:cNvSpPr/>
            <p:nvPr/>
          </p:nvSpPr>
          <p:spPr>
            <a:xfrm>
              <a:off x="-34937975" y="3254050"/>
              <a:ext cx="33125" cy="67775"/>
            </a:xfrm>
            <a:custGeom>
              <a:avLst/>
              <a:gdLst/>
              <a:ahLst/>
              <a:cxnLst/>
              <a:rect l="l" t="t" r="r" b="b"/>
              <a:pathLst>
                <a:path w="1325" h="2711" extrusionOk="0">
                  <a:moveTo>
                    <a:pt x="663" y="1"/>
                  </a:moveTo>
                  <a:cubicBezTo>
                    <a:pt x="253" y="1"/>
                    <a:pt x="1" y="316"/>
                    <a:pt x="1" y="662"/>
                  </a:cubicBezTo>
                  <a:lnTo>
                    <a:pt x="1" y="2048"/>
                  </a:lnTo>
                  <a:cubicBezTo>
                    <a:pt x="1" y="2427"/>
                    <a:pt x="316" y="2710"/>
                    <a:pt x="663" y="2710"/>
                  </a:cubicBezTo>
                  <a:cubicBezTo>
                    <a:pt x="694" y="2710"/>
                    <a:pt x="789" y="2710"/>
                    <a:pt x="820" y="2679"/>
                  </a:cubicBezTo>
                  <a:lnTo>
                    <a:pt x="757" y="2584"/>
                  </a:lnTo>
                  <a:cubicBezTo>
                    <a:pt x="631" y="2490"/>
                    <a:pt x="631" y="2238"/>
                    <a:pt x="757" y="2111"/>
                  </a:cubicBezTo>
                  <a:cubicBezTo>
                    <a:pt x="804" y="2064"/>
                    <a:pt x="891" y="2041"/>
                    <a:pt x="978" y="2041"/>
                  </a:cubicBezTo>
                  <a:cubicBezTo>
                    <a:pt x="1064" y="2041"/>
                    <a:pt x="1151" y="2064"/>
                    <a:pt x="1198" y="2111"/>
                  </a:cubicBezTo>
                  <a:lnTo>
                    <a:pt x="1293" y="2206"/>
                  </a:lnTo>
                  <a:cubicBezTo>
                    <a:pt x="1293" y="2175"/>
                    <a:pt x="1324" y="2080"/>
                    <a:pt x="1324" y="2048"/>
                  </a:cubicBezTo>
                  <a:lnTo>
                    <a:pt x="1324" y="662"/>
                  </a:lnTo>
                  <a:cubicBezTo>
                    <a:pt x="1324" y="284"/>
                    <a:pt x="1041" y="1"/>
                    <a:pt x="6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6" name="Google Shape;6876;p88">
              <a:extLst>
                <a:ext uri="{FF2B5EF4-FFF2-40B4-BE49-F238E27FC236}">
                  <a16:creationId xmlns:a16="http://schemas.microsoft.com/office/drawing/2014/main" id="{B9DECBFE-969E-7E71-2A54-8B8EE5959B9C}"/>
                </a:ext>
              </a:extLst>
            </p:cNvPr>
            <p:cNvSpPr/>
            <p:nvPr/>
          </p:nvSpPr>
          <p:spPr>
            <a:xfrm>
              <a:off x="-35085250" y="3338325"/>
              <a:ext cx="69325" cy="69350"/>
            </a:xfrm>
            <a:custGeom>
              <a:avLst/>
              <a:gdLst/>
              <a:ahLst/>
              <a:cxnLst/>
              <a:rect l="l" t="t" r="r" b="b"/>
              <a:pathLst>
                <a:path w="2773" h="2774" extrusionOk="0">
                  <a:moveTo>
                    <a:pt x="1387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64" y="2143"/>
                    <a:pt x="631" y="2773"/>
                    <a:pt x="1387" y="2773"/>
                  </a:cubicBezTo>
                  <a:cubicBezTo>
                    <a:pt x="2143" y="2773"/>
                    <a:pt x="2773" y="2143"/>
                    <a:pt x="2773" y="1387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77" name="Google Shape;6877;p88">
              <a:extLst>
                <a:ext uri="{FF2B5EF4-FFF2-40B4-BE49-F238E27FC236}">
                  <a16:creationId xmlns:a16="http://schemas.microsoft.com/office/drawing/2014/main" id="{CD081DC7-1F6F-E92B-9E3A-A7A4C9A90DDA}"/>
                </a:ext>
              </a:extLst>
            </p:cNvPr>
            <p:cNvSpPr/>
            <p:nvPr/>
          </p:nvSpPr>
          <p:spPr>
            <a:xfrm>
              <a:off x="-35118325" y="3424175"/>
              <a:ext cx="137075" cy="69350"/>
            </a:xfrm>
            <a:custGeom>
              <a:avLst/>
              <a:gdLst/>
              <a:ahLst/>
              <a:cxnLst/>
              <a:rect l="l" t="t" r="r" b="b"/>
              <a:pathLst>
                <a:path w="5483" h="2774" extrusionOk="0">
                  <a:moveTo>
                    <a:pt x="2741" y="1"/>
                  </a:moveTo>
                  <a:cubicBezTo>
                    <a:pt x="1387" y="1"/>
                    <a:pt x="221" y="1040"/>
                    <a:pt x="32" y="2364"/>
                  </a:cubicBezTo>
                  <a:cubicBezTo>
                    <a:pt x="0" y="2553"/>
                    <a:pt x="158" y="2773"/>
                    <a:pt x="347" y="2773"/>
                  </a:cubicBezTo>
                  <a:lnTo>
                    <a:pt x="5104" y="2773"/>
                  </a:lnTo>
                  <a:cubicBezTo>
                    <a:pt x="5325" y="2773"/>
                    <a:pt x="5482" y="2553"/>
                    <a:pt x="5482" y="2364"/>
                  </a:cubicBezTo>
                  <a:cubicBezTo>
                    <a:pt x="5262" y="1040"/>
                    <a:pt x="4127" y="1"/>
                    <a:pt x="2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78" name="Google Shape;6884;p88">
            <a:extLst>
              <a:ext uri="{FF2B5EF4-FFF2-40B4-BE49-F238E27FC236}">
                <a16:creationId xmlns:a16="http://schemas.microsoft.com/office/drawing/2014/main" id="{AD26EFFE-6590-A3BE-952E-97572EBBBECD}"/>
              </a:ext>
            </a:extLst>
          </p:cNvPr>
          <p:cNvGrpSpPr/>
          <p:nvPr/>
        </p:nvGrpSpPr>
        <p:grpSpPr>
          <a:xfrm>
            <a:off x="9993552" y="1221808"/>
            <a:ext cx="571352" cy="601387"/>
            <a:chOff x="-33277650" y="3226875"/>
            <a:chExt cx="277275" cy="291850"/>
          </a:xfrm>
          <a:solidFill>
            <a:schemeClr val="bg1"/>
          </a:solidFill>
        </p:grpSpPr>
        <p:sp>
          <p:nvSpPr>
            <p:cNvPr id="79" name="Google Shape;6885;p88">
              <a:extLst>
                <a:ext uri="{FF2B5EF4-FFF2-40B4-BE49-F238E27FC236}">
                  <a16:creationId xmlns:a16="http://schemas.microsoft.com/office/drawing/2014/main" id="{C4D0098E-A7AC-D529-154B-52E1C2F9461E}"/>
                </a:ext>
              </a:extLst>
            </p:cNvPr>
            <p:cNvSpPr/>
            <p:nvPr/>
          </p:nvSpPr>
          <p:spPr>
            <a:xfrm>
              <a:off x="-33071300" y="3440725"/>
              <a:ext cx="33100" cy="33900"/>
            </a:xfrm>
            <a:custGeom>
              <a:avLst/>
              <a:gdLst/>
              <a:ahLst/>
              <a:cxnLst/>
              <a:rect l="l" t="t" r="r" b="b"/>
              <a:pathLst>
                <a:path w="1324" h="1356" extrusionOk="0">
                  <a:moveTo>
                    <a:pt x="662" y="0"/>
                  </a:moveTo>
                  <a:cubicBezTo>
                    <a:pt x="284" y="0"/>
                    <a:pt x="1" y="315"/>
                    <a:pt x="1" y="693"/>
                  </a:cubicBezTo>
                  <a:cubicBezTo>
                    <a:pt x="1" y="1040"/>
                    <a:pt x="284" y="1355"/>
                    <a:pt x="662" y="1355"/>
                  </a:cubicBezTo>
                  <a:cubicBezTo>
                    <a:pt x="1040" y="1355"/>
                    <a:pt x="1324" y="1040"/>
                    <a:pt x="1324" y="693"/>
                  </a:cubicBezTo>
                  <a:cubicBezTo>
                    <a:pt x="1324" y="315"/>
                    <a:pt x="1040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0" name="Google Shape;6886;p88">
              <a:extLst>
                <a:ext uri="{FF2B5EF4-FFF2-40B4-BE49-F238E27FC236}">
                  <a16:creationId xmlns:a16="http://schemas.microsoft.com/office/drawing/2014/main" id="{31123CA6-D0D1-937A-4421-106F25938139}"/>
                </a:ext>
              </a:extLst>
            </p:cNvPr>
            <p:cNvSpPr/>
            <p:nvPr/>
          </p:nvSpPr>
          <p:spPr>
            <a:xfrm>
              <a:off x="-33157925" y="3227275"/>
              <a:ext cx="17350" cy="103200"/>
            </a:xfrm>
            <a:custGeom>
              <a:avLst/>
              <a:gdLst/>
              <a:ahLst/>
              <a:cxnLst/>
              <a:rect l="l" t="t" r="r" b="b"/>
              <a:pathLst>
                <a:path w="694" h="4128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4128"/>
                  </a:lnTo>
                  <a:cubicBezTo>
                    <a:pt x="95" y="4096"/>
                    <a:pt x="221" y="4096"/>
                    <a:pt x="347" y="4096"/>
                  </a:cubicBezTo>
                  <a:cubicBezTo>
                    <a:pt x="473" y="4096"/>
                    <a:pt x="567" y="4096"/>
                    <a:pt x="693" y="4128"/>
                  </a:cubicBezTo>
                  <a:lnTo>
                    <a:pt x="693" y="347"/>
                  </a:ln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1" name="Google Shape;6887;p88">
              <a:extLst>
                <a:ext uri="{FF2B5EF4-FFF2-40B4-BE49-F238E27FC236}">
                  <a16:creationId xmlns:a16="http://schemas.microsoft.com/office/drawing/2014/main" id="{9453161C-BACA-3414-CE0B-934DF2637A9A}"/>
                </a:ext>
              </a:extLst>
            </p:cNvPr>
            <p:cNvSpPr/>
            <p:nvPr/>
          </p:nvSpPr>
          <p:spPr>
            <a:xfrm>
              <a:off x="-33175250" y="3347650"/>
              <a:ext cx="51200" cy="51350"/>
            </a:xfrm>
            <a:custGeom>
              <a:avLst/>
              <a:gdLst/>
              <a:ahLst/>
              <a:cxnLst/>
              <a:rect l="l" t="t" r="r" b="b"/>
              <a:pathLst>
                <a:path w="2048" h="2054" extrusionOk="0">
                  <a:moveTo>
                    <a:pt x="938" y="0"/>
                  </a:moveTo>
                  <a:cubicBezTo>
                    <a:pt x="417" y="0"/>
                    <a:pt x="0" y="451"/>
                    <a:pt x="0" y="1014"/>
                  </a:cubicBezTo>
                  <a:cubicBezTo>
                    <a:pt x="0" y="1549"/>
                    <a:pt x="473" y="2054"/>
                    <a:pt x="1040" y="2054"/>
                  </a:cubicBezTo>
                  <a:cubicBezTo>
                    <a:pt x="1575" y="2054"/>
                    <a:pt x="2048" y="1581"/>
                    <a:pt x="2048" y="1014"/>
                  </a:cubicBezTo>
                  <a:cubicBezTo>
                    <a:pt x="2048" y="447"/>
                    <a:pt x="1575" y="6"/>
                    <a:pt x="1040" y="6"/>
                  </a:cubicBezTo>
                  <a:cubicBezTo>
                    <a:pt x="1006" y="2"/>
                    <a:pt x="972" y="0"/>
                    <a:pt x="9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2" name="Google Shape;6888;p88">
              <a:extLst>
                <a:ext uri="{FF2B5EF4-FFF2-40B4-BE49-F238E27FC236}">
                  <a16:creationId xmlns:a16="http://schemas.microsoft.com/office/drawing/2014/main" id="{425A6692-4052-A494-AA7A-BE13BDBF862F}"/>
                </a:ext>
              </a:extLst>
            </p:cNvPr>
            <p:cNvSpPr/>
            <p:nvPr/>
          </p:nvSpPr>
          <p:spPr>
            <a:xfrm>
              <a:off x="-33224875" y="3404500"/>
              <a:ext cx="159900" cy="114225"/>
            </a:xfrm>
            <a:custGeom>
              <a:avLst/>
              <a:gdLst/>
              <a:ahLst/>
              <a:cxnLst/>
              <a:rect l="l" t="t" r="r" b="b"/>
              <a:pathLst>
                <a:path w="6396" h="4569" extrusionOk="0">
                  <a:moveTo>
                    <a:pt x="1954" y="0"/>
                  </a:moveTo>
                  <a:lnTo>
                    <a:pt x="0" y="2520"/>
                  </a:lnTo>
                  <a:lnTo>
                    <a:pt x="0" y="4222"/>
                  </a:lnTo>
                  <a:cubicBezTo>
                    <a:pt x="0" y="4411"/>
                    <a:pt x="158" y="4568"/>
                    <a:pt x="347" y="4568"/>
                  </a:cubicBezTo>
                  <a:lnTo>
                    <a:pt x="3781" y="4568"/>
                  </a:lnTo>
                  <a:cubicBezTo>
                    <a:pt x="3970" y="4568"/>
                    <a:pt x="4127" y="4411"/>
                    <a:pt x="4127" y="4222"/>
                  </a:cubicBezTo>
                  <a:lnTo>
                    <a:pt x="4127" y="3875"/>
                  </a:lnTo>
                  <a:lnTo>
                    <a:pt x="5136" y="3875"/>
                  </a:lnTo>
                  <a:cubicBezTo>
                    <a:pt x="5577" y="3844"/>
                    <a:pt x="6018" y="3718"/>
                    <a:pt x="6396" y="3434"/>
                  </a:cubicBezTo>
                  <a:cubicBezTo>
                    <a:pt x="5986" y="3277"/>
                    <a:pt x="5608" y="2930"/>
                    <a:pt x="5514" y="2489"/>
                  </a:cubicBezTo>
                  <a:lnTo>
                    <a:pt x="4442" y="2489"/>
                  </a:lnTo>
                  <a:cubicBezTo>
                    <a:pt x="3497" y="2489"/>
                    <a:pt x="2741" y="1733"/>
                    <a:pt x="2741" y="788"/>
                  </a:cubicBezTo>
                  <a:lnTo>
                    <a:pt x="2741" y="410"/>
                  </a:lnTo>
                  <a:cubicBezTo>
                    <a:pt x="2426" y="315"/>
                    <a:pt x="2206" y="189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3" name="Google Shape;6889;p88">
              <a:extLst>
                <a:ext uri="{FF2B5EF4-FFF2-40B4-BE49-F238E27FC236}">
                  <a16:creationId xmlns:a16="http://schemas.microsoft.com/office/drawing/2014/main" id="{3751CA2C-4AF3-AA38-E410-AC584E3DB107}"/>
                </a:ext>
              </a:extLst>
            </p:cNvPr>
            <p:cNvSpPr/>
            <p:nvPr/>
          </p:nvSpPr>
          <p:spPr>
            <a:xfrm>
              <a:off x="-33141400" y="3312350"/>
              <a:ext cx="127625" cy="138625"/>
            </a:xfrm>
            <a:custGeom>
              <a:avLst/>
              <a:gdLst/>
              <a:ahLst/>
              <a:cxnLst/>
              <a:rect l="l" t="t" r="r" b="b"/>
              <a:pathLst>
                <a:path w="5105" h="5545" extrusionOk="0">
                  <a:moveTo>
                    <a:pt x="4128" y="0"/>
                  </a:moveTo>
                  <a:lnTo>
                    <a:pt x="694" y="662"/>
                  </a:lnTo>
                  <a:lnTo>
                    <a:pt x="694" y="1040"/>
                  </a:lnTo>
                  <a:cubicBezTo>
                    <a:pt x="1103" y="1355"/>
                    <a:pt x="1387" y="1827"/>
                    <a:pt x="1387" y="2426"/>
                  </a:cubicBezTo>
                  <a:cubicBezTo>
                    <a:pt x="1387" y="3245"/>
                    <a:pt x="788" y="3938"/>
                    <a:pt x="1" y="4127"/>
                  </a:cubicBezTo>
                  <a:lnTo>
                    <a:pt x="1" y="4505"/>
                  </a:lnTo>
                  <a:cubicBezTo>
                    <a:pt x="1" y="5072"/>
                    <a:pt x="473" y="5545"/>
                    <a:pt x="1009" y="5545"/>
                  </a:cubicBezTo>
                  <a:lnTo>
                    <a:pt x="2080" y="5545"/>
                  </a:lnTo>
                  <a:cubicBezTo>
                    <a:pt x="2238" y="4946"/>
                    <a:pt x="2742" y="4505"/>
                    <a:pt x="3372" y="4505"/>
                  </a:cubicBezTo>
                  <a:cubicBezTo>
                    <a:pt x="3624" y="4505"/>
                    <a:pt x="3844" y="4600"/>
                    <a:pt x="4065" y="4726"/>
                  </a:cubicBezTo>
                  <a:lnTo>
                    <a:pt x="4065" y="4127"/>
                  </a:lnTo>
                  <a:lnTo>
                    <a:pt x="4128" y="4127"/>
                  </a:lnTo>
                  <a:cubicBezTo>
                    <a:pt x="4443" y="4064"/>
                    <a:pt x="4758" y="3938"/>
                    <a:pt x="4916" y="3655"/>
                  </a:cubicBezTo>
                  <a:cubicBezTo>
                    <a:pt x="5105" y="3340"/>
                    <a:pt x="5105" y="2993"/>
                    <a:pt x="4947" y="2678"/>
                  </a:cubicBezTo>
                  <a:lnTo>
                    <a:pt x="4128" y="1008"/>
                  </a:lnTo>
                  <a:lnTo>
                    <a:pt x="41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4" name="Google Shape;6890;p88">
              <a:extLst>
                <a:ext uri="{FF2B5EF4-FFF2-40B4-BE49-F238E27FC236}">
                  <a16:creationId xmlns:a16="http://schemas.microsoft.com/office/drawing/2014/main" id="{F68E285B-201D-2933-B59B-C994CF5A8EB3}"/>
                </a:ext>
              </a:extLst>
            </p:cNvPr>
            <p:cNvSpPr/>
            <p:nvPr/>
          </p:nvSpPr>
          <p:spPr>
            <a:xfrm>
              <a:off x="-33122500" y="3226875"/>
              <a:ext cx="122125" cy="83925"/>
            </a:xfrm>
            <a:custGeom>
              <a:avLst/>
              <a:gdLst/>
              <a:ahLst/>
              <a:cxnLst/>
              <a:rect l="l" t="t" r="r" b="b"/>
              <a:pathLst>
                <a:path w="4885" h="3357" extrusionOk="0">
                  <a:moveTo>
                    <a:pt x="3376" y="1"/>
                  </a:moveTo>
                  <a:cubicBezTo>
                    <a:pt x="3025" y="1"/>
                    <a:pt x="2679" y="143"/>
                    <a:pt x="2427" y="426"/>
                  </a:cubicBezTo>
                  <a:lnTo>
                    <a:pt x="2143" y="678"/>
                  </a:lnTo>
                  <a:lnTo>
                    <a:pt x="1" y="678"/>
                  </a:lnTo>
                  <a:lnTo>
                    <a:pt x="1" y="3356"/>
                  </a:lnTo>
                  <a:lnTo>
                    <a:pt x="4191" y="2537"/>
                  </a:lnTo>
                  <a:lnTo>
                    <a:pt x="4349" y="2379"/>
                  </a:lnTo>
                  <a:cubicBezTo>
                    <a:pt x="4884" y="1844"/>
                    <a:pt x="4884" y="962"/>
                    <a:pt x="4349" y="426"/>
                  </a:cubicBezTo>
                  <a:cubicBezTo>
                    <a:pt x="4081" y="143"/>
                    <a:pt x="3726" y="1"/>
                    <a:pt x="33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5" name="Google Shape;6891;p88">
              <a:extLst>
                <a:ext uri="{FF2B5EF4-FFF2-40B4-BE49-F238E27FC236}">
                  <a16:creationId xmlns:a16="http://schemas.microsoft.com/office/drawing/2014/main" id="{553859A8-6734-F13D-F98D-CBE4573DFA9F}"/>
                </a:ext>
              </a:extLst>
            </p:cNvPr>
            <p:cNvSpPr/>
            <p:nvPr/>
          </p:nvSpPr>
          <p:spPr>
            <a:xfrm>
              <a:off x="-33277650" y="3245400"/>
              <a:ext cx="102400" cy="198500"/>
            </a:xfrm>
            <a:custGeom>
              <a:avLst/>
              <a:gdLst/>
              <a:ahLst/>
              <a:cxnLst/>
              <a:rect l="l" t="t" r="r" b="b"/>
              <a:pathLst>
                <a:path w="4096" h="7940" extrusionOk="0">
                  <a:moveTo>
                    <a:pt x="4096" y="0"/>
                  </a:moveTo>
                  <a:cubicBezTo>
                    <a:pt x="1828" y="95"/>
                    <a:pt x="0" y="1985"/>
                    <a:pt x="0" y="4316"/>
                  </a:cubicBezTo>
                  <a:cubicBezTo>
                    <a:pt x="0" y="5766"/>
                    <a:pt x="757" y="7120"/>
                    <a:pt x="1954" y="7939"/>
                  </a:cubicBezTo>
                  <a:lnTo>
                    <a:pt x="3592" y="5829"/>
                  </a:lnTo>
                  <a:cubicBezTo>
                    <a:pt x="3466" y="5576"/>
                    <a:pt x="3434" y="5356"/>
                    <a:pt x="3434" y="5104"/>
                  </a:cubicBezTo>
                  <a:cubicBezTo>
                    <a:pt x="3434" y="4568"/>
                    <a:pt x="3718" y="4033"/>
                    <a:pt x="4096" y="3718"/>
                  </a:cubicBezTo>
                  <a:lnTo>
                    <a:pt x="40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86" name="Google Shape;6922;p88">
            <a:extLst>
              <a:ext uri="{FF2B5EF4-FFF2-40B4-BE49-F238E27FC236}">
                <a16:creationId xmlns:a16="http://schemas.microsoft.com/office/drawing/2014/main" id="{F61C9FEF-97C6-2812-7D6A-53F3AC35E733}"/>
              </a:ext>
            </a:extLst>
          </p:cNvPr>
          <p:cNvGrpSpPr/>
          <p:nvPr/>
        </p:nvGrpSpPr>
        <p:grpSpPr>
          <a:xfrm>
            <a:off x="6627577" y="1222521"/>
            <a:ext cx="564811" cy="600563"/>
            <a:chOff x="-34755225" y="3202075"/>
            <a:chExt cx="274100" cy="291450"/>
          </a:xfrm>
          <a:solidFill>
            <a:schemeClr val="bg1"/>
          </a:solidFill>
        </p:grpSpPr>
        <p:sp>
          <p:nvSpPr>
            <p:cNvPr id="87" name="Google Shape;6923;p88">
              <a:extLst>
                <a:ext uri="{FF2B5EF4-FFF2-40B4-BE49-F238E27FC236}">
                  <a16:creationId xmlns:a16="http://schemas.microsoft.com/office/drawing/2014/main" id="{725BEE30-5FA3-4C3F-4735-D131FFFFDDF0}"/>
                </a:ext>
              </a:extLst>
            </p:cNvPr>
            <p:cNvSpPr/>
            <p:nvPr/>
          </p:nvSpPr>
          <p:spPr>
            <a:xfrm>
              <a:off x="-34703250" y="3389525"/>
              <a:ext cx="84300" cy="34675"/>
            </a:xfrm>
            <a:custGeom>
              <a:avLst/>
              <a:gdLst/>
              <a:ahLst/>
              <a:cxnLst/>
              <a:rect l="l" t="t" r="r" b="b"/>
              <a:pathLst>
                <a:path w="3372" h="1387" extrusionOk="0">
                  <a:moveTo>
                    <a:pt x="1670" y="1"/>
                  </a:moveTo>
                  <a:cubicBezTo>
                    <a:pt x="883" y="1"/>
                    <a:pt x="158" y="599"/>
                    <a:pt x="0" y="1387"/>
                  </a:cubicBezTo>
                  <a:lnTo>
                    <a:pt x="3371" y="1387"/>
                  </a:lnTo>
                  <a:cubicBezTo>
                    <a:pt x="3214" y="599"/>
                    <a:pt x="2489" y="1"/>
                    <a:pt x="1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8" name="Google Shape;6924;p88">
              <a:extLst>
                <a:ext uri="{FF2B5EF4-FFF2-40B4-BE49-F238E27FC236}">
                  <a16:creationId xmlns:a16="http://schemas.microsoft.com/office/drawing/2014/main" id="{B13E017A-46DE-66C2-EB88-C8C0C2D7467E}"/>
                </a:ext>
              </a:extLst>
            </p:cNvPr>
            <p:cNvSpPr/>
            <p:nvPr/>
          </p:nvSpPr>
          <p:spPr>
            <a:xfrm>
              <a:off x="-34636300" y="3348575"/>
              <a:ext cx="69325" cy="75625"/>
            </a:xfrm>
            <a:custGeom>
              <a:avLst/>
              <a:gdLst/>
              <a:ahLst/>
              <a:cxnLst/>
              <a:rect l="l" t="t" r="r" b="b"/>
              <a:pathLst>
                <a:path w="2773" h="3025" extrusionOk="0">
                  <a:moveTo>
                    <a:pt x="2111" y="0"/>
                  </a:moveTo>
                  <a:lnTo>
                    <a:pt x="1387" y="221"/>
                  </a:lnTo>
                  <a:cubicBezTo>
                    <a:pt x="1298" y="265"/>
                    <a:pt x="1179" y="290"/>
                    <a:pt x="1049" y="290"/>
                  </a:cubicBezTo>
                  <a:cubicBezTo>
                    <a:pt x="808" y="290"/>
                    <a:pt x="531" y="205"/>
                    <a:pt x="347" y="0"/>
                  </a:cubicBezTo>
                  <a:lnTo>
                    <a:pt x="347" y="0"/>
                  </a:lnTo>
                  <a:cubicBezTo>
                    <a:pt x="378" y="63"/>
                    <a:pt x="378" y="189"/>
                    <a:pt x="378" y="315"/>
                  </a:cubicBezTo>
                  <a:cubicBezTo>
                    <a:pt x="378" y="662"/>
                    <a:pt x="221" y="977"/>
                    <a:pt x="0" y="1229"/>
                  </a:cubicBezTo>
                  <a:cubicBezTo>
                    <a:pt x="725" y="1575"/>
                    <a:pt x="1229" y="2237"/>
                    <a:pt x="1355" y="3025"/>
                  </a:cubicBezTo>
                  <a:lnTo>
                    <a:pt x="2773" y="3025"/>
                  </a:lnTo>
                  <a:lnTo>
                    <a:pt x="2773" y="221"/>
                  </a:lnTo>
                  <a:cubicBezTo>
                    <a:pt x="2521" y="189"/>
                    <a:pt x="2300" y="126"/>
                    <a:pt x="2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89" name="Google Shape;6925;p88">
              <a:extLst>
                <a:ext uri="{FF2B5EF4-FFF2-40B4-BE49-F238E27FC236}">
                  <a16:creationId xmlns:a16="http://schemas.microsoft.com/office/drawing/2014/main" id="{CBADE823-3E75-6EEE-9F54-C4DA5AFFFA22}"/>
                </a:ext>
              </a:extLst>
            </p:cNvPr>
            <p:cNvSpPr/>
            <p:nvPr/>
          </p:nvSpPr>
          <p:spPr>
            <a:xfrm>
              <a:off x="-34752875" y="3253275"/>
              <a:ext cx="126050" cy="170925"/>
            </a:xfrm>
            <a:custGeom>
              <a:avLst/>
              <a:gdLst/>
              <a:ahLst/>
              <a:cxnLst/>
              <a:rect l="l" t="t" r="r" b="b"/>
              <a:pathLst>
                <a:path w="5042" h="6837" extrusionOk="0">
                  <a:moveTo>
                    <a:pt x="1" y="0"/>
                  </a:moveTo>
                  <a:lnTo>
                    <a:pt x="1" y="6837"/>
                  </a:lnTo>
                  <a:lnTo>
                    <a:pt x="1418" y="6837"/>
                  </a:lnTo>
                  <a:cubicBezTo>
                    <a:pt x="1450" y="6018"/>
                    <a:pt x="1954" y="5356"/>
                    <a:pt x="2679" y="4978"/>
                  </a:cubicBezTo>
                  <a:cubicBezTo>
                    <a:pt x="2427" y="4757"/>
                    <a:pt x="2301" y="4442"/>
                    <a:pt x="2301" y="4064"/>
                  </a:cubicBezTo>
                  <a:cubicBezTo>
                    <a:pt x="2301" y="3340"/>
                    <a:pt x="2931" y="2710"/>
                    <a:pt x="3687" y="2710"/>
                  </a:cubicBezTo>
                  <a:cubicBezTo>
                    <a:pt x="4128" y="2710"/>
                    <a:pt x="4474" y="2899"/>
                    <a:pt x="4758" y="3214"/>
                  </a:cubicBezTo>
                  <a:cubicBezTo>
                    <a:pt x="4726" y="3056"/>
                    <a:pt x="4758" y="2899"/>
                    <a:pt x="4789" y="2741"/>
                  </a:cubicBezTo>
                  <a:lnTo>
                    <a:pt x="5041" y="2016"/>
                  </a:lnTo>
                  <a:cubicBezTo>
                    <a:pt x="4821" y="1607"/>
                    <a:pt x="4758" y="1134"/>
                    <a:pt x="4758" y="662"/>
                  </a:cubicBezTo>
                  <a:cubicBezTo>
                    <a:pt x="4758" y="410"/>
                    <a:pt x="4789" y="189"/>
                    <a:pt x="4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0" name="Google Shape;6926;p88">
              <a:extLst>
                <a:ext uri="{FF2B5EF4-FFF2-40B4-BE49-F238E27FC236}">
                  <a16:creationId xmlns:a16="http://schemas.microsoft.com/office/drawing/2014/main" id="{CDF4ACC7-FBD5-EB86-AD9C-10C04D209988}"/>
                </a:ext>
              </a:extLst>
            </p:cNvPr>
            <p:cNvSpPr/>
            <p:nvPr/>
          </p:nvSpPr>
          <p:spPr>
            <a:xfrm>
              <a:off x="-34677250" y="3338325"/>
              <a:ext cx="33875" cy="33900"/>
            </a:xfrm>
            <a:custGeom>
              <a:avLst/>
              <a:gdLst/>
              <a:ahLst/>
              <a:cxnLst/>
              <a:rect l="l" t="t" r="r" b="b"/>
              <a:pathLst>
                <a:path w="1355" h="1356" extrusionOk="0">
                  <a:moveTo>
                    <a:pt x="662" y="1"/>
                  </a:moveTo>
                  <a:cubicBezTo>
                    <a:pt x="315" y="1"/>
                    <a:pt x="0" y="316"/>
                    <a:pt x="0" y="694"/>
                  </a:cubicBezTo>
                  <a:cubicBezTo>
                    <a:pt x="0" y="1040"/>
                    <a:pt x="315" y="1355"/>
                    <a:pt x="662" y="1355"/>
                  </a:cubicBezTo>
                  <a:cubicBezTo>
                    <a:pt x="1040" y="1355"/>
                    <a:pt x="1355" y="1040"/>
                    <a:pt x="1355" y="694"/>
                  </a:cubicBezTo>
                  <a:cubicBezTo>
                    <a:pt x="1355" y="316"/>
                    <a:pt x="1040" y="1"/>
                    <a:pt x="6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1" name="Google Shape;6927;p88">
              <a:extLst>
                <a:ext uri="{FF2B5EF4-FFF2-40B4-BE49-F238E27FC236}">
                  <a16:creationId xmlns:a16="http://schemas.microsoft.com/office/drawing/2014/main" id="{AFE3571B-7664-9873-B42F-F433907A192A}"/>
                </a:ext>
              </a:extLst>
            </p:cNvPr>
            <p:cNvSpPr/>
            <p:nvPr/>
          </p:nvSpPr>
          <p:spPr>
            <a:xfrm>
              <a:off x="-34618200" y="3202500"/>
              <a:ext cx="137075" cy="135850"/>
            </a:xfrm>
            <a:custGeom>
              <a:avLst/>
              <a:gdLst/>
              <a:ahLst/>
              <a:cxnLst/>
              <a:rect l="l" t="t" r="r" b="b"/>
              <a:pathLst>
                <a:path w="5483" h="5434" extrusionOk="0">
                  <a:moveTo>
                    <a:pt x="2710" y="992"/>
                  </a:moveTo>
                  <a:cubicBezTo>
                    <a:pt x="2899" y="992"/>
                    <a:pt x="3057" y="1149"/>
                    <a:pt x="3057" y="1338"/>
                  </a:cubicBezTo>
                  <a:cubicBezTo>
                    <a:pt x="3057" y="1559"/>
                    <a:pt x="2899" y="1716"/>
                    <a:pt x="2710" y="1716"/>
                  </a:cubicBezTo>
                  <a:cubicBezTo>
                    <a:pt x="2521" y="1716"/>
                    <a:pt x="2364" y="1559"/>
                    <a:pt x="2364" y="1338"/>
                  </a:cubicBezTo>
                  <a:cubicBezTo>
                    <a:pt x="2395" y="1149"/>
                    <a:pt x="2553" y="992"/>
                    <a:pt x="2710" y="992"/>
                  </a:cubicBezTo>
                  <a:close/>
                  <a:moveTo>
                    <a:pt x="2742" y="2346"/>
                  </a:moveTo>
                  <a:cubicBezTo>
                    <a:pt x="2962" y="2346"/>
                    <a:pt x="3120" y="2504"/>
                    <a:pt x="3120" y="2693"/>
                  </a:cubicBezTo>
                  <a:lnTo>
                    <a:pt x="3120" y="4079"/>
                  </a:lnTo>
                  <a:cubicBezTo>
                    <a:pt x="3120" y="4268"/>
                    <a:pt x="2962" y="4426"/>
                    <a:pt x="2742" y="4426"/>
                  </a:cubicBezTo>
                  <a:cubicBezTo>
                    <a:pt x="2553" y="4426"/>
                    <a:pt x="2395" y="4268"/>
                    <a:pt x="2395" y="4079"/>
                  </a:cubicBezTo>
                  <a:lnTo>
                    <a:pt x="2395" y="2693"/>
                  </a:lnTo>
                  <a:cubicBezTo>
                    <a:pt x="2395" y="2504"/>
                    <a:pt x="2553" y="2346"/>
                    <a:pt x="2742" y="2346"/>
                  </a:cubicBezTo>
                  <a:close/>
                  <a:moveTo>
                    <a:pt x="2646" y="0"/>
                  </a:moveTo>
                  <a:cubicBezTo>
                    <a:pt x="1359" y="0"/>
                    <a:pt x="1" y="1099"/>
                    <a:pt x="1" y="2724"/>
                  </a:cubicBezTo>
                  <a:cubicBezTo>
                    <a:pt x="1" y="3197"/>
                    <a:pt x="127" y="3638"/>
                    <a:pt x="348" y="4016"/>
                  </a:cubicBezTo>
                  <a:lnTo>
                    <a:pt x="33" y="4961"/>
                  </a:lnTo>
                  <a:cubicBezTo>
                    <a:pt x="1" y="5087"/>
                    <a:pt x="33" y="5245"/>
                    <a:pt x="127" y="5339"/>
                  </a:cubicBezTo>
                  <a:cubicBezTo>
                    <a:pt x="167" y="5399"/>
                    <a:pt x="245" y="5421"/>
                    <a:pt x="329" y="5421"/>
                  </a:cubicBezTo>
                  <a:cubicBezTo>
                    <a:pt x="377" y="5421"/>
                    <a:pt x="427" y="5414"/>
                    <a:pt x="474" y="5402"/>
                  </a:cubicBezTo>
                  <a:lnTo>
                    <a:pt x="1419" y="5087"/>
                  </a:lnTo>
                  <a:cubicBezTo>
                    <a:pt x="1797" y="5339"/>
                    <a:pt x="2238" y="5434"/>
                    <a:pt x="2742" y="5434"/>
                  </a:cubicBezTo>
                  <a:cubicBezTo>
                    <a:pt x="4254" y="5434"/>
                    <a:pt x="5483" y="4237"/>
                    <a:pt x="5483" y="2724"/>
                  </a:cubicBezTo>
                  <a:cubicBezTo>
                    <a:pt x="5483" y="1275"/>
                    <a:pt x="4317" y="78"/>
                    <a:pt x="2899" y="15"/>
                  </a:cubicBezTo>
                  <a:cubicBezTo>
                    <a:pt x="2815" y="5"/>
                    <a:pt x="2731" y="0"/>
                    <a:pt x="2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2" name="Google Shape;6928;p88">
              <a:extLst>
                <a:ext uri="{FF2B5EF4-FFF2-40B4-BE49-F238E27FC236}">
                  <a16:creationId xmlns:a16="http://schemas.microsoft.com/office/drawing/2014/main" id="{93C70BFC-0F01-9803-6438-9035C4AABA16}"/>
                </a:ext>
              </a:extLst>
            </p:cNvPr>
            <p:cNvSpPr/>
            <p:nvPr/>
          </p:nvSpPr>
          <p:spPr>
            <a:xfrm>
              <a:off x="-34755225" y="3440725"/>
              <a:ext cx="188250" cy="52800"/>
            </a:xfrm>
            <a:custGeom>
              <a:avLst/>
              <a:gdLst/>
              <a:ahLst/>
              <a:cxnLst/>
              <a:rect l="l" t="t" r="r" b="b"/>
              <a:pathLst>
                <a:path w="7530" h="2112" extrusionOk="0">
                  <a:moveTo>
                    <a:pt x="0" y="0"/>
                  </a:moveTo>
                  <a:lnTo>
                    <a:pt x="0" y="1071"/>
                  </a:lnTo>
                  <a:cubicBezTo>
                    <a:pt x="0" y="1670"/>
                    <a:pt x="473" y="2111"/>
                    <a:pt x="1040" y="2111"/>
                  </a:cubicBezTo>
                  <a:lnTo>
                    <a:pt x="6490" y="2111"/>
                  </a:lnTo>
                  <a:cubicBezTo>
                    <a:pt x="7057" y="2111"/>
                    <a:pt x="7530" y="1639"/>
                    <a:pt x="7530" y="1071"/>
                  </a:cubicBezTo>
                  <a:lnTo>
                    <a:pt x="75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3" name="Google Shape;6929;p88">
              <a:extLst>
                <a:ext uri="{FF2B5EF4-FFF2-40B4-BE49-F238E27FC236}">
                  <a16:creationId xmlns:a16="http://schemas.microsoft.com/office/drawing/2014/main" id="{8E6BE013-0315-16E9-1A68-E9D92F2BE2C1}"/>
                </a:ext>
              </a:extLst>
            </p:cNvPr>
            <p:cNvSpPr/>
            <p:nvPr/>
          </p:nvSpPr>
          <p:spPr>
            <a:xfrm>
              <a:off x="-34754450" y="3202075"/>
              <a:ext cx="153600" cy="33900"/>
            </a:xfrm>
            <a:custGeom>
              <a:avLst/>
              <a:gdLst/>
              <a:ahLst/>
              <a:cxnLst/>
              <a:rect l="l" t="t" r="r" b="b"/>
              <a:pathLst>
                <a:path w="6144" h="1356" extrusionOk="0">
                  <a:moveTo>
                    <a:pt x="1040" y="0"/>
                  </a:moveTo>
                  <a:cubicBezTo>
                    <a:pt x="473" y="0"/>
                    <a:pt x="1" y="473"/>
                    <a:pt x="1" y="1009"/>
                  </a:cubicBezTo>
                  <a:lnTo>
                    <a:pt x="1" y="1355"/>
                  </a:lnTo>
                  <a:lnTo>
                    <a:pt x="5104" y="1355"/>
                  </a:lnTo>
                  <a:cubicBezTo>
                    <a:pt x="5293" y="819"/>
                    <a:pt x="5672" y="347"/>
                    <a:pt x="6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94" name="Google Shape;6981;p88">
            <a:extLst>
              <a:ext uri="{FF2B5EF4-FFF2-40B4-BE49-F238E27FC236}">
                <a16:creationId xmlns:a16="http://schemas.microsoft.com/office/drawing/2014/main" id="{2D8C902B-8484-B331-46F0-F93E8F5EC8B7}"/>
              </a:ext>
            </a:extLst>
          </p:cNvPr>
          <p:cNvGrpSpPr/>
          <p:nvPr/>
        </p:nvGrpSpPr>
        <p:grpSpPr>
          <a:xfrm>
            <a:off x="7353717" y="1222087"/>
            <a:ext cx="608651" cy="601439"/>
            <a:chOff x="-34408675" y="3202075"/>
            <a:chExt cx="295375" cy="291875"/>
          </a:xfrm>
          <a:solidFill>
            <a:schemeClr val="bg1"/>
          </a:solidFill>
        </p:grpSpPr>
        <p:sp>
          <p:nvSpPr>
            <p:cNvPr id="95" name="Google Shape;6982;p88">
              <a:extLst>
                <a:ext uri="{FF2B5EF4-FFF2-40B4-BE49-F238E27FC236}">
                  <a16:creationId xmlns:a16="http://schemas.microsoft.com/office/drawing/2014/main" id="{407B7098-991B-46BF-A71D-80181BDC8FC8}"/>
                </a:ext>
              </a:extLst>
            </p:cNvPr>
            <p:cNvSpPr/>
            <p:nvPr/>
          </p:nvSpPr>
          <p:spPr>
            <a:xfrm>
              <a:off x="-34274775" y="3202075"/>
              <a:ext cx="161475" cy="161475"/>
            </a:xfrm>
            <a:custGeom>
              <a:avLst/>
              <a:gdLst/>
              <a:ahLst/>
              <a:cxnLst/>
              <a:rect l="l" t="t" r="r" b="b"/>
              <a:pathLst>
                <a:path w="6459" h="6459" extrusionOk="0">
                  <a:moveTo>
                    <a:pt x="3718" y="0"/>
                  </a:moveTo>
                  <a:cubicBezTo>
                    <a:pt x="3560" y="0"/>
                    <a:pt x="3434" y="63"/>
                    <a:pt x="3403" y="189"/>
                  </a:cubicBezTo>
                  <a:cubicBezTo>
                    <a:pt x="3340" y="315"/>
                    <a:pt x="3340" y="473"/>
                    <a:pt x="3466" y="536"/>
                  </a:cubicBezTo>
                  <a:lnTo>
                    <a:pt x="4190" y="1261"/>
                  </a:lnTo>
                  <a:lnTo>
                    <a:pt x="1260" y="4159"/>
                  </a:lnTo>
                  <a:lnTo>
                    <a:pt x="567" y="3466"/>
                  </a:lnTo>
                  <a:cubicBezTo>
                    <a:pt x="496" y="3395"/>
                    <a:pt x="390" y="3360"/>
                    <a:pt x="288" y="3360"/>
                  </a:cubicBezTo>
                  <a:cubicBezTo>
                    <a:pt x="254" y="3360"/>
                    <a:pt x="221" y="3363"/>
                    <a:pt x="189" y="3371"/>
                  </a:cubicBezTo>
                  <a:cubicBezTo>
                    <a:pt x="95" y="3403"/>
                    <a:pt x="0" y="3560"/>
                    <a:pt x="0" y="3686"/>
                  </a:cubicBezTo>
                  <a:lnTo>
                    <a:pt x="0" y="6081"/>
                  </a:lnTo>
                  <a:cubicBezTo>
                    <a:pt x="0" y="6301"/>
                    <a:pt x="158" y="6459"/>
                    <a:pt x="347" y="6459"/>
                  </a:cubicBezTo>
                  <a:lnTo>
                    <a:pt x="2773" y="6459"/>
                  </a:lnTo>
                  <a:cubicBezTo>
                    <a:pt x="2930" y="6459"/>
                    <a:pt x="3025" y="6364"/>
                    <a:pt x="3088" y="6238"/>
                  </a:cubicBezTo>
                  <a:cubicBezTo>
                    <a:pt x="3119" y="6144"/>
                    <a:pt x="3119" y="5986"/>
                    <a:pt x="2993" y="5892"/>
                  </a:cubicBezTo>
                  <a:lnTo>
                    <a:pt x="2300" y="5199"/>
                  </a:lnTo>
                  <a:lnTo>
                    <a:pt x="5198" y="2269"/>
                  </a:lnTo>
                  <a:lnTo>
                    <a:pt x="5923" y="2993"/>
                  </a:lnTo>
                  <a:cubicBezTo>
                    <a:pt x="5969" y="3039"/>
                    <a:pt x="6066" y="3069"/>
                    <a:pt x="6164" y="3069"/>
                  </a:cubicBezTo>
                  <a:cubicBezTo>
                    <a:pt x="6200" y="3069"/>
                    <a:pt x="6236" y="3065"/>
                    <a:pt x="6270" y="3056"/>
                  </a:cubicBezTo>
                  <a:cubicBezTo>
                    <a:pt x="6396" y="3025"/>
                    <a:pt x="6459" y="2867"/>
                    <a:pt x="6459" y="2741"/>
                  </a:cubicBezTo>
                  <a:lnTo>
                    <a:pt x="6459" y="347"/>
                  </a:lnTo>
                  <a:cubicBezTo>
                    <a:pt x="6459" y="158"/>
                    <a:pt x="6301" y="0"/>
                    <a:pt x="61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6" name="Google Shape;6983;p88">
              <a:extLst>
                <a:ext uri="{FF2B5EF4-FFF2-40B4-BE49-F238E27FC236}">
                  <a16:creationId xmlns:a16="http://schemas.microsoft.com/office/drawing/2014/main" id="{87A430EB-B85E-E167-83EB-164604E36838}"/>
                </a:ext>
              </a:extLst>
            </p:cNvPr>
            <p:cNvSpPr/>
            <p:nvPr/>
          </p:nvSpPr>
          <p:spPr>
            <a:xfrm>
              <a:off x="-34378750" y="3263175"/>
              <a:ext cx="76425" cy="73600"/>
            </a:xfrm>
            <a:custGeom>
              <a:avLst/>
              <a:gdLst/>
              <a:ahLst/>
              <a:cxnLst/>
              <a:rect l="l" t="t" r="r" b="b"/>
              <a:pathLst>
                <a:path w="3057" h="2944" extrusionOk="0">
                  <a:moveTo>
                    <a:pt x="970" y="1"/>
                  </a:moveTo>
                  <a:cubicBezTo>
                    <a:pt x="685" y="1"/>
                    <a:pt x="405" y="114"/>
                    <a:pt x="221" y="297"/>
                  </a:cubicBezTo>
                  <a:lnTo>
                    <a:pt x="1" y="549"/>
                  </a:lnTo>
                  <a:lnTo>
                    <a:pt x="2395" y="2944"/>
                  </a:lnTo>
                  <a:lnTo>
                    <a:pt x="2678" y="2755"/>
                  </a:lnTo>
                  <a:cubicBezTo>
                    <a:pt x="3056" y="2345"/>
                    <a:pt x="3056" y="1683"/>
                    <a:pt x="2678" y="1274"/>
                  </a:cubicBezTo>
                  <a:lnTo>
                    <a:pt x="1670" y="297"/>
                  </a:lnTo>
                  <a:cubicBezTo>
                    <a:pt x="1478" y="90"/>
                    <a:pt x="1222" y="1"/>
                    <a:pt x="9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7" name="Google Shape;6984;p88">
              <a:extLst>
                <a:ext uri="{FF2B5EF4-FFF2-40B4-BE49-F238E27FC236}">
                  <a16:creationId xmlns:a16="http://schemas.microsoft.com/office/drawing/2014/main" id="{47D71AFE-E258-8D95-157C-62EA6161F8A1}"/>
                </a:ext>
              </a:extLst>
            </p:cNvPr>
            <p:cNvSpPr/>
            <p:nvPr/>
          </p:nvSpPr>
          <p:spPr>
            <a:xfrm>
              <a:off x="-34250375" y="3392300"/>
              <a:ext cx="77225" cy="74425"/>
            </a:xfrm>
            <a:custGeom>
              <a:avLst/>
              <a:gdLst/>
              <a:ahLst/>
              <a:cxnLst/>
              <a:rect l="l" t="t" r="r" b="b"/>
              <a:pathLst>
                <a:path w="3089" h="2977" extrusionOk="0">
                  <a:moveTo>
                    <a:pt x="999" y="0"/>
                  </a:moveTo>
                  <a:cubicBezTo>
                    <a:pt x="787" y="0"/>
                    <a:pt x="577" y="66"/>
                    <a:pt x="410" y="205"/>
                  </a:cubicBezTo>
                  <a:cubicBezTo>
                    <a:pt x="379" y="205"/>
                    <a:pt x="316" y="268"/>
                    <a:pt x="284" y="299"/>
                  </a:cubicBezTo>
                  <a:lnTo>
                    <a:pt x="1" y="583"/>
                  </a:lnTo>
                  <a:lnTo>
                    <a:pt x="2427" y="2977"/>
                  </a:lnTo>
                  <a:lnTo>
                    <a:pt x="2679" y="2693"/>
                  </a:lnTo>
                  <a:cubicBezTo>
                    <a:pt x="3088" y="2315"/>
                    <a:pt x="3088" y="1622"/>
                    <a:pt x="2679" y="1244"/>
                  </a:cubicBezTo>
                  <a:lnTo>
                    <a:pt x="1734" y="299"/>
                  </a:lnTo>
                  <a:cubicBezTo>
                    <a:pt x="1540" y="105"/>
                    <a:pt x="1267" y="0"/>
                    <a:pt x="9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98" name="Google Shape;6985;p88">
              <a:extLst>
                <a:ext uri="{FF2B5EF4-FFF2-40B4-BE49-F238E27FC236}">
                  <a16:creationId xmlns:a16="http://schemas.microsoft.com/office/drawing/2014/main" id="{7841F7F1-C557-49B1-9795-EA4523FBF378}"/>
                </a:ext>
              </a:extLst>
            </p:cNvPr>
            <p:cNvSpPr/>
            <p:nvPr/>
          </p:nvSpPr>
          <p:spPr>
            <a:xfrm>
              <a:off x="-34408675" y="3290275"/>
              <a:ext cx="207150" cy="203675"/>
            </a:xfrm>
            <a:custGeom>
              <a:avLst/>
              <a:gdLst/>
              <a:ahLst/>
              <a:cxnLst/>
              <a:rect l="l" t="t" r="r" b="b"/>
              <a:pathLst>
                <a:path w="8286" h="8147" extrusionOk="0">
                  <a:moveTo>
                    <a:pt x="725" y="1"/>
                  </a:moveTo>
                  <a:cubicBezTo>
                    <a:pt x="95" y="631"/>
                    <a:pt x="0" y="1387"/>
                    <a:pt x="284" y="2017"/>
                  </a:cubicBezTo>
                  <a:cubicBezTo>
                    <a:pt x="1387" y="4223"/>
                    <a:pt x="3938" y="6774"/>
                    <a:pt x="6270" y="7972"/>
                  </a:cubicBezTo>
                  <a:cubicBezTo>
                    <a:pt x="6499" y="8086"/>
                    <a:pt x="6745" y="8147"/>
                    <a:pt x="6996" y="8147"/>
                  </a:cubicBezTo>
                  <a:cubicBezTo>
                    <a:pt x="7434" y="8147"/>
                    <a:pt x="7886" y="7963"/>
                    <a:pt x="8286" y="7562"/>
                  </a:cubicBezTo>
                  <a:lnTo>
                    <a:pt x="7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99" name="Google Shape;7015;p88">
            <a:extLst>
              <a:ext uri="{FF2B5EF4-FFF2-40B4-BE49-F238E27FC236}">
                <a16:creationId xmlns:a16="http://schemas.microsoft.com/office/drawing/2014/main" id="{34578DD1-1BA4-99E6-671F-D0FFA71AED1C}"/>
              </a:ext>
            </a:extLst>
          </p:cNvPr>
          <p:cNvGrpSpPr/>
          <p:nvPr/>
        </p:nvGrpSpPr>
        <p:grpSpPr>
          <a:xfrm>
            <a:off x="10894401" y="2239460"/>
            <a:ext cx="664811" cy="661853"/>
            <a:chOff x="-30735200" y="3552550"/>
            <a:chExt cx="292225" cy="290925"/>
          </a:xfrm>
          <a:solidFill>
            <a:schemeClr val="bg1"/>
          </a:solidFill>
        </p:grpSpPr>
        <p:sp>
          <p:nvSpPr>
            <p:cNvPr id="100" name="Google Shape;7016;p88">
              <a:extLst>
                <a:ext uri="{FF2B5EF4-FFF2-40B4-BE49-F238E27FC236}">
                  <a16:creationId xmlns:a16="http://schemas.microsoft.com/office/drawing/2014/main" id="{E29454DE-B5AE-5158-B07A-06FEA9FA5864}"/>
                </a:ext>
              </a:extLst>
            </p:cNvPr>
            <p:cNvSpPr/>
            <p:nvPr/>
          </p:nvSpPr>
          <p:spPr>
            <a:xfrm>
              <a:off x="-30613900" y="3655750"/>
              <a:ext cx="170925" cy="187725"/>
            </a:xfrm>
            <a:custGeom>
              <a:avLst/>
              <a:gdLst/>
              <a:ahLst/>
              <a:cxnLst/>
              <a:rect l="l" t="t" r="r" b="b"/>
              <a:pathLst>
                <a:path w="6837" h="7509" extrusionOk="0">
                  <a:moveTo>
                    <a:pt x="5120" y="2079"/>
                  </a:moveTo>
                  <a:cubicBezTo>
                    <a:pt x="5206" y="2079"/>
                    <a:pt x="5293" y="2111"/>
                    <a:pt x="5356" y="2174"/>
                  </a:cubicBezTo>
                  <a:cubicBezTo>
                    <a:pt x="5451" y="2268"/>
                    <a:pt x="5451" y="2458"/>
                    <a:pt x="5356" y="2647"/>
                  </a:cubicBezTo>
                  <a:lnTo>
                    <a:pt x="3308" y="4694"/>
                  </a:lnTo>
                  <a:cubicBezTo>
                    <a:pt x="3214" y="4757"/>
                    <a:pt x="3151" y="4789"/>
                    <a:pt x="3056" y="4789"/>
                  </a:cubicBezTo>
                  <a:cubicBezTo>
                    <a:pt x="2993" y="4789"/>
                    <a:pt x="2899" y="4757"/>
                    <a:pt x="2836" y="4694"/>
                  </a:cubicBezTo>
                  <a:lnTo>
                    <a:pt x="2174" y="4001"/>
                  </a:lnTo>
                  <a:cubicBezTo>
                    <a:pt x="2048" y="3907"/>
                    <a:pt x="2048" y="3655"/>
                    <a:pt x="2174" y="3529"/>
                  </a:cubicBezTo>
                  <a:cubicBezTo>
                    <a:pt x="2221" y="3481"/>
                    <a:pt x="2308" y="3458"/>
                    <a:pt x="2399" y="3458"/>
                  </a:cubicBezTo>
                  <a:cubicBezTo>
                    <a:pt x="2489" y="3458"/>
                    <a:pt x="2584" y="3481"/>
                    <a:pt x="2647" y="3529"/>
                  </a:cubicBezTo>
                  <a:lnTo>
                    <a:pt x="3056" y="3970"/>
                  </a:lnTo>
                  <a:lnTo>
                    <a:pt x="4883" y="2174"/>
                  </a:lnTo>
                  <a:cubicBezTo>
                    <a:pt x="4946" y="2111"/>
                    <a:pt x="5033" y="2079"/>
                    <a:pt x="5120" y="2079"/>
                  </a:cubicBezTo>
                  <a:close/>
                  <a:moveTo>
                    <a:pt x="1701" y="0"/>
                  </a:moveTo>
                  <a:cubicBezTo>
                    <a:pt x="725" y="0"/>
                    <a:pt x="0" y="756"/>
                    <a:pt x="0" y="1701"/>
                  </a:cubicBezTo>
                  <a:lnTo>
                    <a:pt x="0" y="4411"/>
                  </a:lnTo>
                  <a:cubicBezTo>
                    <a:pt x="0" y="5356"/>
                    <a:pt x="725" y="6112"/>
                    <a:pt x="1701" y="6112"/>
                  </a:cubicBezTo>
                  <a:lnTo>
                    <a:pt x="2048" y="6112"/>
                  </a:lnTo>
                  <a:lnTo>
                    <a:pt x="2048" y="7152"/>
                  </a:lnTo>
                  <a:cubicBezTo>
                    <a:pt x="2048" y="7309"/>
                    <a:pt x="2111" y="7435"/>
                    <a:pt x="2237" y="7467"/>
                  </a:cubicBezTo>
                  <a:cubicBezTo>
                    <a:pt x="2289" y="7493"/>
                    <a:pt x="2347" y="7508"/>
                    <a:pt x="2401" y="7508"/>
                  </a:cubicBezTo>
                  <a:cubicBezTo>
                    <a:pt x="2477" y="7508"/>
                    <a:pt x="2547" y="7478"/>
                    <a:pt x="2584" y="7404"/>
                  </a:cubicBezTo>
                  <a:lnTo>
                    <a:pt x="3844" y="6112"/>
                  </a:lnTo>
                  <a:lnTo>
                    <a:pt x="5073" y="6112"/>
                  </a:lnTo>
                  <a:cubicBezTo>
                    <a:pt x="6018" y="6112"/>
                    <a:pt x="6805" y="5356"/>
                    <a:pt x="6805" y="4411"/>
                  </a:cubicBezTo>
                  <a:lnTo>
                    <a:pt x="6805" y="1701"/>
                  </a:lnTo>
                  <a:cubicBezTo>
                    <a:pt x="6837" y="756"/>
                    <a:pt x="6049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1" name="Google Shape;7017;p88">
              <a:extLst>
                <a:ext uri="{FF2B5EF4-FFF2-40B4-BE49-F238E27FC236}">
                  <a16:creationId xmlns:a16="http://schemas.microsoft.com/office/drawing/2014/main" id="{E28CCAA0-A72B-C264-94C0-0380B0264BF0}"/>
                </a:ext>
              </a:extLst>
            </p:cNvPr>
            <p:cNvSpPr/>
            <p:nvPr/>
          </p:nvSpPr>
          <p:spPr>
            <a:xfrm>
              <a:off x="-30735200" y="3552550"/>
              <a:ext cx="188275" cy="205075"/>
            </a:xfrm>
            <a:custGeom>
              <a:avLst/>
              <a:gdLst/>
              <a:ahLst/>
              <a:cxnLst/>
              <a:rect l="l" t="t" r="r" b="b"/>
              <a:pathLst>
                <a:path w="7531" h="8203" extrusionOk="0">
                  <a:moveTo>
                    <a:pt x="3781" y="1356"/>
                  </a:moveTo>
                  <a:cubicBezTo>
                    <a:pt x="4317" y="1356"/>
                    <a:pt x="4789" y="1828"/>
                    <a:pt x="4789" y="2395"/>
                  </a:cubicBezTo>
                  <a:cubicBezTo>
                    <a:pt x="4789" y="2710"/>
                    <a:pt x="4632" y="3025"/>
                    <a:pt x="4411" y="3214"/>
                  </a:cubicBezTo>
                  <a:cubicBezTo>
                    <a:pt x="4254" y="3341"/>
                    <a:pt x="4128" y="3530"/>
                    <a:pt x="4128" y="3782"/>
                  </a:cubicBezTo>
                  <a:cubicBezTo>
                    <a:pt x="4128" y="3971"/>
                    <a:pt x="3970" y="4128"/>
                    <a:pt x="3781" y="4128"/>
                  </a:cubicBezTo>
                  <a:cubicBezTo>
                    <a:pt x="3592" y="4128"/>
                    <a:pt x="3434" y="3971"/>
                    <a:pt x="3434" y="3782"/>
                  </a:cubicBezTo>
                  <a:cubicBezTo>
                    <a:pt x="3434" y="3341"/>
                    <a:pt x="3624" y="2931"/>
                    <a:pt x="3970" y="2679"/>
                  </a:cubicBezTo>
                  <a:cubicBezTo>
                    <a:pt x="4065" y="2584"/>
                    <a:pt x="4096" y="2521"/>
                    <a:pt x="4096" y="2395"/>
                  </a:cubicBezTo>
                  <a:cubicBezTo>
                    <a:pt x="4096" y="2206"/>
                    <a:pt x="3939" y="2049"/>
                    <a:pt x="3750" y="2049"/>
                  </a:cubicBezTo>
                  <a:cubicBezTo>
                    <a:pt x="3529" y="2049"/>
                    <a:pt x="3371" y="2206"/>
                    <a:pt x="3371" y="2395"/>
                  </a:cubicBezTo>
                  <a:cubicBezTo>
                    <a:pt x="3371" y="2584"/>
                    <a:pt x="3214" y="2742"/>
                    <a:pt x="3025" y="2742"/>
                  </a:cubicBezTo>
                  <a:cubicBezTo>
                    <a:pt x="2836" y="2742"/>
                    <a:pt x="2678" y="2584"/>
                    <a:pt x="2678" y="2395"/>
                  </a:cubicBezTo>
                  <a:cubicBezTo>
                    <a:pt x="2741" y="1828"/>
                    <a:pt x="3214" y="1356"/>
                    <a:pt x="3781" y="1356"/>
                  </a:cubicBezTo>
                  <a:close/>
                  <a:moveTo>
                    <a:pt x="3781" y="4758"/>
                  </a:moveTo>
                  <a:cubicBezTo>
                    <a:pt x="3970" y="4758"/>
                    <a:pt x="4128" y="4916"/>
                    <a:pt x="4128" y="5105"/>
                  </a:cubicBezTo>
                  <a:cubicBezTo>
                    <a:pt x="4128" y="5294"/>
                    <a:pt x="3970" y="5451"/>
                    <a:pt x="3781" y="5451"/>
                  </a:cubicBezTo>
                  <a:cubicBezTo>
                    <a:pt x="3592" y="5451"/>
                    <a:pt x="3434" y="5294"/>
                    <a:pt x="3434" y="5105"/>
                  </a:cubicBezTo>
                  <a:cubicBezTo>
                    <a:pt x="3434" y="4916"/>
                    <a:pt x="3592" y="4758"/>
                    <a:pt x="3781" y="4758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9"/>
                    <a:pt x="0" y="1734"/>
                  </a:cubicBezTo>
                  <a:lnTo>
                    <a:pt x="0" y="5136"/>
                  </a:lnTo>
                  <a:cubicBezTo>
                    <a:pt x="0" y="5987"/>
                    <a:pt x="631" y="6649"/>
                    <a:pt x="1418" y="6806"/>
                  </a:cubicBezTo>
                  <a:lnTo>
                    <a:pt x="1418" y="7846"/>
                  </a:lnTo>
                  <a:cubicBezTo>
                    <a:pt x="1418" y="8003"/>
                    <a:pt x="1481" y="8129"/>
                    <a:pt x="1607" y="8161"/>
                  </a:cubicBezTo>
                  <a:cubicBezTo>
                    <a:pt x="1659" y="8187"/>
                    <a:pt x="1717" y="8202"/>
                    <a:pt x="1771" y="8202"/>
                  </a:cubicBezTo>
                  <a:cubicBezTo>
                    <a:pt x="1848" y="8202"/>
                    <a:pt x="1917" y="8172"/>
                    <a:pt x="1954" y="8098"/>
                  </a:cubicBezTo>
                  <a:lnTo>
                    <a:pt x="3214" y="6838"/>
                  </a:lnTo>
                  <a:lnTo>
                    <a:pt x="4096" y="6838"/>
                  </a:lnTo>
                  <a:lnTo>
                    <a:pt x="4096" y="5798"/>
                  </a:lnTo>
                  <a:cubicBezTo>
                    <a:pt x="4096" y="4475"/>
                    <a:pt x="5167" y="3404"/>
                    <a:pt x="6490" y="3404"/>
                  </a:cubicBezTo>
                  <a:lnTo>
                    <a:pt x="7530" y="3404"/>
                  </a:lnTo>
                  <a:lnTo>
                    <a:pt x="7530" y="1734"/>
                  </a:lnTo>
                  <a:cubicBezTo>
                    <a:pt x="7530" y="789"/>
                    <a:pt x="6774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sp>
        <p:nvSpPr>
          <p:cNvPr id="102" name="Google Shape;6799;p88">
            <a:extLst>
              <a:ext uri="{FF2B5EF4-FFF2-40B4-BE49-F238E27FC236}">
                <a16:creationId xmlns:a16="http://schemas.microsoft.com/office/drawing/2014/main" id="{2CC62D91-45D7-E36F-FAA2-781620073320}"/>
              </a:ext>
            </a:extLst>
          </p:cNvPr>
          <p:cNvSpPr/>
          <p:nvPr/>
        </p:nvSpPr>
        <p:spPr>
          <a:xfrm>
            <a:off x="5795468" y="2277203"/>
            <a:ext cx="593619" cy="595197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7877" y="1386"/>
                </a:moveTo>
                <a:cubicBezTo>
                  <a:pt x="9232" y="1386"/>
                  <a:pt x="10303" y="2458"/>
                  <a:pt x="10303" y="3781"/>
                </a:cubicBezTo>
                <a:lnTo>
                  <a:pt x="10303" y="4883"/>
                </a:lnTo>
                <a:cubicBezTo>
                  <a:pt x="10240" y="4883"/>
                  <a:pt x="10209" y="4946"/>
                  <a:pt x="10177" y="4946"/>
                </a:cubicBezTo>
                <a:cubicBezTo>
                  <a:pt x="10019" y="4190"/>
                  <a:pt x="9704" y="3529"/>
                  <a:pt x="9200" y="2962"/>
                </a:cubicBezTo>
                <a:lnTo>
                  <a:pt x="7720" y="4442"/>
                </a:lnTo>
                <a:cubicBezTo>
                  <a:pt x="8192" y="5072"/>
                  <a:pt x="8318" y="5860"/>
                  <a:pt x="8098" y="6648"/>
                </a:cubicBezTo>
                <a:cubicBezTo>
                  <a:pt x="8003" y="6868"/>
                  <a:pt x="7877" y="7057"/>
                  <a:pt x="7720" y="7278"/>
                </a:cubicBezTo>
                <a:lnTo>
                  <a:pt x="9200" y="8727"/>
                </a:lnTo>
                <a:cubicBezTo>
                  <a:pt x="9673" y="8160"/>
                  <a:pt x="10019" y="7498"/>
                  <a:pt x="10177" y="6742"/>
                </a:cubicBezTo>
                <a:cubicBezTo>
                  <a:pt x="10209" y="6742"/>
                  <a:pt x="10240" y="6805"/>
                  <a:pt x="10303" y="6805"/>
                </a:cubicBezTo>
                <a:lnTo>
                  <a:pt x="10303" y="7908"/>
                </a:lnTo>
                <a:cubicBezTo>
                  <a:pt x="10303" y="9231"/>
                  <a:pt x="9232" y="10302"/>
                  <a:pt x="7877" y="10302"/>
                </a:cubicBezTo>
                <a:lnTo>
                  <a:pt x="6774" y="10302"/>
                </a:lnTo>
                <a:cubicBezTo>
                  <a:pt x="6774" y="10271"/>
                  <a:pt x="6743" y="10208"/>
                  <a:pt x="6743" y="10176"/>
                </a:cubicBezTo>
                <a:cubicBezTo>
                  <a:pt x="7499" y="10019"/>
                  <a:pt x="8161" y="9704"/>
                  <a:pt x="8728" y="9200"/>
                </a:cubicBezTo>
                <a:lnTo>
                  <a:pt x="7279" y="7750"/>
                </a:lnTo>
                <a:cubicBezTo>
                  <a:pt x="7058" y="7908"/>
                  <a:pt x="6869" y="8002"/>
                  <a:pt x="6648" y="8097"/>
                </a:cubicBezTo>
                <a:cubicBezTo>
                  <a:pt x="6365" y="8160"/>
                  <a:pt x="6081" y="8223"/>
                  <a:pt x="5861" y="8223"/>
                </a:cubicBezTo>
                <a:cubicBezTo>
                  <a:pt x="5325" y="8223"/>
                  <a:pt x="4821" y="8065"/>
                  <a:pt x="4443" y="7750"/>
                </a:cubicBezTo>
                <a:lnTo>
                  <a:pt x="2962" y="9200"/>
                </a:lnTo>
                <a:cubicBezTo>
                  <a:pt x="3529" y="9672"/>
                  <a:pt x="4191" y="10019"/>
                  <a:pt x="4947" y="10176"/>
                </a:cubicBezTo>
                <a:cubicBezTo>
                  <a:pt x="4947" y="10208"/>
                  <a:pt x="4916" y="10271"/>
                  <a:pt x="4916" y="10302"/>
                </a:cubicBezTo>
                <a:lnTo>
                  <a:pt x="3813" y="10302"/>
                </a:lnTo>
                <a:cubicBezTo>
                  <a:pt x="2458" y="10302"/>
                  <a:pt x="1387" y="9231"/>
                  <a:pt x="1387" y="7908"/>
                </a:cubicBezTo>
                <a:lnTo>
                  <a:pt x="1387" y="6805"/>
                </a:lnTo>
                <a:cubicBezTo>
                  <a:pt x="1450" y="6805"/>
                  <a:pt x="1482" y="6742"/>
                  <a:pt x="1513" y="6742"/>
                </a:cubicBezTo>
                <a:cubicBezTo>
                  <a:pt x="1671" y="7498"/>
                  <a:pt x="1986" y="8160"/>
                  <a:pt x="2490" y="8727"/>
                </a:cubicBezTo>
                <a:lnTo>
                  <a:pt x="3971" y="7278"/>
                </a:lnTo>
                <a:cubicBezTo>
                  <a:pt x="3498" y="6648"/>
                  <a:pt x="3372" y="5860"/>
                  <a:pt x="3592" y="5072"/>
                </a:cubicBezTo>
                <a:cubicBezTo>
                  <a:pt x="3687" y="4820"/>
                  <a:pt x="3813" y="4631"/>
                  <a:pt x="3971" y="4442"/>
                </a:cubicBezTo>
                <a:lnTo>
                  <a:pt x="2490" y="2962"/>
                </a:lnTo>
                <a:cubicBezTo>
                  <a:pt x="2017" y="3529"/>
                  <a:pt x="1671" y="4190"/>
                  <a:pt x="1513" y="4946"/>
                </a:cubicBezTo>
                <a:cubicBezTo>
                  <a:pt x="1482" y="4946"/>
                  <a:pt x="1450" y="4883"/>
                  <a:pt x="1387" y="4883"/>
                </a:cubicBezTo>
                <a:lnTo>
                  <a:pt x="1387" y="3781"/>
                </a:lnTo>
                <a:cubicBezTo>
                  <a:pt x="1387" y="2458"/>
                  <a:pt x="2458" y="1386"/>
                  <a:pt x="3813" y="1386"/>
                </a:cubicBezTo>
                <a:lnTo>
                  <a:pt x="4916" y="1386"/>
                </a:lnTo>
                <a:cubicBezTo>
                  <a:pt x="4916" y="1418"/>
                  <a:pt x="4947" y="1481"/>
                  <a:pt x="4947" y="1512"/>
                </a:cubicBezTo>
                <a:cubicBezTo>
                  <a:pt x="4191" y="1670"/>
                  <a:pt x="3529" y="1985"/>
                  <a:pt x="2962" y="2489"/>
                </a:cubicBezTo>
                <a:lnTo>
                  <a:pt x="4443" y="3938"/>
                </a:lnTo>
                <a:cubicBezTo>
                  <a:pt x="4632" y="3781"/>
                  <a:pt x="4821" y="3686"/>
                  <a:pt x="5073" y="3592"/>
                </a:cubicBezTo>
                <a:cubicBezTo>
                  <a:pt x="5339" y="3496"/>
                  <a:pt x="5605" y="3451"/>
                  <a:pt x="5865" y="3451"/>
                </a:cubicBezTo>
                <a:cubicBezTo>
                  <a:pt x="6375" y="3451"/>
                  <a:pt x="6861" y="3625"/>
                  <a:pt x="7279" y="3938"/>
                </a:cubicBezTo>
                <a:lnTo>
                  <a:pt x="8728" y="2489"/>
                </a:lnTo>
                <a:cubicBezTo>
                  <a:pt x="8161" y="2016"/>
                  <a:pt x="7499" y="1670"/>
                  <a:pt x="6743" y="1512"/>
                </a:cubicBezTo>
                <a:cubicBezTo>
                  <a:pt x="6743" y="1481"/>
                  <a:pt x="6774" y="1418"/>
                  <a:pt x="6774" y="1386"/>
                </a:cubicBezTo>
                <a:close/>
                <a:moveTo>
                  <a:pt x="5829" y="0"/>
                </a:moveTo>
                <a:cubicBezTo>
                  <a:pt x="5420" y="0"/>
                  <a:pt x="5010" y="315"/>
                  <a:pt x="4884" y="725"/>
                </a:cubicBezTo>
                <a:lnTo>
                  <a:pt x="3782" y="725"/>
                </a:lnTo>
                <a:cubicBezTo>
                  <a:pt x="2112" y="725"/>
                  <a:pt x="726" y="2111"/>
                  <a:pt x="726" y="3781"/>
                </a:cubicBezTo>
                <a:lnTo>
                  <a:pt x="726" y="4883"/>
                </a:lnTo>
                <a:cubicBezTo>
                  <a:pt x="316" y="5041"/>
                  <a:pt x="1" y="5419"/>
                  <a:pt x="1" y="5829"/>
                </a:cubicBezTo>
                <a:cubicBezTo>
                  <a:pt x="1" y="6270"/>
                  <a:pt x="316" y="6679"/>
                  <a:pt x="726" y="6774"/>
                </a:cubicBezTo>
                <a:lnTo>
                  <a:pt x="726" y="7876"/>
                </a:lnTo>
                <a:cubicBezTo>
                  <a:pt x="726" y="9578"/>
                  <a:pt x="2112" y="10964"/>
                  <a:pt x="3782" y="10964"/>
                </a:cubicBezTo>
                <a:lnTo>
                  <a:pt x="4884" y="10964"/>
                </a:lnTo>
                <a:cubicBezTo>
                  <a:pt x="5042" y="11342"/>
                  <a:pt x="5420" y="11688"/>
                  <a:pt x="5829" y="11688"/>
                </a:cubicBezTo>
                <a:cubicBezTo>
                  <a:pt x="6270" y="11688"/>
                  <a:pt x="6680" y="11342"/>
                  <a:pt x="6774" y="10964"/>
                </a:cubicBezTo>
                <a:lnTo>
                  <a:pt x="7877" y="10964"/>
                </a:lnTo>
                <a:cubicBezTo>
                  <a:pt x="9578" y="10964"/>
                  <a:pt x="10965" y="9578"/>
                  <a:pt x="10965" y="7876"/>
                </a:cubicBezTo>
                <a:lnTo>
                  <a:pt x="10965" y="6774"/>
                </a:lnTo>
                <a:cubicBezTo>
                  <a:pt x="11343" y="6616"/>
                  <a:pt x="11658" y="6270"/>
                  <a:pt x="11658" y="5829"/>
                </a:cubicBezTo>
                <a:cubicBezTo>
                  <a:pt x="11658" y="5419"/>
                  <a:pt x="11343" y="5072"/>
                  <a:pt x="10965" y="4883"/>
                </a:cubicBezTo>
                <a:lnTo>
                  <a:pt x="10965" y="3781"/>
                </a:lnTo>
                <a:cubicBezTo>
                  <a:pt x="10965" y="2111"/>
                  <a:pt x="9578" y="725"/>
                  <a:pt x="7877" y="725"/>
                </a:cubicBezTo>
                <a:lnTo>
                  <a:pt x="6774" y="725"/>
                </a:lnTo>
                <a:cubicBezTo>
                  <a:pt x="6617" y="315"/>
                  <a:pt x="6270" y="0"/>
                  <a:pt x="58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/>
          </a:p>
        </p:txBody>
      </p:sp>
      <p:grpSp>
        <p:nvGrpSpPr>
          <p:cNvPr id="103" name="Google Shape;6862;p88">
            <a:extLst>
              <a:ext uri="{FF2B5EF4-FFF2-40B4-BE49-F238E27FC236}">
                <a16:creationId xmlns:a16="http://schemas.microsoft.com/office/drawing/2014/main" id="{A97B459B-8E0B-567E-B840-573527C0BB3F}"/>
              </a:ext>
            </a:extLst>
          </p:cNvPr>
          <p:cNvGrpSpPr/>
          <p:nvPr/>
        </p:nvGrpSpPr>
        <p:grpSpPr>
          <a:xfrm>
            <a:off x="6543579" y="2275186"/>
            <a:ext cx="614444" cy="598967"/>
            <a:chOff x="-31817400" y="3910025"/>
            <a:chExt cx="301675" cy="294075"/>
          </a:xfrm>
          <a:solidFill>
            <a:schemeClr val="bg1"/>
          </a:solidFill>
        </p:grpSpPr>
        <p:sp>
          <p:nvSpPr>
            <p:cNvPr id="104" name="Google Shape;6863;p88">
              <a:extLst>
                <a:ext uri="{FF2B5EF4-FFF2-40B4-BE49-F238E27FC236}">
                  <a16:creationId xmlns:a16="http://schemas.microsoft.com/office/drawing/2014/main" id="{97A79FC2-74CA-05D3-151B-D43C917A37DC}"/>
                </a:ext>
              </a:extLst>
            </p:cNvPr>
            <p:cNvSpPr/>
            <p:nvPr/>
          </p:nvSpPr>
          <p:spPr>
            <a:xfrm>
              <a:off x="-31817400" y="3911550"/>
              <a:ext cx="301675" cy="292550"/>
            </a:xfrm>
            <a:custGeom>
              <a:avLst/>
              <a:gdLst/>
              <a:ahLst/>
              <a:cxnLst/>
              <a:rect l="l" t="t" r="r" b="b"/>
              <a:pathLst>
                <a:path w="12067" h="11702" extrusionOk="0">
                  <a:moveTo>
                    <a:pt x="2558" y="0"/>
                  </a:moveTo>
                  <a:cubicBezTo>
                    <a:pt x="2357" y="0"/>
                    <a:pt x="2155" y="24"/>
                    <a:pt x="1954" y="70"/>
                  </a:cubicBezTo>
                  <a:cubicBezTo>
                    <a:pt x="1828" y="102"/>
                    <a:pt x="1733" y="196"/>
                    <a:pt x="1702" y="322"/>
                  </a:cubicBezTo>
                  <a:cubicBezTo>
                    <a:pt x="1670" y="448"/>
                    <a:pt x="1702" y="543"/>
                    <a:pt x="1796" y="637"/>
                  </a:cubicBezTo>
                  <a:lnTo>
                    <a:pt x="2679" y="1551"/>
                  </a:lnTo>
                  <a:cubicBezTo>
                    <a:pt x="2962" y="1803"/>
                    <a:pt x="2962" y="2244"/>
                    <a:pt x="2679" y="2528"/>
                  </a:cubicBezTo>
                  <a:cubicBezTo>
                    <a:pt x="2553" y="2669"/>
                    <a:pt x="2379" y="2740"/>
                    <a:pt x="2202" y="2740"/>
                  </a:cubicBezTo>
                  <a:cubicBezTo>
                    <a:pt x="2025" y="2740"/>
                    <a:pt x="1844" y="2669"/>
                    <a:pt x="1702" y="2528"/>
                  </a:cubicBezTo>
                  <a:lnTo>
                    <a:pt x="788" y="1614"/>
                  </a:lnTo>
                  <a:cubicBezTo>
                    <a:pt x="744" y="1569"/>
                    <a:pt x="668" y="1525"/>
                    <a:pt x="582" y="1525"/>
                  </a:cubicBezTo>
                  <a:cubicBezTo>
                    <a:pt x="547" y="1525"/>
                    <a:pt x="510" y="1532"/>
                    <a:pt x="473" y="1551"/>
                  </a:cubicBezTo>
                  <a:cubicBezTo>
                    <a:pt x="347" y="1582"/>
                    <a:pt x="284" y="1645"/>
                    <a:pt x="253" y="1771"/>
                  </a:cubicBezTo>
                  <a:cubicBezTo>
                    <a:pt x="1" y="2591"/>
                    <a:pt x="253" y="3473"/>
                    <a:pt x="883" y="4103"/>
                  </a:cubicBezTo>
                  <a:cubicBezTo>
                    <a:pt x="1366" y="4494"/>
                    <a:pt x="1932" y="4750"/>
                    <a:pt x="2619" y="4750"/>
                  </a:cubicBezTo>
                  <a:cubicBezTo>
                    <a:pt x="2874" y="4750"/>
                    <a:pt x="3145" y="4715"/>
                    <a:pt x="3435" y="4638"/>
                  </a:cubicBezTo>
                  <a:lnTo>
                    <a:pt x="7247" y="8482"/>
                  </a:lnTo>
                  <a:cubicBezTo>
                    <a:pt x="6963" y="9522"/>
                    <a:pt x="7215" y="10372"/>
                    <a:pt x="7814" y="10971"/>
                  </a:cubicBezTo>
                  <a:cubicBezTo>
                    <a:pt x="8291" y="11472"/>
                    <a:pt x="8895" y="11702"/>
                    <a:pt x="9516" y="11702"/>
                  </a:cubicBezTo>
                  <a:cubicBezTo>
                    <a:pt x="9714" y="11702"/>
                    <a:pt x="9915" y="11678"/>
                    <a:pt x="10114" y="11632"/>
                  </a:cubicBezTo>
                  <a:cubicBezTo>
                    <a:pt x="10240" y="11569"/>
                    <a:pt x="10334" y="11506"/>
                    <a:pt x="10366" y="11380"/>
                  </a:cubicBezTo>
                  <a:cubicBezTo>
                    <a:pt x="10397" y="11254"/>
                    <a:pt x="10366" y="11128"/>
                    <a:pt x="10271" y="11065"/>
                  </a:cubicBezTo>
                  <a:lnTo>
                    <a:pt x="9389" y="10152"/>
                  </a:lnTo>
                  <a:cubicBezTo>
                    <a:pt x="9106" y="9868"/>
                    <a:pt x="9106" y="9459"/>
                    <a:pt x="9389" y="9175"/>
                  </a:cubicBezTo>
                  <a:cubicBezTo>
                    <a:pt x="9515" y="9033"/>
                    <a:pt x="9688" y="8962"/>
                    <a:pt x="9866" y="8962"/>
                  </a:cubicBezTo>
                  <a:cubicBezTo>
                    <a:pt x="10043" y="8962"/>
                    <a:pt x="10224" y="9033"/>
                    <a:pt x="10366" y="9175"/>
                  </a:cubicBezTo>
                  <a:lnTo>
                    <a:pt x="11279" y="10089"/>
                  </a:lnTo>
                  <a:cubicBezTo>
                    <a:pt x="11326" y="10135"/>
                    <a:pt x="11405" y="10164"/>
                    <a:pt x="11494" y="10164"/>
                  </a:cubicBezTo>
                  <a:cubicBezTo>
                    <a:pt x="11527" y="10164"/>
                    <a:pt x="11561" y="10160"/>
                    <a:pt x="11594" y="10152"/>
                  </a:cubicBezTo>
                  <a:cubicBezTo>
                    <a:pt x="11720" y="10120"/>
                    <a:pt x="11783" y="10026"/>
                    <a:pt x="11815" y="9931"/>
                  </a:cubicBezTo>
                  <a:cubicBezTo>
                    <a:pt x="12067" y="9081"/>
                    <a:pt x="11815" y="8230"/>
                    <a:pt x="11185" y="7600"/>
                  </a:cubicBezTo>
                  <a:cubicBezTo>
                    <a:pt x="10778" y="7170"/>
                    <a:pt x="10224" y="6903"/>
                    <a:pt x="9537" y="6903"/>
                  </a:cubicBezTo>
                  <a:cubicBezTo>
                    <a:pt x="9266" y="6903"/>
                    <a:pt x="8975" y="6944"/>
                    <a:pt x="8665" y="7033"/>
                  </a:cubicBezTo>
                  <a:lnTo>
                    <a:pt x="4852" y="3221"/>
                  </a:lnTo>
                  <a:lnTo>
                    <a:pt x="4884" y="3032"/>
                  </a:lnTo>
                  <a:cubicBezTo>
                    <a:pt x="5136" y="2213"/>
                    <a:pt x="4884" y="1330"/>
                    <a:pt x="4254" y="700"/>
                  </a:cubicBezTo>
                  <a:cubicBezTo>
                    <a:pt x="3778" y="225"/>
                    <a:pt x="3177" y="0"/>
                    <a:pt x="25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5" name="Google Shape;6864;p88">
              <a:extLst>
                <a:ext uri="{FF2B5EF4-FFF2-40B4-BE49-F238E27FC236}">
                  <a16:creationId xmlns:a16="http://schemas.microsoft.com/office/drawing/2014/main" id="{E89369A0-1C3E-C812-682C-73019FEB971A}"/>
                </a:ext>
              </a:extLst>
            </p:cNvPr>
            <p:cNvSpPr/>
            <p:nvPr/>
          </p:nvSpPr>
          <p:spPr>
            <a:xfrm>
              <a:off x="-31816600" y="4062950"/>
              <a:ext cx="144150" cy="140600"/>
            </a:xfrm>
            <a:custGeom>
              <a:avLst/>
              <a:gdLst/>
              <a:ahLst/>
              <a:cxnLst/>
              <a:rect l="l" t="t" r="r" b="b"/>
              <a:pathLst>
                <a:path w="5766" h="5624" extrusionOk="0">
                  <a:moveTo>
                    <a:pt x="4080" y="1504"/>
                  </a:moveTo>
                  <a:cubicBezTo>
                    <a:pt x="4167" y="1504"/>
                    <a:pt x="4253" y="1528"/>
                    <a:pt x="4316" y="1575"/>
                  </a:cubicBezTo>
                  <a:cubicBezTo>
                    <a:pt x="4442" y="1701"/>
                    <a:pt x="4442" y="1953"/>
                    <a:pt x="4316" y="2048"/>
                  </a:cubicBezTo>
                  <a:lnTo>
                    <a:pt x="2205" y="4159"/>
                  </a:lnTo>
                  <a:cubicBezTo>
                    <a:pt x="2158" y="4206"/>
                    <a:pt x="2072" y="4230"/>
                    <a:pt x="1985" y="4230"/>
                  </a:cubicBezTo>
                  <a:cubicBezTo>
                    <a:pt x="1898" y="4230"/>
                    <a:pt x="1812" y="4206"/>
                    <a:pt x="1764" y="4159"/>
                  </a:cubicBezTo>
                  <a:cubicBezTo>
                    <a:pt x="1638" y="4033"/>
                    <a:pt x="1638" y="3781"/>
                    <a:pt x="1764" y="3686"/>
                  </a:cubicBezTo>
                  <a:lnTo>
                    <a:pt x="3844" y="1575"/>
                  </a:lnTo>
                  <a:cubicBezTo>
                    <a:pt x="3907" y="1528"/>
                    <a:pt x="3993" y="1504"/>
                    <a:pt x="4080" y="1504"/>
                  </a:cubicBezTo>
                  <a:close/>
                  <a:moveTo>
                    <a:pt x="3844" y="0"/>
                  </a:moveTo>
                  <a:lnTo>
                    <a:pt x="567" y="3277"/>
                  </a:lnTo>
                  <a:cubicBezTo>
                    <a:pt x="0" y="3844"/>
                    <a:pt x="0" y="4694"/>
                    <a:pt x="567" y="5198"/>
                  </a:cubicBezTo>
                  <a:cubicBezTo>
                    <a:pt x="835" y="5482"/>
                    <a:pt x="1189" y="5624"/>
                    <a:pt x="1540" y="5624"/>
                  </a:cubicBezTo>
                  <a:cubicBezTo>
                    <a:pt x="1890" y="5624"/>
                    <a:pt x="2237" y="5482"/>
                    <a:pt x="2489" y="5198"/>
                  </a:cubicBezTo>
                  <a:lnTo>
                    <a:pt x="5766" y="1953"/>
                  </a:lnTo>
                  <a:lnTo>
                    <a:pt x="38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6" name="Google Shape;6865;p88">
              <a:extLst>
                <a:ext uri="{FF2B5EF4-FFF2-40B4-BE49-F238E27FC236}">
                  <a16:creationId xmlns:a16="http://schemas.microsoft.com/office/drawing/2014/main" id="{9AFBC45D-9900-1812-075B-38D36D4C0394}"/>
                </a:ext>
              </a:extLst>
            </p:cNvPr>
            <p:cNvSpPr/>
            <p:nvPr/>
          </p:nvSpPr>
          <p:spPr>
            <a:xfrm>
              <a:off x="-31648050" y="3910025"/>
              <a:ext cx="129175" cy="127725"/>
            </a:xfrm>
            <a:custGeom>
              <a:avLst/>
              <a:gdLst/>
              <a:ahLst/>
              <a:cxnLst/>
              <a:rect l="l" t="t" r="r" b="b"/>
              <a:pathLst>
                <a:path w="5167" h="5109" extrusionOk="0">
                  <a:moveTo>
                    <a:pt x="4249" y="1"/>
                  </a:moveTo>
                  <a:cubicBezTo>
                    <a:pt x="4179" y="1"/>
                    <a:pt x="4106" y="24"/>
                    <a:pt x="4033" y="68"/>
                  </a:cubicBezTo>
                  <a:lnTo>
                    <a:pt x="2206" y="1171"/>
                  </a:lnTo>
                  <a:cubicBezTo>
                    <a:pt x="2017" y="1265"/>
                    <a:pt x="1985" y="1549"/>
                    <a:pt x="2143" y="1706"/>
                  </a:cubicBezTo>
                  <a:lnTo>
                    <a:pt x="2300" y="1864"/>
                  </a:lnTo>
                  <a:lnTo>
                    <a:pt x="0" y="4164"/>
                  </a:lnTo>
                  <a:lnTo>
                    <a:pt x="945" y="5109"/>
                  </a:lnTo>
                  <a:lnTo>
                    <a:pt x="3245" y="2809"/>
                  </a:lnTo>
                  <a:lnTo>
                    <a:pt x="3434" y="2998"/>
                  </a:lnTo>
                  <a:cubicBezTo>
                    <a:pt x="3502" y="3066"/>
                    <a:pt x="3594" y="3099"/>
                    <a:pt x="3684" y="3099"/>
                  </a:cubicBezTo>
                  <a:cubicBezTo>
                    <a:pt x="3802" y="3099"/>
                    <a:pt x="3916" y="3042"/>
                    <a:pt x="3970" y="2935"/>
                  </a:cubicBezTo>
                  <a:lnTo>
                    <a:pt x="5073" y="1108"/>
                  </a:lnTo>
                  <a:cubicBezTo>
                    <a:pt x="5167" y="1013"/>
                    <a:pt x="5167" y="793"/>
                    <a:pt x="5041" y="698"/>
                  </a:cubicBezTo>
                  <a:lnTo>
                    <a:pt x="4474" y="100"/>
                  </a:lnTo>
                  <a:cubicBezTo>
                    <a:pt x="4406" y="32"/>
                    <a:pt x="4330" y="1"/>
                    <a:pt x="42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07" name="Google Shape;6913;p88">
            <a:extLst>
              <a:ext uri="{FF2B5EF4-FFF2-40B4-BE49-F238E27FC236}">
                <a16:creationId xmlns:a16="http://schemas.microsoft.com/office/drawing/2014/main" id="{83DF3A15-EA54-8138-B23D-B3F4042859E2}"/>
              </a:ext>
            </a:extLst>
          </p:cNvPr>
          <p:cNvGrpSpPr/>
          <p:nvPr/>
        </p:nvGrpSpPr>
        <p:grpSpPr>
          <a:xfrm>
            <a:off x="7300492" y="2275464"/>
            <a:ext cx="600035" cy="598405"/>
            <a:chOff x="-31455100" y="3909350"/>
            <a:chExt cx="294600" cy="293800"/>
          </a:xfrm>
          <a:solidFill>
            <a:schemeClr val="bg1"/>
          </a:solidFill>
        </p:grpSpPr>
        <p:sp>
          <p:nvSpPr>
            <p:cNvPr id="108" name="Google Shape;6914;p88">
              <a:extLst>
                <a:ext uri="{FF2B5EF4-FFF2-40B4-BE49-F238E27FC236}">
                  <a16:creationId xmlns:a16="http://schemas.microsoft.com/office/drawing/2014/main" id="{DB39DB1F-B5B1-A356-FA0A-E1A930A51216}"/>
                </a:ext>
              </a:extLst>
            </p:cNvPr>
            <p:cNvSpPr/>
            <p:nvPr/>
          </p:nvSpPr>
          <p:spPr>
            <a:xfrm>
              <a:off x="-31455100" y="3909350"/>
              <a:ext cx="294600" cy="293800"/>
            </a:xfrm>
            <a:custGeom>
              <a:avLst/>
              <a:gdLst/>
              <a:ahLst/>
              <a:cxnLst/>
              <a:rect l="l" t="t" r="r" b="b"/>
              <a:pathLst>
                <a:path w="11784" h="11752" extrusionOk="0">
                  <a:moveTo>
                    <a:pt x="5199" y="1"/>
                  </a:moveTo>
                  <a:cubicBezTo>
                    <a:pt x="5042" y="1"/>
                    <a:pt x="4916" y="127"/>
                    <a:pt x="4884" y="284"/>
                  </a:cubicBezTo>
                  <a:lnTo>
                    <a:pt x="4727" y="883"/>
                  </a:lnTo>
                  <a:cubicBezTo>
                    <a:pt x="4191" y="977"/>
                    <a:pt x="3655" y="1229"/>
                    <a:pt x="3151" y="1513"/>
                  </a:cubicBezTo>
                  <a:lnTo>
                    <a:pt x="2647" y="1229"/>
                  </a:lnTo>
                  <a:cubicBezTo>
                    <a:pt x="2599" y="1205"/>
                    <a:pt x="2542" y="1195"/>
                    <a:pt x="2482" y="1195"/>
                  </a:cubicBezTo>
                  <a:cubicBezTo>
                    <a:pt x="2386" y="1195"/>
                    <a:pt x="2284" y="1222"/>
                    <a:pt x="2206" y="1261"/>
                  </a:cubicBezTo>
                  <a:lnTo>
                    <a:pt x="1261" y="2206"/>
                  </a:lnTo>
                  <a:cubicBezTo>
                    <a:pt x="1135" y="2332"/>
                    <a:pt x="1135" y="2490"/>
                    <a:pt x="1230" y="2647"/>
                  </a:cubicBezTo>
                  <a:lnTo>
                    <a:pt x="1513" y="3151"/>
                  </a:lnTo>
                  <a:cubicBezTo>
                    <a:pt x="1198" y="3624"/>
                    <a:pt x="978" y="4191"/>
                    <a:pt x="883" y="4726"/>
                  </a:cubicBezTo>
                  <a:lnTo>
                    <a:pt x="284" y="4884"/>
                  </a:lnTo>
                  <a:cubicBezTo>
                    <a:pt x="127" y="4947"/>
                    <a:pt x="1" y="5041"/>
                    <a:pt x="1" y="5199"/>
                  </a:cubicBezTo>
                  <a:lnTo>
                    <a:pt x="1" y="6585"/>
                  </a:lnTo>
                  <a:cubicBezTo>
                    <a:pt x="1" y="6743"/>
                    <a:pt x="127" y="6869"/>
                    <a:pt x="284" y="6900"/>
                  </a:cubicBezTo>
                  <a:lnTo>
                    <a:pt x="883" y="7058"/>
                  </a:lnTo>
                  <a:cubicBezTo>
                    <a:pt x="946" y="7404"/>
                    <a:pt x="1072" y="7782"/>
                    <a:pt x="1230" y="8129"/>
                  </a:cubicBezTo>
                  <a:cubicBezTo>
                    <a:pt x="1504" y="7854"/>
                    <a:pt x="2843" y="6486"/>
                    <a:pt x="2841" y="6486"/>
                  </a:cubicBezTo>
                  <a:lnTo>
                    <a:pt x="2841" y="6486"/>
                  </a:lnTo>
                  <a:cubicBezTo>
                    <a:pt x="2841" y="6486"/>
                    <a:pt x="2839" y="6488"/>
                    <a:pt x="2836" y="6491"/>
                  </a:cubicBezTo>
                  <a:cubicBezTo>
                    <a:pt x="2836" y="6459"/>
                    <a:pt x="2805" y="6050"/>
                    <a:pt x="2805" y="5955"/>
                  </a:cubicBezTo>
                  <a:cubicBezTo>
                    <a:pt x="2773" y="4222"/>
                    <a:pt x="4191" y="2836"/>
                    <a:pt x="5861" y="2836"/>
                  </a:cubicBezTo>
                  <a:cubicBezTo>
                    <a:pt x="7562" y="2836"/>
                    <a:pt x="8948" y="4222"/>
                    <a:pt x="8948" y="5924"/>
                  </a:cubicBezTo>
                  <a:cubicBezTo>
                    <a:pt x="8948" y="7499"/>
                    <a:pt x="7751" y="8822"/>
                    <a:pt x="6113" y="8948"/>
                  </a:cubicBezTo>
                  <a:cubicBezTo>
                    <a:pt x="6066" y="8948"/>
                    <a:pt x="5963" y="8956"/>
                    <a:pt x="5821" y="8956"/>
                  </a:cubicBezTo>
                  <a:cubicBezTo>
                    <a:pt x="5680" y="8956"/>
                    <a:pt x="5499" y="8948"/>
                    <a:pt x="5294" y="8917"/>
                  </a:cubicBezTo>
                  <a:lnTo>
                    <a:pt x="3655" y="10523"/>
                  </a:lnTo>
                  <a:cubicBezTo>
                    <a:pt x="4034" y="10681"/>
                    <a:pt x="4349" y="10807"/>
                    <a:pt x="4727" y="10870"/>
                  </a:cubicBezTo>
                  <a:lnTo>
                    <a:pt x="4884" y="11468"/>
                  </a:lnTo>
                  <a:cubicBezTo>
                    <a:pt x="4916" y="11626"/>
                    <a:pt x="5042" y="11752"/>
                    <a:pt x="5199" y="11752"/>
                  </a:cubicBezTo>
                  <a:lnTo>
                    <a:pt x="6585" y="11752"/>
                  </a:lnTo>
                  <a:cubicBezTo>
                    <a:pt x="6743" y="11752"/>
                    <a:pt x="6869" y="11626"/>
                    <a:pt x="6901" y="11468"/>
                  </a:cubicBezTo>
                  <a:lnTo>
                    <a:pt x="7058" y="10870"/>
                  </a:lnTo>
                  <a:cubicBezTo>
                    <a:pt x="7594" y="10775"/>
                    <a:pt x="8129" y="10523"/>
                    <a:pt x="8633" y="10240"/>
                  </a:cubicBezTo>
                  <a:lnTo>
                    <a:pt x="9137" y="10523"/>
                  </a:lnTo>
                  <a:cubicBezTo>
                    <a:pt x="9185" y="10547"/>
                    <a:pt x="9243" y="10558"/>
                    <a:pt x="9302" y="10558"/>
                  </a:cubicBezTo>
                  <a:cubicBezTo>
                    <a:pt x="9399" y="10558"/>
                    <a:pt x="9501" y="10531"/>
                    <a:pt x="9578" y="10492"/>
                  </a:cubicBezTo>
                  <a:lnTo>
                    <a:pt x="10524" y="9547"/>
                  </a:lnTo>
                  <a:cubicBezTo>
                    <a:pt x="10650" y="9421"/>
                    <a:pt x="10650" y="9263"/>
                    <a:pt x="10555" y="9106"/>
                  </a:cubicBezTo>
                  <a:lnTo>
                    <a:pt x="10303" y="8601"/>
                  </a:lnTo>
                  <a:cubicBezTo>
                    <a:pt x="10618" y="8129"/>
                    <a:pt x="10807" y="7562"/>
                    <a:pt x="10933" y="7026"/>
                  </a:cubicBezTo>
                  <a:lnTo>
                    <a:pt x="11500" y="6869"/>
                  </a:lnTo>
                  <a:cubicBezTo>
                    <a:pt x="11658" y="6806"/>
                    <a:pt x="11784" y="6711"/>
                    <a:pt x="11784" y="6554"/>
                  </a:cubicBezTo>
                  <a:lnTo>
                    <a:pt x="11784" y="5167"/>
                  </a:lnTo>
                  <a:cubicBezTo>
                    <a:pt x="11752" y="5041"/>
                    <a:pt x="11658" y="4915"/>
                    <a:pt x="11500" y="4884"/>
                  </a:cubicBezTo>
                  <a:lnTo>
                    <a:pt x="10902" y="4726"/>
                  </a:lnTo>
                  <a:cubicBezTo>
                    <a:pt x="10807" y="4191"/>
                    <a:pt x="10555" y="3687"/>
                    <a:pt x="10272" y="3151"/>
                  </a:cubicBezTo>
                  <a:lnTo>
                    <a:pt x="10555" y="2647"/>
                  </a:lnTo>
                  <a:cubicBezTo>
                    <a:pt x="10650" y="2521"/>
                    <a:pt x="10587" y="2332"/>
                    <a:pt x="10524" y="2206"/>
                  </a:cubicBezTo>
                  <a:lnTo>
                    <a:pt x="9578" y="1261"/>
                  </a:lnTo>
                  <a:cubicBezTo>
                    <a:pt x="9509" y="1209"/>
                    <a:pt x="9430" y="1185"/>
                    <a:pt x="9347" y="1185"/>
                  </a:cubicBezTo>
                  <a:cubicBezTo>
                    <a:pt x="9279" y="1185"/>
                    <a:pt x="9208" y="1201"/>
                    <a:pt x="9137" y="1229"/>
                  </a:cubicBezTo>
                  <a:lnTo>
                    <a:pt x="8633" y="1513"/>
                  </a:lnTo>
                  <a:cubicBezTo>
                    <a:pt x="8161" y="1198"/>
                    <a:pt x="7594" y="977"/>
                    <a:pt x="7058" y="883"/>
                  </a:cubicBezTo>
                  <a:lnTo>
                    <a:pt x="6901" y="284"/>
                  </a:lnTo>
                  <a:cubicBezTo>
                    <a:pt x="6869" y="127"/>
                    <a:pt x="6743" y="1"/>
                    <a:pt x="6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09" name="Google Shape;6915;p88">
              <a:extLst>
                <a:ext uri="{FF2B5EF4-FFF2-40B4-BE49-F238E27FC236}">
                  <a16:creationId xmlns:a16="http://schemas.microsoft.com/office/drawing/2014/main" id="{2145D478-9630-4B4D-D9E4-4FABC0220D56}"/>
                </a:ext>
              </a:extLst>
            </p:cNvPr>
            <p:cNvSpPr/>
            <p:nvPr/>
          </p:nvSpPr>
          <p:spPr>
            <a:xfrm>
              <a:off x="-31455100" y="3997350"/>
              <a:ext cx="215050" cy="205025"/>
            </a:xfrm>
            <a:custGeom>
              <a:avLst/>
              <a:gdLst/>
              <a:ahLst/>
              <a:cxnLst/>
              <a:rect l="l" t="t" r="r" b="b"/>
              <a:pathLst>
                <a:path w="8602" h="8201" extrusionOk="0">
                  <a:moveTo>
                    <a:pt x="5939" y="0"/>
                  </a:moveTo>
                  <a:cubicBezTo>
                    <a:pt x="4729" y="0"/>
                    <a:pt x="3750" y="854"/>
                    <a:pt x="3561" y="1963"/>
                  </a:cubicBezTo>
                  <a:cubicBezTo>
                    <a:pt x="3466" y="2404"/>
                    <a:pt x="3498" y="2813"/>
                    <a:pt x="3624" y="3223"/>
                  </a:cubicBezTo>
                  <a:lnTo>
                    <a:pt x="410" y="6468"/>
                  </a:lnTo>
                  <a:cubicBezTo>
                    <a:pt x="1" y="6846"/>
                    <a:pt x="1" y="7507"/>
                    <a:pt x="410" y="7917"/>
                  </a:cubicBezTo>
                  <a:cubicBezTo>
                    <a:pt x="600" y="8106"/>
                    <a:pt x="852" y="8200"/>
                    <a:pt x="1111" y="8200"/>
                  </a:cubicBezTo>
                  <a:cubicBezTo>
                    <a:pt x="1371" y="8200"/>
                    <a:pt x="1639" y="8106"/>
                    <a:pt x="1860" y="7917"/>
                  </a:cubicBezTo>
                  <a:lnTo>
                    <a:pt x="5136" y="4640"/>
                  </a:lnTo>
                  <a:cubicBezTo>
                    <a:pt x="5388" y="4735"/>
                    <a:pt x="5664" y="4782"/>
                    <a:pt x="5947" y="4782"/>
                  </a:cubicBezTo>
                  <a:cubicBezTo>
                    <a:pt x="6231" y="4782"/>
                    <a:pt x="6522" y="4735"/>
                    <a:pt x="6806" y="4640"/>
                  </a:cubicBezTo>
                  <a:cubicBezTo>
                    <a:pt x="7846" y="4294"/>
                    <a:pt x="8602" y="3065"/>
                    <a:pt x="8224" y="1773"/>
                  </a:cubicBezTo>
                  <a:cubicBezTo>
                    <a:pt x="8192" y="1647"/>
                    <a:pt x="8129" y="1553"/>
                    <a:pt x="8003" y="1521"/>
                  </a:cubicBezTo>
                  <a:cubicBezTo>
                    <a:pt x="7972" y="1514"/>
                    <a:pt x="7942" y="1510"/>
                    <a:pt x="7914" y="1510"/>
                  </a:cubicBezTo>
                  <a:cubicBezTo>
                    <a:pt x="7830" y="1510"/>
                    <a:pt x="7759" y="1545"/>
                    <a:pt x="7688" y="1616"/>
                  </a:cubicBezTo>
                  <a:lnTo>
                    <a:pt x="6901" y="2404"/>
                  </a:lnTo>
                  <a:cubicBezTo>
                    <a:pt x="6759" y="2530"/>
                    <a:pt x="6578" y="2593"/>
                    <a:pt x="6400" y="2593"/>
                  </a:cubicBezTo>
                  <a:cubicBezTo>
                    <a:pt x="6223" y="2593"/>
                    <a:pt x="6050" y="2530"/>
                    <a:pt x="5924" y="2404"/>
                  </a:cubicBezTo>
                  <a:cubicBezTo>
                    <a:pt x="5640" y="2120"/>
                    <a:pt x="5640" y="1679"/>
                    <a:pt x="5924" y="1395"/>
                  </a:cubicBezTo>
                  <a:lnTo>
                    <a:pt x="6711" y="608"/>
                  </a:lnTo>
                  <a:cubicBezTo>
                    <a:pt x="6774" y="545"/>
                    <a:pt x="6806" y="419"/>
                    <a:pt x="6774" y="293"/>
                  </a:cubicBezTo>
                  <a:cubicBezTo>
                    <a:pt x="6743" y="198"/>
                    <a:pt x="6648" y="104"/>
                    <a:pt x="6554" y="72"/>
                  </a:cubicBezTo>
                  <a:cubicBezTo>
                    <a:pt x="6344" y="23"/>
                    <a:pt x="6139" y="0"/>
                    <a:pt x="5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10" name="Google Shape;6947;p88">
            <a:extLst>
              <a:ext uri="{FF2B5EF4-FFF2-40B4-BE49-F238E27FC236}">
                <a16:creationId xmlns:a16="http://schemas.microsoft.com/office/drawing/2014/main" id="{556F5B71-E2D8-45F5-165A-027E064D675B}"/>
              </a:ext>
            </a:extLst>
          </p:cNvPr>
          <p:cNvGrpSpPr/>
          <p:nvPr/>
        </p:nvGrpSpPr>
        <p:grpSpPr>
          <a:xfrm>
            <a:off x="4197135" y="2301045"/>
            <a:ext cx="595197" cy="596827"/>
            <a:chOff x="-32927950" y="3944800"/>
            <a:chExt cx="292225" cy="293025"/>
          </a:xfrm>
          <a:solidFill>
            <a:schemeClr val="bg1"/>
          </a:solidFill>
        </p:grpSpPr>
        <p:sp>
          <p:nvSpPr>
            <p:cNvPr id="111" name="Google Shape;6948;p88">
              <a:extLst>
                <a:ext uri="{FF2B5EF4-FFF2-40B4-BE49-F238E27FC236}">
                  <a16:creationId xmlns:a16="http://schemas.microsoft.com/office/drawing/2014/main" id="{65077EC4-52C0-DFB8-84CB-CFA6EBC3506D}"/>
                </a:ext>
              </a:extLst>
            </p:cNvPr>
            <p:cNvSpPr/>
            <p:nvPr/>
          </p:nvSpPr>
          <p:spPr>
            <a:xfrm>
              <a:off x="-32927950" y="3944800"/>
              <a:ext cx="69325" cy="292225"/>
            </a:xfrm>
            <a:custGeom>
              <a:avLst/>
              <a:gdLst/>
              <a:ahLst/>
              <a:cxnLst/>
              <a:rect l="l" t="t" r="r" b="b"/>
              <a:pathLst>
                <a:path w="2773" h="11689" extrusionOk="0">
                  <a:moveTo>
                    <a:pt x="1418" y="0"/>
                  </a:moveTo>
                  <a:cubicBezTo>
                    <a:pt x="1072" y="0"/>
                    <a:pt x="757" y="315"/>
                    <a:pt x="757" y="662"/>
                  </a:cubicBezTo>
                  <a:lnTo>
                    <a:pt x="757" y="9578"/>
                  </a:lnTo>
                  <a:cubicBezTo>
                    <a:pt x="757" y="9830"/>
                    <a:pt x="914" y="10050"/>
                    <a:pt x="1103" y="10176"/>
                  </a:cubicBezTo>
                  <a:lnTo>
                    <a:pt x="1103" y="10996"/>
                  </a:lnTo>
                  <a:lnTo>
                    <a:pt x="347" y="10996"/>
                  </a:lnTo>
                  <a:cubicBezTo>
                    <a:pt x="158" y="10996"/>
                    <a:pt x="1" y="11153"/>
                    <a:pt x="1" y="11342"/>
                  </a:cubicBezTo>
                  <a:cubicBezTo>
                    <a:pt x="1" y="11531"/>
                    <a:pt x="158" y="11689"/>
                    <a:pt x="347" y="11689"/>
                  </a:cubicBezTo>
                  <a:lnTo>
                    <a:pt x="2395" y="11689"/>
                  </a:lnTo>
                  <a:cubicBezTo>
                    <a:pt x="2616" y="11689"/>
                    <a:pt x="2773" y="11531"/>
                    <a:pt x="2773" y="11342"/>
                  </a:cubicBezTo>
                  <a:cubicBezTo>
                    <a:pt x="2773" y="11153"/>
                    <a:pt x="2616" y="10996"/>
                    <a:pt x="2395" y="10996"/>
                  </a:cubicBezTo>
                  <a:lnTo>
                    <a:pt x="1733" y="10996"/>
                  </a:lnTo>
                  <a:lnTo>
                    <a:pt x="1733" y="10176"/>
                  </a:lnTo>
                  <a:cubicBezTo>
                    <a:pt x="1922" y="10050"/>
                    <a:pt x="2080" y="9861"/>
                    <a:pt x="2080" y="9578"/>
                  </a:cubicBezTo>
                  <a:lnTo>
                    <a:pt x="2080" y="662"/>
                  </a:lnTo>
                  <a:cubicBezTo>
                    <a:pt x="2080" y="284"/>
                    <a:pt x="1765" y="0"/>
                    <a:pt x="14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2" name="Google Shape;6949;p88">
              <a:extLst>
                <a:ext uri="{FF2B5EF4-FFF2-40B4-BE49-F238E27FC236}">
                  <a16:creationId xmlns:a16="http://schemas.microsoft.com/office/drawing/2014/main" id="{8189BF92-358F-FFCB-8836-8F08491B3008}"/>
                </a:ext>
              </a:extLst>
            </p:cNvPr>
            <p:cNvSpPr/>
            <p:nvPr/>
          </p:nvSpPr>
          <p:spPr>
            <a:xfrm>
              <a:off x="-32720800" y="4057425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190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3" name="Google Shape;6950;p88">
              <a:extLst>
                <a:ext uri="{FF2B5EF4-FFF2-40B4-BE49-F238E27FC236}">
                  <a16:creationId xmlns:a16="http://schemas.microsoft.com/office/drawing/2014/main" id="{B2AE0350-6A5E-659B-28E9-EB34F0A3CBE5}"/>
                </a:ext>
              </a:extLst>
            </p:cNvPr>
            <p:cNvSpPr/>
            <p:nvPr/>
          </p:nvSpPr>
          <p:spPr>
            <a:xfrm>
              <a:off x="-32720800" y="4099950"/>
              <a:ext cx="85075" cy="25225"/>
            </a:xfrm>
            <a:custGeom>
              <a:avLst/>
              <a:gdLst/>
              <a:ahLst/>
              <a:cxnLst/>
              <a:rect l="l" t="t" r="r" b="b"/>
              <a:pathLst>
                <a:path w="3403" h="1009" extrusionOk="0">
                  <a:moveTo>
                    <a:pt x="505" y="1"/>
                  </a:moveTo>
                  <a:cubicBezTo>
                    <a:pt x="221" y="1"/>
                    <a:pt x="0" y="221"/>
                    <a:pt x="0" y="505"/>
                  </a:cubicBezTo>
                  <a:cubicBezTo>
                    <a:pt x="0" y="788"/>
                    <a:pt x="221" y="1009"/>
                    <a:pt x="505" y="1009"/>
                  </a:cubicBezTo>
                  <a:lnTo>
                    <a:pt x="2899" y="1009"/>
                  </a:lnTo>
                  <a:cubicBezTo>
                    <a:pt x="3182" y="1009"/>
                    <a:pt x="3403" y="788"/>
                    <a:pt x="3403" y="505"/>
                  </a:cubicBezTo>
                  <a:cubicBezTo>
                    <a:pt x="3403" y="221"/>
                    <a:pt x="3182" y="1"/>
                    <a:pt x="28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4" name="Google Shape;6951;p88">
              <a:extLst>
                <a:ext uri="{FF2B5EF4-FFF2-40B4-BE49-F238E27FC236}">
                  <a16:creationId xmlns:a16="http://schemas.microsoft.com/office/drawing/2014/main" id="{33093A80-2333-E1D6-8C3B-6A62C40E510B}"/>
                </a:ext>
              </a:extLst>
            </p:cNvPr>
            <p:cNvSpPr/>
            <p:nvPr/>
          </p:nvSpPr>
          <p:spPr>
            <a:xfrm>
              <a:off x="-32720800" y="4141700"/>
              <a:ext cx="67750" cy="26025"/>
            </a:xfrm>
            <a:custGeom>
              <a:avLst/>
              <a:gdLst/>
              <a:ahLst/>
              <a:cxnLst/>
              <a:rect l="l" t="t" r="r" b="b"/>
              <a:pathLst>
                <a:path w="2710" h="1041" extrusionOk="0">
                  <a:moveTo>
                    <a:pt x="505" y="1"/>
                  </a:moveTo>
                  <a:cubicBezTo>
                    <a:pt x="221" y="1"/>
                    <a:pt x="0" y="253"/>
                    <a:pt x="0" y="536"/>
                  </a:cubicBezTo>
                  <a:cubicBezTo>
                    <a:pt x="0" y="788"/>
                    <a:pt x="221" y="1040"/>
                    <a:pt x="505" y="1040"/>
                  </a:cubicBezTo>
                  <a:lnTo>
                    <a:pt x="2206" y="1040"/>
                  </a:lnTo>
                  <a:cubicBezTo>
                    <a:pt x="2458" y="1040"/>
                    <a:pt x="2710" y="788"/>
                    <a:pt x="2710" y="536"/>
                  </a:cubicBezTo>
                  <a:cubicBezTo>
                    <a:pt x="2710" y="253"/>
                    <a:pt x="2521" y="1"/>
                    <a:pt x="2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5" name="Google Shape;6952;p88">
              <a:extLst>
                <a:ext uri="{FF2B5EF4-FFF2-40B4-BE49-F238E27FC236}">
                  <a16:creationId xmlns:a16="http://schemas.microsoft.com/office/drawing/2014/main" id="{CBE9F057-BABC-F37B-A114-8990885639B6}"/>
                </a:ext>
              </a:extLst>
            </p:cNvPr>
            <p:cNvSpPr/>
            <p:nvPr/>
          </p:nvSpPr>
          <p:spPr>
            <a:xfrm>
              <a:off x="-32754675" y="3944800"/>
              <a:ext cx="51225" cy="52000"/>
            </a:xfrm>
            <a:custGeom>
              <a:avLst/>
              <a:gdLst/>
              <a:ahLst/>
              <a:cxnLst/>
              <a:rect l="l" t="t" r="r" b="b"/>
              <a:pathLst>
                <a:path w="2049" h="2080" extrusionOk="0">
                  <a:moveTo>
                    <a:pt x="1702" y="0"/>
                  </a:moveTo>
                  <a:cubicBezTo>
                    <a:pt x="757" y="0"/>
                    <a:pt x="1" y="788"/>
                    <a:pt x="1" y="1733"/>
                  </a:cubicBezTo>
                  <a:lnTo>
                    <a:pt x="1" y="2080"/>
                  </a:lnTo>
                  <a:lnTo>
                    <a:pt x="2049" y="2080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6" name="Google Shape;6953;p88">
              <a:extLst>
                <a:ext uri="{FF2B5EF4-FFF2-40B4-BE49-F238E27FC236}">
                  <a16:creationId xmlns:a16="http://schemas.microsoft.com/office/drawing/2014/main" id="{1F6F261B-A494-D749-37D0-B6E897C9DD79}"/>
                </a:ext>
              </a:extLst>
            </p:cNvPr>
            <p:cNvSpPr/>
            <p:nvPr/>
          </p:nvSpPr>
          <p:spPr>
            <a:xfrm>
              <a:off x="-32687725" y="3944800"/>
              <a:ext cx="34675" cy="55150"/>
            </a:xfrm>
            <a:custGeom>
              <a:avLst/>
              <a:gdLst/>
              <a:ahLst/>
              <a:cxnLst/>
              <a:rect l="l" t="t" r="r" b="b"/>
              <a:pathLst>
                <a:path w="1387" h="2206" extrusionOk="0">
                  <a:moveTo>
                    <a:pt x="1" y="0"/>
                  </a:moveTo>
                  <a:lnTo>
                    <a:pt x="1" y="2111"/>
                  </a:lnTo>
                  <a:lnTo>
                    <a:pt x="883" y="2111"/>
                  </a:lnTo>
                  <a:cubicBezTo>
                    <a:pt x="1072" y="2111"/>
                    <a:pt x="1261" y="2143"/>
                    <a:pt x="1387" y="2206"/>
                  </a:cubicBezTo>
                  <a:lnTo>
                    <a:pt x="1387" y="1040"/>
                  </a:lnTo>
                  <a:cubicBezTo>
                    <a:pt x="1387" y="473"/>
                    <a:pt x="914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7" name="Google Shape;6954;p88">
              <a:extLst>
                <a:ext uri="{FF2B5EF4-FFF2-40B4-BE49-F238E27FC236}">
                  <a16:creationId xmlns:a16="http://schemas.microsoft.com/office/drawing/2014/main" id="{AA1F54BD-0DA1-AD7C-3524-96430607F267}"/>
                </a:ext>
              </a:extLst>
            </p:cNvPr>
            <p:cNvSpPr/>
            <p:nvPr/>
          </p:nvSpPr>
          <p:spPr>
            <a:xfrm>
              <a:off x="-32860200" y="4014100"/>
              <a:ext cx="207150" cy="153625"/>
            </a:xfrm>
            <a:custGeom>
              <a:avLst/>
              <a:gdLst/>
              <a:ahLst/>
              <a:cxnLst/>
              <a:rect l="l" t="t" r="r" b="b"/>
              <a:pathLst>
                <a:path w="8286" h="6145" extrusionOk="0">
                  <a:moveTo>
                    <a:pt x="0" y="1"/>
                  </a:moveTo>
                  <a:lnTo>
                    <a:pt x="0" y="6144"/>
                  </a:lnTo>
                  <a:lnTo>
                    <a:pt x="378" y="6144"/>
                  </a:lnTo>
                  <a:cubicBezTo>
                    <a:pt x="756" y="6144"/>
                    <a:pt x="1071" y="5892"/>
                    <a:pt x="1260" y="5577"/>
                  </a:cubicBezTo>
                  <a:lnTo>
                    <a:pt x="2016" y="5955"/>
                  </a:lnTo>
                  <a:cubicBezTo>
                    <a:pt x="2268" y="6050"/>
                    <a:pt x="2552" y="6144"/>
                    <a:pt x="2773" y="6144"/>
                  </a:cubicBezTo>
                  <a:lnTo>
                    <a:pt x="3497" y="6144"/>
                  </a:lnTo>
                  <a:lnTo>
                    <a:pt x="3497" y="3057"/>
                  </a:lnTo>
                  <a:cubicBezTo>
                    <a:pt x="3214" y="3309"/>
                    <a:pt x="2867" y="3435"/>
                    <a:pt x="2457" y="3435"/>
                  </a:cubicBezTo>
                  <a:cubicBezTo>
                    <a:pt x="2268" y="3435"/>
                    <a:pt x="2111" y="3277"/>
                    <a:pt x="2111" y="3057"/>
                  </a:cubicBezTo>
                  <a:cubicBezTo>
                    <a:pt x="2111" y="2868"/>
                    <a:pt x="2268" y="2710"/>
                    <a:pt x="2457" y="2710"/>
                  </a:cubicBezTo>
                  <a:cubicBezTo>
                    <a:pt x="3025" y="2710"/>
                    <a:pt x="3497" y="2238"/>
                    <a:pt x="3497" y="1702"/>
                  </a:cubicBezTo>
                  <a:lnTo>
                    <a:pt x="3497" y="1009"/>
                  </a:lnTo>
                  <a:lnTo>
                    <a:pt x="7782" y="1009"/>
                  </a:lnTo>
                  <a:cubicBezTo>
                    <a:pt x="8065" y="1009"/>
                    <a:pt x="8286" y="788"/>
                    <a:pt x="8286" y="505"/>
                  </a:cubicBezTo>
                  <a:cubicBezTo>
                    <a:pt x="8286" y="221"/>
                    <a:pt x="8065" y="1"/>
                    <a:pt x="7782" y="1"/>
                  </a:cubicBezTo>
                  <a:lnTo>
                    <a:pt x="3560" y="1"/>
                  </a:lnTo>
                  <a:cubicBezTo>
                    <a:pt x="3308" y="1"/>
                    <a:pt x="2899" y="158"/>
                    <a:pt x="2583" y="442"/>
                  </a:cubicBezTo>
                  <a:cubicBezTo>
                    <a:pt x="2426" y="599"/>
                    <a:pt x="2205" y="662"/>
                    <a:pt x="1985" y="662"/>
                  </a:cubicBezTo>
                  <a:lnTo>
                    <a:pt x="1323" y="662"/>
                  </a:lnTo>
                  <a:cubicBezTo>
                    <a:pt x="1166" y="284"/>
                    <a:pt x="788" y="1"/>
                    <a:pt x="3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8" name="Google Shape;6955;p88">
              <a:extLst>
                <a:ext uri="{FF2B5EF4-FFF2-40B4-BE49-F238E27FC236}">
                  <a16:creationId xmlns:a16="http://schemas.microsoft.com/office/drawing/2014/main" id="{464EE22A-E9B6-4F4F-7350-6E704FB67C9A}"/>
                </a:ext>
              </a:extLst>
            </p:cNvPr>
            <p:cNvSpPr/>
            <p:nvPr/>
          </p:nvSpPr>
          <p:spPr>
            <a:xfrm>
              <a:off x="-32755450" y="4055850"/>
              <a:ext cx="51200" cy="181175"/>
            </a:xfrm>
            <a:custGeom>
              <a:avLst/>
              <a:gdLst/>
              <a:ahLst/>
              <a:cxnLst/>
              <a:rect l="l" t="t" r="r" b="b"/>
              <a:pathLst>
                <a:path w="2048" h="7247" extrusionOk="0">
                  <a:moveTo>
                    <a:pt x="0" y="1"/>
                  </a:moveTo>
                  <a:lnTo>
                    <a:pt x="0" y="64"/>
                  </a:lnTo>
                  <a:lnTo>
                    <a:pt x="0" y="5514"/>
                  </a:lnTo>
                  <a:cubicBezTo>
                    <a:pt x="0" y="6459"/>
                    <a:pt x="756" y="7247"/>
                    <a:pt x="1701" y="7247"/>
                  </a:cubicBezTo>
                  <a:lnTo>
                    <a:pt x="2048" y="7247"/>
                  </a:lnTo>
                  <a:lnTo>
                    <a:pt x="2048" y="5167"/>
                  </a:lnTo>
                  <a:lnTo>
                    <a:pt x="1891" y="5167"/>
                  </a:lnTo>
                  <a:cubicBezTo>
                    <a:pt x="1229" y="5167"/>
                    <a:pt x="725" y="4632"/>
                    <a:pt x="725" y="4002"/>
                  </a:cubicBezTo>
                  <a:cubicBezTo>
                    <a:pt x="725" y="3624"/>
                    <a:pt x="882" y="3372"/>
                    <a:pt x="1071" y="3120"/>
                  </a:cubicBezTo>
                  <a:cubicBezTo>
                    <a:pt x="819" y="2899"/>
                    <a:pt x="725" y="2615"/>
                    <a:pt x="725" y="2269"/>
                  </a:cubicBezTo>
                  <a:cubicBezTo>
                    <a:pt x="725" y="1922"/>
                    <a:pt x="882" y="1639"/>
                    <a:pt x="1071" y="1387"/>
                  </a:cubicBezTo>
                  <a:cubicBezTo>
                    <a:pt x="819" y="1166"/>
                    <a:pt x="725" y="883"/>
                    <a:pt x="725" y="536"/>
                  </a:cubicBezTo>
                  <a:cubicBezTo>
                    <a:pt x="725" y="316"/>
                    <a:pt x="756" y="190"/>
                    <a:pt x="8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19" name="Google Shape;6956;p88">
              <a:extLst>
                <a:ext uri="{FF2B5EF4-FFF2-40B4-BE49-F238E27FC236}">
                  <a16:creationId xmlns:a16="http://schemas.microsoft.com/office/drawing/2014/main" id="{B195627E-B819-6C6F-3164-D8A0BB45AE6B}"/>
                </a:ext>
              </a:extLst>
            </p:cNvPr>
            <p:cNvSpPr/>
            <p:nvPr/>
          </p:nvSpPr>
          <p:spPr>
            <a:xfrm>
              <a:off x="-32686925" y="4182650"/>
              <a:ext cx="34675" cy="55175"/>
            </a:xfrm>
            <a:custGeom>
              <a:avLst/>
              <a:gdLst/>
              <a:ahLst/>
              <a:cxnLst/>
              <a:rect l="l" t="t" r="r" b="b"/>
              <a:pathLst>
                <a:path w="1387" h="2207" extrusionOk="0">
                  <a:moveTo>
                    <a:pt x="1386" y="1"/>
                  </a:moveTo>
                  <a:cubicBezTo>
                    <a:pt x="1229" y="64"/>
                    <a:pt x="1071" y="95"/>
                    <a:pt x="882" y="95"/>
                  </a:cubicBezTo>
                  <a:lnTo>
                    <a:pt x="0" y="95"/>
                  </a:lnTo>
                  <a:lnTo>
                    <a:pt x="0" y="2206"/>
                  </a:lnTo>
                  <a:lnTo>
                    <a:pt x="378" y="2206"/>
                  </a:lnTo>
                  <a:cubicBezTo>
                    <a:pt x="914" y="2206"/>
                    <a:pt x="1386" y="1734"/>
                    <a:pt x="1386" y="1167"/>
                  </a:cubicBezTo>
                  <a:lnTo>
                    <a:pt x="138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20" name="Google Shape;6971;p88">
            <a:extLst>
              <a:ext uri="{FF2B5EF4-FFF2-40B4-BE49-F238E27FC236}">
                <a16:creationId xmlns:a16="http://schemas.microsoft.com/office/drawing/2014/main" id="{65455D6C-2903-16D0-4C3D-08766F408C07}"/>
              </a:ext>
            </a:extLst>
          </p:cNvPr>
          <p:cNvGrpSpPr/>
          <p:nvPr/>
        </p:nvGrpSpPr>
        <p:grpSpPr>
          <a:xfrm>
            <a:off x="8143665" y="2266959"/>
            <a:ext cx="593619" cy="593568"/>
            <a:chOff x="-31093575" y="3911725"/>
            <a:chExt cx="291450" cy="291425"/>
          </a:xfrm>
          <a:solidFill>
            <a:schemeClr val="bg1"/>
          </a:solidFill>
        </p:grpSpPr>
        <p:sp>
          <p:nvSpPr>
            <p:cNvPr id="121" name="Google Shape;6972;p88">
              <a:extLst>
                <a:ext uri="{FF2B5EF4-FFF2-40B4-BE49-F238E27FC236}">
                  <a16:creationId xmlns:a16="http://schemas.microsoft.com/office/drawing/2014/main" id="{95882D90-90D8-4443-EB86-0599064B4DDF}"/>
                </a:ext>
              </a:extLst>
            </p:cNvPr>
            <p:cNvSpPr/>
            <p:nvPr/>
          </p:nvSpPr>
          <p:spPr>
            <a:xfrm>
              <a:off x="-31093575" y="3911725"/>
              <a:ext cx="291450" cy="291425"/>
            </a:xfrm>
            <a:custGeom>
              <a:avLst/>
              <a:gdLst/>
              <a:ahLst/>
              <a:cxnLst/>
              <a:rect l="l" t="t" r="r" b="b"/>
              <a:pathLst>
                <a:path w="11658" h="11657" extrusionOk="0">
                  <a:moveTo>
                    <a:pt x="5829" y="0"/>
                  </a:moveTo>
                  <a:cubicBezTo>
                    <a:pt x="3372" y="0"/>
                    <a:pt x="1261" y="1796"/>
                    <a:pt x="788" y="4159"/>
                  </a:cubicBezTo>
                  <a:cubicBezTo>
                    <a:pt x="347" y="4285"/>
                    <a:pt x="1" y="4694"/>
                    <a:pt x="1" y="5167"/>
                  </a:cubicBezTo>
                  <a:lnTo>
                    <a:pt x="1" y="7876"/>
                  </a:lnTo>
                  <a:cubicBezTo>
                    <a:pt x="1" y="8412"/>
                    <a:pt x="473" y="8885"/>
                    <a:pt x="1009" y="8885"/>
                  </a:cubicBezTo>
                  <a:lnTo>
                    <a:pt x="1702" y="8885"/>
                  </a:lnTo>
                  <a:cubicBezTo>
                    <a:pt x="1891" y="8885"/>
                    <a:pt x="2049" y="8727"/>
                    <a:pt x="2049" y="8538"/>
                  </a:cubicBezTo>
                  <a:lnTo>
                    <a:pt x="2049" y="4442"/>
                  </a:lnTo>
                  <a:cubicBezTo>
                    <a:pt x="2049" y="4253"/>
                    <a:pt x="1891" y="4096"/>
                    <a:pt x="1702" y="4096"/>
                  </a:cubicBezTo>
                  <a:lnTo>
                    <a:pt x="1481" y="4096"/>
                  </a:lnTo>
                  <a:cubicBezTo>
                    <a:pt x="1954" y="2111"/>
                    <a:pt x="3781" y="630"/>
                    <a:pt x="5829" y="630"/>
                  </a:cubicBezTo>
                  <a:cubicBezTo>
                    <a:pt x="7877" y="630"/>
                    <a:pt x="9673" y="2111"/>
                    <a:pt x="10145" y="4096"/>
                  </a:cubicBezTo>
                  <a:lnTo>
                    <a:pt x="9956" y="4096"/>
                  </a:lnTo>
                  <a:cubicBezTo>
                    <a:pt x="9767" y="4096"/>
                    <a:pt x="9610" y="4253"/>
                    <a:pt x="9610" y="4442"/>
                  </a:cubicBezTo>
                  <a:lnTo>
                    <a:pt x="9610" y="8538"/>
                  </a:lnTo>
                  <a:cubicBezTo>
                    <a:pt x="9610" y="8727"/>
                    <a:pt x="9767" y="8885"/>
                    <a:pt x="9956" y="8885"/>
                  </a:cubicBezTo>
                  <a:lnTo>
                    <a:pt x="10271" y="8885"/>
                  </a:lnTo>
                  <a:cubicBezTo>
                    <a:pt x="10114" y="9672"/>
                    <a:pt x="9421" y="10271"/>
                    <a:pt x="8570" y="10271"/>
                  </a:cubicBezTo>
                  <a:lnTo>
                    <a:pt x="6774" y="10271"/>
                  </a:lnTo>
                  <a:cubicBezTo>
                    <a:pt x="6617" y="9893"/>
                    <a:pt x="6270" y="9609"/>
                    <a:pt x="5829" y="9609"/>
                  </a:cubicBezTo>
                  <a:cubicBezTo>
                    <a:pt x="5262" y="9609"/>
                    <a:pt x="4789" y="10082"/>
                    <a:pt x="4789" y="10617"/>
                  </a:cubicBezTo>
                  <a:cubicBezTo>
                    <a:pt x="4789" y="11184"/>
                    <a:pt x="5262" y="11657"/>
                    <a:pt x="5829" y="11657"/>
                  </a:cubicBezTo>
                  <a:cubicBezTo>
                    <a:pt x="6270" y="11657"/>
                    <a:pt x="6648" y="11373"/>
                    <a:pt x="6774" y="10995"/>
                  </a:cubicBezTo>
                  <a:lnTo>
                    <a:pt x="8570" y="10995"/>
                  </a:lnTo>
                  <a:cubicBezTo>
                    <a:pt x="9799" y="10995"/>
                    <a:pt x="10775" y="10082"/>
                    <a:pt x="10933" y="8885"/>
                  </a:cubicBezTo>
                  <a:cubicBezTo>
                    <a:pt x="11342" y="8790"/>
                    <a:pt x="11658" y="8380"/>
                    <a:pt x="11658" y="7908"/>
                  </a:cubicBezTo>
                  <a:lnTo>
                    <a:pt x="11658" y="5198"/>
                  </a:lnTo>
                  <a:cubicBezTo>
                    <a:pt x="11658" y="4694"/>
                    <a:pt x="11311" y="4253"/>
                    <a:pt x="10870" y="4159"/>
                  </a:cubicBezTo>
                  <a:cubicBezTo>
                    <a:pt x="10397" y="1796"/>
                    <a:pt x="8255" y="0"/>
                    <a:pt x="58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22" name="Google Shape;6973;p88">
              <a:extLst>
                <a:ext uri="{FF2B5EF4-FFF2-40B4-BE49-F238E27FC236}">
                  <a16:creationId xmlns:a16="http://schemas.microsoft.com/office/drawing/2014/main" id="{D7DDB9FE-84AD-98BD-D53E-1DFCF38AD275}"/>
                </a:ext>
              </a:extLst>
            </p:cNvPr>
            <p:cNvSpPr/>
            <p:nvPr/>
          </p:nvSpPr>
          <p:spPr>
            <a:xfrm>
              <a:off x="-31025825" y="3980250"/>
              <a:ext cx="156750" cy="154250"/>
            </a:xfrm>
            <a:custGeom>
              <a:avLst/>
              <a:gdLst/>
              <a:ahLst/>
              <a:cxnLst/>
              <a:rect l="l" t="t" r="r" b="b"/>
              <a:pathLst>
                <a:path w="6270" h="6170" extrusionOk="0">
                  <a:moveTo>
                    <a:pt x="3119" y="1386"/>
                  </a:moveTo>
                  <a:cubicBezTo>
                    <a:pt x="3308" y="1386"/>
                    <a:pt x="3466" y="1544"/>
                    <a:pt x="3466" y="1733"/>
                  </a:cubicBezTo>
                  <a:cubicBezTo>
                    <a:pt x="3466" y="1953"/>
                    <a:pt x="3308" y="2079"/>
                    <a:pt x="3119" y="2079"/>
                  </a:cubicBezTo>
                  <a:cubicBezTo>
                    <a:pt x="2930" y="2079"/>
                    <a:pt x="2773" y="1953"/>
                    <a:pt x="2773" y="1733"/>
                  </a:cubicBezTo>
                  <a:cubicBezTo>
                    <a:pt x="2773" y="1544"/>
                    <a:pt x="2930" y="1386"/>
                    <a:pt x="3119" y="1386"/>
                  </a:cubicBezTo>
                  <a:close/>
                  <a:moveTo>
                    <a:pt x="3119" y="2741"/>
                  </a:moveTo>
                  <a:cubicBezTo>
                    <a:pt x="3308" y="2741"/>
                    <a:pt x="3466" y="2867"/>
                    <a:pt x="3466" y="3088"/>
                  </a:cubicBezTo>
                  <a:lnTo>
                    <a:pt x="3466" y="4474"/>
                  </a:lnTo>
                  <a:cubicBezTo>
                    <a:pt x="3466" y="4663"/>
                    <a:pt x="3308" y="4820"/>
                    <a:pt x="3119" y="4820"/>
                  </a:cubicBezTo>
                  <a:cubicBezTo>
                    <a:pt x="2930" y="4820"/>
                    <a:pt x="2773" y="4663"/>
                    <a:pt x="2773" y="4474"/>
                  </a:cubicBezTo>
                  <a:lnTo>
                    <a:pt x="2773" y="3088"/>
                  </a:lnTo>
                  <a:cubicBezTo>
                    <a:pt x="2773" y="2867"/>
                    <a:pt x="2930" y="2741"/>
                    <a:pt x="3119" y="2741"/>
                  </a:cubicBezTo>
                  <a:close/>
                  <a:moveTo>
                    <a:pt x="3151" y="0"/>
                  </a:moveTo>
                  <a:cubicBezTo>
                    <a:pt x="1449" y="0"/>
                    <a:pt x="63" y="1386"/>
                    <a:pt x="63" y="3088"/>
                  </a:cubicBezTo>
                  <a:cubicBezTo>
                    <a:pt x="63" y="3592"/>
                    <a:pt x="158" y="4096"/>
                    <a:pt x="441" y="4568"/>
                  </a:cubicBezTo>
                  <a:lnTo>
                    <a:pt x="63" y="5734"/>
                  </a:lnTo>
                  <a:cubicBezTo>
                    <a:pt x="0" y="5828"/>
                    <a:pt x="0" y="5955"/>
                    <a:pt x="126" y="6081"/>
                  </a:cubicBezTo>
                  <a:cubicBezTo>
                    <a:pt x="171" y="6125"/>
                    <a:pt x="263" y="6170"/>
                    <a:pt x="357" y="6170"/>
                  </a:cubicBezTo>
                  <a:cubicBezTo>
                    <a:pt x="396" y="6170"/>
                    <a:pt x="436" y="6162"/>
                    <a:pt x="473" y="6144"/>
                  </a:cubicBezTo>
                  <a:lnTo>
                    <a:pt x="1638" y="5765"/>
                  </a:lnTo>
                  <a:cubicBezTo>
                    <a:pt x="2079" y="6049"/>
                    <a:pt x="2615" y="6144"/>
                    <a:pt x="3151" y="6144"/>
                  </a:cubicBezTo>
                  <a:cubicBezTo>
                    <a:pt x="4852" y="6144"/>
                    <a:pt x="6270" y="4789"/>
                    <a:pt x="6270" y="3088"/>
                  </a:cubicBezTo>
                  <a:cubicBezTo>
                    <a:pt x="6270" y="1386"/>
                    <a:pt x="4852" y="0"/>
                    <a:pt x="31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23" name="Google Shape;7004;p88">
            <a:extLst>
              <a:ext uri="{FF2B5EF4-FFF2-40B4-BE49-F238E27FC236}">
                <a16:creationId xmlns:a16="http://schemas.microsoft.com/office/drawing/2014/main" id="{23B2AE63-FF80-D158-151A-2D00E498EA4B}"/>
              </a:ext>
            </a:extLst>
          </p:cNvPr>
          <p:cNvGrpSpPr/>
          <p:nvPr/>
        </p:nvGrpSpPr>
        <p:grpSpPr>
          <a:xfrm>
            <a:off x="5042042" y="2277271"/>
            <a:ext cx="625697" cy="594791"/>
            <a:chOff x="-32576675" y="3944600"/>
            <a:chExt cx="307200" cy="292025"/>
          </a:xfrm>
          <a:solidFill>
            <a:schemeClr val="bg1"/>
          </a:solidFill>
        </p:grpSpPr>
        <p:sp>
          <p:nvSpPr>
            <p:cNvPr id="124" name="Google Shape;7005;p88">
              <a:extLst>
                <a:ext uri="{FF2B5EF4-FFF2-40B4-BE49-F238E27FC236}">
                  <a16:creationId xmlns:a16="http://schemas.microsoft.com/office/drawing/2014/main" id="{46E96FA4-E350-32B9-CE15-5474FEABF307}"/>
                </a:ext>
              </a:extLst>
            </p:cNvPr>
            <p:cNvSpPr/>
            <p:nvPr/>
          </p:nvSpPr>
          <p:spPr>
            <a:xfrm>
              <a:off x="-32482950" y="3944600"/>
              <a:ext cx="213475" cy="214650"/>
            </a:xfrm>
            <a:custGeom>
              <a:avLst/>
              <a:gdLst/>
              <a:ahLst/>
              <a:cxnLst/>
              <a:rect l="l" t="t" r="r" b="b"/>
              <a:pathLst>
                <a:path w="8539" h="8586" extrusionOk="0">
                  <a:moveTo>
                    <a:pt x="5156" y="1"/>
                  </a:moveTo>
                  <a:cubicBezTo>
                    <a:pt x="4372" y="1"/>
                    <a:pt x="3593" y="308"/>
                    <a:pt x="2994" y="922"/>
                  </a:cubicBezTo>
                  <a:lnTo>
                    <a:pt x="1450" y="2466"/>
                  </a:lnTo>
                  <a:cubicBezTo>
                    <a:pt x="1681" y="2417"/>
                    <a:pt x="1916" y="2392"/>
                    <a:pt x="2152" y="2392"/>
                  </a:cubicBezTo>
                  <a:cubicBezTo>
                    <a:pt x="2529" y="2392"/>
                    <a:pt x="2909" y="2456"/>
                    <a:pt x="3277" y="2592"/>
                  </a:cubicBezTo>
                  <a:lnTo>
                    <a:pt x="3939" y="1899"/>
                  </a:lnTo>
                  <a:cubicBezTo>
                    <a:pt x="4270" y="1568"/>
                    <a:pt x="4703" y="1402"/>
                    <a:pt x="5136" y="1402"/>
                  </a:cubicBezTo>
                  <a:cubicBezTo>
                    <a:pt x="5569" y="1402"/>
                    <a:pt x="6003" y="1568"/>
                    <a:pt x="6333" y="1899"/>
                  </a:cubicBezTo>
                  <a:cubicBezTo>
                    <a:pt x="7027" y="2592"/>
                    <a:pt x="7027" y="3631"/>
                    <a:pt x="6333" y="4325"/>
                  </a:cubicBezTo>
                  <a:lnTo>
                    <a:pt x="3939" y="6719"/>
                  </a:lnTo>
                  <a:cubicBezTo>
                    <a:pt x="3608" y="7050"/>
                    <a:pt x="3175" y="7215"/>
                    <a:pt x="2742" y="7215"/>
                  </a:cubicBezTo>
                  <a:cubicBezTo>
                    <a:pt x="2309" y="7215"/>
                    <a:pt x="1875" y="7050"/>
                    <a:pt x="1545" y="6719"/>
                  </a:cubicBezTo>
                  <a:cubicBezTo>
                    <a:pt x="1261" y="6435"/>
                    <a:pt x="1104" y="6089"/>
                    <a:pt x="1072" y="5742"/>
                  </a:cubicBezTo>
                  <a:lnTo>
                    <a:pt x="1" y="6782"/>
                  </a:lnTo>
                  <a:cubicBezTo>
                    <a:pt x="158" y="7097"/>
                    <a:pt x="348" y="7381"/>
                    <a:pt x="600" y="7664"/>
                  </a:cubicBezTo>
                  <a:cubicBezTo>
                    <a:pt x="1214" y="8278"/>
                    <a:pt x="2002" y="8586"/>
                    <a:pt x="2781" y="8586"/>
                  </a:cubicBezTo>
                  <a:cubicBezTo>
                    <a:pt x="3561" y="8586"/>
                    <a:pt x="4333" y="8278"/>
                    <a:pt x="4916" y="7664"/>
                  </a:cubicBezTo>
                  <a:lnTo>
                    <a:pt x="7342" y="5270"/>
                  </a:lnTo>
                  <a:cubicBezTo>
                    <a:pt x="8539" y="4073"/>
                    <a:pt x="8539" y="2151"/>
                    <a:pt x="7342" y="922"/>
                  </a:cubicBezTo>
                  <a:cubicBezTo>
                    <a:pt x="6727" y="308"/>
                    <a:pt x="5940" y="1"/>
                    <a:pt x="5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25" name="Google Shape;7006;p88">
              <a:extLst>
                <a:ext uri="{FF2B5EF4-FFF2-40B4-BE49-F238E27FC236}">
                  <a16:creationId xmlns:a16="http://schemas.microsoft.com/office/drawing/2014/main" id="{DA666CB8-3B61-213C-A282-419D9903AC19}"/>
                </a:ext>
              </a:extLst>
            </p:cNvPr>
            <p:cNvSpPr/>
            <p:nvPr/>
          </p:nvSpPr>
          <p:spPr>
            <a:xfrm>
              <a:off x="-32576675" y="4020200"/>
              <a:ext cx="215850" cy="216425"/>
            </a:xfrm>
            <a:custGeom>
              <a:avLst/>
              <a:gdLst/>
              <a:ahLst/>
              <a:cxnLst/>
              <a:rect l="l" t="t" r="r" b="b"/>
              <a:pathLst>
                <a:path w="8634" h="8657" extrusionOk="0">
                  <a:moveTo>
                    <a:pt x="5865" y="1"/>
                  </a:moveTo>
                  <a:cubicBezTo>
                    <a:pt x="5081" y="1"/>
                    <a:pt x="4301" y="308"/>
                    <a:pt x="3718" y="922"/>
                  </a:cubicBezTo>
                  <a:lnTo>
                    <a:pt x="1230" y="3411"/>
                  </a:lnTo>
                  <a:cubicBezTo>
                    <a:pt x="1" y="4640"/>
                    <a:pt x="1" y="6562"/>
                    <a:pt x="1230" y="7759"/>
                  </a:cubicBezTo>
                  <a:cubicBezTo>
                    <a:pt x="1844" y="8358"/>
                    <a:pt x="2632" y="8657"/>
                    <a:pt x="3415" y="8657"/>
                  </a:cubicBezTo>
                  <a:cubicBezTo>
                    <a:pt x="4199" y="8657"/>
                    <a:pt x="4979" y="8358"/>
                    <a:pt x="5577" y="7759"/>
                  </a:cubicBezTo>
                  <a:lnTo>
                    <a:pt x="7152" y="6184"/>
                  </a:lnTo>
                  <a:lnTo>
                    <a:pt x="7152" y="6184"/>
                  </a:lnTo>
                  <a:cubicBezTo>
                    <a:pt x="6938" y="6218"/>
                    <a:pt x="6719" y="6235"/>
                    <a:pt x="6499" y="6235"/>
                  </a:cubicBezTo>
                  <a:cubicBezTo>
                    <a:pt x="6106" y="6235"/>
                    <a:pt x="5709" y="6179"/>
                    <a:pt x="5325" y="6058"/>
                  </a:cubicBezTo>
                  <a:lnTo>
                    <a:pt x="4569" y="6814"/>
                  </a:lnTo>
                  <a:cubicBezTo>
                    <a:pt x="4238" y="7145"/>
                    <a:pt x="3805" y="7310"/>
                    <a:pt x="3372" y="7310"/>
                  </a:cubicBezTo>
                  <a:cubicBezTo>
                    <a:pt x="2939" y="7310"/>
                    <a:pt x="2505" y="7145"/>
                    <a:pt x="2175" y="6814"/>
                  </a:cubicBezTo>
                  <a:cubicBezTo>
                    <a:pt x="1513" y="6121"/>
                    <a:pt x="1513" y="5081"/>
                    <a:pt x="2175" y="4388"/>
                  </a:cubicBezTo>
                  <a:lnTo>
                    <a:pt x="4664" y="1899"/>
                  </a:lnTo>
                  <a:cubicBezTo>
                    <a:pt x="4994" y="1568"/>
                    <a:pt x="5428" y="1403"/>
                    <a:pt x="5861" y="1403"/>
                  </a:cubicBezTo>
                  <a:cubicBezTo>
                    <a:pt x="6294" y="1403"/>
                    <a:pt x="6727" y="1568"/>
                    <a:pt x="7058" y="1899"/>
                  </a:cubicBezTo>
                  <a:cubicBezTo>
                    <a:pt x="7342" y="2183"/>
                    <a:pt x="7499" y="2561"/>
                    <a:pt x="7531" y="2907"/>
                  </a:cubicBezTo>
                  <a:lnTo>
                    <a:pt x="8287" y="2151"/>
                  </a:lnTo>
                  <a:lnTo>
                    <a:pt x="8633" y="1805"/>
                  </a:lnTo>
                  <a:cubicBezTo>
                    <a:pt x="8476" y="1490"/>
                    <a:pt x="8287" y="1206"/>
                    <a:pt x="8035" y="922"/>
                  </a:cubicBezTo>
                  <a:cubicBezTo>
                    <a:pt x="7436" y="308"/>
                    <a:pt x="6648" y="1"/>
                    <a:pt x="58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26" name="Google Shape;7018;p88">
            <a:extLst>
              <a:ext uri="{FF2B5EF4-FFF2-40B4-BE49-F238E27FC236}">
                <a16:creationId xmlns:a16="http://schemas.microsoft.com/office/drawing/2014/main" id="{9AC3B6EC-56F7-3B69-64CD-42BD8B004351}"/>
              </a:ext>
            </a:extLst>
          </p:cNvPr>
          <p:cNvGrpSpPr/>
          <p:nvPr/>
        </p:nvGrpSpPr>
        <p:grpSpPr>
          <a:xfrm>
            <a:off x="8973796" y="2276317"/>
            <a:ext cx="595197" cy="593619"/>
            <a:chOff x="-30735200" y="3910925"/>
            <a:chExt cx="292225" cy="291450"/>
          </a:xfrm>
          <a:solidFill>
            <a:schemeClr val="bg1"/>
          </a:solidFill>
        </p:grpSpPr>
        <p:sp>
          <p:nvSpPr>
            <p:cNvPr id="127" name="Google Shape;7019;p88">
              <a:extLst>
                <a:ext uri="{FF2B5EF4-FFF2-40B4-BE49-F238E27FC236}">
                  <a16:creationId xmlns:a16="http://schemas.microsoft.com/office/drawing/2014/main" id="{04A7215D-3D69-6F22-8461-85C3FE37851A}"/>
                </a:ext>
              </a:extLst>
            </p:cNvPr>
            <p:cNvSpPr/>
            <p:nvPr/>
          </p:nvSpPr>
          <p:spPr>
            <a:xfrm>
              <a:off x="-30683225" y="3962900"/>
              <a:ext cx="188275" cy="186700"/>
            </a:xfrm>
            <a:custGeom>
              <a:avLst/>
              <a:gdLst/>
              <a:ahLst/>
              <a:cxnLst/>
              <a:rect l="l" t="t" r="r" b="b"/>
              <a:pathLst>
                <a:path w="7531" h="7468" extrusionOk="0">
                  <a:moveTo>
                    <a:pt x="3750" y="663"/>
                  </a:moveTo>
                  <a:cubicBezTo>
                    <a:pt x="3939" y="663"/>
                    <a:pt x="4096" y="820"/>
                    <a:pt x="4096" y="1009"/>
                  </a:cubicBezTo>
                  <a:lnTo>
                    <a:pt x="4096" y="3624"/>
                  </a:lnTo>
                  <a:lnTo>
                    <a:pt x="5357" y="4884"/>
                  </a:lnTo>
                  <a:cubicBezTo>
                    <a:pt x="5514" y="5042"/>
                    <a:pt x="5514" y="5231"/>
                    <a:pt x="5357" y="5357"/>
                  </a:cubicBezTo>
                  <a:cubicBezTo>
                    <a:pt x="5294" y="5420"/>
                    <a:pt x="5207" y="5451"/>
                    <a:pt x="5120" y="5451"/>
                  </a:cubicBezTo>
                  <a:cubicBezTo>
                    <a:pt x="5034" y="5451"/>
                    <a:pt x="4947" y="5420"/>
                    <a:pt x="4884" y="5357"/>
                  </a:cubicBezTo>
                  <a:lnTo>
                    <a:pt x="3498" y="3971"/>
                  </a:lnTo>
                  <a:cubicBezTo>
                    <a:pt x="3435" y="3908"/>
                    <a:pt x="3403" y="3813"/>
                    <a:pt x="3403" y="3719"/>
                  </a:cubicBezTo>
                  <a:lnTo>
                    <a:pt x="3403" y="1009"/>
                  </a:lnTo>
                  <a:cubicBezTo>
                    <a:pt x="3403" y="820"/>
                    <a:pt x="3561" y="663"/>
                    <a:pt x="3750" y="663"/>
                  </a:cubicBezTo>
                  <a:close/>
                  <a:moveTo>
                    <a:pt x="3750" y="1"/>
                  </a:moveTo>
                  <a:cubicBezTo>
                    <a:pt x="1671" y="1"/>
                    <a:pt x="1" y="1702"/>
                    <a:pt x="1" y="3750"/>
                  </a:cubicBezTo>
                  <a:cubicBezTo>
                    <a:pt x="1" y="5829"/>
                    <a:pt x="1702" y="7468"/>
                    <a:pt x="3750" y="7468"/>
                  </a:cubicBezTo>
                  <a:cubicBezTo>
                    <a:pt x="5798" y="7468"/>
                    <a:pt x="7499" y="5798"/>
                    <a:pt x="7499" y="3750"/>
                  </a:cubicBezTo>
                  <a:cubicBezTo>
                    <a:pt x="7530" y="1702"/>
                    <a:pt x="5829" y="1"/>
                    <a:pt x="3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28" name="Google Shape;7020;p88">
              <a:extLst>
                <a:ext uri="{FF2B5EF4-FFF2-40B4-BE49-F238E27FC236}">
                  <a16:creationId xmlns:a16="http://schemas.microsoft.com/office/drawing/2014/main" id="{783A2807-8307-BE00-8728-99F0A05EFFD7}"/>
                </a:ext>
              </a:extLst>
            </p:cNvPr>
            <p:cNvSpPr/>
            <p:nvPr/>
          </p:nvSpPr>
          <p:spPr>
            <a:xfrm>
              <a:off x="-30735200" y="3910925"/>
              <a:ext cx="292225" cy="291450"/>
            </a:xfrm>
            <a:custGeom>
              <a:avLst/>
              <a:gdLst/>
              <a:ahLst/>
              <a:cxnLst/>
              <a:rect l="l" t="t" r="r" b="b"/>
              <a:pathLst>
                <a:path w="11689" h="11658" extrusionOk="0">
                  <a:moveTo>
                    <a:pt x="5829" y="1355"/>
                  </a:moveTo>
                  <a:cubicBezTo>
                    <a:pt x="8286" y="1355"/>
                    <a:pt x="10271" y="3372"/>
                    <a:pt x="10271" y="5829"/>
                  </a:cubicBezTo>
                  <a:cubicBezTo>
                    <a:pt x="10271" y="8286"/>
                    <a:pt x="8318" y="10271"/>
                    <a:pt x="5829" y="10271"/>
                  </a:cubicBezTo>
                  <a:cubicBezTo>
                    <a:pt x="3403" y="10271"/>
                    <a:pt x="1387" y="8255"/>
                    <a:pt x="1387" y="5829"/>
                  </a:cubicBezTo>
                  <a:cubicBezTo>
                    <a:pt x="1387" y="3372"/>
                    <a:pt x="3371" y="1355"/>
                    <a:pt x="5829" y="1355"/>
                  </a:cubicBezTo>
                  <a:close/>
                  <a:moveTo>
                    <a:pt x="5829" y="1"/>
                  </a:moveTo>
                  <a:cubicBezTo>
                    <a:pt x="2647" y="1"/>
                    <a:pt x="0" y="2616"/>
                    <a:pt x="0" y="5829"/>
                  </a:cubicBezTo>
                  <a:cubicBezTo>
                    <a:pt x="0" y="9011"/>
                    <a:pt x="2647" y="11657"/>
                    <a:pt x="5829" y="11657"/>
                  </a:cubicBezTo>
                  <a:cubicBezTo>
                    <a:pt x="9011" y="11657"/>
                    <a:pt x="11657" y="9011"/>
                    <a:pt x="11657" y="5829"/>
                  </a:cubicBezTo>
                  <a:cubicBezTo>
                    <a:pt x="11689" y="2616"/>
                    <a:pt x="9042" y="1"/>
                    <a:pt x="58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sp>
        <p:nvSpPr>
          <p:cNvPr id="129" name="Google Shape;5917;p86">
            <a:extLst>
              <a:ext uri="{FF2B5EF4-FFF2-40B4-BE49-F238E27FC236}">
                <a16:creationId xmlns:a16="http://schemas.microsoft.com/office/drawing/2014/main" id="{EC0FE72B-9678-520D-CB79-A7379F7C1E7D}"/>
              </a:ext>
            </a:extLst>
          </p:cNvPr>
          <p:cNvSpPr/>
          <p:nvPr/>
        </p:nvSpPr>
        <p:spPr>
          <a:xfrm>
            <a:off x="5786365" y="3436130"/>
            <a:ext cx="601377" cy="617564"/>
          </a:xfrm>
          <a:custGeom>
            <a:avLst/>
            <a:gdLst/>
            <a:ahLst/>
            <a:cxnLst/>
            <a:rect l="l" t="t" r="r" b="b"/>
            <a:pathLst>
              <a:path w="12446" h="12698" extrusionOk="0">
                <a:moveTo>
                  <a:pt x="6239" y="1"/>
                </a:moveTo>
                <a:cubicBezTo>
                  <a:pt x="5105" y="1"/>
                  <a:pt x="4191" y="915"/>
                  <a:pt x="4159" y="2112"/>
                </a:cubicBezTo>
                <a:cubicBezTo>
                  <a:pt x="4159" y="3088"/>
                  <a:pt x="4852" y="3939"/>
                  <a:pt x="5798" y="4097"/>
                </a:cubicBezTo>
                <a:lnTo>
                  <a:pt x="5798" y="5294"/>
                </a:lnTo>
                <a:cubicBezTo>
                  <a:pt x="4852" y="5483"/>
                  <a:pt x="4159" y="6333"/>
                  <a:pt x="4159" y="7310"/>
                </a:cubicBezTo>
                <a:cubicBezTo>
                  <a:pt x="4159" y="7657"/>
                  <a:pt x="4222" y="7972"/>
                  <a:pt x="4380" y="8255"/>
                </a:cubicBezTo>
                <a:lnTo>
                  <a:pt x="3403" y="9043"/>
                </a:lnTo>
                <a:cubicBezTo>
                  <a:pt x="3057" y="8728"/>
                  <a:pt x="2584" y="8570"/>
                  <a:pt x="2112" y="8570"/>
                </a:cubicBezTo>
                <a:cubicBezTo>
                  <a:pt x="946" y="8602"/>
                  <a:pt x="1" y="9515"/>
                  <a:pt x="1" y="10650"/>
                </a:cubicBezTo>
                <a:cubicBezTo>
                  <a:pt x="1" y="11784"/>
                  <a:pt x="946" y="12697"/>
                  <a:pt x="2112" y="12697"/>
                </a:cubicBezTo>
                <a:cubicBezTo>
                  <a:pt x="3246" y="12697"/>
                  <a:pt x="4128" y="11752"/>
                  <a:pt x="4191" y="10650"/>
                </a:cubicBezTo>
                <a:cubicBezTo>
                  <a:pt x="4191" y="10303"/>
                  <a:pt x="4096" y="9988"/>
                  <a:pt x="3939" y="9704"/>
                </a:cubicBezTo>
                <a:lnTo>
                  <a:pt x="4947" y="8917"/>
                </a:lnTo>
                <a:cubicBezTo>
                  <a:pt x="5294" y="9232"/>
                  <a:pt x="5766" y="9389"/>
                  <a:pt x="6239" y="9389"/>
                </a:cubicBezTo>
                <a:cubicBezTo>
                  <a:pt x="6743" y="9389"/>
                  <a:pt x="7184" y="9200"/>
                  <a:pt x="7530" y="8917"/>
                </a:cubicBezTo>
                <a:lnTo>
                  <a:pt x="8507" y="9704"/>
                </a:lnTo>
                <a:cubicBezTo>
                  <a:pt x="8350" y="9988"/>
                  <a:pt x="8287" y="10303"/>
                  <a:pt x="8287" y="10650"/>
                </a:cubicBezTo>
                <a:cubicBezTo>
                  <a:pt x="8287" y="11784"/>
                  <a:pt x="9232" y="12697"/>
                  <a:pt x="10366" y="12697"/>
                </a:cubicBezTo>
                <a:cubicBezTo>
                  <a:pt x="11500" y="12697"/>
                  <a:pt x="12414" y="11752"/>
                  <a:pt x="12445" y="10650"/>
                </a:cubicBezTo>
                <a:cubicBezTo>
                  <a:pt x="12445" y="9515"/>
                  <a:pt x="11563" y="8602"/>
                  <a:pt x="10366" y="8570"/>
                </a:cubicBezTo>
                <a:cubicBezTo>
                  <a:pt x="9862" y="8570"/>
                  <a:pt x="9421" y="8759"/>
                  <a:pt x="9074" y="9043"/>
                </a:cubicBezTo>
                <a:lnTo>
                  <a:pt x="8097" y="8255"/>
                </a:lnTo>
                <a:cubicBezTo>
                  <a:pt x="8255" y="7972"/>
                  <a:pt x="8318" y="7657"/>
                  <a:pt x="8318" y="7310"/>
                </a:cubicBezTo>
                <a:cubicBezTo>
                  <a:pt x="8318" y="6333"/>
                  <a:pt x="7625" y="5451"/>
                  <a:pt x="6680" y="5294"/>
                </a:cubicBezTo>
                <a:lnTo>
                  <a:pt x="6680" y="4097"/>
                </a:lnTo>
                <a:cubicBezTo>
                  <a:pt x="7625" y="3908"/>
                  <a:pt x="8318" y="3088"/>
                  <a:pt x="8318" y="2112"/>
                </a:cubicBezTo>
                <a:cubicBezTo>
                  <a:pt x="8318" y="946"/>
                  <a:pt x="7404" y="64"/>
                  <a:pt x="623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/>
          </a:p>
        </p:txBody>
      </p:sp>
      <p:sp>
        <p:nvSpPr>
          <p:cNvPr id="130" name="Google Shape;5955;p86">
            <a:extLst>
              <a:ext uri="{FF2B5EF4-FFF2-40B4-BE49-F238E27FC236}">
                <a16:creationId xmlns:a16="http://schemas.microsoft.com/office/drawing/2014/main" id="{760F31B2-08F9-719F-D895-3E5BB8AC0923}"/>
              </a:ext>
            </a:extLst>
          </p:cNvPr>
          <p:cNvSpPr/>
          <p:nvPr/>
        </p:nvSpPr>
        <p:spPr>
          <a:xfrm>
            <a:off x="6505833" y="3532661"/>
            <a:ext cx="612007" cy="521024"/>
          </a:xfrm>
          <a:custGeom>
            <a:avLst/>
            <a:gdLst/>
            <a:ahLst/>
            <a:cxnLst/>
            <a:rect l="l" t="t" r="r" b="b"/>
            <a:pathLst>
              <a:path w="12666" h="10713" extrusionOk="0">
                <a:moveTo>
                  <a:pt x="1765" y="3309"/>
                </a:moveTo>
                <a:lnTo>
                  <a:pt x="1765" y="7058"/>
                </a:lnTo>
                <a:cubicBezTo>
                  <a:pt x="1765" y="7278"/>
                  <a:pt x="1954" y="7436"/>
                  <a:pt x="2206" y="7436"/>
                </a:cubicBezTo>
                <a:lnTo>
                  <a:pt x="2615" y="7436"/>
                </a:lnTo>
                <a:lnTo>
                  <a:pt x="2615" y="9925"/>
                </a:lnTo>
                <a:lnTo>
                  <a:pt x="788" y="9925"/>
                </a:lnTo>
                <a:lnTo>
                  <a:pt x="788" y="3309"/>
                </a:lnTo>
                <a:close/>
                <a:moveTo>
                  <a:pt x="5073" y="3309"/>
                </a:moveTo>
                <a:lnTo>
                  <a:pt x="5073" y="7058"/>
                </a:lnTo>
                <a:cubicBezTo>
                  <a:pt x="5073" y="7278"/>
                  <a:pt x="5262" y="7436"/>
                  <a:pt x="5514" y="7436"/>
                </a:cubicBezTo>
                <a:lnTo>
                  <a:pt x="5892" y="7436"/>
                </a:lnTo>
                <a:lnTo>
                  <a:pt x="5892" y="9925"/>
                </a:lnTo>
                <a:lnTo>
                  <a:pt x="3403" y="9925"/>
                </a:lnTo>
                <a:lnTo>
                  <a:pt x="3403" y="7436"/>
                </a:lnTo>
                <a:lnTo>
                  <a:pt x="3813" y="7436"/>
                </a:lnTo>
                <a:cubicBezTo>
                  <a:pt x="4033" y="7436"/>
                  <a:pt x="4254" y="7247"/>
                  <a:pt x="4254" y="7058"/>
                </a:cubicBezTo>
                <a:lnTo>
                  <a:pt x="4254" y="3309"/>
                </a:lnTo>
                <a:close/>
                <a:moveTo>
                  <a:pt x="8412" y="3309"/>
                </a:moveTo>
                <a:lnTo>
                  <a:pt x="8412" y="7058"/>
                </a:lnTo>
                <a:cubicBezTo>
                  <a:pt x="8412" y="7278"/>
                  <a:pt x="8601" y="7436"/>
                  <a:pt x="8853" y="7436"/>
                </a:cubicBezTo>
                <a:lnTo>
                  <a:pt x="9294" y="7436"/>
                </a:lnTo>
                <a:lnTo>
                  <a:pt x="9294" y="9925"/>
                </a:lnTo>
                <a:lnTo>
                  <a:pt x="6711" y="9925"/>
                </a:lnTo>
                <a:lnTo>
                  <a:pt x="6711" y="7436"/>
                </a:lnTo>
                <a:lnTo>
                  <a:pt x="7152" y="7436"/>
                </a:lnTo>
                <a:cubicBezTo>
                  <a:pt x="7404" y="7436"/>
                  <a:pt x="7593" y="7247"/>
                  <a:pt x="7593" y="7058"/>
                </a:cubicBezTo>
                <a:lnTo>
                  <a:pt x="7593" y="3309"/>
                </a:lnTo>
                <a:close/>
                <a:moveTo>
                  <a:pt x="11815" y="3309"/>
                </a:moveTo>
                <a:lnTo>
                  <a:pt x="11815" y="9925"/>
                </a:lnTo>
                <a:lnTo>
                  <a:pt x="9988" y="9925"/>
                </a:lnTo>
                <a:lnTo>
                  <a:pt x="9988" y="7436"/>
                </a:lnTo>
                <a:lnTo>
                  <a:pt x="10429" y="7436"/>
                </a:lnTo>
                <a:cubicBezTo>
                  <a:pt x="10649" y="7436"/>
                  <a:pt x="10870" y="7247"/>
                  <a:pt x="10870" y="7058"/>
                </a:cubicBezTo>
                <a:lnTo>
                  <a:pt x="10870" y="3309"/>
                </a:lnTo>
                <a:close/>
                <a:moveTo>
                  <a:pt x="379" y="1"/>
                </a:moveTo>
                <a:cubicBezTo>
                  <a:pt x="158" y="1"/>
                  <a:pt x="1" y="190"/>
                  <a:pt x="1" y="379"/>
                </a:cubicBezTo>
                <a:lnTo>
                  <a:pt x="1" y="10334"/>
                </a:lnTo>
                <a:cubicBezTo>
                  <a:pt x="1" y="10555"/>
                  <a:pt x="190" y="10712"/>
                  <a:pt x="379" y="10712"/>
                </a:cubicBezTo>
                <a:lnTo>
                  <a:pt x="12224" y="10712"/>
                </a:lnTo>
                <a:cubicBezTo>
                  <a:pt x="12476" y="10712"/>
                  <a:pt x="12665" y="10523"/>
                  <a:pt x="12665" y="10334"/>
                </a:cubicBezTo>
                <a:lnTo>
                  <a:pt x="12665" y="379"/>
                </a:lnTo>
                <a:cubicBezTo>
                  <a:pt x="12634" y="190"/>
                  <a:pt x="12445" y="1"/>
                  <a:pt x="1222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400"/>
          </a:p>
        </p:txBody>
      </p:sp>
      <p:grpSp>
        <p:nvGrpSpPr>
          <p:cNvPr id="131" name="Google Shape;5983;p86">
            <a:extLst>
              <a:ext uri="{FF2B5EF4-FFF2-40B4-BE49-F238E27FC236}">
                <a16:creationId xmlns:a16="http://schemas.microsoft.com/office/drawing/2014/main" id="{5041432D-E798-C590-797B-5D3486835419}"/>
              </a:ext>
            </a:extLst>
          </p:cNvPr>
          <p:cNvGrpSpPr/>
          <p:nvPr/>
        </p:nvGrpSpPr>
        <p:grpSpPr>
          <a:xfrm>
            <a:off x="7369112" y="3452313"/>
            <a:ext cx="615051" cy="616007"/>
            <a:chOff x="-38538975" y="3954250"/>
            <a:chExt cx="318225" cy="316650"/>
          </a:xfrm>
          <a:solidFill>
            <a:schemeClr val="bg1"/>
          </a:solidFill>
        </p:grpSpPr>
        <p:sp>
          <p:nvSpPr>
            <p:cNvPr id="132" name="Google Shape;5984;p86">
              <a:extLst>
                <a:ext uri="{FF2B5EF4-FFF2-40B4-BE49-F238E27FC236}">
                  <a16:creationId xmlns:a16="http://schemas.microsoft.com/office/drawing/2014/main" id="{73AA12CC-AD02-B386-DBFF-F83178205899}"/>
                </a:ext>
              </a:extLst>
            </p:cNvPr>
            <p:cNvSpPr/>
            <p:nvPr/>
          </p:nvSpPr>
          <p:spPr>
            <a:xfrm>
              <a:off x="-38538975" y="3954250"/>
              <a:ext cx="254425" cy="253625"/>
            </a:xfrm>
            <a:custGeom>
              <a:avLst/>
              <a:gdLst/>
              <a:ahLst/>
              <a:cxnLst/>
              <a:rect l="l" t="t" r="r" b="b"/>
              <a:pathLst>
                <a:path w="10177" h="10145" extrusionOk="0">
                  <a:moveTo>
                    <a:pt x="5104" y="3813"/>
                  </a:moveTo>
                  <a:cubicBezTo>
                    <a:pt x="5797" y="3813"/>
                    <a:pt x="6364" y="4348"/>
                    <a:pt x="6364" y="5073"/>
                  </a:cubicBezTo>
                  <a:cubicBezTo>
                    <a:pt x="6364" y="5766"/>
                    <a:pt x="5797" y="6333"/>
                    <a:pt x="5104" y="6333"/>
                  </a:cubicBezTo>
                  <a:cubicBezTo>
                    <a:pt x="4379" y="6333"/>
                    <a:pt x="3844" y="5766"/>
                    <a:pt x="3844" y="5073"/>
                  </a:cubicBezTo>
                  <a:cubicBezTo>
                    <a:pt x="3844" y="4411"/>
                    <a:pt x="4411" y="3813"/>
                    <a:pt x="5104" y="3813"/>
                  </a:cubicBezTo>
                  <a:close/>
                  <a:moveTo>
                    <a:pt x="5104" y="0"/>
                  </a:moveTo>
                  <a:cubicBezTo>
                    <a:pt x="2300" y="0"/>
                    <a:pt x="0" y="2269"/>
                    <a:pt x="0" y="5073"/>
                  </a:cubicBezTo>
                  <a:cubicBezTo>
                    <a:pt x="63" y="7908"/>
                    <a:pt x="2300" y="10145"/>
                    <a:pt x="5104" y="10145"/>
                  </a:cubicBezTo>
                  <a:cubicBezTo>
                    <a:pt x="7877" y="10145"/>
                    <a:pt x="10176" y="7877"/>
                    <a:pt x="10176" y="5073"/>
                  </a:cubicBezTo>
                  <a:cubicBezTo>
                    <a:pt x="10176" y="2269"/>
                    <a:pt x="7877" y="0"/>
                    <a:pt x="5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3" name="Google Shape;5985;p86">
              <a:extLst>
                <a:ext uri="{FF2B5EF4-FFF2-40B4-BE49-F238E27FC236}">
                  <a16:creationId xmlns:a16="http://schemas.microsoft.com/office/drawing/2014/main" id="{5A7CF9E5-2338-6EB1-1ACB-EB92A80C61E7}"/>
                </a:ext>
              </a:extLst>
            </p:cNvPr>
            <p:cNvSpPr/>
            <p:nvPr/>
          </p:nvSpPr>
          <p:spPr>
            <a:xfrm>
              <a:off x="-38496450" y="4081725"/>
              <a:ext cx="275700" cy="189175"/>
            </a:xfrm>
            <a:custGeom>
              <a:avLst/>
              <a:gdLst/>
              <a:ahLst/>
              <a:cxnLst/>
              <a:rect l="l" t="t" r="r" b="b"/>
              <a:pathLst>
                <a:path w="11028" h="7567" extrusionOk="0">
                  <a:moveTo>
                    <a:pt x="9774" y="0"/>
                  </a:moveTo>
                  <a:cubicBezTo>
                    <a:pt x="9040" y="0"/>
                    <a:pt x="8444" y="548"/>
                    <a:pt x="8444" y="1265"/>
                  </a:cubicBezTo>
                  <a:cubicBezTo>
                    <a:pt x="8444" y="1801"/>
                    <a:pt x="8790" y="2305"/>
                    <a:pt x="9295" y="2463"/>
                  </a:cubicBezTo>
                  <a:lnTo>
                    <a:pt x="9295" y="2967"/>
                  </a:lnTo>
                  <a:cubicBezTo>
                    <a:pt x="9295" y="4416"/>
                    <a:pt x="8192" y="5645"/>
                    <a:pt x="6774" y="5834"/>
                  </a:cubicBezTo>
                  <a:lnTo>
                    <a:pt x="6774" y="4825"/>
                  </a:lnTo>
                  <a:cubicBezTo>
                    <a:pt x="5829" y="5487"/>
                    <a:pt x="4663" y="5865"/>
                    <a:pt x="3403" y="5865"/>
                  </a:cubicBezTo>
                  <a:cubicBezTo>
                    <a:pt x="2143" y="5865"/>
                    <a:pt x="977" y="5487"/>
                    <a:pt x="1" y="4825"/>
                  </a:cubicBezTo>
                  <a:lnTo>
                    <a:pt x="1" y="6306"/>
                  </a:lnTo>
                  <a:cubicBezTo>
                    <a:pt x="1" y="7031"/>
                    <a:pt x="568" y="7566"/>
                    <a:pt x="1261" y="7566"/>
                  </a:cubicBezTo>
                  <a:lnTo>
                    <a:pt x="5388" y="7566"/>
                  </a:lnTo>
                  <a:cubicBezTo>
                    <a:pt x="5955" y="7566"/>
                    <a:pt x="6459" y="7220"/>
                    <a:pt x="6617" y="6716"/>
                  </a:cubicBezTo>
                  <a:cubicBezTo>
                    <a:pt x="8601" y="6495"/>
                    <a:pt x="10082" y="4920"/>
                    <a:pt x="10114" y="2904"/>
                  </a:cubicBezTo>
                  <a:lnTo>
                    <a:pt x="10114" y="2400"/>
                  </a:lnTo>
                  <a:cubicBezTo>
                    <a:pt x="10649" y="2211"/>
                    <a:pt x="11027" y="1706"/>
                    <a:pt x="10996" y="1108"/>
                  </a:cubicBezTo>
                  <a:cubicBezTo>
                    <a:pt x="10964" y="572"/>
                    <a:pt x="10492" y="100"/>
                    <a:pt x="9893" y="5"/>
                  </a:cubicBezTo>
                  <a:cubicBezTo>
                    <a:pt x="9853" y="2"/>
                    <a:pt x="9813" y="0"/>
                    <a:pt x="9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34" name="Google Shape;5986;p86">
            <a:extLst>
              <a:ext uri="{FF2B5EF4-FFF2-40B4-BE49-F238E27FC236}">
                <a16:creationId xmlns:a16="http://schemas.microsoft.com/office/drawing/2014/main" id="{3F6EAC6A-1B94-FB77-0E2F-126DC1F583AE}"/>
              </a:ext>
            </a:extLst>
          </p:cNvPr>
          <p:cNvGrpSpPr/>
          <p:nvPr/>
        </p:nvGrpSpPr>
        <p:grpSpPr>
          <a:xfrm>
            <a:off x="9805137" y="3428807"/>
            <a:ext cx="621091" cy="619071"/>
            <a:chOff x="-37385100" y="3949908"/>
            <a:chExt cx="321350" cy="318225"/>
          </a:xfrm>
          <a:solidFill>
            <a:schemeClr val="bg1"/>
          </a:solidFill>
        </p:grpSpPr>
        <p:sp>
          <p:nvSpPr>
            <p:cNvPr id="135" name="Google Shape;5987;p86">
              <a:extLst>
                <a:ext uri="{FF2B5EF4-FFF2-40B4-BE49-F238E27FC236}">
                  <a16:creationId xmlns:a16="http://schemas.microsoft.com/office/drawing/2014/main" id="{9BFB4663-8075-9320-DED0-B1001A149B80}"/>
                </a:ext>
              </a:extLst>
            </p:cNvPr>
            <p:cNvSpPr/>
            <p:nvPr/>
          </p:nvSpPr>
          <p:spPr>
            <a:xfrm>
              <a:off x="-37190575" y="4145233"/>
              <a:ext cx="126825" cy="122900"/>
            </a:xfrm>
            <a:custGeom>
              <a:avLst/>
              <a:gdLst/>
              <a:ahLst/>
              <a:cxnLst/>
              <a:rect l="l" t="t" r="r" b="b"/>
              <a:pathLst>
                <a:path w="5073" h="4916" extrusionOk="0">
                  <a:moveTo>
                    <a:pt x="2238" y="1"/>
                  </a:moveTo>
                  <a:cubicBezTo>
                    <a:pt x="1986" y="442"/>
                    <a:pt x="1671" y="820"/>
                    <a:pt x="1324" y="1229"/>
                  </a:cubicBezTo>
                  <a:cubicBezTo>
                    <a:pt x="946" y="1671"/>
                    <a:pt x="473" y="1986"/>
                    <a:pt x="1" y="2238"/>
                  </a:cubicBezTo>
                  <a:lnTo>
                    <a:pt x="2206" y="4443"/>
                  </a:lnTo>
                  <a:cubicBezTo>
                    <a:pt x="2521" y="4758"/>
                    <a:pt x="2923" y="4916"/>
                    <a:pt x="3325" y="4916"/>
                  </a:cubicBezTo>
                  <a:cubicBezTo>
                    <a:pt x="3726" y="4916"/>
                    <a:pt x="4128" y="4758"/>
                    <a:pt x="4443" y="4443"/>
                  </a:cubicBezTo>
                  <a:cubicBezTo>
                    <a:pt x="5073" y="3813"/>
                    <a:pt x="5073" y="2836"/>
                    <a:pt x="4443" y="2206"/>
                  </a:cubicBezTo>
                  <a:lnTo>
                    <a:pt x="223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6" name="Google Shape;5988;p86">
              <a:extLst>
                <a:ext uri="{FF2B5EF4-FFF2-40B4-BE49-F238E27FC236}">
                  <a16:creationId xmlns:a16="http://schemas.microsoft.com/office/drawing/2014/main" id="{CABECF00-7C4B-0AC7-6385-D9743529AFDE}"/>
                </a:ext>
              </a:extLst>
            </p:cNvPr>
            <p:cNvSpPr/>
            <p:nvPr/>
          </p:nvSpPr>
          <p:spPr>
            <a:xfrm>
              <a:off x="-37385100" y="3949908"/>
              <a:ext cx="248125" cy="248950"/>
            </a:xfrm>
            <a:custGeom>
              <a:avLst/>
              <a:gdLst/>
              <a:ahLst/>
              <a:cxnLst/>
              <a:rect l="l" t="t" r="r" b="b"/>
              <a:pathLst>
                <a:path w="9925" h="9958" extrusionOk="0">
                  <a:moveTo>
                    <a:pt x="4978" y="1702"/>
                  </a:moveTo>
                  <a:cubicBezTo>
                    <a:pt x="6774" y="1702"/>
                    <a:pt x="8286" y="3214"/>
                    <a:pt x="8286" y="5010"/>
                  </a:cubicBezTo>
                  <a:cubicBezTo>
                    <a:pt x="8254" y="5892"/>
                    <a:pt x="7939" y="6711"/>
                    <a:pt x="7341" y="7310"/>
                  </a:cubicBezTo>
                  <a:cubicBezTo>
                    <a:pt x="6742" y="7908"/>
                    <a:pt x="5923" y="8318"/>
                    <a:pt x="4978" y="8318"/>
                  </a:cubicBezTo>
                  <a:cubicBezTo>
                    <a:pt x="3151" y="8318"/>
                    <a:pt x="1670" y="6837"/>
                    <a:pt x="1670" y="5010"/>
                  </a:cubicBezTo>
                  <a:cubicBezTo>
                    <a:pt x="1670" y="3214"/>
                    <a:pt x="3151" y="1702"/>
                    <a:pt x="4978" y="1702"/>
                  </a:cubicBezTo>
                  <a:close/>
                  <a:moveTo>
                    <a:pt x="4978" y="1"/>
                  </a:moveTo>
                  <a:cubicBezTo>
                    <a:pt x="2268" y="1"/>
                    <a:pt x="0" y="2269"/>
                    <a:pt x="0" y="4978"/>
                  </a:cubicBezTo>
                  <a:cubicBezTo>
                    <a:pt x="0" y="7688"/>
                    <a:pt x="2268" y="9956"/>
                    <a:pt x="4978" y="9956"/>
                  </a:cubicBezTo>
                  <a:cubicBezTo>
                    <a:pt x="5013" y="9957"/>
                    <a:pt x="5048" y="9957"/>
                    <a:pt x="5083" y="9957"/>
                  </a:cubicBezTo>
                  <a:cubicBezTo>
                    <a:pt x="6367" y="9957"/>
                    <a:pt x="7586" y="9395"/>
                    <a:pt x="8506" y="8444"/>
                  </a:cubicBezTo>
                  <a:cubicBezTo>
                    <a:pt x="9420" y="7499"/>
                    <a:pt x="9924" y="6270"/>
                    <a:pt x="9924" y="4978"/>
                  </a:cubicBezTo>
                  <a:cubicBezTo>
                    <a:pt x="9924" y="2269"/>
                    <a:pt x="7687" y="1"/>
                    <a:pt x="49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37" name="Google Shape;6005;p86">
            <a:extLst>
              <a:ext uri="{FF2B5EF4-FFF2-40B4-BE49-F238E27FC236}">
                <a16:creationId xmlns:a16="http://schemas.microsoft.com/office/drawing/2014/main" id="{D7E222BC-D292-30EE-EABC-BCBC0529F387}"/>
              </a:ext>
            </a:extLst>
          </p:cNvPr>
          <p:cNvGrpSpPr/>
          <p:nvPr/>
        </p:nvGrpSpPr>
        <p:grpSpPr>
          <a:xfrm>
            <a:off x="6535131" y="4660387"/>
            <a:ext cx="541719" cy="545216"/>
            <a:chOff x="-40011050" y="3972375"/>
            <a:chExt cx="316650" cy="316625"/>
          </a:xfrm>
          <a:solidFill>
            <a:schemeClr val="bg1"/>
          </a:solidFill>
        </p:grpSpPr>
        <p:sp>
          <p:nvSpPr>
            <p:cNvPr id="138" name="Google Shape;6006;p86">
              <a:extLst>
                <a:ext uri="{FF2B5EF4-FFF2-40B4-BE49-F238E27FC236}">
                  <a16:creationId xmlns:a16="http://schemas.microsoft.com/office/drawing/2014/main" id="{F09F25EA-35C8-3D83-1629-111A7138755E}"/>
                </a:ext>
              </a:extLst>
            </p:cNvPr>
            <p:cNvSpPr/>
            <p:nvPr/>
          </p:nvSpPr>
          <p:spPr>
            <a:xfrm>
              <a:off x="-40011050" y="3972375"/>
              <a:ext cx="316650" cy="232350"/>
            </a:xfrm>
            <a:custGeom>
              <a:avLst/>
              <a:gdLst/>
              <a:ahLst/>
              <a:cxnLst/>
              <a:rect l="l" t="t" r="r" b="b"/>
              <a:pathLst>
                <a:path w="12666" h="9294" extrusionOk="0">
                  <a:moveTo>
                    <a:pt x="11405" y="1701"/>
                  </a:moveTo>
                  <a:cubicBezTo>
                    <a:pt x="11626" y="1701"/>
                    <a:pt x="11846" y="1890"/>
                    <a:pt x="11846" y="2142"/>
                  </a:cubicBezTo>
                  <a:cubicBezTo>
                    <a:pt x="11846" y="3749"/>
                    <a:pt x="11090" y="4663"/>
                    <a:pt x="9956" y="4978"/>
                  </a:cubicBezTo>
                  <a:cubicBezTo>
                    <a:pt x="10051" y="4631"/>
                    <a:pt x="10145" y="4222"/>
                    <a:pt x="10145" y="3844"/>
                  </a:cubicBezTo>
                  <a:lnTo>
                    <a:pt x="10145" y="1701"/>
                  </a:lnTo>
                  <a:close/>
                  <a:moveTo>
                    <a:pt x="2584" y="1701"/>
                  </a:moveTo>
                  <a:lnTo>
                    <a:pt x="2584" y="3812"/>
                  </a:lnTo>
                  <a:cubicBezTo>
                    <a:pt x="2584" y="4222"/>
                    <a:pt x="2647" y="4600"/>
                    <a:pt x="2773" y="5009"/>
                  </a:cubicBezTo>
                  <a:cubicBezTo>
                    <a:pt x="1639" y="4694"/>
                    <a:pt x="851" y="3781"/>
                    <a:pt x="851" y="2142"/>
                  </a:cubicBezTo>
                  <a:cubicBezTo>
                    <a:pt x="851" y="1890"/>
                    <a:pt x="1040" y="1701"/>
                    <a:pt x="1292" y="1701"/>
                  </a:cubicBezTo>
                  <a:close/>
                  <a:moveTo>
                    <a:pt x="4065" y="3655"/>
                  </a:moveTo>
                  <a:cubicBezTo>
                    <a:pt x="4317" y="3655"/>
                    <a:pt x="4506" y="3875"/>
                    <a:pt x="4506" y="4096"/>
                  </a:cubicBezTo>
                  <a:cubicBezTo>
                    <a:pt x="4506" y="4631"/>
                    <a:pt x="4821" y="5041"/>
                    <a:pt x="5262" y="5261"/>
                  </a:cubicBezTo>
                  <a:cubicBezTo>
                    <a:pt x="5451" y="5324"/>
                    <a:pt x="5577" y="5608"/>
                    <a:pt x="5482" y="5797"/>
                  </a:cubicBezTo>
                  <a:cubicBezTo>
                    <a:pt x="5431" y="5952"/>
                    <a:pt x="5229" y="6065"/>
                    <a:pt x="5054" y="6065"/>
                  </a:cubicBezTo>
                  <a:cubicBezTo>
                    <a:pt x="5017" y="6065"/>
                    <a:pt x="4980" y="6060"/>
                    <a:pt x="4947" y="6049"/>
                  </a:cubicBezTo>
                  <a:cubicBezTo>
                    <a:pt x="4128" y="5734"/>
                    <a:pt x="3655" y="4946"/>
                    <a:pt x="3655" y="4096"/>
                  </a:cubicBezTo>
                  <a:cubicBezTo>
                    <a:pt x="3655" y="3875"/>
                    <a:pt x="3844" y="3655"/>
                    <a:pt x="4065" y="3655"/>
                  </a:cubicBezTo>
                  <a:close/>
                  <a:moveTo>
                    <a:pt x="2993" y="0"/>
                  </a:moveTo>
                  <a:cubicBezTo>
                    <a:pt x="2741" y="0"/>
                    <a:pt x="2552" y="189"/>
                    <a:pt x="2552" y="441"/>
                  </a:cubicBezTo>
                  <a:lnTo>
                    <a:pt x="2552" y="882"/>
                  </a:lnTo>
                  <a:lnTo>
                    <a:pt x="1261" y="882"/>
                  </a:lnTo>
                  <a:cubicBezTo>
                    <a:pt x="536" y="882"/>
                    <a:pt x="1" y="1418"/>
                    <a:pt x="1" y="2142"/>
                  </a:cubicBezTo>
                  <a:cubicBezTo>
                    <a:pt x="1" y="4568"/>
                    <a:pt x="1513" y="5797"/>
                    <a:pt x="3183" y="5923"/>
                  </a:cubicBezTo>
                  <a:cubicBezTo>
                    <a:pt x="4159" y="7372"/>
                    <a:pt x="5073" y="7089"/>
                    <a:pt x="5073" y="7687"/>
                  </a:cubicBezTo>
                  <a:cubicBezTo>
                    <a:pt x="5073" y="8286"/>
                    <a:pt x="4821" y="8884"/>
                    <a:pt x="4443" y="9294"/>
                  </a:cubicBezTo>
                  <a:lnTo>
                    <a:pt x="8192" y="9294"/>
                  </a:lnTo>
                  <a:cubicBezTo>
                    <a:pt x="7782" y="8884"/>
                    <a:pt x="7562" y="8286"/>
                    <a:pt x="7562" y="7687"/>
                  </a:cubicBezTo>
                  <a:cubicBezTo>
                    <a:pt x="7562" y="7089"/>
                    <a:pt x="8507" y="7372"/>
                    <a:pt x="9484" y="5923"/>
                  </a:cubicBezTo>
                  <a:cubicBezTo>
                    <a:pt x="11216" y="5797"/>
                    <a:pt x="12666" y="4537"/>
                    <a:pt x="12666" y="2142"/>
                  </a:cubicBezTo>
                  <a:cubicBezTo>
                    <a:pt x="12666" y="1418"/>
                    <a:pt x="12098" y="882"/>
                    <a:pt x="11405" y="882"/>
                  </a:cubicBezTo>
                  <a:lnTo>
                    <a:pt x="10145" y="882"/>
                  </a:lnTo>
                  <a:lnTo>
                    <a:pt x="10145" y="441"/>
                  </a:lnTo>
                  <a:cubicBezTo>
                    <a:pt x="10145" y="189"/>
                    <a:pt x="9956" y="0"/>
                    <a:pt x="97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39" name="Google Shape;6007;p86">
              <a:extLst>
                <a:ext uri="{FF2B5EF4-FFF2-40B4-BE49-F238E27FC236}">
                  <a16:creationId xmlns:a16="http://schemas.microsoft.com/office/drawing/2014/main" id="{6E8E8DA3-D07F-547D-AEB6-827B67E52BF9}"/>
                </a:ext>
              </a:extLst>
            </p:cNvPr>
            <p:cNvSpPr/>
            <p:nvPr/>
          </p:nvSpPr>
          <p:spPr>
            <a:xfrm>
              <a:off x="-39950400" y="4225975"/>
              <a:ext cx="194575" cy="63025"/>
            </a:xfrm>
            <a:custGeom>
              <a:avLst/>
              <a:gdLst/>
              <a:ahLst/>
              <a:cxnLst/>
              <a:rect l="l" t="t" r="r" b="b"/>
              <a:pathLst>
                <a:path w="7783" h="2521" extrusionOk="0">
                  <a:moveTo>
                    <a:pt x="757" y="1"/>
                  </a:moveTo>
                  <a:lnTo>
                    <a:pt x="63" y="1954"/>
                  </a:lnTo>
                  <a:cubicBezTo>
                    <a:pt x="0" y="2237"/>
                    <a:pt x="158" y="2521"/>
                    <a:pt x="473" y="2521"/>
                  </a:cubicBezTo>
                  <a:lnTo>
                    <a:pt x="7278" y="2521"/>
                  </a:lnTo>
                  <a:cubicBezTo>
                    <a:pt x="7593" y="2521"/>
                    <a:pt x="7782" y="2237"/>
                    <a:pt x="7688" y="1954"/>
                  </a:cubicBezTo>
                  <a:lnTo>
                    <a:pt x="699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40" name="Google Shape;6020;p86">
            <a:extLst>
              <a:ext uri="{FF2B5EF4-FFF2-40B4-BE49-F238E27FC236}">
                <a16:creationId xmlns:a16="http://schemas.microsoft.com/office/drawing/2014/main" id="{BD97BBC0-A09C-3608-C9A7-A5B735E6C41A}"/>
              </a:ext>
            </a:extLst>
          </p:cNvPr>
          <p:cNvGrpSpPr/>
          <p:nvPr/>
        </p:nvGrpSpPr>
        <p:grpSpPr>
          <a:xfrm>
            <a:off x="8197749" y="3444013"/>
            <a:ext cx="363891" cy="616007"/>
            <a:chOff x="-38109725" y="3955025"/>
            <a:chExt cx="188275" cy="316650"/>
          </a:xfrm>
          <a:solidFill>
            <a:schemeClr val="bg1"/>
          </a:solidFill>
        </p:grpSpPr>
        <p:sp>
          <p:nvSpPr>
            <p:cNvPr id="141" name="Google Shape;6021;p86">
              <a:extLst>
                <a:ext uri="{FF2B5EF4-FFF2-40B4-BE49-F238E27FC236}">
                  <a16:creationId xmlns:a16="http://schemas.microsoft.com/office/drawing/2014/main" id="{E9652E48-3B66-F71D-49F6-4258DE8C29E4}"/>
                </a:ext>
              </a:extLst>
            </p:cNvPr>
            <p:cNvSpPr/>
            <p:nvPr/>
          </p:nvSpPr>
          <p:spPr>
            <a:xfrm>
              <a:off x="-38109725" y="3955025"/>
              <a:ext cx="188275" cy="220575"/>
            </a:xfrm>
            <a:custGeom>
              <a:avLst/>
              <a:gdLst/>
              <a:ahLst/>
              <a:cxnLst/>
              <a:rect l="l" t="t" r="r" b="b"/>
              <a:pathLst>
                <a:path w="7531" h="8823" extrusionOk="0">
                  <a:moveTo>
                    <a:pt x="3372" y="1"/>
                  </a:moveTo>
                  <a:lnTo>
                    <a:pt x="95" y="5703"/>
                  </a:lnTo>
                  <a:cubicBezTo>
                    <a:pt x="1" y="5829"/>
                    <a:pt x="1" y="5987"/>
                    <a:pt x="95" y="6113"/>
                  </a:cubicBezTo>
                  <a:lnTo>
                    <a:pt x="1418" y="8822"/>
                  </a:lnTo>
                  <a:lnTo>
                    <a:pt x="6081" y="8822"/>
                  </a:lnTo>
                  <a:lnTo>
                    <a:pt x="7467" y="6113"/>
                  </a:lnTo>
                  <a:cubicBezTo>
                    <a:pt x="7530" y="5987"/>
                    <a:pt x="7499" y="5829"/>
                    <a:pt x="7467" y="5703"/>
                  </a:cubicBezTo>
                  <a:lnTo>
                    <a:pt x="4191" y="1"/>
                  </a:lnTo>
                  <a:lnTo>
                    <a:pt x="4191" y="4727"/>
                  </a:lnTo>
                  <a:cubicBezTo>
                    <a:pt x="4663" y="4884"/>
                    <a:pt x="5010" y="5357"/>
                    <a:pt x="5010" y="5892"/>
                  </a:cubicBezTo>
                  <a:cubicBezTo>
                    <a:pt x="5010" y="6585"/>
                    <a:pt x="4474" y="7121"/>
                    <a:pt x="3750" y="7121"/>
                  </a:cubicBezTo>
                  <a:cubicBezTo>
                    <a:pt x="3088" y="7121"/>
                    <a:pt x="2521" y="6585"/>
                    <a:pt x="2521" y="5892"/>
                  </a:cubicBezTo>
                  <a:cubicBezTo>
                    <a:pt x="2521" y="5357"/>
                    <a:pt x="2899" y="4916"/>
                    <a:pt x="3372" y="4727"/>
                  </a:cubicBezTo>
                  <a:lnTo>
                    <a:pt x="337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2" name="Google Shape;6022;p86">
              <a:extLst>
                <a:ext uri="{FF2B5EF4-FFF2-40B4-BE49-F238E27FC236}">
                  <a16:creationId xmlns:a16="http://schemas.microsoft.com/office/drawing/2014/main" id="{9CC5299E-866D-E6DC-9B6A-38F78ED31C5C}"/>
                </a:ext>
              </a:extLst>
            </p:cNvPr>
            <p:cNvSpPr/>
            <p:nvPr/>
          </p:nvSpPr>
          <p:spPr>
            <a:xfrm>
              <a:off x="-38067200" y="4196050"/>
              <a:ext cx="104775" cy="75625"/>
            </a:xfrm>
            <a:custGeom>
              <a:avLst/>
              <a:gdLst/>
              <a:ahLst/>
              <a:cxnLst/>
              <a:rect l="l" t="t" r="r" b="b"/>
              <a:pathLst>
                <a:path w="4191" h="3025" extrusionOk="0">
                  <a:moveTo>
                    <a:pt x="32" y="0"/>
                  </a:moveTo>
                  <a:lnTo>
                    <a:pt x="32" y="2615"/>
                  </a:lnTo>
                  <a:cubicBezTo>
                    <a:pt x="1" y="2836"/>
                    <a:pt x="190" y="3025"/>
                    <a:pt x="442" y="3025"/>
                  </a:cubicBezTo>
                  <a:lnTo>
                    <a:pt x="3750" y="3025"/>
                  </a:lnTo>
                  <a:cubicBezTo>
                    <a:pt x="3970" y="3025"/>
                    <a:pt x="4191" y="2836"/>
                    <a:pt x="4191" y="2615"/>
                  </a:cubicBezTo>
                  <a:lnTo>
                    <a:pt x="4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43" name="Google Shape;6038;p86">
            <a:extLst>
              <a:ext uri="{FF2B5EF4-FFF2-40B4-BE49-F238E27FC236}">
                <a16:creationId xmlns:a16="http://schemas.microsoft.com/office/drawing/2014/main" id="{F4CCA325-F072-8309-2112-24A32BDF7020}"/>
              </a:ext>
            </a:extLst>
          </p:cNvPr>
          <p:cNvGrpSpPr/>
          <p:nvPr/>
        </p:nvGrpSpPr>
        <p:grpSpPr>
          <a:xfrm>
            <a:off x="5061407" y="3472662"/>
            <a:ext cx="605919" cy="616785"/>
            <a:chOff x="-39647175" y="3972000"/>
            <a:chExt cx="313500" cy="317050"/>
          </a:xfrm>
          <a:solidFill>
            <a:schemeClr val="bg1"/>
          </a:solidFill>
        </p:grpSpPr>
        <p:sp>
          <p:nvSpPr>
            <p:cNvPr id="144" name="Google Shape;6039;p86">
              <a:extLst>
                <a:ext uri="{FF2B5EF4-FFF2-40B4-BE49-F238E27FC236}">
                  <a16:creationId xmlns:a16="http://schemas.microsoft.com/office/drawing/2014/main" id="{2C1BFD5F-0AD4-B7C0-2C16-9ACDD77A7489}"/>
                </a:ext>
              </a:extLst>
            </p:cNvPr>
            <p:cNvSpPr/>
            <p:nvPr/>
          </p:nvSpPr>
          <p:spPr>
            <a:xfrm>
              <a:off x="-39647175" y="3972000"/>
              <a:ext cx="95325" cy="153975"/>
            </a:xfrm>
            <a:custGeom>
              <a:avLst/>
              <a:gdLst/>
              <a:ahLst/>
              <a:cxnLst/>
              <a:rect l="l" t="t" r="r" b="b"/>
              <a:pathLst>
                <a:path w="3813" h="6159" extrusionOk="0">
                  <a:moveTo>
                    <a:pt x="1698" y="1"/>
                  </a:moveTo>
                  <a:cubicBezTo>
                    <a:pt x="1520" y="1"/>
                    <a:pt x="1373" y="138"/>
                    <a:pt x="1293" y="299"/>
                  </a:cubicBezTo>
                  <a:lnTo>
                    <a:pt x="1" y="5119"/>
                  </a:lnTo>
                  <a:cubicBezTo>
                    <a:pt x="1" y="5308"/>
                    <a:pt x="127" y="5528"/>
                    <a:pt x="316" y="5623"/>
                  </a:cubicBezTo>
                  <a:lnTo>
                    <a:pt x="2332" y="6158"/>
                  </a:lnTo>
                  <a:cubicBezTo>
                    <a:pt x="3277" y="2630"/>
                    <a:pt x="2868" y="4111"/>
                    <a:pt x="3813" y="582"/>
                  </a:cubicBezTo>
                  <a:lnTo>
                    <a:pt x="1797" y="15"/>
                  </a:lnTo>
                  <a:cubicBezTo>
                    <a:pt x="1763" y="5"/>
                    <a:pt x="1730" y="1"/>
                    <a:pt x="16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5" name="Google Shape;6040;p86">
              <a:extLst>
                <a:ext uri="{FF2B5EF4-FFF2-40B4-BE49-F238E27FC236}">
                  <a16:creationId xmlns:a16="http://schemas.microsoft.com/office/drawing/2014/main" id="{609A5FA5-96D9-F74D-937B-A45DF2C179FF}"/>
                </a:ext>
              </a:extLst>
            </p:cNvPr>
            <p:cNvSpPr/>
            <p:nvPr/>
          </p:nvSpPr>
          <p:spPr>
            <a:xfrm>
              <a:off x="-39588875" y="4011750"/>
              <a:ext cx="216600" cy="277300"/>
            </a:xfrm>
            <a:custGeom>
              <a:avLst/>
              <a:gdLst/>
              <a:ahLst/>
              <a:cxnLst/>
              <a:rect l="l" t="t" r="r" b="b"/>
              <a:pathLst>
                <a:path w="8664" h="11092" extrusionOk="0">
                  <a:moveTo>
                    <a:pt x="4348" y="3466"/>
                  </a:moveTo>
                  <a:cubicBezTo>
                    <a:pt x="4820" y="3466"/>
                    <a:pt x="5199" y="3844"/>
                    <a:pt x="5199" y="4316"/>
                  </a:cubicBezTo>
                  <a:cubicBezTo>
                    <a:pt x="5199" y="4789"/>
                    <a:pt x="4820" y="5136"/>
                    <a:pt x="4348" y="5136"/>
                  </a:cubicBezTo>
                  <a:cubicBezTo>
                    <a:pt x="3907" y="5136"/>
                    <a:pt x="3529" y="4789"/>
                    <a:pt x="3529" y="4316"/>
                  </a:cubicBezTo>
                  <a:cubicBezTo>
                    <a:pt x="3529" y="3875"/>
                    <a:pt x="3875" y="3466"/>
                    <a:pt x="4348" y="3466"/>
                  </a:cubicBezTo>
                  <a:close/>
                  <a:moveTo>
                    <a:pt x="5104" y="5766"/>
                  </a:moveTo>
                  <a:lnTo>
                    <a:pt x="6081" y="7624"/>
                  </a:lnTo>
                  <a:lnTo>
                    <a:pt x="2615" y="7624"/>
                  </a:lnTo>
                  <a:lnTo>
                    <a:pt x="3560" y="5766"/>
                  </a:lnTo>
                  <a:cubicBezTo>
                    <a:pt x="3812" y="5892"/>
                    <a:pt x="4096" y="5955"/>
                    <a:pt x="4348" y="5955"/>
                  </a:cubicBezTo>
                  <a:cubicBezTo>
                    <a:pt x="4631" y="5955"/>
                    <a:pt x="4883" y="5892"/>
                    <a:pt x="5104" y="5766"/>
                  </a:cubicBezTo>
                  <a:close/>
                  <a:moveTo>
                    <a:pt x="2048" y="0"/>
                  </a:moveTo>
                  <a:cubicBezTo>
                    <a:pt x="1386" y="2458"/>
                    <a:pt x="1638" y="1544"/>
                    <a:pt x="977" y="4001"/>
                  </a:cubicBezTo>
                  <a:lnTo>
                    <a:pt x="2678" y="4474"/>
                  </a:lnTo>
                  <a:cubicBezTo>
                    <a:pt x="2678" y="4726"/>
                    <a:pt x="2741" y="5010"/>
                    <a:pt x="2899" y="5199"/>
                  </a:cubicBezTo>
                  <a:lnTo>
                    <a:pt x="32" y="10523"/>
                  </a:lnTo>
                  <a:cubicBezTo>
                    <a:pt x="0" y="10680"/>
                    <a:pt x="63" y="10964"/>
                    <a:pt x="252" y="11027"/>
                  </a:cubicBezTo>
                  <a:cubicBezTo>
                    <a:pt x="328" y="11070"/>
                    <a:pt x="404" y="11091"/>
                    <a:pt x="475" y="11091"/>
                  </a:cubicBezTo>
                  <a:cubicBezTo>
                    <a:pt x="613" y="11091"/>
                    <a:pt x="737" y="11014"/>
                    <a:pt x="819" y="10869"/>
                  </a:cubicBezTo>
                  <a:lnTo>
                    <a:pt x="2143" y="8475"/>
                  </a:lnTo>
                  <a:lnTo>
                    <a:pt x="6490" y="8475"/>
                  </a:lnTo>
                  <a:lnTo>
                    <a:pt x="7845" y="10869"/>
                  </a:lnTo>
                  <a:cubicBezTo>
                    <a:pt x="7907" y="11014"/>
                    <a:pt x="8037" y="11091"/>
                    <a:pt x="8173" y="11091"/>
                  </a:cubicBezTo>
                  <a:cubicBezTo>
                    <a:pt x="8243" y="11091"/>
                    <a:pt x="8316" y="11070"/>
                    <a:pt x="8381" y="11027"/>
                  </a:cubicBezTo>
                  <a:cubicBezTo>
                    <a:pt x="8570" y="10932"/>
                    <a:pt x="8664" y="10680"/>
                    <a:pt x="8538" y="10491"/>
                  </a:cubicBezTo>
                  <a:lnTo>
                    <a:pt x="5734" y="5262"/>
                  </a:lnTo>
                  <a:lnTo>
                    <a:pt x="6585" y="5482"/>
                  </a:lnTo>
                  <a:cubicBezTo>
                    <a:pt x="7120" y="3434"/>
                    <a:pt x="6931" y="4222"/>
                    <a:pt x="7624" y="1513"/>
                  </a:cubicBezTo>
                  <a:lnTo>
                    <a:pt x="204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6" name="Google Shape;6041;p86">
              <a:extLst>
                <a:ext uri="{FF2B5EF4-FFF2-40B4-BE49-F238E27FC236}">
                  <a16:creationId xmlns:a16="http://schemas.microsoft.com/office/drawing/2014/main" id="{807817C7-8AAD-497D-68F4-4ECB99FA0473}"/>
                </a:ext>
              </a:extLst>
            </p:cNvPr>
            <p:cNvSpPr/>
            <p:nvPr/>
          </p:nvSpPr>
          <p:spPr>
            <a:xfrm>
              <a:off x="-39398275" y="4073975"/>
              <a:ext cx="64600" cy="71600"/>
            </a:xfrm>
            <a:custGeom>
              <a:avLst/>
              <a:gdLst/>
              <a:ahLst/>
              <a:cxnLst/>
              <a:rect l="l" t="t" r="r" b="b"/>
              <a:pathLst>
                <a:path w="2584" h="2864" extrusionOk="0">
                  <a:moveTo>
                    <a:pt x="630" y="0"/>
                  </a:moveTo>
                  <a:cubicBezTo>
                    <a:pt x="252" y="1449"/>
                    <a:pt x="410" y="945"/>
                    <a:pt x="0" y="2395"/>
                  </a:cubicBezTo>
                  <a:lnTo>
                    <a:pt x="1607" y="2836"/>
                  </a:lnTo>
                  <a:cubicBezTo>
                    <a:pt x="1658" y="2855"/>
                    <a:pt x="1707" y="2864"/>
                    <a:pt x="1753" y="2864"/>
                  </a:cubicBezTo>
                  <a:cubicBezTo>
                    <a:pt x="1932" y="2864"/>
                    <a:pt x="2067" y="2728"/>
                    <a:pt x="2143" y="2552"/>
                  </a:cubicBezTo>
                  <a:lnTo>
                    <a:pt x="2584" y="945"/>
                  </a:lnTo>
                  <a:cubicBezTo>
                    <a:pt x="2552" y="725"/>
                    <a:pt x="2458" y="473"/>
                    <a:pt x="2237" y="441"/>
                  </a:cubicBezTo>
                  <a:lnTo>
                    <a:pt x="6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47" name="Google Shape;6048;p86">
            <a:extLst>
              <a:ext uri="{FF2B5EF4-FFF2-40B4-BE49-F238E27FC236}">
                <a16:creationId xmlns:a16="http://schemas.microsoft.com/office/drawing/2014/main" id="{F573846B-FCC8-9C43-175D-295F04483CDD}"/>
              </a:ext>
            </a:extLst>
          </p:cNvPr>
          <p:cNvGrpSpPr/>
          <p:nvPr/>
        </p:nvGrpSpPr>
        <p:grpSpPr>
          <a:xfrm>
            <a:off x="8940377" y="3435035"/>
            <a:ext cx="608963" cy="619071"/>
            <a:chOff x="-37804925" y="3953450"/>
            <a:chExt cx="315075" cy="318225"/>
          </a:xfrm>
          <a:solidFill>
            <a:schemeClr val="bg1"/>
          </a:solidFill>
        </p:grpSpPr>
        <p:sp>
          <p:nvSpPr>
            <p:cNvPr id="148" name="Google Shape;6049;p86">
              <a:extLst>
                <a:ext uri="{FF2B5EF4-FFF2-40B4-BE49-F238E27FC236}">
                  <a16:creationId xmlns:a16="http://schemas.microsoft.com/office/drawing/2014/main" id="{6A89CA3B-3A3F-8D3E-1064-7D60F55E6C24}"/>
                </a:ext>
              </a:extLst>
            </p:cNvPr>
            <p:cNvSpPr/>
            <p:nvPr/>
          </p:nvSpPr>
          <p:spPr>
            <a:xfrm>
              <a:off x="-37614300" y="3955025"/>
              <a:ext cx="124450" cy="186200"/>
            </a:xfrm>
            <a:custGeom>
              <a:avLst/>
              <a:gdLst/>
              <a:ahLst/>
              <a:cxnLst/>
              <a:rect l="l" t="t" r="r" b="b"/>
              <a:pathLst>
                <a:path w="4978" h="7448" extrusionOk="0">
                  <a:moveTo>
                    <a:pt x="2489" y="820"/>
                  </a:moveTo>
                  <a:cubicBezTo>
                    <a:pt x="3403" y="820"/>
                    <a:pt x="4127" y="1576"/>
                    <a:pt x="4127" y="2490"/>
                  </a:cubicBezTo>
                  <a:cubicBezTo>
                    <a:pt x="4127" y="3372"/>
                    <a:pt x="3403" y="4128"/>
                    <a:pt x="2489" y="4128"/>
                  </a:cubicBezTo>
                  <a:cubicBezTo>
                    <a:pt x="1575" y="4128"/>
                    <a:pt x="819" y="3372"/>
                    <a:pt x="819" y="2490"/>
                  </a:cubicBezTo>
                  <a:cubicBezTo>
                    <a:pt x="819" y="1576"/>
                    <a:pt x="1575" y="820"/>
                    <a:pt x="2489" y="820"/>
                  </a:cubicBezTo>
                  <a:close/>
                  <a:moveTo>
                    <a:pt x="2489" y="1"/>
                  </a:moveTo>
                  <a:cubicBezTo>
                    <a:pt x="1103" y="1"/>
                    <a:pt x="0" y="1104"/>
                    <a:pt x="0" y="2490"/>
                  </a:cubicBezTo>
                  <a:cubicBezTo>
                    <a:pt x="0" y="3214"/>
                    <a:pt x="315" y="3845"/>
                    <a:pt x="819" y="4317"/>
                  </a:cubicBezTo>
                  <a:lnTo>
                    <a:pt x="819" y="7058"/>
                  </a:lnTo>
                  <a:cubicBezTo>
                    <a:pt x="819" y="7287"/>
                    <a:pt x="1012" y="7448"/>
                    <a:pt x="1225" y="7448"/>
                  </a:cubicBezTo>
                  <a:cubicBezTo>
                    <a:pt x="1334" y="7448"/>
                    <a:pt x="1448" y="7406"/>
                    <a:pt x="1544" y="7310"/>
                  </a:cubicBezTo>
                  <a:lnTo>
                    <a:pt x="2489" y="6365"/>
                  </a:lnTo>
                  <a:lnTo>
                    <a:pt x="3434" y="7310"/>
                  </a:lnTo>
                  <a:cubicBezTo>
                    <a:pt x="3530" y="7406"/>
                    <a:pt x="3640" y="7448"/>
                    <a:pt x="3744" y="7448"/>
                  </a:cubicBezTo>
                  <a:cubicBezTo>
                    <a:pt x="3948" y="7448"/>
                    <a:pt x="4127" y="7287"/>
                    <a:pt x="4127" y="7058"/>
                  </a:cubicBezTo>
                  <a:lnTo>
                    <a:pt x="4127" y="4317"/>
                  </a:lnTo>
                  <a:cubicBezTo>
                    <a:pt x="4663" y="3845"/>
                    <a:pt x="4978" y="3214"/>
                    <a:pt x="4978" y="2490"/>
                  </a:cubicBezTo>
                  <a:cubicBezTo>
                    <a:pt x="4978" y="1104"/>
                    <a:pt x="3875" y="1"/>
                    <a:pt x="24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49" name="Google Shape;6050;p86">
              <a:extLst>
                <a:ext uri="{FF2B5EF4-FFF2-40B4-BE49-F238E27FC236}">
                  <a16:creationId xmlns:a16="http://schemas.microsoft.com/office/drawing/2014/main" id="{3BDE82E4-A49B-4C6B-68C9-FF2B76AC2928}"/>
                </a:ext>
              </a:extLst>
            </p:cNvPr>
            <p:cNvSpPr/>
            <p:nvPr/>
          </p:nvSpPr>
          <p:spPr>
            <a:xfrm>
              <a:off x="-37761600" y="4230700"/>
              <a:ext cx="270175" cy="40975"/>
            </a:xfrm>
            <a:custGeom>
              <a:avLst/>
              <a:gdLst/>
              <a:ahLst/>
              <a:cxnLst/>
              <a:rect l="l" t="t" r="r" b="b"/>
              <a:pathLst>
                <a:path w="10807" h="1639" extrusionOk="0">
                  <a:moveTo>
                    <a:pt x="1450" y="1"/>
                  </a:moveTo>
                  <a:cubicBezTo>
                    <a:pt x="1292" y="788"/>
                    <a:pt x="662" y="1387"/>
                    <a:pt x="1" y="1639"/>
                  </a:cubicBezTo>
                  <a:lnTo>
                    <a:pt x="8822" y="1639"/>
                  </a:lnTo>
                  <a:cubicBezTo>
                    <a:pt x="9799" y="1639"/>
                    <a:pt x="10649" y="946"/>
                    <a:pt x="108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  <p:sp>
          <p:nvSpPr>
            <p:cNvPr id="150" name="Google Shape;6051;p86">
              <a:extLst>
                <a:ext uri="{FF2B5EF4-FFF2-40B4-BE49-F238E27FC236}">
                  <a16:creationId xmlns:a16="http://schemas.microsoft.com/office/drawing/2014/main" id="{9E06DA5C-266B-4393-0672-548254D4348A}"/>
                </a:ext>
              </a:extLst>
            </p:cNvPr>
            <p:cNvSpPr/>
            <p:nvPr/>
          </p:nvSpPr>
          <p:spPr>
            <a:xfrm>
              <a:off x="-37804925" y="3953450"/>
              <a:ext cx="274125" cy="295675"/>
            </a:xfrm>
            <a:custGeom>
              <a:avLst/>
              <a:gdLst/>
              <a:ahLst/>
              <a:cxnLst/>
              <a:rect l="l" t="t" r="r" b="b"/>
              <a:pathLst>
                <a:path w="10965" h="11827" extrusionOk="0">
                  <a:moveTo>
                    <a:pt x="379" y="1"/>
                  </a:moveTo>
                  <a:cubicBezTo>
                    <a:pt x="158" y="1"/>
                    <a:pt x="1" y="221"/>
                    <a:pt x="1" y="411"/>
                  </a:cubicBezTo>
                  <a:lnTo>
                    <a:pt x="1" y="10618"/>
                  </a:lnTo>
                  <a:cubicBezTo>
                    <a:pt x="1" y="11280"/>
                    <a:pt x="537" y="11815"/>
                    <a:pt x="1198" y="11815"/>
                  </a:cubicBezTo>
                  <a:cubicBezTo>
                    <a:pt x="1247" y="11823"/>
                    <a:pt x="1295" y="11826"/>
                    <a:pt x="1342" y="11826"/>
                  </a:cubicBezTo>
                  <a:cubicBezTo>
                    <a:pt x="1912" y="11826"/>
                    <a:pt x="2395" y="11318"/>
                    <a:pt x="2395" y="10650"/>
                  </a:cubicBezTo>
                  <a:cubicBezTo>
                    <a:pt x="2395" y="10398"/>
                    <a:pt x="2584" y="10272"/>
                    <a:pt x="2836" y="10272"/>
                  </a:cubicBezTo>
                  <a:lnTo>
                    <a:pt x="10965" y="10272"/>
                  </a:lnTo>
                  <a:lnTo>
                    <a:pt x="10965" y="8255"/>
                  </a:lnTo>
                  <a:cubicBezTo>
                    <a:pt x="10807" y="8161"/>
                    <a:pt x="10650" y="8098"/>
                    <a:pt x="10492" y="7972"/>
                  </a:cubicBezTo>
                  <a:lnTo>
                    <a:pt x="10146" y="7625"/>
                  </a:lnTo>
                  <a:lnTo>
                    <a:pt x="9799" y="7972"/>
                  </a:lnTo>
                  <a:cubicBezTo>
                    <a:pt x="9547" y="8224"/>
                    <a:pt x="9232" y="8318"/>
                    <a:pt x="8917" y="8318"/>
                  </a:cubicBezTo>
                  <a:cubicBezTo>
                    <a:pt x="8255" y="8318"/>
                    <a:pt x="7720" y="7783"/>
                    <a:pt x="7720" y="7058"/>
                  </a:cubicBezTo>
                  <a:lnTo>
                    <a:pt x="7720" y="4664"/>
                  </a:lnTo>
                  <a:cubicBezTo>
                    <a:pt x="7184" y="4065"/>
                    <a:pt x="6869" y="3309"/>
                    <a:pt x="6869" y="2490"/>
                  </a:cubicBezTo>
                  <a:cubicBezTo>
                    <a:pt x="6869" y="1513"/>
                    <a:pt x="7310" y="600"/>
                    <a:pt x="8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/>
            </a:p>
          </p:txBody>
        </p:sp>
      </p:grpSp>
      <p:grpSp>
        <p:nvGrpSpPr>
          <p:cNvPr id="151" name="Google Shape;5717;p85">
            <a:extLst>
              <a:ext uri="{FF2B5EF4-FFF2-40B4-BE49-F238E27FC236}">
                <a16:creationId xmlns:a16="http://schemas.microsoft.com/office/drawing/2014/main" id="{0288F838-4EB9-5902-DF5E-91DA8EDBFD84}"/>
              </a:ext>
            </a:extLst>
          </p:cNvPr>
          <p:cNvGrpSpPr/>
          <p:nvPr/>
        </p:nvGrpSpPr>
        <p:grpSpPr>
          <a:xfrm>
            <a:off x="7423788" y="4698063"/>
            <a:ext cx="656485" cy="517252"/>
            <a:chOff x="5629975" y="3255775"/>
            <a:chExt cx="504500" cy="397500"/>
          </a:xfrm>
          <a:solidFill>
            <a:schemeClr val="bg1"/>
          </a:solidFill>
        </p:grpSpPr>
        <p:sp>
          <p:nvSpPr>
            <p:cNvPr id="152" name="Google Shape;5718;p85">
              <a:extLst>
                <a:ext uri="{FF2B5EF4-FFF2-40B4-BE49-F238E27FC236}">
                  <a16:creationId xmlns:a16="http://schemas.microsoft.com/office/drawing/2014/main" id="{150607CC-64A1-291A-629D-BF3F15C2719A}"/>
                </a:ext>
              </a:extLst>
            </p:cNvPr>
            <p:cNvSpPr/>
            <p:nvPr/>
          </p:nvSpPr>
          <p:spPr>
            <a:xfrm>
              <a:off x="575637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3"/>
                    <a:pt x="2259" y="5736"/>
                  </a:cubicBezTo>
                  <a:cubicBezTo>
                    <a:pt x="3506" y="5733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153" name="Google Shape;5719;p85">
              <a:extLst>
                <a:ext uri="{FF2B5EF4-FFF2-40B4-BE49-F238E27FC236}">
                  <a16:creationId xmlns:a16="http://schemas.microsoft.com/office/drawing/2014/main" id="{8342929E-793E-C116-06FB-99EE17CB189D}"/>
                </a:ext>
              </a:extLst>
            </p:cNvPr>
            <p:cNvSpPr/>
            <p:nvPr/>
          </p:nvSpPr>
          <p:spPr>
            <a:xfrm>
              <a:off x="5629975" y="3374400"/>
              <a:ext cx="140575" cy="136175"/>
            </a:xfrm>
            <a:custGeom>
              <a:avLst/>
              <a:gdLst/>
              <a:ahLst/>
              <a:cxnLst/>
              <a:rect l="l" t="t" r="r" b="b"/>
              <a:pathLst>
                <a:path w="5623" h="5447" extrusionOk="0">
                  <a:moveTo>
                    <a:pt x="1951" y="0"/>
                  </a:moveTo>
                  <a:cubicBezTo>
                    <a:pt x="1711" y="0"/>
                    <a:pt x="1480" y="53"/>
                    <a:pt x="1269" y="175"/>
                  </a:cubicBezTo>
                  <a:cubicBezTo>
                    <a:pt x="1" y="907"/>
                    <a:pt x="582" y="3443"/>
                    <a:pt x="1088" y="4316"/>
                  </a:cubicBezTo>
                  <a:cubicBezTo>
                    <a:pt x="1506" y="5041"/>
                    <a:pt x="2265" y="5447"/>
                    <a:pt x="3045" y="5447"/>
                  </a:cubicBezTo>
                  <a:cubicBezTo>
                    <a:pt x="3428" y="5447"/>
                    <a:pt x="3816" y="5349"/>
                    <a:pt x="4172" y="5144"/>
                  </a:cubicBezTo>
                  <a:cubicBezTo>
                    <a:pt x="5253" y="4521"/>
                    <a:pt x="5623" y="3138"/>
                    <a:pt x="5000" y="2057"/>
                  </a:cubicBezTo>
                  <a:cubicBezTo>
                    <a:pt x="4578" y="1330"/>
                    <a:pt x="3149" y="0"/>
                    <a:pt x="1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154" name="Google Shape;5720;p85">
              <a:extLst>
                <a:ext uri="{FF2B5EF4-FFF2-40B4-BE49-F238E27FC236}">
                  <a16:creationId xmlns:a16="http://schemas.microsoft.com/office/drawing/2014/main" id="{193CD056-11AE-516F-EDF2-72220A2E048F}"/>
                </a:ext>
              </a:extLst>
            </p:cNvPr>
            <p:cNvSpPr/>
            <p:nvPr/>
          </p:nvSpPr>
          <p:spPr>
            <a:xfrm>
              <a:off x="5897525" y="3255775"/>
              <a:ext cx="112950" cy="143425"/>
            </a:xfrm>
            <a:custGeom>
              <a:avLst/>
              <a:gdLst/>
              <a:ahLst/>
              <a:cxnLst/>
              <a:rect l="l" t="t" r="r" b="b"/>
              <a:pathLst>
                <a:path w="4518" h="5737" extrusionOk="0">
                  <a:moveTo>
                    <a:pt x="2259" y="0"/>
                  </a:moveTo>
                  <a:cubicBezTo>
                    <a:pt x="793" y="0"/>
                    <a:pt x="1" y="2469"/>
                    <a:pt x="1" y="3478"/>
                  </a:cubicBezTo>
                  <a:cubicBezTo>
                    <a:pt x="1" y="4725"/>
                    <a:pt x="1013" y="5736"/>
                    <a:pt x="2259" y="5736"/>
                  </a:cubicBezTo>
                  <a:cubicBezTo>
                    <a:pt x="3506" y="5736"/>
                    <a:pt x="4518" y="4725"/>
                    <a:pt x="4518" y="3478"/>
                  </a:cubicBezTo>
                  <a:cubicBezTo>
                    <a:pt x="4518" y="2469"/>
                    <a:pt x="3729" y="0"/>
                    <a:pt x="2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155" name="Google Shape;5721;p85">
              <a:extLst>
                <a:ext uri="{FF2B5EF4-FFF2-40B4-BE49-F238E27FC236}">
                  <a16:creationId xmlns:a16="http://schemas.microsoft.com/office/drawing/2014/main" id="{D12D548E-2F85-0535-99E5-45FC5B456685}"/>
                </a:ext>
              </a:extLst>
            </p:cNvPr>
            <p:cNvSpPr/>
            <p:nvPr/>
          </p:nvSpPr>
          <p:spPr>
            <a:xfrm>
              <a:off x="5996075" y="3373900"/>
              <a:ext cx="138400" cy="136200"/>
            </a:xfrm>
            <a:custGeom>
              <a:avLst/>
              <a:gdLst/>
              <a:ahLst/>
              <a:cxnLst/>
              <a:rect l="l" t="t" r="r" b="b"/>
              <a:pathLst>
                <a:path w="5536" h="5448" extrusionOk="0">
                  <a:moveTo>
                    <a:pt x="3670" y="1"/>
                  </a:moveTo>
                  <a:cubicBezTo>
                    <a:pt x="2471" y="1"/>
                    <a:pt x="1045" y="1330"/>
                    <a:pt x="624" y="2059"/>
                  </a:cubicBezTo>
                  <a:cubicBezTo>
                    <a:pt x="1" y="3137"/>
                    <a:pt x="371" y="4523"/>
                    <a:pt x="1452" y="5146"/>
                  </a:cubicBezTo>
                  <a:cubicBezTo>
                    <a:pt x="1808" y="5351"/>
                    <a:pt x="2199" y="5448"/>
                    <a:pt x="2586" y="5448"/>
                  </a:cubicBezTo>
                  <a:cubicBezTo>
                    <a:pt x="3381" y="5448"/>
                    <a:pt x="4158" y="5039"/>
                    <a:pt x="4575" y="4318"/>
                  </a:cubicBezTo>
                  <a:cubicBezTo>
                    <a:pt x="5168" y="3288"/>
                    <a:pt x="5535" y="858"/>
                    <a:pt x="4355" y="177"/>
                  </a:cubicBezTo>
                  <a:cubicBezTo>
                    <a:pt x="4142" y="54"/>
                    <a:pt x="3911" y="1"/>
                    <a:pt x="36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156" name="Google Shape;5722;p85">
              <a:extLst>
                <a:ext uri="{FF2B5EF4-FFF2-40B4-BE49-F238E27FC236}">
                  <a16:creationId xmlns:a16="http://schemas.microsoft.com/office/drawing/2014/main" id="{596F2F3B-DE1A-842D-0C00-D368B2BCB016}"/>
                </a:ext>
              </a:extLst>
            </p:cNvPr>
            <p:cNvSpPr/>
            <p:nvPr/>
          </p:nvSpPr>
          <p:spPr>
            <a:xfrm>
              <a:off x="5728150" y="3427400"/>
              <a:ext cx="310575" cy="225875"/>
            </a:xfrm>
            <a:custGeom>
              <a:avLst/>
              <a:gdLst/>
              <a:ahLst/>
              <a:cxnLst/>
              <a:rect l="l" t="t" r="r" b="b"/>
              <a:pathLst>
                <a:path w="12423" h="9035" extrusionOk="0">
                  <a:moveTo>
                    <a:pt x="6213" y="1"/>
                  </a:moveTo>
                  <a:cubicBezTo>
                    <a:pt x="5234" y="1"/>
                    <a:pt x="2259" y="1"/>
                    <a:pt x="2259" y="2822"/>
                  </a:cubicBezTo>
                  <a:lnTo>
                    <a:pt x="2259" y="3147"/>
                  </a:lnTo>
                  <a:cubicBezTo>
                    <a:pt x="2259" y="3376"/>
                    <a:pt x="2121" y="3584"/>
                    <a:pt x="1907" y="3671"/>
                  </a:cubicBezTo>
                  <a:cubicBezTo>
                    <a:pt x="750" y="4144"/>
                    <a:pt x="1" y="5141"/>
                    <a:pt x="1" y="6210"/>
                  </a:cubicBezTo>
                  <a:cubicBezTo>
                    <a:pt x="1" y="7767"/>
                    <a:pt x="1521" y="9034"/>
                    <a:pt x="3388" y="9034"/>
                  </a:cubicBezTo>
                  <a:cubicBezTo>
                    <a:pt x="3400" y="9035"/>
                    <a:pt x="3413" y="9035"/>
                    <a:pt x="3425" y="9035"/>
                  </a:cubicBezTo>
                  <a:cubicBezTo>
                    <a:pt x="3753" y="9035"/>
                    <a:pt x="4081" y="8995"/>
                    <a:pt x="4400" y="8917"/>
                  </a:cubicBezTo>
                  <a:cubicBezTo>
                    <a:pt x="4995" y="8766"/>
                    <a:pt x="5604" y="8691"/>
                    <a:pt x="6213" y="8691"/>
                  </a:cubicBezTo>
                  <a:cubicBezTo>
                    <a:pt x="6823" y="8691"/>
                    <a:pt x="7432" y="8766"/>
                    <a:pt x="8029" y="8917"/>
                  </a:cubicBezTo>
                  <a:cubicBezTo>
                    <a:pt x="8345" y="8995"/>
                    <a:pt x="8670" y="9035"/>
                    <a:pt x="8998" y="9035"/>
                  </a:cubicBezTo>
                  <a:cubicBezTo>
                    <a:pt x="9010" y="9035"/>
                    <a:pt x="9022" y="9035"/>
                    <a:pt x="9034" y="9034"/>
                  </a:cubicBezTo>
                  <a:cubicBezTo>
                    <a:pt x="10901" y="9034"/>
                    <a:pt x="12422" y="7767"/>
                    <a:pt x="12422" y="6210"/>
                  </a:cubicBezTo>
                  <a:cubicBezTo>
                    <a:pt x="12422" y="5138"/>
                    <a:pt x="11675" y="4141"/>
                    <a:pt x="10516" y="3671"/>
                  </a:cubicBezTo>
                  <a:cubicBezTo>
                    <a:pt x="10302" y="3584"/>
                    <a:pt x="10164" y="3376"/>
                    <a:pt x="10164" y="3147"/>
                  </a:cubicBezTo>
                  <a:lnTo>
                    <a:pt x="10164" y="2822"/>
                  </a:lnTo>
                  <a:cubicBezTo>
                    <a:pt x="10164" y="1"/>
                    <a:pt x="7191" y="1"/>
                    <a:pt x="62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</p:grpSp>
      <p:grpSp>
        <p:nvGrpSpPr>
          <p:cNvPr id="157" name="Google Shape;5723;p85">
            <a:extLst>
              <a:ext uri="{FF2B5EF4-FFF2-40B4-BE49-F238E27FC236}">
                <a16:creationId xmlns:a16="http://schemas.microsoft.com/office/drawing/2014/main" id="{ACB7DD64-5178-2EC1-2F45-66AC8998A3BE}"/>
              </a:ext>
            </a:extLst>
          </p:cNvPr>
          <p:cNvGrpSpPr/>
          <p:nvPr/>
        </p:nvGrpSpPr>
        <p:grpSpPr>
          <a:xfrm>
            <a:off x="4103927" y="3461125"/>
            <a:ext cx="741943" cy="609831"/>
            <a:chOff x="6234950" y="3255925"/>
            <a:chExt cx="483250" cy="397200"/>
          </a:xfrm>
          <a:solidFill>
            <a:schemeClr val="bg1"/>
          </a:solidFill>
        </p:grpSpPr>
        <p:sp>
          <p:nvSpPr>
            <p:cNvPr id="158" name="Google Shape;5724;p85">
              <a:extLst>
                <a:ext uri="{FF2B5EF4-FFF2-40B4-BE49-F238E27FC236}">
                  <a16:creationId xmlns:a16="http://schemas.microsoft.com/office/drawing/2014/main" id="{6E7B3EC1-15C1-53DC-C110-9F67D18DBFC8}"/>
                </a:ext>
              </a:extLst>
            </p:cNvPr>
            <p:cNvSpPr/>
            <p:nvPr/>
          </p:nvSpPr>
          <p:spPr>
            <a:xfrm>
              <a:off x="6444675" y="3255925"/>
              <a:ext cx="128300" cy="90200"/>
            </a:xfrm>
            <a:custGeom>
              <a:avLst/>
              <a:gdLst/>
              <a:ahLst/>
              <a:cxnLst/>
              <a:rect l="l" t="t" r="r" b="b"/>
              <a:pathLst>
                <a:path w="5132" h="3608" extrusionOk="0">
                  <a:moveTo>
                    <a:pt x="567" y="0"/>
                  </a:moveTo>
                  <a:cubicBezTo>
                    <a:pt x="254" y="0"/>
                    <a:pt x="1" y="253"/>
                    <a:pt x="1" y="563"/>
                  </a:cubicBezTo>
                  <a:cubicBezTo>
                    <a:pt x="7" y="1662"/>
                    <a:pt x="368" y="2731"/>
                    <a:pt x="1034" y="3608"/>
                  </a:cubicBezTo>
                  <a:cubicBezTo>
                    <a:pt x="2097" y="3138"/>
                    <a:pt x="3325" y="2864"/>
                    <a:pt x="5014" y="2864"/>
                  </a:cubicBezTo>
                  <a:cubicBezTo>
                    <a:pt x="5054" y="2864"/>
                    <a:pt x="5093" y="2873"/>
                    <a:pt x="5132" y="2873"/>
                  </a:cubicBezTo>
                  <a:cubicBezTo>
                    <a:pt x="4289" y="1117"/>
                    <a:pt x="2515" y="0"/>
                    <a:pt x="5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159" name="Google Shape;5725;p85">
              <a:extLst>
                <a:ext uri="{FF2B5EF4-FFF2-40B4-BE49-F238E27FC236}">
                  <a16:creationId xmlns:a16="http://schemas.microsoft.com/office/drawing/2014/main" id="{AC8CB761-D2F2-56E8-0763-B71822D15883}"/>
                </a:ext>
              </a:extLst>
            </p:cNvPr>
            <p:cNvSpPr/>
            <p:nvPr/>
          </p:nvSpPr>
          <p:spPr>
            <a:xfrm>
              <a:off x="6444750" y="3563200"/>
              <a:ext cx="128225" cy="89925"/>
            </a:xfrm>
            <a:custGeom>
              <a:avLst/>
              <a:gdLst/>
              <a:ahLst/>
              <a:cxnLst/>
              <a:rect l="l" t="t" r="r" b="b"/>
              <a:pathLst>
                <a:path w="5129" h="3597" extrusionOk="0">
                  <a:moveTo>
                    <a:pt x="1022" y="1"/>
                  </a:moveTo>
                  <a:cubicBezTo>
                    <a:pt x="362" y="874"/>
                    <a:pt x="4" y="1937"/>
                    <a:pt x="1" y="3033"/>
                  </a:cubicBezTo>
                  <a:cubicBezTo>
                    <a:pt x="1" y="3343"/>
                    <a:pt x="251" y="3596"/>
                    <a:pt x="564" y="3596"/>
                  </a:cubicBezTo>
                  <a:cubicBezTo>
                    <a:pt x="2512" y="3596"/>
                    <a:pt x="4286" y="2479"/>
                    <a:pt x="5129" y="724"/>
                  </a:cubicBezTo>
                  <a:cubicBezTo>
                    <a:pt x="5093" y="724"/>
                    <a:pt x="5051" y="736"/>
                    <a:pt x="5011" y="736"/>
                  </a:cubicBezTo>
                  <a:cubicBezTo>
                    <a:pt x="3319" y="736"/>
                    <a:pt x="2088" y="462"/>
                    <a:pt x="10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160" name="Google Shape;5726;p85">
              <a:extLst>
                <a:ext uri="{FF2B5EF4-FFF2-40B4-BE49-F238E27FC236}">
                  <a16:creationId xmlns:a16="http://schemas.microsoft.com/office/drawing/2014/main" id="{AE8E2C88-086C-9BE0-1172-7219072375A0}"/>
                </a:ext>
              </a:extLst>
            </p:cNvPr>
            <p:cNvSpPr/>
            <p:nvPr/>
          </p:nvSpPr>
          <p:spPr>
            <a:xfrm>
              <a:off x="6375350" y="3355650"/>
              <a:ext cx="244750" cy="197650"/>
            </a:xfrm>
            <a:custGeom>
              <a:avLst/>
              <a:gdLst/>
              <a:ahLst/>
              <a:cxnLst/>
              <a:rect l="l" t="t" r="r" b="b"/>
              <a:pathLst>
                <a:path w="9790" h="7906" extrusionOk="0">
                  <a:moveTo>
                    <a:pt x="6045" y="2610"/>
                  </a:moveTo>
                  <a:cubicBezTo>
                    <a:pt x="6190" y="2610"/>
                    <a:pt x="6335" y="2666"/>
                    <a:pt x="6444" y="2777"/>
                  </a:cubicBezTo>
                  <a:cubicBezTo>
                    <a:pt x="6664" y="2997"/>
                    <a:pt x="6664" y="3356"/>
                    <a:pt x="6444" y="3575"/>
                  </a:cubicBezTo>
                  <a:cubicBezTo>
                    <a:pt x="6225" y="3795"/>
                    <a:pt x="6225" y="4153"/>
                    <a:pt x="6444" y="4373"/>
                  </a:cubicBezTo>
                  <a:cubicBezTo>
                    <a:pt x="6664" y="4593"/>
                    <a:pt x="6664" y="4951"/>
                    <a:pt x="6444" y="5171"/>
                  </a:cubicBezTo>
                  <a:cubicBezTo>
                    <a:pt x="6335" y="5281"/>
                    <a:pt x="6190" y="5336"/>
                    <a:pt x="6045" y="5336"/>
                  </a:cubicBezTo>
                  <a:cubicBezTo>
                    <a:pt x="5901" y="5336"/>
                    <a:pt x="5756" y="5281"/>
                    <a:pt x="5646" y="5171"/>
                  </a:cubicBezTo>
                  <a:cubicBezTo>
                    <a:pt x="4984" y="4509"/>
                    <a:pt x="4984" y="3440"/>
                    <a:pt x="5646" y="2777"/>
                  </a:cubicBezTo>
                  <a:cubicBezTo>
                    <a:pt x="5756" y="2666"/>
                    <a:pt x="5901" y="2610"/>
                    <a:pt x="6045" y="2610"/>
                  </a:cubicBezTo>
                  <a:close/>
                  <a:moveTo>
                    <a:pt x="7787" y="1"/>
                  </a:moveTo>
                  <a:cubicBezTo>
                    <a:pt x="4463" y="1"/>
                    <a:pt x="3204" y="1064"/>
                    <a:pt x="919" y="2997"/>
                  </a:cubicBezTo>
                  <a:lnTo>
                    <a:pt x="271" y="3542"/>
                  </a:lnTo>
                  <a:cubicBezTo>
                    <a:pt x="0" y="3765"/>
                    <a:pt x="0" y="4181"/>
                    <a:pt x="271" y="4406"/>
                  </a:cubicBezTo>
                  <a:lnTo>
                    <a:pt x="856" y="4897"/>
                  </a:lnTo>
                  <a:cubicBezTo>
                    <a:pt x="3147" y="6837"/>
                    <a:pt x="4412" y="7906"/>
                    <a:pt x="7787" y="7906"/>
                  </a:cubicBezTo>
                  <a:cubicBezTo>
                    <a:pt x="8450" y="7902"/>
                    <a:pt x="9106" y="7788"/>
                    <a:pt x="9730" y="7574"/>
                  </a:cubicBezTo>
                  <a:cubicBezTo>
                    <a:pt x="8357" y="6951"/>
                    <a:pt x="7456" y="5602"/>
                    <a:pt x="7411" y="4093"/>
                  </a:cubicBezTo>
                  <a:cubicBezTo>
                    <a:pt x="7366" y="2588"/>
                    <a:pt x="8179" y="1184"/>
                    <a:pt x="9513" y="480"/>
                  </a:cubicBezTo>
                  <a:cubicBezTo>
                    <a:pt x="9603" y="432"/>
                    <a:pt x="9697" y="398"/>
                    <a:pt x="9790" y="356"/>
                  </a:cubicBezTo>
                  <a:cubicBezTo>
                    <a:pt x="9149" y="124"/>
                    <a:pt x="8471" y="4"/>
                    <a:pt x="7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161" name="Google Shape;5727;p85">
              <a:extLst>
                <a:ext uri="{FF2B5EF4-FFF2-40B4-BE49-F238E27FC236}">
                  <a16:creationId xmlns:a16="http://schemas.microsoft.com/office/drawing/2014/main" id="{09B4DBDD-CB76-A82C-2956-7E0F46A4F2EC}"/>
                </a:ext>
              </a:extLst>
            </p:cNvPr>
            <p:cNvSpPr/>
            <p:nvPr/>
          </p:nvSpPr>
          <p:spPr>
            <a:xfrm>
              <a:off x="6587875" y="3385100"/>
              <a:ext cx="130325" cy="140500"/>
            </a:xfrm>
            <a:custGeom>
              <a:avLst/>
              <a:gdLst/>
              <a:ahLst/>
              <a:cxnLst/>
              <a:rect l="l" t="t" r="r" b="b"/>
              <a:pathLst>
                <a:path w="5213" h="5620" extrusionOk="0">
                  <a:moveTo>
                    <a:pt x="2343" y="1789"/>
                  </a:moveTo>
                  <a:cubicBezTo>
                    <a:pt x="2633" y="1789"/>
                    <a:pt x="2912" y="2015"/>
                    <a:pt x="2912" y="2355"/>
                  </a:cubicBezTo>
                  <a:cubicBezTo>
                    <a:pt x="2912" y="2665"/>
                    <a:pt x="2659" y="2918"/>
                    <a:pt x="2349" y="2918"/>
                  </a:cubicBezTo>
                  <a:cubicBezTo>
                    <a:pt x="1846" y="2918"/>
                    <a:pt x="1593" y="2310"/>
                    <a:pt x="1948" y="1955"/>
                  </a:cubicBezTo>
                  <a:cubicBezTo>
                    <a:pt x="2063" y="1840"/>
                    <a:pt x="2204" y="1789"/>
                    <a:pt x="2343" y="1789"/>
                  </a:cubicBezTo>
                  <a:close/>
                  <a:moveTo>
                    <a:pt x="2846" y="0"/>
                  </a:moveTo>
                  <a:cubicBezTo>
                    <a:pt x="2394" y="0"/>
                    <a:pt x="1947" y="85"/>
                    <a:pt x="1539" y="301"/>
                  </a:cubicBezTo>
                  <a:cubicBezTo>
                    <a:pt x="645" y="774"/>
                    <a:pt x="72" y="1687"/>
                    <a:pt x="36" y="2698"/>
                  </a:cubicBezTo>
                  <a:cubicBezTo>
                    <a:pt x="0" y="3707"/>
                    <a:pt x="506" y="4662"/>
                    <a:pt x="1367" y="5195"/>
                  </a:cubicBezTo>
                  <a:cubicBezTo>
                    <a:pt x="1792" y="5460"/>
                    <a:pt x="2280" y="5607"/>
                    <a:pt x="2782" y="5619"/>
                  </a:cubicBezTo>
                  <a:cubicBezTo>
                    <a:pt x="3752" y="4957"/>
                    <a:pt x="4550" y="4078"/>
                    <a:pt x="5119" y="3051"/>
                  </a:cubicBezTo>
                  <a:cubicBezTo>
                    <a:pt x="5213" y="2882"/>
                    <a:pt x="5213" y="2674"/>
                    <a:pt x="5119" y="2506"/>
                  </a:cubicBezTo>
                  <a:cubicBezTo>
                    <a:pt x="4568" y="1512"/>
                    <a:pt x="3797" y="654"/>
                    <a:pt x="2870" y="0"/>
                  </a:cubicBezTo>
                  <a:cubicBezTo>
                    <a:pt x="2862" y="0"/>
                    <a:pt x="2854" y="0"/>
                    <a:pt x="2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162" name="Google Shape;5728;p85">
              <a:extLst>
                <a:ext uri="{FF2B5EF4-FFF2-40B4-BE49-F238E27FC236}">
                  <a16:creationId xmlns:a16="http://schemas.microsoft.com/office/drawing/2014/main" id="{4582C617-0FC5-8EA5-F998-B23450B0FE5D}"/>
                </a:ext>
              </a:extLst>
            </p:cNvPr>
            <p:cNvSpPr/>
            <p:nvPr/>
          </p:nvSpPr>
          <p:spPr>
            <a:xfrm>
              <a:off x="6234950" y="3469100"/>
              <a:ext cx="165050" cy="141200"/>
            </a:xfrm>
            <a:custGeom>
              <a:avLst/>
              <a:gdLst/>
              <a:ahLst/>
              <a:cxnLst/>
              <a:rect l="l" t="t" r="r" b="b"/>
              <a:pathLst>
                <a:path w="6602" h="5648" extrusionOk="0">
                  <a:moveTo>
                    <a:pt x="3990" y="1"/>
                  </a:moveTo>
                  <a:cubicBezTo>
                    <a:pt x="1807" y="1"/>
                    <a:pt x="0" y="1772"/>
                    <a:pt x="0" y="3955"/>
                  </a:cubicBezTo>
                  <a:lnTo>
                    <a:pt x="0" y="5084"/>
                  </a:lnTo>
                  <a:cubicBezTo>
                    <a:pt x="0" y="5394"/>
                    <a:pt x="253" y="5647"/>
                    <a:pt x="566" y="5647"/>
                  </a:cubicBezTo>
                  <a:lnTo>
                    <a:pt x="1696" y="5647"/>
                  </a:lnTo>
                  <a:cubicBezTo>
                    <a:pt x="4014" y="5647"/>
                    <a:pt x="5996" y="4075"/>
                    <a:pt x="6601" y="1943"/>
                  </a:cubicBezTo>
                  <a:cubicBezTo>
                    <a:pt x="6324" y="1717"/>
                    <a:pt x="6041" y="1476"/>
                    <a:pt x="5740" y="1223"/>
                  </a:cubicBezTo>
                  <a:lnTo>
                    <a:pt x="5481" y="1004"/>
                  </a:lnTo>
                  <a:lnTo>
                    <a:pt x="4391" y="2097"/>
                  </a:lnTo>
                  <a:cubicBezTo>
                    <a:pt x="4281" y="2203"/>
                    <a:pt x="4139" y="2255"/>
                    <a:pt x="3997" y="2255"/>
                  </a:cubicBezTo>
                  <a:cubicBezTo>
                    <a:pt x="3852" y="2255"/>
                    <a:pt x="3708" y="2200"/>
                    <a:pt x="3599" y="2091"/>
                  </a:cubicBezTo>
                  <a:cubicBezTo>
                    <a:pt x="3379" y="1871"/>
                    <a:pt x="3376" y="1519"/>
                    <a:pt x="3593" y="1299"/>
                  </a:cubicBezTo>
                  <a:lnTo>
                    <a:pt x="4611" y="278"/>
                  </a:lnTo>
                  <a:lnTo>
                    <a:pt x="42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  <p:sp>
          <p:nvSpPr>
            <p:cNvPr id="163" name="Google Shape;5729;p85">
              <a:extLst>
                <a:ext uri="{FF2B5EF4-FFF2-40B4-BE49-F238E27FC236}">
                  <a16:creationId xmlns:a16="http://schemas.microsoft.com/office/drawing/2014/main" id="{09B40AEC-C5D3-B352-4788-6B8D61C8BCA1}"/>
                </a:ext>
              </a:extLst>
            </p:cNvPr>
            <p:cNvSpPr/>
            <p:nvPr/>
          </p:nvSpPr>
          <p:spPr>
            <a:xfrm>
              <a:off x="6234950" y="3299725"/>
              <a:ext cx="165050" cy="141175"/>
            </a:xfrm>
            <a:custGeom>
              <a:avLst/>
              <a:gdLst/>
              <a:ahLst/>
              <a:cxnLst/>
              <a:rect l="l" t="t" r="r" b="b"/>
              <a:pathLst>
                <a:path w="6602" h="5647" extrusionOk="0">
                  <a:moveTo>
                    <a:pt x="566" y="1"/>
                  </a:moveTo>
                  <a:cubicBezTo>
                    <a:pt x="253" y="1"/>
                    <a:pt x="3" y="254"/>
                    <a:pt x="3" y="567"/>
                  </a:cubicBezTo>
                  <a:lnTo>
                    <a:pt x="3" y="1699"/>
                  </a:lnTo>
                  <a:cubicBezTo>
                    <a:pt x="0" y="3879"/>
                    <a:pt x="1807" y="5647"/>
                    <a:pt x="3990" y="5647"/>
                  </a:cubicBezTo>
                  <a:lnTo>
                    <a:pt x="4285" y="5647"/>
                  </a:lnTo>
                  <a:lnTo>
                    <a:pt x="4611" y="5373"/>
                  </a:lnTo>
                  <a:lnTo>
                    <a:pt x="3593" y="4352"/>
                  </a:lnTo>
                  <a:cubicBezTo>
                    <a:pt x="3379" y="4132"/>
                    <a:pt x="3382" y="3780"/>
                    <a:pt x="3599" y="3563"/>
                  </a:cubicBezTo>
                  <a:cubicBezTo>
                    <a:pt x="3710" y="3451"/>
                    <a:pt x="3856" y="3396"/>
                    <a:pt x="4001" y="3396"/>
                  </a:cubicBezTo>
                  <a:cubicBezTo>
                    <a:pt x="4142" y="3396"/>
                    <a:pt x="4282" y="3448"/>
                    <a:pt x="4391" y="3554"/>
                  </a:cubicBezTo>
                  <a:lnTo>
                    <a:pt x="5481" y="4644"/>
                  </a:lnTo>
                  <a:lnTo>
                    <a:pt x="5809" y="4370"/>
                  </a:lnTo>
                  <a:cubicBezTo>
                    <a:pt x="6083" y="4138"/>
                    <a:pt x="6345" y="3918"/>
                    <a:pt x="6601" y="3704"/>
                  </a:cubicBezTo>
                  <a:cubicBezTo>
                    <a:pt x="5996" y="1575"/>
                    <a:pt x="4017" y="1"/>
                    <a:pt x="16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400">
                <a:solidFill>
                  <a:srgbClr val="435D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280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1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2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3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4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5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latin typeface="Arial"/>
                <a:cs typeface="Arial"/>
                <a:sym typeface="Arial"/>
              </a:rPr>
              <a:t> 6</a:t>
            </a:r>
            <a:endParaRPr sz="1200"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2016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2017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2018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2019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Arial"/>
                <a:sym typeface="Arial"/>
              </a:rPr>
              <a:t>2020</a:t>
            </a:r>
            <a:endParaRPr sz="1200"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“Despite being red, Mars is actually a very cold place”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“Neptune is the farthest-known planet from the Sun”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“Saturn is a gas giant and has several rings”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 dirty="0">
                <a:latin typeface="Arial"/>
                <a:cs typeface="Arial"/>
                <a:sym typeface="Arial"/>
              </a:rPr>
              <a:t>“Venus is the second planet from the Sun and is terribly hot”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kern="0" dirty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 dirty="0"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067" b="1" kern="0">
                <a:latin typeface="Arial"/>
                <a:cs typeface="Arial"/>
                <a:sym typeface="Arial"/>
              </a:rPr>
              <a:t>TITLE 1</a:t>
            </a:r>
            <a:endParaRPr sz="1067" b="1" kern="0"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Arial"/>
                <a:sym typeface="Arial"/>
              </a:rPr>
              <a:t>75%</a:t>
            </a:r>
            <a:endParaRPr sz="1733" b="1" kern="0"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r>
              <a:rPr lang="es" sz="1067" kern="0">
                <a:latin typeface="Arial"/>
                <a:cs typeface="Arial"/>
                <a:sym typeface="Arial"/>
              </a:rPr>
              <a:t>“Mercury is closest planet to the Sun and the smallest”</a:t>
            </a:r>
            <a:endParaRPr sz="1067" kern="0">
              <a:latin typeface="Arial"/>
              <a:cs typeface="Arial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Arial"/>
                <a:sym typeface="Arial"/>
              </a:rPr>
              <a:t>75%</a:t>
            </a:r>
            <a:endParaRPr sz="4000" b="1" kern="0"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</a:rPr>
              <a:t>اینفوگرافیک ممتاز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25163" y="343162"/>
            <a:ext cx="786683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a-IR" altLang="ko-KR" sz="5400" dirty="0">
                <a:solidFill>
                  <a:schemeClr val="bg1"/>
                </a:solidFill>
                <a:cs typeface="Arial" pitchFamily="34" charset="0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295517" y="1719962"/>
            <a:ext cx="4507692" cy="800219"/>
            <a:chOff x="6557475" y="1411926"/>
            <a:chExt cx="4507692" cy="800219"/>
          </a:xfrm>
        </p:grpSpPr>
        <p:sp>
          <p:nvSpPr>
            <p:cNvPr id="8" name="TextBox 7"/>
            <p:cNvSpPr txBox="1"/>
            <p:nvPr/>
          </p:nvSpPr>
          <p:spPr>
            <a:xfrm>
              <a:off x="6557475" y="1750480"/>
              <a:ext cx="4507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altLang="ko-KR" sz="1200" dirty="0">
                  <a:solidFill>
                    <a:schemeClr val="bg1"/>
                  </a:solidFill>
                  <a:cs typeface="Arial" pitchFamily="34" charset="0"/>
                </a:rPr>
                <a:t>ارائه پاورپوینت مدرنی را دریافت کنید که به زیبایی طراحی شده است. من امیدوارم و معتقدم که این الگو وقت شما را خواهد داشت.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fa-IR" altLang="ko-KR" b="1" dirty="0">
                  <a:solidFill>
                    <a:schemeClr val="bg1"/>
                  </a:solidFill>
                  <a:cs typeface="Arial" pitchFamily="34" charset="0"/>
                </a:rPr>
                <a:t>فهرست</a:t>
              </a:r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6" name="Oval 5"/>
          <p:cNvSpPr/>
          <p:nvPr/>
        </p:nvSpPr>
        <p:spPr>
          <a:xfrm>
            <a:off x="5097858" y="1729674"/>
            <a:ext cx="780795" cy="7807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9208" y="1796907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cs typeface="Arial" pitchFamily="34" charset="0"/>
              </a:rPr>
              <a:t>01</a:t>
            </a:r>
            <a:endParaRPr lang="ko-KR" altLang="en-US" sz="3600" b="1" dirty="0">
              <a:cs typeface="Arial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299055" y="2952258"/>
            <a:ext cx="4507692" cy="800219"/>
            <a:chOff x="6557475" y="1411926"/>
            <a:chExt cx="4507692" cy="800219"/>
          </a:xfrm>
        </p:grpSpPr>
        <p:sp>
          <p:nvSpPr>
            <p:cNvPr id="16" name="TextBox 15"/>
            <p:cNvSpPr txBox="1"/>
            <p:nvPr/>
          </p:nvSpPr>
          <p:spPr>
            <a:xfrm>
              <a:off x="6557475" y="1750480"/>
              <a:ext cx="4507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 </a:t>
              </a:r>
              <a:r>
                <a:rPr lang="en-US" altLang="ko-KR" sz="1200" dirty="0">
                  <a:solidFill>
                    <a:schemeClr val="bg1"/>
                  </a:solidFill>
                  <a:ea typeface="FZShuTi" pitchFamily="2" charset="-122"/>
                  <a:cs typeface="Arial" pitchFamily="34" charset="0"/>
                </a:rPr>
                <a:t>I hope and I believe that this Template will your Time.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cs typeface="Arial" pitchFamily="34" charset="0"/>
                </a:rPr>
                <a:t>Contents</a:t>
              </a:r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5101396" y="2961970"/>
            <a:ext cx="780795" cy="7807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2746" y="3029203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cs typeface="Arial" pitchFamily="34" charset="0"/>
              </a:rPr>
              <a:t>02</a:t>
            </a:r>
            <a:endParaRPr lang="ko-KR" altLang="en-US" sz="3600" b="1" dirty="0">
              <a:cs typeface="Arial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302593" y="4184554"/>
            <a:ext cx="4507692" cy="800219"/>
            <a:chOff x="6557475" y="1411926"/>
            <a:chExt cx="4507692" cy="800219"/>
          </a:xfrm>
        </p:grpSpPr>
        <p:sp>
          <p:nvSpPr>
            <p:cNvPr id="23" name="TextBox 22"/>
            <p:cNvSpPr txBox="1"/>
            <p:nvPr/>
          </p:nvSpPr>
          <p:spPr>
            <a:xfrm>
              <a:off x="6557475" y="1750480"/>
              <a:ext cx="4507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 </a:t>
              </a:r>
              <a:r>
                <a:rPr lang="en-US" altLang="ko-KR" sz="1200" dirty="0">
                  <a:solidFill>
                    <a:schemeClr val="bg1"/>
                  </a:solidFill>
                  <a:ea typeface="FZShuTi" pitchFamily="2" charset="-122"/>
                  <a:cs typeface="Arial" pitchFamily="34" charset="0"/>
                </a:rPr>
                <a:t>I hope and I believe that this Template will your Time.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cs typeface="Arial" pitchFamily="34" charset="0"/>
                </a:rPr>
                <a:t>Contents</a:t>
              </a:r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1" name="Oval 20"/>
          <p:cNvSpPr/>
          <p:nvPr/>
        </p:nvSpPr>
        <p:spPr>
          <a:xfrm>
            <a:off x="5104934" y="4194266"/>
            <a:ext cx="780795" cy="7807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16284" y="4261499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cs typeface="Arial" pitchFamily="34" charset="0"/>
              </a:rPr>
              <a:t>03</a:t>
            </a:r>
            <a:endParaRPr lang="ko-KR" altLang="en-US" sz="3600" b="1" dirty="0">
              <a:cs typeface="Arial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306131" y="5416849"/>
            <a:ext cx="4507692" cy="800219"/>
            <a:chOff x="6557475" y="1411926"/>
            <a:chExt cx="4507692" cy="800219"/>
          </a:xfrm>
        </p:grpSpPr>
        <p:sp>
          <p:nvSpPr>
            <p:cNvPr id="30" name="TextBox 29"/>
            <p:cNvSpPr txBox="1"/>
            <p:nvPr/>
          </p:nvSpPr>
          <p:spPr>
            <a:xfrm>
              <a:off x="6557475" y="1750480"/>
              <a:ext cx="45076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bg1"/>
                  </a:solidFill>
                  <a:cs typeface="Arial" pitchFamily="34" charset="0"/>
                </a:rPr>
                <a:t>Get a modern PowerPoint  Presentation that is beautifully designed. </a:t>
              </a:r>
              <a:r>
                <a:rPr lang="en-US" altLang="ko-KR" sz="1200" dirty="0">
                  <a:solidFill>
                    <a:schemeClr val="bg1"/>
                  </a:solidFill>
                  <a:ea typeface="FZShuTi" pitchFamily="2" charset="-122"/>
                  <a:cs typeface="Arial" pitchFamily="34" charset="0"/>
                </a:rPr>
                <a:t>I hope and I believe that this Template will your Time.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557475" y="1411926"/>
              <a:ext cx="4507692" cy="36933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b="1" dirty="0">
                  <a:solidFill>
                    <a:schemeClr val="bg1"/>
                  </a:solidFill>
                  <a:cs typeface="Arial" pitchFamily="34" charset="0"/>
                </a:rPr>
                <a:t>Contents</a:t>
              </a:r>
              <a:endParaRPr lang="ko-KR" alt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8" name="Oval 27"/>
          <p:cNvSpPr/>
          <p:nvPr/>
        </p:nvSpPr>
        <p:spPr>
          <a:xfrm>
            <a:off x="5108472" y="5426561"/>
            <a:ext cx="780795" cy="7807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19822" y="5493794"/>
            <a:ext cx="958096" cy="6463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en-US" altLang="ko-KR" sz="3600" b="1" dirty="0">
                <a:cs typeface="Arial" pitchFamily="34" charset="0"/>
              </a:rPr>
              <a:t>04</a:t>
            </a:r>
            <a:endParaRPr lang="ko-KR" altLang="en-US" sz="36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2079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4" name="Google Shape;9624;p78"/>
          <p:cNvGrpSpPr/>
          <p:nvPr/>
        </p:nvGrpSpPr>
        <p:grpSpPr>
          <a:xfrm>
            <a:off x="5317541" y="1858949"/>
            <a:ext cx="465403" cy="306732"/>
            <a:chOff x="3988156" y="1568461"/>
            <a:chExt cx="349052" cy="230049"/>
          </a:xfrm>
          <a:solidFill>
            <a:schemeClr val="tx1"/>
          </a:solidFill>
        </p:grpSpPr>
        <p:sp>
          <p:nvSpPr>
            <p:cNvPr id="9625" name="Google Shape;9625;p78"/>
            <p:cNvSpPr/>
            <p:nvPr/>
          </p:nvSpPr>
          <p:spPr>
            <a:xfrm>
              <a:off x="3988156" y="1571135"/>
              <a:ext cx="349052" cy="227376"/>
            </a:xfrm>
            <a:custGeom>
              <a:avLst/>
              <a:gdLst/>
              <a:ahLst/>
              <a:cxnLst/>
              <a:rect l="l" t="t" r="r" b="b"/>
              <a:pathLst>
                <a:path w="10967" h="7144" extrusionOk="0">
                  <a:moveTo>
                    <a:pt x="3203" y="322"/>
                  </a:moveTo>
                  <a:cubicBezTo>
                    <a:pt x="3489" y="322"/>
                    <a:pt x="3763" y="429"/>
                    <a:pt x="3977" y="631"/>
                  </a:cubicBezTo>
                  <a:lnTo>
                    <a:pt x="6168" y="2703"/>
                  </a:lnTo>
                  <a:lnTo>
                    <a:pt x="4930" y="2703"/>
                  </a:lnTo>
                  <a:lnTo>
                    <a:pt x="3072" y="322"/>
                  </a:lnTo>
                  <a:close/>
                  <a:moveTo>
                    <a:pt x="9240" y="3012"/>
                  </a:moveTo>
                  <a:cubicBezTo>
                    <a:pt x="9514" y="3036"/>
                    <a:pt x="9752" y="3143"/>
                    <a:pt x="9942" y="3346"/>
                  </a:cubicBezTo>
                  <a:lnTo>
                    <a:pt x="10049" y="3441"/>
                  </a:lnTo>
                  <a:lnTo>
                    <a:pt x="9406" y="3441"/>
                  </a:lnTo>
                  <a:lnTo>
                    <a:pt x="9406" y="3453"/>
                  </a:lnTo>
                  <a:cubicBezTo>
                    <a:pt x="9323" y="3453"/>
                    <a:pt x="9240" y="3370"/>
                    <a:pt x="9240" y="3286"/>
                  </a:cubicBezTo>
                  <a:lnTo>
                    <a:pt x="9240" y="3012"/>
                  </a:lnTo>
                  <a:close/>
                  <a:moveTo>
                    <a:pt x="6894" y="3715"/>
                  </a:moveTo>
                  <a:lnTo>
                    <a:pt x="3977" y="6477"/>
                  </a:lnTo>
                  <a:cubicBezTo>
                    <a:pt x="3763" y="6679"/>
                    <a:pt x="3501" y="6799"/>
                    <a:pt x="3203" y="6799"/>
                  </a:cubicBezTo>
                  <a:lnTo>
                    <a:pt x="3072" y="6799"/>
                  </a:lnTo>
                  <a:lnTo>
                    <a:pt x="5466" y="3715"/>
                  </a:lnTo>
                  <a:close/>
                  <a:moveTo>
                    <a:pt x="2953" y="0"/>
                  </a:moveTo>
                  <a:cubicBezTo>
                    <a:pt x="2846" y="0"/>
                    <a:pt x="2751" y="60"/>
                    <a:pt x="2703" y="143"/>
                  </a:cubicBezTo>
                  <a:cubicBezTo>
                    <a:pt x="2668" y="238"/>
                    <a:pt x="2679" y="333"/>
                    <a:pt x="2739" y="429"/>
                  </a:cubicBezTo>
                  <a:lnTo>
                    <a:pt x="4513" y="2703"/>
                  </a:lnTo>
                  <a:lnTo>
                    <a:pt x="2191" y="2703"/>
                  </a:lnTo>
                  <a:cubicBezTo>
                    <a:pt x="2096" y="2703"/>
                    <a:pt x="2013" y="2655"/>
                    <a:pt x="1953" y="2572"/>
                  </a:cubicBezTo>
                  <a:lnTo>
                    <a:pt x="1239" y="1334"/>
                  </a:lnTo>
                  <a:cubicBezTo>
                    <a:pt x="1132" y="1155"/>
                    <a:pt x="941" y="1048"/>
                    <a:pt x="727" y="1048"/>
                  </a:cubicBezTo>
                  <a:lnTo>
                    <a:pt x="274" y="1048"/>
                  </a:lnTo>
                  <a:cubicBezTo>
                    <a:pt x="120" y="1048"/>
                    <a:pt x="1" y="1167"/>
                    <a:pt x="1" y="1322"/>
                  </a:cubicBezTo>
                  <a:lnTo>
                    <a:pt x="1" y="3834"/>
                  </a:lnTo>
                  <a:cubicBezTo>
                    <a:pt x="1" y="4167"/>
                    <a:pt x="274" y="4429"/>
                    <a:pt x="596" y="4429"/>
                  </a:cubicBezTo>
                  <a:lnTo>
                    <a:pt x="1977" y="4429"/>
                  </a:lnTo>
                  <a:cubicBezTo>
                    <a:pt x="2072" y="4429"/>
                    <a:pt x="2144" y="4358"/>
                    <a:pt x="2144" y="4263"/>
                  </a:cubicBezTo>
                  <a:cubicBezTo>
                    <a:pt x="2144" y="4179"/>
                    <a:pt x="2072" y="4096"/>
                    <a:pt x="1977" y="4096"/>
                  </a:cubicBezTo>
                  <a:lnTo>
                    <a:pt x="596" y="4096"/>
                  </a:lnTo>
                  <a:cubicBezTo>
                    <a:pt x="453" y="4096"/>
                    <a:pt x="310" y="3977"/>
                    <a:pt x="310" y="3822"/>
                  </a:cubicBezTo>
                  <a:lnTo>
                    <a:pt x="310" y="1369"/>
                  </a:lnTo>
                  <a:lnTo>
                    <a:pt x="727" y="1369"/>
                  </a:lnTo>
                  <a:cubicBezTo>
                    <a:pt x="834" y="1369"/>
                    <a:pt x="905" y="1405"/>
                    <a:pt x="965" y="1500"/>
                  </a:cubicBezTo>
                  <a:lnTo>
                    <a:pt x="1679" y="2739"/>
                  </a:lnTo>
                  <a:cubicBezTo>
                    <a:pt x="1786" y="2905"/>
                    <a:pt x="1977" y="3036"/>
                    <a:pt x="2191" y="3036"/>
                  </a:cubicBezTo>
                  <a:lnTo>
                    <a:pt x="8895" y="3036"/>
                  </a:lnTo>
                  <a:lnTo>
                    <a:pt x="8895" y="3298"/>
                  </a:lnTo>
                  <a:cubicBezTo>
                    <a:pt x="8895" y="3572"/>
                    <a:pt x="9109" y="3774"/>
                    <a:pt x="9371" y="3774"/>
                  </a:cubicBezTo>
                  <a:lnTo>
                    <a:pt x="10323" y="3774"/>
                  </a:lnTo>
                  <a:lnTo>
                    <a:pt x="10538" y="3977"/>
                  </a:lnTo>
                  <a:cubicBezTo>
                    <a:pt x="10561" y="4012"/>
                    <a:pt x="10597" y="4060"/>
                    <a:pt x="10597" y="4096"/>
                  </a:cubicBezTo>
                  <a:lnTo>
                    <a:pt x="6930" y="4096"/>
                  </a:lnTo>
                  <a:lnTo>
                    <a:pt x="7382" y="3679"/>
                  </a:lnTo>
                  <a:cubicBezTo>
                    <a:pt x="7430" y="3643"/>
                    <a:pt x="7442" y="3560"/>
                    <a:pt x="7430" y="3501"/>
                  </a:cubicBezTo>
                  <a:cubicBezTo>
                    <a:pt x="7394" y="3453"/>
                    <a:pt x="7335" y="3405"/>
                    <a:pt x="7275" y="3405"/>
                  </a:cubicBezTo>
                  <a:lnTo>
                    <a:pt x="5454" y="3405"/>
                  </a:lnTo>
                  <a:cubicBezTo>
                    <a:pt x="5358" y="3405"/>
                    <a:pt x="5287" y="3453"/>
                    <a:pt x="5239" y="3501"/>
                  </a:cubicBezTo>
                  <a:lnTo>
                    <a:pt x="4775" y="4096"/>
                  </a:lnTo>
                  <a:lnTo>
                    <a:pt x="2739" y="4096"/>
                  </a:lnTo>
                  <a:cubicBezTo>
                    <a:pt x="2656" y="4096"/>
                    <a:pt x="2572" y="4179"/>
                    <a:pt x="2572" y="4263"/>
                  </a:cubicBezTo>
                  <a:cubicBezTo>
                    <a:pt x="2572" y="4358"/>
                    <a:pt x="2656" y="4429"/>
                    <a:pt x="2739" y="4429"/>
                  </a:cubicBezTo>
                  <a:lnTo>
                    <a:pt x="4525" y="4429"/>
                  </a:lnTo>
                  <a:lnTo>
                    <a:pt x="2751" y="6703"/>
                  </a:lnTo>
                  <a:cubicBezTo>
                    <a:pt x="2691" y="6787"/>
                    <a:pt x="2679" y="6906"/>
                    <a:pt x="2727" y="6989"/>
                  </a:cubicBezTo>
                  <a:cubicBezTo>
                    <a:pt x="2763" y="7084"/>
                    <a:pt x="2858" y="7144"/>
                    <a:pt x="2965" y="7144"/>
                  </a:cubicBezTo>
                  <a:lnTo>
                    <a:pt x="3203" y="7144"/>
                  </a:lnTo>
                  <a:cubicBezTo>
                    <a:pt x="3572" y="7144"/>
                    <a:pt x="3930" y="7001"/>
                    <a:pt x="4203" y="6739"/>
                  </a:cubicBezTo>
                  <a:lnTo>
                    <a:pt x="6644" y="4429"/>
                  </a:lnTo>
                  <a:lnTo>
                    <a:pt x="10716" y="4429"/>
                  </a:lnTo>
                  <a:cubicBezTo>
                    <a:pt x="10847" y="4429"/>
                    <a:pt x="10966" y="4322"/>
                    <a:pt x="10966" y="4179"/>
                  </a:cubicBezTo>
                  <a:cubicBezTo>
                    <a:pt x="10954" y="4001"/>
                    <a:pt x="10895" y="3846"/>
                    <a:pt x="10788" y="3751"/>
                  </a:cubicBezTo>
                  <a:lnTo>
                    <a:pt x="10168" y="3120"/>
                  </a:lnTo>
                  <a:cubicBezTo>
                    <a:pt x="9895" y="2858"/>
                    <a:pt x="9526" y="2703"/>
                    <a:pt x="9156" y="2703"/>
                  </a:cubicBezTo>
                  <a:lnTo>
                    <a:pt x="6620" y="2703"/>
                  </a:lnTo>
                  <a:lnTo>
                    <a:pt x="4180" y="393"/>
                  </a:lnTo>
                  <a:cubicBezTo>
                    <a:pt x="3918" y="143"/>
                    <a:pt x="3561" y="0"/>
                    <a:pt x="31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6" name="Google Shape;9626;p78"/>
            <p:cNvSpPr/>
            <p:nvPr/>
          </p:nvSpPr>
          <p:spPr>
            <a:xfrm>
              <a:off x="4188256" y="1568461"/>
              <a:ext cx="146661" cy="61809"/>
            </a:xfrm>
            <a:custGeom>
              <a:avLst/>
              <a:gdLst/>
              <a:ahLst/>
              <a:cxnLst/>
              <a:rect l="l" t="t" r="r" b="b"/>
              <a:pathLst>
                <a:path w="4608" h="1942" extrusionOk="0">
                  <a:moveTo>
                    <a:pt x="2274" y="1"/>
                  </a:moveTo>
                  <a:cubicBezTo>
                    <a:pt x="1726" y="1"/>
                    <a:pt x="1250" y="382"/>
                    <a:pt x="1095" y="882"/>
                  </a:cubicBezTo>
                  <a:cubicBezTo>
                    <a:pt x="1036" y="870"/>
                    <a:pt x="976" y="870"/>
                    <a:pt x="905" y="870"/>
                  </a:cubicBezTo>
                  <a:cubicBezTo>
                    <a:pt x="393" y="870"/>
                    <a:pt x="0" y="1263"/>
                    <a:pt x="0" y="1775"/>
                  </a:cubicBezTo>
                  <a:cubicBezTo>
                    <a:pt x="12" y="1882"/>
                    <a:pt x="83" y="1941"/>
                    <a:pt x="179" y="1941"/>
                  </a:cubicBezTo>
                  <a:lnTo>
                    <a:pt x="2929" y="1941"/>
                  </a:lnTo>
                  <a:cubicBezTo>
                    <a:pt x="3012" y="1941"/>
                    <a:pt x="3096" y="1870"/>
                    <a:pt x="3096" y="1775"/>
                  </a:cubicBezTo>
                  <a:cubicBezTo>
                    <a:pt x="3096" y="1680"/>
                    <a:pt x="3012" y="1608"/>
                    <a:pt x="2929" y="1608"/>
                  </a:cubicBezTo>
                  <a:lnTo>
                    <a:pt x="357" y="1608"/>
                  </a:lnTo>
                  <a:cubicBezTo>
                    <a:pt x="429" y="1358"/>
                    <a:pt x="655" y="1179"/>
                    <a:pt x="917" y="1179"/>
                  </a:cubicBezTo>
                  <a:cubicBezTo>
                    <a:pt x="1012" y="1179"/>
                    <a:pt x="1084" y="1191"/>
                    <a:pt x="1155" y="1239"/>
                  </a:cubicBezTo>
                  <a:cubicBezTo>
                    <a:pt x="1179" y="1245"/>
                    <a:pt x="1206" y="1248"/>
                    <a:pt x="1232" y="1248"/>
                  </a:cubicBezTo>
                  <a:cubicBezTo>
                    <a:pt x="1259" y="1248"/>
                    <a:pt x="1286" y="1245"/>
                    <a:pt x="1310" y="1239"/>
                  </a:cubicBezTo>
                  <a:cubicBezTo>
                    <a:pt x="1345" y="1203"/>
                    <a:pt x="1381" y="1168"/>
                    <a:pt x="1381" y="1120"/>
                  </a:cubicBezTo>
                  <a:cubicBezTo>
                    <a:pt x="1441" y="667"/>
                    <a:pt x="1822" y="334"/>
                    <a:pt x="2274" y="334"/>
                  </a:cubicBezTo>
                  <a:cubicBezTo>
                    <a:pt x="2691" y="334"/>
                    <a:pt x="3048" y="608"/>
                    <a:pt x="3155" y="1001"/>
                  </a:cubicBezTo>
                  <a:cubicBezTo>
                    <a:pt x="3167" y="1048"/>
                    <a:pt x="3191" y="1072"/>
                    <a:pt x="3227" y="1108"/>
                  </a:cubicBezTo>
                  <a:cubicBezTo>
                    <a:pt x="3241" y="1122"/>
                    <a:pt x="3267" y="1128"/>
                    <a:pt x="3296" y="1128"/>
                  </a:cubicBezTo>
                  <a:cubicBezTo>
                    <a:pt x="3316" y="1128"/>
                    <a:pt x="3338" y="1125"/>
                    <a:pt x="3358" y="1120"/>
                  </a:cubicBezTo>
                  <a:cubicBezTo>
                    <a:pt x="3429" y="1084"/>
                    <a:pt x="3512" y="1072"/>
                    <a:pt x="3584" y="1072"/>
                  </a:cubicBezTo>
                  <a:cubicBezTo>
                    <a:pt x="3905" y="1072"/>
                    <a:pt x="4191" y="1310"/>
                    <a:pt x="4262" y="1608"/>
                  </a:cubicBezTo>
                  <a:lnTo>
                    <a:pt x="3667" y="1608"/>
                  </a:lnTo>
                  <a:cubicBezTo>
                    <a:pt x="3584" y="1608"/>
                    <a:pt x="3512" y="1680"/>
                    <a:pt x="3512" y="1775"/>
                  </a:cubicBezTo>
                  <a:cubicBezTo>
                    <a:pt x="3512" y="1870"/>
                    <a:pt x="3584" y="1941"/>
                    <a:pt x="3667" y="1941"/>
                  </a:cubicBezTo>
                  <a:lnTo>
                    <a:pt x="4441" y="1941"/>
                  </a:lnTo>
                  <a:cubicBezTo>
                    <a:pt x="4536" y="1941"/>
                    <a:pt x="4608" y="1870"/>
                    <a:pt x="4608" y="1775"/>
                  </a:cubicBezTo>
                  <a:cubicBezTo>
                    <a:pt x="4608" y="1203"/>
                    <a:pt x="4143" y="751"/>
                    <a:pt x="3584" y="751"/>
                  </a:cubicBezTo>
                  <a:cubicBezTo>
                    <a:pt x="3524" y="751"/>
                    <a:pt x="3465" y="751"/>
                    <a:pt x="3405" y="763"/>
                  </a:cubicBezTo>
                  <a:cubicBezTo>
                    <a:pt x="3227" y="298"/>
                    <a:pt x="2774" y="1"/>
                    <a:pt x="2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7" name="Google Shape;9627;p78"/>
            <p:cNvSpPr/>
            <p:nvPr/>
          </p:nvSpPr>
          <p:spPr>
            <a:xfrm>
              <a:off x="4123805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cubicBezTo>
                    <a:pt x="311" y="417"/>
                    <a:pt x="418" y="322"/>
                    <a:pt x="418" y="203"/>
                  </a:cubicBezTo>
                  <a:cubicBezTo>
                    <a:pt x="418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8" name="Google Shape;9628;p78"/>
            <p:cNvSpPr/>
            <p:nvPr/>
          </p:nvSpPr>
          <p:spPr>
            <a:xfrm>
              <a:off x="4096147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18" y="322"/>
                    <a:pt x="418" y="203"/>
                  </a:cubicBezTo>
                  <a:cubicBezTo>
                    <a:pt x="418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29" name="Google Shape;9629;p78"/>
            <p:cNvSpPr/>
            <p:nvPr/>
          </p:nvSpPr>
          <p:spPr>
            <a:xfrm>
              <a:off x="4068871" y="1677598"/>
              <a:ext cx="13686" cy="1330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2" y="84"/>
                    <a:pt x="12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22"/>
                    <a:pt x="429" y="203"/>
                  </a:cubicBezTo>
                  <a:cubicBezTo>
                    <a:pt x="429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0" name="Google Shape;9630;p78"/>
            <p:cNvSpPr/>
            <p:nvPr/>
          </p:nvSpPr>
          <p:spPr>
            <a:xfrm>
              <a:off x="4041594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1" name="Google Shape;9631;p78"/>
            <p:cNvSpPr/>
            <p:nvPr/>
          </p:nvSpPr>
          <p:spPr>
            <a:xfrm>
              <a:off x="4239402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32" name="Google Shape;9632;p78"/>
          <p:cNvGrpSpPr/>
          <p:nvPr/>
        </p:nvGrpSpPr>
        <p:grpSpPr>
          <a:xfrm>
            <a:off x="4163010" y="1779125"/>
            <a:ext cx="393133" cy="465912"/>
            <a:chOff x="3122257" y="1508594"/>
            <a:chExt cx="294850" cy="349434"/>
          </a:xfrm>
          <a:solidFill>
            <a:schemeClr val="tx1"/>
          </a:solidFill>
        </p:grpSpPr>
        <p:sp>
          <p:nvSpPr>
            <p:cNvPr id="9633" name="Google Shape;9633;p78"/>
            <p:cNvSpPr/>
            <p:nvPr/>
          </p:nvSpPr>
          <p:spPr>
            <a:xfrm>
              <a:off x="3226110" y="1659042"/>
              <a:ext cx="87557" cy="29568"/>
            </a:xfrm>
            <a:custGeom>
              <a:avLst/>
              <a:gdLst/>
              <a:ahLst/>
              <a:cxnLst/>
              <a:rect l="l" t="t" r="r" b="b"/>
              <a:pathLst>
                <a:path w="2751" h="929" extrusionOk="0">
                  <a:moveTo>
                    <a:pt x="1099" y="0"/>
                  </a:moveTo>
                  <a:cubicBezTo>
                    <a:pt x="771" y="0"/>
                    <a:pt x="476" y="33"/>
                    <a:pt x="286" y="60"/>
                  </a:cubicBezTo>
                  <a:cubicBezTo>
                    <a:pt x="119" y="96"/>
                    <a:pt x="0" y="227"/>
                    <a:pt x="0" y="393"/>
                  </a:cubicBezTo>
                  <a:lnTo>
                    <a:pt x="0" y="762"/>
                  </a:lnTo>
                  <a:cubicBezTo>
                    <a:pt x="0" y="846"/>
                    <a:pt x="72" y="929"/>
                    <a:pt x="167" y="929"/>
                  </a:cubicBezTo>
                  <a:cubicBezTo>
                    <a:pt x="250" y="929"/>
                    <a:pt x="322" y="846"/>
                    <a:pt x="322" y="762"/>
                  </a:cubicBezTo>
                  <a:lnTo>
                    <a:pt x="322" y="393"/>
                  </a:lnTo>
                  <a:cubicBezTo>
                    <a:pt x="322" y="393"/>
                    <a:pt x="322" y="369"/>
                    <a:pt x="345" y="369"/>
                  </a:cubicBezTo>
                  <a:cubicBezTo>
                    <a:pt x="509" y="350"/>
                    <a:pt x="813" y="315"/>
                    <a:pt x="1144" y="315"/>
                  </a:cubicBezTo>
                  <a:cubicBezTo>
                    <a:pt x="1222" y="315"/>
                    <a:pt x="1302" y="317"/>
                    <a:pt x="1381" y="322"/>
                  </a:cubicBezTo>
                  <a:cubicBezTo>
                    <a:pt x="1893" y="358"/>
                    <a:pt x="2250" y="488"/>
                    <a:pt x="2465" y="703"/>
                  </a:cubicBezTo>
                  <a:cubicBezTo>
                    <a:pt x="2494" y="733"/>
                    <a:pt x="2536" y="747"/>
                    <a:pt x="2578" y="747"/>
                  </a:cubicBezTo>
                  <a:cubicBezTo>
                    <a:pt x="2619" y="747"/>
                    <a:pt x="2661" y="733"/>
                    <a:pt x="2691" y="703"/>
                  </a:cubicBezTo>
                  <a:cubicBezTo>
                    <a:pt x="2750" y="643"/>
                    <a:pt x="2750" y="536"/>
                    <a:pt x="2679" y="477"/>
                  </a:cubicBezTo>
                  <a:cubicBezTo>
                    <a:pt x="2297" y="95"/>
                    <a:pt x="1652" y="0"/>
                    <a:pt x="10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4" name="Google Shape;9634;p78"/>
            <p:cNvSpPr/>
            <p:nvPr/>
          </p:nvSpPr>
          <p:spPr>
            <a:xfrm>
              <a:off x="3171144" y="1612033"/>
              <a:ext cx="196694" cy="245613"/>
            </a:xfrm>
            <a:custGeom>
              <a:avLst/>
              <a:gdLst/>
              <a:ahLst/>
              <a:cxnLst/>
              <a:rect l="l" t="t" r="r" b="b"/>
              <a:pathLst>
                <a:path w="6180" h="7717" extrusionOk="0">
                  <a:moveTo>
                    <a:pt x="4835" y="334"/>
                  </a:moveTo>
                  <a:lnTo>
                    <a:pt x="4835" y="1894"/>
                  </a:lnTo>
                  <a:cubicBezTo>
                    <a:pt x="4835" y="2132"/>
                    <a:pt x="4775" y="2358"/>
                    <a:pt x="4692" y="2561"/>
                  </a:cubicBezTo>
                  <a:cubicBezTo>
                    <a:pt x="4668" y="2585"/>
                    <a:pt x="4668" y="2608"/>
                    <a:pt x="4668" y="2644"/>
                  </a:cubicBezTo>
                  <a:lnTo>
                    <a:pt x="4668" y="3097"/>
                  </a:lnTo>
                  <a:cubicBezTo>
                    <a:pt x="4668" y="3537"/>
                    <a:pt x="4489" y="3930"/>
                    <a:pt x="4180" y="4228"/>
                  </a:cubicBezTo>
                  <a:cubicBezTo>
                    <a:pt x="3900" y="4497"/>
                    <a:pt x="3532" y="4649"/>
                    <a:pt x="3129" y="4649"/>
                  </a:cubicBezTo>
                  <a:cubicBezTo>
                    <a:pt x="3087" y="4649"/>
                    <a:pt x="3044" y="4648"/>
                    <a:pt x="3001" y="4644"/>
                  </a:cubicBezTo>
                  <a:cubicBezTo>
                    <a:pt x="2168" y="4597"/>
                    <a:pt x="1537" y="3894"/>
                    <a:pt x="1537" y="3037"/>
                  </a:cubicBezTo>
                  <a:lnTo>
                    <a:pt x="1537" y="2644"/>
                  </a:lnTo>
                  <a:cubicBezTo>
                    <a:pt x="1537" y="2608"/>
                    <a:pt x="1537" y="2597"/>
                    <a:pt x="1513" y="2561"/>
                  </a:cubicBezTo>
                  <a:cubicBezTo>
                    <a:pt x="1418" y="2358"/>
                    <a:pt x="1370" y="2120"/>
                    <a:pt x="1370" y="1894"/>
                  </a:cubicBezTo>
                  <a:lnTo>
                    <a:pt x="1370" y="1549"/>
                  </a:lnTo>
                  <a:cubicBezTo>
                    <a:pt x="1370" y="882"/>
                    <a:pt x="1918" y="334"/>
                    <a:pt x="2584" y="334"/>
                  </a:cubicBezTo>
                  <a:close/>
                  <a:moveTo>
                    <a:pt x="3954" y="4763"/>
                  </a:moveTo>
                  <a:lnTo>
                    <a:pt x="3954" y="5061"/>
                  </a:lnTo>
                  <a:lnTo>
                    <a:pt x="3096" y="5656"/>
                  </a:lnTo>
                  <a:lnTo>
                    <a:pt x="2215" y="5061"/>
                  </a:lnTo>
                  <a:lnTo>
                    <a:pt x="2215" y="4763"/>
                  </a:lnTo>
                  <a:cubicBezTo>
                    <a:pt x="2441" y="4883"/>
                    <a:pt x="2691" y="4966"/>
                    <a:pt x="2965" y="4978"/>
                  </a:cubicBezTo>
                  <a:lnTo>
                    <a:pt x="3096" y="4978"/>
                  </a:lnTo>
                  <a:cubicBezTo>
                    <a:pt x="3406" y="4978"/>
                    <a:pt x="3704" y="4894"/>
                    <a:pt x="3954" y="4763"/>
                  </a:cubicBezTo>
                  <a:close/>
                  <a:moveTo>
                    <a:pt x="2084" y="5359"/>
                  </a:moveTo>
                  <a:lnTo>
                    <a:pt x="2846" y="5883"/>
                  </a:lnTo>
                  <a:lnTo>
                    <a:pt x="2441" y="6276"/>
                  </a:lnTo>
                  <a:lnTo>
                    <a:pt x="2430" y="6276"/>
                  </a:lnTo>
                  <a:lnTo>
                    <a:pt x="1918" y="5525"/>
                  </a:lnTo>
                  <a:lnTo>
                    <a:pt x="2084" y="5359"/>
                  </a:lnTo>
                  <a:close/>
                  <a:moveTo>
                    <a:pt x="4108" y="5347"/>
                  </a:moveTo>
                  <a:lnTo>
                    <a:pt x="4275" y="5514"/>
                  </a:lnTo>
                  <a:lnTo>
                    <a:pt x="3763" y="6276"/>
                  </a:lnTo>
                  <a:lnTo>
                    <a:pt x="3751" y="6276"/>
                  </a:lnTo>
                  <a:lnTo>
                    <a:pt x="3346" y="5871"/>
                  </a:lnTo>
                  <a:lnTo>
                    <a:pt x="4108" y="5347"/>
                  </a:lnTo>
                  <a:close/>
                  <a:moveTo>
                    <a:pt x="2572" y="1"/>
                  </a:moveTo>
                  <a:cubicBezTo>
                    <a:pt x="1727" y="1"/>
                    <a:pt x="1037" y="692"/>
                    <a:pt x="1037" y="1537"/>
                  </a:cubicBezTo>
                  <a:lnTo>
                    <a:pt x="1037" y="1882"/>
                  </a:lnTo>
                  <a:cubicBezTo>
                    <a:pt x="1037" y="2144"/>
                    <a:pt x="1096" y="2418"/>
                    <a:pt x="1215" y="2668"/>
                  </a:cubicBezTo>
                  <a:lnTo>
                    <a:pt x="1215" y="3025"/>
                  </a:lnTo>
                  <a:cubicBezTo>
                    <a:pt x="1215" y="3620"/>
                    <a:pt x="1489" y="4168"/>
                    <a:pt x="1906" y="4525"/>
                  </a:cubicBezTo>
                  <a:lnTo>
                    <a:pt x="1906" y="5061"/>
                  </a:lnTo>
                  <a:lnTo>
                    <a:pt x="1608" y="5383"/>
                  </a:lnTo>
                  <a:cubicBezTo>
                    <a:pt x="1572" y="5406"/>
                    <a:pt x="1560" y="5454"/>
                    <a:pt x="1560" y="5502"/>
                  </a:cubicBezTo>
                  <a:lnTo>
                    <a:pt x="560" y="5859"/>
                  </a:lnTo>
                  <a:cubicBezTo>
                    <a:pt x="239" y="5978"/>
                    <a:pt x="1" y="6299"/>
                    <a:pt x="1" y="6657"/>
                  </a:cubicBezTo>
                  <a:lnTo>
                    <a:pt x="1" y="7549"/>
                  </a:lnTo>
                  <a:cubicBezTo>
                    <a:pt x="1" y="7645"/>
                    <a:pt x="72" y="7716"/>
                    <a:pt x="167" y="7716"/>
                  </a:cubicBezTo>
                  <a:cubicBezTo>
                    <a:pt x="251" y="7716"/>
                    <a:pt x="322" y="7645"/>
                    <a:pt x="322" y="7549"/>
                  </a:cubicBezTo>
                  <a:lnTo>
                    <a:pt x="322" y="6657"/>
                  </a:lnTo>
                  <a:cubicBezTo>
                    <a:pt x="322" y="6430"/>
                    <a:pt x="465" y="6240"/>
                    <a:pt x="667" y="6168"/>
                  </a:cubicBezTo>
                  <a:lnTo>
                    <a:pt x="1715" y="5775"/>
                  </a:lnTo>
                  <a:lnTo>
                    <a:pt x="2144" y="6430"/>
                  </a:lnTo>
                  <a:cubicBezTo>
                    <a:pt x="2203" y="6526"/>
                    <a:pt x="2287" y="6561"/>
                    <a:pt x="2382" y="6585"/>
                  </a:cubicBezTo>
                  <a:lnTo>
                    <a:pt x="2406" y="6585"/>
                  </a:lnTo>
                  <a:cubicBezTo>
                    <a:pt x="2501" y="6585"/>
                    <a:pt x="2584" y="6549"/>
                    <a:pt x="2644" y="6478"/>
                  </a:cubicBezTo>
                  <a:lnTo>
                    <a:pt x="2918" y="6204"/>
                  </a:lnTo>
                  <a:lnTo>
                    <a:pt x="2918" y="7549"/>
                  </a:lnTo>
                  <a:cubicBezTo>
                    <a:pt x="2918" y="7633"/>
                    <a:pt x="2989" y="7716"/>
                    <a:pt x="3084" y="7716"/>
                  </a:cubicBezTo>
                  <a:cubicBezTo>
                    <a:pt x="3168" y="7716"/>
                    <a:pt x="3239" y="7633"/>
                    <a:pt x="3239" y="7549"/>
                  </a:cubicBezTo>
                  <a:lnTo>
                    <a:pt x="3239" y="6204"/>
                  </a:lnTo>
                  <a:lnTo>
                    <a:pt x="3513" y="6478"/>
                  </a:lnTo>
                  <a:cubicBezTo>
                    <a:pt x="3573" y="6537"/>
                    <a:pt x="3656" y="6585"/>
                    <a:pt x="3751" y="6585"/>
                  </a:cubicBezTo>
                  <a:lnTo>
                    <a:pt x="3775" y="6585"/>
                  </a:lnTo>
                  <a:cubicBezTo>
                    <a:pt x="3882" y="6561"/>
                    <a:pt x="3977" y="6526"/>
                    <a:pt x="4013" y="6430"/>
                  </a:cubicBezTo>
                  <a:lnTo>
                    <a:pt x="4454" y="5775"/>
                  </a:lnTo>
                  <a:lnTo>
                    <a:pt x="5489" y="6168"/>
                  </a:lnTo>
                  <a:cubicBezTo>
                    <a:pt x="5704" y="6240"/>
                    <a:pt x="5835" y="6430"/>
                    <a:pt x="5835" y="6657"/>
                  </a:cubicBezTo>
                  <a:lnTo>
                    <a:pt x="5835" y="7549"/>
                  </a:lnTo>
                  <a:cubicBezTo>
                    <a:pt x="5835" y="7645"/>
                    <a:pt x="5906" y="7716"/>
                    <a:pt x="6001" y="7716"/>
                  </a:cubicBezTo>
                  <a:cubicBezTo>
                    <a:pt x="6085" y="7716"/>
                    <a:pt x="6156" y="7645"/>
                    <a:pt x="6156" y="7549"/>
                  </a:cubicBezTo>
                  <a:lnTo>
                    <a:pt x="6156" y="6657"/>
                  </a:lnTo>
                  <a:cubicBezTo>
                    <a:pt x="6180" y="6311"/>
                    <a:pt x="5954" y="6002"/>
                    <a:pt x="5620" y="5883"/>
                  </a:cubicBezTo>
                  <a:lnTo>
                    <a:pt x="4632" y="5525"/>
                  </a:lnTo>
                  <a:cubicBezTo>
                    <a:pt x="4632" y="5478"/>
                    <a:pt x="4608" y="5442"/>
                    <a:pt x="4585" y="5406"/>
                  </a:cubicBezTo>
                  <a:lnTo>
                    <a:pt x="4287" y="5097"/>
                  </a:lnTo>
                  <a:lnTo>
                    <a:pt x="4287" y="4549"/>
                  </a:lnTo>
                  <a:cubicBezTo>
                    <a:pt x="4311" y="4513"/>
                    <a:pt x="4346" y="4490"/>
                    <a:pt x="4370" y="4466"/>
                  </a:cubicBezTo>
                  <a:cubicBezTo>
                    <a:pt x="4751" y="4109"/>
                    <a:pt x="4966" y="3620"/>
                    <a:pt x="4966" y="3097"/>
                  </a:cubicBezTo>
                  <a:lnTo>
                    <a:pt x="4966" y="2680"/>
                  </a:lnTo>
                  <a:cubicBezTo>
                    <a:pt x="5085" y="2430"/>
                    <a:pt x="5144" y="2180"/>
                    <a:pt x="5144" y="1894"/>
                  </a:cubicBezTo>
                  <a:lnTo>
                    <a:pt x="5144" y="168"/>
                  </a:lnTo>
                  <a:cubicBezTo>
                    <a:pt x="5144" y="72"/>
                    <a:pt x="5073" y="1"/>
                    <a:pt x="49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5" name="Google Shape;9635;p78"/>
            <p:cNvSpPr/>
            <p:nvPr/>
          </p:nvSpPr>
          <p:spPr>
            <a:xfrm>
              <a:off x="3204117" y="1836767"/>
              <a:ext cx="10630" cy="21261"/>
            </a:xfrm>
            <a:custGeom>
              <a:avLst/>
              <a:gdLst/>
              <a:ahLst/>
              <a:cxnLst/>
              <a:rect l="l" t="t" r="r" b="b"/>
              <a:pathLst>
                <a:path w="334" h="668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84" y="667"/>
                    <a:pt x="167" y="667"/>
                  </a:cubicBezTo>
                  <a:cubicBezTo>
                    <a:pt x="262" y="667"/>
                    <a:pt x="334" y="596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6" name="Google Shape;9636;p78"/>
            <p:cNvSpPr/>
            <p:nvPr/>
          </p:nvSpPr>
          <p:spPr>
            <a:xfrm>
              <a:off x="3324616" y="1836767"/>
              <a:ext cx="10280" cy="21261"/>
            </a:xfrm>
            <a:custGeom>
              <a:avLst/>
              <a:gdLst/>
              <a:ahLst/>
              <a:cxnLst/>
              <a:rect l="l" t="t" r="r" b="b"/>
              <a:pathLst>
                <a:path w="323" h="66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72" y="667"/>
                    <a:pt x="167" y="667"/>
                  </a:cubicBezTo>
                  <a:cubicBezTo>
                    <a:pt x="251" y="667"/>
                    <a:pt x="322" y="596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37" name="Google Shape;9637;p78"/>
            <p:cNvSpPr/>
            <p:nvPr/>
          </p:nvSpPr>
          <p:spPr>
            <a:xfrm>
              <a:off x="3122257" y="1508594"/>
              <a:ext cx="294850" cy="278554"/>
            </a:xfrm>
            <a:custGeom>
              <a:avLst/>
              <a:gdLst/>
              <a:ahLst/>
              <a:cxnLst/>
              <a:rect l="l" t="t" r="r" b="b"/>
              <a:pathLst>
                <a:path w="9264" h="8752" extrusionOk="0">
                  <a:moveTo>
                    <a:pt x="3096" y="584"/>
                  </a:moveTo>
                  <a:lnTo>
                    <a:pt x="3096" y="584"/>
                  </a:lnTo>
                  <a:cubicBezTo>
                    <a:pt x="2858" y="798"/>
                    <a:pt x="2620" y="1060"/>
                    <a:pt x="2430" y="1382"/>
                  </a:cubicBezTo>
                  <a:cubicBezTo>
                    <a:pt x="2299" y="1584"/>
                    <a:pt x="2156" y="1810"/>
                    <a:pt x="2061" y="2048"/>
                  </a:cubicBezTo>
                  <a:lnTo>
                    <a:pt x="1168" y="2048"/>
                  </a:lnTo>
                  <a:cubicBezTo>
                    <a:pt x="1656" y="1394"/>
                    <a:pt x="2322" y="882"/>
                    <a:pt x="3096" y="584"/>
                  </a:cubicBezTo>
                  <a:close/>
                  <a:moveTo>
                    <a:pt x="4466" y="310"/>
                  </a:moveTo>
                  <a:lnTo>
                    <a:pt x="4466" y="2048"/>
                  </a:lnTo>
                  <a:lnTo>
                    <a:pt x="2418" y="2048"/>
                  </a:lnTo>
                  <a:cubicBezTo>
                    <a:pt x="2894" y="1048"/>
                    <a:pt x="3632" y="382"/>
                    <a:pt x="4466" y="310"/>
                  </a:cubicBezTo>
                  <a:close/>
                  <a:moveTo>
                    <a:pt x="4799" y="310"/>
                  </a:moveTo>
                  <a:cubicBezTo>
                    <a:pt x="5644" y="382"/>
                    <a:pt x="6371" y="1048"/>
                    <a:pt x="6847" y="2048"/>
                  </a:cubicBezTo>
                  <a:lnTo>
                    <a:pt x="4799" y="2048"/>
                  </a:lnTo>
                  <a:lnTo>
                    <a:pt x="4799" y="310"/>
                  </a:lnTo>
                  <a:close/>
                  <a:moveTo>
                    <a:pt x="6168" y="608"/>
                  </a:moveTo>
                  <a:cubicBezTo>
                    <a:pt x="6942" y="905"/>
                    <a:pt x="7609" y="1405"/>
                    <a:pt x="8097" y="2060"/>
                  </a:cubicBezTo>
                  <a:lnTo>
                    <a:pt x="7204" y="2060"/>
                  </a:lnTo>
                  <a:cubicBezTo>
                    <a:pt x="7097" y="1810"/>
                    <a:pt x="6966" y="1584"/>
                    <a:pt x="6835" y="1382"/>
                  </a:cubicBezTo>
                  <a:cubicBezTo>
                    <a:pt x="6621" y="1072"/>
                    <a:pt x="6406" y="810"/>
                    <a:pt x="6168" y="608"/>
                  </a:cubicBezTo>
                  <a:close/>
                  <a:moveTo>
                    <a:pt x="1941" y="2382"/>
                  </a:moveTo>
                  <a:cubicBezTo>
                    <a:pt x="1703" y="3013"/>
                    <a:pt x="1560" y="3715"/>
                    <a:pt x="1549" y="4465"/>
                  </a:cubicBezTo>
                  <a:lnTo>
                    <a:pt x="322" y="4465"/>
                  </a:lnTo>
                  <a:cubicBezTo>
                    <a:pt x="358" y="3703"/>
                    <a:pt x="584" y="2989"/>
                    <a:pt x="953" y="2382"/>
                  </a:cubicBezTo>
                  <a:close/>
                  <a:moveTo>
                    <a:pt x="8323" y="2382"/>
                  </a:moveTo>
                  <a:cubicBezTo>
                    <a:pt x="8692" y="2989"/>
                    <a:pt x="8919" y="3703"/>
                    <a:pt x="8942" y="4465"/>
                  </a:cubicBezTo>
                  <a:lnTo>
                    <a:pt x="7728" y="4465"/>
                  </a:lnTo>
                  <a:cubicBezTo>
                    <a:pt x="7692" y="3715"/>
                    <a:pt x="7561" y="3013"/>
                    <a:pt x="7335" y="2382"/>
                  </a:cubicBezTo>
                  <a:close/>
                  <a:moveTo>
                    <a:pt x="1537" y="4787"/>
                  </a:moveTo>
                  <a:cubicBezTo>
                    <a:pt x="1560" y="5466"/>
                    <a:pt x="1668" y="6132"/>
                    <a:pt x="1882" y="6739"/>
                  </a:cubicBezTo>
                  <a:lnTo>
                    <a:pt x="1918" y="6870"/>
                  </a:lnTo>
                  <a:lnTo>
                    <a:pt x="941" y="6870"/>
                  </a:lnTo>
                  <a:cubicBezTo>
                    <a:pt x="572" y="6239"/>
                    <a:pt x="346" y="5525"/>
                    <a:pt x="310" y="4787"/>
                  </a:cubicBezTo>
                  <a:close/>
                  <a:moveTo>
                    <a:pt x="8919" y="4787"/>
                  </a:moveTo>
                  <a:cubicBezTo>
                    <a:pt x="8919" y="5501"/>
                    <a:pt x="8704" y="6204"/>
                    <a:pt x="8347" y="6811"/>
                  </a:cubicBezTo>
                  <a:cubicBezTo>
                    <a:pt x="8335" y="6823"/>
                    <a:pt x="8323" y="6859"/>
                    <a:pt x="8311" y="6870"/>
                  </a:cubicBezTo>
                  <a:lnTo>
                    <a:pt x="7323" y="6870"/>
                  </a:lnTo>
                  <a:lnTo>
                    <a:pt x="7371" y="6739"/>
                  </a:lnTo>
                  <a:cubicBezTo>
                    <a:pt x="7573" y="6120"/>
                    <a:pt x="7680" y="5466"/>
                    <a:pt x="7692" y="4787"/>
                  </a:cubicBezTo>
                  <a:close/>
                  <a:moveTo>
                    <a:pt x="4632" y="1"/>
                  </a:moveTo>
                  <a:cubicBezTo>
                    <a:pt x="3394" y="1"/>
                    <a:pt x="2239" y="477"/>
                    <a:pt x="1358" y="1346"/>
                  </a:cubicBezTo>
                  <a:cubicBezTo>
                    <a:pt x="477" y="2227"/>
                    <a:pt x="1" y="3382"/>
                    <a:pt x="1" y="4620"/>
                  </a:cubicBezTo>
                  <a:cubicBezTo>
                    <a:pt x="1" y="6358"/>
                    <a:pt x="953" y="7930"/>
                    <a:pt x="2501" y="8728"/>
                  </a:cubicBezTo>
                  <a:cubicBezTo>
                    <a:pt x="2537" y="8752"/>
                    <a:pt x="2549" y="8752"/>
                    <a:pt x="2573" y="8752"/>
                  </a:cubicBezTo>
                  <a:cubicBezTo>
                    <a:pt x="2632" y="8752"/>
                    <a:pt x="2692" y="8716"/>
                    <a:pt x="2727" y="8656"/>
                  </a:cubicBezTo>
                  <a:cubicBezTo>
                    <a:pt x="2775" y="8585"/>
                    <a:pt x="2739" y="8478"/>
                    <a:pt x="2656" y="8430"/>
                  </a:cubicBezTo>
                  <a:cubicBezTo>
                    <a:pt x="2061" y="8121"/>
                    <a:pt x="1560" y="7692"/>
                    <a:pt x="1179" y="7180"/>
                  </a:cubicBezTo>
                  <a:lnTo>
                    <a:pt x="2072" y="7180"/>
                  </a:lnTo>
                  <a:cubicBezTo>
                    <a:pt x="2263" y="7632"/>
                    <a:pt x="2513" y="8013"/>
                    <a:pt x="2799" y="8335"/>
                  </a:cubicBezTo>
                  <a:cubicBezTo>
                    <a:pt x="2831" y="8368"/>
                    <a:pt x="2879" y="8386"/>
                    <a:pt x="2924" y="8386"/>
                  </a:cubicBezTo>
                  <a:cubicBezTo>
                    <a:pt x="2962" y="8386"/>
                    <a:pt x="2998" y="8374"/>
                    <a:pt x="3025" y="8347"/>
                  </a:cubicBezTo>
                  <a:cubicBezTo>
                    <a:pt x="3084" y="8287"/>
                    <a:pt x="3096" y="8180"/>
                    <a:pt x="3037" y="8121"/>
                  </a:cubicBezTo>
                  <a:cubicBezTo>
                    <a:pt x="2799" y="7859"/>
                    <a:pt x="2596" y="7537"/>
                    <a:pt x="2430" y="7180"/>
                  </a:cubicBezTo>
                  <a:cubicBezTo>
                    <a:pt x="2501" y="7168"/>
                    <a:pt x="2561" y="7109"/>
                    <a:pt x="2561" y="7025"/>
                  </a:cubicBezTo>
                  <a:cubicBezTo>
                    <a:pt x="2561" y="6930"/>
                    <a:pt x="2489" y="6859"/>
                    <a:pt x="2394" y="6859"/>
                  </a:cubicBezTo>
                  <a:lnTo>
                    <a:pt x="2275" y="6859"/>
                  </a:lnTo>
                  <a:cubicBezTo>
                    <a:pt x="2025" y="6228"/>
                    <a:pt x="1894" y="5513"/>
                    <a:pt x="1882" y="4775"/>
                  </a:cubicBezTo>
                  <a:lnTo>
                    <a:pt x="2061" y="4775"/>
                  </a:lnTo>
                  <a:cubicBezTo>
                    <a:pt x="2144" y="4775"/>
                    <a:pt x="2215" y="4704"/>
                    <a:pt x="2215" y="4608"/>
                  </a:cubicBezTo>
                  <a:cubicBezTo>
                    <a:pt x="2215" y="4513"/>
                    <a:pt x="2144" y="4442"/>
                    <a:pt x="2061" y="4442"/>
                  </a:cubicBezTo>
                  <a:lnTo>
                    <a:pt x="1882" y="4442"/>
                  </a:lnTo>
                  <a:cubicBezTo>
                    <a:pt x="1894" y="3680"/>
                    <a:pt x="2037" y="2965"/>
                    <a:pt x="2275" y="2358"/>
                  </a:cubicBezTo>
                  <a:lnTo>
                    <a:pt x="4478" y="2358"/>
                  </a:lnTo>
                  <a:lnTo>
                    <a:pt x="4478" y="2715"/>
                  </a:lnTo>
                  <a:cubicBezTo>
                    <a:pt x="4478" y="2810"/>
                    <a:pt x="4561" y="2882"/>
                    <a:pt x="4644" y="2882"/>
                  </a:cubicBezTo>
                  <a:cubicBezTo>
                    <a:pt x="4739" y="2882"/>
                    <a:pt x="4811" y="2810"/>
                    <a:pt x="4811" y="2715"/>
                  </a:cubicBezTo>
                  <a:lnTo>
                    <a:pt x="4811" y="2358"/>
                  </a:lnTo>
                  <a:lnTo>
                    <a:pt x="7014" y="2358"/>
                  </a:lnTo>
                  <a:cubicBezTo>
                    <a:pt x="7252" y="2965"/>
                    <a:pt x="7395" y="3680"/>
                    <a:pt x="7418" y="4442"/>
                  </a:cubicBezTo>
                  <a:lnTo>
                    <a:pt x="7204" y="4442"/>
                  </a:lnTo>
                  <a:cubicBezTo>
                    <a:pt x="7121" y="4442"/>
                    <a:pt x="7037" y="4513"/>
                    <a:pt x="7037" y="4608"/>
                  </a:cubicBezTo>
                  <a:cubicBezTo>
                    <a:pt x="7037" y="4704"/>
                    <a:pt x="7121" y="4775"/>
                    <a:pt x="7204" y="4775"/>
                  </a:cubicBezTo>
                  <a:lnTo>
                    <a:pt x="7383" y="4775"/>
                  </a:lnTo>
                  <a:cubicBezTo>
                    <a:pt x="7371" y="5513"/>
                    <a:pt x="7216" y="6228"/>
                    <a:pt x="6978" y="6859"/>
                  </a:cubicBezTo>
                  <a:lnTo>
                    <a:pt x="6859" y="6859"/>
                  </a:lnTo>
                  <a:cubicBezTo>
                    <a:pt x="6775" y="6859"/>
                    <a:pt x="6704" y="6930"/>
                    <a:pt x="6704" y="7025"/>
                  </a:cubicBezTo>
                  <a:cubicBezTo>
                    <a:pt x="6704" y="7109"/>
                    <a:pt x="6764" y="7168"/>
                    <a:pt x="6835" y="7180"/>
                  </a:cubicBezTo>
                  <a:cubicBezTo>
                    <a:pt x="6668" y="7537"/>
                    <a:pt x="6466" y="7859"/>
                    <a:pt x="6228" y="8121"/>
                  </a:cubicBezTo>
                  <a:cubicBezTo>
                    <a:pt x="6168" y="8180"/>
                    <a:pt x="6168" y="8287"/>
                    <a:pt x="6240" y="8347"/>
                  </a:cubicBezTo>
                  <a:cubicBezTo>
                    <a:pt x="6263" y="8371"/>
                    <a:pt x="6311" y="8394"/>
                    <a:pt x="6347" y="8394"/>
                  </a:cubicBezTo>
                  <a:cubicBezTo>
                    <a:pt x="6383" y="8394"/>
                    <a:pt x="6430" y="8371"/>
                    <a:pt x="6466" y="8335"/>
                  </a:cubicBezTo>
                  <a:cubicBezTo>
                    <a:pt x="6740" y="8013"/>
                    <a:pt x="7002" y="7621"/>
                    <a:pt x="7192" y="7180"/>
                  </a:cubicBezTo>
                  <a:lnTo>
                    <a:pt x="8085" y="7180"/>
                  </a:lnTo>
                  <a:cubicBezTo>
                    <a:pt x="7728" y="7656"/>
                    <a:pt x="7299" y="8061"/>
                    <a:pt x="6775" y="8347"/>
                  </a:cubicBezTo>
                  <a:cubicBezTo>
                    <a:pt x="6704" y="8394"/>
                    <a:pt x="6668" y="8490"/>
                    <a:pt x="6716" y="8573"/>
                  </a:cubicBezTo>
                  <a:cubicBezTo>
                    <a:pt x="6749" y="8622"/>
                    <a:pt x="6804" y="8649"/>
                    <a:pt x="6863" y="8649"/>
                  </a:cubicBezTo>
                  <a:cubicBezTo>
                    <a:pt x="6889" y="8649"/>
                    <a:pt x="6916" y="8644"/>
                    <a:pt x="6942" y="8633"/>
                  </a:cubicBezTo>
                  <a:cubicBezTo>
                    <a:pt x="7621" y="8228"/>
                    <a:pt x="8204" y="7644"/>
                    <a:pt x="8621" y="6966"/>
                  </a:cubicBezTo>
                  <a:cubicBezTo>
                    <a:pt x="9038" y="6251"/>
                    <a:pt x="9264" y="5442"/>
                    <a:pt x="9264" y="4608"/>
                  </a:cubicBezTo>
                  <a:cubicBezTo>
                    <a:pt x="9264" y="3382"/>
                    <a:pt x="8788" y="2227"/>
                    <a:pt x="7907" y="1346"/>
                  </a:cubicBezTo>
                  <a:cubicBezTo>
                    <a:pt x="7025" y="477"/>
                    <a:pt x="5871" y="1"/>
                    <a:pt x="4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38" name="Google Shape;9638;p78"/>
          <p:cNvGrpSpPr/>
          <p:nvPr/>
        </p:nvGrpSpPr>
        <p:grpSpPr>
          <a:xfrm>
            <a:off x="1214297" y="1778616"/>
            <a:ext cx="335547" cy="466888"/>
            <a:chOff x="910723" y="1508212"/>
            <a:chExt cx="251660" cy="350166"/>
          </a:xfrm>
          <a:solidFill>
            <a:schemeClr val="tx1"/>
          </a:solidFill>
        </p:grpSpPr>
        <p:sp>
          <p:nvSpPr>
            <p:cNvPr id="9639" name="Google Shape;9639;p78"/>
            <p:cNvSpPr/>
            <p:nvPr/>
          </p:nvSpPr>
          <p:spPr>
            <a:xfrm>
              <a:off x="910723" y="1508212"/>
              <a:ext cx="251660" cy="350166"/>
            </a:xfrm>
            <a:custGeom>
              <a:avLst/>
              <a:gdLst/>
              <a:ahLst/>
              <a:cxnLst/>
              <a:rect l="l" t="t" r="r" b="b"/>
              <a:pathLst>
                <a:path w="7907" h="11002" extrusionOk="0">
                  <a:moveTo>
                    <a:pt x="3942" y="334"/>
                  </a:moveTo>
                  <a:cubicBezTo>
                    <a:pt x="4132" y="334"/>
                    <a:pt x="4299" y="441"/>
                    <a:pt x="4394" y="608"/>
                  </a:cubicBezTo>
                  <a:cubicBezTo>
                    <a:pt x="4418" y="644"/>
                    <a:pt x="4466" y="679"/>
                    <a:pt x="4525" y="679"/>
                  </a:cubicBezTo>
                  <a:lnTo>
                    <a:pt x="5132" y="679"/>
                  </a:lnTo>
                  <a:cubicBezTo>
                    <a:pt x="5240" y="679"/>
                    <a:pt x="5311" y="763"/>
                    <a:pt x="5311" y="858"/>
                  </a:cubicBezTo>
                  <a:lnTo>
                    <a:pt x="5311" y="1382"/>
                  </a:lnTo>
                  <a:lnTo>
                    <a:pt x="2573" y="1382"/>
                  </a:lnTo>
                  <a:lnTo>
                    <a:pt x="2573" y="858"/>
                  </a:lnTo>
                  <a:cubicBezTo>
                    <a:pt x="2573" y="751"/>
                    <a:pt x="2668" y="679"/>
                    <a:pt x="2751" y="679"/>
                  </a:cubicBezTo>
                  <a:lnTo>
                    <a:pt x="3358" y="679"/>
                  </a:lnTo>
                  <a:cubicBezTo>
                    <a:pt x="3418" y="679"/>
                    <a:pt x="3466" y="644"/>
                    <a:pt x="3501" y="608"/>
                  </a:cubicBezTo>
                  <a:cubicBezTo>
                    <a:pt x="3585" y="441"/>
                    <a:pt x="3763" y="334"/>
                    <a:pt x="3942" y="334"/>
                  </a:cubicBezTo>
                  <a:close/>
                  <a:moveTo>
                    <a:pt x="7240" y="1013"/>
                  </a:moveTo>
                  <a:cubicBezTo>
                    <a:pt x="7442" y="1013"/>
                    <a:pt x="7609" y="1179"/>
                    <a:pt x="7609" y="1370"/>
                  </a:cubicBezTo>
                  <a:lnTo>
                    <a:pt x="7609" y="10323"/>
                  </a:lnTo>
                  <a:lnTo>
                    <a:pt x="7585" y="10323"/>
                  </a:lnTo>
                  <a:cubicBezTo>
                    <a:pt x="7585" y="10514"/>
                    <a:pt x="7430" y="10681"/>
                    <a:pt x="7228" y="10681"/>
                  </a:cubicBezTo>
                  <a:lnTo>
                    <a:pt x="691" y="10681"/>
                  </a:lnTo>
                  <a:cubicBezTo>
                    <a:pt x="501" y="10681"/>
                    <a:pt x="334" y="10514"/>
                    <a:pt x="334" y="10323"/>
                  </a:cubicBezTo>
                  <a:lnTo>
                    <a:pt x="334" y="1370"/>
                  </a:lnTo>
                  <a:cubicBezTo>
                    <a:pt x="334" y="1179"/>
                    <a:pt x="501" y="1013"/>
                    <a:pt x="691" y="1013"/>
                  </a:cubicBezTo>
                  <a:lnTo>
                    <a:pt x="2263" y="1013"/>
                  </a:lnTo>
                  <a:lnTo>
                    <a:pt x="2263" y="1537"/>
                  </a:lnTo>
                  <a:cubicBezTo>
                    <a:pt x="2263" y="1632"/>
                    <a:pt x="2335" y="1703"/>
                    <a:pt x="2418" y="1703"/>
                  </a:cubicBezTo>
                  <a:lnTo>
                    <a:pt x="5525" y="1703"/>
                  </a:lnTo>
                  <a:cubicBezTo>
                    <a:pt x="5609" y="1703"/>
                    <a:pt x="5680" y="1632"/>
                    <a:pt x="5680" y="1537"/>
                  </a:cubicBezTo>
                  <a:lnTo>
                    <a:pt x="5680" y="1013"/>
                  </a:lnTo>
                  <a:close/>
                  <a:moveTo>
                    <a:pt x="3954" y="1"/>
                  </a:moveTo>
                  <a:cubicBezTo>
                    <a:pt x="3692" y="1"/>
                    <a:pt x="3442" y="144"/>
                    <a:pt x="3275" y="346"/>
                  </a:cubicBezTo>
                  <a:lnTo>
                    <a:pt x="2751" y="346"/>
                  </a:lnTo>
                  <a:cubicBezTo>
                    <a:pt x="2525" y="346"/>
                    <a:pt x="2335" y="501"/>
                    <a:pt x="2275" y="691"/>
                  </a:cubicBezTo>
                  <a:lnTo>
                    <a:pt x="680" y="691"/>
                  </a:lnTo>
                  <a:cubicBezTo>
                    <a:pt x="310" y="691"/>
                    <a:pt x="1" y="989"/>
                    <a:pt x="1" y="1382"/>
                  </a:cubicBezTo>
                  <a:lnTo>
                    <a:pt x="1" y="10323"/>
                  </a:lnTo>
                  <a:cubicBezTo>
                    <a:pt x="1" y="10692"/>
                    <a:pt x="299" y="11002"/>
                    <a:pt x="680" y="11002"/>
                  </a:cubicBezTo>
                  <a:lnTo>
                    <a:pt x="7216" y="11002"/>
                  </a:lnTo>
                  <a:cubicBezTo>
                    <a:pt x="7585" y="11002"/>
                    <a:pt x="7907" y="10704"/>
                    <a:pt x="7907" y="10323"/>
                  </a:cubicBezTo>
                  <a:lnTo>
                    <a:pt x="7907" y="1382"/>
                  </a:lnTo>
                  <a:cubicBezTo>
                    <a:pt x="7907" y="989"/>
                    <a:pt x="7609" y="691"/>
                    <a:pt x="7228" y="691"/>
                  </a:cubicBezTo>
                  <a:lnTo>
                    <a:pt x="5644" y="691"/>
                  </a:lnTo>
                  <a:cubicBezTo>
                    <a:pt x="5561" y="501"/>
                    <a:pt x="5383" y="346"/>
                    <a:pt x="5168" y="346"/>
                  </a:cubicBezTo>
                  <a:lnTo>
                    <a:pt x="4644" y="346"/>
                  </a:lnTo>
                  <a:cubicBezTo>
                    <a:pt x="4478" y="144"/>
                    <a:pt x="4228" y="1"/>
                    <a:pt x="3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0" name="Google Shape;9640;p78"/>
            <p:cNvSpPr/>
            <p:nvPr/>
          </p:nvSpPr>
          <p:spPr>
            <a:xfrm>
              <a:off x="1031604" y="1530205"/>
              <a:ext cx="10280" cy="10248"/>
            </a:xfrm>
            <a:custGeom>
              <a:avLst/>
              <a:gdLst/>
              <a:ahLst/>
              <a:cxnLst/>
              <a:rect l="l" t="t" r="r" b="b"/>
              <a:pathLst>
                <a:path w="32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cubicBezTo>
                    <a:pt x="251" y="322"/>
                    <a:pt x="322" y="250"/>
                    <a:pt x="322" y="167"/>
                  </a:cubicBez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1" name="Google Shape;9641;p78"/>
            <p:cNvSpPr/>
            <p:nvPr/>
          </p:nvSpPr>
          <p:spPr>
            <a:xfrm>
              <a:off x="932334" y="1551784"/>
              <a:ext cx="208088" cy="273653"/>
            </a:xfrm>
            <a:custGeom>
              <a:avLst/>
              <a:gdLst/>
              <a:ahLst/>
              <a:cxnLst/>
              <a:rect l="l" t="t" r="r" b="b"/>
              <a:pathLst>
                <a:path w="6538" h="8598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8430"/>
                  </a:lnTo>
                  <a:cubicBezTo>
                    <a:pt x="1" y="8526"/>
                    <a:pt x="72" y="8597"/>
                    <a:pt x="167" y="8597"/>
                  </a:cubicBezTo>
                  <a:lnTo>
                    <a:pt x="6358" y="8597"/>
                  </a:lnTo>
                  <a:cubicBezTo>
                    <a:pt x="6442" y="8597"/>
                    <a:pt x="6525" y="8526"/>
                    <a:pt x="6525" y="8430"/>
                  </a:cubicBezTo>
                  <a:lnTo>
                    <a:pt x="6525" y="168"/>
                  </a:lnTo>
                  <a:cubicBezTo>
                    <a:pt x="6537" y="84"/>
                    <a:pt x="6466" y="13"/>
                    <a:pt x="6370" y="13"/>
                  </a:cubicBezTo>
                  <a:lnTo>
                    <a:pt x="5513" y="13"/>
                  </a:lnTo>
                  <a:cubicBezTo>
                    <a:pt x="5418" y="13"/>
                    <a:pt x="5346" y="84"/>
                    <a:pt x="5346" y="168"/>
                  </a:cubicBezTo>
                  <a:cubicBezTo>
                    <a:pt x="5346" y="263"/>
                    <a:pt x="5418" y="334"/>
                    <a:pt x="5513" y="334"/>
                  </a:cubicBezTo>
                  <a:lnTo>
                    <a:pt x="6204" y="334"/>
                  </a:lnTo>
                  <a:lnTo>
                    <a:pt x="6204" y="8264"/>
                  </a:lnTo>
                  <a:lnTo>
                    <a:pt x="334" y="8264"/>
                  </a:lnTo>
                  <a:lnTo>
                    <a:pt x="334" y="334"/>
                  </a:lnTo>
                  <a:lnTo>
                    <a:pt x="1024" y="334"/>
                  </a:lnTo>
                  <a:cubicBezTo>
                    <a:pt x="1120" y="334"/>
                    <a:pt x="1191" y="263"/>
                    <a:pt x="1191" y="168"/>
                  </a:cubicBezTo>
                  <a:cubicBezTo>
                    <a:pt x="1191" y="84"/>
                    <a:pt x="1120" y="1"/>
                    <a:pt x="1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2" name="Google Shape;9642;p78"/>
            <p:cNvSpPr/>
            <p:nvPr/>
          </p:nvSpPr>
          <p:spPr>
            <a:xfrm>
              <a:off x="965689" y="1661302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5"/>
                  </a:cubicBezTo>
                  <a:cubicBezTo>
                    <a:pt x="703" y="620"/>
                    <a:pt x="608" y="703"/>
                    <a:pt x="500" y="703"/>
                  </a:cubicBezTo>
                  <a:cubicBezTo>
                    <a:pt x="405" y="703"/>
                    <a:pt x="322" y="620"/>
                    <a:pt x="322" y="525"/>
                  </a:cubicBezTo>
                  <a:cubicBezTo>
                    <a:pt x="322" y="417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7"/>
                    <a:pt x="227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3" name="Google Shape;9643;p78"/>
            <p:cNvSpPr/>
            <p:nvPr/>
          </p:nvSpPr>
          <p:spPr>
            <a:xfrm>
              <a:off x="965689" y="1710571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4"/>
                  </a:cubicBezTo>
                  <a:cubicBezTo>
                    <a:pt x="679" y="608"/>
                    <a:pt x="608" y="703"/>
                    <a:pt x="500" y="703"/>
                  </a:cubicBezTo>
                  <a:cubicBezTo>
                    <a:pt x="405" y="703"/>
                    <a:pt x="322" y="608"/>
                    <a:pt x="322" y="524"/>
                  </a:cubicBezTo>
                  <a:cubicBezTo>
                    <a:pt x="322" y="441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6"/>
                    <a:pt x="227" y="1013"/>
                    <a:pt x="500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4" name="Google Shape;9644;p78"/>
            <p:cNvSpPr/>
            <p:nvPr/>
          </p:nvSpPr>
          <p:spPr>
            <a:xfrm>
              <a:off x="965689" y="1760604"/>
              <a:ext cx="32241" cy="31859"/>
            </a:xfrm>
            <a:custGeom>
              <a:avLst/>
              <a:gdLst/>
              <a:ahLst/>
              <a:cxnLst/>
              <a:rect l="l" t="t" r="r" b="b"/>
              <a:pathLst>
                <a:path w="1013" h="1001" extrusionOk="0">
                  <a:moveTo>
                    <a:pt x="500" y="322"/>
                  </a:moveTo>
                  <a:cubicBezTo>
                    <a:pt x="608" y="322"/>
                    <a:pt x="679" y="417"/>
                    <a:pt x="679" y="500"/>
                  </a:cubicBezTo>
                  <a:cubicBezTo>
                    <a:pt x="703" y="596"/>
                    <a:pt x="608" y="679"/>
                    <a:pt x="500" y="679"/>
                  </a:cubicBezTo>
                  <a:cubicBezTo>
                    <a:pt x="405" y="679"/>
                    <a:pt x="322" y="584"/>
                    <a:pt x="322" y="500"/>
                  </a:cubicBezTo>
                  <a:cubicBezTo>
                    <a:pt x="322" y="393"/>
                    <a:pt x="417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27" y="0"/>
                    <a:pt x="0" y="215"/>
                    <a:pt x="0" y="500"/>
                  </a:cubicBezTo>
                  <a:cubicBezTo>
                    <a:pt x="0" y="786"/>
                    <a:pt x="227" y="1000"/>
                    <a:pt x="500" y="1000"/>
                  </a:cubicBezTo>
                  <a:cubicBezTo>
                    <a:pt x="786" y="1000"/>
                    <a:pt x="1012" y="786"/>
                    <a:pt x="1012" y="500"/>
                  </a:cubicBezTo>
                  <a:cubicBezTo>
                    <a:pt x="1012" y="215"/>
                    <a:pt x="786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5" name="Google Shape;9645;p78"/>
            <p:cNvSpPr/>
            <p:nvPr/>
          </p:nvSpPr>
          <p:spPr>
            <a:xfrm>
              <a:off x="1009643" y="1661302"/>
              <a:ext cx="59899" cy="10662"/>
            </a:xfrm>
            <a:custGeom>
              <a:avLst/>
              <a:gdLst/>
              <a:ahLst/>
              <a:cxnLst/>
              <a:rect l="l" t="t" r="r" b="b"/>
              <a:pathLst>
                <a:path w="1882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72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6" name="Google Shape;9646;p78"/>
            <p:cNvSpPr/>
            <p:nvPr/>
          </p:nvSpPr>
          <p:spPr>
            <a:xfrm>
              <a:off x="1009643" y="1683677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0"/>
                    <a:pt x="3084" y="167"/>
                  </a:cubicBezTo>
                  <a:cubicBezTo>
                    <a:pt x="3084" y="72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7" name="Google Shape;9647;p78"/>
            <p:cNvSpPr/>
            <p:nvPr/>
          </p:nvSpPr>
          <p:spPr>
            <a:xfrm>
              <a:off x="1009643" y="1710571"/>
              <a:ext cx="59899" cy="10630"/>
            </a:xfrm>
            <a:custGeom>
              <a:avLst/>
              <a:gdLst/>
              <a:ahLst/>
              <a:cxnLst/>
              <a:rect l="l" t="t" r="r" b="b"/>
              <a:pathLst>
                <a:path w="1882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84"/>
                    <a:pt x="1798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8" name="Google Shape;9648;p78"/>
            <p:cNvSpPr/>
            <p:nvPr/>
          </p:nvSpPr>
          <p:spPr>
            <a:xfrm>
              <a:off x="1009643" y="1732946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49" name="Google Shape;9649;p78"/>
            <p:cNvSpPr/>
            <p:nvPr/>
          </p:nvSpPr>
          <p:spPr>
            <a:xfrm>
              <a:off x="1009643" y="1760604"/>
              <a:ext cx="59899" cy="10248"/>
            </a:xfrm>
            <a:custGeom>
              <a:avLst/>
              <a:gdLst/>
              <a:ahLst/>
              <a:cxnLst/>
              <a:rect l="l" t="t" r="r" b="b"/>
              <a:pathLst>
                <a:path w="188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715" y="322"/>
                  </a:lnTo>
                  <a:cubicBezTo>
                    <a:pt x="1798" y="322"/>
                    <a:pt x="1882" y="250"/>
                    <a:pt x="1882" y="155"/>
                  </a:cubicBezTo>
                  <a:cubicBezTo>
                    <a:pt x="1882" y="72"/>
                    <a:pt x="1798" y="0"/>
                    <a:pt x="1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0" name="Google Shape;9650;p78"/>
            <p:cNvSpPr/>
            <p:nvPr/>
          </p:nvSpPr>
          <p:spPr>
            <a:xfrm>
              <a:off x="1009643" y="1782183"/>
              <a:ext cx="98188" cy="10662"/>
            </a:xfrm>
            <a:custGeom>
              <a:avLst/>
              <a:gdLst/>
              <a:ahLst/>
              <a:cxnLst/>
              <a:rect l="l" t="t" r="r" b="b"/>
              <a:pathLst>
                <a:path w="3085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1"/>
                    <a:pt x="3084" y="168"/>
                  </a:cubicBezTo>
                  <a:cubicBezTo>
                    <a:pt x="3084" y="72"/>
                    <a:pt x="3013" y="1"/>
                    <a:pt x="2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1" name="Google Shape;9651;p78"/>
            <p:cNvSpPr/>
            <p:nvPr/>
          </p:nvSpPr>
          <p:spPr>
            <a:xfrm>
              <a:off x="1009643" y="1579473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2" name="Google Shape;9652;p78"/>
            <p:cNvSpPr/>
            <p:nvPr/>
          </p:nvSpPr>
          <p:spPr>
            <a:xfrm>
              <a:off x="965689" y="1628711"/>
              <a:ext cx="142142" cy="10662"/>
            </a:xfrm>
            <a:custGeom>
              <a:avLst/>
              <a:gdLst/>
              <a:ahLst/>
              <a:cxnLst/>
              <a:rect l="l" t="t" r="r" b="b"/>
              <a:pathLst>
                <a:path w="4466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4298" y="334"/>
                  </a:lnTo>
                  <a:cubicBezTo>
                    <a:pt x="4394" y="334"/>
                    <a:pt x="4465" y="251"/>
                    <a:pt x="4465" y="168"/>
                  </a:cubicBezTo>
                  <a:cubicBezTo>
                    <a:pt x="4465" y="72"/>
                    <a:pt x="4394" y="1"/>
                    <a:pt x="4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3" name="Google Shape;9653;p78"/>
            <p:cNvSpPr/>
            <p:nvPr/>
          </p:nvSpPr>
          <p:spPr>
            <a:xfrm>
              <a:off x="1009643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6" y="251"/>
                    <a:pt x="846" y="155"/>
                  </a:cubicBezTo>
                  <a:cubicBezTo>
                    <a:pt x="846" y="72"/>
                    <a:pt x="76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4" name="Google Shape;9654;p78"/>
            <p:cNvSpPr/>
            <p:nvPr/>
          </p:nvSpPr>
          <p:spPr>
            <a:xfrm>
              <a:off x="1047550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5" y="251"/>
                    <a:pt x="845" y="155"/>
                  </a:cubicBezTo>
                  <a:cubicBezTo>
                    <a:pt x="845" y="72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5" name="Google Shape;9655;p78"/>
            <p:cNvSpPr/>
            <p:nvPr/>
          </p:nvSpPr>
          <p:spPr>
            <a:xfrm>
              <a:off x="966071" y="1579473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691" y="310"/>
                  </a:moveTo>
                  <a:lnTo>
                    <a:pt x="691" y="691"/>
                  </a:lnTo>
                  <a:lnTo>
                    <a:pt x="310" y="691"/>
                  </a:lnTo>
                  <a:lnTo>
                    <a:pt x="310" y="310"/>
                  </a:lnTo>
                  <a:close/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845"/>
                  </a:lnTo>
                  <a:cubicBezTo>
                    <a:pt x="0" y="941"/>
                    <a:pt x="72" y="1012"/>
                    <a:pt x="167" y="1012"/>
                  </a:cubicBezTo>
                  <a:lnTo>
                    <a:pt x="846" y="1012"/>
                  </a:lnTo>
                  <a:cubicBezTo>
                    <a:pt x="941" y="1012"/>
                    <a:pt x="1012" y="941"/>
                    <a:pt x="1012" y="845"/>
                  </a:cubicBezTo>
                  <a:lnTo>
                    <a:pt x="1012" y="167"/>
                  </a:lnTo>
                  <a:cubicBezTo>
                    <a:pt x="1000" y="71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56" name="Google Shape;9656;p78"/>
          <p:cNvGrpSpPr/>
          <p:nvPr/>
        </p:nvGrpSpPr>
        <p:grpSpPr>
          <a:xfrm>
            <a:off x="1744841" y="1778107"/>
            <a:ext cx="466888" cy="466931"/>
            <a:chOff x="1308631" y="1507830"/>
            <a:chExt cx="350166" cy="350198"/>
          </a:xfrm>
          <a:solidFill>
            <a:schemeClr val="tx1"/>
          </a:solidFill>
        </p:grpSpPr>
        <p:sp>
          <p:nvSpPr>
            <p:cNvPr id="9657" name="Google Shape;9657;p78"/>
            <p:cNvSpPr/>
            <p:nvPr/>
          </p:nvSpPr>
          <p:spPr>
            <a:xfrm>
              <a:off x="1308631" y="1507830"/>
              <a:ext cx="350166" cy="350198"/>
            </a:xfrm>
            <a:custGeom>
              <a:avLst/>
              <a:gdLst/>
              <a:ahLst/>
              <a:cxnLst/>
              <a:rect l="l" t="t" r="r" b="b"/>
              <a:pathLst>
                <a:path w="11002" h="11003" extrusionOk="0">
                  <a:moveTo>
                    <a:pt x="6192" y="310"/>
                  </a:moveTo>
                  <a:cubicBezTo>
                    <a:pt x="6192" y="310"/>
                    <a:pt x="6204" y="310"/>
                    <a:pt x="6204" y="334"/>
                  </a:cubicBezTo>
                  <a:lnTo>
                    <a:pt x="6204" y="787"/>
                  </a:lnTo>
                  <a:cubicBezTo>
                    <a:pt x="6204" y="953"/>
                    <a:pt x="6311" y="1084"/>
                    <a:pt x="6477" y="1120"/>
                  </a:cubicBezTo>
                  <a:cubicBezTo>
                    <a:pt x="6989" y="1239"/>
                    <a:pt x="7489" y="1429"/>
                    <a:pt x="7930" y="1715"/>
                  </a:cubicBezTo>
                  <a:cubicBezTo>
                    <a:pt x="7986" y="1751"/>
                    <a:pt x="8048" y="1769"/>
                    <a:pt x="8110" y="1769"/>
                  </a:cubicBezTo>
                  <a:cubicBezTo>
                    <a:pt x="8194" y="1769"/>
                    <a:pt x="8278" y="1736"/>
                    <a:pt x="8347" y="1668"/>
                  </a:cubicBezTo>
                  <a:lnTo>
                    <a:pt x="8680" y="1346"/>
                  </a:lnTo>
                  <a:lnTo>
                    <a:pt x="8692" y="1346"/>
                  </a:lnTo>
                  <a:lnTo>
                    <a:pt x="9656" y="2311"/>
                  </a:lnTo>
                  <a:lnTo>
                    <a:pt x="9656" y="2322"/>
                  </a:lnTo>
                  <a:lnTo>
                    <a:pt x="9335" y="2656"/>
                  </a:lnTo>
                  <a:cubicBezTo>
                    <a:pt x="9228" y="2751"/>
                    <a:pt x="9192" y="2930"/>
                    <a:pt x="9287" y="3073"/>
                  </a:cubicBezTo>
                  <a:cubicBezTo>
                    <a:pt x="9573" y="3513"/>
                    <a:pt x="9775" y="4001"/>
                    <a:pt x="9883" y="4525"/>
                  </a:cubicBezTo>
                  <a:cubicBezTo>
                    <a:pt x="9906" y="4680"/>
                    <a:pt x="10049" y="4799"/>
                    <a:pt x="10204" y="4799"/>
                  </a:cubicBezTo>
                  <a:lnTo>
                    <a:pt x="10668" y="4799"/>
                  </a:lnTo>
                  <a:cubicBezTo>
                    <a:pt x="10668" y="4799"/>
                    <a:pt x="10680" y="4799"/>
                    <a:pt x="10680" y="4811"/>
                  </a:cubicBezTo>
                  <a:lnTo>
                    <a:pt x="10657" y="6216"/>
                  </a:lnTo>
                  <a:lnTo>
                    <a:pt x="10192" y="6216"/>
                  </a:lnTo>
                  <a:cubicBezTo>
                    <a:pt x="10026" y="6216"/>
                    <a:pt x="9895" y="6311"/>
                    <a:pt x="9871" y="6478"/>
                  </a:cubicBezTo>
                  <a:cubicBezTo>
                    <a:pt x="9752" y="7002"/>
                    <a:pt x="9549" y="7490"/>
                    <a:pt x="9275" y="7942"/>
                  </a:cubicBezTo>
                  <a:cubicBezTo>
                    <a:pt x="9180" y="8073"/>
                    <a:pt x="9192" y="8240"/>
                    <a:pt x="9311" y="8359"/>
                  </a:cubicBezTo>
                  <a:lnTo>
                    <a:pt x="9645" y="8680"/>
                  </a:lnTo>
                  <a:lnTo>
                    <a:pt x="9645" y="8692"/>
                  </a:lnTo>
                  <a:lnTo>
                    <a:pt x="8680" y="9669"/>
                  </a:lnTo>
                  <a:lnTo>
                    <a:pt x="8656" y="9669"/>
                  </a:lnTo>
                  <a:lnTo>
                    <a:pt x="8335" y="9335"/>
                  </a:lnTo>
                  <a:cubicBezTo>
                    <a:pt x="8271" y="9272"/>
                    <a:pt x="8183" y="9237"/>
                    <a:pt x="8094" y="9237"/>
                  </a:cubicBezTo>
                  <a:cubicBezTo>
                    <a:pt x="8033" y="9237"/>
                    <a:pt x="7971" y="9254"/>
                    <a:pt x="7918" y="9288"/>
                  </a:cubicBezTo>
                  <a:cubicBezTo>
                    <a:pt x="7466" y="9573"/>
                    <a:pt x="6978" y="9788"/>
                    <a:pt x="6454" y="9883"/>
                  </a:cubicBezTo>
                  <a:cubicBezTo>
                    <a:pt x="6311" y="9919"/>
                    <a:pt x="6192" y="10050"/>
                    <a:pt x="6192" y="10216"/>
                  </a:cubicBezTo>
                  <a:lnTo>
                    <a:pt x="6192" y="10681"/>
                  </a:lnTo>
                  <a:cubicBezTo>
                    <a:pt x="6192" y="10681"/>
                    <a:pt x="6192" y="10693"/>
                    <a:pt x="6168" y="10693"/>
                  </a:cubicBezTo>
                  <a:lnTo>
                    <a:pt x="4811" y="10693"/>
                  </a:lnTo>
                  <a:cubicBezTo>
                    <a:pt x="4811" y="10693"/>
                    <a:pt x="4787" y="10693"/>
                    <a:pt x="4787" y="10681"/>
                  </a:cubicBezTo>
                  <a:lnTo>
                    <a:pt x="4787" y="10216"/>
                  </a:lnTo>
                  <a:cubicBezTo>
                    <a:pt x="4787" y="10050"/>
                    <a:pt x="4692" y="9919"/>
                    <a:pt x="4525" y="9883"/>
                  </a:cubicBezTo>
                  <a:cubicBezTo>
                    <a:pt x="4001" y="9764"/>
                    <a:pt x="3513" y="9573"/>
                    <a:pt x="3060" y="9288"/>
                  </a:cubicBezTo>
                  <a:cubicBezTo>
                    <a:pt x="3001" y="9264"/>
                    <a:pt x="2941" y="9228"/>
                    <a:pt x="2882" y="9228"/>
                  </a:cubicBezTo>
                  <a:cubicBezTo>
                    <a:pt x="2798" y="9228"/>
                    <a:pt x="2715" y="9264"/>
                    <a:pt x="2644" y="9335"/>
                  </a:cubicBezTo>
                  <a:lnTo>
                    <a:pt x="2322" y="9669"/>
                  </a:lnTo>
                  <a:lnTo>
                    <a:pt x="2298" y="9669"/>
                  </a:lnTo>
                  <a:lnTo>
                    <a:pt x="1334" y="8692"/>
                  </a:lnTo>
                  <a:lnTo>
                    <a:pt x="1334" y="8680"/>
                  </a:lnTo>
                  <a:lnTo>
                    <a:pt x="1667" y="8359"/>
                  </a:lnTo>
                  <a:cubicBezTo>
                    <a:pt x="1763" y="8252"/>
                    <a:pt x="1798" y="8073"/>
                    <a:pt x="1703" y="7942"/>
                  </a:cubicBezTo>
                  <a:cubicBezTo>
                    <a:pt x="1429" y="7490"/>
                    <a:pt x="1215" y="7002"/>
                    <a:pt x="1108" y="6478"/>
                  </a:cubicBezTo>
                  <a:cubicBezTo>
                    <a:pt x="1084" y="6335"/>
                    <a:pt x="953" y="6216"/>
                    <a:pt x="786" y="6216"/>
                  </a:cubicBezTo>
                  <a:lnTo>
                    <a:pt x="322" y="6216"/>
                  </a:lnTo>
                  <a:cubicBezTo>
                    <a:pt x="322" y="6216"/>
                    <a:pt x="310" y="6216"/>
                    <a:pt x="310" y="6192"/>
                  </a:cubicBezTo>
                  <a:lnTo>
                    <a:pt x="310" y="4811"/>
                  </a:lnTo>
                  <a:cubicBezTo>
                    <a:pt x="310" y="4811"/>
                    <a:pt x="310" y="4799"/>
                    <a:pt x="322" y="4799"/>
                  </a:cubicBezTo>
                  <a:lnTo>
                    <a:pt x="786" y="4799"/>
                  </a:lnTo>
                  <a:cubicBezTo>
                    <a:pt x="953" y="4799"/>
                    <a:pt x="1084" y="4692"/>
                    <a:pt x="1108" y="4525"/>
                  </a:cubicBezTo>
                  <a:cubicBezTo>
                    <a:pt x="1227" y="4001"/>
                    <a:pt x="1429" y="3513"/>
                    <a:pt x="1703" y="3073"/>
                  </a:cubicBezTo>
                  <a:cubicBezTo>
                    <a:pt x="1798" y="2930"/>
                    <a:pt x="1786" y="2775"/>
                    <a:pt x="1667" y="2656"/>
                  </a:cubicBezTo>
                  <a:lnTo>
                    <a:pt x="1334" y="2322"/>
                  </a:lnTo>
                  <a:lnTo>
                    <a:pt x="1334" y="2311"/>
                  </a:lnTo>
                  <a:lnTo>
                    <a:pt x="2298" y="1346"/>
                  </a:lnTo>
                  <a:lnTo>
                    <a:pt x="2322" y="1346"/>
                  </a:lnTo>
                  <a:lnTo>
                    <a:pt x="2644" y="1668"/>
                  </a:lnTo>
                  <a:cubicBezTo>
                    <a:pt x="2707" y="1731"/>
                    <a:pt x="2796" y="1765"/>
                    <a:pt x="2885" y="1765"/>
                  </a:cubicBezTo>
                  <a:cubicBezTo>
                    <a:pt x="2946" y="1765"/>
                    <a:pt x="3007" y="1749"/>
                    <a:pt x="3060" y="1715"/>
                  </a:cubicBezTo>
                  <a:cubicBezTo>
                    <a:pt x="3513" y="1429"/>
                    <a:pt x="4001" y="1227"/>
                    <a:pt x="4525" y="1120"/>
                  </a:cubicBezTo>
                  <a:cubicBezTo>
                    <a:pt x="4668" y="1084"/>
                    <a:pt x="4787" y="953"/>
                    <a:pt x="4787" y="787"/>
                  </a:cubicBezTo>
                  <a:lnTo>
                    <a:pt x="4787" y="334"/>
                  </a:lnTo>
                  <a:cubicBezTo>
                    <a:pt x="4787" y="334"/>
                    <a:pt x="4787" y="310"/>
                    <a:pt x="4811" y="310"/>
                  </a:cubicBezTo>
                  <a:close/>
                  <a:moveTo>
                    <a:pt x="4811" y="1"/>
                  </a:moveTo>
                  <a:cubicBezTo>
                    <a:pt x="4632" y="1"/>
                    <a:pt x="4477" y="156"/>
                    <a:pt x="4477" y="334"/>
                  </a:cubicBezTo>
                  <a:lnTo>
                    <a:pt x="4477" y="798"/>
                  </a:lnTo>
                  <a:cubicBezTo>
                    <a:pt x="4477" y="798"/>
                    <a:pt x="4477" y="810"/>
                    <a:pt x="4465" y="810"/>
                  </a:cubicBezTo>
                  <a:cubicBezTo>
                    <a:pt x="3918" y="929"/>
                    <a:pt x="3370" y="1156"/>
                    <a:pt x="2906" y="1453"/>
                  </a:cubicBezTo>
                  <a:lnTo>
                    <a:pt x="2882" y="1453"/>
                  </a:lnTo>
                  <a:lnTo>
                    <a:pt x="2560" y="1120"/>
                  </a:lnTo>
                  <a:cubicBezTo>
                    <a:pt x="2495" y="1054"/>
                    <a:pt x="2408" y="1022"/>
                    <a:pt x="2322" y="1022"/>
                  </a:cubicBezTo>
                  <a:cubicBezTo>
                    <a:pt x="2236" y="1022"/>
                    <a:pt x="2150" y="1054"/>
                    <a:pt x="2084" y="1120"/>
                  </a:cubicBezTo>
                  <a:lnTo>
                    <a:pt x="1120" y="2084"/>
                  </a:lnTo>
                  <a:cubicBezTo>
                    <a:pt x="977" y="2215"/>
                    <a:pt x="977" y="2430"/>
                    <a:pt x="1120" y="2561"/>
                  </a:cubicBezTo>
                  <a:lnTo>
                    <a:pt x="1441" y="2894"/>
                  </a:lnTo>
                  <a:lnTo>
                    <a:pt x="1441" y="2906"/>
                  </a:lnTo>
                  <a:cubicBezTo>
                    <a:pt x="1132" y="3382"/>
                    <a:pt x="917" y="3906"/>
                    <a:pt x="798" y="4466"/>
                  </a:cubicBezTo>
                  <a:cubicBezTo>
                    <a:pt x="798" y="4466"/>
                    <a:pt x="798" y="4489"/>
                    <a:pt x="786" y="4489"/>
                  </a:cubicBezTo>
                  <a:lnTo>
                    <a:pt x="322" y="4489"/>
                  </a:lnTo>
                  <a:cubicBezTo>
                    <a:pt x="143" y="4489"/>
                    <a:pt x="0" y="4632"/>
                    <a:pt x="0" y="4811"/>
                  </a:cubicBezTo>
                  <a:lnTo>
                    <a:pt x="0" y="6192"/>
                  </a:lnTo>
                  <a:cubicBezTo>
                    <a:pt x="0" y="6371"/>
                    <a:pt x="143" y="6525"/>
                    <a:pt x="322" y="6525"/>
                  </a:cubicBezTo>
                  <a:lnTo>
                    <a:pt x="786" y="6525"/>
                  </a:lnTo>
                  <a:cubicBezTo>
                    <a:pt x="786" y="6525"/>
                    <a:pt x="798" y="6525"/>
                    <a:pt x="798" y="6537"/>
                  </a:cubicBezTo>
                  <a:cubicBezTo>
                    <a:pt x="917" y="7085"/>
                    <a:pt x="1143" y="7621"/>
                    <a:pt x="1441" y="8097"/>
                  </a:cubicBezTo>
                  <a:lnTo>
                    <a:pt x="1441" y="8121"/>
                  </a:lnTo>
                  <a:lnTo>
                    <a:pt x="1120" y="8442"/>
                  </a:lnTo>
                  <a:cubicBezTo>
                    <a:pt x="977" y="8573"/>
                    <a:pt x="977" y="8788"/>
                    <a:pt x="1120" y="8918"/>
                  </a:cubicBezTo>
                  <a:lnTo>
                    <a:pt x="2084" y="9883"/>
                  </a:lnTo>
                  <a:cubicBezTo>
                    <a:pt x="2150" y="9954"/>
                    <a:pt x="2236" y="9990"/>
                    <a:pt x="2322" y="9990"/>
                  </a:cubicBezTo>
                  <a:cubicBezTo>
                    <a:pt x="2408" y="9990"/>
                    <a:pt x="2495" y="9954"/>
                    <a:pt x="2560" y="9883"/>
                  </a:cubicBezTo>
                  <a:lnTo>
                    <a:pt x="2882" y="9561"/>
                  </a:lnTo>
                  <a:lnTo>
                    <a:pt x="2906" y="9561"/>
                  </a:lnTo>
                  <a:cubicBezTo>
                    <a:pt x="3370" y="9871"/>
                    <a:pt x="3894" y="10085"/>
                    <a:pt x="4465" y="10204"/>
                  </a:cubicBezTo>
                  <a:cubicBezTo>
                    <a:pt x="4465" y="10204"/>
                    <a:pt x="4477" y="10204"/>
                    <a:pt x="4477" y="10216"/>
                  </a:cubicBezTo>
                  <a:lnTo>
                    <a:pt x="4477" y="10681"/>
                  </a:lnTo>
                  <a:cubicBezTo>
                    <a:pt x="4477" y="10859"/>
                    <a:pt x="4632" y="11002"/>
                    <a:pt x="4811" y="11002"/>
                  </a:cubicBezTo>
                  <a:lnTo>
                    <a:pt x="6192" y="11002"/>
                  </a:lnTo>
                  <a:cubicBezTo>
                    <a:pt x="6370" y="11002"/>
                    <a:pt x="6513" y="10859"/>
                    <a:pt x="6513" y="10681"/>
                  </a:cubicBezTo>
                  <a:lnTo>
                    <a:pt x="6513" y="10216"/>
                  </a:lnTo>
                  <a:cubicBezTo>
                    <a:pt x="6513" y="10216"/>
                    <a:pt x="6513" y="10204"/>
                    <a:pt x="6537" y="10204"/>
                  </a:cubicBezTo>
                  <a:cubicBezTo>
                    <a:pt x="7085" y="10085"/>
                    <a:pt x="7620" y="9859"/>
                    <a:pt x="8097" y="9561"/>
                  </a:cubicBezTo>
                  <a:lnTo>
                    <a:pt x="8109" y="9561"/>
                  </a:lnTo>
                  <a:lnTo>
                    <a:pt x="8442" y="9883"/>
                  </a:lnTo>
                  <a:cubicBezTo>
                    <a:pt x="8507" y="9954"/>
                    <a:pt x="8591" y="9990"/>
                    <a:pt x="8676" y="9990"/>
                  </a:cubicBezTo>
                  <a:cubicBezTo>
                    <a:pt x="8760" y="9990"/>
                    <a:pt x="8847" y="9954"/>
                    <a:pt x="8918" y="9883"/>
                  </a:cubicBezTo>
                  <a:lnTo>
                    <a:pt x="9883" y="8918"/>
                  </a:lnTo>
                  <a:cubicBezTo>
                    <a:pt x="10014" y="8788"/>
                    <a:pt x="10014" y="8573"/>
                    <a:pt x="9883" y="8442"/>
                  </a:cubicBezTo>
                  <a:lnTo>
                    <a:pt x="9549" y="8121"/>
                  </a:lnTo>
                  <a:lnTo>
                    <a:pt x="9549" y="8097"/>
                  </a:lnTo>
                  <a:cubicBezTo>
                    <a:pt x="9871" y="7621"/>
                    <a:pt x="10073" y="7109"/>
                    <a:pt x="10192" y="6537"/>
                  </a:cubicBezTo>
                  <a:cubicBezTo>
                    <a:pt x="10192" y="6537"/>
                    <a:pt x="10192" y="6525"/>
                    <a:pt x="10204" y="6525"/>
                  </a:cubicBezTo>
                  <a:lnTo>
                    <a:pt x="10668" y="6525"/>
                  </a:lnTo>
                  <a:cubicBezTo>
                    <a:pt x="10847" y="6525"/>
                    <a:pt x="11002" y="6371"/>
                    <a:pt x="11002" y="6192"/>
                  </a:cubicBezTo>
                  <a:lnTo>
                    <a:pt x="11002" y="4811"/>
                  </a:lnTo>
                  <a:cubicBezTo>
                    <a:pt x="10978" y="4632"/>
                    <a:pt x="10835" y="4489"/>
                    <a:pt x="10657" y="4489"/>
                  </a:cubicBezTo>
                  <a:lnTo>
                    <a:pt x="10192" y="4489"/>
                  </a:lnTo>
                  <a:cubicBezTo>
                    <a:pt x="10192" y="4489"/>
                    <a:pt x="10180" y="4489"/>
                    <a:pt x="10180" y="4466"/>
                  </a:cubicBezTo>
                  <a:cubicBezTo>
                    <a:pt x="10061" y="3918"/>
                    <a:pt x="9835" y="3382"/>
                    <a:pt x="9537" y="2906"/>
                  </a:cubicBezTo>
                  <a:lnTo>
                    <a:pt x="9537" y="2894"/>
                  </a:lnTo>
                  <a:lnTo>
                    <a:pt x="9859" y="2561"/>
                  </a:lnTo>
                  <a:cubicBezTo>
                    <a:pt x="10002" y="2430"/>
                    <a:pt x="10002" y="2215"/>
                    <a:pt x="9859" y="2084"/>
                  </a:cubicBezTo>
                  <a:lnTo>
                    <a:pt x="8894" y="1120"/>
                  </a:lnTo>
                  <a:cubicBezTo>
                    <a:pt x="8829" y="1054"/>
                    <a:pt x="8743" y="1022"/>
                    <a:pt x="8656" y="1022"/>
                  </a:cubicBezTo>
                  <a:cubicBezTo>
                    <a:pt x="8570" y="1022"/>
                    <a:pt x="8484" y="1054"/>
                    <a:pt x="8418" y="1120"/>
                  </a:cubicBezTo>
                  <a:lnTo>
                    <a:pt x="8097" y="1453"/>
                  </a:lnTo>
                  <a:lnTo>
                    <a:pt x="8073" y="1453"/>
                  </a:lnTo>
                  <a:cubicBezTo>
                    <a:pt x="7597" y="1132"/>
                    <a:pt x="7085" y="929"/>
                    <a:pt x="6513" y="810"/>
                  </a:cubicBezTo>
                  <a:cubicBezTo>
                    <a:pt x="6513" y="810"/>
                    <a:pt x="6501" y="810"/>
                    <a:pt x="6501" y="798"/>
                  </a:cubicBezTo>
                  <a:lnTo>
                    <a:pt x="6501" y="334"/>
                  </a:lnTo>
                  <a:cubicBezTo>
                    <a:pt x="6501" y="156"/>
                    <a:pt x="6346" y="1"/>
                    <a:pt x="6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8" name="Google Shape;9658;p78"/>
            <p:cNvSpPr/>
            <p:nvPr/>
          </p:nvSpPr>
          <p:spPr>
            <a:xfrm>
              <a:off x="1373049" y="1574063"/>
              <a:ext cx="181544" cy="179730"/>
            </a:xfrm>
            <a:custGeom>
              <a:avLst/>
              <a:gdLst/>
              <a:ahLst/>
              <a:cxnLst/>
              <a:rect l="l" t="t" r="r" b="b"/>
              <a:pathLst>
                <a:path w="5704" h="5647" extrusionOk="0">
                  <a:moveTo>
                    <a:pt x="3449" y="0"/>
                  </a:moveTo>
                  <a:cubicBezTo>
                    <a:pt x="3399" y="0"/>
                    <a:pt x="3349" y="1"/>
                    <a:pt x="3299" y="3"/>
                  </a:cubicBezTo>
                  <a:cubicBezTo>
                    <a:pt x="2453" y="51"/>
                    <a:pt x="1644" y="408"/>
                    <a:pt x="1036" y="1003"/>
                  </a:cubicBezTo>
                  <a:cubicBezTo>
                    <a:pt x="429" y="1611"/>
                    <a:pt x="84" y="2396"/>
                    <a:pt x="48" y="3266"/>
                  </a:cubicBezTo>
                  <a:cubicBezTo>
                    <a:pt x="1" y="4111"/>
                    <a:pt x="262" y="4933"/>
                    <a:pt x="798" y="5587"/>
                  </a:cubicBezTo>
                  <a:cubicBezTo>
                    <a:pt x="834" y="5635"/>
                    <a:pt x="882" y="5647"/>
                    <a:pt x="917" y="5647"/>
                  </a:cubicBezTo>
                  <a:cubicBezTo>
                    <a:pt x="953" y="5647"/>
                    <a:pt x="1001" y="5635"/>
                    <a:pt x="1024" y="5623"/>
                  </a:cubicBezTo>
                  <a:cubicBezTo>
                    <a:pt x="1096" y="5564"/>
                    <a:pt x="1096" y="5456"/>
                    <a:pt x="1060" y="5397"/>
                  </a:cubicBezTo>
                  <a:cubicBezTo>
                    <a:pt x="584" y="4802"/>
                    <a:pt x="322" y="4051"/>
                    <a:pt x="370" y="3278"/>
                  </a:cubicBezTo>
                  <a:cubicBezTo>
                    <a:pt x="417" y="2504"/>
                    <a:pt x="727" y="1777"/>
                    <a:pt x="1274" y="1242"/>
                  </a:cubicBezTo>
                  <a:cubicBezTo>
                    <a:pt x="1834" y="694"/>
                    <a:pt x="2560" y="384"/>
                    <a:pt x="3322" y="337"/>
                  </a:cubicBezTo>
                  <a:cubicBezTo>
                    <a:pt x="3385" y="333"/>
                    <a:pt x="3447" y="331"/>
                    <a:pt x="3509" y="331"/>
                  </a:cubicBezTo>
                  <a:cubicBezTo>
                    <a:pt x="4215" y="331"/>
                    <a:pt x="4883" y="578"/>
                    <a:pt x="5430" y="1015"/>
                  </a:cubicBezTo>
                  <a:cubicBezTo>
                    <a:pt x="5461" y="1041"/>
                    <a:pt x="5496" y="1053"/>
                    <a:pt x="5531" y="1053"/>
                  </a:cubicBezTo>
                  <a:cubicBezTo>
                    <a:pt x="5577" y="1053"/>
                    <a:pt x="5622" y="1032"/>
                    <a:pt x="5656" y="992"/>
                  </a:cubicBezTo>
                  <a:cubicBezTo>
                    <a:pt x="5704" y="920"/>
                    <a:pt x="5680" y="813"/>
                    <a:pt x="5620" y="765"/>
                  </a:cubicBezTo>
                  <a:cubicBezTo>
                    <a:pt x="5005" y="262"/>
                    <a:pt x="4232" y="0"/>
                    <a:pt x="3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59" name="Google Shape;9659;p78"/>
            <p:cNvSpPr/>
            <p:nvPr/>
          </p:nvSpPr>
          <p:spPr>
            <a:xfrm>
              <a:off x="1411338" y="1606368"/>
              <a:ext cx="182276" cy="186477"/>
            </a:xfrm>
            <a:custGeom>
              <a:avLst/>
              <a:gdLst/>
              <a:ahLst/>
              <a:cxnLst/>
              <a:rect l="l" t="t" r="r" b="b"/>
              <a:pathLst>
                <a:path w="5727" h="5859" extrusionOk="0">
                  <a:moveTo>
                    <a:pt x="3286" y="334"/>
                  </a:moveTo>
                  <a:lnTo>
                    <a:pt x="3286" y="1000"/>
                  </a:lnTo>
                  <a:cubicBezTo>
                    <a:pt x="3286" y="1108"/>
                    <a:pt x="3262" y="1227"/>
                    <a:pt x="3215" y="1310"/>
                  </a:cubicBezTo>
                  <a:lnTo>
                    <a:pt x="3143" y="1477"/>
                  </a:lnTo>
                  <a:cubicBezTo>
                    <a:pt x="3119" y="1501"/>
                    <a:pt x="3119" y="1524"/>
                    <a:pt x="3119" y="1548"/>
                  </a:cubicBezTo>
                  <a:lnTo>
                    <a:pt x="3119" y="1893"/>
                  </a:lnTo>
                  <a:cubicBezTo>
                    <a:pt x="3119" y="2132"/>
                    <a:pt x="3036" y="2358"/>
                    <a:pt x="2858" y="2524"/>
                  </a:cubicBezTo>
                  <a:cubicBezTo>
                    <a:pt x="2691" y="2679"/>
                    <a:pt x="2453" y="2775"/>
                    <a:pt x="2215" y="2775"/>
                  </a:cubicBezTo>
                  <a:cubicBezTo>
                    <a:pt x="1774" y="2763"/>
                    <a:pt x="1381" y="2346"/>
                    <a:pt x="1381" y="1846"/>
                  </a:cubicBezTo>
                  <a:lnTo>
                    <a:pt x="1381" y="1548"/>
                  </a:lnTo>
                  <a:cubicBezTo>
                    <a:pt x="1381" y="1524"/>
                    <a:pt x="1381" y="1501"/>
                    <a:pt x="1369" y="1477"/>
                  </a:cubicBezTo>
                  <a:lnTo>
                    <a:pt x="1262" y="1286"/>
                  </a:lnTo>
                  <a:cubicBezTo>
                    <a:pt x="1238" y="1203"/>
                    <a:pt x="1203" y="1131"/>
                    <a:pt x="1203" y="1048"/>
                  </a:cubicBezTo>
                  <a:lnTo>
                    <a:pt x="1203" y="1024"/>
                  </a:lnTo>
                  <a:cubicBezTo>
                    <a:pt x="1203" y="643"/>
                    <a:pt x="1524" y="334"/>
                    <a:pt x="1905" y="334"/>
                  </a:cubicBezTo>
                  <a:close/>
                  <a:moveTo>
                    <a:pt x="2608" y="3025"/>
                  </a:moveTo>
                  <a:cubicBezTo>
                    <a:pt x="2619" y="3084"/>
                    <a:pt x="2631" y="3132"/>
                    <a:pt x="2655" y="3179"/>
                  </a:cubicBezTo>
                  <a:lnTo>
                    <a:pt x="2512" y="3310"/>
                  </a:lnTo>
                  <a:cubicBezTo>
                    <a:pt x="2441" y="3382"/>
                    <a:pt x="2357" y="3417"/>
                    <a:pt x="2262" y="3417"/>
                  </a:cubicBezTo>
                  <a:cubicBezTo>
                    <a:pt x="2179" y="3417"/>
                    <a:pt x="2084" y="3382"/>
                    <a:pt x="2012" y="3310"/>
                  </a:cubicBezTo>
                  <a:lnTo>
                    <a:pt x="1881" y="3179"/>
                  </a:lnTo>
                  <a:cubicBezTo>
                    <a:pt x="1893" y="3132"/>
                    <a:pt x="1905" y="3084"/>
                    <a:pt x="1905" y="3025"/>
                  </a:cubicBezTo>
                  <a:cubicBezTo>
                    <a:pt x="2012" y="3060"/>
                    <a:pt x="2119" y="3084"/>
                    <a:pt x="2215" y="3084"/>
                  </a:cubicBezTo>
                  <a:lnTo>
                    <a:pt x="2250" y="3084"/>
                  </a:lnTo>
                  <a:cubicBezTo>
                    <a:pt x="2369" y="3084"/>
                    <a:pt x="2488" y="3072"/>
                    <a:pt x="2608" y="3025"/>
                  </a:cubicBezTo>
                  <a:close/>
                  <a:moveTo>
                    <a:pt x="2810" y="3441"/>
                  </a:moveTo>
                  <a:cubicBezTo>
                    <a:pt x="2858" y="3477"/>
                    <a:pt x="2905" y="3489"/>
                    <a:pt x="2941" y="3501"/>
                  </a:cubicBezTo>
                  <a:lnTo>
                    <a:pt x="3524" y="3667"/>
                  </a:lnTo>
                  <a:cubicBezTo>
                    <a:pt x="3679" y="3715"/>
                    <a:pt x="3774" y="3846"/>
                    <a:pt x="3774" y="4013"/>
                  </a:cubicBezTo>
                  <a:lnTo>
                    <a:pt x="3774" y="5108"/>
                  </a:lnTo>
                  <a:lnTo>
                    <a:pt x="3822" y="5108"/>
                  </a:lnTo>
                  <a:cubicBezTo>
                    <a:pt x="3703" y="5180"/>
                    <a:pt x="3584" y="5239"/>
                    <a:pt x="3453" y="5287"/>
                  </a:cubicBezTo>
                  <a:lnTo>
                    <a:pt x="3453" y="4310"/>
                  </a:lnTo>
                  <a:cubicBezTo>
                    <a:pt x="3453" y="4215"/>
                    <a:pt x="3381" y="4144"/>
                    <a:pt x="3286" y="4144"/>
                  </a:cubicBezTo>
                  <a:cubicBezTo>
                    <a:pt x="3203" y="4144"/>
                    <a:pt x="3119" y="4215"/>
                    <a:pt x="3119" y="4310"/>
                  </a:cubicBezTo>
                  <a:lnTo>
                    <a:pt x="3119" y="5394"/>
                  </a:lnTo>
                  <a:cubicBezTo>
                    <a:pt x="2881" y="5465"/>
                    <a:pt x="2655" y="5501"/>
                    <a:pt x="2405" y="5513"/>
                  </a:cubicBezTo>
                  <a:lnTo>
                    <a:pt x="2262" y="5513"/>
                  </a:lnTo>
                  <a:cubicBezTo>
                    <a:pt x="1965" y="5513"/>
                    <a:pt x="1667" y="5465"/>
                    <a:pt x="1381" y="5394"/>
                  </a:cubicBezTo>
                  <a:lnTo>
                    <a:pt x="1381" y="4310"/>
                  </a:lnTo>
                  <a:cubicBezTo>
                    <a:pt x="1381" y="4215"/>
                    <a:pt x="1310" y="4144"/>
                    <a:pt x="1214" y="4144"/>
                  </a:cubicBezTo>
                  <a:cubicBezTo>
                    <a:pt x="1131" y="4144"/>
                    <a:pt x="1060" y="4215"/>
                    <a:pt x="1060" y="4310"/>
                  </a:cubicBezTo>
                  <a:lnTo>
                    <a:pt x="1060" y="5287"/>
                  </a:lnTo>
                  <a:cubicBezTo>
                    <a:pt x="941" y="5227"/>
                    <a:pt x="798" y="5168"/>
                    <a:pt x="679" y="5108"/>
                  </a:cubicBezTo>
                  <a:lnTo>
                    <a:pt x="679" y="4013"/>
                  </a:lnTo>
                  <a:cubicBezTo>
                    <a:pt x="679" y="3846"/>
                    <a:pt x="786" y="3715"/>
                    <a:pt x="941" y="3667"/>
                  </a:cubicBezTo>
                  <a:lnTo>
                    <a:pt x="1512" y="3501"/>
                  </a:lnTo>
                  <a:cubicBezTo>
                    <a:pt x="1560" y="3489"/>
                    <a:pt x="1619" y="3477"/>
                    <a:pt x="1655" y="3441"/>
                  </a:cubicBezTo>
                  <a:lnTo>
                    <a:pt x="1750" y="3548"/>
                  </a:lnTo>
                  <a:cubicBezTo>
                    <a:pt x="1893" y="3679"/>
                    <a:pt x="2072" y="3739"/>
                    <a:pt x="2227" y="3739"/>
                  </a:cubicBezTo>
                  <a:cubicBezTo>
                    <a:pt x="2393" y="3739"/>
                    <a:pt x="2572" y="3679"/>
                    <a:pt x="2703" y="3548"/>
                  </a:cubicBezTo>
                  <a:lnTo>
                    <a:pt x="2810" y="3441"/>
                  </a:lnTo>
                  <a:close/>
                  <a:moveTo>
                    <a:pt x="1893" y="0"/>
                  </a:moveTo>
                  <a:cubicBezTo>
                    <a:pt x="1322" y="0"/>
                    <a:pt x="869" y="465"/>
                    <a:pt x="869" y="1024"/>
                  </a:cubicBezTo>
                  <a:lnTo>
                    <a:pt x="869" y="1048"/>
                  </a:lnTo>
                  <a:cubicBezTo>
                    <a:pt x="869" y="1179"/>
                    <a:pt x="893" y="1310"/>
                    <a:pt x="953" y="1429"/>
                  </a:cubicBezTo>
                  <a:lnTo>
                    <a:pt x="1048" y="1596"/>
                  </a:lnTo>
                  <a:lnTo>
                    <a:pt x="1048" y="1870"/>
                  </a:lnTo>
                  <a:cubicBezTo>
                    <a:pt x="1048" y="2286"/>
                    <a:pt x="1250" y="2655"/>
                    <a:pt x="1560" y="2882"/>
                  </a:cubicBezTo>
                  <a:lnTo>
                    <a:pt x="1560" y="3025"/>
                  </a:lnTo>
                  <a:cubicBezTo>
                    <a:pt x="1560" y="3096"/>
                    <a:pt x="1500" y="3179"/>
                    <a:pt x="1429" y="3203"/>
                  </a:cubicBezTo>
                  <a:lnTo>
                    <a:pt x="845" y="3370"/>
                  </a:lnTo>
                  <a:cubicBezTo>
                    <a:pt x="572" y="3453"/>
                    <a:pt x="357" y="3727"/>
                    <a:pt x="357" y="4025"/>
                  </a:cubicBezTo>
                  <a:lnTo>
                    <a:pt x="357" y="4906"/>
                  </a:lnTo>
                  <a:cubicBezTo>
                    <a:pt x="333" y="4882"/>
                    <a:pt x="310" y="4858"/>
                    <a:pt x="286" y="4846"/>
                  </a:cubicBezTo>
                  <a:cubicBezTo>
                    <a:pt x="255" y="4820"/>
                    <a:pt x="220" y="4808"/>
                    <a:pt x="185" y="4808"/>
                  </a:cubicBezTo>
                  <a:cubicBezTo>
                    <a:pt x="139" y="4808"/>
                    <a:pt x="93" y="4829"/>
                    <a:pt x="60" y="4870"/>
                  </a:cubicBezTo>
                  <a:cubicBezTo>
                    <a:pt x="0" y="4941"/>
                    <a:pt x="12" y="5037"/>
                    <a:pt x="95" y="5096"/>
                  </a:cubicBezTo>
                  <a:cubicBezTo>
                    <a:pt x="703" y="5584"/>
                    <a:pt x="1465" y="5858"/>
                    <a:pt x="2250" y="5858"/>
                  </a:cubicBezTo>
                  <a:lnTo>
                    <a:pt x="2417" y="5858"/>
                  </a:lnTo>
                  <a:cubicBezTo>
                    <a:pt x="3262" y="5811"/>
                    <a:pt x="4060" y="5453"/>
                    <a:pt x="4679" y="4858"/>
                  </a:cubicBezTo>
                  <a:cubicBezTo>
                    <a:pt x="5286" y="4251"/>
                    <a:pt x="5632" y="3453"/>
                    <a:pt x="5667" y="2596"/>
                  </a:cubicBezTo>
                  <a:cubicBezTo>
                    <a:pt x="5727" y="1727"/>
                    <a:pt x="5465" y="905"/>
                    <a:pt x="4929" y="262"/>
                  </a:cubicBezTo>
                  <a:cubicBezTo>
                    <a:pt x="4895" y="215"/>
                    <a:pt x="4846" y="194"/>
                    <a:pt x="4799" y="194"/>
                  </a:cubicBezTo>
                  <a:cubicBezTo>
                    <a:pt x="4763" y="194"/>
                    <a:pt x="4729" y="206"/>
                    <a:pt x="4703" y="227"/>
                  </a:cubicBezTo>
                  <a:cubicBezTo>
                    <a:pt x="4632" y="286"/>
                    <a:pt x="4632" y="393"/>
                    <a:pt x="4679" y="453"/>
                  </a:cubicBezTo>
                  <a:cubicBezTo>
                    <a:pt x="5155" y="1048"/>
                    <a:pt x="5405" y="1786"/>
                    <a:pt x="5358" y="2560"/>
                  </a:cubicBezTo>
                  <a:cubicBezTo>
                    <a:pt x="5310" y="3334"/>
                    <a:pt x="5001" y="4072"/>
                    <a:pt x="4453" y="4608"/>
                  </a:cubicBezTo>
                  <a:cubicBezTo>
                    <a:pt x="4346" y="4703"/>
                    <a:pt x="4239" y="4799"/>
                    <a:pt x="4143" y="4882"/>
                  </a:cubicBezTo>
                  <a:lnTo>
                    <a:pt x="4143" y="4013"/>
                  </a:lnTo>
                  <a:cubicBezTo>
                    <a:pt x="4143" y="3715"/>
                    <a:pt x="3929" y="3441"/>
                    <a:pt x="3643" y="3358"/>
                  </a:cubicBezTo>
                  <a:lnTo>
                    <a:pt x="3072" y="3191"/>
                  </a:lnTo>
                  <a:cubicBezTo>
                    <a:pt x="2989" y="3156"/>
                    <a:pt x="2929" y="3096"/>
                    <a:pt x="2929" y="3013"/>
                  </a:cubicBezTo>
                  <a:lnTo>
                    <a:pt x="2929" y="2882"/>
                  </a:lnTo>
                  <a:cubicBezTo>
                    <a:pt x="2989" y="2834"/>
                    <a:pt x="3036" y="2798"/>
                    <a:pt x="3084" y="2763"/>
                  </a:cubicBezTo>
                  <a:cubicBezTo>
                    <a:pt x="3322" y="2536"/>
                    <a:pt x="3441" y="2227"/>
                    <a:pt x="3441" y="1893"/>
                  </a:cubicBezTo>
                  <a:lnTo>
                    <a:pt x="3441" y="1596"/>
                  </a:lnTo>
                  <a:lnTo>
                    <a:pt x="3500" y="1465"/>
                  </a:lnTo>
                  <a:cubicBezTo>
                    <a:pt x="3572" y="1334"/>
                    <a:pt x="3596" y="1167"/>
                    <a:pt x="3596" y="1000"/>
                  </a:cubicBezTo>
                  <a:lnTo>
                    <a:pt x="3596" y="167"/>
                  </a:lnTo>
                  <a:cubicBezTo>
                    <a:pt x="3596" y="72"/>
                    <a:pt x="3524" y="0"/>
                    <a:pt x="3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0" name="Google Shape;9660;p78"/>
            <p:cNvSpPr/>
            <p:nvPr/>
          </p:nvSpPr>
          <p:spPr>
            <a:xfrm>
              <a:off x="1461721" y="1634026"/>
              <a:ext cx="43986" cy="15564"/>
            </a:xfrm>
            <a:custGeom>
              <a:avLst/>
              <a:gdLst/>
              <a:ahLst/>
              <a:cxnLst/>
              <a:rect l="l" t="t" r="r" b="b"/>
              <a:pathLst>
                <a:path w="1382" h="489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cubicBezTo>
                    <a:pt x="334" y="322"/>
                    <a:pt x="858" y="358"/>
                    <a:pt x="1132" y="477"/>
                  </a:cubicBezTo>
                  <a:cubicBezTo>
                    <a:pt x="1155" y="489"/>
                    <a:pt x="1167" y="489"/>
                    <a:pt x="1203" y="489"/>
                  </a:cubicBezTo>
                  <a:cubicBezTo>
                    <a:pt x="1263" y="489"/>
                    <a:pt x="1322" y="465"/>
                    <a:pt x="1346" y="405"/>
                  </a:cubicBezTo>
                  <a:cubicBezTo>
                    <a:pt x="1382" y="322"/>
                    <a:pt x="1346" y="239"/>
                    <a:pt x="1263" y="191"/>
                  </a:cubicBezTo>
                  <a:cubicBezTo>
                    <a:pt x="894" y="1"/>
                    <a:pt x="19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61" name="Google Shape;9661;p78"/>
          <p:cNvGrpSpPr/>
          <p:nvPr/>
        </p:nvGrpSpPr>
        <p:grpSpPr>
          <a:xfrm>
            <a:off x="2342562" y="1780653"/>
            <a:ext cx="461329" cy="461329"/>
            <a:chOff x="1756921" y="1509739"/>
            <a:chExt cx="345997" cy="345997"/>
          </a:xfrm>
          <a:solidFill>
            <a:schemeClr val="tx1"/>
          </a:solidFill>
        </p:grpSpPr>
        <p:sp>
          <p:nvSpPr>
            <p:cNvPr id="9662" name="Google Shape;9662;p78"/>
            <p:cNvSpPr/>
            <p:nvPr/>
          </p:nvSpPr>
          <p:spPr>
            <a:xfrm>
              <a:off x="1756921" y="1509739"/>
              <a:ext cx="345997" cy="345997"/>
            </a:xfrm>
            <a:custGeom>
              <a:avLst/>
              <a:gdLst/>
              <a:ahLst/>
              <a:cxnLst/>
              <a:rect l="l" t="t" r="r" b="b"/>
              <a:pathLst>
                <a:path w="10871" h="10871" extrusionOk="0">
                  <a:moveTo>
                    <a:pt x="5442" y="0"/>
                  </a:moveTo>
                  <a:cubicBezTo>
                    <a:pt x="3977" y="0"/>
                    <a:pt x="2620" y="572"/>
                    <a:pt x="1596" y="1596"/>
                  </a:cubicBezTo>
                  <a:cubicBezTo>
                    <a:pt x="572" y="2620"/>
                    <a:pt x="1" y="3989"/>
                    <a:pt x="1" y="5441"/>
                  </a:cubicBezTo>
                  <a:cubicBezTo>
                    <a:pt x="1" y="6882"/>
                    <a:pt x="572" y="8251"/>
                    <a:pt x="1596" y="9275"/>
                  </a:cubicBezTo>
                  <a:cubicBezTo>
                    <a:pt x="2620" y="10299"/>
                    <a:pt x="3989" y="10871"/>
                    <a:pt x="5442" y="10871"/>
                  </a:cubicBezTo>
                  <a:cubicBezTo>
                    <a:pt x="6882" y="10871"/>
                    <a:pt x="8252" y="10299"/>
                    <a:pt x="9276" y="9275"/>
                  </a:cubicBezTo>
                  <a:cubicBezTo>
                    <a:pt x="10299" y="8251"/>
                    <a:pt x="10871" y="6882"/>
                    <a:pt x="10871" y="5441"/>
                  </a:cubicBezTo>
                  <a:cubicBezTo>
                    <a:pt x="10871" y="5346"/>
                    <a:pt x="10871" y="5263"/>
                    <a:pt x="10859" y="5156"/>
                  </a:cubicBezTo>
                  <a:cubicBezTo>
                    <a:pt x="10859" y="5060"/>
                    <a:pt x="10788" y="5001"/>
                    <a:pt x="10692" y="5001"/>
                  </a:cubicBezTo>
                  <a:cubicBezTo>
                    <a:pt x="10609" y="5001"/>
                    <a:pt x="10549" y="5084"/>
                    <a:pt x="10549" y="5168"/>
                  </a:cubicBezTo>
                  <a:lnTo>
                    <a:pt x="10549" y="5441"/>
                  </a:lnTo>
                  <a:cubicBezTo>
                    <a:pt x="10549" y="6811"/>
                    <a:pt x="10014" y="8085"/>
                    <a:pt x="9037" y="9049"/>
                  </a:cubicBezTo>
                  <a:cubicBezTo>
                    <a:pt x="8073" y="10025"/>
                    <a:pt x="6787" y="10561"/>
                    <a:pt x="5418" y="10561"/>
                  </a:cubicBezTo>
                  <a:cubicBezTo>
                    <a:pt x="4061" y="10561"/>
                    <a:pt x="2775" y="10025"/>
                    <a:pt x="1810" y="9049"/>
                  </a:cubicBezTo>
                  <a:cubicBezTo>
                    <a:pt x="834" y="8085"/>
                    <a:pt x="298" y="6811"/>
                    <a:pt x="298" y="5441"/>
                  </a:cubicBezTo>
                  <a:cubicBezTo>
                    <a:pt x="298" y="4072"/>
                    <a:pt x="834" y="2786"/>
                    <a:pt x="1810" y="1822"/>
                  </a:cubicBezTo>
                  <a:cubicBezTo>
                    <a:pt x="2775" y="858"/>
                    <a:pt x="4061" y="322"/>
                    <a:pt x="5418" y="322"/>
                  </a:cubicBezTo>
                  <a:cubicBezTo>
                    <a:pt x="6632" y="322"/>
                    <a:pt x="7799" y="750"/>
                    <a:pt x="8728" y="1524"/>
                  </a:cubicBezTo>
                  <a:cubicBezTo>
                    <a:pt x="9633" y="2298"/>
                    <a:pt x="10264" y="3358"/>
                    <a:pt x="10466" y="4513"/>
                  </a:cubicBezTo>
                  <a:cubicBezTo>
                    <a:pt x="10476" y="4594"/>
                    <a:pt x="10547" y="4649"/>
                    <a:pt x="10612" y="4649"/>
                  </a:cubicBezTo>
                  <a:cubicBezTo>
                    <a:pt x="10623" y="4649"/>
                    <a:pt x="10634" y="4647"/>
                    <a:pt x="10645" y="4644"/>
                  </a:cubicBezTo>
                  <a:cubicBezTo>
                    <a:pt x="10740" y="4632"/>
                    <a:pt x="10800" y="4548"/>
                    <a:pt x="10776" y="4465"/>
                  </a:cubicBezTo>
                  <a:cubicBezTo>
                    <a:pt x="10561" y="3239"/>
                    <a:pt x="9907" y="2108"/>
                    <a:pt x="8930" y="1286"/>
                  </a:cubicBezTo>
                  <a:cubicBezTo>
                    <a:pt x="7954" y="465"/>
                    <a:pt x="6716" y="0"/>
                    <a:pt x="5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3" name="Google Shape;9663;p78"/>
            <p:cNvSpPr/>
            <p:nvPr/>
          </p:nvSpPr>
          <p:spPr>
            <a:xfrm>
              <a:off x="1781937" y="1535488"/>
              <a:ext cx="295614" cy="295614"/>
            </a:xfrm>
            <a:custGeom>
              <a:avLst/>
              <a:gdLst/>
              <a:ahLst/>
              <a:cxnLst/>
              <a:rect l="l" t="t" r="r" b="b"/>
              <a:pathLst>
                <a:path w="9288" h="9288" extrusionOk="0">
                  <a:moveTo>
                    <a:pt x="4644" y="1"/>
                  </a:moveTo>
                  <a:cubicBezTo>
                    <a:pt x="3989" y="1"/>
                    <a:pt x="3346" y="132"/>
                    <a:pt x="2751" y="406"/>
                  </a:cubicBezTo>
                  <a:cubicBezTo>
                    <a:pt x="2167" y="656"/>
                    <a:pt x="1667" y="1025"/>
                    <a:pt x="1227" y="1489"/>
                  </a:cubicBezTo>
                  <a:cubicBezTo>
                    <a:pt x="1167" y="1549"/>
                    <a:pt x="1167" y="1656"/>
                    <a:pt x="1251" y="1715"/>
                  </a:cubicBezTo>
                  <a:cubicBezTo>
                    <a:pt x="1278" y="1743"/>
                    <a:pt x="1313" y="1757"/>
                    <a:pt x="1348" y="1757"/>
                  </a:cubicBezTo>
                  <a:cubicBezTo>
                    <a:pt x="1390" y="1757"/>
                    <a:pt x="1433" y="1737"/>
                    <a:pt x="1465" y="1692"/>
                  </a:cubicBezTo>
                  <a:cubicBezTo>
                    <a:pt x="1870" y="1263"/>
                    <a:pt x="2346" y="918"/>
                    <a:pt x="2882" y="680"/>
                  </a:cubicBezTo>
                  <a:cubicBezTo>
                    <a:pt x="3429" y="430"/>
                    <a:pt x="4025" y="310"/>
                    <a:pt x="4644" y="310"/>
                  </a:cubicBezTo>
                  <a:cubicBezTo>
                    <a:pt x="7025" y="310"/>
                    <a:pt x="8966" y="2239"/>
                    <a:pt x="8966" y="4644"/>
                  </a:cubicBezTo>
                  <a:cubicBezTo>
                    <a:pt x="8966" y="7037"/>
                    <a:pt x="7037" y="8978"/>
                    <a:pt x="4644" y="8978"/>
                  </a:cubicBezTo>
                  <a:cubicBezTo>
                    <a:pt x="2263" y="8978"/>
                    <a:pt x="310" y="7037"/>
                    <a:pt x="310" y="4644"/>
                  </a:cubicBezTo>
                  <a:cubicBezTo>
                    <a:pt x="310" y="3799"/>
                    <a:pt x="560" y="2966"/>
                    <a:pt x="1024" y="2263"/>
                  </a:cubicBezTo>
                  <a:cubicBezTo>
                    <a:pt x="1084" y="2192"/>
                    <a:pt x="1072" y="2084"/>
                    <a:pt x="989" y="2037"/>
                  </a:cubicBezTo>
                  <a:cubicBezTo>
                    <a:pt x="963" y="2020"/>
                    <a:pt x="933" y="2012"/>
                    <a:pt x="904" y="2012"/>
                  </a:cubicBezTo>
                  <a:cubicBezTo>
                    <a:pt x="850" y="2012"/>
                    <a:pt x="797" y="2038"/>
                    <a:pt x="774" y="2084"/>
                  </a:cubicBezTo>
                  <a:cubicBezTo>
                    <a:pt x="262" y="2846"/>
                    <a:pt x="0" y="3716"/>
                    <a:pt x="0" y="4644"/>
                  </a:cubicBezTo>
                  <a:cubicBezTo>
                    <a:pt x="0" y="5883"/>
                    <a:pt x="477" y="7049"/>
                    <a:pt x="1346" y="7930"/>
                  </a:cubicBezTo>
                  <a:cubicBezTo>
                    <a:pt x="2227" y="8811"/>
                    <a:pt x="3394" y="9288"/>
                    <a:pt x="4644" y="9288"/>
                  </a:cubicBezTo>
                  <a:cubicBezTo>
                    <a:pt x="5894" y="9288"/>
                    <a:pt x="7049" y="8811"/>
                    <a:pt x="7930" y="7930"/>
                  </a:cubicBezTo>
                  <a:cubicBezTo>
                    <a:pt x="8811" y="7049"/>
                    <a:pt x="9287" y="5894"/>
                    <a:pt x="9287" y="4644"/>
                  </a:cubicBezTo>
                  <a:cubicBezTo>
                    <a:pt x="9287" y="3394"/>
                    <a:pt x="8811" y="2227"/>
                    <a:pt x="7930" y="1346"/>
                  </a:cubicBezTo>
                  <a:cubicBezTo>
                    <a:pt x="7049" y="477"/>
                    <a:pt x="5894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4" name="Google Shape;9664;p78"/>
            <p:cNvSpPr/>
            <p:nvPr/>
          </p:nvSpPr>
          <p:spPr>
            <a:xfrm>
              <a:off x="1806954" y="1677980"/>
              <a:ext cx="17441" cy="10630"/>
            </a:xfrm>
            <a:custGeom>
              <a:avLst/>
              <a:gdLst/>
              <a:ahLst/>
              <a:cxnLst/>
              <a:rect l="l" t="t" r="r" b="b"/>
              <a:pathLst>
                <a:path w="548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381" y="334"/>
                  </a:lnTo>
                  <a:cubicBezTo>
                    <a:pt x="476" y="334"/>
                    <a:pt x="548" y="251"/>
                    <a:pt x="548" y="167"/>
                  </a:cubicBezTo>
                  <a:cubicBezTo>
                    <a:pt x="548" y="72"/>
                    <a:pt x="476" y="1"/>
                    <a:pt x="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5" name="Google Shape;9665;p78"/>
            <p:cNvSpPr/>
            <p:nvPr/>
          </p:nvSpPr>
          <p:spPr>
            <a:xfrm>
              <a:off x="1924429" y="1560122"/>
              <a:ext cx="128106" cy="128488"/>
            </a:xfrm>
            <a:custGeom>
              <a:avLst/>
              <a:gdLst/>
              <a:ahLst/>
              <a:cxnLst/>
              <a:rect l="l" t="t" r="r" b="b"/>
              <a:pathLst>
                <a:path w="4025" h="4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870"/>
                  </a:lnTo>
                  <a:cubicBezTo>
                    <a:pt x="0" y="3954"/>
                    <a:pt x="72" y="4037"/>
                    <a:pt x="155" y="4037"/>
                  </a:cubicBezTo>
                  <a:lnTo>
                    <a:pt x="3870" y="4037"/>
                  </a:lnTo>
                  <a:cubicBezTo>
                    <a:pt x="3953" y="4037"/>
                    <a:pt x="4024" y="3954"/>
                    <a:pt x="4024" y="3870"/>
                  </a:cubicBezTo>
                  <a:cubicBezTo>
                    <a:pt x="4024" y="3775"/>
                    <a:pt x="3953" y="3704"/>
                    <a:pt x="3870" y="3704"/>
                  </a:cubicBezTo>
                  <a:lnTo>
                    <a:pt x="322" y="3704"/>
                  </a:ln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6" name="Google Shape;9666;p78"/>
            <p:cNvSpPr/>
            <p:nvPr/>
          </p:nvSpPr>
          <p:spPr>
            <a:xfrm>
              <a:off x="1924811" y="1788644"/>
              <a:ext cx="10630" cy="17823"/>
            </a:xfrm>
            <a:custGeom>
              <a:avLst/>
              <a:gdLst/>
              <a:ahLst/>
              <a:cxnLst/>
              <a:rect l="l" t="t" r="r" b="b"/>
              <a:pathLst>
                <a:path w="334" h="560" extrusionOk="0">
                  <a:moveTo>
                    <a:pt x="167" y="0"/>
                  </a:moveTo>
                  <a:cubicBezTo>
                    <a:pt x="71" y="0"/>
                    <a:pt x="0" y="84"/>
                    <a:pt x="0" y="167"/>
                  </a:cubicBezTo>
                  <a:lnTo>
                    <a:pt x="0" y="393"/>
                  </a:lnTo>
                  <a:cubicBezTo>
                    <a:pt x="0" y="488"/>
                    <a:pt x="71" y="560"/>
                    <a:pt x="167" y="560"/>
                  </a:cubicBezTo>
                  <a:cubicBezTo>
                    <a:pt x="250" y="560"/>
                    <a:pt x="333" y="488"/>
                    <a:pt x="333" y="393"/>
                  </a:cubicBezTo>
                  <a:lnTo>
                    <a:pt x="333" y="167"/>
                  </a:lnTo>
                  <a:cubicBezTo>
                    <a:pt x="333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7" name="Google Shape;9667;p78"/>
            <p:cNvSpPr/>
            <p:nvPr/>
          </p:nvSpPr>
          <p:spPr>
            <a:xfrm>
              <a:off x="1841423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12"/>
                    <a:pt x="60" y="259"/>
                  </a:cubicBezTo>
                  <a:lnTo>
                    <a:pt x="215" y="426"/>
                  </a:lnTo>
                  <a:cubicBezTo>
                    <a:pt x="239" y="462"/>
                    <a:pt x="286" y="474"/>
                    <a:pt x="334" y="474"/>
                  </a:cubicBezTo>
                  <a:cubicBezTo>
                    <a:pt x="370" y="474"/>
                    <a:pt x="405" y="462"/>
                    <a:pt x="453" y="426"/>
                  </a:cubicBezTo>
                  <a:cubicBezTo>
                    <a:pt x="513" y="366"/>
                    <a:pt x="513" y="259"/>
                    <a:pt x="453" y="212"/>
                  </a:cubicBezTo>
                  <a:lnTo>
                    <a:pt x="286" y="45"/>
                  </a:ln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8" name="Google Shape;9668;p78"/>
            <p:cNvSpPr/>
            <p:nvPr/>
          </p:nvSpPr>
          <p:spPr>
            <a:xfrm>
              <a:off x="2002470" y="1756243"/>
              <a:ext cx="16709" cy="15755"/>
            </a:xfrm>
            <a:custGeom>
              <a:avLst/>
              <a:gdLst/>
              <a:ahLst/>
              <a:cxnLst/>
              <a:rect l="l" t="t" r="r" b="b"/>
              <a:pathLst>
                <a:path w="525" h="495" extrusionOk="0">
                  <a:moveTo>
                    <a:pt x="175" y="0"/>
                  </a:moveTo>
                  <a:cubicBezTo>
                    <a:pt x="132" y="0"/>
                    <a:pt x="90" y="18"/>
                    <a:pt x="60" y="54"/>
                  </a:cubicBezTo>
                  <a:cubicBezTo>
                    <a:pt x="1" y="113"/>
                    <a:pt x="1" y="221"/>
                    <a:pt x="60" y="280"/>
                  </a:cubicBezTo>
                  <a:lnTo>
                    <a:pt x="227" y="447"/>
                  </a:lnTo>
                  <a:cubicBezTo>
                    <a:pt x="251" y="471"/>
                    <a:pt x="298" y="494"/>
                    <a:pt x="346" y="494"/>
                  </a:cubicBezTo>
                  <a:cubicBezTo>
                    <a:pt x="394" y="494"/>
                    <a:pt x="418" y="471"/>
                    <a:pt x="465" y="447"/>
                  </a:cubicBezTo>
                  <a:cubicBezTo>
                    <a:pt x="525" y="387"/>
                    <a:pt x="525" y="280"/>
                    <a:pt x="465" y="221"/>
                  </a:cubicBezTo>
                  <a:lnTo>
                    <a:pt x="298" y="54"/>
                  </a:lnTo>
                  <a:cubicBezTo>
                    <a:pt x="263" y="18"/>
                    <a:pt x="218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69" name="Google Shape;9669;p78"/>
            <p:cNvSpPr/>
            <p:nvPr/>
          </p:nvSpPr>
          <p:spPr>
            <a:xfrm>
              <a:off x="2002470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340" y="0"/>
                  </a:moveTo>
                  <a:cubicBezTo>
                    <a:pt x="298" y="0"/>
                    <a:pt x="257" y="15"/>
                    <a:pt x="227" y="45"/>
                  </a:cubicBezTo>
                  <a:lnTo>
                    <a:pt x="60" y="212"/>
                  </a:lnTo>
                  <a:cubicBezTo>
                    <a:pt x="1" y="259"/>
                    <a:pt x="1" y="366"/>
                    <a:pt x="60" y="426"/>
                  </a:cubicBezTo>
                  <a:cubicBezTo>
                    <a:pt x="96" y="462"/>
                    <a:pt x="132" y="474"/>
                    <a:pt x="179" y="474"/>
                  </a:cubicBezTo>
                  <a:cubicBezTo>
                    <a:pt x="227" y="474"/>
                    <a:pt x="251" y="462"/>
                    <a:pt x="287" y="426"/>
                  </a:cubicBezTo>
                  <a:lnTo>
                    <a:pt x="453" y="259"/>
                  </a:lnTo>
                  <a:cubicBezTo>
                    <a:pt x="513" y="212"/>
                    <a:pt x="513" y="104"/>
                    <a:pt x="453" y="45"/>
                  </a:cubicBezTo>
                  <a:cubicBezTo>
                    <a:pt x="423" y="15"/>
                    <a:pt x="382" y="0"/>
                    <a:pt x="3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0" name="Google Shape;9670;p78"/>
            <p:cNvSpPr/>
            <p:nvPr/>
          </p:nvSpPr>
          <p:spPr>
            <a:xfrm>
              <a:off x="1841041" y="1756530"/>
              <a:ext cx="16709" cy="15468"/>
            </a:xfrm>
            <a:custGeom>
              <a:avLst/>
              <a:gdLst/>
              <a:ahLst/>
              <a:cxnLst/>
              <a:rect l="l" t="t" r="r" b="b"/>
              <a:pathLst>
                <a:path w="525" h="486" extrusionOk="0">
                  <a:moveTo>
                    <a:pt x="352" y="0"/>
                  </a:moveTo>
                  <a:cubicBezTo>
                    <a:pt x="310" y="0"/>
                    <a:pt x="269" y="15"/>
                    <a:pt x="239" y="45"/>
                  </a:cubicBezTo>
                  <a:lnTo>
                    <a:pt x="72" y="212"/>
                  </a:lnTo>
                  <a:cubicBezTo>
                    <a:pt x="1" y="271"/>
                    <a:pt x="1" y="354"/>
                    <a:pt x="60" y="438"/>
                  </a:cubicBezTo>
                  <a:cubicBezTo>
                    <a:pt x="84" y="462"/>
                    <a:pt x="132" y="485"/>
                    <a:pt x="179" y="485"/>
                  </a:cubicBezTo>
                  <a:cubicBezTo>
                    <a:pt x="227" y="485"/>
                    <a:pt x="251" y="462"/>
                    <a:pt x="298" y="438"/>
                  </a:cubicBezTo>
                  <a:lnTo>
                    <a:pt x="465" y="271"/>
                  </a:lnTo>
                  <a:cubicBezTo>
                    <a:pt x="525" y="212"/>
                    <a:pt x="525" y="104"/>
                    <a:pt x="465" y="45"/>
                  </a:cubicBezTo>
                  <a:cubicBezTo>
                    <a:pt x="435" y="15"/>
                    <a:pt x="394" y="0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1" name="Google Shape;9671;p78"/>
            <p:cNvSpPr/>
            <p:nvPr/>
          </p:nvSpPr>
          <p:spPr>
            <a:xfrm>
              <a:off x="1816025" y="1632084"/>
              <a:ext cx="17855" cy="13336"/>
            </a:xfrm>
            <a:custGeom>
              <a:avLst/>
              <a:gdLst/>
              <a:ahLst/>
              <a:cxnLst/>
              <a:rect l="l" t="t" r="r" b="b"/>
              <a:pathLst>
                <a:path w="561" h="419" extrusionOk="0">
                  <a:moveTo>
                    <a:pt x="173" y="0"/>
                  </a:moveTo>
                  <a:cubicBezTo>
                    <a:pt x="110" y="0"/>
                    <a:pt x="51" y="36"/>
                    <a:pt x="25" y="97"/>
                  </a:cubicBezTo>
                  <a:cubicBezTo>
                    <a:pt x="1" y="181"/>
                    <a:pt x="25" y="276"/>
                    <a:pt x="120" y="312"/>
                  </a:cubicBezTo>
                  <a:lnTo>
                    <a:pt x="322" y="395"/>
                  </a:lnTo>
                  <a:cubicBezTo>
                    <a:pt x="334" y="419"/>
                    <a:pt x="370" y="419"/>
                    <a:pt x="382" y="419"/>
                  </a:cubicBezTo>
                  <a:cubicBezTo>
                    <a:pt x="441" y="419"/>
                    <a:pt x="501" y="383"/>
                    <a:pt x="537" y="312"/>
                  </a:cubicBezTo>
                  <a:cubicBezTo>
                    <a:pt x="561" y="228"/>
                    <a:pt x="513" y="133"/>
                    <a:pt x="441" y="97"/>
                  </a:cubicBezTo>
                  <a:lnTo>
                    <a:pt x="239" y="14"/>
                  </a:lnTo>
                  <a:cubicBezTo>
                    <a:pt x="217" y="5"/>
                    <a:pt x="195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2" name="Google Shape;9672;p78"/>
            <p:cNvSpPr/>
            <p:nvPr/>
          </p:nvSpPr>
          <p:spPr>
            <a:xfrm>
              <a:off x="2026341" y="1721297"/>
              <a:ext cx="17855" cy="13177"/>
            </a:xfrm>
            <a:custGeom>
              <a:avLst/>
              <a:gdLst/>
              <a:ahLst/>
              <a:cxnLst/>
              <a:rect l="l" t="t" r="r" b="b"/>
              <a:pathLst>
                <a:path w="561" h="414" extrusionOk="0">
                  <a:moveTo>
                    <a:pt x="179" y="0"/>
                  </a:moveTo>
                  <a:cubicBezTo>
                    <a:pt x="114" y="0"/>
                    <a:pt x="52" y="31"/>
                    <a:pt x="25" y="104"/>
                  </a:cubicBezTo>
                  <a:cubicBezTo>
                    <a:pt x="1" y="176"/>
                    <a:pt x="25" y="283"/>
                    <a:pt x="120" y="307"/>
                  </a:cubicBezTo>
                  <a:lnTo>
                    <a:pt x="322" y="402"/>
                  </a:lnTo>
                  <a:cubicBezTo>
                    <a:pt x="334" y="414"/>
                    <a:pt x="370" y="414"/>
                    <a:pt x="382" y="414"/>
                  </a:cubicBezTo>
                  <a:cubicBezTo>
                    <a:pt x="441" y="414"/>
                    <a:pt x="501" y="378"/>
                    <a:pt x="537" y="307"/>
                  </a:cubicBezTo>
                  <a:cubicBezTo>
                    <a:pt x="560" y="235"/>
                    <a:pt x="537" y="128"/>
                    <a:pt x="441" y="104"/>
                  </a:cubicBezTo>
                  <a:lnTo>
                    <a:pt x="239" y="9"/>
                  </a:lnTo>
                  <a:cubicBezTo>
                    <a:pt x="219" y="3"/>
                    <a:pt x="199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3" name="Google Shape;9673;p78"/>
            <p:cNvSpPr/>
            <p:nvPr/>
          </p:nvSpPr>
          <p:spPr>
            <a:xfrm>
              <a:off x="1967619" y="1569702"/>
              <a:ext cx="14036" cy="16996"/>
            </a:xfrm>
            <a:custGeom>
              <a:avLst/>
              <a:gdLst/>
              <a:ahLst/>
              <a:cxnLst/>
              <a:rect l="l" t="t" r="r" b="b"/>
              <a:pathLst>
                <a:path w="441" h="534" extrusionOk="0">
                  <a:moveTo>
                    <a:pt x="267" y="1"/>
                  </a:moveTo>
                  <a:cubicBezTo>
                    <a:pt x="204" y="1"/>
                    <a:pt x="138" y="32"/>
                    <a:pt x="119" y="105"/>
                  </a:cubicBezTo>
                  <a:lnTo>
                    <a:pt x="24" y="307"/>
                  </a:lnTo>
                  <a:cubicBezTo>
                    <a:pt x="0" y="378"/>
                    <a:pt x="24" y="486"/>
                    <a:pt x="119" y="521"/>
                  </a:cubicBezTo>
                  <a:cubicBezTo>
                    <a:pt x="131" y="521"/>
                    <a:pt x="155" y="533"/>
                    <a:pt x="179" y="533"/>
                  </a:cubicBezTo>
                  <a:cubicBezTo>
                    <a:pt x="239" y="533"/>
                    <a:pt x="298" y="498"/>
                    <a:pt x="322" y="426"/>
                  </a:cubicBezTo>
                  <a:lnTo>
                    <a:pt x="417" y="224"/>
                  </a:lnTo>
                  <a:cubicBezTo>
                    <a:pt x="441" y="140"/>
                    <a:pt x="417" y="45"/>
                    <a:pt x="322" y="9"/>
                  </a:cubicBezTo>
                  <a:cubicBezTo>
                    <a:pt x="305" y="4"/>
                    <a:pt x="286" y="1"/>
                    <a:pt x="2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4" name="Google Shape;9674;p78"/>
            <p:cNvSpPr/>
            <p:nvPr/>
          </p:nvSpPr>
          <p:spPr>
            <a:xfrm>
              <a:off x="1877802" y="1780019"/>
              <a:ext cx="14450" cy="16996"/>
            </a:xfrm>
            <a:custGeom>
              <a:avLst/>
              <a:gdLst/>
              <a:ahLst/>
              <a:cxnLst/>
              <a:rect l="l" t="t" r="r" b="b"/>
              <a:pathLst>
                <a:path w="454" h="534" extrusionOk="0">
                  <a:moveTo>
                    <a:pt x="279" y="1"/>
                  </a:moveTo>
                  <a:cubicBezTo>
                    <a:pt x="216" y="1"/>
                    <a:pt x="147" y="32"/>
                    <a:pt x="120" y="105"/>
                  </a:cubicBezTo>
                  <a:lnTo>
                    <a:pt x="36" y="307"/>
                  </a:lnTo>
                  <a:cubicBezTo>
                    <a:pt x="1" y="378"/>
                    <a:pt x="48" y="486"/>
                    <a:pt x="120" y="509"/>
                  </a:cubicBezTo>
                  <a:cubicBezTo>
                    <a:pt x="144" y="533"/>
                    <a:pt x="167" y="533"/>
                    <a:pt x="179" y="533"/>
                  </a:cubicBezTo>
                  <a:cubicBezTo>
                    <a:pt x="239" y="533"/>
                    <a:pt x="298" y="497"/>
                    <a:pt x="334" y="426"/>
                  </a:cubicBezTo>
                  <a:lnTo>
                    <a:pt x="417" y="224"/>
                  </a:lnTo>
                  <a:cubicBezTo>
                    <a:pt x="453" y="140"/>
                    <a:pt x="417" y="45"/>
                    <a:pt x="334" y="9"/>
                  </a:cubicBezTo>
                  <a:cubicBezTo>
                    <a:pt x="317" y="4"/>
                    <a:pt x="298" y="1"/>
                    <a:pt x="2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5" name="Google Shape;9675;p78"/>
            <p:cNvSpPr/>
            <p:nvPr/>
          </p:nvSpPr>
          <p:spPr>
            <a:xfrm>
              <a:off x="1879711" y="1568652"/>
              <a:ext cx="14418" cy="16900"/>
            </a:xfrm>
            <a:custGeom>
              <a:avLst/>
              <a:gdLst/>
              <a:ahLst/>
              <a:cxnLst/>
              <a:rect l="l" t="t" r="r" b="b"/>
              <a:pathLst>
                <a:path w="453" h="531" extrusionOk="0">
                  <a:moveTo>
                    <a:pt x="169" y="0"/>
                  </a:moveTo>
                  <a:cubicBezTo>
                    <a:pt x="153" y="0"/>
                    <a:pt x="136" y="2"/>
                    <a:pt x="119" y="7"/>
                  </a:cubicBezTo>
                  <a:cubicBezTo>
                    <a:pt x="48" y="42"/>
                    <a:pt x="0" y="138"/>
                    <a:pt x="36" y="221"/>
                  </a:cubicBezTo>
                  <a:lnTo>
                    <a:pt x="119" y="423"/>
                  </a:lnTo>
                  <a:cubicBezTo>
                    <a:pt x="155" y="495"/>
                    <a:pt x="214" y="531"/>
                    <a:pt x="274" y="531"/>
                  </a:cubicBezTo>
                  <a:cubicBezTo>
                    <a:pt x="286" y="531"/>
                    <a:pt x="322" y="531"/>
                    <a:pt x="334" y="519"/>
                  </a:cubicBezTo>
                  <a:cubicBezTo>
                    <a:pt x="405" y="483"/>
                    <a:pt x="453" y="400"/>
                    <a:pt x="417" y="304"/>
                  </a:cubicBezTo>
                  <a:lnTo>
                    <a:pt x="334" y="102"/>
                  </a:lnTo>
                  <a:cubicBezTo>
                    <a:pt x="304" y="43"/>
                    <a:pt x="24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6" name="Google Shape;9676;p78"/>
            <p:cNvSpPr/>
            <p:nvPr/>
          </p:nvSpPr>
          <p:spPr>
            <a:xfrm>
              <a:off x="1965709" y="1780846"/>
              <a:ext cx="14068" cy="16900"/>
            </a:xfrm>
            <a:custGeom>
              <a:avLst/>
              <a:gdLst/>
              <a:ahLst/>
              <a:cxnLst/>
              <a:rect l="l" t="t" r="r" b="b"/>
              <a:pathLst>
                <a:path w="442" h="531" extrusionOk="0">
                  <a:moveTo>
                    <a:pt x="189" y="0"/>
                  </a:moveTo>
                  <a:cubicBezTo>
                    <a:pt x="166" y="0"/>
                    <a:pt x="143" y="6"/>
                    <a:pt x="120" y="19"/>
                  </a:cubicBezTo>
                  <a:cubicBezTo>
                    <a:pt x="37" y="43"/>
                    <a:pt x="1" y="138"/>
                    <a:pt x="25" y="221"/>
                  </a:cubicBezTo>
                  <a:lnTo>
                    <a:pt x="120" y="424"/>
                  </a:lnTo>
                  <a:cubicBezTo>
                    <a:pt x="144" y="483"/>
                    <a:pt x="203" y="531"/>
                    <a:pt x="263" y="531"/>
                  </a:cubicBezTo>
                  <a:cubicBezTo>
                    <a:pt x="275" y="531"/>
                    <a:pt x="310" y="531"/>
                    <a:pt x="322" y="519"/>
                  </a:cubicBezTo>
                  <a:cubicBezTo>
                    <a:pt x="394" y="483"/>
                    <a:pt x="441" y="400"/>
                    <a:pt x="418" y="305"/>
                  </a:cubicBezTo>
                  <a:lnTo>
                    <a:pt x="322" y="102"/>
                  </a:lnTo>
                  <a:cubicBezTo>
                    <a:pt x="305" y="42"/>
                    <a:pt x="250" y="0"/>
                    <a:pt x="1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7" name="Google Shape;9677;p78"/>
            <p:cNvSpPr/>
            <p:nvPr/>
          </p:nvSpPr>
          <p:spPr>
            <a:xfrm>
              <a:off x="2026723" y="1633644"/>
              <a:ext cx="17855" cy="13304"/>
            </a:xfrm>
            <a:custGeom>
              <a:avLst/>
              <a:gdLst/>
              <a:ahLst/>
              <a:cxnLst/>
              <a:rect l="l" t="t" r="r" b="b"/>
              <a:pathLst>
                <a:path w="561" h="418" extrusionOk="0">
                  <a:moveTo>
                    <a:pt x="387" y="0"/>
                  </a:moveTo>
                  <a:cubicBezTo>
                    <a:pt x="366" y="0"/>
                    <a:pt x="345" y="4"/>
                    <a:pt x="322" y="13"/>
                  </a:cubicBezTo>
                  <a:lnTo>
                    <a:pt x="120" y="96"/>
                  </a:lnTo>
                  <a:cubicBezTo>
                    <a:pt x="48" y="132"/>
                    <a:pt x="1" y="215"/>
                    <a:pt x="25" y="310"/>
                  </a:cubicBezTo>
                  <a:cubicBezTo>
                    <a:pt x="60" y="382"/>
                    <a:pt x="120" y="417"/>
                    <a:pt x="179" y="417"/>
                  </a:cubicBezTo>
                  <a:cubicBezTo>
                    <a:pt x="191" y="417"/>
                    <a:pt x="227" y="417"/>
                    <a:pt x="239" y="394"/>
                  </a:cubicBezTo>
                  <a:lnTo>
                    <a:pt x="441" y="310"/>
                  </a:lnTo>
                  <a:cubicBezTo>
                    <a:pt x="513" y="274"/>
                    <a:pt x="560" y="191"/>
                    <a:pt x="537" y="96"/>
                  </a:cubicBezTo>
                  <a:cubicBezTo>
                    <a:pt x="509" y="41"/>
                    <a:pt x="454" y="0"/>
                    <a:pt x="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78" name="Google Shape;9678;p78"/>
            <p:cNvSpPr/>
            <p:nvPr/>
          </p:nvSpPr>
          <p:spPr>
            <a:xfrm>
              <a:off x="1814911" y="1719419"/>
              <a:ext cx="18205" cy="13177"/>
            </a:xfrm>
            <a:custGeom>
              <a:avLst/>
              <a:gdLst/>
              <a:ahLst/>
              <a:cxnLst/>
              <a:rect l="l" t="t" r="r" b="b"/>
              <a:pathLst>
                <a:path w="572" h="414" extrusionOk="0">
                  <a:moveTo>
                    <a:pt x="382" y="1"/>
                  </a:moveTo>
                  <a:cubicBezTo>
                    <a:pt x="365" y="1"/>
                    <a:pt x="348" y="3"/>
                    <a:pt x="334" y="8"/>
                  </a:cubicBezTo>
                  <a:lnTo>
                    <a:pt x="119" y="104"/>
                  </a:lnTo>
                  <a:cubicBezTo>
                    <a:pt x="48" y="127"/>
                    <a:pt x="0" y="223"/>
                    <a:pt x="36" y="306"/>
                  </a:cubicBezTo>
                  <a:cubicBezTo>
                    <a:pt x="60" y="366"/>
                    <a:pt x="119" y="413"/>
                    <a:pt x="179" y="413"/>
                  </a:cubicBezTo>
                  <a:cubicBezTo>
                    <a:pt x="191" y="413"/>
                    <a:pt x="226" y="413"/>
                    <a:pt x="238" y="389"/>
                  </a:cubicBezTo>
                  <a:lnTo>
                    <a:pt x="453" y="306"/>
                  </a:lnTo>
                  <a:cubicBezTo>
                    <a:pt x="524" y="270"/>
                    <a:pt x="572" y="187"/>
                    <a:pt x="536" y="92"/>
                  </a:cubicBezTo>
                  <a:cubicBezTo>
                    <a:pt x="517" y="35"/>
                    <a:pt x="446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79" name="Google Shape;9679;p78"/>
          <p:cNvGrpSpPr/>
          <p:nvPr/>
        </p:nvGrpSpPr>
        <p:grpSpPr>
          <a:xfrm>
            <a:off x="2955942" y="1781671"/>
            <a:ext cx="424961" cy="460820"/>
            <a:chOff x="2216956" y="1510503"/>
            <a:chExt cx="318721" cy="345615"/>
          </a:xfrm>
          <a:solidFill>
            <a:schemeClr val="tx1"/>
          </a:solidFill>
        </p:grpSpPr>
        <p:sp>
          <p:nvSpPr>
            <p:cNvPr id="9680" name="Google Shape;9680;p78"/>
            <p:cNvSpPr/>
            <p:nvPr/>
          </p:nvSpPr>
          <p:spPr>
            <a:xfrm>
              <a:off x="2386724" y="1510503"/>
              <a:ext cx="142524" cy="151594"/>
            </a:xfrm>
            <a:custGeom>
              <a:avLst/>
              <a:gdLst/>
              <a:ahLst/>
              <a:cxnLst/>
              <a:rect l="l" t="t" r="r" b="b"/>
              <a:pathLst>
                <a:path w="4478" h="4763" extrusionOk="0">
                  <a:moveTo>
                    <a:pt x="2315" y="1"/>
                  </a:moveTo>
                  <a:cubicBezTo>
                    <a:pt x="2179" y="1"/>
                    <a:pt x="2042" y="13"/>
                    <a:pt x="1906" y="36"/>
                  </a:cubicBezTo>
                  <a:cubicBezTo>
                    <a:pt x="1334" y="155"/>
                    <a:pt x="846" y="488"/>
                    <a:pt x="513" y="964"/>
                  </a:cubicBezTo>
                  <a:cubicBezTo>
                    <a:pt x="1" y="1738"/>
                    <a:pt x="25" y="2727"/>
                    <a:pt x="572" y="3465"/>
                  </a:cubicBezTo>
                  <a:lnTo>
                    <a:pt x="537" y="4596"/>
                  </a:lnTo>
                  <a:cubicBezTo>
                    <a:pt x="537" y="4655"/>
                    <a:pt x="560" y="4703"/>
                    <a:pt x="608" y="4727"/>
                  </a:cubicBezTo>
                  <a:cubicBezTo>
                    <a:pt x="632" y="4739"/>
                    <a:pt x="667" y="4763"/>
                    <a:pt x="691" y="4763"/>
                  </a:cubicBezTo>
                  <a:cubicBezTo>
                    <a:pt x="727" y="4763"/>
                    <a:pt x="739" y="4763"/>
                    <a:pt x="775" y="4739"/>
                  </a:cubicBezTo>
                  <a:lnTo>
                    <a:pt x="1799" y="4263"/>
                  </a:lnTo>
                  <a:cubicBezTo>
                    <a:pt x="1980" y="4308"/>
                    <a:pt x="2163" y="4331"/>
                    <a:pt x="2344" y="4331"/>
                  </a:cubicBezTo>
                  <a:cubicBezTo>
                    <a:pt x="3055" y="4331"/>
                    <a:pt x="3734" y="3986"/>
                    <a:pt x="4132" y="3370"/>
                  </a:cubicBezTo>
                  <a:cubicBezTo>
                    <a:pt x="4323" y="3096"/>
                    <a:pt x="4430" y="2774"/>
                    <a:pt x="4477" y="2453"/>
                  </a:cubicBezTo>
                  <a:cubicBezTo>
                    <a:pt x="4477" y="2358"/>
                    <a:pt x="4418" y="2274"/>
                    <a:pt x="4335" y="2262"/>
                  </a:cubicBezTo>
                  <a:cubicBezTo>
                    <a:pt x="4320" y="2259"/>
                    <a:pt x="4307" y="2257"/>
                    <a:pt x="4294" y="2257"/>
                  </a:cubicBezTo>
                  <a:cubicBezTo>
                    <a:pt x="4219" y="2257"/>
                    <a:pt x="4164" y="2312"/>
                    <a:pt x="4144" y="2393"/>
                  </a:cubicBezTo>
                  <a:cubicBezTo>
                    <a:pt x="4120" y="2667"/>
                    <a:pt x="4013" y="2941"/>
                    <a:pt x="3846" y="3179"/>
                  </a:cubicBezTo>
                  <a:cubicBezTo>
                    <a:pt x="3504" y="3697"/>
                    <a:pt x="2932" y="3992"/>
                    <a:pt x="2326" y="3992"/>
                  </a:cubicBezTo>
                  <a:cubicBezTo>
                    <a:pt x="2151" y="3992"/>
                    <a:pt x="1974" y="3968"/>
                    <a:pt x="1799" y="3917"/>
                  </a:cubicBezTo>
                  <a:cubicBezTo>
                    <a:pt x="1789" y="3914"/>
                    <a:pt x="1779" y="3913"/>
                    <a:pt x="1770" y="3913"/>
                  </a:cubicBezTo>
                  <a:cubicBezTo>
                    <a:pt x="1744" y="3913"/>
                    <a:pt x="1718" y="3924"/>
                    <a:pt x="1691" y="3941"/>
                  </a:cubicBezTo>
                  <a:lnTo>
                    <a:pt x="858" y="4322"/>
                  </a:lnTo>
                  <a:lnTo>
                    <a:pt x="906" y="3405"/>
                  </a:lnTo>
                  <a:cubicBezTo>
                    <a:pt x="906" y="3358"/>
                    <a:pt x="894" y="3334"/>
                    <a:pt x="870" y="3298"/>
                  </a:cubicBezTo>
                  <a:cubicBezTo>
                    <a:pt x="370" y="2679"/>
                    <a:pt x="334" y="1798"/>
                    <a:pt x="787" y="1131"/>
                  </a:cubicBezTo>
                  <a:cubicBezTo>
                    <a:pt x="1048" y="714"/>
                    <a:pt x="1489" y="441"/>
                    <a:pt x="1965" y="333"/>
                  </a:cubicBezTo>
                  <a:cubicBezTo>
                    <a:pt x="2084" y="313"/>
                    <a:pt x="2203" y="303"/>
                    <a:pt x="2321" y="303"/>
                  </a:cubicBezTo>
                  <a:cubicBezTo>
                    <a:pt x="2686" y="303"/>
                    <a:pt x="3040" y="403"/>
                    <a:pt x="3346" y="619"/>
                  </a:cubicBezTo>
                  <a:cubicBezTo>
                    <a:pt x="3763" y="905"/>
                    <a:pt x="4049" y="1322"/>
                    <a:pt x="4132" y="1822"/>
                  </a:cubicBezTo>
                  <a:cubicBezTo>
                    <a:pt x="4143" y="1909"/>
                    <a:pt x="4224" y="1966"/>
                    <a:pt x="4292" y="1966"/>
                  </a:cubicBezTo>
                  <a:cubicBezTo>
                    <a:pt x="4298" y="1966"/>
                    <a:pt x="4305" y="1966"/>
                    <a:pt x="4311" y="1965"/>
                  </a:cubicBezTo>
                  <a:cubicBezTo>
                    <a:pt x="4406" y="1941"/>
                    <a:pt x="4466" y="1857"/>
                    <a:pt x="4442" y="1786"/>
                  </a:cubicBezTo>
                  <a:cubicBezTo>
                    <a:pt x="4347" y="1203"/>
                    <a:pt x="4013" y="714"/>
                    <a:pt x="3525" y="369"/>
                  </a:cubicBezTo>
                  <a:cubicBezTo>
                    <a:pt x="3164" y="117"/>
                    <a:pt x="2742" y="1"/>
                    <a:pt x="23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1" name="Google Shape;9681;p78"/>
            <p:cNvSpPr/>
            <p:nvPr/>
          </p:nvSpPr>
          <p:spPr>
            <a:xfrm>
              <a:off x="2423102" y="1541185"/>
              <a:ext cx="77723" cy="77723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084" y="346"/>
                  </a:moveTo>
                  <a:lnTo>
                    <a:pt x="1084" y="1215"/>
                  </a:lnTo>
                  <a:cubicBezTo>
                    <a:pt x="1084" y="1310"/>
                    <a:pt x="1168" y="1382"/>
                    <a:pt x="1251" y="1382"/>
                  </a:cubicBezTo>
                  <a:lnTo>
                    <a:pt x="2132" y="1382"/>
                  </a:lnTo>
                  <a:cubicBezTo>
                    <a:pt x="2037" y="1786"/>
                    <a:pt x="1668" y="2108"/>
                    <a:pt x="1239" y="2108"/>
                  </a:cubicBezTo>
                  <a:cubicBezTo>
                    <a:pt x="751" y="2108"/>
                    <a:pt x="346" y="1715"/>
                    <a:pt x="346" y="1215"/>
                  </a:cubicBezTo>
                  <a:cubicBezTo>
                    <a:pt x="346" y="774"/>
                    <a:pt x="656" y="417"/>
                    <a:pt x="1084" y="346"/>
                  </a:cubicBezTo>
                  <a:close/>
                  <a:moveTo>
                    <a:pt x="1215" y="0"/>
                  </a:moveTo>
                  <a:cubicBezTo>
                    <a:pt x="548" y="0"/>
                    <a:pt x="1" y="548"/>
                    <a:pt x="1" y="1215"/>
                  </a:cubicBezTo>
                  <a:cubicBezTo>
                    <a:pt x="1" y="1894"/>
                    <a:pt x="548" y="2441"/>
                    <a:pt x="1215" y="2441"/>
                  </a:cubicBezTo>
                  <a:cubicBezTo>
                    <a:pt x="1894" y="2441"/>
                    <a:pt x="2442" y="1894"/>
                    <a:pt x="2442" y="1215"/>
                  </a:cubicBezTo>
                  <a:cubicBezTo>
                    <a:pt x="2442" y="1120"/>
                    <a:pt x="2370" y="1060"/>
                    <a:pt x="2275" y="1060"/>
                  </a:cubicBezTo>
                  <a:lnTo>
                    <a:pt x="1382" y="1060"/>
                  </a:lnTo>
                  <a:lnTo>
                    <a:pt x="1382" y="167"/>
                  </a:lnTo>
                  <a:cubicBezTo>
                    <a:pt x="1382" y="72"/>
                    <a:pt x="1310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2" name="Google Shape;9682;p78"/>
            <p:cNvSpPr/>
            <p:nvPr/>
          </p:nvSpPr>
          <p:spPr>
            <a:xfrm>
              <a:off x="2216956" y="1538543"/>
              <a:ext cx="318721" cy="317575"/>
            </a:xfrm>
            <a:custGeom>
              <a:avLst/>
              <a:gdLst/>
              <a:ahLst/>
              <a:cxnLst/>
              <a:rect l="l" t="t" r="r" b="b"/>
              <a:pathLst>
                <a:path w="10014" h="9978" extrusionOk="0">
                  <a:moveTo>
                    <a:pt x="3787" y="1191"/>
                  </a:moveTo>
                  <a:lnTo>
                    <a:pt x="4763" y="2179"/>
                  </a:lnTo>
                  <a:cubicBezTo>
                    <a:pt x="5347" y="2762"/>
                    <a:pt x="5466" y="3667"/>
                    <a:pt x="5037" y="4382"/>
                  </a:cubicBezTo>
                  <a:cubicBezTo>
                    <a:pt x="4989" y="4441"/>
                    <a:pt x="5001" y="4525"/>
                    <a:pt x="5061" y="4572"/>
                  </a:cubicBezTo>
                  <a:lnTo>
                    <a:pt x="5394" y="4906"/>
                  </a:lnTo>
                  <a:cubicBezTo>
                    <a:pt x="5423" y="4934"/>
                    <a:pt x="5465" y="4950"/>
                    <a:pt x="5507" y="4950"/>
                  </a:cubicBezTo>
                  <a:cubicBezTo>
                    <a:pt x="5534" y="4950"/>
                    <a:pt x="5561" y="4943"/>
                    <a:pt x="5585" y="4929"/>
                  </a:cubicBezTo>
                  <a:cubicBezTo>
                    <a:pt x="5873" y="4756"/>
                    <a:pt x="6191" y="4673"/>
                    <a:pt x="6506" y="4673"/>
                  </a:cubicBezTo>
                  <a:cubicBezTo>
                    <a:pt x="6972" y="4673"/>
                    <a:pt x="7432" y="4855"/>
                    <a:pt x="7787" y="5203"/>
                  </a:cubicBezTo>
                  <a:lnTo>
                    <a:pt x="8776" y="6179"/>
                  </a:lnTo>
                  <a:lnTo>
                    <a:pt x="6228" y="8727"/>
                  </a:lnTo>
                  <a:lnTo>
                    <a:pt x="5239" y="7751"/>
                  </a:lnTo>
                  <a:cubicBezTo>
                    <a:pt x="5025" y="7525"/>
                    <a:pt x="4870" y="7251"/>
                    <a:pt x="4787" y="6953"/>
                  </a:cubicBezTo>
                  <a:cubicBezTo>
                    <a:pt x="4644" y="6477"/>
                    <a:pt x="4728" y="5965"/>
                    <a:pt x="4978" y="5548"/>
                  </a:cubicBezTo>
                  <a:cubicBezTo>
                    <a:pt x="5025" y="5489"/>
                    <a:pt x="5001" y="5394"/>
                    <a:pt x="4942" y="5346"/>
                  </a:cubicBezTo>
                  <a:lnTo>
                    <a:pt x="4620" y="5025"/>
                  </a:lnTo>
                  <a:cubicBezTo>
                    <a:pt x="4589" y="4993"/>
                    <a:pt x="4541" y="4977"/>
                    <a:pt x="4495" y="4977"/>
                  </a:cubicBezTo>
                  <a:cubicBezTo>
                    <a:pt x="4472" y="4977"/>
                    <a:pt x="4450" y="4981"/>
                    <a:pt x="4430" y="4989"/>
                  </a:cubicBezTo>
                  <a:cubicBezTo>
                    <a:pt x="4137" y="5164"/>
                    <a:pt x="3815" y="5250"/>
                    <a:pt x="3496" y="5250"/>
                  </a:cubicBezTo>
                  <a:cubicBezTo>
                    <a:pt x="3034" y="5250"/>
                    <a:pt x="2579" y="5072"/>
                    <a:pt x="2227" y="4727"/>
                  </a:cubicBezTo>
                  <a:lnTo>
                    <a:pt x="1239" y="3739"/>
                  </a:lnTo>
                  <a:lnTo>
                    <a:pt x="3787" y="1191"/>
                  </a:lnTo>
                  <a:close/>
                  <a:moveTo>
                    <a:pt x="9288" y="6120"/>
                  </a:moveTo>
                  <a:lnTo>
                    <a:pt x="9633" y="6465"/>
                  </a:lnTo>
                  <a:lnTo>
                    <a:pt x="6513" y="9585"/>
                  </a:lnTo>
                  <a:lnTo>
                    <a:pt x="6168" y="9251"/>
                  </a:lnTo>
                  <a:lnTo>
                    <a:pt x="9109" y="6299"/>
                  </a:lnTo>
                  <a:lnTo>
                    <a:pt x="9288" y="6120"/>
                  </a:lnTo>
                  <a:close/>
                  <a:moveTo>
                    <a:pt x="3525" y="0"/>
                  </a:moveTo>
                  <a:cubicBezTo>
                    <a:pt x="3489" y="0"/>
                    <a:pt x="3442" y="24"/>
                    <a:pt x="3406" y="48"/>
                  </a:cubicBezTo>
                  <a:lnTo>
                    <a:pt x="2180" y="1286"/>
                  </a:lnTo>
                  <a:cubicBezTo>
                    <a:pt x="2120" y="1346"/>
                    <a:pt x="2120" y="1453"/>
                    <a:pt x="2180" y="1512"/>
                  </a:cubicBezTo>
                  <a:cubicBezTo>
                    <a:pt x="2209" y="1542"/>
                    <a:pt x="2248" y="1557"/>
                    <a:pt x="2287" y="1557"/>
                  </a:cubicBezTo>
                  <a:cubicBezTo>
                    <a:pt x="2325" y="1557"/>
                    <a:pt x="2364" y="1542"/>
                    <a:pt x="2394" y="1512"/>
                  </a:cubicBezTo>
                  <a:lnTo>
                    <a:pt x="3525" y="381"/>
                  </a:lnTo>
                  <a:lnTo>
                    <a:pt x="3870" y="715"/>
                  </a:lnTo>
                  <a:lnTo>
                    <a:pt x="3692" y="893"/>
                  </a:lnTo>
                  <a:lnTo>
                    <a:pt x="929" y="3667"/>
                  </a:lnTo>
                  <a:lnTo>
                    <a:pt x="751" y="3846"/>
                  </a:lnTo>
                  <a:lnTo>
                    <a:pt x="406" y="3501"/>
                  </a:lnTo>
                  <a:lnTo>
                    <a:pt x="1953" y="1953"/>
                  </a:lnTo>
                  <a:cubicBezTo>
                    <a:pt x="2013" y="1893"/>
                    <a:pt x="2013" y="1786"/>
                    <a:pt x="1953" y="1727"/>
                  </a:cubicBezTo>
                  <a:cubicBezTo>
                    <a:pt x="1924" y="1697"/>
                    <a:pt x="1882" y="1682"/>
                    <a:pt x="1840" y="1682"/>
                  </a:cubicBezTo>
                  <a:cubicBezTo>
                    <a:pt x="1799" y="1682"/>
                    <a:pt x="1757" y="1697"/>
                    <a:pt x="1727" y="1727"/>
                  </a:cubicBezTo>
                  <a:lnTo>
                    <a:pt x="60" y="3393"/>
                  </a:lnTo>
                  <a:cubicBezTo>
                    <a:pt x="1" y="3453"/>
                    <a:pt x="1" y="3560"/>
                    <a:pt x="60" y="3620"/>
                  </a:cubicBezTo>
                  <a:lnTo>
                    <a:pt x="632" y="4191"/>
                  </a:lnTo>
                  <a:cubicBezTo>
                    <a:pt x="656" y="4215"/>
                    <a:pt x="703" y="4227"/>
                    <a:pt x="751" y="4227"/>
                  </a:cubicBezTo>
                  <a:cubicBezTo>
                    <a:pt x="787" y="4227"/>
                    <a:pt x="834" y="4215"/>
                    <a:pt x="870" y="4191"/>
                  </a:cubicBezTo>
                  <a:lnTo>
                    <a:pt x="1048" y="4013"/>
                  </a:lnTo>
                  <a:lnTo>
                    <a:pt x="2025" y="4989"/>
                  </a:lnTo>
                  <a:cubicBezTo>
                    <a:pt x="2430" y="5394"/>
                    <a:pt x="2971" y="5607"/>
                    <a:pt x="3517" y="5607"/>
                  </a:cubicBezTo>
                  <a:cubicBezTo>
                    <a:pt x="3854" y="5607"/>
                    <a:pt x="4192" y="5526"/>
                    <a:pt x="4501" y="5358"/>
                  </a:cubicBezTo>
                  <a:lnTo>
                    <a:pt x="4644" y="5513"/>
                  </a:lnTo>
                  <a:cubicBezTo>
                    <a:pt x="4394" y="5989"/>
                    <a:pt x="4335" y="6537"/>
                    <a:pt x="4477" y="7061"/>
                  </a:cubicBezTo>
                  <a:cubicBezTo>
                    <a:pt x="4573" y="7406"/>
                    <a:pt x="4763" y="7727"/>
                    <a:pt x="5013" y="7977"/>
                  </a:cubicBezTo>
                  <a:lnTo>
                    <a:pt x="6001" y="8966"/>
                  </a:lnTo>
                  <a:lnTo>
                    <a:pt x="5823" y="9144"/>
                  </a:lnTo>
                  <a:cubicBezTo>
                    <a:pt x="5763" y="9204"/>
                    <a:pt x="5763" y="9311"/>
                    <a:pt x="5823" y="9370"/>
                  </a:cubicBezTo>
                  <a:lnTo>
                    <a:pt x="6394" y="9930"/>
                  </a:lnTo>
                  <a:cubicBezTo>
                    <a:pt x="6418" y="9966"/>
                    <a:pt x="6466" y="9978"/>
                    <a:pt x="6513" y="9978"/>
                  </a:cubicBezTo>
                  <a:cubicBezTo>
                    <a:pt x="6549" y="9978"/>
                    <a:pt x="6585" y="9966"/>
                    <a:pt x="6633" y="9930"/>
                  </a:cubicBezTo>
                  <a:lnTo>
                    <a:pt x="9978" y="6584"/>
                  </a:lnTo>
                  <a:cubicBezTo>
                    <a:pt x="10014" y="6525"/>
                    <a:pt x="10014" y="6418"/>
                    <a:pt x="9966" y="6358"/>
                  </a:cubicBezTo>
                  <a:lnTo>
                    <a:pt x="9395" y="5798"/>
                  </a:lnTo>
                  <a:cubicBezTo>
                    <a:pt x="9365" y="5769"/>
                    <a:pt x="9323" y="5754"/>
                    <a:pt x="9282" y="5754"/>
                  </a:cubicBezTo>
                  <a:cubicBezTo>
                    <a:pt x="9240" y="5754"/>
                    <a:pt x="9198" y="5769"/>
                    <a:pt x="9169" y="5798"/>
                  </a:cubicBezTo>
                  <a:lnTo>
                    <a:pt x="8990" y="5977"/>
                  </a:lnTo>
                  <a:lnTo>
                    <a:pt x="8014" y="4989"/>
                  </a:lnTo>
                  <a:cubicBezTo>
                    <a:pt x="7609" y="4585"/>
                    <a:pt x="7069" y="4375"/>
                    <a:pt x="6524" y="4375"/>
                  </a:cubicBezTo>
                  <a:cubicBezTo>
                    <a:pt x="6186" y="4375"/>
                    <a:pt x="5847" y="4456"/>
                    <a:pt x="5537" y="4620"/>
                  </a:cubicBezTo>
                  <a:lnTo>
                    <a:pt x="5394" y="4465"/>
                  </a:lnTo>
                  <a:cubicBezTo>
                    <a:pt x="5823" y="3655"/>
                    <a:pt x="5668" y="2655"/>
                    <a:pt x="5013" y="2000"/>
                  </a:cubicBezTo>
                  <a:lnTo>
                    <a:pt x="4037" y="1012"/>
                  </a:lnTo>
                  <a:lnTo>
                    <a:pt x="4216" y="834"/>
                  </a:lnTo>
                  <a:cubicBezTo>
                    <a:pt x="4275" y="774"/>
                    <a:pt x="4275" y="679"/>
                    <a:pt x="4216" y="619"/>
                  </a:cubicBezTo>
                  <a:lnTo>
                    <a:pt x="3644" y="48"/>
                  </a:lnTo>
                  <a:cubicBezTo>
                    <a:pt x="3620" y="24"/>
                    <a:pt x="3573" y="0"/>
                    <a:pt x="3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3" name="Google Shape;9683;p78"/>
            <p:cNvSpPr/>
            <p:nvPr/>
          </p:nvSpPr>
          <p:spPr>
            <a:xfrm>
              <a:off x="2275327" y="1662448"/>
              <a:ext cx="100066" cy="39434"/>
            </a:xfrm>
            <a:custGeom>
              <a:avLst/>
              <a:gdLst/>
              <a:ahLst/>
              <a:cxnLst/>
              <a:rect l="l" t="t" r="r" b="b"/>
              <a:pathLst>
                <a:path w="3144" h="1239" extrusionOk="0">
                  <a:moveTo>
                    <a:pt x="2632" y="310"/>
                  </a:moveTo>
                  <a:lnTo>
                    <a:pt x="2560" y="417"/>
                  </a:lnTo>
                  <a:cubicBezTo>
                    <a:pt x="2298" y="739"/>
                    <a:pt x="1953" y="917"/>
                    <a:pt x="1596" y="929"/>
                  </a:cubicBezTo>
                  <a:cubicBezTo>
                    <a:pt x="1239" y="929"/>
                    <a:pt x="905" y="774"/>
                    <a:pt x="643" y="477"/>
                  </a:cubicBezTo>
                  <a:cubicBezTo>
                    <a:pt x="643" y="477"/>
                    <a:pt x="584" y="393"/>
                    <a:pt x="512" y="310"/>
                  </a:cubicBezTo>
                  <a:close/>
                  <a:moveTo>
                    <a:pt x="179" y="0"/>
                  </a:moveTo>
                  <a:cubicBezTo>
                    <a:pt x="119" y="0"/>
                    <a:pt x="60" y="24"/>
                    <a:pt x="36" y="84"/>
                  </a:cubicBezTo>
                  <a:cubicBezTo>
                    <a:pt x="0" y="143"/>
                    <a:pt x="12" y="203"/>
                    <a:pt x="48" y="251"/>
                  </a:cubicBezTo>
                  <a:cubicBezTo>
                    <a:pt x="155" y="370"/>
                    <a:pt x="369" y="667"/>
                    <a:pt x="393" y="667"/>
                  </a:cubicBezTo>
                  <a:cubicBezTo>
                    <a:pt x="703" y="1036"/>
                    <a:pt x="1119" y="1239"/>
                    <a:pt x="1560" y="1239"/>
                  </a:cubicBezTo>
                  <a:lnTo>
                    <a:pt x="1596" y="1239"/>
                  </a:lnTo>
                  <a:cubicBezTo>
                    <a:pt x="2060" y="1215"/>
                    <a:pt x="2489" y="1001"/>
                    <a:pt x="2810" y="596"/>
                  </a:cubicBezTo>
                  <a:lnTo>
                    <a:pt x="3096" y="239"/>
                  </a:lnTo>
                  <a:cubicBezTo>
                    <a:pt x="3132" y="203"/>
                    <a:pt x="3144" y="143"/>
                    <a:pt x="3108" y="84"/>
                  </a:cubicBezTo>
                  <a:cubicBezTo>
                    <a:pt x="3084" y="24"/>
                    <a:pt x="3024" y="0"/>
                    <a:pt x="2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4" name="Google Shape;9684;p78"/>
            <p:cNvSpPr/>
            <p:nvPr/>
          </p:nvSpPr>
          <p:spPr>
            <a:xfrm>
              <a:off x="2371192" y="1745422"/>
              <a:ext cx="101211" cy="60663"/>
            </a:xfrm>
            <a:custGeom>
              <a:avLst/>
              <a:gdLst/>
              <a:ahLst/>
              <a:cxnLst/>
              <a:rect l="l" t="t" r="r" b="b"/>
              <a:pathLst>
                <a:path w="3180" h="1906" extrusionOk="0">
                  <a:moveTo>
                    <a:pt x="155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513"/>
                    <a:pt x="239" y="787"/>
                    <a:pt x="274" y="834"/>
                  </a:cubicBezTo>
                  <a:lnTo>
                    <a:pt x="1298" y="1858"/>
                  </a:lnTo>
                  <a:cubicBezTo>
                    <a:pt x="1334" y="1882"/>
                    <a:pt x="1382" y="1906"/>
                    <a:pt x="1429" y="1906"/>
                  </a:cubicBezTo>
                  <a:cubicBezTo>
                    <a:pt x="1465" y="1906"/>
                    <a:pt x="1501" y="1882"/>
                    <a:pt x="1548" y="1858"/>
                  </a:cubicBezTo>
                  <a:lnTo>
                    <a:pt x="3120" y="275"/>
                  </a:lnTo>
                  <a:cubicBezTo>
                    <a:pt x="3168" y="215"/>
                    <a:pt x="3180" y="156"/>
                    <a:pt x="3156" y="96"/>
                  </a:cubicBezTo>
                  <a:cubicBezTo>
                    <a:pt x="3120" y="37"/>
                    <a:pt x="3060" y="1"/>
                    <a:pt x="3001" y="1"/>
                  </a:cubicBezTo>
                  <a:lnTo>
                    <a:pt x="1584" y="1"/>
                  </a:lnTo>
                  <a:cubicBezTo>
                    <a:pt x="1501" y="1"/>
                    <a:pt x="1429" y="72"/>
                    <a:pt x="1429" y="156"/>
                  </a:cubicBezTo>
                  <a:cubicBezTo>
                    <a:pt x="1429" y="251"/>
                    <a:pt x="1501" y="322"/>
                    <a:pt x="1584" y="322"/>
                  </a:cubicBezTo>
                  <a:lnTo>
                    <a:pt x="2620" y="322"/>
                  </a:lnTo>
                  <a:lnTo>
                    <a:pt x="1429" y="1513"/>
                  </a:lnTo>
                  <a:lnTo>
                    <a:pt x="513" y="608"/>
                  </a:lnTo>
                  <a:cubicBezTo>
                    <a:pt x="501" y="596"/>
                    <a:pt x="393" y="489"/>
                    <a:pt x="358" y="322"/>
                  </a:cubicBezTo>
                  <a:lnTo>
                    <a:pt x="965" y="322"/>
                  </a:lnTo>
                  <a:cubicBezTo>
                    <a:pt x="1048" y="322"/>
                    <a:pt x="1132" y="251"/>
                    <a:pt x="1132" y="156"/>
                  </a:cubicBezTo>
                  <a:cubicBezTo>
                    <a:pt x="1132" y="72"/>
                    <a:pt x="1048" y="1"/>
                    <a:pt x="9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85" name="Google Shape;9685;p78"/>
          <p:cNvGrpSpPr/>
          <p:nvPr/>
        </p:nvGrpSpPr>
        <p:grpSpPr>
          <a:xfrm>
            <a:off x="3510716" y="1767498"/>
            <a:ext cx="505336" cy="488149"/>
            <a:chOff x="2633037" y="1499873"/>
            <a:chExt cx="379002" cy="366112"/>
          </a:xfrm>
          <a:solidFill>
            <a:schemeClr val="tx1"/>
          </a:solidFill>
        </p:grpSpPr>
        <p:sp>
          <p:nvSpPr>
            <p:cNvPr id="9686" name="Google Shape;9686;p78"/>
            <p:cNvSpPr/>
            <p:nvPr/>
          </p:nvSpPr>
          <p:spPr>
            <a:xfrm>
              <a:off x="2798635" y="1499873"/>
              <a:ext cx="20497" cy="106145"/>
            </a:xfrm>
            <a:custGeom>
              <a:avLst/>
              <a:gdLst/>
              <a:ahLst/>
              <a:cxnLst/>
              <a:rect l="l" t="t" r="r" b="b"/>
              <a:pathLst>
                <a:path w="644" h="3335" extrusionOk="0">
                  <a:moveTo>
                    <a:pt x="453" y="1"/>
                  </a:moveTo>
                  <a:cubicBezTo>
                    <a:pt x="346" y="1"/>
                    <a:pt x="263" y="96"/>
                    <a:pt x="263" y="191"/>
                  </a:cubicBezTo>
                  <a:cubicBezTo>
                    <a:pt x="263" y="394"/>
                    <a:pt x="215" y="477"/>
                    <a:pt x="156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56" y="1763"/>
                  </a:cubicBezTo>
                  <a:cubicBezTo>
                    <a:pt x="215" y="1882"/>
                    <a:pt x="263" y="1965"/>
                    <a:pt x="263" y="2156"/>
                  </a:cubicBezTo>
                  <a:cubicBezTo>
                    <a:pt x="263" y="2358"/>
                    <a:pt x="215" y="2441"/>
                    <a:pt x="156" y="2561"/>
                  </a:cubicBezTo>
                  <a:cubicBezTo>
                    <a:pt x="72" y="2692"/>
                    <a:pt x="1" y="2846"/>
                    <a:pt x="1" y="3144"/>
                  </a:cubicBezTo>
                  <a:cubicBezTo>
                    <a:pt x="1" y="3239"/>
                    <a:pt x="96" y="3334"/>
                    <a:pt x="191" y="3334"/>
                  </a:cubicBezTo>
                  <a:cubicBezTo>
                    <a:pt x="298" y="3334"/>
                    <a:pt x="394" y="3239"/>
                    <a:pt x="394" y="3144"/>
                  </a:cubicBezTo>
                  <a:cubicBezTo>
                    <a:pt x="394" y="2942"/>
                    <a:pt x="429" y="2858"/>
                    <a:pt x="489" y="2739"/>
                  </a:cubicBezTo>
                  <a:cubicBezTo>
                    <a:pt x="572" y="2608"/>
                    <a:pt x="644" y="2453"/>
                    <a:pt x="644" y="2156"/>
                  </a:cubicBezTo>
                  <a:cubicBezTo>
                    <a:pt x="644" y="1882"/>
                    <a:pt x="572" y="1715"/>
                    <a:pt x="489" y="1584"/>
                  </a:cubicBezTo>
                  <a:cubicBezTo>
                    <a:pt x="429" y="1465"/>
                    <a:pt x="394" y="1370"/>
                    <a:pt x="394" y="1179"/>
                  </a:cubicBezTo>
                  <a:cubicBezTo>
                    <a:pt x="394" y="989"/>
                    <a:pt x="429" y="894"/>
                    <a:pt x="489" y="775"/>
                  </a:cubicBezTo>
                  <a:cubicBezTo>
                    <a:pt x="572" y="644"/>
                    <a:pt x="644" y="489"/>
                    <a:pt x="644" y="191"/>
                  </a:cubicBezTo>
                  <a:cubicBezTo>
                    <a:pt x="644" y="96"/>
                    <a:pt x="549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7" name="Google Shape;9687;p78"/>
            <p:cNvSpPr/>
            <p:nvPr/>
          </p:nvSpPr>
          <p:spPr>
            <a:xfrm>
              <a:off x="2847140" y="1499873"/>
              <a:ext cx="20115" cy="106145"/>
            </a:xfrm>
            <a:custGeom>
              <a:avLst/>
              <a:gdLst/>
              <a:ahLst/>
              <a:cxnLst/>
              <a:rect l="l" t="t" r="r" b="b"/>
              <a:pathLst>
                <a:path w="632" h="3335" extrusionOk="0">
                  <a:moveTo>
                    <a:pt x="441" y="1"/>
                  </a:moveTo>
                  <a:cubicBezTo>
                    <a:pt x="334" y="1"/>
                    <a:pt x="251" y="96"/>
                    <a:pt x="251" y="191"/>
                  </a:cubicBezTo>
                  <a:cubicBezTo>
                    <a:pt x="251" y="394"/>
                    <a:pt x="203" y="477"/>
                    <a:pt x="144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44" y="1763"/>
                  </a:cubicBezTo>
                  <a:cubicBezTo>
                    <a:pt x="203" y="1882"/>
                    <a:pt x="251" y="1965"/>
                    <a:pt x="251" y="2156"/>
                  </a:cubicBezTo>
                  <a:cubicBezTo>
                    <a:pt x="251" y="2358"/>
                    <a:pt x="203" y="2441"/>
                    <a:pt x="144" y="2561"/>
                  </a:cubicBezTo>
                  <a:cubicBezTo>
                    <a:pt x="84" y="2692"/>
                    <a:pt x="1" y="2846"/>
                    <a:pt x="1" y="3144"/>
                  </a:cubicBezTo>
                  <a:cubicBezTo>
                    <a:pt x="1" y="3239"/>
                    <a:pt x="84" y="3334"/>
                    <a:pt x="191" y="3334"/>
                  </a:cubicBezTo>
                  <a:cubicBezTo>
                    <a:pt x="298" y="3334"/>
                    <a:pt x="382" y="3239"/>
                    <a:pt x="382" y="3144"/>
                  </a:cubicBezTo>
                  <a:cubicBezTo>
                    <a:pt x="382" y="2942"/>
                    <a:pt x="429" y="2858"/>
                    <a:pt x="489" y="2739"/>
                  </a:cubicBezTo>
                  <a:cubicBezTo>
                    <a:pt x="560" y="2608"/>
                    <a:pt x="632" y="2453"/>
                    <a:pt x="632" y="2156"/>
                  </a:cubicBezTo>
                  <a:cubicBezTo>
                    <a:pt x="632" y="1882"/>
                    <a:pt x="560" y="1715"/>
                    <a:pt x="489" y="1584"/>
                  </a:cubicBezTo>
                  <a:cubicBezTo>
                    <a:pt x="429" y="1465"/>
                    <a:pt x="382" y="1370"/>
                    <a:pt x="382" y="1179"/>
                  </a:cubicBezTo>
                  <a:cubicBezTo>
                    <a:pt x="382" y="989"/>
                    <a:pt x="429" y="894"/>
                    <a:pt x="489" y="775"/>
                  </a:cubicBezTo>
                  <a:cubicBezTo>
                    <a:pt x="560" y="644"/>
                    <a:pt x="632" y="489"/>
                    <a:pt x="632" y="191"/>
                  </a:cubicBezTo>
                  <a:cubicBezTo>
                    <a:pt x="632" y="96"/>
                    <a:pt x="549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8" name="Google Shape;9688;p78"/>
            <p:cNvSpPr/>
            <p:nvPr/>
          </p:nvSpPr>
          <p:spPr>
            <a:xfrm>
              <a:off x="2652738" y="1825405"/>
              <a:ext cx="359301" cy="40580"/>
            </a:xfrm>
            <a:custGeom>
              <a:avLst/>
              <a:gdLst/>
              <a:ahLst/>
              <a:cxnLst/>
              <a:rect l="l" t="t" r="r" b="b"/>
              <a:pathLst>
                <a:path w="11289" h="1275" extrusionOk="0">
                  <a:moveTo>
                    <a:pt x="10645" y="369"/>
                  </a:moveTo>
                  <a:lnTo>
                    <a:pt x="10538" y="655"/>
                  </a:lnTo>
                  <a:cubicBezTo>
                    <a:pt x="10514" y="774"/>
                    <a:pt x="10359" y="869"/>
                    <a:pt x="10240" y="869"/>
                  </a:cubicBezTo>
                  <a:lnTo>
                    <a:pt x="1108" y="869"/>
                  </a:lnTo>
                  <a:cubicBezTo>
                    <a:pt x="989" y="869"/>
                    <a:pt x="834" y="774"/>
                    <a:pt x="811" y="655"/>
                  </a:cubicBezTo>
                  <a:lnTo>
                    <a:pt x="739" y="369"/>
                  </a:lnTo>
                  <a:close/>
                  <a:moveTo>
                    <a:pt x="191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299" y="381"/>
                  </a:lnTo>
                  <a:lnTo>
                    <a:pt x="406" y="774"/>
                  </a:lnTo>
                  <a:cubicBezTo>
                    <a:pt x="477" y="1060"/>
                    <a:pt x="775" y="1274"/>
                    <a:pt x="1072" y="1274"/>
                  </a:cubicBezTo>
                  <a:lnTo>
                    <a:pt x="10216" y="1274"/>
                  </a:lnTo>
                  <a:cubicBezTo>
                    <a:pt x="10514" y="1274"/>
                    <a:pt x="10812" y="1060"/>
                    <a:pt x="10883" y="774"/>
                  </a:cubicBezTo>
                  <a:lnTo>
                    <a:pt x="10990" y="381"/>
                  </a:lnTo>
                  <a:lnTo>
                    <a:pt x="11098" y="381"/>
                  </a:lnTo>
                  <a:cubicBezTo>
                    <a:pt x="11193" y="381"/>
                    <a:pt x="11288" y="298"/>
                    <a:pt x="11288" y="191"/>
                  </a:cubicBezTo>
                  <a:cubicBezTo>
                    <a:pt x="11288" y="83"/>
                    <a:pt x="11229" y="0"/>
                    <a:pt x="11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89" name="Google Shape;9689;p78"/>
            <p:cNvSpPr/>
            <p:nvPr/>
          </p:nvSpPr>
          <p:spPr>
            <a:xfrm>
              <a:off x="2657289" y="1641983"/>
              <a:ext cx="64833" cy="73935"/>
            </a:xfrm>
            <a:custGeom>
              <a:avLst/>
              <a:gdLst/>
              <a:ahLst/>
              <a:cxnLst/>
              <a:rect l="l" t="t" r="r" b="b"/>
              <a:pathLst>
                <a:path w="2037" h="2323" extrusionOk="0">
                  <a:moveTo>
                    <a:pt x="1584" y="382"/>
                  </a:moveTo>
                  <a:lnTo>
                    <a:pt x="1584" y="1429"/>
                  </a:lnTo>
                  <a:cubicBezTo>
                    <a:pt x="1584" y="1596"/>
                    <a:pt x="1596" y="1751"/>
                    <a:pt x="1620" y="1929"/>
                  </a:cubicBezTo>
                  <a:lnTo>
                    <a:pt x="1596" y="1929"/>
                  </a:lnTo>
                  <a:cubicBezTo>
                    <a:pt x="929" y="1929"/>
                    <a:pt x="382" y="1382"/>
                    <a:pt x="382" y="715"/>
                  </a:cubicBezTo>
                  <a:cubicBezTo>
                    <a:pt x="382" y="596"/>
                    <a:pt x="394" y="489"/>
                    <a:pt x="429" y="382"/>
                  </a:cubicBezTo>
                  <a:close/>
                  <a:moveTo>
                    <a:pt x="298" y="1"/>
                  </a:moveTo>
                  <a:cubicBezTo>
                    <a:pt x="215" y="1"/>
                    <a:pt x="144" y="48"/>
                    <a:pt x="120" y="120"/>
                  </a:cubicBezTo>
                  <a:cubicBezTo>
                    <a:pt x="37" y="310"/>
                    <a:pt x="13" y="513"/>
                    <a:pt x="13" y="703"/>
                  </a:cubicBezTo>
                  <a:cubicBezTo>
                    <a:pt x="1" y="1596"/>
                    <a:pt x="727" y="2322"/>
                    <a:pt x="1608" y="2322"/>
                  </a:cubicBezTo>
                  <a:lnTo>
                    <a:pt x="1846" y="2322"/>
                  </a:lnTo>
                  <a:cubicBezTo>
                    <a:pt x="1906" y="2322"/>
                    <a:pt x="1942" y="2298"/>
                    <a:pt x="1989" y="2251"/>
                  </a:cubicBezTo>
                  <a:cubicBezTo>
                    <a:pt x="2025" y="2203"/>
                    <a:pt x="2037" y="2144"/>
                    <a:pt x="2037" y="2084"/>
                  </a:cubicBezTo>
                  <a:cubicBezTo>
                    <a:pt x="1989" y="1870"/>
                    <a:pt x="1977" y="1656"/>
                    <a:pt x="1977" y="1429"/>
                  </a:cubicBezTo>
                  <a:lnTo>
                    <a:pt x="1977" y="191"/>
                  </a:lnTo>
                  <a:cubicBezTo>
                    <a:pt x="1977" y="84"/>
                    <a:pt x="1882" y="1"/>
                    <a:pt x="1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0" name="Google Shape;9690;p78"/>
            <p:cNvSpPr/>
            <p:nvPr/>
          </p:nvSpPr>
          <p:spPr>
            <a:xfrm>
              <a:off x="2633037" y="1617730"/>
              <a:ext cx="325945" cy="195198"/>
            </a:xfrm>
            <a:custGeom>
              <a:avLst/>
              <a:gdLst/>
              <a:ahLst/>
              <a:cxnLst/>
              <a:rect l="l" t="t" r="r" b="b"/>
              <a:pathLst>
                <a:path w="10241" h="6133" extrusionOk="0">
                  <a:moveTo>
                    <a:pt x="9847" y="393"/>
                  </a:moveTo>
                  <a:lnTo>
                    <a:pt x="9847" y="2203"/>
                  </a:lnTo>
                  <a:cubicBezTo>
                    <a:pt x="9847" y="4168"/>
                    <a:pt x="8252" y="5763"/>
                    <a:pt x="6287" y="5763"/>
                  </a:cubicBezTo>
                  <a:cubicBezTo>
                    <a:pt x="4859" y="5763"/>
                    <a:pt x="3573" y="4918"/>
                    <a:pt x="3013" y="3584"/>
                  </a:cubicBezTo>
                  <a:cubicBezTo>
                    <a:pt x="2989" y="3513"/>
                    <a:pt x="2918" y="3465"/>
                    <a:pt x="2834" y="3465"/>
                  </a:cubicBezTo>
                  <a:lnTo>
                    <a:pt x="2382" y="3465"/>
                  </a:lnTo>
                  <a:cubicBezTo>
                    <a:pt x="1287" y="3465"/>
                    <a:pt x="394" y="2572"/>
                    <a:pt x="394" y="1489"/>
                  </a:cubicBezTo>
                  <a:cubicBezTo>
                    <a:pt x="382" y="1096"/>
                    <a:pt x="489" y="715"/>
                    <a:pt x="703" y="393"/>
                  </a:cubicBezTo>
                  <a:lnTo>
                    <a:pt x="8823" y="393"/>
                  </a:lnTo>
                  <a:lnTo>
                    <a:pt x="8823" y="1215"/>
                  </a:lnTo>
                  <a:cubicBezTo>
                    <a:pt x="8823" y="1310"/>
                    <a:pt x="8919" y="1405"/>
                    <a:pt x="9014" y="1405"/>
                  </a:cubicBezTo>
                  <a:cubicBezTo>
                    <a:pt x="9121" y="1405"/>
                    <a:pt x="9204" y="1310"/>
                    <a:pt x="9204" y="1215"/>
                  </a:cubicBezTo>
                  <a:lnTo>
                    <a:pt x="9204" y="393"/>
                  </a:lnTo>
                  <a:close/>
                  <a:moveTo>
                    <a:pt x="620" y="1"/>
                  </a:moveTo>
                  <a:cubicBezTo>
                    <a:pt x="560" y="1"/>
                    <a:pt x="501" y="36"/>
                    <a:pt x="477" y="84"/>
                  </a:cubicBezTo>
                  <a:cubicBezTo>
                    <a:pt x="179" y="477"/>
                    <a:pt x="25" y="977"/>
                    <a:pt x="25" y="1465"/>
                  </a:cubicBezTo>
                  <a:cubicBezTo>
                    <a:pt x="1" y="2787"/>
                    <a:pt x="1060" y="3846"/>
                    <a:pt x="2370" y="3846"/>
                  </a:cubicBezTo>
                  <a:lnTo>
                    <a:pt x="2704" y="3846"/>
                  </a:lnTo>
                  <a:cubicBezTo>
                    <a:pt x="3346" y="5239"/>
                    <a:pt x="4751" y="6132"/>
                    <a:pt x="6299" y="6132"/>
                  </a:cubicBezTo>
                  <a:cubicBezTo>
                    <a:pt x="8466" y="6132"/>
                    <a:pt x="10240" y="4370"/>
                    <a:pt x="10240" y="2191"/>
                  </a:cubicBezTo>
                  <a:lnTo>
                    <a:pt x="10240" y="203"/>
                  </a:lnTo>
                  <a:cubicBezTo>
                    <a:pt x="10240" y="96"/>
                    <a:pt x="10145" y="1"/>
                    <a:pt x="100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1" name="Google Shape;9691;p78"/>
            <p:cNvSpPr/>
            <p:nvPr/>
          </p:nvSpPr>
          <p:spPr>
            <a:xfrm>
              <a:off x="2826293" y="1674574"/>
              <a:ext cx="99334" cy="106145"/>
            </a:xfrm>
            <a:custGeom>
              <a:avLst/>
              <a:gdLst/>
              <a:ahLst/>
              <a:cxnLst/>
              <a:rect l="l" t="t" r="r" b="b"/>
              <a:pathLst>
                <a:path w="3121" h="3335" extrusionOk="0">
                  <a:moveTo>
                    <a:pt x="2930" y="0"/>
                  </a:moveTo>
                  <a:cubicBezTo>
                    <a:pt x="2823" y="0"/>
                    <a:pt x="2739" y="96"/>
                    <a:pt x="2739" y="203"/>
                  </a:cubicBezTo>
                  <a:lnTo>
                    <a:pt x="2739" y="417"/>
                  </a:lnTo>
                  <a:cubicBezTo>
                    <a:pt x="2739" y="1822"/>
                    <a:pt x="1596" y="2965"/>
                    <a:pt x="191" y="2965"/>
                  </a:cubicBezTo>
                  <a:cubicBezTo>
                    <a:pt x="84" y="2965"/>
                    <a:pt x="1" y="3060"/>
                    <a:pt x="1" y="3156"/>
                  </a:cubicBezTo>
                  <a:cubicBezTo>
                    <a:pt x="1" y="3263"/>
                    <a:pt x="96" y="3334"/>
                    <a:pt x="203" y="3334"/>
                  </a:cubicBezTo>
                  <a:cubicBezTo>
                    <a:pt x="1811" y="3334"/>
                    <a:pt x="3120" y="2025"/>
                    <a:pt x="3120" y="417"/>
                  </a:cubicBezTo>
                  <a:lnTo>
                    <a:pt x="3120" y="203"/>
                  </a:lnTo>
                  <a:cubicBezTo>
                    <a:pt x="3120" y="96"/>
                    <a:pt x="3037" y="0"/>
                    <a:pt x="2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692" name="Google Shape;9692;p78"/>
          <p:cNvGrpSpPr/>
          <p:nvPr/>
        </p:nvGrpSpPr>
        <p:grpSpPr>
          <a:xfrm>
            <a:off x="8900342" y="1789226"/>
            <a:ext cx="437097" cy="476012"/>
            <a:chOff x="6675256" y="1516169"/>
            <a:chExt cx="327823" cy="357009"/>
          </a:xfrm>
          <a:solidFill>
            <a:schemeClr val="tx1"/>
          </a:solidFill>
        </p:grpSpPr>
        <p:sp>
          <p:nvSpPr>
            <p:cNvPr id="9693" name="Google Shape;9693;p78"/>
            <p:cNvSpPr/>
            <p:nvPr/>
          </p:nvSpPr>
          <p:spPr>
            <a:xfrm>
              <a:off x="6675256" y="1516169"/>
              <a:ext cx="111078" cy="188737"/>
            </a:xfrm>
            <a:custGeom>
              <a:avLst/>
              <a:gdLst/>
              <a:ahLst/>
              <a:cxnLst/>
              <a:rect l="l" t="t" r="r" b="b"/>
              <a:pathLst>
                <a:path w="3490" h="5930" extrusionOk="0">
                  <a:moveTo>
                    <a:pt x="1703" y="334"/>
                  </a:moveTo>
                  <a:cubicBezTo>
                    <a:pt x="2001" y="334"/>
                    <a:pt x="2239" y="548"/>
                    <a:pt x="2239" y="786"/>
                  </a:cubicBezTo>
                  <a:lnTo>
                    <a:pt x="2239" y="810"/>
                  </a:lnTo>
                  <a:cubicBezTo>
                    <a:pt x="2072" y="739"/>
                    <a:pt x="1894" y="715"/>
                    <a:pt x="1703" y="715"/>
                  </a:cubicBezTo>
                  <a:cubicBezTo>
                    <a:pt x="1513" y="715"/>
                    <a:pt x="1334" y="751"/>
                    <a:pt x="1168" y="810"/>
                  </a:cubicBezTo>
                  <a:lnTo>
                    <a:pt x="1168" y="786"/>
                  </a:lnTo>
                  <a:cubicBezTo>
                    <a:pt x="1168" y="536"/>
                    <a:pt x="1406" y="334"/>
                    <a:pt x="1703" y="334"/>
                  </a:cubicBezTo>
                  <a:close/>
                  <a:moveTo>
                    <a:pt x="1680" y="1037"/>
                  </a:moveTo>
                  <a:cubicBezTo>
                    <a:pt x="2263" y="1037"/>
                    <a:pt x="2739" y="1513"/>
                    <a:pt x="2739" y="2096"/>
                  </a:cubicBezTo>
                  <a:cubicBezTo>
                    <a:pt x="2739" y="2215"/>
                    <a:pt x="2727" y="2322"/>
                    <a:pt x="2680" y="2418"/>
                  </a:cubicBezTo>
                  <a:cubicBezTo>
                    <a:pt x="2215" y="1941"/>
                    <a:pt x="1406" y="1763"/>
                    <a:pt x="1358" y="1751"/>
                  </a:cubicBezTo>
                  <a:cubicBezTo>
                    <a:pt x="1346" y="1748"/>
                    <a:pt x="1334" y="1746"/>
                    <a:pt x="1321" y="1746"/>
                  </a:cubicBezTo>
                  <a:cubicBezTo>
                    <a:pt x="1283" y="1746"/>
                    <a:pt x="1245" y="1760"/>
                    <a:pt x="1227" y="1787"/>
                  </a:cubicBezTo>
                  <a:cubicBezTo>
                    <a:pt x="1179" y="1810"/>
                    <a:pt x="1168" y="1858"/>
                    <a:pt x="1168" y="1918"/>
                  </a:cubicBezTo>
                  <a:cubicBezTo>
                    <a:pt x="1168" y="1929"/>
                    <a:pt x="1144" y="2037"/>
                    <a:pt x="1025" y="2156"/>
                  </a:cubicBezTo>
                  <a:cubicBezTo>
                    <a:pt x="965" y="2215"/>
                    <a:pt x="965" y="2322"/>
                    <a:pt x="1025" y="2394"/>
                  </a:cubicBezTo>
                  <a:cubicBezTo>
                    <a:pt x="1053" y="2428"/>
                    <a:pt x="1092" y="2443"/>
                    <a:pt x="1133" y="2443"/>
                  </a:cubicBezTo>
                  <a:cubicBezTo>
                    <a:pt x="1178" y="2443"/>
                    <a:pt x="1225" y="2425"/>
                    <a:pt x="1263" y="2394"/>
                  </a:cubicBezTo>
                  <a:cubicBezTo>
                    <a:pt x="1358" y="2299"/>
                    <a:pt x="1418" y="2215"/>
                    <a:pt x="1441" y="2120"/>
                  </a:cubicBezTo>
                  <a:cubicBezTo>
                    <a:pt x="1727" y="2215"/>
                    <a:pt x="2299" y="2406"/>
                    <a:pt x="2549" y="2775"/>
                  </a:cubicBezTo>
                  <a:cubicBezTo>
                    <a:pt x="2501" y="3192"/>
                    <a:pt x="2132" y="3513"/>
                    <a:pt x="1703" y="3513"/>
                  </a:cubicBezTo>
                  <a:cubicBezTo>
                    <a:pt x="1239" y="3513"/>
                    <a:pt x="870" y="3168"/>
                    <a:pt x="822" y="2715"/>
                  </a:cubicBezTo>
                  <a:cubicBezTo>
                    <a:pt x="822" y="2691"/>
                    <a:pt x="810" y="2680"/>
                    <a:pt x="787" y="2644"/>
                  </a:cubicBezTo>
                  <a:cubicBezTo>
                    <a:pt x="691" y="2477"/>
                    <a:pt x="632" y="2287"/>
                    <a:pt x="632" y="2096"/>
                  </a:cubicBezTo>
                  <a:cubicBezTo>
                    <a:pt x="632" y="1513"/>
                    <a:pt x="1108" y="1037"/>
                    <a:pt x="1680" y="1037"/>
                  </a:cubicBezTo>
                  <a:close/>
                  <a:moveTo>
                    <a:pt x="2061" y="3775"/>
                  </a:moveTo>
                  <a:lnTo>
                    <a:pt x="2061" y="3954"/>
                  </a:lnTo>
                  <a:cubicBezTo>
                    <a:pt x="2061" y="4013"/>
                    <a:pt x="2072" y="4073"/>
                    <a:pt x="2108" y="4120"/>
                  </a:cubicBezTo>
                  <a:lnTo>
                    <a:pt x="1703" y="4501"/>
                  </a:lnTo>
                  <a:lnTo>
                    <a:pt x="1299" y="4120"/>
                  </a:lnTo>
                  <a:cubicBezTo>
                    <a:pt x="1334" y="4073"/>
                    <a:pt x="1346" y="4013"/>
                    <a:pt x="1346" y="3954"/>
                  </a:cubicBezTo>
                  <a:lnTo>
                    <a:pt x="1346" y="3775"/>
                  </a:lnTo>
                  <a:cubicBezTo>
                    <a:pt x="1465" y="3799"/>
                    <a:pt x="1584" y="3834"/>
                    <a:pt x="1703" y="3834"/>
                  </a:cubicBezTo>
                  <a:cubicBezTo>
                    <a:pt x="1822" y="3834"/>
                    <a:pt x="1953" y="3823"/>
                    <a:pt x="2061" y="3775"/>
                  </a:cubicBezTo>
                  <a:close/>
                  <a:moveTo>
                    <a:pt x="1727" y="1"/>
                  </a:moveTo>
                  <a:cubicBezTo>
                    <a:pt x="1251" y="1"/>
                    <a:pt x="870" y="334"/>
                    <a:pt x="870" y="775"/>
                  </a:cubicBezTo>
                  <a:cubicBezTo>
                    <a:pt x="870" y="846"/>
                    <a:pt x="882" y="906"/>
                    <a:pt x="894" y="977"/>
                  </a:cubicBezTo>
                  <a:cubicBezTo>
                    <a:pt x="560" y="1227"/>
                    <a:pt x="346" y="1632"/>
                    <a:pt x="346" y="2096"/>
                  </a:cubicBezTo>
                  <a:cubicBezTo>
                    <a:pt x="346" y="2334"/>
                    <a:pt x="406" y="2572"/>
                    <a:pt x="537" y="2799"/>
                  </a:cubicBezTo>
                  <a:cubicBezTo>
                    <a:pt x="584" y="3132"/>
                    <a:pt x="775" y="3430"/>
                    <a:pt x="1060" y="3632"/>
                  </a:cubicBezTo>
                  <a:lnTo>
                    <a:pt x="1060" y="3954"/>
                  </a:lnTo>
                  <a:lnTo>
                    <a:pt x="1060" y="3965"/>
                  </a:lnTo>
                  <a:lnTo>
                    <a:pt x="394" y="4299"/>
                  </a:lnTo>
                  <a:cubicBezTo>
                    <a:pt x="156" y="4418"/>
                    <a:pt x="1" y="4656"/>
                    <a:pt x="1" y="4906"/>
                  </a:cubicBezTo>
                  <a:lnTo>
                    <a:pt x="1" y="5775"/>
                  </a:lnTo>
                  <a:cubicBezTo>
                    <a:pt x="1" y="5859"/>
                    <a:pt x="84" y="5930"/>
                    <a:pt x="167" y="5930"/>
                  </a:cubicBezTo>
                  <a:cubicBezTo>
                    <a:pt x="263" y="5930"/>
                    <a:pt x="334" y="5859"/>
                    <a:pt x="334" y="5775"/>
                  </a:cubicBezTo>
                  <a:lnTo>
                    <a:pt x="334" y="4906"/>
                  </a:lnTo>
                  <a:cubicBezTo>
                    <a:pt x="334" y="4775"/>
                    <a:pt x="406" y="4644"/>
                    <a:pt x="525" y="4585"/>
                  </a:cubicBezTo>
                  <a:lnTo>
                    <a:pt x="1072" y="4311"/>
                  </a:lnTo>
                  <a:lnTo>
                    <a:pt x="1584" y="4787"/>
                  </a:lnTo>
                  <a:lnTo>
                    <a:pt x="1584" y="5775"/>
                  </a:lnTo>
                  <a:cubicBezTo>
                    <a:pt x="1584" y="5859"/>
                    <a:pt x="1656" y="5930"/>
                    <a:pt x="1751" y="5930"/>
                  </a:cubicBezTo>
                  <a:cubicBezTo>
                    <a:pt x="1834" y="5930"/>
                    <a:pt x="1906" y="5859"/>
                    <a:pt x="1906" y="5775"/>
                  </a:cubicBezTo>
                  <a:lnTo>
                    <a:pt x="1906" y="4787"/>
                  </a:lnTo>
                  <a:lnTo>
                    <a:pt x="2418" y="4311"/>
                  </a:lnTo>
                  <a:lnTo>
                    <a:pt x="2965" y="4585"/>
                  </a:lnTo>
                  <a:cubicBezTo>
                    <a:pt x="3084" y="4644"/>
                    <a:pt x="3156" y="4763"/>
                    <a:pt x="3156" y="4906"/>
                  </a:cubicBezTo>
                  <a:lnTo>
                    <a:pt x="3156" y="5775"/>
                  </a:lnTo>
                  <a:cubicBezTo>
                    <a:pt x="3156" y="5859"/>
                    <a:pt x="3239" y="5930"/>
                    <a:pt x="3323" y="5930"/>
                  </a:cubicBezTo>
                  <a:cubicBezTo>
                    <a:pt x="3406" y="5930"/>
                    <a:pt x="3489" y="5859"/>
                    <a:pt x="3489" y="5775"/>
                  </a:cubicBezTo>
                  <a:lnTo>
                    <a:pt x="3489" y="4906"/>
                  </a:lnTo>
                  <a:cubicBezTo>
                    <a:pt x="3442" y="4656"/>
                    <a:pt x="3299" y="4418"/>
                    <a:pt x="3073" y="4299"/>
                  </a:cubicBezTo>
                  <a:lnTo>
                    <a:pt x="2406" y="3965"/>
                  </a:lnTo>
                  <a:lnTo>
                    <a:pt x="2406" y="3954"/>
                  </a:lnTo>
                  <a:lnTo>
                    <a:pt x="2406" y="3632"/>
                  </a:lnTo>
                  <a:cubicBezTo>
                    <a:pt x="2668" y="3430"/>
                    <a:pt x="2858" y="3132"/>
                    <a:pt x="2918" y="2799"/>
                  </a:cubicBezTo>
                  <a:cubicBezTo>
                    <a:pt x="3037" y="2584"/>
                    <a:pt x="3120" y="2346"/>
                    <a:pt x="3120" y="2096"/>
                  </a:cubicBezTo>
                  <a:cubicBezTo>
                    <a:pt x="3120" y="1632"/>
                    <a:pt x="2894" y="1227"/>
                    <a:pt x="2561" y="977"/>
                  </a:cubicBezTo>
                  <a:cubicBezTo>
                    <a:pt x="2573" y="917"/>
                    <a:pt x="2596" y="846"/>
                    <a:pt x="2596" y="775"/>
                  </a:cubicBezTo>
                  <a:cubicBezTo>
                    <a:pt x="2596" y="334"/>
                    <a:pt x="2203" y="1"/>
                    <a:pt x="1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4" name="Google Shape;9694;p78"/>
            <p:cNvSpPr/>
            <p:nvPr/>
          </p:nvSpPr>
          <p:spPr>
            <a:xfrm>
              <a:off x="6696103" y="1679507"/>
              <a:ext cx="10630" cy="26162"/>
            </a:xfrm>
            <a:custGeom>
              <a:avLst/>
              <a:gdLst/>
              <a:ahLst/>
              <a:cxnLst/>
              <a:rect l="l" t="t" r="r" b="b"/>
              <a:pathLst>
                <a:path w="334" h="822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84" y="822"/>
                    <a:pt x="167" y="822"/>
                  </a:cubicBezTo>
                  <a:cubicBezTo>
                    <a:pt x="263" y="822"/>
                    <a:pt x="334" y="738"/>
                    <a:pt x="334" y="65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5" name="Google Shape;9695;p78"/>
            <p:cNvSpPr/>
            <p:nvPr/>
          </p:nvSpPr>
          <p:spPr>
            <a:xfrm>
              <a:off x="6752183" y="1679507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72" y="822"/>
                    <a:pt x="167" y="822"/>
                  </a:cubicBezTo>
                  <a:cubicBezTo>
                    <a:pt x="251" y="822"/>
                    <a:pt x="322" y="738"/>
                    <a:pt x="322" y="655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6" name="Google Shape;9696;p78"/>
            <p:cNvSpPr/>
            <p:nvPr/>
          </p:nvSpPr>
          <p:spPr>
            <a:xfrm>
              <a:off x="6919310" y="1734060"/>
              <a:ext cx="45131" cy="15946"/>
            </a:xfrm>
            <a:custGeom>
              <a:avLst/>
              <a:gdLst/>
              <a:ahLst/>
              <a:cxnLst/>
              <a:rect l="l" t="t" r="r" b="b"/>
              <a:pathLst>
                <a:path w="1418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346" y="322"/>
                    <a:pt x="881" y="358"/>
                    <a:pt x="1143" y="489"/>
                  </a:cubicBezTo>
                  <a:cubicBezTo>
                    <a:pt x="1179" y="501"/>
                    <a:pt x="1191" y="501"/>
                    <a:pt x="1227" y="501"/>
                  </a:cubicBezTo>
                  <a:cubicBezTo>
                    <a:pt x="1286" y="501"/>
                    <a:pt x="1346" y="477"/>
                    <a:pt x="1370" y="417"/>
                  </a:cubicBezTo>
                  <a:cubicBezTo>
                    <a:pt x="1417" y="334"/>
                    <a:pt x="1382" y="239"/>
                    <a:pt x="1298" y="191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7" name="Google Shape;9697;p78"/>
            <p:cNvSpPr/>
            <p:nvPr/>
          </p:nvSpPr>
          <p:spPr>
            <a:xfrm>
              <a:off x="6879907" y="1706020"/>
              <a:ext cx="123172" cy="167158"/>
            </a:xfrm>
            <a:custGeom>
              <a:avLst/>
              <a:gdLst/>
              <a:ahLst/>
              <a:cxnLst/>
              <a:rect l="l" t="t" r="r" b="b"/>
              <a:pathLst>
                <a:path w="3870" h="5252" extrusionOk="0">
                  <a:moveTo>
                    <a:pt x="3001" y="310"/>
                  </a:moveTo>
                  <a:lnTo>
                    <a:pt x="3001" y="989"/>
                  </a:lnTo>
                  <a:cubicBezTo>
                    <a:pt x="3001" y="1096"/>
                    <a:pt x="2965" y="1215"/>
                    <a:pt x="2917" y="1310"/>
                  </a:cubicBezTo>
                  <a:lnTo>
                    <a:pt x="2834" y="1477"/>
                  </a:lnTo>
                  <a:cubicBezTo>
                    <a:pt x="2822" y="1501"/>
                    <a:pt x="2822" y="1513"/>
                    <a:pt x="2822" y="1549"/>
                  </a:cubicBezTo>
                  <a:lnTo>
                    <a:pt x="2822" y="1906"/>
                  </a:lnTo>
                  <a:cubicBezTo>
                    <a:pt x="2822" y="2144"/>
                    <a:pt x="2727" y="2370"/>
                    <a:pt x="2548" y="2537"/>
                  </a:cubicBezTo>
                  <a:cubicBezTo>
                    <a:pt x="2381" y="2727"/>
                    <a:pt x="2167" y="2811"/>
                    <a:pt x="1905" y="2811"/>
                  </a:cubicBezTo>
                  <a:cubicBezTo>
                    <a:pt x="1429" y="2799"/>
                    <a:pt x="1048" y="2382"/>
                    <a:pt x="1048" y="1870"/>
                  </a:cubicBezTo>
                  <a:lnTo>
                    <a:pt x="1048" y="1560"/>
                  </a:lnTo>
                  <a:cubicBezTo>
                    <a:pt x="1048" y="1525"/>
                    <a:pt x="1048" y="1513"/>
                    <a:pt x="1036" y="1489"/>
                  </a:cubicBezTo>
                  <a:lnTo>
                    <a:pt x="929" y="1275"/>
                  </a:lnTo>
                  <a:cubicBezTo>
                    <a:pt x="893" y="1203"/>
                    <a:pt x="869" y="1108"/>
                    <a:pt x="869" y="1037"/>
                  </a:cubicBezTo>
                  <a:lnTo>
                    <a:pt x="869" y="1025"/>
                  </a:lnTo>
                  <a:cubicBezTo>
                    <a:pt x="869" y="632"/>
                    <a:pt x="1179" y="310"/>
                    <a:pt x="1584" y="310"/>
                  </a:cubicBezTo>
                  <a:close/>
                  <a:moveTo>
                    <a:pt x="2310" y="3084"/>
                  </a:moveTo>
                  <a:cubicBezTo>
                    <a:pt x="2310" y="3120"/>
                    <a:pt x="2322" y="3180"/>
                    <a:pt x="2346" y="3227"/>
                  </a:cubicBezTo>
                  <a:lnTo>
                    <a:pt x="2191" y="3358"/>
                  </a:lnTo>
                  <a:cubicBezTo>
                    <a:pt x="2119" y="3430"/>
                    <a:pt x="2024" y="3465"/>
                    <a:pt x="1941" y="3465"/>
                  </a:cubicBezTo>
                  <a:cubicBezTo>
                    <a:pt x="1846" y="3465"/>
                    <a:pt x="1750" y="3418"/>
                    <a:pt x="1679" y="3358"/>
                  </a:cubicBezTo>
                  <a:lnTo>
                    <a:pt x="1548" y="3227"/>
                  </a:lnTo>
                  <a:cubicBezTo>
                    <a:pt x="1560" y="3180"/>
                    <a:pt x="1584" y="3120"/>
                    <a:pt x="1584" y="3084"/>
                  </a:cubicBezTo>
                  <a:cubicBezTo>
                    <a:pt x="1679" y="3108"/>
                    <a:pt x="1786" y="3132"/>
                    <a:pt x="1905" y="3132"/>
                  </a:cubicBezTo>
                  <a:lnTo>
                    <a:pt x="1953" y="3132"/>
                  </a:lnTo>
                  <a:cubicBezTo>
                    <a:pt x="2072" y="3132"/>
                    <a:pt x="2203" y="3120"/>
                    <a:pt x="2310" y="3084"/>
                  </a:cubicBezTo>
                  <a:close/>
                  <a:moveTo>
                    <a:pt x="1584" y="1"/>
                  </a:moveTo>
                  <a:cubicBezTo>
                    <a:pt x="1000" y="1"/>
                    <a:pt x="536" y="465"/>
                    <a:pt x="536" y="1037"/>
                  </a:cubicBezTo>
                  <a:lnTo>
                    <a:pt x="536" y="1060"/>
                  </a:lnTo>
                  <a:cubicBezTo>
                    <a:pt x="536" y="1191"/>
                    <a:pt x="572" y="1322"/>
                    <a:pt x="631" y="1441"/>
                  </a:cubicBezTo>
                  <a:lnTo>
                    <a:pt x="715" y="1608"/>
                  </a:lnTo>
                  <a:lnTo>
                    <a:pt x="715" y="1870"/>
                  </a:lnTo>
                  <a:cubicBezTo>
                    <a:pt x="715" y="2311"/>
                    <a:pt x="929" y="2680"/>
                    <a:pt x="1238" y="2918"/>
                  </a:cubicBezTo>
                  <a:lnTo>
                    <a:pt x="1238" y="3061"/>
                  </a:lnTo>
                  <a:cubicBezTo>
                    <a:pt x="1238" y="3156"/>
                    <a:pt x="1179" y="3227"/>
                    <a:pt x="1107" y="3239"/>
                  </a:cubicBezTo>
                  <a:lnTo>
                    <a:pt x="512" y="3406"/>
                  </a:lnTo>
                  <a:cubicBezTo>
                    <a:pt x="214" y="3501"/>
                    <a:pt x="0" y="3763"/>
                    <a:pt x="0" y="4073"/>
                  </a:cubicBezTo>
                  <a:lnTo>
                    <a:pt x="0" y="5085"/>
                  </a:lnTo>
                  <a:cubicBezTo>
                    <a:pt x="0" y="5180"/>
                    <a:pt x="83" y="5251"/>
                    <a:pt x="167" y="5251"/>
                  </a:cubicBezTo>
                  <a:cubicBezTo>
                    <a:pt x="250" y="5251"/>
                    <a:pt x="334" y="5180"/>
                    <a:pt x="334" y="5085"/>
                  </a:cubicBezTo>
                  <a:lnTo>
                    <a:pt x="334" y="4073"/>
                  </a:lnTo>
                  <a:cubicBezTo>
                    <a:pt x="334" y="3918"/>
                    <a:pt x="429" y="3775"/>
                    <a:pt x="595" y="3739"/>
                  </a:cubicBezTo>
                  <a:lnTo>
                    <a:pt x="1191" y="3573"/>
                  </a:lnTo>
                  <a:cubicBezTo>
                    <a:pt x="1238" y="3561"/>
                    <a:pt x="1298" y="3525"/>
                    <a:pt x="1346" y="3513"/>
                  </a:cubicBezTo>
                  <a:lnTo>
                    <a:pt x="1441" y="3620"/>
                  </a:lnTo>
                  <a:cubicBezTo>
                    <a:pt x="1584" y="3751"/>
                    <a:pt x="1738" y="3823"/>
                    <a:pt x="1941" y="3823"/>
                  </a:cubicBezTo>
                  <a:cubicBezTo>
                    <a:pt x="2131" y="3823"/>
                    <a:pt x="2298" y="3751"/>
                    <a:pt x="2429" y="3620"/>
                  </a:cubicBezTo>
                  <a:lnTo>
                    <a:pt x="2536" y="3513"/>
                  </a:lnTo>
                  <a:cubicBezTo>
                    <a:pt x="2572" y="3537"/>
                    <a:pt x="2620" y="3561"/>
                    <a:pt x="2679" y="3573"/>
                  </a:cubicBezTo>
                  <a:lnTo>
                    <a:pt x="3274" y="3739"/>
                  </a:lnTo>
                  <a:cubicBezTo>
                    <a:pt x="3429" y="3775"/>
                    <a:pt x="3548" y="3930"/>
                    <a:pt x="3548" y="4073"/>
                  </a:cubicBezTo>
                  <a:lnTo>
                    <a:pt x="3548" y="5085"/>
                  </a:lnTo>
                  <a:cubicBezTo>
                    <a:pt x="3548" y="5180"/>
                    <a:pt x="3620" y="5251"/>
                    <a:pt x="3703" y="5251"/>
                  </a:cubicBezTo>
                  <a:cubicBezTo>
                    <a:pt x="3798" y="5251"/>
                    <a:pt x="3870" y="5180"/>
                    <a:pt x="3870" y="5085"/>
                  </a:cubicBezTo>
                  <a:lnTo>
                    <a:pt x="3870" y="4073"/>
                  </a:lnTo>
                  <a:cubicBezTo>
                    <a:pt x="3858" y="3763"/>
                    <a:pt x="3655" y="3501"/>
                    <a:pt x="3358" y="3406"/>
                  </a:cubicBezTo>
                  <a:lnTo>
                    <a:pt x="2762" y="3239"/>
                  </a:lnTo>
                  <a:cubicBezTo>
                    <a:pt x="2679" y="3215"/>
                    <a:pt x="2620" y="3156"/>
                    <a:pt x="2620" y="3061"/>
                  </a:cubicBezTo>
                  <a:lnTo>
                    <a:pt x="2620" y="2930"/>
                  </a:lnTo>
                  <a:cubicBezTo>
                    <a:pt x="2679" y="2882"/>
                    <a:pt x="2727" y="2858"/>
                    <a:pt x="2786" y="2799"/>
                  </a:cubicBezTo>
                  <a:cubicBezTo>
                    <a:pt x="3024" y="2561"/>
                    <a:pt x="3155" y="2263"/>
                    <a:pt x="3155" y="1918"/>
                  </a:cubicBezTo>
                  <a:lnTo>
                    <a:pt x="3155" y="1608"/>
                  </a:lnTo>
                  <a:lnTo>
                    <a:pt x="3215" y="1477"/>
                  </a:lnTo>
                  <a:cubicBezTo>
                    <a:pt x="3298" y="1322"/>
                    <a:pt x="3322" y="1179"/>
                    <a:pt x="3322" y="1013"/>
                  </a:cubicBezTo>
                  <a:lnTo>
                    <a:pt x="3322" y="167"/>
                  </a:lnTo>
                  <a:cubicBezTo>
                    <a:pt x="3322" y="72"/>
                    <a:pt x="3251" y="1"/>
                    <a:pt x="3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8" name="Google Shape;9698;p78"/>
            <p:cNvSpPr/>
            <p:nvPr/>
          </p:nvSpPr>
          <p:spPr>
            <a:xfrm>
              <a:off x="6902632" y="1840173"/>
              <a:ext cx="10630" cy="32623"/>
            </a:xfrm>
            <a:custGeom>
              <a:avLst/>
              <a:gdLst/>
              <a:ahLst/>
              <a:cxnLst/>
              <a:rect l="l" t="t" r="r" b="b"/>
              <a:pathLst>
                <a:path w="334" h="1025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84" y="1024"/>
                    <a:pt x="167" y="1024"/>
                  </a:cubicBezTo>
                  <a:cubicBezTo>
                    <a:pt x="262" y="1024"/>
                    <a:pt x="334" y="953"/>
                    <a:pt x="334" y="858"/>
                  </a:cubicBezTo>
                  <a:lnTo>
                    <a:pt x="334" y="155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699" name="Google Shape;9699;p78"/>
            <p:cNvSpPr/>
            <p:nvPr/>
          </p:nvSpPr>
          <p:spPr>
            <a:xfrm>
              <a:off x="6970075" y="1840173"/>
              <a:ext cx="10280" cy="32623"/>
            </a:xfrm>
            <a:custGeom>
              <a:avLst/>
              <a:gdLst/>
              <a:ahLst/>
              <a:cxnLst/>
              <a:rect l="l" t="t" r="r" b="b"/>
              <a:pathLst>
                <a:path w="323" h="1025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72" y="1024"/>
                    <a:pt x="168" y="1024"/>
                  </a:cubicBezTo>
                  <a:cubicBezTo>
                    <a:pt x="251" y="1024"/>
                    <a:pt x="322" y="953"/>
                    <a:pt x="322" y="858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0" name="Google Shape;9700;p78"/>
            <p:cNvSpPr/>
            <p:nvPr/>
          </p:nvSpPr>
          <p:spPr>
            <a:xfrm>
              <a:off x="6772267" y="1594241"/>
              <a:ext cx="182690" cy="100830"/>
            </a:xfrm>
            <a:custGeom>
              <a:avLst/>
              <a:gdLst/>
              <a:ahLst/>
              <a:cxnLst/>
              <a:rect l="l" t="t" r="r" b="b"/>
              <a:pathLst>
                <a:path w="5740" h="3168" extrusionOk="0">
                  <a:moveTo>
                    <a:pt x="2001" y="0"/>
                  </a:moveTo>
                  <a:cubicBezTo>
                    <a:pt x="1334" y="0"/>
                    <a:pt x="679" y="191"/>
                    <a:pt x="108" y="548"/>
                  </a:cubicBezTo>
                  <a:cubicBezTo>
                    <a:pt x="36" y="596"/>
                    <a:pt x="1" y="691"/>
                    <a:pt x="72" y="774"/>
                  </a:cubicBezTo>
                  <a:cubicBezTo>
                    <a:pt x="95" y="820"/>
                    <a:pt x="148" y="847"/>
                    <a:pt x="202" y="847"/>
                  </a:cubicBezTo>
                  <a:cubicBezTo>
                    <a:pt x="231" y="847"/>
                    <a:pt x="261" y="839"/>
                    <a:pt x="287" y="822"/>
                  </a:cubicBezTo>
                  <a:cubicBezTo>
                    <a:pt x="798" y="489"/>
                    <a:pt x="1394" y="310"/>
                    <a:pt x="2001" y="310"/>
                  </a:cubicBezTo>
                  <a:cubicBezTo>
                    <a:pt x="2763" y="310"/>
                    <a:pt x="3489" y="584"/>
                    <a:pt x="4073" y="1084"/>
                  </a:cubicBezTo>
                  <a:cubicBezTo>
                    <a:pt x="4501" y="1453"/>
                    <a:pt x="4835" y="1953"/>
                    <a:pt x="5013" y="2477"/>
                  </a:cubicBezTo>
                  <a:lnTo>
                    <a:pt x="4739" y="2203"/>
                  </a:lnTo>
                  <a:cubicBezTo>
                    <a:pt x="4710" y="2173"/>
                    <a:pt x="4668" y="2158"/>
                    <a:pt x="4625" y="2158"/>
                  </a:cubicBezTo>
                  <a:cubicBezTo>
                    <a:pt x="4582" y="2158"/>
                    <a:pt x="4537" y="2173"/>
                    <a:pt x="4501" y="2203"/>
                  </a:cubicBezTo>
                  <a:cubicBezTo>
                    <a:pt x="4442" y="2263"/>
                    <a:pt x="4442" y="2370"/>
                    <a:pt x="4501" y="2441"/>
                  </a:cubicBezTo>
                  <a:lnTo>
                    <a:pt x="5168" y="3120"/>
                  </a:lnTo>
                  <a:cubicBezTo>
                    <a:pt x="5204" y="3156"/>
                    <a:pt x="5251" y="3167"/>
                    <a:pt x="5287" y="3167"/>
                  </a:cubicBezTo>
                  <a:lnTo>
                    <a:pt x="5335" y="3167"/>
                  </a:lnTo>
                  <a:cubicBezTo>
                    <a:pt x="5394" y="3156"/>
                    <a:pt x="5442" y="3108"/>
                    <a:pt x="5454" y="3048"/>
                  </a:cubicBezTo>
                  <a:lnTo>
                    <a:pt x="5740" y="2132"/>
                  </a:lnTo>
                  <a:cubicBezTo>
                    <a:pt x="5740" y="2072"/>
                    <a:pt x="5692" y="1977"/>
                    <a:pt x="5609" y="1953"/>
                  </a:cubicBezTo>
                  <a:cubicBezTo>
                    <a:pt x="5589" y="1946"/>
                    <a:pt x="5570" y="1942"/>
                    <a:pt x="5552" y="1942"/>
                  </a:cubicBezTo>
                  <a:cubicBezTo>
                    <a:pt x="5481" y="1942"/>
                    <a:pt x="5423" y="1992"/>
                    <a:pt x="5394" y="2048"/>
                  </a:cubicBezTo>
                  <a:lnTo>
                    <a:pt x="5311" y="2382"/>
                  </a:lnTo>
                  <a:cubicBezTo>
                    <a:pt x="5109" y="1798"/>
                    <a:pt x="4751" y="1262"/>
                    <a:pt x="4275" y="846"/>
                  </a:cubicBezTo>
                  <a:cubicBezTo>
                    <a:pt x="3644" y="298"/>
                    <a:pt x="2834" y="0"/>
                    <a:pt x="2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1" name="Google Shape;9701;p78"/>
            <p:cNvSpPr/>
            <p:nvPr/>
          </p:nvSpPr>
          <p:spPr>
            <a:xfrm>
              <a:off x="6716950" y="1716268"/>
              <a:ext cx="181926" cy="100448"/>
            </a:xfrm>
            <a:custGeom>
              <a:avLst/>
              <a:gdLst/>
              <a:ahLst/>
              <a:cxnLst/>
              <a:rect l="l" t="t" r="r" b="b"/>
              <a:pathLst>
                <a:path w="5716" h="3156" extrusionOk="0">
                  <a:moveTo>
                    <a:pt x="440" y="0"/>
                  </a:moveTo>
                  <a:cubicBezTo>
                    <a:pt x="421" y="0"/>
                    <a:pt x="401" y="4"/>
                    <a:pt x="381" y="12"/>
                  </a:cubicBezTo>
                  <a:cubicBezTo>
                    <a:pt x="322" y="36"/>
                    <a:pt x="274" y="72"/>
                    <a:pt x="262" y="131"/>
                  </a:cubicBezTo>
                  <a:lnTo>
                    <a:pt x="24" y="1060"/>
                  </a:lnTo>
                  <a:cubicBezTo>
                    <a:pt x="0" y="1155"/>
                    <a:pt x="48" y="1238"/>
                    <a:pt x="143" y="1250"/>
                  </a:cubicBezTo>
                  <a:lnTo>
                    <a:pt x="179" y="1250"/>
                  </a:lnTo>
                  <a:cubicBezTo>
                    <a:pt x="262" y="1250"/>
                    <a:pt x="322" y="1203"/>
                    <a:pt x="346" y="1131"/>
                  </a:cubicBezTo>
                  <a:lnTo>
                    <a:pt x="417" y="834"/>
                  </a:lnTo>
                  <a:cubicBezTo>
                    <a:pt x="631" y="1405"/>
                    <a:pt x="977" y="1905"/>
                    <a:pt x="1429" y="2310"/>
                  </a:cubicBezTo>
                  <a:cubicBezTo>
                    <a:pt x="2072" y="2858"/>
                    <a:pt x="2882" y="3155"/>
                    <a:pt x="3715" y="3155"/>
                  </a:cubicBezTo>
                  <a:cubicBezTo>
                    <a:pt x="4382" y="3155"/>
                    <a:pt x="5037" y="2965"/>
                    <a:pt x="5596" y="2608"/>
                  </a:cubicBezTo>
                  <a:cubicBezTo>
                    <a:pt x="5692" y="2560"/>
                    <a:pt x="5715" y="2465"/>
                    <a:pt x="5656" y="2381"/>
                  </a:cubicBezTo>
                  <a:cubicBezTo>
                    <a:pt x="5634" y="2338"/>
                    <a:pt x="5586" y="2312"/>
                    <a:pt x="5535" y="2312"/>
                  </a:cubicBezTo>
                  <a:cubicBezTo>
                    <a:pt x="5503" y="2312"/>
                    <a:pt x="5469" y="2322"/>
                    <a:pt x="5442" y="2346"/>
                  </a:cubicBezTo>
                  <a:cubicBezTo>
                    <a:pt x="4930" y="2667"/>
                    <a:pt x="4334" y="2846"/>
                    <a:pt x="3727" y="2846"/>
                  </a:cubicBezTo>
                  <a:cubicBezTo>
                    <a:pt x="2965" y="2846"/>
                    <a:pt x="2239" y="2572"/>
                    <a:pt x="1655" y="2072"/>
                  </a:cubicBezTo>
                  <a:cubicBezTo>
                    <a:pt x="1227" y="1703"/>
                    <a:pt x="893" y="1203"/>
                    <a:pt x="715" y="679"/>
                  </a:cubicBezTo>
                  <a:lnTo>
                    <a:pt x="715" y="679"/>
                  </a:lnTo>
                  <a:lnTo>
                    <a:pt x="1012" y="953"/>
                  </a:lnTo>
                  <a:cubicBezTo>
                    <a:pt x="1041" y="981"/>
                    <a:pt x="1080" y="996"/>
                    <a:pt x="1121" y="996"/>
                  </a:cubicBezTo>
                  <a:cubicBezTo>
                    <a:pt x="1166" y="996"/>
                    <a:pt x="1213" y="978"/>
                    <a:pt x="1251" y="941"/>
                  </a:cubicBezTo>
                  <a:cubicBezTo>
                    <a:pt x="1310" y="881"/>
                    <a:pt x="1310" y="774"/>
                    <a:pt x="1239" y="703"/>
                  </a:cubicBezTo>
                  <a:lnTo>
                    <a:pt x="536" y="48"/>
                  </a:lnTo>
                  <a:cubicBezTo>
                    <a:pt x="512" y="16"/>
                    <a:pt x="478" y="0"/>
                    <a:pt x="4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02" name="Google Shape;9702;p78"/>
          <p:cNvGrpSpPr/>
          <p:nvPr/>
        </p:nvGrpSpPr>
        <p:grpSpPr>
          <a:xfrm>
            <a:off x="10693546" y="1789735"/>
            <a:ext cx="401196" cy="475503"/>
            <a:chOff x="8020159" y="1516551"/>
            <a:chExt cx="300897" cy="356627"/>
          </a:xfrm>
          <a:solidFill>
            <a:schemeClr val="tx1"/>
          </a:solidFill>
        </p:grpSpPr>
        <p:sp>
          <p:nvSpPr>
            <p:cNvPr id="9703" name="Google Shape;9703;p78"/>
            <p:cNvSpPr/>
            <p:nvPr/>
          </p:nvSpPr>
          <p:spPr>
            <a:xfrm>
              <a:off x="8126240" y="1669482"/>
              <a:ext cx="88703" cy="30523"/>
            </a:xfrm>
            <a:custGeom>
              <a:avLst/>
              <a:gdLst/>
              <a:ahLst/>
              <a:cxnLst/>
              <a:rect l="l" t="t" r="r" b="b"/>
              <a:pathLst>
                <a:path w="2787" h="959" extrusionOk="0">
                  <a:moveTo>
                    <a:pt x="1144" y="1"/>
                  </a:moveTo>
                  <a:cubicBezTo>
                    <a:pt x="800" y="1"/>
                    <a:pt x="487" y="41"/>
                    <a:pt x="287" y="77"/>
                  </a:cubicBezTo>
                  <a:cubicBezTo>
                    <a:pt x="120" y="101"/>
                    <a:pt x="1" y="244"/>
                    <a:pt x="1" y="411"/>
                  </a:cubicBezTo>
                  <a:lnTo>
                    <a:pt x="1" y="792"/>
                  </a:lnTo>
                  <a:cubicBezTo>
                    <a:pt x="1" y="875"/>
                    <a:pt x="72" y="958"/>
                    <a:pt x="167" y="958"/>
                  </a:cubicBezTo>
                  <a:cubicBezTo>
                    <a:pt x="251" y="958"/>
                    <a:pt x="322" y="875"/>
                    <a:pt x="322" y="792"/>
                  </a:cubicBezTo>
                  <a:lnTo>
                    <a:pt x="322" y="411"/>
                  </a:lnTo>
                  <a:cubicBezTo>
                    <a:pt x="322" y="411"/>
                    <a:pt x="322" y="399"/>
                    <a:pt x="346" y="399"/>
                  </a:cubicBezTo>
                  <a:cubicBezTo>
                    <a:pt x="510" y="379"/>
                    <a:pt x="814" y="344"/>
                    <a:pt x="1164" y="344"/>
                  </a:cubicBezTo>
                  <a:cubicBezTo>
                    <a:pt x="1246" y="344"/>
                    <a:pt x="1331" y="346"/>
                    <a:pt x="1418" y="351"/>
                  </a:cubicBezTo>
                  <a:cubicBezTo>
                    <a:pt x="1918" y="387"/>
                    <a:pt x="2287" y="518"/>
                    <a:pt x="2513" y="744"/>
                  </a:cubicBezTo>
                  <a:cubicBezTo>
                    <a:pt x="2543" y="774"/>
                    <a:pt x="2584" y="789"/>
                    <a:pt x="2628" y="789"/>
                  </a:cubicBezTo>
                  <a:cubicBezTo>
                    <a:pt x="2671" y="789"/>
                    <a:pt x="2715" y="774"/>
                    <a:pt x="2751" y="744"/>
                  </a:cubicBezTo>
                  <a:cubicBezTo>
                    <a:pt x="2787" y="672"/>
                    <a:pt x="2787" y="565"/>
                    <a:pt x="2727" y="494"/>
                  </a:cubicBezTo>
                  <a:cubicBezTo>
                    <a:pt x="2338" y="104"/>
                    <a:pt x="1699" y="1"/>
                    <a:pt x="1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4" name="Google Shape;9704;p78"/>
            <p:cNvSpPr/>
            <p:nvPr/>
          </p:nvSpPr>
          <p:spPr>
            <a:xfrm>
              <a:off x="8069778" y="1621518"/>
              <a:ext cx="200513" cy="251278"/>
            </a:xfrm>
            <a:custGeom>
              <a:avLst/>
              <a:gdLst/>
              <a:ahLst/>
              <a:cxnLst/>
              <a:rect l="l" t="t" r="r" b="b"/>
              <a:pathLst>
                <a:path w="6300" h="7895" extrusionOk="0">
                  <a:moveTo>
                    <a:pt x="4918" y="358"/>
                  </a:moveTo>
                  <a:lnTo>
                    <a:pt x="4918" y="1953"/>
                  </a:lnTo>
                  <a:cubicBezTo>
                    <a:pt x="4918" y="2191"/>
                    <a:pt x="4859" y="2429"/>
                    <a:pt x="4751" y="2644"/>
                  </a:cubicBezTo>
                  <a:cubicBezTo>
                    <a:pt x="4739" y="2656"/>
                    <a:pt x="4739" y="2680"/>
                    <a:pt x="4739" y="2715"/>
                  </a:cubicBezTo>
                  <a:lnTo>
                    <a:pt x="4739" y="3180"/>
                  </a:lnTo>
                  <a:cubicBezTo>
                    <a:pt x="4739" y="3620"/>
                    <a:pt x="4561" y="4037"/>
                    <a:pt x="4227" y="4334"/>
                  </a:cubicBezTo>
                  <a:cubicBezTo>
                    <a:pt x="3935" y="4605"/>
                    <a:pt x="3563" y="4768"/>
                    <a:pt x="3158" y="4768"/>
                  </a:cubicBezTo>
                  <a:cubicBezTo>
                    <a:pt x="3118" y="4768"/>
                    <a:pt x="3077" y="4766"/>
                    <a:pt x="3037" y="4763"/>
                  </a:cubicBezTo>
                  <a:cubicBezTo>
                    <a:pt x="2227" y="4704"/>
                    <a:pt x="1572" y="3977"/>
                    <a:pt x="1572" y="3108"/>
                  </a:cubicBezTo>
                  <a:lnTo>
                    <a:pt x="1572" y="2715"/>
                  </a:lnTo>
                  <a:cubicBezTo>
                    <a:pt x="1572" y="2680"/>
                    <a:pt x="1572" y="2668"/>
                    <a:pt x="1549" y="2644"/>
                  </a:cubicBezTo>
                  <a:cubicBezTo>
                    <a:pt x="1453" y="2418"/>
                    <a:pt x="1394" y="2191"/>
                    <a:pt x="1394" y="1953"/>
                  </a:cubicBezTo>
                  <a:lnTo>
                    <a:pt x="1394" y="1596"/>
                  </a:lnTo>
                  <a:cubicBezTo>
                    <a:pt x="1394" y="905"/>
                    <a:pt x="1941" y="358"/>
                    <a:pt x="2620" y="358"/>
                  </a:cubicBezTo>
                  <a:close/>
                  <a:moveTo>
                    <a:pt x="4049" y="4858"/>
                  </a:moveTo>
                  <a:lnTo>
                    <a:pt x="4049" y="5156"/>
                  </a:lnTo>
                  <a:lnTo>
                    <a:pt x="3156" y="5775"/>
                  </a:lnTo>
                  <a:lnTo>
                    <a:pt x="2263" y="5168"/>
                  </a:lnTo>
                  <a:lnTo>
                    <a:pt x="2263" y="4858"/>
                  </a:lnTo>
                  <a:cubicBezTo>
                    <a:pt x="2489" y="4977"/>
                    <a:pt x="2763" y="5061"/>
                    <a:pt x="3025" y="5073"/>
                  </a:cubicBezTo>
                  <a:lnTo>
                    <a:pt x="3156" y="5073"/>
                  </a:lnTo>
                  <a:cubicBezTo>
                    <a:pt x="3477" y="5073"/>
                    <a:pt x="3775" y="5001"/>
                    <a:pt x="4049" y="4858"/>
                  </a:cubicBezTo>
                  <a:close/>
                  <a:moveTo>
                    <a:pt x="2132" y="5477"/>
                  </a:moveTo>
                  <a:lnTo>
                    <a:pt x="2906" y="6013"/>
                  </a:lnTo>
                  <a:lnTo>
                    <a:pt x="2489" y="6418"/>
                  </a:lnTo>
                  <a:lnTo>
                    <a:pt x="2477" y="6418"/>
                  </a:lnTo>
                  <a:lnTo>
                    <a:pt x="1965" y="5656"/>
                  </a:lnTo>
                  <a:lnTo>
                    <a:pt x="2132" y="5477"/>
                  </a:lnTo>
                  <a:close/>
                  <a:moveTo>
                    <a:pt x="4168" y="5466"/>
                  </a:moveTo>
                  <a:lnTo>
                    <a:pt x="4335" y="5644"/>
                  </a:lnTo>
                  <a:lnTo>
                    <a:pt x="3835" y="6418"/>
                  </a:lnTo>
                  <a:lnTo>
                    <a:pt x="3811" y="6418"/>
                  </a:lnTo>
                  <a:lnTo>
                    <a:pt x="3394" y="6001"/>
                  </a:lnTo>
                  <a:lnTo>
                    <a:pt x="4168" y="5466"/>
                  </a:lnTo>
                  <a:close/>
                  <a:moveTo>
                    <a:pt x="2620" y="1"/>
                  </a:moveTo>
                  <a:cubicBezTo>
                    <a:pt x="1763" y="1"/>
                    <a:pt x="1060" y="703"/>
                    <a:pt x="1060" y="1572"/>
                  </a:cubicBezTo>
                  <a:lnTo>
                    <a:pt x="1060" y="1918"/>
                  </a:lnTo>
                  <a:cubicBezTo>
                    <a:pt x="1060" y="2203"/>
                    <a:pt x="1120" y="2477"/>
                    <a:pt x="1239" y="2727"/>
                  </a:cubicBezTo>
                  <a:lnTo>
                    <a:pt x="1239" y="3096"/>
                  </a:lnTo>
                  <a:cubicBezTo>
                    <a:pt x="1239" y="3703"/>
                    <a:pt x="1513" y="4263"/>
                    <a:pt x="1941" y="4632"/>
                  </a:cubicBezTo>
                  <a:lnTo>
                    <a:pt x="1941" y="5180"/>
                  </a:lnTo>
                  <a:lnTo>
                    <a:pt x="1632" y="5513"/>
                  </a:lnTo>
                  <a:cubicBezTo>
                    <a:pt x="1596" y="5537"/>
                    <a:pt x="1584" y="5585"/>
                    <a:pt x="1584" y="5632"/>
                  </a:cubicBezTo>
                  <a:lnTo>
                    <a:pt x="572" y="6001"/>
                  </a:lnTo>
                  <a:cubicBezTo>
                    <a:pt x="227" y="6120"/>
                    <a:pt x="1" y="6442"/>
                    <a:pt x="1" y="6823"/>
                  </a:cubicBezTo>
                  <a:lnTo>
                    <a:pt x="1" y="7728"/>
                  </a:lnTo>
                  <a:cubicBezTo>
                    <a:pt x="1" y="7823"/>
                    <a:pt x="84" y="7894"/>
                    <a:pt x="167" y="7894"/>
                  </a:cubicBezTo>
                  <a:cubicBezTo>
                    <a:pt x="263" y="7894"/>
                    <a:pt x="334" y="7823"/>
                    <a:pt x="334" y="7728"/>
                  </a:cubicBezTo>
                  <a:lnTo>
                    <a:pt x="334" y="6823"/>
                  </a:lnTo>
                  <a:cubicBezTo>
                    <a:pt x="334" y="6597"/>
                    <a:pt x="477" y="6382"/>
                    <a:pt x="691" y="6311"/>
                  </a:cubicBezTo>
                  <a:lnTo>
                    <a:pt x="1751" y="5930"/>
                  </a:lnTo>
                  <a:lnTo>
                    <a:pt x="2192" y="6597"/>
                  </a:lnTo>
                  <a:cubicBezTo>
                    <a:pt x="2251" y="6680"/>
                    <a:pt x="2346" y="6728"/>
                    <a:pt x="2442" y="6740"/>
                  </a:cubicBezTo>
                  <a:lnTo>
                    <a:pt x="2477" y="6740"/>
                  </a:lnTo>
                  <a:cubicBezTo>
                    <a:pt x="2561" y="6740"/>
                    <a:pt x="2656" y="6716"/>
                    <a:pt x="2715" y="6644"/>
                  </a:cubicBezTo>
                  <a:lnTo>
                    <a:pt x="2977" y="6370"/>
                  </a:lnTo>
                  <a:lnTo>
                    <a:pt x="2977" y="7728"/>
                  </a:lnTo>
                  <a:cubicBezTo>
                    <a:pt x="2977" y="7823"/>
                    <a:pt x="3061" y="7894"/>
                    <a:pt x="3144" y="7894"/>
                  </a:cubicBezTo>
                  <a:cubicBezTo>
                    <a:pt x="3239" y="7894"/>
                    <a:pt x="3311" y="7823"/>
                    <a:pt x="3311" y="7728"/>
                  </a:cubicBezTo>
                  <a:lnTo>
                    <a:pt x="3311" y="6370"/>
                  </a:lnTo>
                  <a:lnTo>
                    <a:pt x="3573" y="6644"/>
                  </a:lnTo>
                  <a:cubicBezTo>
                    <a:pt x="3632" y="6704"/>
                    <a:pt x="3727" y="6740"/>
                    <a:pt x="3811" y="6740"/>
                  </a:cubicBezTo>
                  <a:lnTo>
                    <a:pt x="3846" y="6740"/>
                  </a:lnTo>
                  <a:cubicBezTo>
                    <a:pt x="3954" y="6728"/>
                    <a:pt x="4037" y="6680"/>
                    <a:pt x="4097" y="6597"/>
                  </a:cubicBezTo>
                  <a:lnTo>
                    <a:pt x="4549" y="5930"/>
                  </a:lnTo>
                  <a:lnTo>
                    <a:pt x="5597" y="6311"/>
                  </a:lnTo>
                  <a:cubicBezTo>
                    <a:pt x="5811" y="6382"/>
                    <a:pt x="5954" y="6597"/>
                    <a:pt x="5954" y="6823"/>
                  </a:cubicBezTo>
                  <a:lnTo>
                    <a:pt x="5954" y="7728"/>
                  </a:lnTo>
                  <a:cubicBezTo>
                    <a:pt x="5954" y="7823"/>
                    <a:pt x="6037" y="7894"/>
                    <a:pt x="6121" y="7894"/>
                  </a:cubicBezTo>
                  <a:cubicBezTo>
                    <a:pt x="6204" y="7894"/>
                    <a:pt x="6287" y="7823"/>
                    <a:pt x="6287" y="7728"/>
                  </a:cubicBezTo>
                  <a:lnTo>
                    <a:pt x="6287" y="6823"/>
                  </a:lnTo>
                  <a:cubicBezTo>
                    <a:pt x="6299" y="6466"/>
                    <a:pt x="6073" y="6132"/>
                    <a:pt x="5740" y="6001"/>
                  </a:cubicBezTo>
                  <a:lnTo>
                    <a:pt x="4728" y="5632"/>
                  </a:lnTo>
                  <a:cubicBezTo>
                    <a:pt x="4728" y="5585"/>
                    <a:pt x="4704" y="5537"/>
                    <a:pt x="4680" y="5513"/>
                  </a:cubicBezTo>
                  <a:lnTo>
                    <a:pt x="4370" y="5180"/>
                  </a:lnTo>
                  <a:lnTo>
                    <a:pt x="4370" y="4644"/>
                  </a:lnTo>
                  <a:lnTo>
                    <a:pt x="4454" y="4561"/>
                  </a:lnTo>
                  <a:cubicBezTo>
                    <a:pt x="4847" y="4204"/>
                    <a:pt x="5061" y="3680"/>
                    <a:pt x="5061" y="3156"/>
                  </a:cubicBezTo>
                  <a:lnTo>
                    <a:pt x="5061" y="2727"/>
                  </a:lnTo>
                  <a:cubicBezTo>
                    <a:pt x="5180" y="2477"/>
                    <a:pt x="5240" y="2203"/>
                    <a:pt x="5240" y="1929"/>
                  </a:cubicBezTo>
                  <a:lnTo>
                    <a:pt x="5240" y="167"/>
                  </a:lnTo>
                  <a:cubicBezTo>
                    <a:pt x="5240" y="84"/>
                    <a:pt x="5168" y="1"/>
                    <a:pt x="5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5" name="Google Shape;9705;p78"/>
            <p:cNvSpPr/>
            <p:nvPr/>
          </p:nvSpPr>
          <p:spPr>
            <a:xfrm>
              <a:off x="8103515" y="1851535"/>
              <a:ext cx="10630" cy="21643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6" name="Google Shape;9706;p78"/>
            <p:cNvSpPr/>
            <p:nvPr/>
          </p:nvSpPr>
          <p:spPr>
            <a:xfrm>
              <a:off x="8226306" y="1851535"/>
              <a:ext cx="10248" cy="21643"/>
            </a:xfrm>
            <a:custGeom>
              <a:avLst/>
              <a:gdLst/>
              <a:ahLst/>
              <a:cxnLst/>
              <a:rect l="l" t="t" r="r" b="b"/>
              <a:pathLst>
                <a:path w="322" h="680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50" y="679"/>
                    <a:pt x="322" y="608"/>
                    <a:pt x="322" y="513"/>
                  </a:cubicBezTo>
                  <a:lnTo>
                    <a:pt x="322" y="155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07" name="Google Shape;9707;p78"/>
            <p:cNvSpPr/>
            <p:nvPr/>
          </p:nvSpPr>
          <p:spPr>
            <a:xfrm>
              <a:off x="8020159" y="1516551"/>
              <a:ext cx="300897" cy="284251"/>
            </a:xfrm>
            <a:custGeom>
              <a:avLst/>
              <a:gdLst/>
              <a:ahLst/>
              <a:cxnLst/>
              <a:rect l="l" t="t" r="r" b="b"/>
              <a:pathLst>
                <a:path w="9454" h="8931" extrusionOk="0">
                  <a:moveTo>
                    <a:pt x="6263" y="596"/>
                  </a:moveTo>
                  <a:lnTo>
                    <a:pt x="6263" y="596"/>
                  </a:lnTo>
                  <a:cubicBezTo>
                    <a:pt x="7060" y="894"/>
                    <a:pt x="7739" y="1406"/>
                    <a:pt x="8227" y="2084"/>
                  </a:cubicBezTo>
                  <a:lnTo>
                    <a:pt x="7322" y="2084"/>
                  </a:lnTo>
                  <a:cubicBezTo>
                    <a:pt x="7215" y="1846"/>
                    <a:pt x="7096" y="1620"/>
                    <a:pt x="6953" y="1394"/>
                  </a:cubicBezTo>
                  <a:cubicBezTo>
                    <a:pt x="6739" y="1084"/>
                    <a:pt x="6525" y="822"/>
                    <a:pt x="6263" y="596"/>
                  </a:cubicBezTo>
                  <a:close/>
                  <a:moveTo>
                    <a:pt x="3143" y="608"/>
                  </a:moveTo>
                  <a:cubicBezTo>
                    <a:pt x="2893" y="822"/>
                    <a:pt x="2667" y="1084"/>
                    <a:pt x="2453" y="1406"/>
                  </a:cubicBezTo>
                  <a:cubicBezTo>
                    <a:pt x="2322" y="1620"/>
                    <a:pt x="2203" y="1846"/>
                    <a:pt x="2084" y="2096"/>
                  </a:cubicBezTo>
                  <a:lnTo>
                    <a:pt x="1179" y="2096"/>
                  </a:lnTo>
                  <a:cubicBezTo>
                    <a:pt x="1667" y="1429"/>
                    <a:pt x="2357" y="905"/>
                    <a:pt x="3143" y="608"/>
                  </a:cubicBezTo>
                  <a:close/>
                  <a:moveTo>
                    <a:pt x="4560" y="322"/>
                  </a:moveTo>
                  <a:lnTo>
                    <a:pt x="4560" y="2096"/>
                  </a:lnTo>
                  <a:lnTo>
                    <a:pt x="2453" y="2096"/>
                  </a:lnTo>
                  <a:cubicBezTo>
                    <a:pt x="2929" y="1084"/>
                    <a:pt x="3691" y="393"/>
                    <a:pt x="4560" y="322"/>
                  </a:cubicBezTo>
                  <a:close/>
                  <a:moveTo>
                    <a:pt x="4882" y="322"/>
                  </a:moveTo>
                  <a:cubicBezTo>
                    <a:pt x="5751" y="393"/>
                    <a:pt x="6489" y="1084"/>
                    <a:pt x="6977" y="2096"/>
                  </a:cubicBezTo>
                  <a:lnTo>
                    <a:pt x="4882" y="2096"/>
                  </a:lnTo>
                  <a:lnTo>
                    <a:pt x="4882" y="322"/>
                  </a:lnTo>
                  <a:close/>
                  <a:moveTo>
                    <a:pt x="1953" y="2418"/>
                  </a:moveTo>
                  <a:cubicBezTo>
                    <a:pt x="1715" y="3084"/>
                    <a:pt x="1584" y="3799"/>
                    <a:pt x="1560" y="4549"/>
                  </a:cubicBezTo>
                  <a:lnTo>
                    <a:pt x="310" y="4549"/>
                  </a:lnTo>
                  <a:cubicBezTo>
                    <a:pt x="345" y="3775"/>
                    <a:pt x="572" y="3049"/>
                    <a:pt x="953" y="2418"/>
                  </a:cubicBezTo>
                  <a:close/>
                  <a:moveTo>
                    <a:pt x="8465" y="2429"/>
                  </a:moveTo>
                  <a:cubicBezTo>
                    <a:pt x="8858" y="3049"/>
                    <a:pt x="9085" y="3775"/>
                    <a:pt x="9108" y="4549"/>
                  </a:cubicBezTo>
                  <a:lnTo>
                    <a:pt x="7858" y="4549"/>
                  </a:lnTo>
                  <a:cubicBezTo>
                    <a:pt x="7846" y="3799"/>
                    <a:pt x="7715" y="3084"/>
                    <a:pt x="7477" y="2429"/>
                  </a:cubicBezTo>
                  <a:close/>
                  <a:moveTo>
                    <a:pt x="1560" y="4882"/>
                  </a:moveTo>
                  <a:cubicBezTo>
                    <a:pt x="1584" y="5585"/>
                    <a:pt x="1703" y="6251"/>
                    <a:pt x="1905" y="6870"/>
                  </a:cubicBezTo>
                  <a:lnTo>
                    <a:pt x="1953" y="7001"/>
                  </a:lnTo>
                  <a:lnTo>
                    <a:pt x="953" y="7001"/>
                  </a:lnTo>
                  <a:cubicBezTo>
                    <a:pt x="572" y="6382"/>
                    <a:pt x="345" y="5656"/>
                    <a:pt x="310" y="4882"/>
                  </a:cubicBezTo>
                  <a:close/>
                  <a:moveTo>
                    <a:pt x="9096" y="4894"/>
                  </a:moveTo>
                  <a:cubicBezTo>
                    <a:pt x="9085" y="5608"/>
                    <a:pt x="8870" y="6323"/>
                    <a:pt x="8501" y="6954"/>
                  </a:cubicBezTo>
                  <a:cubicBezTo>
                    <a:pt x="8489" y="6966"/>
                    <a:pt x="8465" y="6990"/>
                    <a:pt x="8453" y="7001"/>
                  </a:cubicBezTo>
                  <a:lnTo>
                    <a:pt x="7453" y="7001"/>
                  </a:lnTo>
                  <a:lnTo>
                    <a:pt x="7501" y="6870"/>
                  </a:lnTo>
                  <a:cubicBezTo>
                    <a:pt x="7715" y="6251"/>
                    <a:pt x="7834" y="5585"/>
                    <a:pt x="7846" y="4894"/>
                  </a:cubicBezTo>
                  <a:close/>
                  <a:moveTo>
                    <a:pt x="4715" y="1"/>
                  </a:moveTo>
                  <a:cubicBezTo>
                    <a:pt x="3465" y="1"/>
                    <a:pt x="2262" y="489"/>
                    <a:pt x="1381" y="1382"/>
                  </a:cubicBezTo>
                  <a:cubicBezTo>
                    <a:pt x="488" y="2275"/>
                    <a:pt x="0" y="3465"/>
                    <a:pt x="0" y="4715"/>
                  </a:cubicBezTo>
                  <a:cubicBezTo>
                    <a:pt x="0" y="6489"/>
                    <a:pt x="976" y="8097"/>
                    <a:pt x="2548" y="8918"/>
                  </a:cubicBezTo>
                  <a:cubicBezTo>
                    <a:pt x="2572" y="8930"/>
                    <a:pt x="2584" y="8930"/>
                    <a:pt x="2619" y="8930"/>
                  </a:cubicBezTo>
                  <a:cubicBezTo>
                    <a:pt x="2679" y="8930"/>
                    <a:pt x="2738" y="8895"/>
                    <a:pt x="2762" y="8835"/>
                  </a:cubicBezTo>
                  <a:cubicBezTo>
                    <a:pt x="2810" y="8764"/>
                    <a:pt x="2786" y="8656"/>
                    <a:pt x="2691" y="8621"/>
                  </a:cubicBezTo>
                  <a:cubicBezTo>
                    <a:pt x="2084" y="8299"/>
                    <a:pt x="1572" y="7859"/>
                    <a:pt x="1191" y="7335"/>
                  </a:cubicBezTo>
                  <a:lnTo>
                    <a:pt x="2096" y="7335"/>
                  </a:lnTo>
                  <a:cubicBezTo>
                    <a:pt x="2286" y="7775"/>
                    <a:pt x="2548" y="8180"/>
                    <a:pt x="2846" y="8514"/>
                  </a:cubicBezTo>
                  <a:cubicBezTo>
                    <a:pt x="2877" y="8551"/>
                    <a:pt x="2918" y="8569"/>
                    <a:pt x="2961" y="8569"/>
                  </a:cubicBezTo>
                  <a:cubicBezTo>
                    <a:pt x="3002" y="8569"/>
                    <a:pt x="3044" y="8554"/>
                    <a:pt x="3084" y="8525"/>
                  </a:cubicBezTo>
                  <a:cubicBezTo>
                    <a:pt x="3155" y="8466"/>
                    <a:pt x="3155" y="8359"/>
                    <a:pt x="3096" y="8287"/>
                  </a:cubicBezTo>
                  <a:cubicBezTo>
                    <a:pt x="2858" y="8013"/>
                    <a:pt x="2643" y="7692"/>
                    <a:pt x="2465" y="7335"/>
                  </a:cubicBezTo>
                  <a:cubicBezTo>
                    <a:pt x="2548" y="7323"/>
                    <a:pt x="2619" y="7263"/>
                    <a:pt x="2619" y="7168"/>
                  </a:cubicBezTo>
                  <a:cubicBezTo>
                    <a:pt x="2619" y="7085"/>
                    <a:pt x="2548" y="7001"/>
                    <a:pt x="2453" y="7001"/>
                  </a:cubicBezTo>
                  <a:lnTo>
                    <a:pt x="2334" y="7001"/>
                  </a:lnTo>
                  <a:cubicBezTo>
                    <a:pt x="2084" y="6370"/>
                    <a:pt x="1929" y="5632"/>
                    <a:pt x="1917" y="4882"/>
                  </a:cubicBezTo>
                  <a:lnTo>
                    <a:pt x="2096" y="4882"/>
                  </a:lnTo>
                  <a:cubicBezTo>
                    <a:pt x="2191" y="4882"/>
                    <a:pt x="2262" y="4799"/>
                    <a:pt x="2262" y="4715"/>
                  </a:cubicBezTo>
                  <a:cubicBezTo>
                    <a:pt x="2262" y="4620"/>
                    <a:pt x="2191" y="4549"/>
                    <a:pt x="2096" y="4549"/>
                  </a:cubicBezTo>
                  <a:lnTo>
                    <a:pt x="1917" y="4549"/>
                  </a:lnTo>
                  <a:cubicBezTo>
                    <a:pt x="1929" y="3775"/>
                    <a:pt x="2084" y="3049"/>
                    <a:pt x="2334" y="2418"/>
                  </a:cubicBezTo>
                  <a:lnTo>
                    <a:pt x="4572" y="2418"/>
                  </a:lnTo>
                  <a:lnTo>
                    <a:pt x="4572" y="2775"/>
                  </a:lnTo>
                  <a:cubicBezTo>
                    <a:pt x="4572" y="2870"/>
                    <a:pt x="4643" y="2941"/>
                    <a:pt x="4727" y="2941"/>
                  </a:cubicBezTo>
                  <a:cubicBezTo>
                    <a:pt x="4822" y="2941"/>
                    <a:pt x="4894" y="2870"/>
                    <a:pt x="4894" y="2775"/>
                  </a:cubicBezTo>
                  <a:lnTo>
                    <a:pt x="4894" y="2418"/>
                  </a:lnTo>
                  <a:lnTo>
                    <a:pt x="7132" y="2418"/>
                  </a:lnTo>
                  <a:cubicBezTo>
                    <a:pt x="7370" y="3049"/>
                    <a:pt x="7513" y="3775"/>
                    <a:pt x="7549" y="4549"/>
                  </a:cubicBezTo>
                  <a:lnTo>
                    <a:pt x="7370" y="4549"/>
                  </a:lnTo>
                  <a:cubicBezTo>
                    <a:pt x="7275" y="4549"/>
                    <a:pt x="7203" y="4620"/>
                    <a:pt x="7203" y="4715"/>
                  </a:cubicBezTo>
                  <a:cubicBezTo>
                    <a:pt x="7203" y="4799"/>
                    <a:pt x="7275" y="4882"/>
                    <a:pt x="7370" y="4882"/>
                  </a:cubicBezTo>
                  <a:lnTo>
                    <a:pt x="7549" y="4882"/>
                  </a:lnTo>
                  <a:cubicBezTo>
                    <a:pt x="7525" y="5632"/>
                    <a:pt x="7382" y="6370"/>
                    <a:pt x="7132" y="7001"/>
                  </a:cubicBezTo>
                  <a:lnTo>
                    <a:pt x="7013" y="7001"/>
                  </a:lnTo>
                  <a:cubicBezTo>
                    <a:pt x="6918" y="7001"/>
                    <a:pt x="6846" y="7085"/>
                    <a:pt x="6846" y="7168"/>
                  </a:cubicBezTo>
                  <a:cubicBezTo>
                    <a:pt x="6846" y="7263"/>
                    <a:pt x="6906" y="7323"/>
                    <a:pt x="6989" y="7335"/>
                  </a:cubicBezTo>
                  <a:cubicBezTo>
                    <a:pt x="6810" y="7692"/>
                    <a:pt x="6608" y="8025"/>
                    <a:pt x="6370" y="8287"/>
                  </a:cubicBezTo>
                  <a:cubicBezTo>
                    <a:pt x="6310" y="8359"/>
                    <a:pt x="6310" y="8466"/>
                    <a:pt x="6382" y="8525"/>
                  </a:cubicBezTo>
                  <a:cubicBezTo>
                    <a:pt x="6418" y="8549"/>
                    <a:pt x="6453" y="8573"/>
                    <a:pt x="6489" y="8573"/>
                  </a:cubicBezTo>
                  <a:cubicBezTo>
                    <a:pt x="6537" y="8573"/>
                    <a:pt x="6572" y="8549"/>
                    <a:pt x="6608" y="8514"/>
                  </a:cubicBezTo>
                  <a:cubicBezTo>
                    <a:pt x="6894" y="8180"/>
                    <a:pt x="7144" y="7787"/>
                    <a:pt x="7346" y="7335"/>
                  </a:cubicBezTo>
                  <a:lnTo>
                    <a:pt x="8263" y="7335"/>
                  </a:lnTo>
                  <a:cubicBezTo>
                    <a:pt x="7906" y="7811"/>
                    <a:pt x="7441" y="8228"/>
                    <a:pt x="6918" y="8525"/>
                  </a:cubicBezTo>
                  <a:cubicBezTo>
                    <a:pt x="6846" y="8573"/>
                    <a:pt x="6810" y="8680"/>
                    <a:pt x="6858" y="8752"/>
                  </a:cubicBezTo>
                  <a:cubicBezTo>
                    <a:pt x="6891" y="8801"/>
                    <a:pt x="6951" y="8833"/>
                    <a:pt x="7009" y="8833"/>
                  </a:cubicBezTo>
                  <a:cubicBezTo>
                    <a:pt x="7036" y="8833"/>
                    <a:pt x="7062" y="8826"/>
                    <a:pt x="7084" y="8811"/>
                  </a:cubicBezTo>
                  <a:cubicBezTo>
                    <a:pt x="7787" y="8406"/>
                    <a:pt x="8382" y="7811"/>
                    <a:pt x="8799" y="7109"/>
                  </a:cubicBezTo>
                  <a:cubicBezTo>
                    <a:pt x="9227" y="6382"/>
                    <a:pt x="9454" y="5561"/>
                    <a:pt x="9454" y="4715"/>
                  </a:cubicBezTo>
                  <a:cubicBezTo>
                    <a:pt x="9442" y="3453"/>
                    <a:pt x="8942" y="2275"/>
                    <a:pt x="8049" y="1382"/>
                  </a:cubicBezTo>
                  <a:cubicBezTo>
                    <a:pt x="7156" y="489"/>
                    <a:pt x="5965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08" name="Google Shape;9708;p78"/>
          <p:cNvGrpSpPr/>
          <p:nvPr/>
        </p:nvGrpSpPr>
        <p:grpSpPr>
          <a:xfrm>
            <a:off x="7169818" y="1789226"/>
            <a:ext cx="343143" cy="475503"/>
            <a:chOff x="5377363" y="1516169"/>
            <a:chExt cx="257357" cy="356627"/>
          </a:xfrm>
          <a:solidFill>
            <a:schemeClr val="tx1"/>
          </a:solidFill>
        </p:grpSpPr>
        <p:sp>
          <p:nvSpPr>
            <p:cNvPr id="9709" name="Google Shape;9709;p78"/>
            <p:cNvSpPr/>
            <p:nvPr/>
          </p:nvSpPr>
          <p:spPr>
            <a:xfrm>
              <a:off x="5377363" y="1516169"/>
              <a:ext cx="257357" cy="356627"/>
            </a:xfrm>
            <a:custGeom>
              <a:avLst/>
              <a:gdLst/>
              <a:ahLst/>
              <a:cxnLst/>
              <a:rect l="l" t="t" r="r" b="b"/>
              <a:pathLst>
                <a:path w="8086" h="11205" extrusionOk="0">
                  <a:moveTo>
                    <a:pt x="4073" y="334"/>
                  </a:moveTo>
                  <a:cubicBezTo>
                    <a:pt x="4263" y="334"/>
                    <a:pt x="4430" y="441"/>
                    <a:pt x="4525" y="608"/>
                  </a:cubicBezTo>
                  <a:cubicBezTo>
                    <a:pt x="4561" y="656"/>
                    <a:pt x="4620" y="679"/>
                    <a:pt x="4680" y="679"/>
                  </a:cubicBezTo>
                  <a:lnTo>
                    <a:pt x="5299" y="679"/>
                  </a:lnTo>
                  <a:cubicBezTo>
                    <a:pt x="5406" y="679"/>
                    <a:pt x="5490" y="775"/>
                    <a:pt x="5490" y="870"/>
                  </a:cubicBezTo>
                  <a:lnTo>
                    <a:pt x="5490" y="1406"/>
                  </a:lnTo>
                  <a:lnTo>
                    <a:pt x="2668" y="1406"/>
                  </a:lnTo>
                  <a:lnTo>
                    <a:pt x="2668" y="870"/>
                  </a:lnTo>
                  <a:lnTo>
                    <a:pt x="2644" y="870"/>
                  </a:lnTo>
                  <a:cubicBezTo>
                    <a:pt x="2644" y="775"/>
                    <a:pt x="2727" y="679"/>
                    <a:pt x="2835" y="679"/>
                  </a:cubicBezTo>
                  <a:lnTo>
                    <a:pt x="3454" y="679"/>
                  </a:lnTo>
                  <a:cubicBezTo>
                    <a:pt x="3513" y="679"/>
                    <a:pt x="3573" y="656"/>
                    <a:pt x="3608" y="608"/>
                  </a:cubicBezTo>
                  <a:cubicBezTo>
                    <a:pt x="3716" y="441"/>
                    <a:pt x="3870" y="334"/>
                    <a:pt x="4073" y="334"/>
                  </a:cubicBezTo>
                  <a:close/>
                  <a:moveTo>
                    <a:pt x="7395" y="1037"/>
                  </a:moveTo>
                  <a:cubicBezTo>
                    <a:pt x="7597" y="1037"/>
                    <a:pt x="7764" y="1203"/>
                    <a:pt x="7764" y="1394"/>
                  </a:cubicBezTo>
                  <a:lnTo>
                    <a:pt x="7764" y="10514"/>
                  </a:lnTo>
                  <a:cubicBezTo>
                    <a:pt x="7764" y="10716"/>
                    <a:pt x="7597" y="10871"/>
                    <a:pt x="7395" y="10871"/>
                  </a:cubicBezTo>
                  <a:lnTo>
                    <a:pt x="727" y="10871"/>
                  </a:lnTo>
                  <a:cubicBezTo>
                    <a:pt x="537" y="10871"/>
                    <a:pt x="370" y="10704"/>
                    <a:pt x="370" y="10514"/>
                  </a:cubicBezTo>
                  <a:lnTo>
                    <a:pt x="370" y="1394"/>
                  </a:lnTo>
                  <a:cubicBezTo>
                    <a:pt x="370" y="1203"/>
                    <a:pt x="537" y="1037"/>
                    <a:pt x="727" y="1037"/>
                  </a:cubicBezTo>
                  <a:lnTo>
                    <a:pt x="2323" y="1037"/>
                  </a:lnTo>
                  <a:lnTo>
                    <a:pt x="2323" y="1572"/>
                  </a:lnTo>
                  <a:cubicBezTo>
                    <a:pt x="2323" y="1668"/>
                    <a:pt x="2406" y="1739"/>
                    <a:pt x="2489" y="1739"/>
                  </a:cubicBezTo>
                  <a:lnTo>
                    <a:pt x="5644" y="1739"/>
                  </a:lnTo>
                  <a:cubicBezTo>
                    <a:pt x="5728" y="1739"/>
                    <a:pt x="5811" y="1668"/>
                    <a:pt x="5811" y="1572"/>
                  </a:cubicBezTo>
                  <a:lnTo>
                    <a:pt x="5811" y="1037"/>
                  </a:lnTo>
                  <a:close/>
                  <a:moveTo>
                    <a:pt x="4037" y="1"/>
                  </a:moveTo>
                  <a:cubicBezTo>
                    <a:pt x="3751" y="1"/>
                    <a:pt x="3501" y="132"/>
                    <a:pt x="3335" y="358"/>
                  </a:cubicBezTo>
                  <a:lnTo>
                    <a:pt x="2799" y="358"/>
                  </a:lnTo>
                  <a:cubicBezTo>
                    <a:pt x="2585" y="358"/>
                    <a:pt x="2382" y="501"/>
                    <a:pt x="2311" y="715"/>
                  </a:cubicBezTo>
                  <a:lnTo>
                    <a:pt x="691" y="715"/>
                  </a:lnTo>
                  <a:cubicBezTo>
                    <a:pt x="299" y="715"/>
                    <a:pt x="1" y="1025"/>
                    <a:pt x="1" y="1394"/>
                  </a:cubicBezTo>
                  <a:lnTo>
                    <a:pt x="1" y="10514"/>
                  </a:lnTo>
                  <a:cubicBezTo>
                    <a:pt x="1" y="10907"/>
                    <a:pt x="322" y="11204"/>
                    <a:pt x="691" y="11204"/>
                  </a:cubicBezTo>
                  <a:lnTo>
                    <a:pt x="7359" y="11204"/>
                  </a:lnTo>
                  <a:cubicBezTo>
                    <a:pt x="7740" y="11204"/>
                    <a:pt x="8038" y="10895"/>
                    <a:pt x="8038" y="10514"/>
                  </a:cubicBezTo>
                  <a:lnTo>
                    <a:pt x="8038" y="1394"/>
                  </a:lnTo>
                  <a:cubicBezTo>
                    <a:pt x="8085" y="1025"/>
                    <a:pt x="7776" y="715"/>
                    <a:pt x="7383" y="715"/>
                  </a:cubicBezTo>
                  <a:lnTo>
                    <a:pt x="5763" y="715"/>
                  </a:lnTo>
                  <a:cubicBezTo>
                    <a:pt x="5692" y="501"/>
                    <a:pt x="5490" y="358"/>
                    <a:pt x="5275" y="358"/>
                  </a:cubicBezTo>
                  <a:lnTo>
                    <a:pt x="4740" y="358"/>
                  </a:lnTo>
                  <a:cubicBezTo>
                    <a:pt x="4573" y="132"/>
                    <a:pt x="4323" y="1"/>
                    <a:pt x="4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0" name="Google Shape;9710;p78"/>
            <p:cNvSpPr/>
            <p:nvPr/>
          </p:nvSpPr>
          <p:spPr>
            <a:xfrm>
              <a:off x="5501681" y="1538925"/>
              <a:ext cx="10248" cy="10248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cubicBezTo>
                    <a:pt x="250" y="322"/>
                    <a:pt x="322" y="250"/>
                    <a:pt x="322" y="155"/>
                  </a:cubicBezTo>
                  <a:cubicBezTo>
                    <a:pt x="322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1" name="Google Shape;9711;p78"/>
            <p:cNvSpPr/>
            <p:nvPr/>
          </p:nvSpPr>
          <p:spPr>
            <a:xfrm>
              <a:off x="5401233" y="1560886"/>
              <a:ext cx="211112" cy="278554"/>
            </a:xfrm>
            <a:custGeom>
              <a:avLst/>
              <a:gdLst/>
              <a:ahLst/>
              <a:cxnLst/>
              <a:rect l="l" t="t" r="r" b="b"/>
              <a:pathLst>
                <a:path w="6633" h="8752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8597"/>
                  </a:lnTo>
                  <a:cubicBezTo>
                    <a:pt x="1" y="8680"/>
                    <a:pt x="72" y="8752"/>
                    <a:pt x="156" y="8752"/>
                  </a:cubicBezTo>
                  <a:lnTo>
                    <a:pt x="6466" y="8752"/>
                  </a:lnTo>
                  <a:cubicBezTo>
                    <a:pt x="6561" y="8752"/>
                    <a:pt x="6633" y="8680"/>
                    <a:pt x="6633" y="8597"/>
                  </a:cubicBezTo>
                  <a:lnTo>
                    <a:pt x="6633" y="167"/>
                  </a:lnTo>
                  <a:cubicBezTo>
                    <a:pt x="6633" y="84"/>
                    <a:pt x="6561" y="1"/>
                    <a:pt x="6478" y="1"/>
                  </a:cubicBezTo>
                  <a:lnTo>
                    <a:pt x="5597" y="1"/>
                  </a:lnTo>
                  <a:cubicBezTo>
                    <a:pt x="5502" y="1"/>
                    <a:pt x="5430" y="84"/>
                    <a:pt x="5430" y="167"/>
                  </a:cubicBezTo>
                  <a:cubicBezTo>
                    <a:pt x="5430" y="263"/>
                    <a:pt x="5502" y="334"/>
                    <a:pt x="5597" y="334"/>
                  </a:cubicBezTo>
                  <a:lnTo>
                    <a:pt x="6311" y="334"/>
                  </a:lnTo>
                  <a:lnTo>
                    <a:pt x="6311" y="8430"/>
                  </a:lnTo>
                  <a:lnTo>
                    <a:pt x="322" y="8430"/>
                  </a:lnTo>
                  <a:lnTo>
                    <a:pt x="322" y="334"/>
                  </a:lnTo>
                  <a:lnTo>
                    <a:pt x="1037" y="334"/>
                  </a:lnTo>
                  <a:cubicBezTo>
                    <a:pt x="1132" y="334"/>
                    <a:pt x="1203" y="263"/>
                    <a:pt x="1203" y="167"/>
                  </a:cubicBezTo>
                  <a:cubicBezTo>
                    <a:pt x="1203" y="84"/>
                    <a:pt x="1132" y="1"/>
                    <a:pt x="10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2" name="Google Shape;9712;p78"/>
            <p:cNvSpPr/>
            <p:nvPr/>
          </p:nvSpPr>
          <p:spPr>
            <a:xfrm>
              <a:off x="5434207" y="1672664"/>
              <a:ext cx="33387" cy="33387"/>
            </a:xfrm>
            <a:custGeom>
              <a:avLst/>
              <a:gdLst/>
              <a:ahLst/>
              <a:cxnLst/>
              <a:rect l="l" t="t" r="r" b="b"/>
              <a:pathLst>
                <a:path w="1049" h="1049" extrusionOk="0">
                  <a:moveTo>
                    <a:pt x="525" y="311"/>
                  </a:moveTo>
                  <a:cubicBezTo>
                    <a:pt x="632" y="311"/>
                    <a:pt x="715" y="406"/>
                    <a:pt x="715" y="513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13"/>
                  </a:cubicBezTo>
                  <a:cubicBezTo>
                    <a:pt x="334" y="406"/>
                    <a:pt x="418" y="311"/>
                    <a:pt x="525" y="311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cubicBezTo>
                    <a:pt x="1" y="811"/>
                    <a:pt x="239" y="1049"/>
                    <a:pt x="525" y="1049"/>
                  </a:cubicBezTo>
                  <a:cubicBezTo>
                    <a:pt x="810" y="1049"/>
                    <a:pt x="1049" y="811"/>
                    <a:pt x="1049" y="525"/>
                  </a:cubicBezTo>
                  <a:cubicBezTo>
                    <a:pt x="1049" y="239"/>
                    <a:pt x="810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3" name="Google Shape;9713;p78"/>
            <p:cNvSpPr/>
            <p:nvPr/>
          </p:nvSpPr>
          <p:spPr>
            <a:xfrm>
              <a:off x="5434207" y="172307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01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01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4" name="Google Shape;9714;p78"/>
            <p:cNvSpPr/>
            <p:nvPr/>
          </p:nvSpPr>
          <p:spPr>
            <a:xfrm>
              <a:off x="5434207" y="1773112"/>
              <a:ext cx="33387" cy="33355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12"/>
                  </a:cubicBezTo>
                  <a:cubicBezTo>
                    <a:pt x="703" y="619"/>
                    <a:pt x="632" y="703"/>
                    <a:pt x="525" y="703"/>
                  </a:cubicBezTo>
                  <a:cubicBezTo>
                    <a:pt x="418" y="703"/>
                    <a:pt x="334" y="607"/>
                    <a:pt x="334" y="512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cubicBezTo>
                    <a:pt x="1" y="810"/>
                    <a:pt x="239" y="1048"/>
                    <a:pt x="525" y="1048"/>
                  </a:cubicBezTo>
                  <a:cubicBezTo>
                    <a:pt x="810" y="1048"/>
                    <a:pt x="1049" y="810"/>
                    <a:pt x="1049" y="524"/>
                  </a:cubicBezTo>
                  <a:cubicBezTo>
                    <a:pt x="1025" y="226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5" name="Google Shape;9715;p78"/>
            <p:cNvSpPr/>
            <p:nvPr/>
          </p:nvSpPr>
          <p:spPr>
            <a:xfrm>
              <a:off x="5478924" y="1672664"/>
              <a:ext cx="60663" cy="10662"/>
            </a:xfrm>
            <a:custGeom>
              <a:avLst/>
              <a:gdLst/>
              <a:ahLst/>
              <a:cxnLst/>
              <a:rect l="l" t="t" r="r" b="b"/>
              <a:pathLst>
                <a:path w="1906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739" y="334"/>
                  </a:lnTo>
                  <a:cubicBezTo>
                    <a:pt x="1822" y="334"/>
                    <a:pt x="1906" y="263"/>
                    <a:pt x="1906" y="168"/>
                  </a:cubicBezTo>
                  <a:cubicBezTo>
                    <a:pt x="1906" y="84"/>
                    <a:pt x="1846" y="1"/>
                    <a:pt x="1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6" name="Google Shape;9716;p78"/>
            <p:cNvSpPr/>
            <p:nvPr/>
          </p:nvSpPr>
          <p:spPr>
            <a:xfrm>
              <a:off x="5478924" y="1695039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0"/>
                    <a:pt x="3132" y="167"/>
                  </a:cubicBezTo>
                  <a:cubicBezTo>
                    <a:pt x="3132" y="72"/>
                    <a:pt x="3061" y="0"/>
                    <a:pt x="2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7" name="Google Shape;9717;p78"/>
            <p:cNvSpPr/>
            <p:nvPr/>
          </p:nvSpPr>
          <p:spPr>
            <a:xfrm>
              <a:off x="5478924" y="1723079"/>
              <a:ext cx="60663" cy="10248"/>
            </a:xfrm>
            <a:custGeom>
              <a:avLst/>
              <a:gdLst/>
              <a:ahLst/>
              <a:cxnLst/>
              <a:rect l="l" t="t" r="r" b="b"/>
              <a:pathLst>
                <a:path w="190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1739" y="322"/>
                  </a:lnTo>
                  <a:cubicBezTo>
                    <a:pt x="1822" y="322"/>
                    <a:pt x="1906" y="251"/>
                    <a:pt x="1906" y="167"/>
                  </a:cubicBezTo>
                  <a:cubicBezTo>
                    <a:pt x="1906" y="72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8" name="Google Shape;9718;p78"/>
            <p:cNvSpPr/>
            <p:nvPr/>
          </p:nvSpPr>
          <p:spPr>
            <a:xfrm>
              <a:off x="5478924" y="1745422"/>
              <a:ext cx="99716" cy="10280"/>
            </a:xfrm>
            <a:custGeom>
              <a:avLst/>
              <a:gdLst/>
              <a:ahLst/>
              <a:cxnLst/>
              <a:rect l="l" t="t" r="r" b="b"/>
              <a:pathLst>
                <a:path w="3133" h="323" extrusionOk="0">
                  <a:moveTo>
                    <a:pt x="156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977" y="322"/>
                  </a:lnTo>
                  <a:cubicBezTo>
                    <a:pt x="3061" y="322"/>
                    <a:pt x="3132" y="251"/>
                    <a:pt x="3132" y="156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19" name="Google Shape;9719;p78"/>
            <p:cNvSpPr/>
            <p:nvPr/>
          </p:nvSpPr>
          <p:spPr>
            <a:xfrm>
              <a:off x="5478924" y="1773112"/>
              <a:ext cx="60663" cy="10630"/>
            </a:xfrm>
            <a:custGeom>
              <a:avLst/>
              <a:gdLst/>
              <a:ahLst/>
              <a:cxnLst/>
              <a:rect l="l" t="t" r="r" b="b"/>
              <a:pathLst>
                <a:path w="1906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1739" y="333"/>
                  </a:lnTo>
                  <a:cubicBezTo>
                    <a:pt x="1822" y="333"/>
                    <a:pt x="1906" y="262"/>
                    <a:pt x="1906" y="167"/>
                  </a:cubicBezTo>
                  <a:cubicBezTo>
                    <a:pt x="1906" y="83"/>
                    <a:pt x="1846" y="0"/>
                    <a:pt x="1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0" name="Google Shape;9720;p78"/>
            <p:cNvSpPr/>
            <p:nvPr/>
          </p:nvSpPr>
          <p:spPr>
            <a:xfrm>
              <a:off x="5478924" y="1795455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1" name="Google Shape;9721;p78"/>
            <p:cNvSpPr/>
            <p:nvPr/>
          </p:nvSpPr>
          <p:spPr>
            <a:xfrm>
              <a:off x="5478924" y="1588926"/>
              <a:ext cx="99716" cy="10662"/>
            </a:xfrm>
            <a:custGeom>
              <a:avLst/>
              <a:gdLst/>
              <a:ahLst/>
              <a:cxnLst/>
              <a:rect l="l" t="t" r="r" b="b"/>
              <a:pathLst>
                <a:path w="313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2" name="Google Shape;9722;p78"/>
            <p:cNvSpPr/>
            <p:nvPr/>
          </p:nvSpPr>
          <p:spPr>
            <a:xfrm>
              <a:off x="5434207" y="1639341"/>
              <a:ext cx="144783" cy="10248"/>
            </a:xfrm>
            <a:custGeom>
              <a:avLst/>
              <a:gdLst/>
              <a:ahLst/>
              <a:cxnLst/>
              <a:rect l="l" t="t" r="r" b="b"/>
              <a:pathLst>
                <a:path w="4549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4382" y="322"/>
                  </a:lnTo>
                  <a:cubicBezTo>
                    <a:pt x="4466" y="322"/>
                    <a:pt x="4537" y="250"/>
                    <a:pt x="4537" y="155"/>
                  </a:cubicBezTo>
                  <a:cubicBezTo>
                    <a:pt x="4549" y="72"/>
                    <a:pt x="4466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3" name="Google Shape;9723;p78"/>
            <p:cNvSpPr/>
            <p:nvPr/>
          </p:nvSpPr>
          <p:spPr>
            <a:xfrm>
              <a:off x="5479306" y="1611301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5" y="322"/>
                    <a:pt x="846" y="250"/>
                    <a:pt x="846" y="167"/>
                  </a:cubicBezTo>
                  <a:cubicBezTo>
                    <a:pt x="846" y="72"/>
                    <a:pt x="775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4" name="Google Shape;9724;p78"/>
            <p:cNvSpPr/>
            <p:nvPr/>
          </p:nvSpPr>
          <p:spPr>
            <a:xfrm>
              <a:off x="5518327" y="1611301"/>
              <a:ext cx="26958" cy="10248"/>
            </a:xfrm>
            <a:custGeom>
              <a:avLst/>
              <a:gdLst/>
              <a:ahLst/>
              <a:cxnLst/>
              <a:rect l="l" t="t" r="r" b="b"/>
              <a:pathLst>
                <a:path w="847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680" y="322"/>
                  </a:lnTo>
                  <a:cubicBezTo>
                    <a:pt x="763" y="322"/>
                    <a:pt x="846" y="250"/>
                    <a:pt x="846" y="167"/>
                  </a:cubicBezTo>
                  <a:cubicBezTo>
                    <a:pt x="846" y="72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5" name="Google Shape;9725;p78"/>
            <p:cNvSpPr/>
            <p:nvPr/>
          </p:nvSpPr>
          <p:spPr>
            <a:xfrm>
              <a:off x="5434207" y="1588926"/>
              <a:ext cx="32623" cy="32623"/>
            </a:xfrm>
            <a:custGeom>
              <a:avLst/>
              <a:gdLst/>
              <a:ahLst/>
              <a:cxnLst/>
              <a:rect l="l" t="t" r="r" b="b"/>
              <a:pathLst>
                <a:path w="1025" h="1025" extrusionOk="0">
                  <a:moveTo>
                    <a:pt x="703" y="334"/>
                  </a:moveTo>
                  <a:lnTo>
                    <a:pt x="703" y="703"/>
                  </a:lnTo>
                  <a:lnTo>
                    <a:pt x="334" y="703"/>
                  </a:lnTo>
                  <a:lnTo>
                    <a:pt x="334" y="334"/>
                  </a:lnTo>
                  <a:close/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70"/>
                  </a:lnTo>
                  <a:cubicBezTo>
                    <a:pt x="1" y="953"/>
                    <a:pt x="84" y="1025"/>
                    <a:pt x="167" y="1025"/>
                  </a:cubicBezTo>
                  <a:lnTo>
                    <a:pt x="870" y="1025"/>
                  </a:lnTo>
                  <a:cubicBezTo>
                    <a:pt x="953" y="1025"/>
                    <a:pt x="1025" y="953"/>
                    <a:pt x="1025" y="870"/>
                  </a:cubicBezTo>
                  <a:lnTo>
                    <a:pt x="1025" y="167"/>
                  </a:lnTo>
                  <a:cubicBezTo>
                    <a:pt x="1025" y="72"/>
                    <a:pt x="953" y="1"/>
                    <a:pt x="8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26" name="Google Shape;9726;p78"/>
          <p:cNvGrpSpPr/>
          <p:nvPr/>
        </p:nvGrpSpPr>
        <p:grpSpPr>
          <a:xfrm>
            <a:off x="6507424" y="1815494"/>
            <a:ext cx="474993" cy="423476"/>
            <a:chOff x="4880567" y="1535870"/>
            <a:chExt cx="356245" cy="317607"/>
          </a:xfrm>
          <a:solidFill>
            <a:schemeClr val="tx1"/>
          </a:solidFill>
        </p:grpSpPr>
        <p:sp>
          <p:nvSpPr>
            <p:cNvPr id="9727" name="Google Shape;9727;p78"/>
            <p:cNvSpPr/>
            <p:nvPr/>
          </p:nvSpPr>
          <p:spPr>
            <a:xfrm>
              <a:off x="5103774" y="1535870"/>
              <a:ext cx="100448" cy="128138"/>
            </a:xfrm>
            <a:custGeom>
              <a:avLst/>
              <a:gdLst/>
              <a:ahLst/>
              <a:cxnLst/>
              <a:rect l="l" t="t" r="r" b="b"/>
              <a:pathLst>
                <a:path w="3156" h="4026" extrusionOk="0">
                  <a:moveTo>
                    <a:pt x="1560" y="334"/>
                  </a:moveTo>
                  <a:cubicBezTo>
                    <a:pt x="2251" y="334"/>
                    <a:pt x="2799" y="882"/>
                    <a:pt x="2799" y="1561"/>
                  </a:cubicBezTo>
                  <a:cubicBezTo>
                    <a:pt x="2799" y="2120"/>
                    <a:pt x="2453" y="2573"/>
                    <a:pt x="1965" y="2739"/>
                  </a:cubicBezTo>
                  <a:lnTo>
                    <a:pt x="2251" y="1608"/>
                  </a:lnTo>
                  <a:cubicBezTo>
                    <a:pt x="2275" y="1513"/>
                    <a:pt x="2215" y="1430"/>
                    <a:pt x="2132" y="1418"/>
                  </a:cubicBezTo>
                  <a:cubicBezTo>
                    <a:pt x="2113" y="1410"/>
                    <a:pt x="2094" y="1407"/>
                    <a:pt x="2076" y="1407"/>
                  </a:cubicBezTo>
                  <a:cubicBezTo>
                    <a:pt x="2006" y="1407"/>
                    <a:pt x="1948" y="1461"/>
                    <a:pt x="1929" y="1537"/>
                  </a:cubicBezTo>
                  <a:lnTo>
                    <a:pt x="1917" y="1584"/>
                  </a:lnTo>
                  <a:lnTo>
                    <a:pt x="1215" y="1584"/>
                  </a:lnTo>
                  <a:lnTo>
                    <a:pt x="1203" y="1537"/>
                  </a:lnTo>
                  <a:cubicBezTo>
                    <a:pt x="1182" y="1453"/>
                    <a:pt x="1106" y="1415"/>
                    <a:pt x="1040" y="1415"/>
                  </a:cubicBezTo>
                  <a:cubicBezTo>
                    <a:pt x="1031" y="1415"/>
                    <a:pt x="1021" y="1416"/>
                    <a:pt x="1013" y="1418"/>
                  </a:cubicBezTo>
                  <a:cubicBezTo>
                    <a:pt x="917" y="1441"/>
                    <a:pt x="882" y="1537"/>
                    <a:pt x="894" y="1608"/>
                  </a:cubicBezTo>
                  <a:lnTo>
                    <a:pt x="1179" y="2739"/>
                  </a:lnTo>
                  <a:cubicBezTo>
                    <a:pt x="679" y="2573"/>
                    <a:pt x="322" y="2120"/>
                    <a:pt x="322" y="1561"/>
                  </a:cubicBezTo>
                  <a:cubicBezTo>
                    <a:pt x="322" y="882"/>
                    <a:pt x="882" y="334"/>
                    <a:pt x="1560" y="334"/>
                  </a:cubicBezTo>
                  <a:close/>
                  <a:moveTo>
                    <a:pt x="1822" y="1906"/>
                  </a:moveTo>
                  <a:lnTo>
                    <a:pt x="1608" y="2799"/>
                  </a:lnTo>
                  <a:lnTo>
                    <a:pt x="1513" y="2799"/>
                  </a:lnTo>
                  <a:lnTo>
                    <a:pt x="1286" y="1906"/>
                  </a:lnTo>
                  <a:close/>
                  <a:moveTo>
                    <a:pt x="1906" y="3096"/>
                  </a:moveTo>
                  <a:lnTo>
                    <a:pt x="1906" y="3501"/>
                  </a:lnTo>
                  <a:lnTo>
                    <a:pt x="1917" y="3501"/>
                  </a:lnTo>
                  <a:lnTo>
                    <a:pt x="1203" y="3513"/>
                  </a:lnTo>
                  <a:cubicBezTo>
                    <a:pt x="1203" y="3513"/>
                    <a:pt x="1191" y="3513"/>
                    <a:pt x="1191" y="3501"/>
                  </a:cubicBezTo>
                  <a:lnTo>
                    <a:pt x="1191" y="3096"/>
                  </a:lnTo>
                  <a:cubicBezTo>
                    <a:pt x="1310" y="3120"/>
                    <a:pt x="1429" y="3144"/>
                    <a:pt x="1548" y="3144"/>
                  </a:cubicBezTo>
                  <a:cubicBezTo>
                    <a:pt x="1667" y="3144"/>
                    <a:pt x="1798" y="3120"/>
                    <a:pt x="1906" y="3096"/>
                  </a:cubicBezTo>
                  <a:close/>
                  <a:moveTo>
                    <a:pt x="1560" y="1"/>
                  </a:moveTo>
                  <a:cubicBezTo>
                    <a:pt x="703" y="1"/>
                    <a:pt x="1" y="703"/>
                    <a:pt x="1" y="1561"/>
                  </a:cubicBezTo>
                  <a:cubicBezTo>
                    <a:pt x="1" y="2180"/>
                    <a:pt x="358" y="2704"/>
                    <a:pt x="882" y="2977"/>
                  </a:cubicBezTo>
                  <a:lnTo>
                    <a:pt x="882" y="3501"/>
                  </a:lnTo>
                  <a:cubicBezTo>
                    <a:pt x="882" y="3692"/>
                    <a:pt x="1024" y="3847"/>
                    <a:pt x="1215" y="3847"/>
                  </a:cubicBezTo>
                  <a:lnTo>
                    <a:pt x="1417" y="3847"/>
                  </a:lnTo>
                  <a:lnTo>
                    <a:pt x="1417" y="3858"/>
                  </a:lnTo>
                  <a:cubicBezTo>
                    <a:pt x="1417" y="3942"/>
                    <a:pt x="1489" y="4025"/>
                    <a:pt x="1572" y="4025"/>
                  </a:cubicBezTo>
                  <a:cubicBezTo>
                    <a:pt x="1667" y="4025"/>
                    <a:pt x="1739" y="3942"/>
                    <a:pt x="1739" y="3858"/>
                  </a:cubicBezTo>
                  <a:lnTo>
                    <a:pt x="1739" y="3847"/>
                  </a:lnTo>
                  <a:lnTo>
                    <a:pt x="1929" y="3847"/>
                  </a:lnTo>
                  <a:cubicBezTo>
                    <a:pt x="2120" y="3847"/>
                    <a:pt x="2275" y="3692"/>
                    <a:pt x="2275" y="3501"/>
                  </a:cubicBezTo>
                  <a:lnTo>
                    <a:pt x="2275" y="2977"/>
                  </a:lnTo>
                  <a:cubicBezTo>
                    <a:pt x="2799" y="2727"/>
                    <a:pt x="3156" y="2192"/>
                    <a:pt x="3156" y="1561"/>
                  </a:cubicBezTo>
                  <a:cubicBezTo>
                    <a:pt x="3120" y="703"/>
                    <a:pt x="2429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8" name="Google Shape;9728;p78"/>
            <p:cNvSpPr/>
            <p:nvPr/>
          </p:nvSpPr>
          <p:spPr>
            <a:xfrm>
              <a:off x="4880567" y="1552929"/>
              <a:ext cx="200895" cy="300547"/>
            </a:xfrm>
            <a:custGeom>
              <a:avLst/>
              <a:gdLst/>
              <a:ahLst/>
              <a:cxnLst/>
              <a:rect l="l" t="t" r="r" b="b"/>
              <a:pathLst>
                <a:path w="6312" h="9443" extrusionOk="0">
                  <a:moveTo>
                    <a:pt x="3144" y="310"/>
                  </a:moveTo>
                  <a:cubicBezTo>
                    <a:pt x="3632" y="310"/>
                    <a:pt x="4037" y="632"/>
                    <a:pt x="4037" y="1025"/>
                  </a:cubicBezTo>
                  <a:cubicBezTo>
                    <a:pt x="3751" y="929"/>
                    <a:pt x="3454" y="870"/>
                    <a:pt x="3144" y="870"/>
                  </a:cubicBezTo>
                  <a:cubicBezTo>
                    <a:pt x="2834" y="870"/>
                    <a:pt x="2537" y="929"/>
                    <a:pt x="2251" y="1025"/>
                  </a:cubicBezTo>
                  <a:cubicBezTo>
                    <a:pt x="2251" y="644"/>
                    <a:pt x="2644" y="310"/>
                    <a:pt x="3144" y="310"/>
                  </a:cubicBezTo>
                  <a:close/>
                  <a:moveTo>
                    <a:pt x="3144" y="1191"/>
                  </a:moveTo>
                  <a:cubicBezTo>
                    <a:pt x="4299" y="1191"/>
                    <a:pt x="5251" y="2144"/>
                    <a:pt x="5251" y="3311"/>
                  </a:cubicBezTo>
                  <a:cubicBezTo>
                    <a:pt x="5251" y="3620"/>
                    <a:pt x="5180" y="3918"/>
                    <a:pt x="5061" y="4203"/>
                  </a:cubicBezTo>
                  <a:lnTo>
                    <a:pt x="5061" y="4049"/>
                  </a:lnTo>
                  <a:cubicBezTo>
                    <a:pt x="5061" y="3858"/>
                    <a:pt x="4978" y="3668"/>
                    <a:pt x="4823" y="3525"/>
                  </a:cubicBezTo>
                  <a:cubicBezTo>
                    <a:pt x="4501" y="3251"/>
                    <a:pt x="3751" y="2739"/>
                    <a:pt x="2453" y="2608"/>
                  </a:cubicBezTo>
                  <a:cubicBezTo>
                    <a:pt x="2447" y="2607"/>
                    <a:pt x="2441" y="2607"/>
                    <a:pt x="2435" y="2607"/>
                  </a:cubicBezTo>
                  <a:cubicBezTo>
                    <a:pt x="2360" y="2607"/>
                    <a:pt x="2297" y="2674"/>
                    <a:pt x="2275" y="2751"/>
                  </a:cubicBezTo>
                  <a:cubicBezTo>
                    <a:pt x="2263" y="2846"/>
                    <a:pt x="2334" y="2918"/>
                    <a:pt x="2430" y="2930"/>
                  </a:cubicBezTo>
                  <a:cubicBezTo>
                    <a:pt x="3632" y="3049"/>
                    <a:pt x="4323" y="3513"/>
                    <a:pt x="4620" y="3763"/>
                  </a:cubicBezTo>
                  <a:cubicBezTo>
                    <a:pt x="4692" y="3822"/>
                    <a:pt x="4728" y="3930"/>
                    <a:pt x="4728" y="4037"/>
                  </a:cubicBezTo>
                  <a:lnTo>
                    <a:pt x="4728" y="4346"/>
                  </a:lnTo>
                  <a:cubicBezTo>
                    <a:pt x="4728" y="5227"/>
                    <a:pt x="4025" y="5942"/>
                    <a:pt x="3144" y="5942"/>
                  </a:cubicBezTo>
                  <a:cubicBezTo>
                    <a:pt x="3137" y="5942"/>
                    <a:pt x="3130" y="5942"/>
                    <a:pt x="3122" y="5942"/>
                  </a:cubicBezTo>
                  <a:cubicBezTo>
                    <a:pt x="2251" y="5942"/>
                    <a:pt x="1549" y="5232"/>
                    <a:pt x="1549" y="4358"/>
                  </a:cubicBezTo>
                  <a:lnTo>
                    <a:pt x="1549" y="4227"/>
                  </a:lnTo>
                  <a:cubicBezTo>
                    <a:pt x="1549" y="4168"/>
                    <a:pt x="1584" y="4108"/>
                    <a:pt x="1644" y="4084"/>
                  </a:cubicBezTo>
                  <a:cubicBezTo>
                    <a:pt x="1846" y="3965"/>
                    <a:pt x="2120" y="3739"/>
                    <a:pt x="2239" y="3370"/>
                  </a:cubicBezTo>
                  <a:cubicBezTo>
                    <a:pt x="2263" y="3275"/>
                    <a:pt x="2215" y="3191"/>
                    <a:pt x="2132" y="3156"/>
                  </a:cubicBezTo>
                  <a:cubicBezTo>
                    <a:pt x="2113" y="3151"/>
                    <a:pt x="2094" y="3149"/>
                    <a:pt x="2077" y="3149"/>
                  </a:cubicBezTo>
                  <a:cubicBezTo>
                    <a:pt x="2005" y="3149"/>
                    <a:pt x="1946" y="3187"/>
                    <a:pt x="1918" y="3263"/>
                  </a:cubicBezTo>
                  <a:cubicBezTo>
                    <a:pt x="1834" y="3525"/>
                    <a:pt x="1620" y="3692"/>
                    <a:pt x="1477" y="3787"/>
                  </a:cubicBezTo>
                  <a:cubicBezTo>
                    <a:pt x="1322" y="3870"/>
                    <a:pt x="1215" y="4037"/>
                    <a:pt x="1215" y="4203"/>
                  </a:cubicBezTo>
                  <a:cubicBezTo>
                    <a:pt x="1084" y="3918"/>
                    <a:pt x="1025" y="3620"/>
                    <a:pt x="1025" y="3311"/>
                  </a:cubicBezTo>
                  <a:cubicBezTo>
                    <a:pt x="1025" y="2144"/>
                    <a:pt x="1977" y="1191"/>
                    <a:pt x="3144" y="1191"/>
                  </a:cubicBezTo>
                  <a:close/>
                  <a:moveTo>
                    <a:pt x="3858" y="6144"/>
                  </a:moveTo>
                  <a:lnTo>
                    <a:pt x="3858" y="6537"/>
                  </a:lnTo>
                  <a:cubicBezTo>
                    <a:pt x="3858" y="6740"/>
                    <a:pt x="3977" y="6918"/>
                    <a:pt x="4168" y="7013"/>
                  </a:cubicBezTo>
                  <a:lnTo>
                    <a:pt x="4406" y="7121"/>
                  </a:lnTo>
                  <a:cubicBezTo>
                    <a:pt x="4156" y="7597"/>
                    <a:pt x="3680" y="7894"/>
                    <a:pt x="3144" y="7894"/>
                  </a:cubicBezTo>
                  <a:cubicBezTo>
                    <a:pt x="2608" y="7894"/>
                    <a:pt x="2132" y="7597"/>
                    <a:pt x="1882" y="7121"/>
                  </a:cubicBezTo>
                  <a:lnTo>
                    <a:pt x="2120" y="7013"/>
                  </a:lnTo>
                  <a:cubicBezTo>
                    <a:pt x="2311" y="6918"/>
                    <a:pt x="2430" y="6740"/>
                    <a:pt x="2430" y="6537"/>
                  </a:cubicBezTo>
                  <a:lnTo>
                    <a:pt x="2430" y="6144"/>
                  </a:lnTo>
                  <a:cubicBezTo>
                    <a:pt x="2644" y="6239"/>
                    <a:pt x="2882" y="6287"/>
                    <a:pt x="3144" y="6287"/>
                  </a:cubicBezTo>
                  <a:cubicBezTo>
                    <a:pt x="3394" y="6287"/>
                    <a:pt x="3632" y="6239"/>
                    <a:pt x="3858" y="6144"/>
                  </a:cubicBezTo>
                  <a:close/>
                  <a:moveTo>
                    <a:pt x="3144" y="1"/>
                  </a:moveTo>
                  <a:cubicBezTo>
                    <a:pt x="2465" y="1"/>
                    <a:pt x="1918" y="465"/>
                    <a:pt x="1918" y="1048"/>
                  </a:cubicBezTo>
                  <a:cubicBezTo>
                    <a:pt x="1918" y="1084"/>
                    <a:pt x="1918" y="1144"/>
                    <a:pt x="1930" y="1191"/>
                  </a:cubicBezTo>
                  <a:cubicBezTo>
                    <a:pt x="1191" y="1608"/>
                    <a:pt x="703" y="2418"/>
                    <a:pt x="703" y="3322"/>
                  </a:cubicBezTo>
                  <a:cubicBezTo>
                    <a:pt x="703" y="3918"/>
                    <a:pt x="918" y="4501"/>
                    <a:pt x="1310" y="4942"/>
                  </a:cubicBezTo>
                  <a:cubicBezTo>
                    <a:pt x="1441" y="5370"/>
                    <a:pt x="1727" y="5739"/>
                    <a:pt x="2096" y="5989"/>
                  </a:cubicBezTo>
                  <a:lnTo>
                    <a:pt x="2096" y="6549"/>
                  </a:lnTo>
                  <a:cubicBezTo>
                    <a:pt x="2096" y="6620"/>
                    <a:pt x="2049" y="6680"/>
                    <a:pt x="1989" y="6716"/>
                  </a:cubicBezTo>
                  <a:lnTo>
                    <a:pt x="525" y="7371"/>
                  </a:lnTo>
                  <a:cubicBezTo>
                    <a:pt x="203" y="7501"/>
                    <a:pt x="1" y="7811"/>
                    <a:pt x="1" y="8156"/>
                  </a:cubicBezTo>
                  <a:lnTo>
                    <a:pt x="1" y="9276"/>
                  </a:lnTo>
                  <a:cubicBezTo>
                    <a:pt x="1" y="9359"/>
                    <a:pt x="72" y="9442"/>
                    <a:pt x="167" y="9442"/>
                  </a:cubicBezTo>
                  <a:cubicBezTo>
                    <a:pt x="251" y="9442"/>
                    <a:pt x="322" y="9359"/>
                    <a:pt x="322" y="9276"/>
                  </a:cubicBezTo>
                  <a:lnTo>
                    <a:pt x="322" y="8156"/>
                  </a:lnTo>
                  <a:cubicBezTo>
                    <a:pt x="322" y="7954"/>
                    <a:pt x="441" y="7752"/>
                    <a:pt x="656" y="7668"/>
                  </a:cubicBezTo>
                  <a:lnTo>
                    <a:pt x="1596" y="7251"/>
                  </a:lnTo>
                  <a:cubicBezTo>
                    <a:pt x="1894" y="7847"/>
                    <a:pt x="2489" y="8216"/>
                    <a:pt x="3156" y="8216"/>
                  </a:cubicBezTo>
                  <a:cubicBezTo>
                    <a:pt x="3823" y="8216"/>
                    <a:pt x="4418" y="7847"/>
                    <a:pt x="4716" y="7251"/>
                  </a:cubicBezTo>
                  <a:lnTo>
                    <a:pt x="5656" y="7668"/>
                  </a:lnTo>
                  <a:cubicBezTo>
                    <a:pt x="5847" y="7752"/>
                    <a:pt x="5978" y="7942"/>
                    <a:pt x="5978" y="8156"/>
                  </a:cubicBezTo>
                  <a:lnTo>
                    <a:pt x="5978" y="9276"/>
                  </a:lnTo>
                  <a:cubicBezTo>
                    <a:pt x="5978" y="9359"/>
                    <a:pt x="6061" y="9442"/>
                    <a:pt x="6144" y="9442"/>
                  </a:cubicBezTo>
                  <a:cubicBezTo>
                    <a:pt x="6240" y="9442"/>
                    <a:pt x="6311" y="9359"/>
                    <a:pt x="6311" y="9276"/>
                  </a:cubicBezTo>
                  <a:lnTo>
                    <a:pt x="6311" y="8156"/>
                  </a:lnTo>
                  <a:cubicBezTo>
                    <a:pt x="6287" y="7811"/>
                    <a:pt x="6073" y="7501"/>
                    <a:pt x="5763" y="7371"/>
                  </a:cubicBezTo>
                  <a:lnTo>
                    <a:pt x="4287" y="6716"/>
                  </a:lnTo>
                  <a:cubicBezTo>
                    <a:pt x="4216" y="6680"/>
                    <a:pt x="4180" y="6609"/>
                    <a:pt x="4180" y="6549"/>
                  </a:cubicBezTo>
                  <a:lnTo>
                    <a:pt x="4180" y="5989"/>
                  </a:lnTo>
                  <a:cubicBezTo>
                    <a:pt x="4549" y="5739"/>
                    <a:pt x="4835" y="5370"/>
                    <a:pt x="4966" y="4942"/>
                  </a:cubicBezTo>
                  <a:cubicBezTo>
                    <a:pt x="5359" y="4501"/>
                    <a:pt x="5585" y="3918"/>
                    <a:pt x="5585" y="3322"/>
                  </a:cubicBezTo>
                  <a:cubicBezTo>
                    <a:pt x="5585" y="2418"/>
                    <a:pt x="5073" y="1608"/>
                    <a:pt x="4347" y="1191"/>
                  </a:cubicBezTo>
                  <a:cubicBezTo>
                    <a:pt x="4358" y="1144"/>
                    <a:pt x="4358" y="1084"/>
                    <a:pt x="4358" y="1048"/>
                  </a:cubicBezTo>
                  <a:cubicBezTo>
                    <a:pt x="4358" y="465"/>
                    <a:pt x="3811" y="1"/>
                    <a:pt x="3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29" name="Google Shape;9729;p78"/>
            <p:cNvSpPr/>
            <p:nvPr/>
          </p:nvSpPr>
          <p:spPr>
            <a:xfrm>
              <a:off x="4919620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0" name="Google Shape;9730;p78"/>
            <p:cNvSpPr/>
            <p:nvPr/>
          </p:nvSpPr>
          <p:spPr>
            <a:xfrm>
              <a:off x="5031398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1" name="Google Shape;9731;p78"/>
            <p:cNvSpPr/>
            <p:nvPr/>
          </p:nvSpPr>
          <p:spPr>
            <a:xfrm>
              <a:off x="5070418" y="1552547"/>
              <a:ext cx="166394" cy="173969"/>
            </a:xfrm>
            <a:custGeom>
              <a:avLst/>
              <a:gdLst/>
              <a:ahLst/>
              <a:cxnLst/>
              <a:rect l="l" t="t" r="r" b="b"/>
              <a:pathLst>
                <a:path w="5228" h="5466" extrusionOk="0">
                  <a:moveTo>
                    <a:pt x="691" y="1"/>
                  </a:moveTo>
                  <a:cubicBezTo>
                    <a:pt x="298" y="1"/>
                    <a:pt x="1" y="310"/>
                    <a:pt x="1" y="679"/>
                  </a:cubicBezTo>
                  <a:lnTo>
                    <a:pt x="1" y="3501"/>
                  </a:lnTo>
                  <a:cubicBezTo>
                    <a:pt x="1" y="3882"/>
                    <a:pt x="322" y="4180"/>
                    <a:pt x="691" y="4180"/>
                  </a:cubicBezTo>
                  <a:lnTo>
                    <a:pt x="1001" y="4180"/>
                  </a:lnTo>
                  <a:lnTo>
                    <a:pt x="763" y="5144"/>
                  </a:lnTo>
                  <a:cubicBezTo>
                    <a:pt x="739" y="5251"/>
                    <a:pt x="775" y="5358"/>
                    <a:pt x="870" y="5418"/>
                  </a:cubicBezTo>
                  <a:cubicBezTo>
                    <a:pt x="918" y="5442"/>
                    <a:pt x="953" y="5466"/>
                    <a:pt x="1001" y="5466"/>
                  </a:cubicBezTo>
                  <a:cubicBezTo>
                    <a:pt x="1049" y="5466"/>
                    <a:pt x="1108" y="5442"/>
                    <a:pt x="1156" y="5418"/>
                  </a:cubicBezTo>
                  <a:lnTo>
                    <a:pt x="2846" y="4180"/>
                  </a:lnTo>
                  <a:lnTo>
                    <a:pt x="4549" y="4180"/>
                  </a:lnTo>
                  <a:cubicBezTo>
                    <a:pt x="4930" y="4180"/>
                    <a:pt x="5228" y="3870"/>
                    <a:pt x="5228" y="3501"/>
                  </a:cubicBezTo>
                  <a:lnTo>
                    <a:pt x="5228" y="679"/>
                  </a:lnTo>
                  <a:cubicBezTo>
                    <a:pt x="5228" y="310"/>
                    <a:pt x="4918" y="1"/>
                    <a:pt x="4549" y="1"/>
                  </a:cubicBezTo>
                  <a:cubicBezTo>
                    <a:pt x="4454" y="1"/>
                    <a:pt x="4382" y="72"/>
                    <a:pt x="4382" y="167"/>
                  </a:cubicBezTo>
                  <a:cubicBezTo>
                    <a:pt x="4382" y="251"/>
                    <a:pt x="4454" y="322"/>
                    <a:pt x="4549" y="322"/>
                  </a:cubicBezTo>
                  <a:cubicBezTo>
                    <a:pt x="4739" y="322"/>
                    <a:pt x="4906" y="489"/>
                    <a:pt x="4906" y="679"/>
                  </a:cubicBezTo>
                  <a:lnTo>
                    <a:pt x="4906" y="3489"/>
                  </a:lnTo>
                  <a:cubicBezTo>
                    <a:pt x="4906" y="3692"/>
                    <a:pt x="4739" y="3846"/>
                    <a:pt x="4549" y="3846"/>
                  </a:cubicBezTo>
                  <a:lnTo>
                    <a:pt x="2787" y="3846"/>
                  </a:lnTo>
                  <a:cubicBezTo>
                    <a:pt x="2763" y="3846"/>
                    <a:pt x="2715" y="3870"/>
                    <a:pt x="2704" y="3882"/>
                  </a:cubicBezTo>
                  <a:lnTo>
                    <a:pt x="1132" y="5013"/>
                  </a:lnTo>
                  <a:lnTo>
                    <a:pt x="1370" y="4049"/>
                  </a:lnTo>
                  <a:cubicBezTo>
                    <a:pt x="1394" y="4001"/>
                    <a:pt x="1370" y="3942"/>
                    <a:pt x="1346" y="3918"/>
                  </a:cubicBezTo>
                  <a:cubicBezTo>
                    <a:pt x="1310" y="3870"/>
                    <a:pt x="1275" y="3858"/>
                    <a:pt x="1215" y="3858"/>
                  </a:cubicBezTo>
                  <a:lnTo>
                    <a:pt x="691" y="3858"/>
                  </a:lnTo>
                  <a:cubicBezTo>
                    <a:pt x="501" y="3858"/>
                    <a:pt x="334" y="3692"/>
                    <a:pt x="334" y="3501"/>
                  </a:cubicBezTo>
                  <a:lnTo>
                    <a:pt x="334" y="679"/>
                  </a:lnTo>
                  <a:cubicBezTo>
                    <a:pt x="334" y="489"/>
                    <a:pt x="489" y="322"/>
                    <a:pt x="691" y="322"/>
                  </a:cubicBezTo>
                  <a:cubicBezTo>
                    <a:pt x="775" y="322"/>
                    <a:pt x="846" y="251"/>
                    <a:pt x="846" y="167"/>
                  </a:cubicBezTo>
                  <a:cubicBezTo>
                    <a:pt x="846" y="72"/>
                    <a:pt x="775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32" name="Google Shape;9732;p78"/>
          <p:cNvGrpSpPr/>
          <p:nvPr/>
        </p:nvGrpSpPr>
        <p:grpSpPr>
          <a:xfrm>
            <a:off x="7695311" y="1788717"/>
            <a:ext cx="476479" cy="476521"/>
            <a:chOff x="5771483" y="1515787"/>
            <a:chExt cx="357359" cy="357391"/>
          </a:xfrm>
          <a:solidFill>
            <a:schemeClr val="tx1"/>
          </a:solidFill>
        </p:grpSpPr>
        <p:sp>
          <p:nvSpPr>
            <p:cNvPr id="9733" name="Google Shape;9733;p78"/>
            <p:cNvSpPr/>
            <p:nvPr/>
          </p:nvSpPr>
          <p:spPr>
            <a:xfrm>
              <a:off x="5771483" y="1515787"/>
              <a:ext cx="357359" cy="357391"/>
            </a:xfrm>
            <a:custGeom>
              <a:avLst/>
              <a:gdLst/>
              <a:ahLst/>
              <a:cxnLst/>
              <a:rect l="l" t="t" r="r" b="b"/>
              <a:pathLst>
                <a:path w="11228" h="11229" extrusionOk="0">
                  <a:moveTo>
                    <a:pt x="6334" y="346"/>
                  </a:moveTo>
                  <a:cubicBezTo>
                    <a:pt x="6334" y="346"/>
                    <a:pt x="6346" y="346"/>
                    <a:pt x="6346" y="358"/>
                  </a:cubicBezTo>
                  <a:lnTo>
                    <a:pt x="6346" y="822"/>
                  </a:lnTo>
                  <a:cubicBezTo>
                    <a:pt x="6346" y="989"/>
                    <a:pt x="6454" y="1120"/>
                    <a:pt x="6608" y="1156"/>
                  </a:cubicBezTo>
                  <a:cubicBezTo>
                    <a:pt x="7132" y="1275"/>
                    <a:pt x="7644" y="1477"/>
                    <a:pt x="8097" y="1763"/>
                  </a:cubicBezTo>
                  <a:cubicBezTo>
                    <a:pt x="8157" y="1798"/>
                    <a:pt x="8225" y="1817"/>
                    <a:pt x="8290" y="1817"/>
                  </a:cubicBezTo>
                  <a:cubicBezTo>
                    <a:pt x="8377" y="1817"/>
                    <a:pt x="8459" y="1784"/>
                    <a:pt x="8513" y="1715"/>
                  </a:cubicBezTo>
                  <a:lnTo>
                    <a:pt x="8847" y="1394"/>
                  </a:lnTo>
                  <a:lnTo>
                    <a:pt x="8859" y="1394"/>
                  </a:lnTo>
                  <a:lnTo>
                    <a:pt x="9859" y="2382"/>
                  </a:lnTo>
                  <a:lnTo>
                    <a:pt x="9859" y="2406"/>
                  </a:lnTo>
                  <a:lnTo>
                    <a:pt x="9525" y="2727"/>
                  </a:lnTo>
                  <a:cubicBezTo>
                    <a:pt x="9406" y="2846"/>
                    <a:pt x="9394" y="3013"/>
                    <a:pt x="9490" y="3144"/>
                  </a:cubicBezTo>
                  <a:cubicBezTo>
                    <a:pt x="9787" y="3608"/>
                    <a:pt x="9978" y="4097"/>
                    <a:pt x="10097" y="4632"/>
                  </a:cubicBezTo>
                  <a:cubicBezTo>
                    <a:pt x="10121" y="4799"/>
                    <a:pt x="10264" y="4906"/>
                    <a:pt x="10418" y="4906"/>
                  </a:cubicBezTo>
                  <a:lnTo>
                    <a:pt x="10883" y="4906"/>
                  </a:lnTo>
                  <a:cubicBezTo>
                    <a:pt x="10883" y="4906"/>
                    <a:pt x="10895" y="4906"/>
                    <a:pt x="10895" y="4918"/>
                  </a:cubicBezTo>
                  <a:lnTo>
                    <a:pt x="10883" y="6335"/>
                  </a:lnTo>
                  <a:lnTo>
                    <a:pt x="10418" y="6335"/>
                  </a:lnTo>
                  <a:cubicBezTo>
                    <a:pt x="10264" y="6335"/>
                    <a:pt x="10121" y="6430"/>
                    <a:pt x="10097" y="6597"/>
                  </a:cubicBezTo>
                  <a:cubicBezTo>
                    <a:pt x="9978" y="7121"/>
                    <a:pt x="9763" y="7621"/>
                    <a:pt x="9490" y="8085"/>
                  </a:cubicBezTo>
                  <a:cubicBezTo>
                    <a:pt x="9394" y="8216"/>
                    <a:pt x="9406" y="8407"/>
                    <a:pt x="9525" y="8502"/>
                  </a:cubicBezTo>
                  <a:lnTo>
                    <a:pt x="9859" y="8835"/>
                  </a:lnTo>
                  <a:lnTo>
                    <a:pt x="9859" y="8847"/>
                  </a:lnTo>
                  <a:lnTo>
                    <a:pt x="8859" y="9847"/>
                  </a:lnTo>
                  <a:lnTo>
                    <a:pt x="8847" y="9847"/>
                  </a:lnTo>
                  <a:lnTo>
                    <a:pt x="8513" y="9514"/>
                  </a:lnTo>
                  <a:cubicBezTo>
                    <a:pt x="8447" y="9448"/>
                    <a:pt x="8370" y="9415"/>
                    <a:pt x="8290" y="9415"/>
                  </a:cubicBezTo>
                  <a:cubicBezTo>
                    <a:pt x="8226" y="9415"/>
                    <a:pt x="8160" y="9436"/>
                    <a:pt x="8097" y="9478"/>
                  </a:cubicBezTo>
                  <a:cubicBezTo>
                    <a:pt x="7644" y="9776"/>
                    <a:pt x="7144" y="9966"/>
                    <a:pt x="6608" y="10085"/>
                  </a:cubicBezTo>
                  <a:cubicBezTo>
                    <a:pt x="6454" y="10109"/>
                    <a:pt x="6346" y="10252"/>
                    <a:pt x="6346" y="10407"/>
                  </a:cubicBezTo>
                  <a:lnTo>
                    <a:pt x="6346" y="10871"/>
                  </a:lnTo>
                  <a:cubicBezTo>
                    <a:pt x="6346" y="10871"/>
                    <a:pt x="6346" y="10883"/>
                    <a:pt x="6334" y="10883"/>
                  </a:cubicBezTo>
                  <a:lnTo>
                    <a:pt x="4930" y="10883"/>
                  </a:lnTo>
                  <a:cubicBezTo>
                    <a:pt x="4930" y="10883"/>
                    <a:pt x="4918" y="10883"/>
                    <a:pt x="4918" y="10871"/>
                  </a:cubicBezTo>
                  <a:lnTo>
                    <a:pt x="4918" y="10407"/>
                  </a:lnTo>
                  <a:cubicBezTo>
                    <a:pt x="4918" y="10252"/>
                    <a:pt x="4810" y="10109"/>
                    <a:pt x="4644" y="10085"/>
                  </a:cubicBezTo>
                  <a:cubicBezTo>
                    <a:pt x="4132" y="9966"/>
                    <a:pt x="3620" y="9752"/>
                    <a:pt x="3156" y="9478"/>
                  </a:cubicBezTo>
                  <a:cubicBezTo>
                    <a:pt x="3096" y="9442"/>
                    <a:pt x="3036" y="9419"/>
                    <a:pt x="2977" y="9419"/>
                  </a:cubicBezTo>
                  <a:cubicBezTo>
                    <a:pt x="2894" y="9419"/>
                    <a:pt x="2798" y="9442"/>
                    <a:pt x="2739" y="9514"/>
                  </a:cubicBezTo>
                  <a:lnTo>
                    <a:pt x="2417" y="9847"/>
                  </a:lnTo>
                  <a:lnTo>
                    <a:pt x="2405" y="9847"/>
                  </a:lnTo>
                  <a:lnTo>
                    <a:pt x="1405" y="8847"/>
                  </a:lnTo>
                  <a:lnTo>
                    <a:pt x="1405" y="8835"/>
                  </a:lnTo>
                  <a:lnTo>
                    <a:pt x="1727" y="8502"/>
                  </a:lnTo>
                  <a:cubicBezTo>
                    <a:pt x="1846" y="8383"/>
                    <a:pt x="1870" y="8228"/>
                    <a:pt x="1774" y="8085"/>
                  </a:cubicBezTo>
                  <a:cubicBezTo>
                    <a:pt x="1477" y="7621"/>
                    <a:pt x="1286" y="7133"/>
                    <a:pt x="1167" y="6597"/>
                  </a:cubicBezTo>
                  <a:cubicBezTo>
                    <a:pt x="1131" y="6430"/>
                    <a:pt x="1000" y="6335"/>
                    <a:pt x="834" y="6335"/>
                  </a:cubicBezTo>
                  <a:lnTo>
                    <a:pt x="381" y="6335"/>
                  </a:lnTo>
                  <a:cubicBezTo>
                    <a:pt x="381" y="6335"/>
                    <a:pt x="358" y="6335"/>
                    <a:pt x="358" y="6311"/>
                  </a:cubicBezTo>
                  <a:lnTo>
                    <a:pt x="358" y="4918"/>
                  </a:lnTo>
                  <a:cubicBezTo>
                    <a:pt x="358" y="4918"/>
                    <a:pt x="358" y="4906"/>
                    <a:pt x="381" y="4906"/>
                  </a:cubicBezTo>
                  <a:lnTo>
                    <a:pt x="834" y="4906"/>
                  </a:lnTo>
                  <a:cubicBezTo>
                    <a:pt x="1000" y="4906"/>
                    <a:pt x="1131" y="4799"/>
                    <a:pt x="1167" y="4632"/>
                  </a:cubicBezTo>
                  <a:cubicBezTo>
                    <a:pt x="1286" y="4108"/>
                    <a:pt x="1489" y="3608"/>
                    <a:pt x="1774" y="3144"/>
                  </a:cubicBezTo>
                  <a:cubicBezTo>
                    <a:pt x="1870" y="3013"/>
                    <a:pt x="1846" y="2834"/>
                    <a:pt x="1727" y="2727"/>
                  </a:cubicBezTo>
                  <a:lnTo>
                    <a:pt x="1405" y="2406"/>
                  </a:lnTo>
                  <a:lnTo>
                    <a:pt x="1405" y="2382"/>
                  </a:lnTo>
                  <a:lnTo>
                    <a:pt x="2405" y="1394"/>
                  </a:lnTo>
                  <a:lnTo>
                    <a:pt x="2417" y="1394"/>
                  </a:lnTo>
                  <a:lnTo>
                    <a:pt x="2739" y="1715"/>
                  </a:lnTo>
                  <a:cubicBezTo>
                    <a:pt x="2807" y="1784"/>
                    <a:pt x="2891" y="1817"/>
                    <a:pt x="2975" y="1817"/>
                  </a:cubicBezTo>
                  <a:cubicBezTo>
                    <a:pt x="3037" y="1817"/>
                    <a:pt x="3100" y="1798"/>
                    <a:pt x="3156" y="1763"/>
                  </a:cubicBezTo>
                  <a:cubicBezTo>
                    <a:pt x="3620" y="1465"/>
                    <a:pt x="4108" y="1275"/>
                    <a:pt x="4644" y="1156"/>
                  </a:cubicBezTo>
                  <a:cubicBezTo>
                    <a:pt x="4810" y="1120"/>
                    <a:pt x="4918" y="989"/>
                    <a:pt x="4918" y="822"/>
                  </a:cubicBezTo>
                  <a:lnTo>
                    <a:pt x="4918" y="358"/>
                  </a:lnTo>
                  <a:cubicBezTo>
                    <a:pt x="4918" y="358"/>
                    <a:pt x="4918" y="346"/>
                    <a:pt x="4930" y="346"/>
                  </a:cubicBezTo>
                  <a:close/>
                  <a:moveTo>
                    <a:pt x="4918" y="1"/>
                  </a:moveTo>
                  <a:cubicBezTo>
                    <a:pt x="4727" y="1"/>
                    <a:pt x="4572" y="156"/>
                    <a:pt x="4572" y="346"/>
                  </a:cubicBezTo>
                  <a:lnTo>
                    <a:pt x="4572" y="810"/>
                  </a:lnTo>
                  <a:cubicBezTo>
                    <a:pt x="4572" y="810"/>
                    <a:pt x="4572" y="822"/>
                    <a:pt x="4560" y="822"/>
                  </a:cubicBezTo>
                  <a:cubicBezTo>
                    <a:pt x="3989" y="941"/>
                    <a:pt x="3453" y="1168"/>
                    <a:pt x="2965" y="1477"/>
                  </a:cubicBezTo>
                  <a:lnTo>
                    <a:pt x="2953" y="1477"/>
                  </a:lnTo>
                  <a:lnTo>
                    <a:pt x="2620" y="1156"/>
                  </a:lnTo>
                  <a:cubicBezTo>
                    <a:pt x="2554" y="1090"/>
                    <a:pt x="2471" y="1057"/>
                    <a:pt x="2386" y="1057"/>
                  </a:cubicBezTo>
                  <a:cubicBezTo>
                    <a:pt x="2301" y="1057"/>
                    <a:pt x="2215" y="1090"/>
                    <a:pt x="2143" y="1156"/>
                  </a:cubicBezTo>
                  <a:lnTo>
                    <a:pt x="1155" y="2144"/>
                  </a:lnTo>
                  <a:cubicBezTo>
                    <a:pt x="1012" y="2287"/>
                    <a:pt x="1012" y="2489"/>
                    <a:pt x="1155" y="2620"/>
                  </a:cubicBezTo>
                  <a:lnTo>
                    <a:pt x="1477" y="2954"/>
                  </a:lnTo>
                  <a:lnTo>
                    <a:pt x="1477" y="2965"/>
                  </a:lnTo>
                  <a:cubicBezTo>
                    <a:pt x="1167" y="3454"/>
                    <a:pt x="941" y="3989"/>
                    <a:pt x="822" y="4561"/>
                  </a:cubicBezTo>
                  <a:cubicBezTo>
                    <a:pt x="822" y="4561"/>
                    <a:pt x="822" y="4573"/>
                    <a:pt x="810" y="4573"/>
                  </a:cubicBezTo>
                  <a:lnTo>
                    <a:pt x="346" y="4573"/>
                  </a:lnTo>
                  <a:cubicBezTo>
                    <a:pt x="155" y="4573"/>
                    <a:pt x="0" y="4728"/>
                    <a:pt x="0" y="4918"/>
                  </a:cubicBezTo>
                  <a:lnTo>
                    <a:pt x="0" y="6311"/>
                  </a:lnTo>
                  <a:cubicBezTo>
                    <a:pt x="0" y="6513"/>
                    <a:pt x="155" y="6656"/>
                    <a:pt x="346" y="6656"/>
                  </a:cubicBezTo>
                  <a:lnTo>
                    <a:pt x="810" y="6656"/>
                  </a:lnTo>
                  <a:cubicBezTo>
                    <a:pt x="810" y="6656"/>
                    <a:pt x="822" y="6656"/>
                    <a:pt x="822" y="6680"/>
                  </a:cubicBezTo>
                  <a:cubicBezTo>
                    <a:pt x="941" y="7240"/>
                    <a:pt x="1167" y="7776"/>
                    <a:pt x="1477" y="8264"/>
                  </a:cubicBezTo>
                  <a:lnTo>
                    <a:pt x="1477" y="8288"/>
                  </a:lnTo>
                  <a:lnTo>
                    <a:pt x="1155" y="8609"/>
                  </a:lnTo>
                  <a:cubicBezTo>
                    <a:pt x="1012" y="8740"/>
                    <a:pt x="1012" y="8954"/>
                    <a:pt x="1155" y="9085"/>
                  </a:cubicBezTo>
                  <a:lnTo>
                    <a:pt x="2143" y="10085"/>
                  </a:lnTo>
                  <a:cubicBezTo>
                    <a:pt x="2215" y="10151"/>
                    <a:pt x="2301" y="10184"/>
                    <a:pt x="2386" y="10184"/>
                  </a:cubicBezTo>
                  <a:cubicBezTo>
                    <a:pt x="2471" y="10184"/>
                    <a:pt x="2554" y="10151"/>
                    <a:pt x="2620" y="10085"/>
                  </a:cubicBezTo>
                  <a:lnTo>
                    <a:pt x="2953" y="9752"/>
                  </a:lnTo>
                  <a:lnTo>
                    <a:pt x="2965" y="9752"/>
                  </a:lnTo>
                  <a:cubicBezTo>
                    <a:pt x="3453" y="10073"/>
                    <a:pt x="3989" y="10288"/>
                    <a:pt x="4560" y="10407"/>
                  </a:cubicBezTo>
                  <a:cubicBezTo>
                    <a:pt x="4560" y="10407"/>
                    <a:pt x="4572" y="10407"/>
                    <a:pt x="4572" y="10431"/>
                  </a:cubicBezTo>
                  <a:lnTo>
                    <a:pt x="4572" y="10883"/>
                  </a:lnTo>
                  <a:cubicBezTo>
                    <a:pt x="4572" y="11085"/>
                    <a:pt x="4727" y="11228"/>
                    <a:pt x="4918" y="11228"/>
                  </a:cubicBezTo>
                  <a:lnTo>
                    <a:pt x="6311" y="11228"/>
                  </a:lnTo>
                  <a:cubicBezTo>
                    <a:pt x="6513" y="11228"/>
                    <a:pt x="6656" y="11085"/>
                    <a:pt x="6656" y="10883"/>
                  </a:cubicBezTo>
                  <a:lnTo>
                    <a:pt x="6656" y="10431"/>
                  </a:lnTo>
                  <a:cubicBezTo>
                    <a:pt x="6656" y="10431"/>
                    <a:pt x="6656" y="10407"/>
                    <a:pt x="6668" y="10407"/>
                  </a:cubicBezTo>
                  <a:cubicBezTo>
                    <a:pt x="7239" y="10288"/>
                    <a:pt x="7775" y="10062"/>
                    <a:pt x="8263" y="9752"/>
                  </a:cubicBezTo>
                  <a:lnTo>
                    <a:pt x="8275" y="9752"/>
                  </a:lnTo>
                  <a:lnTo>
                    <a:pt x="8609" y="10085"/>
                  </a:lnTo>
                  <a:cubicBezTo>
                    <a:pt x="8674" y="10151"/>
                    <a:pt x="8760" y="10184"/>
                    <a:pt x="8847" y="10184"/>
                  </a:cubicBezTo>
                  <a:cubicBezTo>
                    <a:pt x="8933" y="10184"/>
                    <a:pt x="9019" y="10151"/>
                    <a:pt x="9085" y="10085"/>
                  </a:cubicBezTo>
                  <a:lnTo>
                    <a:pt x="10085" y="9085"/>
                  </a:lnTo>
                  <a:cubicBezTo>
                    <a:pt x="10216" y="8954"/>
                    <a:pt x="10216" y="8740"/>
                    <a:pt x="10085" y="8609"/>
                  </a:cubicBezTo>
                  <a:lnTo>
                    <a:pt x="9752" y="8288"/>
                  </a:lnTo>
                  <a:lnTo>
                    <a:pt x="9752" y="8264"/>
                  </a:lnTo>
                  <a:cubicBezTo>
                    <a:pt x="10061" y="7776"/>
                    <a:pt x="10287" y="7240"/>
                    <a:pt x="10406" y="6680"/>
                  </a:cubicBezTo>
                  <a:cubicBezTo>
                    <a:pt x="10406" y="6680"/>
                    <a:pt x="10406" y="6656"/>
                    <a:pt x="10418" y="6656"/>
                  </a:cubicBezTo>
                  <a:lnTo>
                    <a:pt x="10883" y="6656"/>
                  </a:lnTo>
                  <a:cubicBezTo>
                    <a:pt x="11073" y="6656"/>
                    <a:pt x="11228" y="6513"/>
                    <a:pt x="11228" y="6311"/>
                  </a:cubicBezTo>
                  <a:lnTo>
                    <a:pt x="11228" y="4918"/>
                  </a:lnTo>
                  <a:cubicBezTo>
                    <a:pt x="11228" y="4728"/>
                    <a:pt x="11073" y="4573"/>
                    <a:pt x="10883" y="4573"/>
                  </a:cubicBezTo>
                  <a:lnTo>
                    <a:pt x="10418" y="4573"/>
                  </a:lnTo>
                  <a:cubicBezTo>
                    <a:pt x="10418" y="4573"/>
                    <a:pt x="10406" y="4573"/>
                    <a:pt x="10406" y="4561"/>
                  </a:cubicBezTo>
                  <a:cubicBezTo>
                    <a:pt x="10287" y="3989"/>
                    <a:pt x="10061" y="3454"/>
                    <a:pt x="9752" y="2965"/>
                  </a:cubicBezTo>
                  <a:lnTo>
                    <a:pt x="9752" y="2954"/>
                  </a:lnTo>
                  <a:lnTo>
                    <a:pt x="10085" y="2620"/>
                  </a:lnTo>
                  <a:cubicBezTo>
                    <a:pt x="10216" y="2489"/>
                    <a:pt x="10216" y="2287"/>
                    <a:pt x="10085" y="2144"/>
                  </a:cubicBezTo>
                  <a:lnTo>
                    <a:pt x="9085" y="1156"/>
                  </a:lnTo>
                  <a:cubicBezTo>
                    <a:pt x="9019" y="1090"/>
                    <a:pt x="8933" y="1057"/>
                    <a:pt x="8847" y="1057"/>
                  </a:cubicBezTo>
                  <a:cubicBezTo>
                    <a:pt x="8760" y="1057"/>
                    <a:pt x="8674" y="1090"/>
                    <a:pt x="8609" y="1156"/>
                  </a:cubicBezTo>
                  <a:lnTo>
                    <a:pt x="8275" y="1477"/>
                  </a:lnTo>
                  <a:lnTo>
                    <a:pt x="8263" y="1477"/>
                  </a:lnTo>
                  <a:cubicBezTo>
                    <a:pt x="7775" y="1168"/>
                    <a:pt x="7239" y="941"/>
                    <a:pt x="6668" y="822"/>
                  </a:cubicBezTo>
                  <a:cubicBezTo>
                    <a:pt x="6668" y="822"/>
                    <a:pt x="6656" y="822"/>
                    <a:pt x="6656" y="810"/>
                  </a:cubicBezTo>
                  <a:lnTo>
                    <a:pt x="6656" y="346"/>
                  </a:lnTo>
                  <a:cubicBezTo>
                    <a:pt x="6656" y="156"/>
                    <a:pt x="6513" y="1"/>
                    <a:pt x="6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4" name="Google Shape;9734;p78"/>
            <p:cNvSpPr/>
            <p:nvPr/>
          </p:nvSpPr>
          <p:spPr>
            <a:xfrm>
              <a:off x="5837429" y="1583070"/>
              <a:ext cx="185713" cy="183613"/>
            </a:xfrm>
            <a:custGeom>
              <a:avLst/>
              <a:gdLst/>
              <a:ahLst/>
              <a:cxnLst/>
              <a:rect l="l" t="t" r="r" b="b"/>
              <a:pathLst>
                <a:path w="5835" h="5769" extrusionOk="0">
                  <a:moveTo>
                    <a:pt x="3566" y="1"/>
                  </a:moveTo>
                  <a:cubicBezTo>
                    <a:pt x="3505" y="1"/>
                    <a:pt x="3443" y="3"/>
                    <a:pt x="3381" y="6"/>
                  </a:cubicBezTo>
                  <a:cubicBezTo>
                    <a:pt x="2512" y="54"/>
                    <a:pt x="1703" y="411"/>
                    <a:pt x="1072" y="1030"/>
                  </a:cubicBezTo>
                  <a:cubicBezTo>
                    <a:pt x="464" y="1649"/>
                    <a:pt x="95" y="2459"/>
                    <a:pt x="48" y="3340"/>
                  </a:cubicBezTo>
                  <a:cubicBezTo>
                    <a:pt x="0" y="4209"/>
                    <a:pt x="286" y="5054"/>
                    <a:pt x="822" y="5709"/>
                  </a:cubicBezTo>
                  <a:cubicBezTo>
                    <a:pt x="845" y="5757"/>
                    <a:pt x="893" y="5769"/>
                    <a:pt x="953" y="5769"/>
                  </a:cubicBezTo>
                  <a:cubicBezTo>
                    <a:pt x="988" y="5769"/>
                    <a:pt x="1024" y="5745"/>
                    <a:pt x="1060" y="5733"/>
                  </a:cubicBezTo>
                  <a:cubicBezTo>
                    <a:pt x="1131" y="5673"/>
                    <a:pt x="1131" y="5566"/>
                    <a:pt x="1084" y="5495"/>
                  </a:cubicBezTo>
                  <a:cubicBezTo>
                    <a:pt x="595" y="4888"/>
                    <a:pt x="345" y="4126"/>
                    <a:pt x="393" y="3352"/>
                  </a:cubicBezTo>
                  <a:cubicBezTo>
                    <a:pt x="429" y="2566"/>
                    <a:pt x="762" y="1816"/>
                    <a:pt x="1310" y="1268"/>
                  </a:cubicBezTo>
                  <a:cubicBezTo>
                    <a:pt x="1857" y="720"/>
                    <a:pt x="2608" y="399"/>
                    <a:pt x="3393" y="351"/>
                  </a:cubicBezTo>
                  <a:cubicBezTo>
                    <a:pt x="3456" y="348"/>
                    <a:pt x="3518" y="346"/>
                    <a:pt x="3580" y="346"/>
                  </a:cubicBezTo>
                  <a:cubicBezTo>
                    <a:pt x="4291" y="346"/>
                    <a:pt x="4989" y="593"/>
                    <a:pt x="5536" y="1042"/>
                  </a:cubicBezTo>
                  <a:cubicBezTo>
                    <a:pt x="5567" y="1068"/>
                    <a:pt x="5605" y="1080"/>
                    <a:pt x="5642" y="1080"/>
                  </a:cubicBezTo>
                  <a:cubicBezTo>
                    <a:pt x="5692" y="1080"/>
                    <a:pt x="5741" y="1059"/>
                    <a:pt x="5775" y="1018"/>
                  </a:cubicBezTo>
                  <a:cubicBezTo>
                    <a:pt x="5834" y="947"/>
                    <a:pt x="5822" y="840"/>
                    <a:pt x="5751" y="780"/>
                  </a:cubicBezTo>
                  <a:cubicBezTo>
                    <a:pt x="5121" y="283"/>
                    <a:pt x="4358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5" name="Google Shape;9735;p78"/>
            <p:cNvSpPr/>
            <p:nvPr/>
          </p:nvSpPr>
          <p:spPr>
            <a:xfrm>
              <a:off x="5876068" y="1616584"/>
              <a:ext cx="186859" cy="189501"/>
            </a:xfrm>
            <a:custGeom>
              <a:avLst/>
              <a:gdLst/>
              <a:ahLst/>
              <a:cxnLst/>
              <a:rect l="l" t="t" r="r" b="b"/>
              <a:pathLst>
                <a:path w="5871" h="5954" extrusionOk="0">
                  <a:moveTo>
                    <a:pt x="3406" y="322"/>
                  </a:moveTo>
                  <a:lnTo>
                    <a:pt x="3406" y="1013"/>
                  </a:lnTo>
                  <a:cubicBezTo>
                    <a:pt x="3406" y="1108"/>
                    <a:pt x="3370" y="1227"/>
                    <a:pt x="3322" y="1322"/>
                  </a:cubicBezTo>
                  <a:lnTo>
                    <a:pt x="3239" y="1489"/>
                  </a:lnTo>
                  <a:cubicBezTo>
                    <a:pt x="3227" y="1513"/>
                    <a:pt x="3227" y="1525"/>
                    <a:pt x="3227" y="1561"/>
                  </a:cubicBezTo>
                  <a:lnTo>
                    <a:pt x="3227" y="1918"/>
                  </a:lnTo>
                  <a:cubicBezTo>
                    <a:pt x="3227" y="2156"/>
                    <a:pt x="3132" y="2382"/>
                    <a:pt x="2953" y="2561"/>
                  </a:cubicBezTo>
                  <a:cubicBezTo>
                    <a:pt x="2775" y="2715"/>
                    <a:pt x="2548" y="2811"/>
                    <a:pt x="2310" y="2811"/>
                  </a:cubicBezTo>
                  <a:cubicBezTo>
                    <a:pt x="1834" y="2799"/>
                    <a:pt x="1453" y="2370"/>
                    <a:pt x="1453" y="1882"/>
                  </a:cubicBezTo>
                  <a:lnTo>
                    <a:pt x="1453" y="1572"/>
                  </a:lnTo>
                  <a:cubicBezTo>
                    <a:pt x="1453" y="1549"/>
                    <a:pt x="1453" y="1525"/>
                    <a:pt x="1441" y="1501"/>
                  </a:cubicBezTo>
                  <a:lnTo>
                    <a:pt x="1334" y="1287"/>
                  </a:lnTo>
                  <a:cubicBezTo>
                    <a:pt x="1298" y="1215"/>
                    <a:pt x="1274" y="1132"/>
                    <a:pt x="1274" y="1049"/>
                  </a:cubicBezTo>
                  <a:lnTo>
                    <a:pt x="1274" y="1037"/>
                  </a:lnTo>
                  <a:cubicBezTo>
                    <a:pt x="1274" y="644"/>
                    <a:pt x="1584" y="322"/>
                    <a:pt x="1989" y="322"/>
                  </a:cubicBezTo>
                  <a:close/>
                  <a:moveTo>
                    <a:pt x="1989" y="3073"/>
                  </a:moveTo>
                  <a:cubicBezTo>
                    <a:pt x="2084" y="3108"/>
                    <a:pt x="2191" y="3132"/>
                    <a:pt x="2310" y="3132"/>
                  </a:cubicBezTo>
                  <a:lnTo>
                    <a:pt x="2358" y="3132"/>
                  </a:lnTo>
                  <a:cubicBezTo>
                    <a:pt x="2477" y="3132"/>
                    <a:pt x="2608" y="3120"/>
                    <a:pt x="2715" y="3073"/>
                  </a:cubicBezTo>
                  <a:lnTo>
                    <a:pt x="2715" y="3073"/>
                  </a:lnTo>
                  <a:cubicBezTo>
                    <a:pt x="2703" y="3132"/>
                    <a:pt x="2715" y="3180"/>
                    <a:pt x="2727" y="3227"/>
                  </a:cubicBezTo>
                  <a:lnTo>
                    <a:pt x="2596" y="3358"/>
                  </a:lnTo>
                  <a:cubicBezTo>
                    <a:pt x="2525" y="3430"/>
                    <a:pt x="2429" y="3466"/>
                    <a:pt x="2346" y="3466"/>
                  </a:cubicBezTo>
                  <a:cubicBezTo>
                    <a:pt x="2251" y="3466"/>
                    <a:pt x="2144" y="3418"/>
                    <a:pt x="2084" y="3358"/>
                  </a:cubicBezTo>
                  <a:lnTo>
                    <a:pt x="1953" y="3227"/>
                  </a:lnTo>
                  <a:cubicBezTo>
                    <a:pt x="1965" y="3180"/>
                    <a:pt x="1989" y="3120"/>
                    <a:pt x="1989" y="3073"/>
                  </a:cubicBezTo>
                  <a:close/>
                  <a:moveTo>
                    <a:pt x="2953" y="3489"/>
                  </a:moveTo>
                  <a:cubicBezTo>
                    <a:pt x="3001" y="3525"/>
                    <a:pt x="3048" y="3537"/>
                    <a:pt x="3108" y="3549"/>
                  </a:cubicBezTo>
                  <a:lnTo>
                    <a:pt x="3703" y="3716"/>
                  </a:lnTo>
                  <a:cubicBezTo>
                    <a:pt x="3846" y="3763"/>
                    <a:pt x="3965" y="3906"/>
                    <a:pt x="3965" y="4061"/>
                  </a:cubicBezTo>
                  <a:lnTo>
                    <a:pt x="3965" y="5192"/>
                  </a:lnTo>
                  <a:lnTo>
                    <a:pt x="3941" y="5192"/>
                  </a:lnTo>
                  <a:cubicBezTo>
                    <a:pt x="3822" y="5263"/>
                    <a:pt x="3703" y="5323"/>
                    <a:pt x="3560" y="5371"/>
                  </a:cubicBezTo>
                  <a:lnTo>
                    <a:pt x="3560" y="4370"/>
                  </a:lnTo>
                  <a:cubicBezTo>
                    <a:pt x="3560" y="4287"/>
                    <a:pt x="3489" y="4204"/>
                    <a:pt x="3406" y="4204"/>
                  </a:cubicBezTo>
                  <a:cubicBezTo>
                    <a:pt x="3310" y="4204"/>
                    <a:pt x="3239" y="4287"/>
                    <a:pt x="3239" y="4370"/>
                  </a:cubicBezTo>
                  <a:lnTo>
                    <a:pt x="3239" y="5490"/>
                  </a:lnTo>
                  <a:cubicBezTo>
                    <a:pt x="3001" y="5561"/>
                    <a:pt x="2763" y="5597"/>
                    <a:pt x="2513" y="5609"/>
                  </a:cubicBezTo>
                  <a:lnTo>
                    <a:pt x="2346" y="5609"/>
                  </a:lnTo>
                  <a:cubicBezTo>
                    <a:pt x="2048" y="5609"/>
                    <a:pt x="1751" y="5561"/>
                    <a:pt x="1453" y="5478"/>
                  </a:cubicBezTo>
                  <a:lnTo>
                    <a:pt x="1453" y="4359"/>
                  </a:lnTo>
                  <a:cubicBezTo>
                    <a:pt x="1453" y="4263"/>
                    <a:pt x="1382" y="4192"/>
                    <a:pt x="1286" y="4192"/>
                  </a:cubicBezTo>
                  <a:cubicBezTo>
                    <a:pt x="1203" y="4192"/>
                    <a:pt x="1120" y="4263"/>
                    <a:pt x="1120" y="4359"/>
                  </a:cubicBezTo>
                  <a:lnTo>
                    <a:pt x="1120" y="5359"/>
                  </a:lnTo>
                  <a:cubicBezTo>
                    <a:pt x="989" y="5299"/>
                    <a:pt x="870" y="5240"/>
                    <a:pt x="751" y="5180"/>
                  </a:cubicBezTo>
                  <a:lnTo>
                    <a:pt x="751" y="4061"/>
                  </a:lnTo>
                  <a:cubicBezTo>
                    <a:pt x="751" y="3894"/>
                    <a:pt x="858" y="3763"/>
                    <a:pt x="1024" y="3716"/>
                  </a:cubicBezTo>
                  <a:lnTo>
                    <a:pt x="1620" y="3549"/>
                  </a:lnTo>
                  <a:cubicBezTo>
                    <a:pt x="1655" y="3537"/>
                    <a:pt x="1715" y="3513"/>
                    <a:pt x="1763" y="3489"/>
                  </a:cubicBezTo>
                  <a:lnTo>
                    <a:pt x="1870" y="3597"/>
                  </a:lnTo>
                  <a:cubicBezTo>
                    <a:pt x="2001" y="3727"/>
                    <a:pt x="2179" y="3811"/>
                    <a:pt x="2358" y="3811"/>
                  </a:cubicBezTo>
                  <a:cubicBezTo>
                    <a:pt x="2537" y="3811"/>
                    <a:pt x="2715" y="3727"/>
                    <a:pt x="2846" y="3597"/>
                  </a:cubicBezTo>
                  <a:lnTo>
                    <a:pt x="2953" y="3489"/>
                  </a:lnTo>
                  <a:close/>
                  <a:moveTo>
                    <a:pt x="1953" y="1"/>
                  </a:moveTo>
                  <a:cubicBezTo>
                    <a:pt x="1382" y="1"/>
                    <a:pt x="917" y="453"/>
                    <a:pt x="917" y="1037"/>
                  </a:cubicBezTo>
                  <a:lnTo>
                    <a:pt x="917" y="1049"/>
                  </a:lnTo>
                  <a:cubicBezTo>
                    <a:pt x="917" y="1191"/>
                    <a:pt x="941" y="1322"/>
                    <a:pt x="1001" y="1441"/>
                  </a:cubicBezTo>
                  <a:lnTo>
                    <a:pt x="1096" y="1608"/>
                  </a:lnTo>
                  <a:lnTo>
                    <a:pt x="1096" y="1870"/>
                  </a:lnTo>
                  <a:cubicBezTo>
                    <a:pt x="1096" y="2299"/>
                    <a:pt x="1298" y="2680"/>
                    <a:pt x="1620" y="2918"/>
                  </a:cubicBezTo>
                  <a:lnTo>
                    <a:pt x="1620" y="3061"/>
                  </a:lnTo>
                  <a:cubicBezTo>
                    <a:pt x="1620" y="3156"/>
                    <a:pt x="1548" y="3227"/>
                    <a:pt x="1477" y="3239"/>
                  </a:cubicBezTo>
                  <a:lnTo>
                    <a:pt x="882" y="3406"/>
                  </a:lnTo>
                  <a:cubicBezTo>
                    <a:pt x="584" y="3489"/>
                    <a:pt x="381" y="3763"/>
                    <a:pt x="381" y="4073"/>
                  </a:cubicBezTo>
                  <a:lnTo>
                    <a:pt x="381" y="4966"/>
                  </a:lnTo>
                  <a:cubicBezTo>
                    <a:pt x="346" y="4954"/>
                    <a:pt x="334" y="4918"/>
                    <a:pt x="298" y="4906"/>
                  </a:cubicBezTo>
                  <a:cubicBezTo>
                    <a:pt x="268" y="4881"/>
                    <a:pt x="232" y="4869"/>
                    <a:pt x="196" y="4869"/>
                  </a:cubicBezTo>
                  <a:cubicBezTo>
                    <a:pt x="146" y="4869"/>
                    <a:pt x="95" y="4893"/>
                    <a:pt x="60" y="4942"/>
                  </a:cubicBezTo>
                  <a:cubicBezTo>
                    <a:pt x="0" y="5013"/>
                    <a:pt x="24" y="5121"/>
                    <a:pt x="96" y="5180"/>
                  </a:cubicBezTo>
                  <a:cubicBezTo>
                    <a:pt x="727" y="5680"/>
                    <a:pt x="1501" y="5954"/>
                    <a:pt x="2298" y="5954"/>
                  </a:cubicBezTo>
                  <a:lnTo>
                    <a:pt x="2477" y="5954"/>
                  </a:lnTo>
                  <a:cubicBezTo>
                    <a:pt x="3334" y="5906"/>
                    <a:pt x="4156" y="5549"/>
                    <a:pt x="4787" y="4918"/>
                  </a:cubicBezTo>
                  <a:cubicBezTo>
                    <a:pt x="5394" y="4311"/>
                    <a:pt x="5763" y="3489"/>
                    <a:pt x="5811" y="2620"/>
                  </a:cubicBezTo>
                  <a:cubicBezTo>
                    <a:pt x="5870" y="1763"/>
                    <a:pt x="5596" y="918"/>
                    <a:pt x="5049" y="251"/>
                  </a:cubicBezTo>
                  <a:cubicBezTo>
                    <a:pt x="5014" y="209"/>
                    <a:pt x="4967" y="192"/>
                    <a:pt x="4917" y="192"/>
                  </a:cubicBezTo>
                  <a:cubicBezTo>
                    <a:pt x="4882" y="192"/>
                    <a:pt x="4845" y="200"/>
                    <a:pt x="4811" y="215"/>
                  </a:cubicBezTo>
                  <a:cubicBezTo>
                    <a:pt x="4739" y="275"/>
                    <a:pt x="4739" y="382"/>
                    <a:pt x="4787" y="453"/>
                  </a:cubicBezTo>
                  <a:cubicBezTo>
                    <a:pt x="5275" y="1072"/>
                    <a:pt x="5525" y="1822"/>
                    <a:pt x="5489" y="2596"/>
                  </a:cubicBezTo>
                  <a:cubicBezTo>
                    <a:pt x="5442" y="3394"/>
                    <a:pt x="5108" y="4132"/>
                    <a:pt x="4561" y="4680"/>
                  </a:cubicBezTo>
                  <a:cubicBezTo>
                    <a:pt x="4453" y="4787"/>
                    <a:pt x="4358" y="4882"/>
                    <a:pt x="4239" y="4966"/>
                  </a:cubicBezTo>
                  <a:lnTo>
                    <a:pt x="4239" y="4073"/>
                  </a:lnTo>
                  <a:cubicBezTo>
                    <a:pt x="4239" y="3763"/>
                    <a:pt x="4025" y="3489"/>
                    <a:pt x="3727" y="3406"/>
                  </a:cubicBezTo>
                  <a:lnTo>
                    <a:pt x="3132" y="3239"/>
                  </a:lnTo>
                  <a:cubicBezTo>
                    <a:pt x="3060" y="3216"/>
                    <a:pt x="3001" y="3144"/>
                    <a:pt x="3001" y="3061"/>
                  </a:cubicBezTo>
                  <a:lnTo>
                    <a:pt x="3001" y="2930"/>
                  </a:lnTo>
                  <a:cubicBezTo>
                    <a:pt x="3060" y="2882"/>
                    <a:pt x="3108" y="2858"/>
                    <a:pt x="3156" y="2799"/>
                  </a:cubicBezTo>
                  <a:cubicBezTo>
                    <a:pt x="3394" y="2561"/>
                    <a:pt x="3537" y="2263"/>
                    <a:pt x="3537" y="1918"/>
                  </a:cubicBezTo>
                  <a:lnTo>
                    <a:pt x="3537" y="1608"/>
                  </a:lnTo>
                  <a:lnTo>
                    <a:pt x="3596" y="1465"/>
                  </a:lnTo>
                  <a:cubicBezTo>
                    <a:pt x="3668" y="1322"/>
                    <a:pt x="3703" y="1168"/>
                    <a:pt x="3703" y="1013"/>
                  </a:cubicBezTo>
                  <a:lnTo>
                    <a:pt x="3703" y="156"/>
                  </a:lnTo>
                  <a:cubicBezTo>
                    <a:pt x="3703" y="72"/>
                    <a:pt x="3620" y="1"/>
                    <a:pt x="3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6" name="Google Shape;9736;p78"/>
            <p:cNvSpPr/>
            <p:nvPr/>
          </p:nvSpPr>
          <p:spPr>
            <a:xfrm>
              <a:off x="5928360" y="1644624"/>
              <a:ext cx="45131" cy="16328"/>
            </a:xfrm>
            <a:custGeom>
              <a:avLst/>
              <a:gdLst/>
              <a:ahLst/>
              <a:cxnLst/>
              <a:rect l="l" t="t" r="r" b="b"/>
              <a:pathLst>
                <a:path w="1418" h="513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346" y="334"/>
                    <a:pt x="882" y="370"/>
                    <a:pt x="1144" y="501"/>
                  </a:cubicBezTo>
                  <a:cubicBezTo>
                    <a:pt x="1179" y="513"/>
                    <a:pt x="1191" y="513"/>
                    <a:pt x="1227" y="513"/>
                  </a:cubicBezTo>
                  <a:cubicBezTo>
                    <a:pt x="1286" y="513"/>
                    <a:pt x="1346" y="489"/>
                    <a:pt x="1370" y="430"/>
                  </a:cubicBezTo>
                  <a:cubicBezTo>
                    <a:pt x="1417" y="334"/>
                    <a:pt x="1370" y="227"/>
                    <a:pt x="1298" y="203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37" name="Google Shape;9737;p78"/>
          <p:cNvGrpSpPr/>
          <p:nvPr/>
        </p:nvGrpSpPr>
        <p:grpSpPr>
          <a:xfrm>
            <a:off x="9495559" y="1812480"/>
            <a:ext cx="428483" cy="428483"/>
            <a:chOff x="7121669" y="1533610"/>
            <a:chExt cx="321362" cy="321362"/>
          </a:xfrm>
          <a:solidFill>
            <a:schemeClr val="tx1"/>
          </a:solidFill>
        </p:grpSpPr>
        <p:sp>
          <p:nvSpPr>
            <p:cNvPr id="9738" name="Google Shape;9738;p78"/>
            <p:cNvSpPr/>
            <p:nvPr/>
          </p:nvSpPr>
          <p:spPr>
            <a:xfrm>
              <a:off x="7121669" y="1600289"/>
              <a:ext cx="142142" cy="192556"/>
            </a:xfrm>
            <a:custGeom>
              <a:avLst/>
              <a:gdLst/>
              <a:ahLst/>
              <a:cxnLst/>
              <a:rect l="l" t="t" r="r" b="b"/>
              <a:pathLst>
                <a:path w="4466" h="6050" extrusionOk="0">
                  <a:moveTo>
                    <a:pt x="2346" y="275"/>
                  </a:moveTo>
                  <a:cubicBezTo>
                    <a:pt x="2929" y="275"/>
                    <a:pt x="3406" y="751"/>
                    <a:pt x="3406" y="1322"/>
                  </a:cubicBezTo>
                  <a:lnTo>
                    <a:pt x="3406" y="1608"/>
                  </a:lnTo>
                  <a:lnTo>
                    <a:pt x="3382" y="1608"/>
                  </a:lnTo>
                  <a:cubicBezTo>
                    <a:pt x="3048" y="1537"/>
                    <a:pt x="2941" y="1108"/>
                    <a:pt x="2941" y="1108"/>
                  </a:cubicBezTo>
                  <a:cubicBezTo>
                    <a:pt x="2929" y="1049"/>
                    <a:pt x="2882" y="1001"/>
                    <a:pt x="2822" y="989"/>
                  </a:cubicBezTo>
                  <a:cubicBezTo>
                    <a:pt x="2809" y="984"/>
                    <a:pt x="2796" y="981"/>
                    <a:pt x="2783" y="981"/>
                  </a:cubicBezTo>
                  <a:cubicBezTo>
                    <a:pt x="2738" y="981"/>
                    <a:pt x="2695" y="1011"/>
                    <a:pt x="2667" y="1049"/>
                  </a:cubicBezTo>
                  <a:cubicBezTo>
                    <a:pt x="2155" y="1608"/>
                    <a:pt x="1262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1" y="275"/>
                  </a:cubicBezTo>
                  <a:close/>
                  <a:moveTo>
                    <a:pt x="1096" y="2049"/>
                  </a:moveTo>
                  <a:lnTo>
                    <a:pt x="1096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36" y="2084"/>
                    <a:pt x="1096" y="2049"/>
                  </a:cubicBezTo>
                  <a:close/>
                  <a:moveTo>
                    <a:pt x="3394" y="2061"/>
                  </a:moveTo>
                  <a:cubicBezTo>
                    <a:pt x="3441" y="2084"/>
                    <a:pt x="3477" y="2144"/>
                    <a:pt x="3477" y="2215"/>
                  </a:cubicBezTo>
                  <a:cubicBezTo>
                    <a:pt x="3477" y="2299"/>
                    <a:pt x="3453" y="2358"/>
                    <a:pt x="3394" y="2382"/>
                  </a:cubicBezTo>
                  <a:lnTo>
                    <a:pt x="3394" y="2061"/>
                  </a:lnTo>
                  <a:close/>
                  <a:moveTo>
                    <a:pt x="2632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51" y="3263"/>
                    <a:pt x="2346" y="3263"/>
                  </a:cubicBezTo>
                  <a:lnTo>
                    <a:pt x="2155" y="3263"/>
                  </a:lnTo>
                  <a:cubicBezTo>
                    <a:pt x="1739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79" y="1894"/>
                    <a:pt x="2227" y="1799"/>
                    <a:pt x="2632" y="1442"/>
                  </a:cubicBezTo>
                  <a:close/>
                  <a:moveTo>
                    <a:pt x="2536" y="3573"/>
                  </a:moveTo>
                  <a:lnTo>
                    <a:pt x="2536" y="3775"/>
                  </a:lnTo>
                  <a:lnTo>
                    <a:pt x="2251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46" y="3585"/>
                  </a:lnTo>
                  <a:cubicBezTo>
                    <a:pt x="2405" y="3585"/>
                    <a:pt x="2465" y="3585"/>
                    <a:pt x="2536" y="3573"/>
                  </a:cubicBezTo>
                  <a:close/>
                  <a:moveTo>
                    <a:pt x="2846" y="3906"/>
                  </a:moveTo>
                  <a:lnTo>
                    <a:pt x="2941" y="3989"/>
                  </a:lnTo>
                  <a:lnTo>
                    <a:pt x="2727" y="4454"/>
                  </a:lnTo>
                  <a:lnTo>
                    <a:pt x="2667" y="4406"/>
                  </a:lnTo>
                  <a:lnTo>
                    <a:pt x="2489" y="4275"/>
                  </a:lnTo>
                  <a:lnTo>
                    <a:pt x="2810" y="3930"/>
                  </a:lnTo>
                  <a:lnTo>
                    <a:pt x="2846" y="3906"/>
                  </a:lnTo>
                  <a:close/>
                  <a:moveTo>
                    <a:pt x="1655" y="3918"/>
                  </a:moveTo>
                  <a:cubicBezTo>
                    <a:pt x="1655" y="3942"/>
                    <a:pt x="1667" y="3966"/>
                    <a:pt x="1691" y="3989"/>
                  </a:cubicBezTo>
                  <a:lnTo>
                    <a:pt x="2012" y="4287"/>
                  </a:lnTo>
                  <a:lnTo>
                    <a:pt x="1774" y="4466"/>
                  </a:lnTo>
                  <a:lnTo>
                    <a:pt x="1536" y="3989"/>
                  </a:lnTo>
                  <a:lnTo>
                    <a:pt x="1655" y="3918"/>
                  </a:lnTo>
                  <a:close/>
                  <a:moveTo>
                    <a:pt x="2227" y="4490"/>
                  </a:moveTo>
                  <a:lnTo>
                    <a:pt x="2370" y="4597"/>
                  </a:lnTo>
                  <a:lnTo>
                    <a:pt x="2322" y="4704"/>
                  </a:lnTo>
                  <a:lnTo>
                    <a:pt x="2155" y="4704"/>
                  </a:lnTo>
                  <a:lnTo>
                    <a:pt x="2108" y="4585"/>
                  </a:lnTo>
                  <a:lnTo>
                    <a:pt x="2227" y="4490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51" y="4835"/>
                  </a:lnTo>
                  <a:cubicBezTo>
                    <a:pt x="1774" y="4835"/>
                    <a:pt x="1786" y="4823"/>
                    <a:pt x="1798" y="4823"/>
                  </a:cubicBezTo>
                  <a:lnTo>
                    <a:pt x="1846" y="4799"/>
                  </a:lnTo>
                  <a:close/>
                  <a:moveTo>
                    <a:pt x="2632" y="4799"/>
                  </a:moveTo>
                  <a:lnTo>
                    <a:pt x="2679" y="4823"/>
                  </a:lnTo>
                  <a:cubicBezTo>
                    <a:pt x="2691" y="4835"/>
                    <a:pt x="2703" y="4835"/>
                    <a:pt x="2739" y="4847"/>
                  </a:cubicBezTo>
                  <a:lnTo>
                    <a:pt x="2644" y="5156"/>
                  </a:lnTo>
                  <a:lnTo>
                    <a:pt x="2608" y="4882"/>
                  </a:lnTo>
                  <a:lnTo>
                    <a:pt x="2632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3" y="4156"/>
                  </a:moveTo>
                  <a:lnTo>
                    <a:pt x="3620" y="4299"/>
                  </a:lnTo>
                  <a:lnTo>
                    <a:pt x="3632" y="4299"/>
                  </a:lnTo>
                  <a:cubicBezTo>
                    <a:pt x="3644" y="4323"/>
                    <a:pt x="4156" y="4501"/>
                    <a:pt x="4156" y="5121"/>
                  </a:cubicBezTo>
                  <a:lnTo>
                    <a:pt x="4156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56" y="4930"/>
                    <a:pt x="3572" y="4930"/>
                  </a:cubicBezTo>
                  <a:cubicBezTo>
                    <a:pt x="3477" y="4930"/>
                    <a:pt x="3406" y="5001"/>
                    <a:pt x="3406" y="5097"/>
                  </a:cubicBezTo>
                  <a:lnTo>
                    <a:pt x="3406" y="5728"/>
                  </a:lnTo>
                  <a:lnTo>
                    <a:pt x="2810" y="5728"/>
                  </a:lnTo>
                  <a:lnTo>
                    <a:pt x="3263" y="4156"/>
                  </a:lnTo>
                  <a:close/>
                  <a:moveTo>
                    <a:pt x="2179" y="1"/>
                  </a:moveTo>
                  <a:cubicBezTo>
                    <a:pt x="1429" y="1"/>
                    <a:pt x="810" y="608"/>
                    <a:pt x="810" y="1370"/>
                  </a:cubicBezTo>
                  <a:lnTo>
                    <a:pt x="810" y="1870"/>
                  </a:lnTo>
                  <a:cubicBezTo>
                    <a:pt x="739" y="1965"/>
                    <a:pt x="679" y="2084"/>
                    <a:pt x="679" y="2215"/>
                  </a:cubicBezTo>
                  <a:cubicBezTo>
                    <a:pt x="679" y="2465"/>
                    <a:pt x="858" y="2680"/>
                    <a:pt x="1096" y="2727"/>
                  </a:cubicBezTo>
                  <a:cubicBezTo>
                    <a:pt x="1155" y="3037"/>
                    <a:pt x="1346" y="3299"/>
                    <a:pt x="1631" y="3454"/>
                  </a:cubicBezTo>
                  <a:lnTo>
                    <a:pt x="1631" y="3525"/>
                  </a:lnTo>
                  <a:lnTo>
                    <a:pt x="1274" y="3763"/>
                  </a:lnTo>
                  <a:lnTo>
                    <a:pt x="1262" y="3763"/>
                  </a:lnTo>
                  <a:lnTo>
                    <a:pt x="727" y="3989"/>
                  </a:lnTo>
                  <a:cubicBezTo>
                    <a:pt x="477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55" y="6025"/>
                  </a:cubicBezTo>
                  <a:lnTo>
                    <a:pt x="1203" y="6025"/>
                  </a:lnTo>
                  <a:cubicBezTo>
                    <a:pt x="1286" y="6025"/>
                    <a:pt x="1370" y="5954"/>
                    <a:pt x="1370" y="5859"/>
                  </a:cubicBezTo>
                  <a:cubicBezTo>
                    <a:pt x="1370" y="5775"/>
                    <a:pt x="1286" y="5704"/>
                    <a:pt x="1203" y="5704"/>
                  </a:cubicBezTo>
                  <a:lnTo>
                    <a:pt x="1048" y="5704"/>
                  </a:lnTo>
                  <a:lnTo>
                    <a:pt x="1048" y="5061"/>
                  </a:lnTo>
                  <a:cubicBezTo>
                    <a:pt x="1048" y="4966"/>
                    <a:pt x="977" y="4894"/>
                    <a:pt x="893" y="4894"/>
                  </a:cubicBezTo>
                  <a:cubicBezTo>
                    <a:pt x="798" y="4894"/>
                    <a:pt x="727" y="4966"/>
                    <a:pt x="727" y="5061"/>
                  </a:cubicBezTo>
                  <a:lnTo>
                    <a:pt x="727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798" y="4275"/>
                    <a:pt x="834" y="4275"/>
                  </a:cubicBezTo>
                  <a:lnTo>
                    <a:pt x="846" y="4275"/>
                  </a:lnTo>
                  <a:lnTo>
                    <a:pt x="1227" y="4109"/>
                  </a:lnTo>
                  <a:lnTo>
                    <a:pt x="1679" y="5704"/>
                  </a:lnTo>
                  <a:cubicBezTo>
                    <a:pt x="1608" y="5716"/>
                    <a:pt x="1560" y="5775"/>
                    <a:pt x="1560" y="5847"/>
                  </a:cubicBezTo>
                  <a:cubicBezTo>
                    <a:pt x="1560" y="5942"/>
                    <a:pt x="1631" y="6013"/>
                    <a:pt x="1727" y="6013"/>
                  </a:cubicBezTo>
                  <a:lnTo>
                    <a:pt x="1893" y="6049"/>
                  </a:lnTo>
                  <a:lnTo>
                    <a:pt x="4298" y="6049"/>
                  </a:lnTo>
                  <a:cubicBezTo>
                    <a:pt x="4394" y="6049"/>
                    <a:pt x="4465" y="5966"/>
                    <a:pt x="4465" y="5883"/>
                  </a:cubicBezTo>
                  <a:lnTo>
                    <a:pt x="4465" y="5121"/>
                  </a:lnTo>
                  <a:cubicBezTo>
                    <a:pt x="4465" y="4430"/>
                    <a:pt x="3989" y="4097"/>
                    <a:pt x="3727" y="4001"/>
                  </a:cubicBezTo>
                  <a:lnTo>
                    <a:pt x="3203" y="3775"/>
                  </a:lnTo>
                  <a:lnTo>
                    <a:pt x="2834" y="3537"/>
                  </a:lnTo>
                  <a:lnTo>
                    <a:pt x="2834" y="3454"/>
                  </a:lnTo>
                  <a:cubicBezTo>
                    <a:pt x="3108" y="3299"/>
                    <a:pt x="3310" y="3037"/>
                    <a:pt x="3370" y="2727"/>
                  </a:cubicBezTo>
                  <a:cubicBezTo>
                    <a:pt x="3608" y="2680"/>
                    <a:pt x="3787" y="2465"/>
                    <a:pt x="3787" y="2215"/>
                  </a:cubicBezTo>
                  <a:cubicBezTo>
                    <a:pt x="3787" y="2084"/>
                    <a:pt x="3751" y="1965"/>
                    <a:pt x="3656" y="1870"/>
                  </a:cubicBezTo>
                  <a:lnTo>
                    <a:pt x="3656" y="1370"/>
                  </a:lnTo>
                  <a:cubicBezTo>
                    <a:pt x="3656" y="608"/>
                    <a:pt x="3048" y="1"/>
                    <a:pt x="2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39" name="Google Shape;9739;p78"/>
            <p:cNvSpPr/>
            <p:nvPr/>
          </p:nvSpPr>
          <p:spPr>
            <a:xfrm>
              <a:off x="7170938" y="1533610"/>
              <a:ext cx="223206" cy="53852"/>
            </a:xfrm>
            <a:custGeom>
              <a:avLst/>
              <a:gdLst/>
              <a:ahLst/>
              <a:cxnLst/>
              <a:rect l="l" t="t" r="r" b="b"/>
              <a:pathLst>
                <a:path w="7013" h="1692" extrusionOk="0">
                  <a:moveTo>
                    <a:pt x="3512" y="0"/>
                  </a:moveTo>
                  <a:cubicBezTo>
                    <a:pt x="2227" y="0"/>
                    <a:pt x="1000" y="477"/>
                    <a:pt x="72" y="1358"/>
                  </a:cubicBezTo>
                  <a:cubicBezTo>
                    <a:pt x="12" y="1405"/>
                    <a:pt x="0" y="1512"/>
                    <a:pt x="72" y="1572"/>
                  </a:cubicBezTo>
                  <a:cubicBezTo>
                    <a:pt x="92" y="1625"/>
                    <a:pt x="130" y="1649"/>
                    <a:pt x="171" y="1649"/>
                  </a:cubicBezTo>
                  <a:cubicBezTo>
                    <a:pt x="203" y="1649"/>
                    <a:pt x="236" y="1634"/>
                    <a:pt x="262" y="1608"/>
                  </a:cubicBezTo>
                  <a:cubicBezTo>
                    <a:pt x="1143" y="786"/>
                    <a:pt x="2286" y="322"/>
                    <a:pt x="3501" y="322"/>
                  </a:cubicBezTo>
                  <a:cubicBezTo>
                    <a:pt x="4584" y="322"/>
                    <a:pt x="5608" y="691"/>
                    <a:pt x="6453" y="1370"/>
                  </a:cubicBezTo>
                  <a:lnTo>
                    <a:pt x="6203" y="1370"/>
                  </a:lnTo>
                  <a:cubicBezTo>
                    <a:pt x="6120" y="1370"/>
                    <a:pt x="6037" y="1441"/>
                    <a:pt x="6037" y="1536"/>
                  </a:cubicBezTo>
                  <a:cubicBezTo>
                    <a:pt x="6037" y="1620"/>
                    <a:pt x="6120" y="1691"/>
                    <a:pt x="6203" y="1691"/>
                  </a:cubicBezTo>
                  <a:lnTo>
                    <a:pt x="6846" y="1691"/>
                  </a:lnTo>
                  <a:cubicBezTo>
                    <a:pt x="6930" y="1691"/>
                    <a:pt x="7013" y="1620"/>
                    <a:pt x="7013" y="1536"/>
                  </a:cubicBezTo>
                  <a:lnTo>
                    <a:pt x="7013" y="953"/>
                  </a:lnTo>
                  <a:cubicBezTo>
                    <a:pt x="7013" y="858"/>
                    <a:pt x="6930" y="786"/>
                    <a:pt x="6846" y="786"/>
                  </a:cubicBezTo>
                  <a:cubicBezTo>
                    <a:pt x="6751" y="786"/>
                    <a:pt x="6680" y="858"/>
                    <a:pt x="6680" y="953"/>
                  </a:cubicBezTo>
                  <a:lnTo>
                    <a:pt x="6680" y="1131"/>
                  </a:lnTo>
                  <a:cubicBezTo>
                    <a:pt x="5787" y="405"/>
                    <a:pt x="4667" y="0"/>
                    <a:pt x="3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0" name="Google Shape;9740;p78"/>
            <p:cNvSpPr/>
            <p:nvPr/>
          </p:nvSpPr>
          <p:spPr>
            <a:xfrm>
              <a:off x="7175107" y="1804558"/>
              <a:ext cx="215249" cy="50415"/>
            </a:xfrm>
            <a:custGeom>
              <a:avLst/>
              <a:gdLst/>
              <a:ahLst/>
              <a:cxnLst/>
              <a:rect l="l" t="t" r="r" b="b"/>
              <a:pathLst>
                <a:path w="6763" h="158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738"/>
                  </a:lnTo>
                  <a:cubicBezTo>
                    <a:pt x="0" y="834"/>
                    <a:pt x="72" y="905"/>
                    <a:pt x="167" y="905"/>
                  </a:cubicBezTo>
                  <a:cubicBezTo>
                    <a:pt x="250" y="905"/>
                    <a:pt x="333" y="834"/>
                    <a:pt x="333" y="738"/>
                  </a:cubicBezTo>
                  <a:lnTo>
                    <a:pt x="333" y="560"/>
                  </a:lnTo>
                  <a:cubicBezTo>
                    <a:pt x="1203" y="1215"/>
                    <a:pt x="2262" y="1584"/>
                    <a:pt x="3381" y="1584"/>
                  </a:cubicBezTo>
                  <a:cubicBezTo>
                    <a:pt x="4596" y="1584"/>
                    <a:pt x="5775" y="1143"/>
                    <a:pt x="6680" y="357"/>
                  </a:cubicBezTo>
                  <a:cubicBezTo>
                    <a:pt x="6739" y="298"/>
                    <a:pt x="6763" y="191"/>
                    <a:pt x="6691" y="131"/>
                  </a:cubicBezTo>
                  <a:cubicBezTo>
                    <a:pt x="6652" y="92"/>
                    <a:pt x="6609" y="74"/>
                    <a:pt x="6567" y="74"/>
                  </a:cubicBezTo>
                  <a:cubicBezTo>
                    <a:pt x="6532" y="74"/>
                    <a:pt x="6497" y="86"/>
                    <a:pt x="6465" y="107"/>
                  </a:cubicBezTo>
                  <a:cubicBezTo>
                    <a:pt x="5596" y="846"/>
                    <a:pt x="4501" y="1262"/>
                    <a:pt x="3370" y="1262"/>
                  </a:cubicBezTo>
                  <a:cubicBezTo>
                    <a:pt x="2334" y="1262"/>
                    <a:pt x="1346" y="941"/>
                    <a:pt x="536" y="322"/>
                  </a:cubicBezTo>
                  <a:lnTo>
                    <a:pt x="810" y="322"/>
                  </a:lnTo>
                  <a:cubicBezTo>
                    <a:pt x="893" y="322"/>
                    <a:pt x="965" y="250"/>
                    <a:pt x="965" y="167"/>
                  </a:cubicBezTo>
                  <a:cubicBezTo>
                    <a:pt x="965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1" name="Google Shape;9741;p78"/>
            <p:cNvSpPr/>
            <p:nvPr/>
          </p:nvSpPr>
          <p:spPr>
            <a:xfrm>
              <a:off x="7300539" y="1600289"/>
              <a:ext cx="142492" cy="191793"/>
            </a:xfrm>
            <a:custGeom>
              <a:avLst/>
              <a:gdLst/>
              <a:ahLst/>
              <a:cxnLst/>
              <a:rect l="l" t="t" r="r" b="b"/>
              <a:pathLst>
                <a:path w="4477" h="6026" extrusionOk="0">
                  <a:moveTo>
                    <a:pt x="2358" y="275"/>
                  </a:moveTo>
                  <a:cubicBezTo>
                    <a:pt x="2941" y="275"/>
                    <a:pt x="3417" y="751"/>
                    <a:pt x="3417" y="1322"/>
                  </a:cubicBezTo>
                  <a:lnTo>
                    <a:pt x="3417" y="1608"/>
                  </a:lnTo>
                  <a:lnTo>
                    <a:pt x="3381" y="1608"/>
                  </a:lnTo>
                  <a:cubicBezTo>
                    <a:pt x="3060" y="1537"/>
                    <a:pt x="2953" y="1108"/>
                    <a:pt x="2953" y="1108"/>
                  </a:cubicBezTo>
                  <a:cubicBezTo>
                    <a:pt x="2941" y="1049"/>
                    <a:pt x="2893" y="1001"/>
                    <a:pt x="2834" y="989"/>
                  </a:cubicBezTo>
                  <a:cubicBezTo>
                    <a:pt x="2821" y="984"/>
                    <a:pt x="2808" y="981"/>
                    <a:pt x="2795" y="981"/>
                  </a:cubicBezTo>
                  <a:cubicBezTo>
                    <a:pt x="2749" y="981"/>
                    <a:pt x="2704" y="1011"/>
                    <a:pt x="2667" y="1049"/>
                  </a:cubicBezTo>
                  <a:cubicBezTo>
                    <a:pt x="2167" y="1608"/>
                    <a:pt x="1274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0" y="275"/>
                  </a:cubicBezTo>
                  <a:close/>
                  <a:moveTo>
                    <a:pt x="1107" y="2049"/>
                  </a:moveTo>
                  <a:lnTo>
                    <a:pt x="1107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48" y="2084"/>
                    <a:pt x="1107" y="2049"/>
                  </a:cubicBezTo>
                  <a:close/>
                  <a:moveTo>
                    <a:pt x="3393" y="2061"/>
                  </a:moveTo>
                  <a:cubicBezTo>
                    <a:pt x="3441" y="2084"/>
                    <a:pt x="3489" y="2144"/>
                    <a:pt x="3489" y="2215"/>
                  </a:cubicBezTo>
                  <a:cubicBezTo>
                    <a:pt x="3489" y="2299"/>
                    <a:pt x="3453" y="2358"/>
                    <a:pt x="3393" y="2382"/>
                  </a:cubicBezTo>
                  <a:lnTo>
                    <a:pt x="3393" y="2061"/>
                  </a:lnTo>
                  <a:close/>
                  <a:moveTo>
                    <a:pt x="2643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62" y="3263"/>
                    <a:pt x="2358" y="3263"/>
                  </a:cubicBezTo>
                  <a:lnTo>
                    <a:pt x="2167" y="3263"/>
                  </a:lnTo>
                  <a:cubicBezTo>
                    <a:pt x="1750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91" y="1894"/>
                    <a:pt x="2238" y="1799"/>
                    <a:pt x="2643" y="1442"/>
                  </a:cubicBezTo>
                  <a:close/>
                  <a:moveTo>
                    <a:pt x="2548" y="3573"/>
                  </a:moveTo>
                  <a:lnTo>
                    <a:pt x="2548" y="3775"/>
                  </a:lnTo>
                  <a:lnTo>
                    <a:pt x="2250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58" y="3585"/>
                  </a:lnTo>
                  <a:cubicBezTo>
                    <a:pt x="2417" y="3585"/>
                    <a:pt x="2477" y="3585"/>
                    <a:pt x="2548" y="3573"/>
                  </a:cubicBezTo>
                  <a:close/>
                  <a:moveTo>
                    <a:pt x="1667" y="3918"/>
                  </a:moveTo>
                  <a:cubicBezTo>
                    <a:pt x="1667" y="3942"/>
                    <a:pt x="1679" y="3954"/>
                    <a:pt x="1715" y="3989"/>
                  </a:cubicBezTo>
                  <a:lnTo>
                    <a:pt x="2024" y="4287"/>
                  </a:lnTo>
                  <a:lnTo>
                    <a:pt x="1774" y="4454"/>
                  </a:lnTo>
                  <a:lnTo>
                    <a:pt x="1548" y="3989"/>
                  </a:lnTo>
                  <a:lnTo>
                    <a:pt x="1667" y="3918"/>
                  </a:lnTo>
                  <a:close/>
                  <a:moveTo>
                    <a:pt x="2834" y="3918"/>
                  </a:moveTo>
                  <a:lnTo>
                    <a:pt x="2941" y="3989"/>
                  </a:lnTo>
                  <a:lnTo>
                    <a:pt x="2715" y="4454"/>
                  </a:lnTo>
                  <a:lnTo>
                    <a:pt x="2655" y="4406"/>
                  </a:lnTo>
                  <a:lnTo>
                    <a:pt x="2477" y="4275"/>
                  </a:lnTo>
                  <a:lnTo>
                    <a:pt x="2798" y="3942"/>
                  </a:lnTo>
                  <a:lnTo>
                    <a:pt x="2834" y="3918"/>
                  </a:lnTo>
                  <a:close/>
                  <a:moveTo>
                    <a:pt x="2238" y="4501"/>
                  </a:moveTo>
                  <a:lnTo>
                    <a:pt x="2369" y="4585"/>
                  </a:lnTo>
                  <a:lnTo>
                    <a:pt x="2322" y="4692"/>
                  </a:lnTo>
                  <a:lnTo>
                    <a:pt x="2167" y="4692"/>
                  </a:lnTo>
                  <a:lnTo>
                    <a:pt x="2119" y="4585"/>
                  </a:lnTo>
                  <a:lnTo>
                    <a:pt x="2238" y="4501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62" y="4835"/>
                  </a:lnTo>
                  <a:cubicBezTo>
                    <a:pt x="1774" y="4835"/>
                    <a:pt x="1786" y="4823"/>
                    <a:pt x="1810" y="4823"/>
                  </a:cubicBezTo>
                  <a:lnTo>
                    <a:pt x="1846" y="4799"/>
                  </a:lnTo>
                  <a:close/>
                  <a:moveTo>
                    <a:pt x="2643" y="4799"/>
                  </a:moveTo>
                  <a:lnTo>
                    <a:pt x="2679" y="4823"/>
                  </a:lnTo>
                  <a:cubicBezTo>
                    <a:pt x="2703" y="4835"/>
                    <a:pt x="2715" y="4835"/>
                    <a:pt x="2739" y="4847"/>
                  </a:cubicBezTo>
                  <a:lnTo>
                    <a:pt x="2655" y="5156"/>
                  </a:lnTo>
                  <a:lnTo>
                    <a:pt x="2608" y="4882"/>
                  </a:lnTo>
                  <a:lnTo>
                    <a:pt x="2643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2" y="4156"/>
                  </a:moveTo>
                  <a:lnTo>
                    <a:pt x="3620" y="4299"/>
                  </a:lnTo>
                  <a:lnTo>
                    <a:pt x="3631" y="4299"/>
                  </a:lnTo>
                  <a:cubicBezTo>
                    <a:pt x="3655" y="4323"/>
                    <a:pt x="4155" y="4501"/>
                    <a:pt x="4155" y="5121"/>
                  </a:cubicBezTo>
                  <a:lnTo>
                    <a:pt x="4155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67" y="4930"/>
                    <a:pt x="3572" y="4930"/>
                  </a:cubicBezTo>
                  <a:cubicBezTo>
                    <a:pt x="3489" y="4930"/>
                    <a:pt x="3417" y="5001"/>
                    <a:pt x="3417" y="5097"/>
                  </a:cubicBezTo>
                  <a:lnTo>
                    <a:pt x="3417" y="5728"/>
                  </a:lnTo>
                  <a:lnTo>
                    <a:pt x="2822" y="5728"/>
                  </a:lnTo>
                  <a:lnTo>
                    <a:pt x="3262" y="4156"/>
                  </a:lnTo>
                  <a:close/>
                  <a:moveTo>
                    <a:pt x="2191" y="1"/>
                  </a:moveTo>
                  <a:cubicBezTo>
                    <a:pt x="1429" y="1"/>
                    <a:pt x="822" y="608"/>
                    <a:pt x="822" y="1370"/>
                  </a:cubicBezTo>
                  <a:lnTo>
                    <a:pt x="822" y="1870"/>
                  </a:lnTo>
                  <a:cubicBezTo>
                    <a:pt x="750" y="1965"/>
                    <a:pt x="691" y="2084"/>
                    <a:pt x="691" y="2215"/>
                  </a:cubicBezTo>
                  <a:cubicBezTo>
                    <a:pt x="691" y="2465"/>
                    <a:pt x="869" y="2680"/>
                    <a:pt x="1107" y="2727"/>
                  </a:cubicBezTo>
                  <a:cubicBezTo>
                    <a:pt x="1167" y="3037"/>
                    <a:pt x="1357" y="3299"/>
                    <a:pt x="1643" y="3454"/>
                  </a:cubicBezTo>
                  <a:lnTo>
                    <a:pt x="1643" y="3525"/>
                  </a:lnTo>
                  <a:lnTo>
                    <a:pt x="1286" y="3763"/>
                  </a:lnTo>
                  <a:lnTo>
                    <a:pt x="1262" y="3763"/>
                  </a:lnTo>
                  <a:lnTo>
                    <a:pt x="726" y="3989"/>
                  </a:lnTo>
                  <a:cubicBezTo>
                    <a:pt x="476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67" y="6025"/>
                  </a:cubicBezTo>
                  <a:lnTo>
                    <a:pt x="1203" y="6025"/>
                  </a:lnTo>
                  <a:cubicBezTo>
                    <a:pt x="1298" y="6025"/>
                    <a:pt x="1369" y="5954"/>
                    <a:pt x="1369" y="5859"/>
                  </a:cubicBezTo>
                  <a:cubicBezTo>
                    <a:pt x="1369" y="5775"/>
                    <a:pt x="1298" y="5704"/>
                    <a:pt x="1203" y="5704"/>
                  </a:cubicBezTo>
                  <a:lnTo>
                    <a:pt x="1060" y="5704"/>
                  </a:lnTo>
                  <a:lnTo>
                    <a:pt x="1060" y="5061"/>
                  </a:lnTo>
                  <a:cubicBezTo>
                    <a:pt x="1060" y="4966"/>
                    <a:pt x="988" y="4894"/>
                    <a:pt x="893" y="4894"/>
                  </a:cubicBezTo>
                  <a:cubicBezTo>
                    <a:pt x="810" y="4894"/>
                    <a:pt x="726" y="4966"/>
                    <a:pt x="726" y="5061"/>
                  </a:cubicBezTo>
                  <a:lnTo>
                    <a:pt x="726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810" y="4275"/>
                    <a:pt x="834" y="4275"/>
                  </a:cubicBezTo>
                  <a:lnTo>
                    <a:pt x="845" y="4275"/>
                  </a:lnTo>
                  <a:lnTo>
                    <a:pt x="1238" y="4109"/>
                  </a:lnTo>
                  <a:lnTo>
                    <a:pt x="1679" y="5704"/>
                  </a:lnTo>
                  <a:cubicBezTo>
                    <a:pt x="1607" y="5716"/>
                    <a:pt x="1560" y="5775"/>
                    <a:pt x="1560" y="5847"/>
                  </a:cubicBezTo>
                  <a:cubicBezTo>
                    <a:pt x="1560" y="5942"/>
                    <a:pt x="1643" y="6013"/>
                    <a:pt x="1726" y="6013"/>
                  </a:cubicBezTo>
                  <a:lnTo>
                    <a:pt x="4322" y="6013"/>
                  </a:lnTo>
                  <a:cubicBezTo>
                    <a:pt x="4405" y="6013"/>
                    <a:pt x="4477" y="5942"/>
                    <a:pt x="4477" y="5847"/>
                  </a:cubicBezTo>
                  <a:lnTo>
                    <a:pt x="4477" y="5085"/>
                  </a:lnTo>
                  <a:cubicBezTo>
                    <a:pt x="4465" y="4442"/>
                    <a:pt x="3989" y="4097"/>
                    <a:pt x="3739" y="4001"/>
                  </a:cubicBezTo>
                  <a:lnTo>
                    <a:pt x="3203" y="3775"/>
                  </a:lnTo>
                  <a:lnTo>
                    <a:pt x="2846" y="3537"/>
                  </a:lnTo>
                  <a:lnTo>
                    <a:pt x="2846" y="3454"/>
                  </a:lnTo>
                  <a:cubicBezTo>
                    <a:pt x="3120" y="3299"/>
                    <a:pt x="3322" y="3037"/>
                    <a:pt x="3381" y="2727"/>
                  </a:cubicBezTo>
                  <a:cubicBezTo>
                    <a:pt x="3620" y="2680"/>
                    <a:pt x="3798" y="2465"/>
                    <a:pt x="3798" y="2215"/>
                  </a:cubicBezTo>
                  <a:cubicBezTo>
                    <a:pt x="3798" y="2084"/>
                    <a:pt x="3751" y="1965"/>
                    <a:pt x="3667" y="1870"/>
                  </a:cubicBezTo>
                  <a:lnTo>
                    <a:pt x="3667" y="1370"/>
                  </a:lnTo>
                  <a:cubicBezTo>
                    <a:pt x="3667" y="608"/>
                    <a:pt x="3048" y="1"/>
                    <a:pt x="22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42" name="Google Shape;9742;p78"/>
          <p:cNvGrpSpPr/>
          <p:nvPr/>
        </p:nvGrpSpPr>
        <p:grpSpPr>
          <a:xfrm>
            <a:off x="10083689" y="1787485"/>
            <a:ext cx="436079" cy="480256"/>
            <a:chOff x="7562766" y="1514864"/>
            <a:chExt cx="327059" cy="360192"/>
          </a:xfrm>
          <a:solidFill>
            <a:schemeClr val="tx1"/>
          </a:solidFill>
        </p:grpSpPr>
        <p:sp>
          <p:nvSpPr>
            <p:cNvPr id="9743" name="Google Shape;9743;p78"/>
            <p:cNvSpPr/>
            <p:nvPr/>
          </p:nvSpPr>
          <p:spPr>
            <a:xfrm>
              <a:off x="7662418" y="1600289"/>
              <a:ext cx="127724" cy="165248"/>
            </a:xfrm>
            <a:custGeom>
              <a:avLst/>
              <a:gdLst/>
              <a:ahLst/>
              <a:cxnLst/>
              <a:rect l="l" t="t" r="r" b="b"/>
              <a:pathLst>
                <a:path w="4013" h="5192" extrusionOk="0">
                  <a:moveTo>
                    <a:pt x="2001" y="334"/>
                  </a:moveTo>
                  <a:cubicBezTo>
                    <a:pt x="2298" y="334"/>
                    <a:pt x="2548" y="513"/>
                    <a:pt x="2656" y="763"/>
                  </a:cubicBezTo>
                  <a:cubicBezTo>
                    <a:pt x="2679" y="846"/>
                    <a:pt x="2715" y="941"/>
                    <a:pt x="2715" y="1049"/>
                  </a:cubicBezTo>
                  <a:lnTo>
                    <a:pt x="2715" y="1227"/>
                  </a:lnTo>
                  <a:cubicBezTo>
                    <a:pt x="2441" y="1132"/>
                    <a:pt x="2322" y="846"/>
                    <a:pt x="2322" y="834"/>
                  </a:cubicBezTo>
                  <a:cubicBezTo>
                    <a:pt x="2298" y="775"/>
                    <a:pt x="2251" y="727"/>
                    <a:pt x="2179" y="727"/>
                  </a:cubicBezTo>
                  <a:cubicBezTo>
                    <a:pt x="2120" y="727"/>
                    <a:pt x="2060" y="763"/>
                    <a:pt x="2013" y="822"/>
                  </a:cubicBezTo>
                  <a:cubicBezTo>
                    <a:pt x="2013" y="822"/>
                    <a:pt x="1822" y="1180"/>
                    <a:pt x="1286" y="1239"/>
                  </a:cubicBezTo>
                  <a:lnTo>
                    <a:pt x="1286" y="1025"/>
                  </a:lnTo>
                  <a:cubicBezTo>
                    <a:pt x="1298" y="941"/>
                    <a:pt x="1310" y="846"/>
                    <a:pt x="1346" y="763"/>
                  </a:cubicBezTo>
                  <a:cubicBezTo>
                    <a:pt x="1453" y="513"/>
                    <a:pt x="1703" y="334"/>
                    <a:pt x="2001" y="334"/>
                  </a:cubicBezTo>
                  <a:close/>
                  <a:moveTo>
                    <a:pt x="2167" y="1180"/>
                  </a:moveTo>
                  <a:cubicBezTo>
                    <a:pt x="2263" y="1322"/>
                    <a:pt x="2465" y="1501"/>
                    <a:pt x="2727" y="1549"/>
                  </a:cubicBezTo>
                  <a:lnTo>
                    <a:pt x="2727" y="1775"/>
                  </a:lnTo>
                  <a:cubicBezTo>
                    <a:pt x="2727" y="2156"/>
                    <a:pt x="2429" y="2465"/>
                    <a:pt x="2048" y="2489"/>
                  </a:cubicBezTo>
                  <a:lnTo>
                    <a:pt x="1989" y="2489"/>
                  </a:lnTo>
                  <a:cubicBezTo>
                    <a:pt x="1596" y="2489"/>
                    <a:pt x="1298" y="2180"/>
                    <a:pt x="1298" y="1787"/>
                  </a:cubicBezTo>
                  <a:lnTo>
                    <a:pt x="1298" y="1561"/>
                  </a:lnTo>
                  <a:cubicBezTo>
                    <a:pt x="1727" y="1525"/>
                    <a:pt x="2001" y="1346"/>
                    <a:pt x="2167" y="1180"/>
                  </a:cubicBezTo>
                  <a:close/>
                  <a:moveTo>
                    <a:pt x="2215" y="2846"/>
                  </a:moveTo>
                  <a:lnTo>
                    <a:pt x="2132" y="3025"/>
                  </a:lnTo>
                  <a:lnTo>
                    <a:pt x="1906" y="3025"/>
                  </a:lnTo>
                  <a:lnTo>
                    <a:pt x="1810" y="2846"/>
                  </a:lnTo>
                  <a:close/>
                  <a:moveTo>
                    <a:pt x="2084" y="3347"/>
                  </a:moveTo>
                  <a:lnTo>
                    <a:pt x="2287" y="4180"/>
                  </a:lnTo>
                  <a:lnTo>
                    <a:pt x="2013" y="4442"/>
                  </a:lnTo>
                  <a:lnTo>
                    <a:pt x="1751" y="4180"/>
                  </a:lnTo>
                  <a:lnTo>
                    <a:pt x="1929" y="3347"/>
                  </a:lnTo>
                  <a:close/>
                  <a:moveTo>
                    <a:pt x="2572" y="2918"/>
                  </a:moveTo>
                  <a:cubicBezTo>
                    <a:pt x="2810" y="2989"/>
                    <a:pt x="3025" y="3120"/>
                    <a:pt x="3215" y="3311"/>
                  </a:cubicBezTo>
                  <a:cubicBezTo>
                    <a:pt x="3549" y="3620"/>
                    <a:pt x="3727" y="4025"/>
                    <a:pt x="3727" y="4442"/>
                  </a:cubicBezTo>
                  <a:lnTo>
                    <a:pt x="3668" y="4859"/>
                  </a:lnTo>
                  <a:lnTo>
                    <a:pt x="334" y="4859"/>
                  </a:lnTo>
                  <a:lnTo>
                    <a:pt x="334" y="4442"/>
                  </a:lnTo>
                  <a:cubicBezTo>
                    <a:pt x="334" y="4025"/>
                    <a:pt x="513" y="3620"/>
                    <a:pt x="834" y="3311"/>
                  </a:cubicBezTo>
                  <a:cubicBezTo>
                    <a:pt x="1013" y="3132"/>
                    <a:pt x="1239" y="2989"/>
                    <a:pt x="1477" y="2918"/>
                  </a:cubicBezTo>
                  <a:lnTo>
                    <a:pt x="1632" y="3204"/>
                  </a:lnTo>
                  <a:lnTo>
                    <a:pt x="1405" y="4192"/>
                  </a:lnTo>
                  <a:cubicBezTo>
                    <a:pt x="1394" y="4251"/>
                    <a:pt x="1405" y="4311"/>
                    <a:pt x="1453" y="4359"/>
                  </a:cubicBezTo>
                  <a:lnTo>
                    <a:pt x="1906" y="4775"/>
                  </a:lnTo>
                  <a:cubicBezTo>
                    <a:pt x="1941" y="4811"/>
                    <a:pt x="1989" y="4823"/>
                    <a:pt x="2025" y="4823"/>
                  </a:cubicBezTo>
                  <a:cubicBezTo>
                    <a:pt x="2072" y="4823"/>
                    <a:pt x="2096" y="4811"/>
                    <a:pt x="2144" y="4775"/>
                  </a:cubicBezTo>
                  <a:lnTo>
                    <a:pt x="2608" y="4359"/>
                  </a:lnTo>
                  <a:cubicBezTo>
                    <a:pt x="2656" y="4311"/>
                    <a:pt x="2668" y="4251"/>
                    <a:pt x="2656" y="4192"/>
                  </a:cubicBezTo>
                  <a:lnTo>
                    <a:pt x="2429" y="3204"/>
                  </a:lnTo>
                  <a:lnTo>
                    <a:pt x="2572" y="2918"/>
                  </a:lnTo>
                  <a:close/>
                  <a:moveTo>
                    <a:pt x="2001" y="1"/>
                  </a:moveTo>
                  <a:cubicBezTo>
                    <a:pt x="1417" y="1"/>
                    <a:pt x="953" y="465"/>
                    <a:pt x="953" y="1049"/>
                  </a:cubicBezTo>
                  <a:lnTo>
                    <a:pt x="953" y="1418"/>
                  </a:lnTo>
                  <a:lnTo>
                    <a:pt x="953" y="1787"/>
                  </a:lnTo>
                  <a:cubicBezTo>
                    <a:pt x="953" y="2120"/>
                    <a:pt x="1120" y="2418"/>
                    <a:pt x="1358" y="2608"/>
                  </a:cubicBezTo>
                  <a:cubicBezTo>
                    <a:pt x="572" y="2870"/>
                    <a:pt x="1" y="3608"/>
                    <a:pt x="1" y="4442"/>
                  </a:cubicBezTo>
                  <a:lnTo>
                    <a:pt x="1" y="5037"/>
                  </a:lnTo>
                  <a:cubicBezTo>
                    <a:pt x="1" y="5121"/>
                    <a:pt x="84" y="5192"/>
                    <a:pt x="167" y="5192"/>
                  </a:cubicBezTo>
                  <a:lnTo>
                    <a:pt x="3834" y="5192"/>
                  </a:lnTo>
                  <a:cubicBezTo>
                    <a:pt x="3918" y="5192"/>
                    <a:pt x="3989" y="5121"/>
                    <a:pt x="3989" y="5037"/>
                  </a:cubicBezTo>
                  <a:lnTo>
                    <a:pt x="3989" y="4442"/>
                  </a:lnTo>
                  <a:cubicBezTo>
                    <a:pt x="4013" y="3620"/>
                    <a:pt x="3430" y="2882"/>
                    <a:pt x="2644" y="2608"/>
                  </a:cubicBezTo>
                  <a:cubicBezTo>
                    <a:pt x="2882" y="2418"/>
                    <a:pt x="3037" y="2120"/>
                    <a:pt x="3037" y="1787"/>
                  </a:cubicBezTo>
                  <a:lnTo>
                    <a:pt x="3037" y="1418"/>
                  </a:lnTo>
                  <a:lnTo>
                    <a:pt x="3037" y="1049"/>
                  </a:lnTo>
                  <a:cubicBezTo>
                    <a:pt x="3037" y="465"/>
                    <a:pt x="2584" y="1"/>
                    <a:pt x="2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4" name="Google Shape;9744;p78"/>
            <p:cNvSpPr/>
            <p:nvPr/>
          </p:nvSpPr>
          <p:spPr>
            <a:xfrm>
              <a:off x="7599527" y="1548951"/>
              <a:ext cx="258853" cy="154841"/>
            </a:xfrm>
            <a:custGeom>
              <a:avLst/>
              <a:gdLst/>
              <a:ahLst/>
              <a:cxnLst/>
              <a:rect l="l" t="t" r="r" b="b"/>
              <a:pathLst>
                <a:path w="8133" h="4865" extrusionOk="0">
                  <a:moveTo>
                    <a:pt x="3974" y="1"/>
                  </a:moveTo>
                  <a:cubicBezTo>
                    <a:pt x="3947" y="1"/>
                    <a:pt x="3923" y="7"/>
                    <a:pt x="3905" y="18"/>
                  </a:cubicBezTo>
                  <a:cubicBezTo>
                    <a:pt x="3882" y="42"/>
                    <a:pt x="1798" y="1269"/>
                    <a:pt x="238" y="1269"/>
                  </a:cubicBezTo>
                  <a:cubicBezTo>
                    <a:pt x="167" y="1269"/>
                    <a:pt x="95" y="1328"/>
                    <a:pt x="72" y="1411"/>
                  </a:cubicBezTo>
                  <a:cubicBezTo>
                    <a:pt x="72" y="1423"/>
                    <a:pt x="0" y="1912"/>
                    <a:pt x="0" y="2662"/>
                  </a:cubicBezTo>
                  <a:cubicBezTo>
                    <a:pt x="0" y="2745"/>
                    <a:pt x="72" y="2816"/>
                    <a:pt x="167" y="2816"/>
                  </a:cubicBezTo>
                  <a:cubicBezTo>
                    <a:pt x="250" y="2816"/>
                    <a:pt x="333" y="2745"/>
                    <a:pt x="333" y="2662"/>
                  </a:cubicBezTo>
                  <a:cubicBezTo>
                    <a:pt x="333" y="2162"/>
                    <a:pt x="357" y="1781"/>
                    <a:pt x="393" y="1590"/>
                  </a:cubicBezTo>
                  <a:cubicBezTo>
                    <a:pt x="1060" y="1554"/>
                    <a:pt x="1857" y="1352"/>
                    <a:pt x="2786" y="947"/>
                  </a:cubicBezTo>
                  <a:cubicBezTo>
                    <a:pt x="3346" y="697"/>
                    <a:pt x="3798" y="459"/>
                    <a:pt x="3977" y="352"/>
                  </a:cubicBezTo>
                  <a:cubicBezTo>
                    <a:pt x="4155" y="459"/>
                    <a:pt x="4596" y="697"/>
                    <a:pt x="5167" y="947"/>
                  </a:cubicBezTo>
                  <a:cubicBezTo>
                    <a:pt x="6084" y="1352"/>
                    <a:pt x="6894" y="1566"/>
                    <a:pt x="7561" y="1590"/>
                  </a:cubicBezTo>
                  <a:cubicBezTo>
                    <a:pt x="7608" y="2007"/>
                    <a:pt x="7715" y="3281"/>
                    <a:pt x="7394" y="4662"/>
                  </a:cubicBezTo>
                  <a:cubicBezTo>
                    <a:pt x="7382" y="4757"/>
                    <a:pt x="7430" y="4840"/>
                    <a:pt x="7513" y="4864"/>
                  </a:cubicBezTo>
                  <a:lnTo>
                    <a:pt x="7549" y="4864"/>
                  </a:lnTo>
                  <a:cubicBezTo>
                    <a:pt x="7620" y="4864"/>
                    <a:pt x="7692" y="4805"/>
                    <a:pt x="7715" y="4721"/>
                  </a:cubicBezTo>
                  <a:cubicBezTo>
                    <a:pt x="8132" y="3007"/>
                    <a:pt x="7894" y="1483"/>
                    <a:pt x="7894" y="1411"/>
                  </a:cubicBezTo>
                  <a:cubicBezTo>
                    <a:pt x="7870" y="1328"/>
                    <a:pt x="7799" y="1269"/>
                    <a:pt x="7727" y="1269"/>
                  </a:cubicBezTo>
                  <a:cubicBezTo>
                    <a:pt x="6168" y="1269"/>
                    <a:pt x="4096" y="42"/>
                    <a:pt x="4060" y="18"/>
                  </a:cubicBezTo>
                  <a:cubicBezTo>
                    <a:pt x="4030" y="7"/>
                    <a:pt x="4001" y="1"/>
                    <a:pt x="39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5" name="Google Shape;9745;p78"/>
            <p:cNvSpPr/>
            <p:nvPr/>
          </p:nvSpPr>
          <p:spPr>
            <a:xfrm>
              <a:off x="7599909" y="1648380"/>
              <a:ext cx="242175" cy="190679"/>
            </a:xfrm>
            <a:custGeom>
              <a:avLst/>
              <a:gdLst/>
              <a:ahLst/>
              <a:cxnLst/>
              <a:rect l="l" t="t" r="r" b="b"/>
              <a:pathLst>
                <a:path w="7609" h="5991" extrusionOk="0">
                  <a:moveTo>
                    <a:pt x="185" y="1"/>
                  </a:moveTo>
                  <a:cubicBezTo>
                    <a:pt x="179" y="1"/>
                    <a:pt x="173" y="1"/>
                    <a:pt x="167" y="2"/>
                  </a:cubicBezTo>
                  <a:cubicBezTo>
                    <a:pt x="71" y="2"/>
                    <a:pt x="0" y="97"/>
                    <a:pt x="12" y="181"/>
                  </a:cubicBezTo>
                  <a:cubicBezTo>
                    <a:pt x="95" y="1419"/>
                    <a:pt x="369" y="2502"/>
                    <a:pt x="869" y="3419"/>
                  </a:cubicBezTo>
                  <a:cubicBezTo>
                    <a:pt x="1536" y="4669"/>
                    <a:pt x="2560" y="5526"/>
                    <a:pt x="3929" y="5979"/>
                  </a:cubicBezTo>
                  <a:cubicBezTo>
                    <a:pt x="3941" y="5979"/>
                    <a:pt x="3965" y="5991"/>
                    <a:pt x="3989" y="5991"/>
                  </a:cubicBezTo>
                  <a:cubicBezTo>
                    <a:pt x="4001" y="5991"/>
                    <a:pt x="4024" y="5991"/>
                    <a:pt x="4048" y="5979"/>
                  </a:cubicBezTo>
                  <a:cubicBezTo>
                    <a:pt x="4941" y="5681"/>
                    <a:pt x="5691" y="5217"/>
                    <a:pt x="6287" y="4574"/>
                  </a:cubicBezTo>
                  <a:cubicBezTo>
                    <a:pt x="6882" y="3931"/>
                    <a:pt x="7322" y="3133"/>
                    <a:pt x="7608" y="2181"/>
                  </a:cubicBezTo>
                  <a:cubicBezTo>
                    <a:pt x="7608" y="2097"/>
                    <a:pt x="7560" y="2002"/>
                    <a:pt x="7477" y="1966"/>
                  </a:cubicBezTo>
                  <a:cubicBezTo>
                    <a:pt x="7463" y="1963"/>
                    <a:pt x="7448" y="1961"/>
                    <a:pt x="7434" y="1961"/>
                  </a:cubicBezTo>
                  <a:cubicBezTo>
                    <a:pt x="7358" y="1961"/>
                    <a:pt x="7293" y="2013"/>
                    <a:pt x="7263" y="2074"/>
                  </a:cubicBezTo>
                  <a:cubicBezTo>
                    <a:pt x="7001" y="2990"/>
                    <a:pt x="6560" y="3741"/>
                    <a:pt x="6013" y="4336"/>
                  </a:cubicBezTo>
                  <a:cubicBezTo>
                    <a:pt x="5465" y="4919"/>
                    <a:pt x="4774" y="5348"/>
                    <a:pt x="3977" y="5634"/>
                  </a:cubicBezTo>
                  <a:cubicBezTo>
                    <a:pt x="2727" y="5205"/>
                    <a:pt x="1774" y="4395"/>
                    <a:pt x="1143" y="3252"/>
                  </a:cubicBezTo>
                  <a:cubicBezTo>
                    <a:pt x="691" y="2383"/>
                    <a:pt x="417" y="1347"/>
                    <a:pt x="345" y="157"/>
                  </a:cubicBezTo>
                  <a:cubicBezTo>
                    <a:pt x="345" y="68"/>
                    <a:pt x="263" y="1"/>
                    <a:pt x="1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6" name="Google Shape;9746;p78"/>
            <p:cNvSpPr/>
            <p:nvPr/>
          </p:nvSpPr>
          <p:spPr>
            <a:xfrm>
              <a:off x="7562766" y="1514864"/>
              <a:ext cx="327059" cy="360192"/>
            </a:xfrm>
            <a:custGeom>
              <a:avLst/>
              <a:gdLst/>
              <a:ahLst/>
              <a:cxnLst/>
              <a:rect l="l" t="t" r="r" b="b"/>
              <a:pathLst>
                <a:path w="10276" h="11317" extrusionOk="0">
                  <a:moveTo>
                    <a:pt x="5132" y="363"/>
                  </a:moveTo>
                  <a:cubicBezTo>
                    <a:pt x="5334" y="482"/>
                    <a:pt x="5906" y="792"/>
                    <a:pt x="6644" y="1125"/>
                  </a:cubicBezTo>
                  <a:cubicBezTo>
                    <a:pt x="7823" y="1625"/>
                    <a:pt x="8835" y="1899"/>
                    <a:pt x="9668" y="1923"/>
                  </a:cubicBezTo>
                  <a:cubicBezTo>
                    <a:pt x="9728" y="2375"/>
                    <a:pt x="9882" y="3947"/>
                    <a:pt x="9501" y="5673"/>
                  </a:cubicBezTo>
                  <a:cubicBezTo>
                    <a:pt x="9251" y="6888"/>
                    <a:pt x="8823" y="7912"/>
                    <a:pt x="8192" y="8757"/>
                  </a:cubicBezTo>
                  <a:cubicBezTo>
                    <a:pt x="7442" y="9781"/>
                    <a:pt x="6406" y="10531"/>
                    <a:pt x="5132" y="10972"/>
                  </a:cubicBezTo>
                  <a:cubicBezTo>
                    <a:pt x="3846" y="10543"/>
                    <a:pt x="2822" y="9805"/>
                    <a:pt x="2060" y="8769"/>
                  </a:cubicBezTo>
                  <a:cubicBezTo>
                    <a:pt x="1453" y="7936"/>
                    <a:pt x="1012" y="6900"/>
                    <a:pt x="750" y="5709"/>
                  </a:cubicBezTo>
                  <a:cubicBezTo>
                    <a:pt x="393" y="3983"/>
                    <a:pt x="536" y="2387"/>
                    <a:pt x="596" y="1923"/>
                  </a:cubicBezTo>
                  <a:cubicBezTo>
                    <a:pt x="1429" y="1899"/>
                    <a:pt x="2453" y="1625"/>
                    <a:pt x="3608" y="1125"/>
                  </a:cubicBezTo>
                  <a:cubicBezTo>
                    <a:pt x="4346" y="816"/>
                    <a:pt x="4917" y="482"/>
                    <a:pt x="5132" y="363"/>
                  </a:cubicBezTo>
                  <a:close/>
                  <a:moveTo>
                    <a:pt x="5129" y="0"/>
                  </a:moveTo>
                  <a:cubicBezTo>
                    <a:pt x="5102" y="0"/>
                    <a:pt x="5078" y="6"/>
                    <a:pt x="5060" y="18"/>
                  </a:cubicBezTo>
                  <a:cubicBezTo>
                    <a:pt x="5025" y="42"/>
                    <a:pt x="2417" y="1589"/>
                    <a:pt x="453" y="1589"/>
                  </a:cubicBezTo>
                  <a:cubicBezTo>
                    <a:pt x="381" y="1589"/>
                    <a:pt x="310" y="1649"/>
                    <a:pt x="298" y="1720"/>
                  </a:cubicBezTo>
                  <a:cubicBezTo>
                    <a:pt x="274" y="1792"/>
                    <a:pt x="0" y="3637"/>
                    <a:pt x="441" y="5757"/>
                  </a:cubicBezTo>
                  <a:cubicBezTo>
                    <a:pt x="691" y="7007"/>
                    <a:pt x="1155" y="8078"/>
                    <a:pt x="1810" y="8948"/>
                  </a:cubicBezTo>
                  <a:cubicBezTo>
                    <a:pt x="2620" y="10055"/>
                    <a:pt x="3727" y="10841"/>
                    <a:pt x="5096" y="11305"/>
                  </a:cubicBezTo>
                  <a:cubicBezTo>
                    <a:pt x="5120" y="11305"/>
                    <a:pt x="5132" y="11317"/>
                    <a:pt x="5156" y="11317"/>
                  </a:cubicBezTo>
                  <a:cubicBezTo>
                    <a:pt x="5179" y="11317"/>
                    <a:pt x="5191" y="11317"/>
                    <a:pt x="5215" y="11305"/>
                  </a:cubicBezTo>
                  <a:cubicBezTo>
                    <a:pt x="6584" y="10841"/>
                    <a:pt x="7692" y="10055"/>
                    <a:pt x="8513" y="8948"/>
                  </a:cubicBezTo>
                  <a:cubicBezTo>
                    <a:pt x="9144" y="8078"/>
                    <a:pt x="9609" y="6983"/>
                    <a:pt x="9882" y="5757"/>
                  </a:cubicBezTo>
                  <a:cubicBezTo>
                    <a:pt x="10275" y="3637"/>
                    <a:pt x="10001" y="1792"/>
                    <a:pt x="9978" y="1720"/>
                  </a:cubicBezTo>
                  <a:cubicBezTo>
                    <a:pt x="9966" y="1649"/>
                    <a:pt x="9894" y="1589"/>
                    <a:pt x="9823" y="1589"/>
                  </a:cubicBezTo>
                  <a:cubicBezTo>
                    <a:pt x="7858" y="1589"/>
                    <a:pt x="5251" y="42"/>
                    <a:pt x="5215" y="18"/>
                  </a:cubicBezTo>
                  <a:cubicBezTo>
                    <a:pt x="5185" y="6"/>
                    <a:pt x="5156" y="0"/>
                    <a:pt x="51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47" name="Google Shape;9747;p78"/>
          <p:cNvGrpSpPr/>
          <p:nvPr/>
        </p:nvGrpSpPr>
        <p:grpSpPr>
          <a:xfrm>
            <a:off x="8294972" y="1765898"/>
            <a:ext cx="482181" cy="482911"/>
            <a:chOff x="6259175" y="1559008"/>
            <a:chExt cx="271743" cy="272093"/>
          </a:xfrm>
          <a:solidFill>
            <a:schemeClr val="tx1"/>
          </a:solidFill>
        </p:grpSpPr>
        <p:sp>
          <p:nvSpPr>
            <p:cNvPr id="9748" name="Google Shape;9748;p78"/>
            <p:cNvSpPr/>
            <p:nvPr/>
          </p:nvSpPr>
          <p:spPr>
            <a:xfrm>
              <a:off x="6259175" y="1559008"/>
              <a:ext cx="271743" cy="272093"/>
            </a:xfrm>
            <a:custGeom>
              <a:avLst/>
              <a:gdLst/>
              <a:ahLst/>
              <a:cxnLst/>
              <a:rect l="l" t="t" r="r" b="b"/>
              <a:pathLst>
                <a:path w="8538" h="8549" extrusionOk="0">
                  <a:moveTo>
                    <a:pt x="4263" y="0"/>
                  </a:moveTo>
                  <a:cubicBezTo>
                    <a:pt x="3120" y="0"/>
                    <a:pt x="2049" y="453"/>
                    <a:pt x="1251" y="1250"/>
                  </a:cubicBezTo>
                  <a:cubicBezTo>
                    <a:pt x="441" y="2060"/>
                    <a:pt x="1" y="3131"/>
                    <a:pt x="1" y="4274"/>
                  </a:cubicBezTo>
                  <a:cubicBezTo>
                    <a:pt x="1" y="5417"/>
                    <a:pt x="441" y="6489"/>
                    <a:pt x="1251" y="7299"/>
                  </a:cubicBezTo>
                  <a:cubicBezTo>
                    <a:pt x="2049" y="8096"/>
                    <a:pt x="3120" y="8549"/>
                    <a:pt x="4263" y="8549"/>
                  </a:cubicBezTo>
                  <a:cubicBezTo>
                    <a:pt x="5418" y="8549"/>
                    <a:pt x="6490" y="8096"/>
                    <a:pt x="7287" y="7299"/>
                  </a:cubicBezTo>
                  <a:cubicBezTo>
                    <a:pt x="8097" y="6489"/>
                    <a:pt x="8537" y="5417"/>
                    <a:pt x="8537" y="4274"/>
                  </a:cubicBezTo>
                  <a:cubicBezTo>
                    <a:pt x="8526" y="4179"/>
                    <a:pt x="8526" y="4108"/>
                    <a:pt x="8526" y="4036"/>
                  </a:cubicBezTo>
                  <a:cubicBezTo>
                    <a:pt x="8526" y="3965"/>
                    <a:pt x="8466" y="3917"/>
                    <a:pt x="8383" y="3917"/>
                  </a:cubicBezTo>
                  <a:cubicBezTo>
                    <a:pt x="8311" y="3917"/>
                    <a:pt x="8276" y="3977"/>
                    <a:pt x="8276" y="4048"/>
                  </a:cubicBezTo>
                  <a:lnTo>
                    <a:pt x="8276" y="4274"/>
                  </a:lnTo>
                  <a:cubicBezTo>
                    <a:pt x="8276" y="5346"/>
                    <a:pt x="7859" y="6358"/>
                    <a:pt x="7097" y="7120"/>
                  </a:cubicBezTo>
                  <a:cubicBezTo>
                    <a:pt x="6335" y="7882"/>
                    <a:pt x="5323" y="8287"/>
                    <a:pt x="4251" y="8287"/>
                  </a:cubicBezTo>
                  <a:cubicBezTo>
                    <a:pt x="3180" y="8287"/>
                    <a:pt x="2168" y="7870"/>
                    <a:pt x="1406" y="7120"/>
                  </a:cubicBezTo>
                  <a:cubicBezTo>
                    <a:pt x="656" y="6358"/>
                    <a:pt x="239" y="5346"/>
                    <a:pt x="239" y="4274"/>
                  </a:cubicBezTo>
                  <a:cubicBezTo>
                    <a:pt x="239" y="3203"/>
                    <a:pt x="644" y="2191"/>
                    <a:pt x="1406" y="1429"/>
                  </a:cubicBezTo>
                  <a:cubicBezTo>
                    <a:pt x="2168" y="667"/>
                    <a:pt x="3180" y="250"/>
                    <a:pt x="4251" y="250"/>
                  </a:cubicBezTo>
                  <a:cubicBezTo>
                    <a:pt x="5204" y="250"/>
                    <a:pt x="6121" y="595"/>
                    <a:pt x="6847" y="1203"/>
                  </a:cubicBezTo>
                  <a:cubicBezTo>
                    <a:pt x="7561" y="1822"/>
                    <a:pt x="8049" y="2655"/>
                    <a:pt x="8216" y="3560"/>
                  </a:cubicBezTo>
                  <a:cubicBezTo>
                    <a:pt x="8227" y="3624"/>
                    <a:pt x="8276" y="3669"/>
                    <a:pt x="8337" y="3669"/>
                  </a:cubicBezTo>
                  <a:cubicBezTo>
                    <a:pt x="8344" y="3669"/>
                    <a:pt x="8352" y="3668"/>
                    <a:pt x="8359" y="3667"/>
                  </a:cubicBezTo>
                  <a:cubicBezTo>
                    <a:pt x="8430" y="3643"/>
                    <a:pt x="8478" y="3584"/>
                    <a:pt x="8466" y="3512"/>
                  </a:cubicBezTo>
                  <a:cubicBezTo>
                    <a:pt x="8287" y="2548"/>
                    <a:pt x="7775" y="1655"/>
                    <a:pt x="7025" y="1012"/>
                  </a:cubicBezTo>
                  <a:cubicBezTo>
                    <a:pt x="6251" y="357"/>
                    <a:pt x="5275" y="0"/>
                    <a:pt x="4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49" name="Google Shape;9749;p78"/>
            <p:cNvSpPr/>
            <p:nvPr/>
          </p:nvSpPr>
          <p:spPr>
            <a:xfrm>
              <a:off x="6278145" y="1577946"/>
              <a:ext cx="231927" cy="232309"/>
            </a:xfrm>
            <a:custGeom>
              <a:avLst/>
              <a:gdLst/>
              <a:ahLst/>
              <a:cxnLst/>
              <a:rect l="l" t="t" r="r" b="b"/>
              <a:pathLst>
                <a:path w="7287" h="7299" extrusionOk="0">
                  <a:moveTo>
                    <a:pt x="3643" y="0"/>
                  </a:moveTo>
                  <a:cubicBezTo>
                    <a:pt x="3119" y="0"/>
                    <a:pt x="2631" y="108"/>
                    <a:pt x="2155" y="322"/>
                  </a:cubicBezTo>
                  <a:cubicBezTo>
                    <a:pt x="1703" y="524"/>
                    <a:pt x="1310" y="810"/>
                    <a:pt x="964" y="1179"/>
                  </a:cubicBezTo>
                  <a:cubicBezTo>
                    <a:pt x="917" y="1227"/>
                    <a:pt x="917" y="1310"/>
                    <a:pt x="964" y="1358"/>
                  </a:cubicBezTo>
                  <a:cubicBezTo>
                    <a:pt x="988" y="1382"/>
                    <a:pt x="1021" y="1393"/>
                    <a:pt x="1054" y="1393"/>
                  </a:cubicBezTo>
                  <a:cubicBezTo>
                    <a:pt x="1086" y="1393"/>
                    <a:pt x="1119" y="1382"/>
                    <a:pt x="1143" y="1358"/>
                  </a:cubicBezTo>
                  <a:cubicBezTo>
                    <a:pt x="1453" y="1012"/>
                    <a:pt x="1822" y="750"/>
                    <a:pt x="2262" y="560"/>
                  </a:cubicBezTo>
                  <a:cubicBezTo>
                    <a:pt x="2691" y="358"/>
                    <a:pt x="3167" y="262"/>
                    <a:pt x="3643" y="262"/>
                  </a:cubicBezTo>
                  <a:cubicBezTo>
                    <a:pt x="5513" y="262"/>
                    <a:pt x="7037" y="1774"/>
                    <a:pt x="7037" y="3656"/>
                  </a:cubicBezTo>
                  <a:cubicBezTo>
                    <a:pt x="7037" y="5525"/>
                    <a:pt x="5513" y="7049"/>
                    <a:pt x="3643" y="7049"/>
                  </a:cubicBezTo>
                  <a:cubicBezTo>
                    <a:pt x="1762" y="7049"/>
                    <a:pt x="250" y="5525"/>
                    <a:pt x="250" y="3656"/>
                  </a:cubicBezTo>
                  <a:cubicBezTo>
                    <a:pt x="250" y="2977"/>
                    <a:pt x="441" y="2322"/>
                    <a:pt x="810" y="1774"/>
                  </a:cubicBezTo>
                  <a:cubicBezTo>
                    <a:pt x="857" y="1727"/>
                    <a:pt x="845" y="1655"/>
                    <a:pt x="786" y="1608"/>
                  </a:cubicBezTo>
                  <a:cubicBezTo>
                    <a:pt x="766" y="1596"/>
                    <a:pt x="743" y="1591"/>
                    <a:pt x="721" y="1591"/>
                  </a:cubicBezTo>
                  <a:cubicBezTo>
                    <a:pt x="676" y="1591"/>
                    <a:pt x="631" y="1612"/>
                    <a:pt x="607" y="1643"/>
                  </a:cubicBezTo>
                  <a:cubicBezTo>
                    <a:pt x="202" y="2239"/>
                    <a:pt x="0" y="2941"/>
                    <a:pt x="0" y="3656"/>
                  </a:cubicBezTo>
                  <a:cubicBezTo>
                    <a:pt x="0" y="4632"/>
                    <a:pt x="381" y="5537"/>
                    <a:pt x="1072" y="6227"/>
                  </a:cubicBezTo>
                  <a:cubicBezTo>
                    <a:pt x="1750" y="6906"/>
                    <a:pt x="2679" y="7299"/>
                    <a:pt x="3643" y="7299"/>
                  </a:cubicBezTo>
                  <a:cubicBezTo>
                    <a:pt x="4620" y="7299"/>
                    <a:pt x="5536" y="6906"/>
                    <a:pt x="6215" y="6227"/>
                  </a:cubicBezTo>
                  <a:cubicBezTo>
                    <a:pt x="6894" y="5537"/>
                    <a:pt x="7287" y="4620"/>
                    <a:pt x="7287" y="3656"/>
                  </a:cubicBezTo>
                  <a:cubicBezTo>
                    <a:pt x="7287" y="2679"/>
                    <a:pt x="6906" y="1763"/>
                    <a:pt x="6215" y="1072"/>
                  </a:cubicBezTo>
                  <a:cubicBezTo>
                    <a:pt x="5536" y="393"/>
                    <a:pt x="4608" y="0"/>
                    <a:pt x="36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0" name="Google Shape;9750;p78"/>
            <p:cNvSpPr/>
            <p:nvPr/>
          </p:nvSpPr>
          <p:spPr>
            <a:xfrm>
              <a:off x="6297846" y="1690870"/>
              <a:ext cx="13272" cy="7607"/>
            </a:xfrm>
            <a:custGeom>
              <a:avLst/>
              <a:gdLst/>
              <a:ahLst/>
              <a:cxnLst/>
              <a:rect l="l" t="t" r="r" b="b"/>
              <a:pathLst>
                <a:path w="417" h="239" extrusionOk="0">
                  <a:moveTo>
                    <a:pt x="119" y="0"/>
                  </a:moveTo>
                  <a:cubicBezTo>
                    <a:pt x="48" y="0"/>
                    <a:pt x="0" y="36"/>
                    <a:pt x="0" y="120"/>
                  </a:cubicBezTo>
                  <a:cubicBezTo>
                    <a:pt x="0" y="191"/>
                    <a:pt x="60" y="239"/>
                    <a:pt x="119" y="239"/>
                  </a:cubicBezTo>
                  <a:lnTo>
                    <a:pt x="298" y="239"/>
                  </a:lnTo>
                  <a:cubicBezTo>
                    <a:pt x="369" y="239"/>
                    <a:pt x="417" y="179"/>
                    <a:pt x="417" y="120"/>
                  </a:cubicBezTo>
                  <a:cubicBezTo>
                    <a:pt x="417" y="60"/>
                    <a:pt x="357" y="0"/>
                    <a:pt x="2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1" name="Google Shape;9751;p78"/>
            <p:cNvSpPr/>
            <p:nvPr/>
          </p:nvSpPr>
          <p:spPr>
            <a:xfrm>
              <a:off x="6390687" y="1598029"/>
              <a:ext cx="100448" cy="100448"/>
            </a:xfrm>
            <a:custGeom>
              <a:avLst/>
              <a:gdLst/>
              <a:ahLst/>
              <a:cxnLst/>
              <a:rect l="l" t="t" r="r" b="b"/>
              <a:pathLst>
                <a:path w="3156" h="3156" extrusionOk="0">
                  <a:moveTo>
                    <a:pt x="119" y="0"/>
                  </a:moveTo>
                  <a:cubicBezTo>
                    <a:pt x="60" y="0"/>
                    <a:pt x="0" y="60"/>
                    <a:pt x="0" y="119"/>
                  </a:cubicBezTo>
                  <a:lnTo>
                    <a:pt x="0" y="3037"/>
                  </a:lnTo>
                  <a:cubicBezTo>
                    <a:pt x="0" y="3108"/>
                    <a:pt x="60" y="3156"/>
                    <a:pt x="119" y="3156"/>
                  </a:cubicBezTo>
                  <a:lnTo>
                    <a:pt x="3036" y="3156"/>
                  </a:lnTo>
                  <a:cubicBezTo>
                    <a:pt x="3108" y="3156"/>
                    <a:pt x="3155" y="3096"/>
                    <a:pt x="3155" y="3037"/>
                  </a:cubicBezTo>
                  <a:cubicBezTo>
                    <a:pt x="3155" y="2977"/>
                    <a:pt x="3096" y="2917"/>
                    <a:pt x="3036" y="2917"/>
                  </a:cubicBezTo>
                  <a:lnTo>
                    <a:pt x="250" y="2917"/>
                  </a:lnTo>
                  <a:lnTo>
                    <a:pt x="250" y="119"/>
                  </a:lnTo>
                  <a:lnTo>
                    <a:pt x="238" y="119"/>
                  </a:lnTo>
                  <a:cubicBezTo>
                    <a:pt x="238" y="48"/>
                    <a:pt x="179" y="0"/>
                    <a:pt x="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2" name="Google Shape;9752;p78"/>
            <p:cNvSpPr/>
            <p:nvPr/>
          </p:nvSpPr>
          <p:spPr>
            <a:xfrm>
              <a:off x="6390305" y="1778013"/>
              <a:ext cx="7607" cy="13304"/>
            </a:xfrm>
            <a:custGeom>
              <a:avLst/>
              <a:gdLst/>
              <a:ahLst/>
              <a:cxnLst/>
              <a:rect l="l" t="t" r="r" b="b"/>
              <a:pathLst>
                <a:path w="239" h="418" extrusionOk="0">
                  <a:moveTo>
                    <a:pt x="119" y="1"/>
                  </a:moveTo>
                  <a:cubicBezTo>
                    <a:pt x="60" y="1"/>
                    <a:pt x="0" y="60"/>
                    <a:pt x="0" y="120"/>
                  </a:cubicBezTo>
                  <a:lnTo>
                    <a:pt x="0" y="299"/>
                  </a:lnTo>
                  <a:cubicBezTo>
                    <a:pt x="0" y="370"/>
                    <a:pt x="60" y="418"/>
                    <a:pt x="119" y="418"/>
                  </a:cubicBezTo>
                  <a:cubicBezTo>
                    <a:pt x="179" y="418"/>
                    <a:pt x="238" y="358"/>
                    <a:pt x="238" y="299"/>
                  </a:cubicBezTo>
                  <a:lnTo>
                    <a:pt x="238" y="120"/>
                  </a:lnTo>
                  <a:cubicBezTo>
                    <a:pt x="238" y="49"/>
                    <a:pt x="179" y="1"/>
                    <a:pt x="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3" name="Google Shape;9753;p78"/>
            <p:cNvSpPr/>
            <p:nvPr/>
          </p:nvSpPr>
          <p:spPr>
            <a:xfrm>
              <a:off x="6324358" y="162492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133" y="1"/>
                  </a:moveTo>
                  <a:cubicBezTo>
                    <a:pt x="99" y="1"/>
                    <a:pt x="66" y="13"/>
                    <a:pt x="48" y="36"/>
                  </a:cubicBezTo>
                  <a:cubicBezTo>
                    <a:pt x="1" y="72"/>
                    <a:pt x="1" y="167"/>
                    <a:pt x="48" y="215"/>
                  </a:cubicBezTo>
                  <a:lnTo>
                    <a:pt x="179" y="346"/>
                  </a:lnTo>
                  <a:cubicBezTo>
                    <a:pt x="215" y="370"/>
                    <a:pt x="239" y="370"/>
                    <a:pt x="274" y="370"/>
                  </a:cubicBezTo>
                  <a:cubicBezTo>
                    <a:pt x="298" y="370"/>
                    <a:pt x="334" y="358"/>
                    <a:pt x="358" y="346"/>
                  </a:cubicBezTo>
                  <a:cubicBezTo>
                    <a:pt x="405" y="298"/>
                    <a:pt x="405" y="215"/>
                    <a:pt x="358" y="167"/>
                  </a:cubicBezTo>
                  <a:lnTo>
                    <a:pt x="227" y="36"/>
                  </a:lnTo>
                  <a:cubicBezTo>
                    <a:pt x="203" y="13"/>
                    <a:pt x="167" y="1"/>
                    <a:pt x="1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4" name="Google Shape;9754;p78"/>
            <p:cNvSpPr/>
            <p:nvPr/>
          </p:nvSpPr>
          <p:spPr>
            <a:xfrm>
              <a:off x="6451700" y="1752265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133" y="0"/>
                  </a:moveTo>
                  <a:cubicBezTo>
                    <a:pt x="101" y="0"/>
                    <a:pt x="72" y="12"/>
                    <a:pt x="48" y="36"/>
                  </a:cubicBezTo>
                  <a:cubicBezTo>
                    <a:pt x="0" y="84"/>
                    <a:pt x="0" y="167"/>
                    <a:pt x="48" y="215"/>
                  </a:cubicBezTo>
                  <a:lnTo>
                    <a:pt x="179" y="346"/>
                  </a:lnTo>
                  <a:cubicBezTo>
                    <a:pt x="214" y="369"/>
                    <a:pt x="238" y="369"/>
                    <a:pt x="274" y="369"/>
                  </a:cubicBezTo>
                  <a:cubicBezTo>
                    <a:pt x="298" y="369"/>
                    <a:pt x="333" y="357"/>
                    <a:pt x="357" y="346"/>
                  </a:cubicBezTo>
                  <a:cubicBezTo>
                    <a:pt x="405" y="298"/>
                    <a:pt x="405" y="215"/>
                    <a:pt x="357" y="167"/>
                  </a:cubicBezTo>
                  <a:lnTo>
                    <a:pt x="226" y="36"/>
                  </a:lnTo>
                  <a:cubicBezTo>
                    <a:pt x="197" y="12"/>
                    <a:pt x="164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5" name="Google Shape;9755;p78"/>
            <p:cNvSpPr/>
            <p:nvPr/>
          </p:nvSpPr>
          <p:spPr>
            <a:xfrm>
              <a:off x="6451700" y="1624923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272" y="1"/>
                  </a:moveTo>
                  <a:cubicBezTo>
                    <a:pt x="238" y="1"/>
                    <a:pt x="202" y="13"/>
                    <a:pt x="179" y="36"/>
                  </a:cubicBezTo>
                  <a:lnTo>
                    <a:pt x="48" y="167"/>
                  </a:lnTo>
                  <a:cubicBezTo>
                    <a:pt x="0" y="215"/>
                    <a:pt x="0" y="298"/>
                    <a:pt x="48" y="346"/>
                  </a:cubicBezTo>
                  <a:cubicBezTo>
                    <a:pt x="83" y="370"/>
                    <a:pt x="107" y="370"/>
                    <a:pt x="143" y="370"/>
                  </a:cubicBezTo>
                  <a:cubicBezTo>
                    <a:pt x="167" y="370"/>
                    <a:pt x="202" y="370"/>
                    <a:pt x="226" y="346"/>
                  </a:cubicBezTo>
                  <a:lnTo>
                    <a:pt x="357" y="215"/>
                  </a:lnTo>
                  <a:cubicBezTo>
                    <a:pt x="405" y="167"/>
                    <a:pt x="405" y="72"/>
                    <a:pt x="357" y="36"/>
                  </a:cubicBezTo>
                  <a:cubicBezTo>
                    <a:pt x="339" y="13"/>
                    <a:pt x="307" y="1"/>
                    <a:pt x="2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6" name="Google Shape;9756;p78"/>
            <p:cNvSpPr/>
            <p:nvPr/>
          </p:nvSpPr>
          <p:spPr>
            <a:xfrm>
              <a:off x="6324358" y="175188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268" y="0"/>
                  </a:moveTo>
                  <a:cubicBezTo>
                    <a:pt x="236" y="0"/>
                    <a:pt x="203" y="12"/>
                    <a:pt x="179" y="36"/>
                  </a:cubicBezTo>
                  <a:lnTo>
                    <a:pt x="48" y="167"/>
                  </a:lnTo>
                  <a:cubicBezTo>
                    <a:pt x="1" y="227"/>
                    <a:pt x="1" y="298"/>
                    <a:pt x="48" y="346"/>
                  </a:cubicBezTo>
                  <a:cubicBezTo>
                    <a:pt x="72" y="369"/>
                    <a:pt x="108" y="369"/>
                    <a:pt x="132" y="369"/>
                  </a:cubicBezTo>
                  <a:cubicBezTo>
                    <a:pt x="167" y="369"/>
                    <a:pt x="191" y="358"/>
                    <a:pt x="227" y="346"/>
                  </a:cubicBezTo>
                  <a:lnTo>
                    <a:pt x="358" y="215"/>
                  </a:lnTo>
                  <a:cubicBezTo>
                    <a:pt x="405" y="167"/>
                    <a:pt x="405" y="72"/>
                    <a:pt x="358" y="36"/>
                  </a:cubicBezTo>
                  <a:cubicBezTo>
                    <a:pt x="334" y="12"/>
                    <a:pt x="301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7" name="Google Shape;9757;p78"/>
            <p:cNvSpPr/>
            <p:nvPr/>
          </p:nvSpPr>
          <p:spPr>
            <a:xfrm>
              <a:off x="6304657" y="1653823"/>
              <a:ext cx="14036" cy="10567"/>
            </a:xfrm>
            <a:custGeom>
              <a:avLst/>
              <a:gdLst/>
              <a:ahLst/>
              <a:cxnLst/>
              <a:rect l="l" t="t" r="r" b="b"/>
              <a:pathLst>
                <a:path w="441" h="332" extrusionOk="0">
                  <a:moveTo>
                    <a:pt x="143" y="0"/>
                  </a:moveTo>
                  <a:cubicBezTo>
                    <a:pt x="97" y="0"/>
                    <a:pt x="51" y="25"/>
                    <a:pt x="24" y="69"/>
                  </a:cubicBezTo>
                  <a:cubicBezTo>
                    <a:pt x="0" y="129"/>
                    <a:pt x="24" y="212"/>
                    <a:pt x="84" y="236"/>
                  </a:cubicBezTo>
                  <a:lnTo>
                    <a:pt x="250" y="307"/>
                  </a:lnTo>
                  <a:cubicBezTo>
                    <a:pt x="262" y="307"/>
                    <a:pt x="274" y="331"/>
                    <a:pt x="298" y="331"/>
                  </a:cubicBezTo>
                  <a:cubicBezTo>
                    <a:pt x="334" y="331"/>
                    <a:pt x="381" y="295"/>
                    <a:pt x="417" y="260"/>
                  </a:cubicBezTo>
                  <a:cubicBezTo>
                    <a:pt x="441" y="200"/>
                    <a:pt x="417" y="117"/>
                    <a:pt x="358" y="93"/>
                  </a:cubicBezTo>
                  <a:lnTo>
                    <a:pt x="191" y="10"/>
                  </a:lnTo>
                  <a:cubicBezTo>
                    <a:pt x="176" y="3"/>
                    <a:pt x="159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8" name="Google Shape;9758;p78"/>
            <p:cNvSpPr/>
            <p:nvPr/>
          </p:nvSpPr>
          <p:spPr>
            <a:xfrm>
              <a:off x="6469874" y="1724511"/>
              <a:ext cx="14068" cy="10344"/>
            </a:xfrm>
            <a:custGeom>
              <a:avLst/>
              <a:gdLst/>
              <a:ahLst/>
              <a:cxnLst/>
              <a:rect l="l" t="t" r="r" b="b"/>
              <a:pathLst>
                <a:path w="442" h="325" extrusionOk="0">
                  <a:moveTo>
                    <a:pt x="140" y="1"/>
                  </a:moveTo>
                  <a:cubicBezTo>
                    <a:pt x="95" y="1"/>
                    <a:pt x="50" y="31"/>
                    <a:pt x="24" y="75"/>
                  </a:cubicBezTo>
                  <a:cubicBezTo>
                    <a:pt x="1" y="134"/>
                    <a:pt x="24" y="206"/>
                    <a:pt x="84" y="241"/>
                  </a:cubicBezTo>
                  <a:lnTo>
                    <a:pt x="251" y="313"/>
                  </a:lnTo>
                  <a:cubicBezTo>
                    <a:pt x="263" y="313"/>
                    <a:pt x="286" y="325"/>
                    <a:pt x="298" y="325"/>
                  </a:cubicBezTo>
                  <a:cubicBezTo>
                    <a:pt x="346" y="325"/>
                    <a:pt x="382" y="301"/>
                    <a:pt x="417" y="253"/>
                  </a:cubicBezTo>
                  <a:cubicBezTo>
                    <a:pt x="441" y="194"/>
                    <a:pt x="417" y="122"/>
                    <a:pt x="358" y="86"/>
                  </a:cubicBezTo>
                  <a:lnTo>
                    <a:pt x="191" y="15"/>
                  </a:lnTo>
                  <a:cubicBezTo>
                    <a:pt x="175" y="5"/>
                    <a:pt x="157" y="1"/>
                    <a:pt x="1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59" name="Google Shape;9759;p78"/>
            <p:cNvSpPr/>
            <p:nvPr/>
          </p:nvSpPr>
          <p:spPr>
            <a:xfrm>
              <a:off x="6424392" y="1605158"/>
              <a:ext cx="11394" cy="13368"/>
            </a:xfrm>
            <a:custGeom>
              <a:avLst/>
              <a:gdLst/>
              <a:ahLst/>
              <a:cxnLst/>
              <a:rect l="l" t="t" r="r" b="b"/>
              <a:pathLst>
                <a:path w="358" h="420" extrusionOk="0">
                  <a:moveTo>
                    <a:pt x="212" y="0"/>
                  </a:moveTo>
                  <a:cubicBezTo>
                    <a:pt x="168" y="0"/>
                    <a:pt x="125" y="31"/>
                    <a:pt x="108" y="74"/>
                  </a:cubicBezTo>
                  <a:lnTo>
                    <a:pt x="25" y="229"/>
                  </a:lnTo>
                  <a:cubicBezTo>
                    <a:pt x="1" y="288"/>
                    <a:pt x="25" y="372"/>
                    <a:pt x="84" y="396"/>
                  </a:cubicBezTo>
                  <a:cubicBezTo>
                    <a:pt x="108" y="419"/>
                    <a:pt x="120" y="419"/>
                    <a:pt x="132" y="419"/>
                  </a:cubicBezTo>
                  <a:cubicBezTo>
                    <a:pt x="179" y="419"/>
                    <a:pt x="215" y="384"/>
                    <a:pt x="251" y="336"/>
                  </a:cubicBezTo>
                  <a:lnTo>
                    <a:pt x="322" y="181"/>
                  </a:lnTo>
                  <a:cubicBezTo>
                    <a:pt x="358" y="122"/>
                    <a:pt x="322" y="38"/>
                    <a:pt x="263" y="15"/>
                  </a:cubicBezTo>
                  <a:cubicBezTo>
                    <a:pt x="246" y="5"/>
                    <a:pt x="229" y="0"/>
                    <a:pt x="2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0" name="Google Shape;9760;p78"/>
            <p:cNvSpPr/>
            <p:nvPr/>
          </p:nvSpPr>
          <p:spPr>
            <a:xfrm>
              <a:off x="6353926" y="1770916"/>
              <a:ext cx="11394" cy="13208"/>
            </a:xfrm>
            <a:custGeom>
              <a:avLst/>
              <a:gdLst/>
              <a:ahLst/>
              <a:cxnLst/>
              <a:rect l="l" t="t" r="r" b="b"/>
              <a:pathLst>
                <a:path w="358" h="415" extrusionOk="0">
                  <a:moveTo>
                    <a:pt x="214" y="0"/>
                  </a:moveTo>
                  <a:cubicBezTo>
                    <a:pt x="168" y="0"/>
                    <a:pt x="122" y="25"/>
                    <a:pt x="96" y="69"/>
                  </a:cubicBezTo>
                  <a:lnTo>
                    <a:pt x="24" y="236"/>
                  </a:lnTo>
                  <a:cubicBezTo>
                    <a:pt x="0" y="295"/>
                    <a:pt x="24" y="367"/>
                    <a:pt x="84" y="402"/>
                  </a:cubicBezTo>
                  <a:cubicBezTo>
                    <a:pt x="96" y="402"/>
                    <a:pt x="119" y="414"/>
                    <a:pt x="131" y="414"/>
                  </a:cubicBezTo>
                  <a:cubicBezTo>
                    <a:pt x="179" y="414"/>
                    <a:pt x="215" y="391"/>
                    <a:pt x="250" y="343"/>
                  </a:cubicBezTo>
                  <a:lnTo>
                    <a:pt x="322" y="176"/>
                  </a:lnTo>
                  <a:cubicBezTo>
                    <a:pt x="357" y="117"/>
                    <a:pt x="322" y="45"/>
                    <a:pt x="262" y="10"/>
                  </a:cubicBezTo>
                  <a:cubicBezTo>
                    <a:pt x="247" y="3"/>
                    <a:pt x="231" y="0"/>
                    <a:pt x="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1" name="Google Shape;9761;p78"/>
            <p:cNvSpPr/>
            <p:nvPr/>
          </p:nvSpPr>
          <p:spPr>
            <a:xfrm>
              <a:off x="6355040" y="1604363"/>
              <a:ext cx="11044" cy="13399"/>
            </a:xfrm>
            <a:custGeom>
              <a:avLst/>
              <a:gdLst/>
              <a:ahLst/>
              <a:cxnLst/>
              <a:rect l="l" t="t" r="r" b="b"/>
              <a:pathLst>
                <a:path w="347" h="421" extrusionOk="0">
                  <a:moveTo>
                    <a:pt x="127" y="1"/>
                  </a:moveTo>
                  <a:cubicBezTo>
                    <a:pt x="116" y="1"/>
                    <a:pt x="106" y="2"/>
                    <a:pt x="96" y="4"/>
                  </a:cubicBezTo>
                  <a:cubicBezTo>
                    <a:pt x="37" y="40"/>
                    <a:pt x="1" y="111"/>
                    <a:pt x="25" y="171"/>
                  </a:cubicBezTo>
                  <a:lnTo>
                    <a:pt x="96" y="337"/>
                  </a:lnTo>
                  <a:cubicBezTo>
                    <a:pt x="120" y="397"/>
                    <a:pt x="168" y="421"/>
                    <a:pt x="215" y="421"/>
                  </a:cubicBezTo>
                  <a:cubicBezTo>
                    <a:pt x="227" y="421"/>
                    <a:pt x="239" y="421"/>
                    <a:pt x="263" y="409"/>
                  </a:cubicBezTo>
                  <a:cubicBezTo>
                    <a:pt x="322" y="373"/>
                    <a:pt x="346" y="301"/>
                    <a:pt x="334" y="242"/>
                  </a:cubicBezTo>
                  <a:lnTo>
                    <a:pt x="263" y="75"/>
                  </a:lnTo>
                  <a:cubicBezTo>
                    <a:pt x="233" y="26"/>
                    <a:pt x="179" y="1"/>
                    <a:pt x="1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2" name="Google Shape;9762;p78"/>
            <p:cNvSpPr/>
            <p:nvPr/>
          </p:nvSpPr>
          <p:spPr>
            <a:xfrm>
              <a:off x="6422514" y="1771489"/>
              <a:ext cx="11012" cy="13017"/>
            </a:xfrm>
            <a:custGeom>
              <a:avLst/>
              <a:gdLst/>
              <a:ahLst/>
              <a:cxnLst/>
              <a:rect l="l" t="t" r="r" b="b"/>
              <a:pathLst>
                <a:path w="346" h="409" extrusionOk="0">
                  <a:moveTo>
                    <a:pt x="151" y="1"/>
                  </a:moveTo>
                  <a:cubicBezTo>
                    <a:pt x="130" y="1"/>
                    <a:pt x="107" y="5"/>
                    <a:pt x="84" y="15"/>
                  </a:cubicBezTo>
                  <a:cubicBezTo>
                    <a:pt x="24" y="39"/>
                    <a:pt x="0" y="111"/>
                    <a:pt x="12" y="170"/>
                  </a:cubicBezTo>
                  <a:lnTo>
                    <a:pt x="84" y="337"/>
                  </a:lnTo>
                  <a:cubicBezTo>
                    <a:pt x="107" y="384"/>
                    <a:pt x="143" y="408"/>
                    <a:pt x="203" y="408"/>
                  </a:cubicBezTo>
                  <a:cubicBezTo>
                    <a:pt x="227" y="408"/>
                    <a:pt x="238" y="408"/>
                    <a:pt x="250" y="396"/>
                  </a:cubicBezTo>
                  <a:cubicBezTo>
                    <a:pt x="310" y="373"/>
                    <a:pt x="346" y="289"/>
                    <a:pt x="322" y="230"/>
                  </a:cubicBezTo>
                  <a:lnTo>
                    <a:pt x="250" y="63"/>
                  </a:lnTo>
                  <a:cubicBezTo>
                    <a:pt x="242" y="29"/>
                    <a:pt x="203" y="1"/>
                    <a:pt x="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3" name="Google Shape;9763;p78"/>
            <p:cNvSpPr/>
            <p:nvPr/>
          </p:nvSpPr>
          <p:spPr>
            <a:xfrm>
              <a:off x="6470637" y="1655541"/>
              <a:ext cx="14036" cy="10726"/>
            </a:xfrm>
            <a:custGeom>
              <a:avLst/>
              <a:gdLst/>
              <a:ahLst/>
              <a:cxnLst/>
              <a:rect l="l" t="t" r="r" b="b"/>
              <a:pathLst>
                <a:path w="441" h="337" extrusionOk="0">
                  <a:moveTo>
                    <a:pt x="293" y="0"/>
                  </a:moveTo>
                  <a:cubicBezTo>
                    <a:pt x="282" y="0"/>
                    <a:pt x="272" y="1"/>
                    <a:pt x="262" y="3"/>
                  </a:cubicBezTo>
                  <a:lnTo>
                    <a:pt x="96" y="75"/>
                  </a:lnTo>
                  <a:cubicBezTo>
                    <a:pt x="36" y="110"/>
                    <a:pt x="0" y="182"/>
                    <a:pt x="24" y="241"/>
                  </a:cubicBezTo>
                  <a:cubicBezTo>
                    <a:pt x="48" y="301"/>
                    <a:pt x="96" y="337"/>
                    <a:pt x="143" y="337"/>
                  </a:cubicBezTo>
                  <a:cubicBezTo>
                    <a:pt x="155" y="337"/>
                    <a:pt x="167" y="337"/>
                    <a:pt x="179" y="313"/>
                  </a:cubicBezTo>
                  <a:lnTo>
                    <a:pt x="346" y="241"/>
                  </a:lnTo>
                  <a:cubicBezTo>
                    <a:pt x="405" y="217"/>
                    <a:pt x="441" y="134"/>
                    <a:pt x="417" y="75"/>
                  </a:cubicBezTo>
                  <a:cubicBezTo>
                    <a:pt x="397" y="25"/>
                    <a:pt x="344" y="0"/>
                    <a:pt x="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4" name="Google Shape;9764;p78"/>
            <p:cNvSpPr/>
            <p:nvPr/>
          </p:nvSpPr>
          <p:spPr>
            <a:xfrm>
              <a:off x="6303893" y="1723175"/>
              <a:ext cx="13686" cy="10153"/>
            </a:xfrm>
            <a:custGeom>
              <a:avLst/>
              <a:gdLst/>
              <a:ahLst/>
              <a:cxnLst/>
              <a:rect l="l" t="t" r="r" b="b"/>
              <a:pathLst>
                <a:path w="430" h="319" extrusionOk="0">
                  <a:moveTo>
                    <a:pt x="317" y="0"/>
                  </a:moveTo>
                  <a:cubicBezTo>
                    <a:pt x="299" y="0"/>
                    <a:pt x="281" y="3"/>
                    <a:pt x="263" y="9"/>
                  </a:cubicBezTo>
                  <a:lnTo>
                    <a:pt x="96" y="81"/>
                  </a:lnTo>
                  <a:cubicBezTo>
                    <a:pt x="36" y="117"/>
                    <a:pt x="1" y="188"/>
                    <a:pt x="24" y="248"/>
                  </a:cubicBezTo>
                  <a:cubicBezTo>
                    <a:pt x="36" y="295"/>
                    <a:pt x="84" y="319"/>
                    <a:pt x="144" y="319"/>
                  </a:cubicBezTo>
                  <a:cubicBezTo>
                    <a:pt x="155" y="319"/>
                    <a:pt x="167" y="319"/>
                    <a:pt x="179" y="307"/>
                  </a:cubicBezTo>
                  <a:lnTo>
                    <a:pt x="346" y="236"/>
                  </a:lnTo>
                  <a:cubicBezTo>
                    <a:pt x="405" y="200"/>
                    <a:pt x="429" y="128"/>
                    <a:pt x="417" y="69"/>
                  </a:cubicBezTo>
                  <a:cubicBezTo>
                    <a:pt x="409" y="25"/>
                    <a:pt x="367" y="0"/>
                    <a:pt x="3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65" name="Google Shape;9765;p78"/>
          <p:cNvGrpSpPr/>
          <p:nvPr/>
        </p:nvGrpSpPr>
        <p:grpSpPr>
          <a:xfrm>
            <a:off x="8894783" y="2446740"/>
            <a:ext cx="443676" cy="375777"/>
            <a:chOff x="6671087" y="2009304"/>
            <a:chExt cx="332757" cy="281833"/>
          </a:xfrm>
          <a:solidFill>
            <a:schemeClr val="tx1"/>
          </a:solidFill>
        </p:grpSpPr>
        <p:sp>
          <p:nvSpPr>
            <p:cNvPr id="9766" name="Google Shape;9766;p78"/>
            <p:cNvSpPr/>
            <p:nvPr/>
          </p:nvSpPr>
          <p:spPr>
            <a:xfrm>
              <a:off x="6671087" y="2023658"/>
              <a:ext cx="331993" cy="267478"/>
            </a:xfrm>
            <a:custGeom>
              <a:avLst/>
              <a:gdLst/>
              <a:ahLst/>
              <a:cxnLst/>
              <a:rect l="l" t="t" r="r" b="b"/>
              <a:pathLst>
                <a:path w="10431" h="8404" extrusionOk="0">
                  <a:moveTo>
                    <a:pt x="6359" y="2272"/>
                  </a:moveTo>
                  <a:lnTo>
                    <a:pt x="7192" y="2546"/>
                  </a:lnTo>
                  <a:cubicBezTo>
                    <a:pt x="7203" y="2553"/>
                    <a:pt x="7215" y="2556"/>
                    <a:pt x="7228" y="2556"/>
                  </a:cubicBezTo>
                  <a:cubicBezTo>
                    <a:pt x="7261" y="2556"/>
                    <a:pt x="7298" y="2539"/>
                    <a:pt x="7323" y="2522"/>
                  </a:cubicBezTo>
                  <a:lnTo>
                    <a:pt x="7585" y="2332"/>
                  </a:lnTo>
                  <a:lnTo>
                    <a:pt x="9419" y="4725"/>
                  </a:lnTo>
                  <a:lnTo>
                    <a:pt x="9109" y="4951"/>
                  </a:lnTo>
                  <a:cubicBezTo>
                    <a:pt x="9097" y="4927"/>
                    <a:pt x="9061" y="4915"/>
                    <a:pt x="9050" y="4903"/>
                  </a:cubicBezTo>
                  <a:lnTo>
                    <a:pt x="5882" y="3177"/>
                  </a:lnTo>
                  <a:lnTo>
                    <a:pt x="6002" y="2987"/>
                  </a:lnTo>
                  <a:cubicBezTo>
                    <a:pt x="6049" y="2903"/>
                    <a:pt x="6025" y="2820"/>
                    <a:pt x="5954" y="2772"/>
                  </a:cubicBezTo>
                  <a:cubicBezTo>
                    <a:pt x="5929" y="2755"/>
                    <a:pt x="5900" y="2747"/>
                    <a:pt x="5873" y="2747"/>
                  </a:cubicBezTo>
                  <a:cubicBezTo>
                    <a:pt x="5822" y="2747"/>
                    <a:pt x="5775" y="2774"/>
                    <a:pt x="5752" y="2820"/>
                  </a:cubicBezTo>
                  <a:lnTo>
                    <a:pt x="5418" y="3356"/>
                  </a:lnTo>
                  <a:cubicBezTo>
                    <a:pt x="5406" y="3379"/>
                    <a:pt x="5382" y="3415"/>
                    <a:pt x="5382" y="3427"/>
                  </a:cubicBezTo>
                  <a:lnTo>
                    <a:pt x="5382" y="4725"/>
                  </a:lnTo>
                  <a:cubicBezTo>
                    <a:pt x="5382" y="4987"/>
                    <a:pt x="5168" y="5213"/>
                    <a:pt x="4894" y="5213"/>
                  </a:cubicBezTo>
                  <a:cubicBezTo>
                    <a:pt x="4632" y="5213"/>
                    <a:pt x="4406" y="4987"/>
                    <a:pt x="4406" y="4725"/>
                  </a:cubicBezTo>
                  <a:lnTo>
                    <a:pt x="4406" y="3439"/>
                  </a:lnTo>
                  <a:lnTo>
                    <a:pt x="4704" y="2272"/>
                  </a:lnTo>
                  <a:close/>
                  <a:moveTo>
                    <a:pt x="2692" y="1796"/>
                  </a:moveTo>
                  <a:lnTo>
                    <a:pt x="2930" y="1927"/>
                  </a:lnTo>
                  <a:lnTo>
                    <a:pt x="929" y="5392"/>
                  </a:lnTo>
                  <a:lnTo>
                    <a:pt x="691" y="5261"/>
                  </a:lnTo>
                  <a:lnTo>
                    <a:pt x="2692" y="1796"/>
                  </a:lnTo>
                  <a:close/>
                  <a:moveTo>
                    <a:pt x="3215" y="4844"/>
                  </a:moveTo>
                  <a:cubicBezTo>
                    <a:pt x="3323" y="4844"/>
                    <a:pt x="3406" y="4892"/>
                    <a:pt x="3489" y="4975"/>
                  </a:cubicBezTo>
                  <a:cubicBezTo>
                    <a:pt x="3608" y="5130"/>
                    <a:pt x="3561" y="5344"/>
                    <a:pt x="3406" y="5451"/>
                  </a:cubicBezTo>
                  <a:lnTo>
                    <a:pt x="2323" y="6213"/>
                  </a:lnTo>
                  <a:cubicBezTo>
                    <a:pt x="2266" y="6255"/>
                    <a:pt x="2199" y="6275"/>
                    <a:pt x="2131" y="6275"/>
                  </a:cubicBezTo>
                  <a:cubicBezTo>
                    <a:pt x="2027" y="6275"/>
                    <a:pt x="1923" y="6228"/>
                    <a:pt x="1858" y="6142"/>
                  </a:cubicBezTo>
                  <a:cubicBezTo>
                    <a:pt x="1763" y="5987"/>
                    <a:pt x="1787" y="5785"/>
                    <a:pt x="1942" y="5677"/>
                  </a:cubicBezTo>
                  <a:lnTo>
                    <a:pt x="3025" y="4903"/>
                  </a:lnTo>
                  <a:cubicBezTo>
                    <a:pt x="3085" y="4856"/>
                    <a:pt x="3156" y="4844"/>
                    <a:pt x="3215" y="4844"/>
                  </a:cubicBezTo>
                  <a:close/>
                  <a:moveTo>
                    <a:pt x="3811" y="5606"/>
                  </a:moveTo>
                  <a:cubicBezTo>
                    <a:pt x="3918" y="5606"/>
                    <a:pt x="4001" y="5665"/>
                    <a:pt x="4061" y="5737"/>
                  </a:cubicBezTo>
                  <a:cubicBezTo>
                    <a:pt x="4180" y="5880"/>
                    <a:pt x="4144" y="6106"/>
                    <a:pt x="3989" y="6213"/>
                  </a:cubicBezTo>
                  <a:lnTo>
                    <a:pt x="3156" y="6820"/>
                  </a:lnTo>
                  <a:cubicBezTo>
                    <a:pt x="3100" y="6863"/>
                    <a:pt x="3032" y="6883"/>
                    <a:pt x="2964" y="6883"/>
                  </a:cubicBezTo>
                  <a:cubicBezTo>
                    <a:pt x="2861" y="6883"/>
                    <a:pt x="2756" y="6835"/>
                    <a:pt x="2692" y="6749"/>
                  </a:cubicBezTo>
                  <a:cubicBezTo>
                    <a:pt x="2573" y="6594"/>
                    <a:pt x="2620" y="6380"/>
                    <a:pt x="2775" y="6273"/>
                  </a:cubicBezTo>
                  <a:lnTo>
                    <a:pt x="3573" y="5689"/>
                  </a:lnTo>
                  <a:cubicBezTo>
                    <a:pt x="3608" y="5677"/>
                    <a:pt x="3632" y="5642"/>
                    <a:pt x="3668" y="5630"/>
                  </a:cubicBezTo>
                  <a:cubicBezTo>
                    <a:pt x="3704" y="5618"/>
                    <a:pt x="3763" y="5606"/>
                    <a:pt x="3811" y="5606"/>
                  </a:cubicBezTo>
                  <a:close/>
                  <a:moveTo>
                    <a:pt x="4415" y="6386"/>
                  </a:moveTo>
                  <a:cubicBezTo>
                    <a:pt x="4516" y="6386"/>
                    <a:pt x="4617" y="6431"/>
                    <a:pt x="4680" y="6523"/>
                  </a:cubicBezTo>
                  <a:cubicBezTo>
                    <a:pt x="4799" y="6666"/>
                    <a:pt x="4751" y="6892"/>
                    <a:pt x="4597" y="6999"/>
                  </a:cubicBezTo>
                  <a:lnTo>
                    <a:pt x="4001" y="7416"/>
                  </a:lnTo>
                  <a:cubicBezTo>
                    <a:pt x="3946" y="7462"/>
                    <a:pt x="3883" y="7479"/>
                    <a:pt x="3814" y="7479"/>
                  </a:cubicBezTo>
                  <a:cubicBezTo>
                    <a:pt x="3793" y="7479"/>
                    <a:pt x="3773" y="7478"/>
                    <a:pt x="3751" y="7475"/>
                  </a:cubicBezTo>
                  <a:cubicBezTo>
                    <a:pt x="3668" y="7463"/>
                    <a:pt x="3585" y="7416"/>
                    <a:pt x="3525" y="7344"/>
                  </a:cubicBezTo>
                  <a:cubicBezTo>
                    <a:pt x="3430" y="7189"/>
                    <a:pt x="3454" y="6987"/>
                    <a:pt x="3608" y="6880"/>
                  </a:cubicBezTo>
                  <a:lnTo>
                    <a:pt x="4180" y="6463"/>
                  </a:lnTo>
                  <a:lnTo>
                    <a:pt x="4216" y="6451"/>
                  </a:lnTo>
                  <a:cubicBezTo>
                    <a:pt x="4274" y="6407"/>
                    <a:pt x="4344" y="6386"/>
                    <a:pt x="4415" y="6386"/>
                  </a:cubicBezTo>
                  <a:close/>
                  <a:moveTo>
                    <a:pt x="2894" y="2594"/>
                  </a:moveTo>
                  <a:lnTo>
                    <a:pt x="3168" y="2760"/>
                  </a:lnTo>
                  <a:cubicBezTo>
                    <a:pt x="3193" y="2769"/>
                    <a:pt x="3212" y="2777"/>
                    <a:pt x="3234" y="2777"/>
                  </a:cubicBezTo>
                  <a:cubicBezTo>
                    <a:pt x="3243" y="2777"/>
                    <a:pt x="3253" y="2776"/>
                    <a:pt x="3263" y="2772"/>
                  </a:cubicBezTo>
                  <a:lnTo>
                    <a:pt x="3977" y="2677"/>
                  </a:lnTo>
                  <a:lnTo>
                    <a:pt x="4239" y="2784"/>
                  </a:lnTo>
                  <a:lnTo>
                    <a:pt x="4097" y="3379"/>
                  </a:lnTo>
                  <a:lnTo>
                    <a:pt x="4097" y="3415"/>
                  </a:lnTo>
                  <a:lnTo>
                    <a:pt x="4097" y="4701"/>
                  </a:lnTo>
                  <a:cubicBezTo>
                    <a:pt x="4097" y="5154"/>
                    <a:pt x="4454" y="5511"/>
                    <a:pt x="4894" y="5511"/>
                  </a:cubicBezTo>
                  <a:cubicBezTo>
                    <a:pt x="5347" y="5511"/>
                    <a:pt x="5704" y="5154"/>
                    <a:pt x="5704" y="4701"/>
                  </a:cubicBezTo>
                  <a:lnTo>
                    <a:pt x="5704" y="3439"/>
                  </a:lnTo>
                  <a:lnTo>
                    <a:pt x="5728" y="3391"/>
                  </a:lnTo>
                  <a:lnTo>
                    <a:pt x="8919" y="5118"/>
                  </a:lnTo>
                  <a:cubicBezTo>
                    <a:pt x="9061" y="5261"/>
                    <a:pt x="9121" y="5463"/>
                    <a:pt x="9038" y="5630"/>
                  </a:cubicBezTo>
                  <a:cubicBezTo>
                    <a:pt x="8973" y="5742"/>
                    <a:pt x="8860" y="5806"/>
                    <a:pt x="8742" y="5806"/>
                  </a:cubicBezTo>
                  <a:cubicBezTo>
                    <a:pt x="8685" y="5806"/>
                    <a:pt x="8627" y="5792"/>
                    <a:pt x="8573" y="5761"/>
                  </a:cubicBezTo>
                  <a:lnTo>
                    <a:pt x="6799" y="4796"/>
                  </a:lnTo>
                  <a:cubicBezTo>
                    <a:pt x="6777" y="4781"/>
                    <a:pt x="6753" y="4775"/>
                    <a:pt x="6730" y="4775"/>
                  </a:cubicBezTo>
                  <a:cubicBezTo>
                    <a:pt x="6679" y="4775"/>
                    <a:pt x="6630" y="4807"/>
                    <a:pt x="6597" y="4856"/>
                  </a:cubicBezTo>
                  <a:cubicBezTo>
                    <a:pt x="6549" y="4927"/>
                    <a:pt x="6585" y="5023"/>
                    <a:pt x="6656" y="5058"/>
                  </a:cubicBezTo>
                  <a:lnTo>
                    <a:pt x="8133" y="5868"/>
                  </a:lnTo>
                  <a:cubicBezTo>
                    <a:pt x="8288" y="5951"/>
                    <a:pt x="8347" y="6166"/>
                    <a:pt x="8264" y="6332"/>
                  </a:cubicBezTo>
                  <a:cubicBezTo>
                    <a:pt x="8198" y="6439"/>
                    <a:pt x="8080" y="6501"/>
                    <a:pt x="7959" y="6501"/>
                  </a:cubicBezTo>
                  <a:cubicBezTo>
                    <a:pt x="7905" y="6501"/>
                    <a:pt x="7851" y="6489"/>
                    <a:pt x="7799" y="6463"/>
                  </a:cubicBezTo>
                  <a:lnTo>
                    <a:pt x="6299" y="5642"/>
                  </a:lnTo>
                  <a:cubicBezTo>
                    <a:pt x="6277" y="5627"/>
                    <a:pt x="6252" y="5620"/>
                    <a:pt x="6227" y="5620"/>
                  </a:cubicBezTo>
                  <a:cubicBezTo>
                    <a:pt x="6173" y="5620"/>
                    <a:pt x="6118" y="5652"/>
                    <a:pt x="6085" y="5701"/>
                  </a:cubicBezTo>
                  <a:cubicBezTo>
                    <a:pt x="6049" y="5773"/>
                    <a:pt x="6073" y="5868"/>
                    <a:pt x="6144" y="5916"/>
                  </a:cubicBezTo>
                  <a:lnTo>
                    <a:pt x="7371" y="6570"/>
                  </a:lnTo>
                  <a:cubicBezTo>
                    <a:pt x="7537" y="6654"/>
                    <a:pt x="7597" y="6868"/>
                    <a:pt x="7502" y="7023"/>
                  </a:cubicBezTo>
                  <a:cubicBezTo>
                    <a:pt x="7444" y="7139"/>
                    <a:pt x="7322" y="7203"/>
                    <a:pt x="7197" y="7203"/>
                  </a:cubicBezTo>
                  <a:cubicBezTo>
                    <a:pt x="7143" y="7203"/>
                    <a:pt x="7088" y="7191"/>
                    <a:pt x="7037" y="7166"/>
                  </a:cubicBezTo>
                  <a:lnTo>
                    <a:pt x="5775" y="6463"/>
                  </a:lnTo>
                  <a:cubicBezTo>
                    <a:pt x="5753" y="6448"/>
                    <a:pt x="5728" y="6442"/>
                    <a:pt x="5704" y="6442"/>
                  </a:cubicBezTo>
                  <a:cubicBezTo>
                    <a:pt x="5650" y="6442"/>
                    <a:pt x="5597" y="6474"/>
                    <a:pt x="5573" y="6523"/>
                  </a:cubicBezTo>
                  <a:cubicBezTo>
                    <a:pt x="5525" y="6594"/>
                    <a:pt x="5549" y="6689"/>
                    <a:pt x="5632" y="6725"/>
                  </a:cubicBezTo>
                  <a:lnTo>
                    <a:pt x="6609" y="7261"/>
                  </a:lnTo>
                  <a:cubicBezTo>
                    <a:pt x="6775" y="7356"/>
                    <a:pt x="6835" y="7559"/>
                    <a:pt x="6740" y="7725"/>
                  </a:cubicBezTo>
                  <a:cubicBezTo>
                    <a:pt x="6683" y="7838"/>
                    <a:pt x="6567" y="7902"/>
                    <a:pt x="6450" y="7902"/>
                  </a:cubicBezTo>
                  <a:cubicBezTo>
                    <a:pt x="6394" y="7902"/>
                    <a:pt x="6337" y="7887"/>
                    <a:pt x="6287" y="7856"/>
                  </a:cubicBezTo>
                  <a:lnTo>
                    <a:pt x="5597" y="7487"/>
                  </a:lnTo>
                  <a:cubicBezTo>
                    <a:pt x="5597" y="7344"/>
                    <a:pt x="5549" y="7201"/>
                    <a:pt x="5466" y="7082"/>
                  </a:cubicBezTo>
                  <a:cubicBezTo>
                    <a:pt x="5347" y="6939"/>
                    <a:pt x="5168" y="6844"/>
                    <a:pt x="4990" y="6832"/>
                  </a:cubicBezTo>
                  <a:cubicBezTo>
                    <a:pt x="4990" y="6820"/>
                    <a:pt x="4990" y="6808"/>
                    <a:pt x="5001" y="6785"/>
                  </a:cubicBezTo>
                  <a:cubicBezTo>
                    <a:pt x="5037" y="6606"/>
                    <a:pt x="4990" y="6451"/>
                    <a:pt x="4882" y="6308"/>
                  </a:cubicBezTo>
                  <a:cubicBezTo>
                    <a:pt x="4763" y="6166"/>
                    <a:pt x="4585" y="6070"/>
                    <a:pt x="4406" y="6058"/>
                  </a:cubicBezTo>
                  <a:cubicBezTo>
                    <a:pt x="4406" y="6046"/>
                    <a:pt x="4406" y="6035"/>
                    <a:pt x="4418" y="6011"/>
                  </a:cubicBezTo>
                  <a:cubicBezTo>
                    <a:pt x="4454" y="5832"/>
                    <a:pt x="4406" y="5677"/>
                    <a:pt x="4299" y="5535"/>
                  </a:cubicBezTo>
                  <a:cubicBezTo>
                    <a:pt x="4180" y="5392"/>
                    <a:pt x="4001" y="5296"/>
                    <a:pt x="3823" y="5284"/>
                  </a:cubicBezTo>
                  <a:cubicBezTo>
                    <a:pt x="3823" y="5273"/>
                    <a:pt x="3823" y="5261"/>
                    <a:pt x="3847" y="5237"/>
                  </a:cubicBezTo>
                  <a:cubicBezTo>
                    <a:pt x="3870" y="5058"/>
                    <a:pt x="3823" y="4903"/>
                    <a:pt x="3727" y="4761"/>
                  </a:cubicBezTo>
                  <a:cubicBezTo>
                    <a:pt x="3600" y="4597"/>
                    <a:pt x="3413" y="4515"/>
                    <a:pt x="3222" y="4515"/>
                  </a:cubicBezTo>
                  <a:cubicBezTo>
                    <a:pt x="3093" y="4515"/>
                    <a:pt x="2962" y="4553"/>
                    <a:pt x="2846" y="4630"/>
                  </a:cubicBezTo>
                  <a:lnTo>
                    <a:pt x="1775" y="5404"/>
                  </a:lnTo>
                  <a:lnTo>
                    <a:pt x="1382" y="5201"/>
                  </a:lnTo>
                  <a:lnTo>
                    <a:pt x="2894" y="2594"/>
                  </a:lnTo>
                  <a:close/>
                  <a:moveTo>
                    <a:pt x="5009" y="7159"/>
                  </a:moveTo>
                  <a:cubicBezTo>
                    <a:pt x="5109" y="7159"/>
                    <a:pt x="5207" y="7205"/>
                    <a:pt x="5263" y="7297"/>
                  </a:cubicBezTo>
                  <a:cubicBezTo>
                    <a:pt x="5311" y="7356"/>
                    <a:pt x="5347" y="7451"/>
                    <a:pt x="5335" y="7535"/>
                  </a:cubicBezTo>
                  <a:cubicBezTo>
                    <a:pt x="5311" y="7630"/>
                    <a:pt x="5263" y="7701"/>
                    <a:pt x="5192" y="7761"/>
                  </a:cubicBezTo>
                  <a:lnTo>
                    <a:pt x="4835" y="8011"/>
                  </a:lnTo>
                  <a:cubicBezTo>
                    <a:pt x="4778" y="8053"/>
                    <a:pt x="4711" y="8073"/>
                    <a:pt x="4643" y="8073"/>
                  </a:cubicBezTo>
                  <a:cubicBezTo>
                    <a:pt x="4539" y="8073"/>
                    <a:pt x="4435" y="8026"/>
                    <a:pt x="4370" y="7940"/>
                  </a:cubicBezTo>
                  <a:cubicBezTo>
                    <a:pt x="4275" y="7785"/>
                    <a:pt x="4299" y="7582"/>
                    <a:pt x="4454" y="7475"/>
                  </a:cubicBezTo>
                  <a:lnTo>
                    <a:pt x="4775" y="7237"/>
                  </a:lnTo>
                  <a:lnTo>
                    <a:pt x="4811" y="7225"/>
                  </a:lnTo>
                  <a:cubicBezTo>
                    <a:pt x="4869" y="7181"/>
                    <a:pt x="4940" y="7159"/>
                    <a:pt x="5009" y="7159"/>
                  </a:cubicBezTo>
                  <a:close/>
                  <a:moveTo>
                    <a:pt x="182" y="0"/>
                  </a:moveTo>
                  <a:cubicBezTo>
                    <a:pt x="131" y="0"/>
                    <a:pt x="81" y="32"/>
                    <a:pt x="48" y="81"/>
                  </a:cubicBezTo>
                  <a:cubicBezTo>
                    <a:pt x="1" y="153"/>
                    <a:pt x="25" y="248"/>
                    <a:pt x="108" y="284"/>
                  </a:cubicBezTo>
                  <a:lnTo>
                    <a:pt x="2430" y="1629"/>
                  </a:lnTo>
                  <a:lnTo>
                    <a:pt x="418" y="5094"/>
                  </a:lnTo>
                  <a:lnTo>
                    <a:pt x="251" y="5011"/>
                  </a:lnTo>
                  <a:cubicBezTo>
                    <a:pt x="226" y="4994"/>
                    <a:pt x="200" y="4986"/>
                    <a:pt x="175" y="4986"/>
                  </a:cubicBezTo>
                  <a:cubicBezTo>
                    <a:pt x="126" y="4986"/>
                    <a:pt x="80" y="5015"/>
                    <a:pt x="48" y="5070"/>
                  </a:cubicBezTo>
                  <a:cubicBezTo>
                    <a:pt x="1" y="5142"/>
                    <a:pt x="25" y="5225"/>
                    <a:pt x="108" y="5273"/>
                  </a:cubicBezTo>
                  <a:lnTo>
                    <a:pt x="906" y="5737"/>
                  </a:lnTo>
                  <a:cubicBezTo>
                    <a:pt x="932" y="5752"/>
                    <a:pt x="958" y="5759"/>
                    <a:pt x="983" y="5759"/>
                  </a:cubicBezTo>
                  <a:cubicBezTo>
                    <a:pt x="1038" y="5759"/>
                    <a:pt x="1087" y="5726"/>
                    <a:pt x="1120" y="5677"/>
                  </a:cubicBezTo>
                  <a:lnTo>
                    <a:pt x="1239" y="5463"/>
                  </a:lnTo>
                  <a:lnTo>
                    <a:pt x="1561" y="5642"/>
                  </a:lnTo>
                  <a:cubicBezTo>
                    <a:pt x="1465" y="5856"/>
                    <a:pt x="1465" y="6106"/>
                    <a:pt x="1608" y="6320"/>
                  </a:cubicBezTo>
                  <a:cubicBezTo>
                    <a:pt x="1727" y="6499"/>
                    <a:pt x="1942" y="6582"/>
                    <a:pt x="2132" y="6582"/>
                  </a:cubicBezTo>
                  <a:cubicBezTo>
                    <a:pt x="2192" y="6582"/>
                    <a:pt x="2263" y="6570"/>
                    <a:pt x="2323" y="6558"/>
                  </a:cubicBezTo>
                  <a:cubicBezTo>
                    <a:pt x="2323" y="6689"/>
                    <a:pt x="2370" y="6820"/>
                    <a:pt x="2442" y="6928"/>
                  </a:cubicBezTo>
                  <a:cubicBezTo>
                    <a:pt x="2561" y="7094"/>
                    <a:pt x="2751" y="7178"/>
                    <a:pt x="2965" y="7178"/>
                  </a:cubicBezTo>
                  <a:cubicBezTo>
                    <a:pt x="3025" y="7178"/>
                    <a:pt x="3096" y="7166"/>
                    <a:pt x="3156" y="7154"/>
                  </a:cubicBezTo>
                  <a:cubicBezTo>
                    <a:pt x="3156" y="7285"/>
                    <a:pt x="3204" y="7404"/>
                    <a:pt x="3275" y="7523"/>
                  </a:cubicBezTo>
                  <a:cubicBezTo>
                    <a:pt x="3382" y="7654"/>
                    <a:pt x="3525" y="7749"/>
                    <a:pt x="3692" y="7773"/>
                  </a:cubicBezTo>
                  <a:cubicBezTo>
                    <a:pt x="3716" y="7773"/>
                    <a:pt x="3763" y="7785"/>
                    <a:pt x="3799" y="7785"/>
                  </a:cubicBezTo>
                  <a:cubicBezTo>
                    <a:pt x="3858" y="7785"/>
                    <a:pt x="3930" y="7773"/>
                    <a:pt x="3989" y="7761"/>
                  </a:cubicBezTo>
                  <a:cubicBezTo>
                    <a:pt x="3989" y="7892"/>
                    <a:pt x="4037" y="8011"/>
                    <a:pt x="4108" y="8130"/>
                  </a:cubicBezTo>
                  <a:cubicBezTo>
                    <a:pt x="4216" y="8261"/>
                    <a:pt x="4358" y="8356"/>
                    <a:pt x="4525" y="8380"/>
                  </a:cubicBezTo>
                  <a:cubicBezTo>
                    <a:pt x="4549" y="8380"/>
                    <a:pt x="4597" y="8404"/>
                    <a:pt x="4632" y="8404"/>
                  </a:cubicBezTo>
                  <a:cubicBezTo>
                    <a:pt x="4763" y="8404"/>
                    <a:pt x="4894" y="8356"/>
                    <a:pt x="5001" y="8285"/>
                  </a:cubicBezTo>
                  <a:lnTo>
                    <a:pt x="5359" y="8023"/>
                  </a:lnTo>
                  <a:cubicBezTo>
                    <a:pt x="5430" y="7963"/>
                    <a:pt x="5490" y="7904"/>
                    <a:pt x="5537" y="7820"/>
                  </a:cubicBezTo>
                  <a:lnTo>
                    <a:pt x="6156" y="8166"/>
                  </a:lnTo>
                  <a:cubicBezTo>
                    <a:pt x="6252" y="8201"/>
                    <a:pt x="6359" y="8237"/>
                    <a:pt x="6478" y="8237"/>
                  </a:cubicBezTo>
                  <a:cubicBezTo>
                    <a:pt x="6537" y="8237"/>
                    <a:pt x="6597" y="8225"/>
                    <a:pt x="6656" y="8201"/>
                  </a:cubicBezTo>
                  <a:cubicBezTo>
                    <a:pt x="6811" y="8166"/>
                    <a:pt x="6954" y="8047"/>
                    <a:pt x="7037" y="7892"/>
                  </a:cubicBezTo>
                  <a:cubicBezTo>
                    <a:pt x="7097" y="7773"/>
                    <a:pt x="7133" y="7642"/>
                    <a:pt x="7109" y="7523"/>
                  </a:cubicBezTo>
                  <a:cubicBezTo>
                    <a:pt x="7156" y="7523"/>
                    <a:pt x="7192" y="7535"/>
                    <a:pt x="7228" y="7535"/>
                  </a:cubicBezTo>
                  <a:cubicBezTo>
                    <a:pt x="7454" y="7535"/>
                    <a:pt x="7680" y="7416"/>
                    <a:pt x="7799" y="7213"/>
                  </a:cubicBezTo>
                  <a:cubicBezTo>
                    <a:pt x="7859" y="7094"/>
                    <a:pt x="7883" y="6951"/>
                    <a:pt x="7871" y="6832"/>
                  </a:cubicBezTo>
                  <a:cubicBezTo>
                    <a:pt x="7918" y="6832"/>
                    <a:pt x="7942" y="6856"/>
                    <a:pt x="7990" y="6856"/>
                  </a:cubicBezTo>
                  <a:cubicBezTo>
                    <a:pt x="8216" y="6856"/>
                    <a:pt x="8442" y="6737"/>
                    <a:pt x="8561" y="6523"/>
                  </a:cubicBezTo>
                  <a:cubicBezTo>
                    <a:pt x="8621" y="6404"/>
                    <a:pt x="8645" y="6273"/>
                    <a:pt x="8633" y="6154"/>
                  </a:cubicBezTo>
                  <a:cubicBezTo>
                    <a:pt x="8680" y="6154"/>
                    <a:pt x="8704" y="6166"/>
                    <a:pt x="8752" y="6166"/>
                  </a:cubicBezTo>
                  <a:cubicBezTo>
                    <a:pt x="8811" y="6166"/>
                    <a:pt x="8871" y="6154"/>
                    <a:pt x="8930" y="6142"/>
                  </a:cubicBezTo>
                  <a:cubicBezTo>
                    <a:pt x="9097" y="6094"/>
                    <a:pt x="9228" y="5975"/>
                    <a:pt x="9311" y="5820"/>
                  </a:cubicBezTo>
                  <a:cubicBezTo>
                    <a:pt x="9407" y="5677"/>
                    <a:pt x="9419" y="5499"/>
                    <a:pt x="9359" y="5332"/>
                  </a:cubicBezTo>
                  <a:cubicBezTo>
                    <a:pt x="9347" y="5284"/>
                    <a:pt x="9335" y="5261"/>
                    <a:pt x="9311" y="5213"/>
                  </a:cubicBezTo>
                  <a:lnTo>
                    <a:pt x="9585" y="5023"/>
                  </a:lnTo>
                  <a:lnTo>
                    <a:pt x="9728" y="5201"/>
                  </a:lnTo>
                  <a:cubicBezTo>
                    <a:pt x="9756" y="5236"/>
                    <a:pt x="9804" y="5254"/>
                    <a:pt x="9853" y="5254"/>
                  </a:cubicBezTo>
                  <a:cubicBezTo>
                    <a:pt x="9889" y="5254"/>
                    <a:pt x="9925" y="5245"/>
                    <a:pt x="9954" y="5225"/>
                  </a:cubicBezTo>
                  <a:lnTo>
                    <a:pt x="10371" y="4903"/>
                  </a:lnTo>
                  <a:cubicBezTo>
                    <a:pt x="10431" y="4808"/>
                    <a:pt x="10431" y="4725"/>
                    <a:pt x="10395" y="4653"/>
                  </a:cubicBezTo>
                  <a:cubicBezTo>
                    <a:pt x="10350" y="4616"/>
                    <a:pt x="10300" y="4592"/>
                    <a:pt x="10254" y="4592"/>
                  </a:cubicBezTo>
                  <a:cubicBezTo>
                    <a:pt x="10228" y="4592"/>
                    <a:pt x="10202" y="4600"/>
                    <a:pt x="10181" y="4618"/>
                  </a:cubicBezTo>
                  <a:lnTo>
                    <a:pt x="9883" y="4856"/>
                  </a:lnTo>
                  <a:lnTo>
                    <a:pt x="7454" y="1689"/>
                  </a:lnTo>
                  <a:lnTo>
                    <a:pt x="8835" y="796"/>
                  </a:lnTo>
                  <a:cubicBezTo>
                    <a:pt x="8919" y="748"/>
                    <a:pt x="8930" y="665"/>
                    <a:pt x="8883" y="582"/>
                  </a:cubicBezTo>
                  <a:cubicBezTo>
                    <a:pt x="8854" y="539"/>
                    <a:pt x="8813" y="517"/>
                    <a:pt x="8769" y="517"/>
                  </a:cubicBezTo>
                  <a:cubicBezTo>
                    <a:pt x="8740" y="517"/>
                    <a:pt x="8709" y="527"/>
                    <a:pt x="8680" y="546"/>
                  </a:cubicBezTo>
                  <a:lnTo>
                    <a:pt x="7156" y="1522"/>
                  </a:lnTo>
                  <a:cubicBezTo>
                    <a:pt x="7085" y="1570"/>
                    <a:pt x="7073" y="1677"/>
                    <a:pt x="7109" y="1748"/>
                  </a:cubicBezTo>
                  <a:lnTo>
                    <a:pt x="7395" y="2106"/>
                  </a:lnTo>
                  <a:lnTo>
                    <a:pt x="7204" y="2248"/>
                  </a:lnTo>
                  <a:lnTo>
                    <a:pt x="6418" y="1998"/>
                  </a:lnTo>
                  <a:cubicBezTo>
                    <a:pt x="6406" y="1998"/>
                    <a:pt x="6383" y="1986"/>
                    <a:pt x="6371" y="1986"/>
                  </a:cubicBezTo>
                  <a:lnTo>
                    <a:pt x="4585" y="1986"/>
                  </a:lnTo>
                  <a:cubicBezTo>
                    <a:pt x="4513" y="1986"/>
                    <a:pt x="4454" y="2034"/>
                    <a:pt x="4442" y="2106"/>
                  </a:cubicBezTo>
                  <a:lnTo>
                    <a:pt x="4335" y="2510"/>
                  </a:lnTo>
                  <a:lnTo>
                    <a:pt x="4073" y="2403"/>
                  </a:lnTo>
                  <a:cubicBezTo>
                    <a:pt x="4049" y="2391"/>
                    <a:pt x="4037" y="2391"/>
                    <a:pt x="4001" y="2391"/>
                  </a:cubicBezTo>
                  <a:lnTo>
                    <a:pt x="3287" y="2475"/>
                  </a:lnTo>
                  <a:lnTo>
                    <a:pt x="3049" y="2344"/>
                  </a:lnTo>
                  <a:lnTo>
                    <a:pt x="3275" y="1939"/>
                  </a:lnTo>
                  <a:cubicBezTo>
                    <a:pt x="3323" y="1867"/>
                    <a:pt x="3287" y="1772"/>
                    <a:pt x="3215" y="1736"/>
                  </a:cubicBezTo>
                  <a:lnTo>
                    <a:pt x="251" y="22"/>
                  </a:lnTo>
                  <a:cubicBezTo>
                    <a:pt x="228" y="7"/>
                    <a:pt x="205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67" name="Google Shape;9767;p78"/>
            <p:cNvSpPr/>
            <p:nvPr/>
          </p:nvSpPr>
          <p:spPr>
            <a:xfrm>
              <a:off x="6965173" y="2009304"/>
              <a:ext cx="38670" cy="27181"/>
            </a:xfrm>
            <a:custGeom>
              <a:avLst/>
              <a:gdLst/>
              <a:ahLst/>
              <a:cxnLst/>
              <a:rect l="l" t="t" r="r" b="b"/>
              <a:pathLst>
                <a:path w="1215" h="854" extrusionOk="0">
                  <a:moveTo>
                    <a:pt x="1023" y="1"/>
                  </a:moveTo>
                  <a:cubicBezTo>
                    <a:pt x="995" y="1"/>
                    <a:pt x="966" y="8"/>
                    <a:pt x="941" y="20"/>
                  </a:cubicBezTo>
                  <a:lnTo>
                    <a:pt x="95" y="580"/>
                  </a:lnTo>
                  <a:cubicBezTo>
                    <a:pt x="12" y="616"/>
                    <a:pt x="0" y="711"/>
                    <a:pt x="48" y="782"/>
                  </a:cubicBezTo>
                  <a:cubicBezTo>
                    <a:pt x="83" y="830"/>
                    <a:pt x="119" y="854"/>
                    <a:pt x="179" y="854"/>
                  </a:cubicBezTo>
                  <a:cubicBezTo>
                    <a:pt x="214" y="854"/>
                    <a:pt x="238" y="842"/>
                    <a:pt x="274" y="830"/>
                  </a:cubicBezTo>
                  <a:lnTo>
                    <a:pt x="1119" y="282"/>
                  </a:lnTo>
                  <a:cubicBezTo>
                    <a:pt x="1179" y="235"/>
                    <a:pt x="1214" y="140"/>
                    <a:pt x="1155" y="68"/>
                  </a:cubicBezTo>
                  <a:cubicBezTo>
                    <a:pt x="1124" y="22"/>
                    <a:pt x="1074" y="1"/>
                    <a:pt x="10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768" name="Google Shape;9768;p78"/>
          <p:cNvSpPr/>
          <p:nvPr/>
        </p:nvSpPr>
        <p:spPr>
          <a:xfrm>
            <a:off x="2327921" y="2390509"/>
            <a:ext cx="491161" cy="491120"/>
          </a:xfrm>
          <a:custGeom>
            <a:avLst/>
            <a:gdLst/>
            <a:ahLst/>
            <a:cxnLst/>
            <a:rect l="l" t="t" r="r" b="b"/>
            <a:pathLst>
              <a:path w="11574" h="11573" extrusionOk="0">
                <a:moveTo>
                  <a:pt x="10680" y="333"/>
                </a:moveTo>
                <a:cubicBezTo>
                  <a:pt x="10990" y="333"/>
                  <a:pt x="11228" y="583"/>
                  <a:pt x="11228" y="881"/>
                </a:cubicBezTo>
                <a:lnTo>
                  <a:pt x="11228" y="5620"/>
                </a:lnTo>
                <a:lnTo>
                  <a:pt x="11037" y="5620"/>
                </a:lnTo>
                <a:cubicBezTo>
                  <a:pt x="10954" y="5620"/>
                  <a:pt x="10871" y="5691"/>
                  <a:pt x="10871" y="5787"/>
                </a:cubicBezTo>
                <a:cubicBezTo>
                  <a:pt x="10871" y="5870"/>
                  <a:pt x="10954" y="5953"/>
                  <a:pt x="11037" y="5953"/>
                </a:cubicBezTo>
                <a:lnTo>
                  <a:pt x="11228" y="5953"/>
                </a:lnTo>
                <a:lnTo>
                  <a:pt x="11228" y="10680"/>
                </a:lnTo>
                <a:cubicBezTo>
                  <a:pt x="11228" y="10990"/>
                  <a:pt x="10978" y="11228"/>
                  <a:pt x="10680" y="11228"/>
                </a:cubicBezTo>
                <a:lnTo>
                  <a:pt x="5953" y="11228"/>
                </a:lnTo>
                <a:lnTo>
                  <a:pt x="5953" y="9406"/>
                </a:lnTo>
                <a:cubicBezTo>
                  <a:pt x="5953" y="9108"/>
                  <a:pt x="5715" y="8870"/>
                  <a:pt x="5418" y="8870"/>
                </a:cubicBezTo>
                <a:lnTo>
                  <a:pt x="5060" y="8870"/>
                </a:lnTo>
                <a:cubicBezTo>
                  <a:pt x="4834" y="8870"/>
                  <a:pt x="4644" y="8954"/>
                  <a:pt x="4525" y="9108"/>
                </a:cubicBezTo>
                <a:cubicBezTo>
                  <a:pt x="4358" y="9299"/>
                  <a:pt x="4132" y="9406"/>
                  <a:pt x="3882" y="9406"/>
                </a:cubicBezTo>
                <a:cubicBezTo>
                  <a:pt x="3632" y="9406"/>
                  <a:pt x="3382" y="9287"/>
                  <a:pt x="3239" y="9085"/>
                </a:cubicBezTo>
                <a:cubicBezTo>
                  <a:pt x="3072" y="8894"/>
                  <a:pt x="3013" y="8644"/>
                  <a:pt x="3072" y="8394"/>
                </a:cubicBezTo>
                <a:cubicBezTo>
                  <a:pt x="3132" y="8073"/>
                  <a:pt x="3405" y="7822"/>
                  <a:pt x="3727" y="7751"/>
                </a:cubicBezTo>
                <a:cubicBezTo>
                  <a:pt x="3781" y="7740"/>
                  <a:pt x="3835" y="7735"/>
                  <a:pt x="3889" y="7735"/>
                </a:cubicBezTo>
                <a:cubicBezTo>
                  <a:pt x="4129" y="7735"/>
                  <a:pt x="4357" y="7842"/>
                  <a:pt x="4513" y="8037"/>
                </a:cubicBezTo>
                <a:cubicBezTo>
                  <a:pt x="4656" y="8192"/>
                  <a:pt x="4846" y="8287"/>
                  <a:pt x="5049" y="8287"/>
                </a:cubicBezTo>
                <a:lnTo>
                  <a:pt x="5430" y="8287"/>
                </a:lnTo>
                <a:cubicBezTo>
                  <a:pt x="5727" y="8287"/>
                  <a:pt x="5965" y="8049"/>
                  <a:pt x="5965" y="7751"/>
                </a:cubicBezTo>
                <a:lnTo>
                  <a:pt x="5965" y="5917"/>
                </a:lnTo>
                <a:lnTo>
                  <a:pt x="7799" y="5917"/>
                </a:lnTo>
                <a:cubicBezTo>
                  <a:pt x="7894" y="5917"/>
                  <a:pt x="7989" y="6001"/>
                  <a:pt x="7989" y="6108"/>
                </a:cubicBezTo>
                <a:lnTo>
                  <a:pt x="7989" y="6477"/>
                </a:lnTo>
                <a:cubicBezTo>
                  <a:pt x="7989" y="6584"/>
                  <a:pt x="7942" y="6691"/>
                  <a:pt x="7858" y="6763"/>
                </a:cubicBezTo>
                <a:cubicBezTo>
                  <a:pt x="7525" y="7037"/>
                  <a:pt x="7382" y="7453"/>
                  <a:pt x="7454" y="7882"/>
                </a:cubicBezTo>
                <a:cubicBezTo>
                  <a:pt x="7537" y="8346"/>
                  <a:pt x="7894" y="8704"/>
                  <a:pt x="8347" y="8799"/>
                </a:cubicBezTo>
                <a:cubicBezTo>
                  <a:pt x="8430" y="8823"/>
                  <a:pt x="8513" y="8835"/>
                  <a:pt x="8597" y="8835"/>
                </a:cubicBezTo>
                <a:cubicBezTo>
                  <a:pt x="8870" y="8835"/>
                  <a:pt x="9120" y="8739"/>
                  <a:pt x="9347" y="8561"/>
                </a:cubicBezTo>
                <a:cubicBezTo>
                  <a:pt x="9609" y="8346"/>
                  <a:pt x="9775" y="8013"/>
                  <a:pt x="9775" y="7656"/>
                </a:cubicBezTo>
                <a:cubicBezTo>
                  <a:pt x="9775" y="7311"/>
                  <a:pt x="9621" y="6977"/>
                  <a:pt x="9347" y="6751"/>
                </a:cubicBezTo>
                <a:cubicBezTo>
                  <a:pt x="9263" y="6691"/>
                  <a:pt x="9228" y="6584"/>
                  <a:pt x="9228" y="6465"/>
                </a:cubicBezTo>
                <a:lnTo>
                  <a:pt x="9228" y="6108"/>
                </a:lnTo>
                <a:cubicBezTo>
                  <a:pt x="9228" y="6001"/>
                  <a:pt x="9311" y="5917"/>
                  <a:pt x="9418" y="5917"/>
                </a:cubicBezTo>
                <a:lnTo>
                  <a:pt x="10323" y="5917"/>
                </a:lnTo>
                <a:cubicBezTo>
                  <a:pt x="10418" y="5917"/>
                  <a:pt x="10490" y="5846"/>
                  <a:pt x="10490" y="5751"/>
                </a:cubicBezTo>
                <a:cubicBezTo>
                  <a:pt x="10490" y="5667"/>
                  <a:pt x="10418" y="5584"/>
                  <a:pt x="10323" y="5584"/>
                </a:cubicBezTo>
                <a:lnTo>
                  <a:pt x="9418" y="5584"/>
                </a:lnTo>
                <a:cubicBezTo>
                  <a:pt x="9120" y="5584"/>
                  <a:pt x="8882" y="5822"/>
                  <a:pt x="8882" y="6120"/>
                </a:cubicBezTo>
                <a:lnTo>
                  <a:pt x="8882" y="6477"/>
                </a:lnTo>
                <a:cubicBezTo>
                  <a:pt x="8882" y="6703"/>
                  <a:pt x="8966" y="6894"/>
                  <a:pt x="9120" y="7013"/>
                </a:cubicBezTo>
                <a:cubicBezTo>
                  <a:pt x="9311" y="7180"/>
                  <a:pt x="9418" y="7406"/>
                  <a:pt x="9418" y="7656"/>
                </a:cubicBezTo>
                <a:cubicBezTo>
                  <a:pt x="9418" y="7906"/>
                  <a:pt x="9299" y="8144"/>
                  <a:pt x="9109" y="8299"/>
                </a:cubicBezTo>
                <a:cubicBezTo>
                  <a:pt x="8957" y="8423"/>
                  <a:pt x="8780" y="8488"/>
                  <a:pt x="8595" y="8488"/>
                </a:cubicBezTo>
                <a:cubicBezTo>
                  <a:pt x="8533" y="8488"/>
                  <a:pt x="8469" y="8480"/>
                  <a:pt x="8406" y="8465"/>
                </a:cubicBezTo>
                <a:cubicBezTo>
                  <a:pt x="8097" y="8406"/>
                  <a:pt x="7835" y="8132"/>
                  <a:pt x="7763" y="7811"/>
                </a:cubicBezTo>
                <a:cubicBezTo>
                  <a:pt x="7704" y="7513"/>
                  <a:pt x="7811" y="7215"/>
                  <a:pt x="8049" y="7013"/>
                </a:cubicBezTo>
                <a:cubicBezTo>
                  <a:pt x="8216" y="6882"/>
                  <a:pt x="8299" y="6691"/>
                  <a:pt x="8299" y="6477"/>
                </a:cubicBezTo>
                <a:lnTo>
                  <a:pt x="8299" y="6108"/>
                </a:lnTo>
                <a:cubicBezTo>
                  <a:pt x="8299" y="5810"/>
                  <a:pt x="8061" y="5572"/>
                  <a:pt x="7763" y="5572"/>
                </a:cubicBezTo>
                <a:lnTo>
                  <a:pt x="5953" y="5572"/>
                </a:lnTo>
                <a:lnTo>
                  <a:pt x="5953" y="3739"/>
                </a:lnTo>
                <a:cubicBezTo>
                  <a:pt x="5953" y="3643"/>
                  <a:pt x="6037" y="3548"/>
                  <a:pt x="6144" y="3548"/>
                </a:cubicBezTo>
                <a:lnTo>
                  <a:pt x="6513" y="3548"/>
                </a:lnTo>
                <a:cubicBezTo>
                  <a:pt x="6620" y="3548"/>
                  <a:pt x="6727" y="3596"/>
                  <a:pt x="6799" y="3679"/>
                </a:cubicBezTo>
                <a:cubicBezTo>
                  <a:pt x="7017" y="3956"/>
                  <a:pt x="7342" y="4102"/>
                  <a:pt x="7698" y="4102"/>
                </a:cubicBezTo>
                <a:cubicBezTo>
                  <a:pt x="7770" y="4102"/>
                  <a:pt x="7844" y="4096"/>
                  <a:pt x="7918" y="4084"/>
                </a:cubicBezTo>
                <a:cubicBezTo>
                  <a:pt x="8370" y="4001"/>
                  <a:pt x="8728" y="3643"/>
                  <a:pt x="8835" y="3191"/>
                </a:cubicBezTo>
                <a:cubicBezTo>
                  <a:pt x="8906" y="2834"/>
                  <a:pt x="8823" y="2477"/>
                  <a:pt x="8597" y="2215"/>
                </a:cubicBezTo>
                <a:cubicBezTo>
                  <a:pt x="8370" y="1941"/>
                  <a:pt x="8049" y="1774"/>
                  <a:pt x="7692" y="1774"/>
                </a:cubicBezTo>
                <a:cubicBezTo>
                  <a:pt x="7346" y="1774"/>
                  <a:pt x="7001" y="1929"/>
                  <a:pt x="6775" y="2215"/>
                </a:cubicBezTo>
                <a:cubicBezTo>
                  <a:pt x="6715" y="2286"/>
                  <a:pt x="6620" y="2334"/>
                  <a:pt x="6501" y="2334"/>
                </a:cubicBezTo>
                <a:lnTo>
                  <a:pt x="6144" y="2334"/>
                </a:lnTo>
                <a:cubicBezTo>
                  <a:pt x="6037" y="2334"/>
                  <a:pt x="5941" y="2238"/>
                  <a:pt x="5941" y="2131"/>
                </a:cubicBezTo>
                <a:lnTo>
                  <a:pt x="5941" y="1226"/>
                </a:lnTo>
                <a:cubicBezTo>
                  <a:pt x="5941" y="1143"/>
                  <a:pt x="5870" y="1060"/>
                  <a:pt x="5787" y="1060"/>
                </a:cubicBezTo>
                <a:cubicBezTo>
                  <a:pt x="5691" y="1060"/>
                  <a:pt x="5620" y="1143"/>
                  <a:pt x="5620" y="1226"/>
                </a:cubicBezTo>
                <a:lnTo>
                  <a:pt x="5620" y="2131"/>
                </a:lnTo>
                <a:cubicBezTo>
                  <a:pt x="5620" y="2429"/>
                  <a:pt x="5858" y="2667"/>
                  <a:pt x="6156" y="2667"/>
                </a:cubicBezTo>
                <a:lnTo>
                  <a:pt x="6513" y="2667"/>
                </a:lnTo>
                <a:cubicBezTo>
                  <a:pt x="6739" y="2667"/>
                  <a:pt x="6930" y="2584"/>
                  <a:pt x="7049" y="2429"/>
                </a:cubicBezTo>
                <a:cubicBezTo>
                  <a:pt x="7215" y="2238"/>
                  <a:pt x="7430" y="2131"/>
                  <a:pt x="7692" y="2131"/>
                </a:cubicBezTo>
                <a:cubicBezTo>
                  <a:pt x="7942" y="2131"/>
                  <a:pt x="8180" y="2250"/>
                  <a:pt x="8323" y="2453"/>
                </a:cubicBezTo>
                <a:cubicBezTo>
                  <a:pt x="8489" y="2643"/>
                  <a:pt x="8549" y="2893"/>
                  <a:pt x="8489" y="3143"/>
                </a:cubicBezTo>
                <a:cubicBezTo>
                  <a:pt x="8430" y="3465"/>
                  <a:pt x="8168" y="3715"/>
                  <a:pt x="7835" y="3786"/>
                </a:cubicBezTo>
                <a:cubicBezTo>
                  <a:pt x="7780" y="3797"/>
                  <a:pt x="7726" y="3802"/>
                  <a:pt x="7673" y="3802"/>
                </a:cubicBezTo>
                <a:cubicBezTo>
                  <a:pt x="7432" y="3802"/>
                  <a:pt x="7205" y="3695"/>
                  <a:pt x="7049" y="3501"/>
                </a:cubicBezTo>
                <a:cubicBezTo>
                  <a:pt x="6918" y="3346"/>
                  <a:pt x="6727" y="3250"/>
                  <a:pt x="6513" y="3250"/>
                </a:cubicBezTo>
                <a:lnTo>
                  <a:pt x="6144" y="3250"/>
                </a:lnTo>
                <a:cubicBezTo>
                  <a:pt x="5846" y="3250"/>
                  <a:pt x="5608" y="3489"/>
                  <a:pt x="5608" y="3786"/>
                </a:cubicBezTo>
                <a:lnTo>
                  <a:pt x="5608" y="5620"/>
                </a:lnTo>
                <a:lnTo>
                  <a:pt x="3775" y="5620"/>
                </a:lnTo>
                <a:cubicBezTo>
                  <a:pt x="3667" y="5620"/>
                  <a:pt x="3584" y="5525"/>
                  <a:pt x="3584" y="5429"/>
                </a:cubicBezTo>
                <a:lnTo>
                  <a:pt x="3584" y="5048"/>
                </a:lnTo>
                <a:cubicBezTo>
                  <a:pt x="3584" y="4953"/>
                  <a:pt x="3620" y="4846"/>
                  <a:pt x="3715" y="4774"/>
                </a:cubicBezTo>
                <a:cubicBezTo>
                  <a:pt x="4036" y="4501"/>
                  <a:pt x="4191" y="4084"/>
                  <a:pt x="4120" y="3655"/>
                </a:cubicBezTo>
                <a:cubicBezTo>
                  <a:pt x="4025" y="3191"/>
                  <a:pt x="3667" y="2834"/>
                  <a:pt x="3227" y="2727"/>
                </a:cubicBezTo>
                <a:cubicBezTo>
                  <a:pt x="3148" y="2711"/>
                  <a:pt x="3069" y="2703"/>
                  <a:pt x="2991" y="2703"/>
                </a:cubicBezTo>
                <a:cubicBezTo>
                  <a:pt x="2716" y="2703"/>
                  <a:pt x="2452" y="2798"/>
                  <a:pt x="2239" y="2965"/>
                </a:cubicBezTo>
                <a:cubicBezTo>
                  <a:pt x="1977" y="3191"/>
                  <a:pt x="1810" y="3524"/>
                  <a:pt x="1810" y="3882"/>
                </a:cubicBezTo>
                <a:cubicBezTo>
                  <a:pt x="1810" y="4215"/>
                  <a:pt x="1953" y="4560"/>
                  <a:pt x="2239" y="4786"/>
                </a:cubicBezTo>
                <a:cubicBezTo>
                  <a:pt x="2310" y="4846"/>
                  <a:pt x="2358" y="4953"/>
                  <a:pt x="2358" y="5072"/>
                </a:cubicBezTo>
                <a:lnTo>
                  <a:pt x="2358" y="5429"/>
                </a:lnTo>
                <a:cubicBezTo>
                  <a:pt x="2358" y="5525"/>
                  <a:pt x="2274" y="5620"/>
                  <a:pt x="2167" y="5620"/>
                </a:cubicBezTo>
                <a:lnTo>
                  <a:pt x="334" y="5620"/>
                </a:lnTo>
                <a:lnTo>
                  <a:pt x="334" y="881"/>
                </a:lnTo>
                <a:cubicBezTo>
                  <a:pt x="334" y="572"/>
                  <a:pt x="584" y="333"/>
                  <a:pt x="881" y="333"/>
                </a:cubicBezTo>
                <a:lnTo>
                  <a:pt x="5620" y="333"/>
                </a:lnTo>
                <a:lnTo>
                  <a:pt x="5620" y="524"/>
                </a:lnTo>
                <a:cubicBezTo>
                  <a:pt x="5620" y="619"/>
                  <a:pt x="5691" y="691"/>
                  <a:pt x="5787" y="691"/>
                </a:cubicBezTo>
                <a:cubicBezTo>
                  <a:pt x="5870" y="691"/>
                  <a:pt x="5941" y="619"/>
                  <a:pt x="5941" y="524"/>
                </a:cubicBezTo>
                <a:lnTo>
                  <a:pt x="5941" y="333"/>
                </a:lnTo>
                <a:close/>
                <a:moveTo>
                  <a:pt x="2976" y="3061"/>
                </a:moveTo>
                <a:cubicBezTo>
                  <a:pt x="3040" y="3061"/>
                  <a:pt x="3104" y="3069"/>
                  <a:pt x="3167" y="3084"/>
                </a:cubicBezTo>
                <a:cubicBezTo>
                  <a:pt x="3477" y="3143"/>
                  <a:pt x="3727" y="3417"/>
                  <a:pt x="3810" y="3739"/>
                </a:cubicBezTo>
                <a:cubicBezTo>
                  <a:pt x="3870" y="4036"/>
                  <a:pt x="3763" y="4334"/>
                  <a:pt x="3525" y="4536"/>
                </a:cubicBezTo>
                <a:cubicBezTo>
                  <a:pt x="3358" y="4667"/>
                  <a:pt x="3274" y="4858"/>
                  <a:pt x="3274" y="5072"/>
                </a:cubicBezTo>
                <a:lnTo>
                  <a:pt x="3274" y="5441"/>
                </a:lnTo>
                <a:cubicBezTo>
                  <a:pt x="3274" y="5739"/>
                  <a:pt x="3513" y="5977"/>
                  <a:pt x="3810" y="5977"/>
                </a:cubicBezTo>
                <a:lnTo>
                  <a:pt x="5632" y="5977"/>
                </a:lnTo>
                <a:lnTo>
                  <a:pt x="5632" y="7811"/>
                </a:lnTo>
                <a:cubicBezTo>
                  <a:pt x="5632" y="7918"/>
                  <a:pt x="5549" y="8001"/>
                  <a:pt x="5441" y="8001"/>
                </a:cubicBezTo>
                <a:lnTo>
                  <a:pt x="5072" y="8001"/>
                </a:lnTo>
                <a:cubicBezTo>
                  <a:pt x="4965" y="8001"/>
                  <a:pt x="4858" y="7953"/>
                  <a:pt x="4787" y="7870"/>
                </a:cubicBezTo>
                <a:cubicBezTo>
                  <a:pt x="4569" y="7593"/>
                  <a:pt x="4244" y="7447"/>
                  <a:pt x="3887" y="7447"/>
                </a:cubicBezTo>
                <a:cubicBezTo>
                  <a:pt x="3815" y="7447"/>
                  <a:pt x="3741" y="7453"/>
                  <a:pt x="3667" y="7465"/>
                </a:cubicBezTo>
                <a:cubicBezTo>
                  <a:pt x="3215" y="7561"/>
                  <a:pt x="2858" y="7918"/>
                  <a:pt x="2751" y="8358"/>
                </a:cubicBezTo>
                <a:cubicBezTo>
                  <a:pt x="2679" y="8715"/>
                  <a:pt x="2763" y="9073"/>
                  <a:pt x="2989" y="9346"/>
                </a:cubicBezTo>
                <a:cubicBezTo>
                  <a:pt x="3215" y="9608"/>
                  <a:pt x="3536" y="9775"/>
                  <a:pt x="3894" y="9775"/>
                </a:cubicBezTo>
                <a:cubicBezTo>
                  <a:pt x="4239" y="9775"/>
                  <a:pt x="4584" y="9620"/>
                  <a:pt x="4798" y="9346"/>
                </a:cubicBezTo>
                <a:cubicBezTo>
                  <a:pt x="4858" y="9263"/>
                  <a:pt x="4965" y="9227"/>
                  <a:pt x="5084" y="9227"/>
                </a:cubicBezTo>
                <a:lnTo>
                  <a:pt x="5441" y="9227"/>
                </a:lnTo>
                <a:cubicBezTo>
                  <a:pt x="5549" y="9227"/>
                  <a:pt x="5632" y="9311"/>
                  <a:pt x="5632" y="9418"/>
                </a:cubicBezTo>
                <a:lnTo>
                  <a:pt x="5632" y="11251"/>
                </a:lnTo>
                <a:lnTo>
                  <a:pt x="869" y="11251"/>
                </a:lnTo>
                <a:cubicBezTo>
                  <a:pt x="560" y="11251"/>
                  <a:pt x="322" y="10990"/>
                  <a:pt x="322" y="10692"/>
                </a:cubicBezTo>
                <a:lnTo>
                  <a:pt x="322" y="5965"/>
                </a:lnTo>
                <a:lnTo>
                  <a:pt x="2155" y="5965"/>
                </a:lnTo>
                <a:cubicBezTo>
                  <a:pt x="2453" y="5965"/>
                  <a:pt x="2691" y="5727"/>
                  <a:pt x="2691" y="5429"/>
                </a:cubicBezTo>
                <a:lnTo>
                  <a:pt x="2691" y="5072"/>
                </a:lnTo>
                <a:cubicBezTo>
                  <a:pt x="2691" y="4846"/>
                  <a:pt x="2596" y="4655"/>
                  <a:pt x="2453" y="4536"/>
                </a:cubicBezTo>
                <a:cubicBezTo>
                  <a:pt x="2262" y="4370"/>
                  <a:pt x="2155" y="4143"/>
                  <a:pt x="2155" y="3893"/>
                </a:cubicBezTo>
                <a:cubicBezTo>
                  <a:pt x="2155" y="3643"/>
                  <a:pt x="2274" y="3405"/>
                  <a:pt x="2465" y="3250"/>
                </a:cubicBezTo>
                <a:cubicBezTo>
                  <a:pt x="2607" y="3126"/>
                  <a:pt x="2789" y="3061"/>
                  <a:pt x="2976" y="3061"/>
                </a:cubicBezTo>
                <a:close/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lnTo>
                  <a:pt x="0" y="10680"/>
                </a:lnTo>
                <a:cubicBezTo>
                  <a:pt x="0" y="11168"/>
                  <a:pt x="393" y="11573"/>
                  <a:pt x="893" y="11573"/>
                </a:cubicBezTo>
                <a:lnTo>
                  <a:pt x="10680" y="11573"/>
                </a:lnTo>
                <a:cubicBezTo>
                  <a:pt x="11168" y="11573"/>
                  <a:pt x="11573" y="11168"/>
                  <a:pt x="11573" y="10680"/>
                </a:cubicBezTo>
                <a:lnTo>
                  <a:pt x="11573" y="893"/>
                </a:lnTo>
                <a:cubicBezTo>
                  <a:pt x="11573" y="393"/>
                  <a:pt x="11168" y="0"/>
                  <a:pt x="106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769" name="Google Shape;9769;p78"/>
          <p:cNvGrpSpPr/>
          <p:nvPr/>
        </p:nvGrpSpPr>
        <p:grpSpPr>
          <a:xfrm>
            <a:off x="2935741" y="2403113"/>
            <a:ext cx="466379" cy="465912"/>
            <a:chOff x="2201806" y="1976585"/>
            <a:chExt cx="349784" cy="349434"/>
          </a:xfrm>
          <a:solidFill>
            <a:schemeClr val="tx1"/>
          </a:solidFill>
        </p:grpSpPr>
        <p:sp>
          <p:nvSpPr>
            <p:cNvPr id="9770" name="Google Shape;9770;p78"/>
            <p:cNvSpPr/>
            <p:nvPr/>
          </p:nvSpPr>
          <p:spPr>
            <a:xfrm>
              <a:off x="2231755" y="2073373"/>
              <a:ext cx="319835" cy="252647"/>
            </a:xfrm>
            <a:custGeom>
              <a:avLst/>
              <a:gdLst/>
              <a:ahLst/>
              <a:cxnLst/>
              <a:rect l="l" t="t" r="r" b="b"/>
              <a:pathLst>
                <a:path w="10049" h="7938" extrusionOk="0">
                  <a:moveTo>
                    <a:pt x="9368" y="0"/>
                  </a:moveTo>
                  <a:cubicBezTo>
                    <a:pt x="9345" y="0"/>
                    <a:pt x="9322" y="6"/>
                    <a:pt x="9299" y="20"/>
                  </a:cubicBezTo>
                  <a:cubicBezTo>
                    <a:pt x="9227" y="67"/>
                    <a:pt x="9180" y="151"/>
                    <a:pt x="9227" y="234"/>
                  </a:cubicBezTo>
                  <a:cubicBezTo>
                    <a:pt x="9561" y="925"/>
                    <a:pt x="9716" y="1675"/>
                    <a:pt x="9716" y="2449"/>
                  </a:cubicBezTo>
                  <a:cubicBezTo>
                    <a:pt x="9716" y="3830"/>
                    <a:pt x="9180" y="5127"/>
                    <a:pt x="8203" y="6104"/>
                  </a:cubicBezTo>
                  <a:cubicBezTo>
                    <a:pt x="7215" y="7092"/>
                    <a:pt x="5917" y="7628"/>
                    <a:pt x="4536" y="7628"/>
                  </a:cubicBezTo>
                  <a:cubicBezTo>
                    <a:pt x="3715" y="7628"/>
                    <a:pt x="2929" y="7449"/>
                    <a:pt x="2203" y="7080"/>
                  </a:cubicBezTo>
                  <a:cubicBezTo>
                    <a:pt x="1596" y="6759"/>
                    <a:pt x="1060" y="6342"/>
                    <a:pt x="607" y="5830"/>
                  </a:cubicBezTo>
                  <a:lnTo>
                    <a:pt x="607" y="5830"/>
                  </a:lnTo>
                  <a:lnTo>
                    <a:pt x="1250" y="6032"/>
                  </a:lnTo>
                  <a:cubicBezTo>
                    <a:pt x="1272" y="6040"/>
                    <a:pt x="1293" y="6044"/>
                    <a:pt x="1312" y="6044"/>
                  </a:cubicBezTo>
                  <a:cubicBezTo>
                    <a:pt x="1380" y="6044"/>
                    <a:pt x="1434" y="5999"/>
                    <a:pt x="1453" y="5925"/>
                  </a:cubicBezTo>
                  <a:cubicBezTo>
                    <a:pt x="1488" y="5842"/>
                    <a:pt x="1441" y="5747"/>
                    <a:pt x="1357" y="5723"/>
                  </a:cubicBezTo>
                  <a:lnTo>
                    <a:pt x="202" y="5330"/>
                  </a:lnTo>
                  <a:cubicBezTo>
                    <a:pt x="191" y="5327"/>
                    <a:pt x="179" y="5325"/>
                    <a:pt x="167" y="5325"/>
                  </a:cubicBezTo>
                  <a:cubicBezTo>
                    <a:pt x="131" y="5325"/>
                    <a:pt x="95" y="5339"/>
                    <a:pt x="60" y="5366"/>
                  </a:cubicBezTo>
                  <a:cubicBezTo>
                    <a:pt x="12" y="5389"/>
                    <a:pt x="0" y="5449"/>
                    <a:pt x="0" y="5508"/>
                  </a:cubicBezTo>
                  <a:lnTo>
                    <a:pt x="191" y="6854"/>
                  </a:lnTo>
                  <a:cubicBezTo>
                    <a:pt x="214" y="6925"/>
                    <a:pt x="274" y="6985"/>
                    <a:pt x="357" y="6985"/>
                  </a:cubicBezTo>
                  <a:lnTo>
                    <a:pt x="393" y="6985"/>
                  </a:lnTo>
                  <a:cubicBezTo>
                    <a:pt x="476" y="6973"/>
                    <a:pt x="536" y="6890"/>
                    <a:pt x="524" y="6806"/>
                  </a:cubicBezTo>
                  <a:lnTo>
                    <a:pt x="417" y="6068"/>
                  </a:lnTo>
                  <a:lnTo>
                    <a:pt x="417" y="6068"/>
                  </a:lnTo>
                  <a:cubicBezTo>
                    <a:pt x="881" y="6604"/>
                    <a:pt x="1465" y="7044"/>
                    <a:pt x="2084" y="7354"/>
                  </a:cubicBezTo>
                  <a:cubicBezTo>
                    <a:pt x="2858" y="7747"/>
                    <a:pt x="3691" y="7937"/>
                    <a:pt x="4560" y="7937"/>
                  </a:cubicBezTo>
                  <a:cubicBezTo>
                    <a:pt x="6025" y="7937"/>
                    <a:pt x="7394" y="7366"/>
                    <a:pt x="8442" y="6330"/>
                  </a:cubicBezTo>
                  <a:cubicBezTo>
                    <a:pt x="9477" y="5282"/>
                    <a:pt x="10049" y="3913"/>
                    <a:pt x="10049" y="2449"/>
                  </a:cubicBezTo>
                  <a:cubicBezTo>
                    <a:pt x="10049" y="1627"/>
                    <a:pt x="9870" y="829"/>
                    <a:pt x="9513" y="91"/>
                  </a:cubicBezTo>
                  <a:cubicBezTo>
                    <a:pt x="9479" y="40"/>
                    <a:pt x="9426" y="0"/>
                    <a:pt x="93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1" name="Google Shape;9771;p78"/>
            <p:cNvSpPr/>
            <p:nvPr/>
          </p:nvSpPr>
          <p:spPr>
            <a:xfrm>
              <a:off x="2201806" y="1976585"/>
              <a:ext cx="319484" cy="252424"/>
            </a:xfrm>
            <a:custGeom>
              <a:avLst/>
              <a:gdLst/>
              <a:ahLst/>
              <a:cxnLst/>
              <a:rect l="l" t="t" r="r" b="b"/>
              <a:pathLst>
                <a:path w="10038" h="7931" extrusionOk="0">
                  <a:moveTo>
                    <a:pt x="5501" y="1"/>
                  </a:moveTo>
                  <a:cubicBezTo>
                    <a:pt x="4025" y="1"/>
                    <a:pt x="2656" y="560"/>
                    <a:pt x="1608" y="1608"/>
                  </a:cubicBezTo>
                  <a:cubicBezTo>
                    <a:pt x="572" y="2644"/>
                    <a:pt x="0" y="4013"/>
                    <a:pt x="0" y="5490"/>
                  </a:cubicBezTo>
                  <a:cubicBezTo>
                    <a:pt x="0" y="6311"/>
                    <a:pt x="179" y="7109"/>
                    <a:pt x="536" y="7835"/>
                  </a:cubicBezTo>
                  <a:cubicBezTo>
                    <a:pt x="572" y="7895"/>
                    <a:pt x="632" y="7930"/>
                    <a:pt x="691" y="7930"/>
                  </a:cubicBezTo>
                  <a:cubicBezTo>
                    <a:pt x="715" y="7930"/>
                    <a:pt x="739" y="7930"/>
                    <a:pt x="762" y="7918"/>
                  </a:cubicBezTo>
                  <a:cubicBezTo>
                    <a:pt x="834" y="7871"/>
                    <a:pt x="882" y="7776"/>
                    <a:pt x="834" y="7704"/>
                  </a:cubicBezTo>
                  <a:cubicBezTo>
                    <a:pt x="512" y="7002"/>
                    <a:pt x="346" y="6263"/>
                    <a:pt x="346" y="5490"/>
                  </a:cubicBezTo>
                  <a:cubicBezTo>
                    <a:pt x="346" y="4108"/>
                    <a:pt x="882" y="2811"/>
                    <a:pt x="1870" y="1822"/>
                  </a:cubicBezTo>
                  <a:cubicBezTo>
                    <a:pt x="2846" y="846"/>
                    <a:pt x="4144" y="310"/>
                    <a:pt x="5525" y="310"/>
                  </a:cubicBezTo>
                  <a:cubicBezTo>
                    <a:pt x="7049" y="310"/>
                    <a:pt x="8454" y="965"/>
                    <a:pt x="9454" y="2108"/>
                  </a:cubicBezTo>
                  <a:lnTo>
                    <a:pt x="8811" y="1906"/>
                  </a:lnTo>
                  <a:cubicBezTo>
                    <a:pt x="8792" y="1898"/>
                    <a:pt x="8772" y="1894"/>
                    <a:pt x="8753" y="1894"/>
                  </a:cubicBezTo>
                  <a:cubicBezTo>
                    <a:pt x="8688" y="1894"/>
                    <a:pt x="8627" y="1937"/>
                    <a:pt x="8609" y="2001"/>
                  </a:cubicBezTo>
                  <a:cubicBezTo>
                    <a:pt x="8573" y="2096"/>
                    <a:pt x="8621" y="2180"/>
                    <a:pt x="8716" y="2215"/>
                  </a:cubicBezTo>
                  <a:lnTo>
                    <a:pt x="9859" y="2596"/>
                  </a:lnTo>
                  <a:cubicBezTo>
                    <a:pt x="9871" y="2596"/>
                    <a:pt x="9883" y="2620"/>
                    <a:pt x="9906" y="2620"/>
                  </a:cubicBezTo>
                  <a:cubicBezTo>
                    <a:pt x="9930" y="2620"/>
                    <a:pt x="9978" y="2596"/>
                    <a:pt x="10002" y="2572"/>
                  </a:cubicBezTo>
                  <a:cubicBezTo>
                    <a:pt x="10026" y="2525"/>
                    <a:pt x="10037" y="2465"/>
                    <a:pt x="10037" y="2418"/>
                  </a:cubicBezTo>
                  <a:lnTo>
                    <a:pt x="9847" y="1084"/>
                  </a:lnTo>
                  <a:cubicBezTo>
                    <a:pt x="9827" y="1003"/>
                    <a:pt x="9772" y="948"/>
                    <a:pt x="9705" y="948"/>
                  </a:cubicBezTo>
                  <a:cubicBezTo>
                    <a:pt x="9693" y="948"/>
                    <a:pt x="9681" y="950"/>
                    <a:pt x="9668" y="953"/>
                  </a:cubicBezTo>
                  <a:cubicBezTo>
                    <a:pt x="9573" y="965"/>
                    <a:pt x="9514" y="1037"/>
                    <a:pt x="9525" y="1132"/>
                  </a:cubicBezTo>
                  <a:lnTo>
                    <a:pt x="9633" y="1870"/>
                  </a:lnTo>
                  <a:cubicBezTo>
                    <a:pt x="8597" y="667"/>
                    <a:pt x="7085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2" name="Google Shape;9772;p78"/>
            <p:cNvSpPr/>
            <p:nvPr/>
          </p:nvSpPr>
          <p:spPr>
            <a:xfrm>
              <a:off x="2331789" y="2068662"/>
              <a:ext cx="16709" cy="27340"/>
            </a:xfrm>
            <a:custGeom>
              <a:avLst/>
              <a:gdLst/>
              <a:ahLst/>
              <a:cxnLst/>
              <a:rect l="l" t="t" r="r" b="b"/>
              <a:pathLst>
                <a:path w="525" h="859" extrusionOk="0">
                  <a:moveTo>
                    <a:pt x="358" y="1"/>
                  </a:moveTo>
                  <a:cubicBezTo>
                    <a:pt x="262" y="1"/>
                    <a:pt x="191" y="84"/>
                    <a:pt x="191" y="168"/>
                  </a:cubicBezTo>
                  <a:lnTo>
                    <a:pt x="191" y="465"/>
                  </a:lnTo>
                  <a:lnTo>
                    <a:pt x="72" y="584"/>
                  </a:lnTo>
                  <a:cubicBezTo>
                    <a:pt x="12" y="644"/>
                    <a:pt x="0" y="751"/>
                    <a:pt x="72" y="811"/>
                  </a:cubicBezTo>
                  <a:cubicBezTo>
                    <a:pt x="96" y="834"/>
                    <a:pt x="143" y="858"/>
                    <a:pt x="191" y="858"/>
                  </a:cubicBezTo>
                  <a:cubicBezTo>
                    <a:pt x="238" y="858"/>
                    <a:pt x="262" y="834"/>
                    <a:pt x="298" y="811"/>
                  </a:cubicBezTo>
                  <a:lnTo>
                    <a:pt x="453" y="644"/>
                  </a:lnTo>
                  <a:cubicBezTo>
                    <a:pt x="488" y="620"/>
                    <a:pt x="500" y="572"/>
                    <a:pt x="500" y="525"/>
                  </a:cubicBezTo>
                  <a:lnTo>
                    <a:pt x="524" y="168"/>
                  </a:lnTo>
                  <a:cubicBezTo>
                    <a:pt x="524" y="84"/>
                    <a:pt x="441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3" name="Google Shape;9773;p78"/>
            <p:cNvSpPr/>
            <p:nvPr/>
          </p:nvSpPr>
          <p:spPr>
            <a:xfrm>
              <a:off x="2243118" y="2021653"/>
              <a:ext cx="265664" cy="261908"/>
            </a:xfrm>
            <a:custGeom>
              <a:avLst/>
              <a:gdLst/>
              <a:ahLst/>
              <a:cxnLst/>
              <a:rect l="l" t="t" r="r" b="b"/>
              <a:pathLst>
                <a:path w="8347" h="8229" extrusionOk="0">
                  <a:moveTo>
                    <a:pt x="2751" y="3109"/>
                  </a:moveTo>
                  <a:lnTo>
                    <a:pt x="2977" y="3133"/>
                  </a:lnTo>
                  <a:lnTo>
                    <a:pt x="3084" y="3133"/>
                  </a:lnTo>
                  <a:lnTo>
                    <a:pt x="2917" y="3502"/>
                  </a:lnTo>
                  <a:lnTo>
                    <a:pt x="2643" y="3431"/>
                  </a:lnTo>
                  <a:lnTo>
                    <a:pt x="2751" y="3109"/>
                  </a:lnTo>
                  <a:close/>
                  <a:moveTo>
                    <a:pt x="3834" y="3026"/>
                  </a:moveTo>
                  <a:lnTo>
                    <a:pt x="4156" y="3419"/>
                  </a:lnTo>
                  <a:lnTo>
                    <a:pt x="4120" y="3526"/>
                  </a:lnTo>
                  <a:cubicBezTo>
                    <a:pt x="4096" y="3609"/>
                    <a:pt x="4144" y="3704"/>
                    <a:pt x="4227" y="3728"/>
                  </a:cubicBezTo>
                  <a:cubicBezTo>
                    <a:pt x="4239" y="3728"/>
                    <a:pt x="4263" y="3740"/>
                    <a:pt x="4275" y="3740"/>
                  </a:cubicBezTo>
                  <a:cubicBezTo>
                    <a:pt x="4346" y="3740"/>
                    <a:pt x="4406" y="3704"/>
                    <a:pt x="4417" y="3645"/>
                  </a:cubicBezTo>
                  <a:lnTo>
                    <a:pt x="4465" y="3526"/>
                  </a:lnTo>
                  <a:cubicBezTo>
                    <a:pt x="4501" y="3419"/>
                    <a:pt x="4477" y="3312"/>
                    <a:pt x="4417" y="3240"/>
                  </a:cubicBezTo>
                  <a:lnTo>
                    <a:pt x="4334" y="3133"/>
                  </a:lnTo>
                  <a:lnTo>
                    <a:pt x="4608" y="3359"/>
                  </a:lnTo>
                  <a:cubicBezTo>
                    <a:pt x="4638" y="3374"/>
                    <a:pt x="4673" y="3389"/>
                    <a:pt x="4710" y="3389"/>
                  </a:cubicBezTo>
                  <a:cubicBezTo>
                    <a:pt x="4731" y="3389"/>
                    <a:pt x="4753" y="3384"/>
                    <a:pt x="4775" y="3371"/>
                  </a:cubicBezTo>
                  <a:lnTo>
                    <a:pt x="4989" y="3288"/>
                  </a:lnTo>
                  <a:lnTo>
                    <a:pt x="5108" y="3419"/>
                  </a:lnTo>
                  <a:cubicBezTo>
                    <a:pt x="5132" y="3466"/>
                    <a:pt x="5191" y="3478"/>
                    <a:pt x="5239" y="3478"/>
                  </a:cubicBezTo>
                  <a:lnTo>
                    <a:pt x="5644" y="3442"/>
                  </a:lnTo>
                  <a:lnTo>
                    <a:pt x="5656" y="3526"/>
                  </a:lnTo>
                  <a:cubicBezTo>
                    <a:pt x="5668" y="3562"/>
                    <a:pt x="5644" y="3597"/>
                    <a:pt x="5644" y="3609"/>
                  </a:cubicBezTo>
                  <a:cubicBezTo>
                    <a:pt x="5620" y="3621"/>
                    <a:pt x="5608" y="3657"/>
                    <a:pt x="5560" y="3657"/>
                  </a:cubicBezTo>
                  <a:lnTo>
                    <a:pt x="4882" y="3716"/>
                  </a:lnTo>
                  <a:cubicBezTo>
                    <a:pt x="4787" y="3716"/>
                    <a:pt x="4715" y="3764"/>
                    <a:pt x="4668" y="3835"/>
                  </a:cubicBezTo>
                  <a:cubicBezTo>
                    <a:pt x="4644" y="3895"/>
                    <a:pt x="4608" y="3954"/>
                    <a:pt x="4632" y="4014"/>
                  </a:cubicBezTo>
                  <a:lnTo>
                    <a:pt x="4167" y="3859"/>
                  </a:lnTo>
                  <a:cubicBezTo>
                    <a:pt x="4156" y="3859"/>
                    <a:pt x="4156" y="3847"/>
                    <a:pt x="4156" y="3835"/>
                  </a:cubicBezTo>
                  <a:cubicBezTo>
                    <a:pt x="4120" y="3657"/>
                    <a:pt x="3977" y="3538"/>
                    <a:pt x="3798" y="3538"/>
                  </a:cubicBezTo>
                  <a:lnTo>
                    <a:pt x="3775" y="3538"/>
                  </a:lnTo>
                  <a:lnTo>
                    <a:pt x="3286" y="3550"/>
                  </a:lnTo>
                  <a:lnTo>
                    <a:pt x="3405" y="3204"/>
                  </a:lnTo>
                  <a:cubicBezTo>
                    <a:pt x="3429" y="3181"/>
                    <a:pt x="3453" y="3169"/>
                    <a:pt x="3489" y="3145"/>
                  </a:cubicBezTo>
                  <a:lnTo>
                    <a:pt x="3834" y="3026"/>
                  </a:lnTo>
                  <a:close/>
                  <a:moveTo>
                    <a:pt x="7561" y="3562"/>
                  </a:moveTo>
                  <a:cubicBezTo>
                    <a:pt x="7573" y="3562"/>
                    <a:pt x="7620" y="3562"/>
                    <a:pt x="7656" y="3597"/>
                  </a:cubicBezTo>
                  <a:lnTo>
                    <a:pt x="7977" y="3907"/>
                  </a:lnTo>
                  <a:cubicBezTo>
                    <a:pt x="7989" y="4026"/>
                    <a:pt x="7989" y="4133"/>
                    <a:pt x="7977" y="4216"/>
                  </a:cubicBezTo>
                  <a:cubicBezTo>
                    <a:pt x="7930" y="5169"/>
                    <a:pt x="7549" y="6086"/>
                    <a:pt x="6858" y="6752"/>
                  </a:cubicBezTo>
                  <a:cubicBezTo>
                    <a:pt x="6763" y="6860"/>
                    <a:pt x="6656" y="6943"/>
                    <a:pt x="6537" y="7050"/>
                  </a:cubicBezTo>
                  <a:cubicBezTo>
                    <a:pt x="6596" y="6955"/>
                    <a:pt x="6644" y="6871"/>
                    <a:pt x="6680" y="6776"/>
                  </a:cubicBezTo>
                  <a:lnTo>
                    <a:pt x="7430" y="5074"/>
                  </a:lnTo>
                  <a:cubicBezTo>
                    <a:pt x="7454" y="5026"/>
                    <a:pt x="7442" y="4966"/>
                    <a:pt x="7418" y="4907"/>
                  </a:cubicBezTo>
                  <a:cubicBezTo>
                    <a:pt x="7382" y="4859"/>
                    <a:pt x="7323" y="4836"/>
                    <a:pt x="7263" y="4836"/>
                  </a:cubicBezTo>
                  <a:lnTo>
                    <a:pt x="7192" y="4836"/>
                  </a:lnTo>
                  <a:lnTo>
                    <a:pt x="7596" y="4026"/>
                  </a:lnTo>
                  <a:cubicBezTo>
                    <a:pt x="7656" y="3895"/>
                    <a:pt x="7620" y="3728"/>
                    <a:pt x="7501" y="3657"/>
                  </a:cubicBezTo>
                  <a:lnTo>
                    <a:pt x="7477" y="3621"/>
                  </a:lnTo>
                  <a:lnTo>
                    <a:pt x="7489" y="3609"/>
                  </a:lnTo>
                  <a:cubicBezTo>
                    <a:pt x="7513" y="3562"/>
                    <a:pt x="7549" y="3562"/>
                    <a:pt x="7561" y="3562"/>
                  </a:cubicBezTo>
                  <a:close/>
                  <a:moveTo>
                    <a:pt x="4088" y="0"/>
                  </a:moveTo>
                  <a:cubicBezTo>
                    <a:pt x="4055" y="0"/>
                    <a:pt x="4022" y="1"/>
                    <a:pt x="3989" y="2"/>
                  </a:cubicBezTo>
                  <a:cubicBezTo>
                    <a:pt x="2953" y="49"/>
                    <a:pt x="1977" y="478"/>
                    <a:pt x="1250" y="1216"/>
                  </a:cubicBezTo>
                  <a:cubicBezTo>
                    <a:pt x="524" y="1942"/>
                    <a:pt x="96" y="2919"/>
                    <a:pt x="48" y="3954"/>
                  </a:cubicBezTo>
                  <a:cubicBezTo>
                    <a:pt x="0" y="4978"/>
                    <a:pt x="346" y="5979"/>
                    <a:pt x="1012" y="6764"/>
                  </a:cubicBezTo>
                  <a:cubicBezTo>
                    <a:pt x="1048" y="6812"/>
                    <a:pt x="1084" y="6824"/>
                    <a:pt x="1131" y="6824"/>
                  </a:cubicBezTo>
                  <a:cubicBezTo>
                    <a:pt x="1167" y="6824"/>
                    <a:pt x="1203" y="6812"/>
                    <a:pt x="1239" y="6776"/>
                  </a:cubicBezTo>
                  <a:cubicBezTo>
                    <a:pt x="1310" y="6717"/>
                    <a:pt x="1310" y="6610"/>
                    <a:pt x="1250" y="6550"/>
                  </a:cubicBezTo>
                  <a:cubicBezTo>
                    <a:pt x="643" y="5824"/>
                    <a:pt x="334" y="4907"/>
                    <a:pt x="369" y="3966"/>
                  </a:cubicBezTo>
                  <a:cubicBezTo>
                    <a:pt x="417" y="3014"/>
                    <a:pt x="810" y="2109"/>
                    <a:pt x="1489" y="1430"/>
                  </a:cubicBezTo>
                  <a:cubicBezTo>
                    <a:pt x="2155" y="764"/>
                    <a:pt x="3072" y="359"/>
                    <a:pt x="4025" y="323"/>
                  </a:cubicBezTo>
                  <a:cubicBezTo>
                    <a:pt x="4087" y="316"/>
                    <a:pt x="4150" y="313"/>
                    <a:pt x="4213" y="313"/>
                  </a:cubicBezTo>
                  <a:cubicBezTo>
                    <a:pt x="4363" y="313"/>
                    <a:pt x="4512" y="330"/>
                    <a:pt x="4656" y="347"/>
                  </a:cubicBezTo>
                  <a:lnTo>
                    <a:pt x="4882" y="621"/>
                  </a:lnTo>
                  <a:lnTo>
                    <a:pt x="4798" y="823"/>
                  </a:lnTo>
                  <a:lnTo>
                    <a:pt x="4656" y="585"/>
                  </a:lnTo>
                  <a:cubicBezTo>
                    <a:pt x="4632" y="537"/>
                    <a:pt x="4572" y="502"/>
                    <a:pt x="4525" y="502"/>
                  </a:cubicBezTo>
                  <a:lnTo>
                    <a:pt x="4025" y="502"/>
                  </a:lnTo>
                  <a:cubicBezTo>
                    <a:pt x="3965" y="502"/>
                    <a:pt x="3906" y="525"/>
                    <a:pt x="3870" y="585"/>
                  </a:cubicBezTo>
                  <a:lnTo>
                    <a:pt x="3513" y="1276"/>
                  </a:lnTo>
                  <a:cubicBezTo>
                    <a:pt x="3465" y="1359"/>
                    <a:pt x="3465" y="1478"/>
                    <a:pt x="3513" y="1573"/>
                  </a:cubicBezTo>
                  <a:cubicBezTo>
                    <a:pt x="3560" y="1657"/>
                    <a:pt x="3667" y="1716"/>
                    <a:pt x="3763" y="1728"/>
                  </a:cubicBezTo>
                  <a:lnTo>
                    <a:pt x="4048" y="1764"/>
                  </a:lnTo>
                  <a:cubicBezTo>
                    <a:pt x="4108" y="1764"/>
                    <a:pt x="4167" y="1752"/>
                    <a:pt x="4203" y="1692"/>
                  </a:cubicBezTo>
                  <a:lnTo>
                    <a:pt x="4298" y="1537"/>
                  </a:lnTo>
                  <a:lnTo>
                    <a:pt x="4358" y="1609"/>
                  </a:lnTo>
                  <a:lnTo>
                    <a:pt x="4310" y="1895"/>
                  </a:lnTo>
                  <a:lnTo>
                    <a:pt x="3822" y="1966"/>
                  </a:lnTo>
                  <a:cubicBezTo>
                    <a:pt x="3798" y="1966"/>
                    <a:pt x="3775" y="1990"/>
                    <a:pt x="3751" y="2002"/>
                  </a:cubicBezTo>
                  <a:lnTo>
                    <a:pt x="3108" y="2466"/>
                  </a:lnTo>
                  <a:cubicBezTo>
                    <a:pt x="3084" y="2490"/>
                    <a:pt x="3048" y="2526"/>
                    <a:pt x="3048" y="2550"/>
                  </a:cubicBezTo>
                  <a:lnTo>
                    <a:pt x="2977" y="2847"/>
                  </a:lnTo>
                  <a:lnTo>
                    <a:pt x="2751" y="2823"/>
                  </a:lnTo>
                  <a:cubicBezTo>
                    <a:pt x="2736" y="2821"/>
                    <a:pt x="2721" y="2819"/>
                    <a:pt x="2706" y="2819"/>
                  </a:cubicBezTo>
                  <a:cubicBezTo>
                    <a:pt x="2591" y="2819"/>
                    <a:pt x="2483" y="2898"/>
                    <a:pt x="2441" y="3014"/>
                  </a:cubicBezTo>
                  <a:lnTo>
                    <a:pt x="2310" y="3371"/>
                  </a:lnTo>
                  <a:cubicBezTo>
                    <a:pt x="2274" y="3442"/>
                    <a:pt x="2274" y="3538"/>
                    <a:pt x="2322" y="3609"/>
                  </a:cubicBezTo>
                  <a:cubicBezTo>
                    <a:pt x="2370" y="3681"/>
                    <a:pt x="2429" y="3740"/>
                    <a:pt x="2501" y="3752"/>
                  </a:cubicBezTo>
                  <a:cubicBezTo>
                    <a:pt x="2346" y="3812"/>
                    <a:pt x="2251" y="3978"/>
                    <a:pt x="2251" y="4145"/>
                  </a:cubicBezTo>
                  <a:lnTo>
                    <a:pt x="2251" y="4216"/>
                  </a:lnTo>
                  <a:lnTo>
                    <a:pt x="1798" y="4740"/>
                  </a:lnTo>
                  <a:cubicBezTo>
                    <a:pt x="1727" y="4812"/>
                    <a:pt x="1703" y="4919"/>
                    <a:pt x="1703" y="5026"/>
                  </a:cubicBezTo>
                  <a:lnTo>
                    <a:pt x="1703" y="5621"/>
                  </a:lnTo>
                  <a:cubicBezTo>
                    <a:pt x="1703" y="5764"/>
                    <a:pt x="1750" y="5919"/>
                    <a:pt x="1881" y="6038"/>
                  </a:cubicBezTo>
                  <a:lnTo>
                    <a:pt x="2310" y="6455"/>
                  </a:lnTo>
                  <a:cubicBezTo>
                    <a:pt x="2393" y="6538"/>
                    <a:pt x="2524" y="6598"/>
                    <a:pt x="2643" y="6610"/>
                  </a:cubicBezTo>
                  <a:lnTo>
                    <a:pt x="3917" y="6717"/>
                  </a:lnTo>
                  <a:lnTo>
                    <a:pt x="3917" y="6764"/>
                  </a:lnTo>
                  <a:cubicBezTo>
                    <a:pt x="3894" y="6907"/>
                    <a:pt x="3965" y="7074"/>
                    <a:pt x="4096" y="7169"/>
                  </a:cubicBezTo>
                  <a:lnTo>
                    <a:pt x="4310" y="7324"/>
                  </a:lnTo>
                  <a:lnTo>
                    <a:pt x="4298" y="7372"/>
                  </a:lnTo>
                  <a:cubicBezTo>
                    <a:pt x="4251" y="7538"/>
                    <a:pt x="4298" y="7717"/>
                    <a:pt x="4429" y="7836"/>
                  </a:cubicBezTo>
                  <a:lnTo>
                    <a:pt x="4489" y="7895"/>
                  </a:lnTo>
                  <a:cubicBezTo>
                    <a:pt x="4429" y="7895"/>
                    <a:pt x="4394" y="7907"/>
                    <a:pt x="4334" y="7907"/>
                  </a:cubicBezTo>
                  <a:cubicBezTo>
                    <a:pt x="4272" y="7910"/>
                    <a:pt x="4211" y="7912"/>
                    <a:pt x="4149" y="7912"/>
                  </a:cubicBezTo>
                  <a:cubicBezTo>
                    <a:pt x="3262" y="7912"/>
                    <a:pt x="2407" y="7593"/>
                    <a:pt x="1739" y="7014"/>
                  </a:cubicBezTo>
                  <a:cubicBezTo>
                    <a:pt x="1708" y="6989"/>
                    <a:pt x="1672" y="6976"/>
                    <a:pt x="1637" y="6976"/>
                  </a:cubicBezTo>
                  <a:cubicBezTo>
                    <a:pt x="1591" y="6976"/>
                    <a:pt x="1546" y="6998"/>
                    <a:pt x="1512" y="7038"/>
                  </a:cubicBezTo>
                  <a:cubicBezTo>
                    <a:pt x="1453" y="7110"/>
                    <a:pt x="1477" y="7193"/>
                    <a:pt x="1536" y="7252"/>
                  </a:cubicBezTo>
                  <a:cubicBezTo>
                    <a:pt x="2274" y="7883"/>
                    <a:pt x="3215" y="8229"/>
                    <a:pt x="4179" y="8229"/>
                  </a:cubicBezTo>
                  <a:lnTo>
                    <a:pt x="4346" y="8229"/>
                  </a:lnTo>
                  <a:cubicBezTo>
                    <a:pt x="5382" y="8181"/>
                    <a:pt x="6358" y="7753"/>
                    <a:pt x="7084" y="7014"/>
                  </a:cubicBezTo>
                  <a:cubicBezTo>
                    <a:pt x="7811" y="6288"/>
                    <a:pt x="8239" y="5312"/>
                    <a:pt x="8287" y="4276"/>
                  </a:cubicBezTo>
                  <a:cubicBezTo>
                    <a:pt x="8347" y="3204"/>
                    <a:pt x="8001" y="2216"/>
                    <a:pt x="7335" y="1418"/>
                  </a:cubicBezTo>
                  <a:cubicBezTo>
                    <a:pt x="7303" y="1381"/>
                    <a:pt x="7259" y="1363"/>
                    <a:pt x="7216" y="1363"/>
                  </a:cubicBezTo>
                  <a:cubicBezTo>
                    <a:pt x="7176" y="1363"/>
                    <a:pt x="7137" y="1378"/>
                    <a:pt x="7108" y="1407"/>
                  </a:cubicBezTo>
                  <a:cubicBezTo>
                    <a:pt x="7037" y="1466"/>
                    <a:pt x="7037" y="1573"/>
                    <a:pt x="7096" y="1633"/>
                  </a:cubicBezTo>
                  <a:cubicBezTo>
                    <a:pt x="7525" y="2157"/>
                    <a:pt x="7823" y="2776"/>
                    <a:pt x="7930" y="3431"/>
                  </a:cubicBezTo>
                  <a:lnTo>
                    <a:pt x="7894" y="3383"/>
                  </a:lnTo>
                  <a:cubicBezTo>
                    <a:pt x="7809" y="3308"/>
                    <a:pt x="7694" y="3262"/>
                    <a:pt x="7577" y="3262"/>
                  </a:cubicBezTo>
                  <a:cubicBezTo>
                    <a:pt x="7564" y="3262"/>
                    <a:pt x="7550" y="3263"/>
                    <a:pt x="7537" y="3264"/>
                  </a:cubicBezTo>
                  <a:cubicBezTo>
                    <a:pt x="7394" y="3288"/>
                    <a:pt x="7275" y="3359"/>
                    <a:pt x="7215" y="3466"/>
                  </a:cubicBezTo>
                  <a:lnTo>
                    <a:pt x="7192" y="3502"/>
                  </a:lnTo>
                  <a:cubicBezTo>
                    <a:pt x="7108" y="3502"/>
                    <a:pt x="7037" y="3538"/>
                    <a:pt x="6977" y="3585"/>
                  </a:cubicBezTo>
                  <a:lnTo>
                    <a:pt x="6775" y="3323"/>
                  </a:lnTo>
                  <a:cubicBezTo>
                    <a:pt x="6744" y="3286"/>
                    <a:pt x="6700" y="3268"/>
                    <a:pt x="6656" y="3268"/>
                  </a:cubicBezTo>
                  <a:cubicBezTo>
                    <a:pt x="6616" y="3268"/>
                    <a:pt x="6577" y="3283"/>
                    <a:pt x="6549" y="3312"/>
                  </a:cubicBezTo>
                  <a:cubicBezTo>
                    <a:pt x="6477" y="3371"/>
                    <a:pt x="6477" y="3478"/>
                    <a:pt x="6537" y="3538"/>
                  </a:cubicBezTo>
                  <a:lnTo>
                    <a:pt x="6858" y="3919"/>
                  </a:lnTo>
                  <a:cubicBezTo>
                    <a:pt x="6894" y="3954"/>
                    <a:pt x="6942" y="3978"/>
                    <a:pt x="6977" y="3978"/>
                  </a:cubicBezTo>
                  <a:cubicBezTo>
                    <a:pt x="7025" y="3978"/>
                    <a:pt x="7073" y="3966"/>
                    <a:pt x="7096" y="3943"/>
                  </a:cubicBezTo>
                  <a:lnTo>
                    <a:pt x="7204" y="3835"/>
                  </a:lnTo>
                  <a:lnTo>
                    <a:pt x="7335" y="3919"/>
                  </a:lnTo>
                  <a:lnTo>
                    <a:pt x="6858" y="4871"/>
                  </a:lnTo>
                  <a:lnTo>
                    <a:pt x="6834" y="4871"/>
                  </a:lnTo>
                  <a:cubicBezTo>
                    <a:pt x="6799" y="4871"/>
                    <a:pt x="6763" y="4859"/>
                    <a:pt x="6739" y="4836"/>
                  </a:cubicBezTo>
                  <a:lnTo>
                    <a:pt x="6096" y="4062"/>
                  </a:lnTo>
                  <a:cubicBezTo>
                    <a:pt x="6069" y="4014"/>
                    <a:pt x="6023" y="3994"/>
                    <a:pt x="5977" y="3994"/>
                  </a:cubicBezTo>
                  <a:cubicBezTo>
                    <a:pt x="5942" y="3994"/>
                    <a:pt x="5908" y="4005"/>
                    <a:pt x="5882" y="4026"/>
                  </a:cubicBezTo>
                  <a:cubicBezTo>
                    <a:pt x="5799" y="4085"/>
                    <a:pt x="5799" y="4193"/>
                    <a:pt x="5846" y="4252"/>
                  </a:cubicBezTo>
                  <a:lnTo>
                    <a:pt x="6489" y="5026"/>
                  </a:lnTo>
                  <a:cubicBezTo>
                    <a:pt x="6584" y="5133"/>
                    <a:pt x="6715" y="5193"/>
                    <a:pt x="6858" y="5193"/>
                  </a:cubicBezTo>
                  <a:lnTo>
                    <a:pt x="7073" y="5169"/>
                  </a:lnTo>
                  <a:lnTo>
                    <a:pt x="6430" y="6645"/>
                  </a:lnTo>
                  <a:cubicBezTo>
                    <a:pt x="6382" y="6752"/>
                    <a:pt x="6322" y="6848"/>
                    <a:pt x="6251" y="6943"/>
                  </a:cubicBezTo>
                  <a:lnTo>
                    <a:pt x="5751" y="7550"/>
                  </a:lnTo>
                  <a:cubicBezTo>
                    <a:pt x="5489" y="7657"/>
                    <a:pt x="5227" y="7753"/>
                    <a:pt x="4953" y="7812"/>
                  </a:cubicBezTo>
                  <a:lnTo>
                    <a:pt x="4679" y="7562"/>
                  </a:lnTo>
                  <a:cubicBezTo>
                    <a:pt x="4644" y="7538"/>
                    <a:pt x="4632" y="7491"/>
                    <a:pt x="4644" y="7443"/>
                  </a:cubicBezTo>
                  <a:lnTo>
                    <a:pt x="4691" y="7288"/>
                  </a:lnTo>
                  <a:cubicBezTo>
                    <a:pt x="4703" y="7229"/>
                    <a:pt x="4691" y="7145"/>
                    <a:pt x="4632" y="7110"/>
                  </a:cubicBezTo>
                  <a:lnTo>
                    <a:pt x="4322" y="6871"/>
                  </a:lnTo>
                  <a:cubicBezTo>
                    <a:pt x="4287" y="6836"/>
                    <a:pt x="4275" y="6812"/>
                    <a:pt x="4275" y="6764"/>
                  </a:cubicBezTo>
                  <a:lnTo>
                    <a:pt x="4298" y="6550"/>
                  </a:lnTo>
                  <a:cubicBezTo>
                    <a:pt x="4298" y="6514"/>
                    <a:pt x="4298" y="6467"/>
                    <a:pt x="4275" y="6431"/>
                  </a:cubicBezTo>
                  <a:cubicBezTo>
                    <a:pt x="4239" y="6407"/>
                    <a:pt x="4203" y="6371"/>
                    <a:pt x="4167" y="6371"/>
                  </a:cubicBezTo>
                  <a:lnTo>
                    <a:pt x="2679" y="6264"/>
                  </a:lnTo>
                  <a:cubicBezTo>
                    <a:pt x="2620" y="6264"/>
                    <a:pt x="2572" y="6229"/>
                    <a:pt x="2536" y="6181"/>
                  </a:cubicBezTo>
                  <a:lnTo>
                    <a:pt x="2096" y="5764"/>
                  </a:lnTo>
                  <a:cubicBezTo>
                    <a:pt x="2060" y="5728"/>
                    <a:pt x="2024" y="5645"/>
                    <a:pt x="2024" y="5586"/>
                  </a:cubicBezTo>
                  <a:lnTo>
                    <a:pt x="2024" y="4990"/>
                  </a:lnTo>
                  <a:cubicBezTo>
                    <a:pt x="2024" y="4966"/>
                    <a:pt x="2036" y="4931"/>
                    <a:pt x="2060" y="4919"/>
                  </a:cubicBezTo>
                  <a:lnTo>
                    <a:pt x="2548" y="4359"/>
                  </a:lnTo>
                  <a:cubicBezTo>
                    <a:pt x="2572" y="4324"/>
                    <a:pt x="2596" y="4300"/>
                    <a:pt x="2596" y="4252"/>
                  </a:cubicBezTo>
                  <a:lnTo>
                    <a:pt x="2596" y="4121"/>
                  </a:lnTo>
                  <a:cubicBezTo>
                    <a:pt x="2596" y="4074"/>
                    <a:pt x="2620" y="4038"/>
                    <a:pt x="2655" y="4014"/>
                  </a:cubicBezTo>
                  <a:lnTo>
                    <a:pt x="3036" y="3847"/>
                  </a:lnTo>
                  <a:lnTo>
                    <a:pt x="3751" y="3835"/>
                  </a:lnTo>
                  <a:cubicBezTo>
                    <a:pt x="3763" y="3835"/>
                    <a:pt x="3786" y="3847"/>
                    <a:pt x="3786" y="3859"/>
                  </a:cubicBezTo>
                  <a:cubicBezTo>
                    <a:pt x="3798" y="3990"/>
                    <a:pt x="3906" y="4097"/>
                    <a:pt x="4025" y="4145"/>
                  </a:cubicBezTo>
                  <a:lnTo>
                    <a:pt x="4537" y="4324"/>
                  </a:lnTo>
                  <a:cubicBezTo>
                    <a:pt x="4569" y="4331"/>
                    <a:pt x="4601" y="4335"/>
                    <a:pt x="4633" y="4335"/>
                  </a:cubicBezTo>
                  <a:cubicBezTo>
                    <a:pt x="4705" y="4335"/>
                    <a:pt x="4772" y="4314"/>
                    <a:pt x="4822" y="4264"/>
                  </a:cubicBezTo>
                  <a:cubicBezTo>
                    <a:pt x="4882" y="4204"/>
                    <a:pt x="4918" y="4121"/>
                    <a:pt x="4918" y="4026"/>
                  </a:cubicBezTo>
                  <a:lnTo>
                    <a:pt x="5549" y="3978"/>
                  </a:lnTo>
                  <a:cubicBezTo>
                    <a:pt x="5668" y="3966"/>
                    <a:pt x="5787" y="3907"/>
                    <a:pt x="5870" y="3812"/>
                  </a:cubicBezTo>
                  <a:cubicBezTo>
                    <a:pt x="5941" y="3728"/>
                    <a:pt x="5965" y="3597"/>
                    <a:pt x="5941" y="3478"/>
                  </a:cubicBezTo>
                  <a:lnTo>
                    <a:pt x="5930" y="3383"/>
                  </a:lnTo>
                  <a:cubicBezTo>
                    <a:pt x="5896" y="3247"/>
                    <a:pt x="5776" y="3144"/>
                    <a:pt x="5632" y="3144"/>
                  </a:cubicBezTo>
                  <a:cubicBezTo>
                    <a:pt x="5624" y="3144"/>
                    <a:pt x="5616" y="3144"/>
                    <a:pt x="5608" y="3145"/>
                  </a:cubicBezTo>
                  <a:lnTo>
                    <a:pt x="5275" y="3181"/>
                  </a:lnTo>
                  <a:lnTo>
                    <a:pt x="5227" y="3121"/>
                  </a:lnTo>
                  <a:lnTo>
                    <a:pt x="5668" y="2669"/>
                  </a:lnTo>
                  <a:cubicBezTo>
                    <a:pt x="5727" y="2609"/>
                    <a:pt x="5727" y="2502"/>
                    <a:pt x="5668" y="2442"/>
                  </a:cubicBezTo>
                  <a:cubicBezTo>
                    <a:pt x="5638" y="2413"/>
                    <a:pt x="5599" y="2398"/>
                    <a:pt x="5560" y="2398"/>
                  </a:cubicBezTo>
                  <a:cubicBezTo>
                    <a:pt x="5522" y="2398"/>
                    <a:pt x="5483" y="2413"/>
                    <a:pt x="5453" y="2442"/>
                  </a:cubicBezTo>
                  <a:lnTo>
                    <a:pt x="4918" y="2978"/>
                  </a:lnTo>
                  <a:lnTo>
                    <a:pt x="4739" y="3061"/>
                  </a:lnTo>
                  <a:lnTo>
                    <a:pt x="4227" y="2669"/>
                  </a:lnTo>
                  <a:cubicBezTo>
                    <a:pt x="4193" y="2652"/>
                    <a:pt x="4166" y="2635"/>
                    <a:pt x="4131" y="2635"/>
                  </a:cubicBezTo>
                  <a:cubicBezTo>
                    <a:pt x="4117" y="2635"/>
                    <a:pt x="4102" y="2638"/>
                    <a:pt x="4084" y="2645"/>
                  </a:cubicBezTo>
                  <a:lnTo>
                    <a:pt x="3382" y="2859"/>
                  </a:lnTo>
                  <a:cubicBezTo>
                    <a:pt x="3370" y="2859"/>
                    <a:pt x="3334" y="2883"/>
                    <a:pt x="3322" y="2895"/>
                  </a:cubicBezTo>
                  <a:lnTo>
                    <a:pt x="3370" y="2680"/>
                  </a:lnTo>
                  <a:lnTo>
                    <a:pt x="3917" y="2288"/>
                  </a:lnTo>
                  <a:lnTo>
                    <a:pt x="4501" y="2192"/>
                  </a:lnTo>
                  <a:cubicBezTo>
                    <a:pt x="4572" y="2180"/>
                    <a:pt x="4620" y="2133"/>
                    <a:pt x="4632" y="2061"/>
                  </a:cubicBezTo>
                  <a:lnTo>
                    <a:pt x="4691" y="1597"/>
                  </a:lnTo>
                  <a:cubicBezTo>
                    <a:pt x="4691" y="1549"/>
                    <a:pt x="4691" y="1514"/>
                    <a:pt x="4656" y="1478"/>
                  </a:cubicBezTo>
                  <a:lnTo>
                    <a:pt x="4417" y="1180"/>
                  </a:lnTo>
                  <a:cubicBezTo>
                    <a:pt x="4394" y="1133"/>
                    <a:pt x="4346" y="1121"/>
                    <a:pt x="4287" y="1121"/>
                  </a:cubicBezTo>
                  <a:cubicBezTo>
                    <a:pt x="4239" y="1121"/>
                    <a:pt x="4179" y="1156"/>
                    <a:pt x="4156" y="1192"/>
                  </a:cubicBezTo>
                  <a:lnTo>
                    <a:pt x="3977" y="1454"/>
                  </a:lnTo>
                  <a:lnTo>
                    <a:pt x="3786" y="1430"/>
                  </a:lnTo>
                  <a:lnTo>
                    <a:pt x="4096" y="835"/>
                  </a:lnTo>
                  <a:lnTo>
                    <a:pt x="4417" y="835"/>
                  </a:lnTo>
                  <a:lnTo>
                    <a:pt x="4656" y="1287"/>
                  </a:lnTo>
                  <a:cubicBezTo>
                    <a:pt x="4691" y="1347"/>
                    <a:pt x="4751" y="1371"/>
                    <a:pt x="4810" y="1371"/>
                  </a:cubicBezTo>
                  <a:cubicBezTo>
                    <a:pt x="4870" y="1371"/>
                    <a:pt x="4929" y="1335"/>
                    <a:pt x="4941" y="1276"/>
                  </a:cubicBezTo>
                  <a:lnTo>
                    <a:pt x="5168" y="740"/>
                  </a:lnTo>
                  <a:cubicBezTo>
                    <a:pt x="5215" y="645"/>
                    <a:pt x="5191" y="525"/>
                    <a:pt x="5132" y="454"/>
                  </a:cubicBezTo>
                  <a:lnTo>
                    <a:pt x="5132" y="454"/>
                  </a:lnTo>
                  <a:cubicBezTo>
                    <a:pt x="5668" y="597"/>
                    <a:pt x="6168" y="859"/>
                    <a:pt x="6596" y="1216"/>
                  </a:cubicBezTo>
                  <a:cubicBezTo>
                    <a:pt x="6625" y="1240"/>
                    <a:pt x="6658" y="1250"/>
                    <a:pt x="6691" y="1250"/>
                  </a:cubicBezTo>
                  <a:cubicBezTo>
                    <a:pt x="6739" y="1250"/>
                    <a:pt x="6787" y="1228"/>
                    <a:pt x="6823" y="1192"/>
                  </a:cubicBezTo>
                  <a:cubicBezTo>
                    <a:pt x="6882" y="1121"/>
                    <a:pt x="6858" y="1037"/>
                    <a:pt x="6799" y="978"/>
                  </a:cubicBezTo>
                  <a:cubicBezTo>
                    <a:pt x="6038" y="344"/>
                    <a:pt x="5077" y="0"/>
                    <a:pt x="4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774" name="Google Shape;9774;p78"/>
          <p:cNvGrpSpPr/>
          <p:nvPr/>
        </p:nvGrpSpPr>
        <p:grpSpPr>
          <a:xfrm>
            <a:off x="4125623" y="2403114"/>
            <a:ext cx="466931" cy="467397"/>
            <a:chOff x="3094217" y="1976585"/>
            <a:chExt cx="350198" cy="350548"/>
          </a:xfrm>
          <a:solidFill>
            <a:schemeClr val="tx1"/>
          </a:solidFill>
        </p:grpSpPr>
        <p:sp>
          <p:nvSpPr>
            <p:cNvPr id="9775" name="Google Shape;9775;p78"/>
            <p:cNvSpPr/>
            <p:nvPr/>
          </p:nvSpPr>
          <p:spPr>
            <a:xfrm>
              <a:off x="3094217" y="2129039"/>
              <a:ext cx="131543" cy="197362"/>
            </a:xfrm>
            <a:custGeom>
              <a:avLst/>
              <a:gdLst/>
              <a:ahLst/>
              <a:cxnLst/>
              <a:rect l="l" t="t" r="r" b="b"/>
              <a:pathLst>
                <a:path w="4133" h="6201" extrusionOk="0">
                  <a:moveTo>
                    <a:pt x="2072" y="345"/>
                  </a:moveTo>
                  <a:cubicBezTo>
                    <a:pt x="2117" y="345"/>
                    <a:pt x="2162" y="348"/>
                    <a:pt x="2203" y="354"/>
                  </a:cubicBezTo>
                  <a:cubicBezTo>
                    <a:pt x="2906" y="414"/>
                    <a:pt x="3454" y="1045"/>
                    <a:pt x="3454" y="1759"/>
                  </a:cubicBezTo>
                  <a:cubicBezTo>
                    <a:pt x="3454" y="2438"/>
                    <a:pt x="3620" y="3069"/>
                    <a:pt x="3751" y="3402"/>
                  </a:cubicBezTo>
                  <a:lnTo>
                    <a:pt x="3751" y="3426"/>
                  </a:lnTo>
                  <a:cubicBezTo>
                    <a:pt x="3608" y="3509"/>
                    <a:pt x="3299" y="3688"/>
                    <a:pt x="2763" y="3807"/>
                  </a:cubicBezTo>
                  <a:lnTo>
                    <a:pt x="2763" y="3759"/>
                  </a:lnTo>
                  <a:lnTo>
                    <a:pt x="2763" y="3438"/>
                  </a:lnTo>
                  <a:cubicBezTo>
                    <a:pt x="2965" y="3319"/>
                    <a:pt x="3144" y="3140"/>
                    <a:pt x="3263" y="2926"/>
                  </a:cubicBezTo>
                  <a:cubicBezTo>
                    <a:pt x="3489" y="2533"/>
                    <a:pt x="3418" y="2021"/>
                    <a:pt x="3073" y="1712"/>
                  </a:cubicBezTo>
                  <a:cubicBezTo>
                    <a:pt x="2834" y="1485"/>
                    <a:pt x="2418" y="1235"/>
                    <a:pt x="1727" y="1235"/>
                  </a:cubicBezTo>
                  <a:cubicBezTo>
                    <a:pt x="1691" y="1235"/>
                    <a:pt x="1644" y="1247"/>
                    <a:pt x="1608" y="1283"/>
                  </a:cubicBezTo>
                  <a:lnTo>
                    <a:pt x="1275" y="1616"/>
                  </a:lnTo>
                  <a:cubicBezTo>
                    <a:pt x="1215" y="1676"/>
                    <a:pt x="1215" y="1783"/>
                    <a:pt x="1275" y="1843"/>
                  </a:cubicBezTo>
                  <a:cubicBezTo>
                    <a:pt x="1304" y="1872"/>
                    <a:pt x="1343" y="1887"/>
                    <a:pt x="1382" y="1887"/>
                  </a:cubicBezTo>
                  <a:cubicBezTo>
                    <a:pt x="1421" y="1887"/>
                    <a:pt x="1459" y="1872"/>
                    <a:pt x="1489" y="1843"/>
                  </a:cubicBezTo>
                  <a:lnTo>
                    <a:pt x="1787" y="1545"/>
                  </a:lnTo>
                  <a:cubicBezTo>
                    <a:pt x="2227" y="1557"/>
                    <a:pt x="2584" y="1700"/>
                    <a:pt x="2846" y="1938"/>
                  </a:cubicBezTo>
                  <a:cubicBezTo>
                    <a:pt x="3073" y="2140"/>
                    <a:pt x="3132" y="2485"/>
                    <a:pt x="2977" y="2747"/>
                  </a:cubicBezTo>
                  <a:cubicBezTo>
                    <a:pt x="2799" y="3081"/>
                    <a:pt x="2441" y="3283"/>
                    <a:pt x="2072" y="3283"/>
                  </a:cubicBezTo>
                  <a:cubicBezTo>
                    <a:pt x="1489" y="3283"/>
                    <a:pt x="1037" y="2831"/>
                    <a:pt x="1037" y="2247"/>
                  </a:cubicBezTo>
                  <a:cubicBezTo>
                    <a:pt x="1037" y="2152"/>
                    <a:pt x="953" y="2081"/>
                    <a:pt x="870" y="2081"/>
                  </a:cubicBezTo>
                  <a:cubicBezTo>
                    <a:pt x="775" y="2081"/>
                    <a:pt x="703" y="2152"/>
                    <a:pt x="703" y="2247"/>
                  </a:cubicBezTo>
                  <a:cubicBezTo>
                    <a:pt x="703" y="2747"/>
                    <a:pt x="989" y="3200"/>
                    <a:pt x="1394" y="3438"/>
                  </a:cubicBezTo>
                  <a:lnTo>
                    <a:pt x="1394" y="3759"/>
                  </a:lnTo>
                  <a:lnTo>
                    <a:pt x="1394" y="3807"/>
                  </a:lnTo>
                  <a:cubicBezTo>
                    <a:pt x="858" y="3688"/>
                    <a:pt x="525" y="3509"/>
                    <a:pt x="394" y="3426"/>
                  </a:cubicBezTo>
                  <a:cubicBezTo>
                    <a:pt x="394" y="3426"/>
                    <a:pt x="382" y="3426"/>
                    <a:pt x="394" y="3402"/>
                  </a:cubicBezTo>
                  <a:cubicBezTo>
                    <a:pt x="525" y="3081"/>
                    <a:pt x="691" y="2438"/>
                    <a:pt x="691" y="1759"/>
                  </a:cubicBezTo>
                  <a:cubicBezTo>
                    <a:pt x="691" y="1045"/>
                    <a:pt x="1239" y="414"/>
                    <a:pt x="1941" y="354"/>
                  </a:cubicBezTo>
                  <a:cubicBezTo>
                    <a:pt x="1983" y="348"/>
                    <a:pt x="2028" y="345"/>
                    <a:pt x="2072" y="345"/>
                  </a:cubicBezTo>
                  <a:close/>
                  <a:moveTo>
                    <a:pt x="2430" y="3581"/>
                  </a:moveTo>
                  <a:lnTo>
                    <a:pt x="2430" y="3783"/>
                  </a:lnTo>
                  <a:cubicBezTo>
                    <a:pt x="2430" y="3974"/>
                    <a:pt x="2537" y="4152"/>
                    <a:pt x="2715" y="4224"/>
                  </a:cubicBezTo>
                  <a:lnTo>
                    <a:pt x="2822" y="4271"/>
                  </a:lnTo>
                  <a:cubicBezTo>
                    <a:pt x="2656" y="4509"/>
                    <a:pt x="2370" y="4676"/>
                    <a:pt x="2072" y="4676"/>
                  </a:cubicBezTo>
                  <a:cubicBezTo>
                    <a:pt x="1775" y="4676"/>
                    <a:pt x="1489" y="4509"/>
                    <a:pt x="1334" y="4271"/>
                  </a:cubicBezTo>
                  <a:lnTo>
                    <a:pt x="1429" y="4224"/>
                  </a:lnTo>
                  <a:cubicBezTo>
                    <a:pt x="1608" y="4140"/>
                    <a:pt x="1715" y="3974"/>
                    <a:pt x="1715" y="3783"/>
                  </a:cubicBezTo>
                  <a:lnTo>
                    <a:pt x="1715" y="3581"/>
                  </a:lnTo>
                  <a:cubicBezTo>
                    <a:pt x="1834" y="3617"/>
                    <a:pt x="1953" y="3628"/>
                    <a:pt x="2072" y="3628"/>
                  </a:cubicBezTo>
                  <a:cubicBezTo>
                    <a:pt x="2191" y="3628"/>
                    <a:pt x="2311" y="3617"/>
                    <a:pt x="2430" y="3581"/>
                  </a:cubicBezTo>
                  <a:close/>
                  <a:moveTo>
                    <a:pt x="2065" y="0"/>
                  </a:moveTo>
                  <a:cubicBezTo>
                    <a:pt x="2010" y="0"/>
                    <a:pt x="1953" y="3"/>
                    <a:pt x="1894" y="9"/>
                  </a:cubicBezTo>
                  <a:cubicBezTo>
                    <a:pt x="1037" y="92"/>
                    <a:pt x="346" y="842"/>
                    <a:pt x="346" y="1735"/>
                  </a:cubicBezTo>
                  <a:cubicBezTo>
                    <a:pt x="346" y="2378"/>
                    <a:pt x="203" y="2962"/>
                    <a:pt x="60" y="3271"/>
                  </a:cubicBezTo>
                  <a:cubicBezTo>
                    <a:pt x="1" y="3426"/>
                    <a:pt x="48" y="3581"/>
                    <a:pt x="179" y="3676"/>
                  </a:cubicBezTo>
                  <a:cubicBezTo>
                    <a:pt x="310" y="3759"/>
                    <a:pt x="584" y="3926"/>
                    <a:pt x="1013" y="4045"/>
                  </a:cubicBezTo>
                  <a:lnTo>
                    <a:pt x="382" y="4379"/>
                  </a:lnTo>
                  <a:cubicBezTo>
                    <a:pt x="144" y="4498"/>
                    <a:pt x="1" y="4712"/>
                    <a:pt x="1" y="4986"/>
                  </a:cubicBezTo>
                  <a:lnTo>
                    <a:pt x="1" y="6045"/>
                  </a:lnTo>
                  <a:cubicBezTo>
                    <a:pt x="1" y="6129"/>
                    <a:pt x="84" y="6200"/>
                    <a:pt x="167" y="6200"/>
                  </a:cubicBezTo>
                  <a:cubicBezTo>
                    <a:pt x="263" y="6200"/>
                    <a:pt x="334" y="6129"/>
                    <a:pt x="334" y="6045"/>
                  </a:cubicBezTo>
                  <a:lnTo>
                    <a:pt x="334" y="4974"/>
                  </a:lnTo>
                  <a:cubicBezTo>
                    <a:pt x="334" y="4831"/>
                    <a:pt x="406" y="4712"/>
                    <a:pt x="525" y="4652"/>
                  </a:cubicBezTo>
                  <a:lnTo>
                    <a:pt x="1037" y="4402"/>
                  </a:lnTo>
                  <a:cubicBezTo>
                    <a:pt x="1239" y="4760"/>
                    <a:pt x="1644" y="4986"/>
                    <a:pt x="2060" y="4986"/>
                  </a:cubicBezTo>
                  <a:cubicBezTo>
                    <a:pt x="2489" y="4986"/>
                    <a:pt x="2882" y="4760"/>
                    <a:pt x="3084" y="4402"/>
                  </a:cubicBezTo>
                  <a:lnTo>
                    <a:pt x="3596" y="4652"/>
                  </a:lnTo>
                  <a:cubicBezTo>
                    <a:pt x="3704" y="4712"/>
                    <a:pt x="3787" y="4831"/>
                    <a:pt x="3787" y="4974"/>
                  </a:cubicBezTo>
                  <a:lnTo>
                    <a:pt x="3787" y="6022"/>
                  </a:lnTo>
                  <a:cubicBezTo>
                    <a:pt x="3787" y="6117"/>
                    <a:pt x="3858" y="6188"/>
                    <a:pt x="3954" y="6188"/>
                  </a:cubicBezTo>
                  <a:cubicBezTo>
                    <a:pt x="4037" y="6188"/>
                    <a:pt x="4108" y="6117"/>
                    <a:pt x="4108" y="6022"/>
                  </a:cubicBezTo>
                  <a:lnTo>
                    <a:pt x="4108" y="4974"/>
                  </a:lnTo>
                  <a:cubicBezTo>
                    <a:pt x="4132" y="4712"/>
                    <a:pt x="3977" y="4474"/>
                    <a:pt x="3739" y="4379"/>
                  </a:cubicBezTo>
                  <a:lnTo>
                    <a:pt x="3096" y="4045"/>
                  </a:lnTo>
                  <a:cubicBezTo>
                    <a:pt x="3537" y="3926"/>
                    <a:pt x="3799" y="3759"/>
                    <a:pt x="3930" y="3676"/>
                  </a:cubicBezTo>
                  <a:cubicBezTo>
                    <a:pt x="4073" y="3581"/>
                    <a:pt x="4108" y="3426"/>
                    <a:pt x="4049" y="3271"/>
                  </a:cubicBezTo>
                  <a:cubicBezTo>
                    <a:pt x="3918" y="2962"/>
                    <a:pt x="3775" y="2378"/>
                    <a:pt x="3775" y="1735"/>
                  </a:cubicBezTo>
                  <a:cubicBezTo>
                    <a:pt x="3775" y="866"/>
                    <a:pt x="3084" y="104"/>
                    <a:pt x="2227" y="9"/>
                  </a:cubicBezTo>
                  <a:cubicBezTo>
                    <a:pt x="2174" y="3"/>
                    <a:pt x="2120" y="0"/>
                    <a:pt x="2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6" name="Google Shape;9776;p78"/>
            <p:cNvSpPr/>
            <p:nvPr/>
          </p:nvSpPr>
          <p:spPr>
            <a:xfrm>
              <a:off x="3116592" y="2293778"/>
              <a:ext cx="10630" cy="32241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67" y="1012"/>
                  </a:cubicBezTo>
                  <a:cubicBezTo>
                    <a:pt x="250" y="1012"/>
                    <a:pt x="334" y="941"/>
                    <a:pt x="334" y="846"/>
                  </a:cubicBezTo>
                  <a:lnTo>
                    <a:pt x="334" y="167"/>
                  </a:lnTo>
                  <a:cubicBezTo>
                    <a:pt x="310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7" name="Google Shape;9777;p78"/>
            <p:cNvSpPr/>
            <p:nvPr/>
          </p:nvSpPr>
          <p:spPr>
            <a:xfrm>
              <a:off x="3193519" y="2293778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55" y="1012"/>
                  </a:cubicBezTo>
                  <a:cubicBezTo>
                    <a:pt x="250" y="1012"/>
                    <a:pt x="322" y="941"/>
                    <a:pt x="322" y="846"/>
                  </a:cubicBezTo>
                  <a:lnTo>
                    <a:pt x="322" y="167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8" name="Google Shape;9778;p78"/>
            <p:cNvSpPr/>
            <p:nvPr/>
          </p:nvSpPr>
          <p:spPr>
            <a:xfrm>
              <a:off x="3346227" y="2166755"/>
              <a:ext cx="54966" cy="18301"/>
            </a:xfrm>
            <a:custGeom>
              <a:avLst/>
              <a:gdLst/>
              <a:ahLst/>
              <a:cxnLst/>
              <a:rect l="l" t="t" r="r" b="b"/>
              <a:pathLst>
                <a:path w="1727" h="575" extrusionOk="0">
                  <a:moveTo>
                    <a:pt x="646" y="0"/>
                  </a:moveTo>
                  <a:cubicBezTo>
                    <a:pt x="494" y="0"/>
                    <a:pt x="326" y="15"/>
                    <a:pt x="143" y="50"/>
                  </a:cubicBezTo>
                  <a:cubicBezTo>
                    <a:pt x="60" y="62"/>
                    <a:pt x="0" y="122"/>
                    <a:pt x="0" y="217"/>
                  </a:cubicBezTo>
                  <a:lnTo>
                    <a:pt x="0" y="396"/>
                  </a:lnTo>
                  <a:cubicBezTo>
                    <a:pt x="0" y="479"/>
                    <a:pt x="84" y="550"/>
                    <a:pt x="167" y="550"/>
                  </a:cubicBezTo>
                  <a:cubicBezTo>
                    <a:pt x="262" y="550"/>
                    <a:pt x="334" y="479"/>
                    <a:pt x="334" y="396"/>
                  </a:cubicBezTo>
                  <a:lnTo>
                    <a:pt x="334" y="360"/>
                  </a:lnTo>
                  <a:cubicBezTo>
                    <a:pt x="445" y="344"/>
                    <a:pt x="549" y="338"/>
                    <a:pt x="645" y="338"/>
                  </a:cubicBezTo>
                  <a:cubicBezTo>
                    <a:pt x="845" y="338"/>
                    <a:pt x="1007" y="367"/>
                    <a:pt x="1120" y="407"/>
                  </a:cubicBezTo>
                  <a:cubicBezTo>
                    <a:pt x="1334" y="467"/>
                    <a:pt x="1453" y="538"/>
                    <a:pt x="1453" y="538"/>
                  </a:cubicBezTo>
                  <a:cubicBezTo>
                    <a:pt x="1477" y="550"/>
                    <a:pt x="1512" y="574"/>
                    <a:pt x="1536" y="574"/>
                  </a:cubicBezTo>
                  <a:cubicBezTo>
                    <a:pt x="1584" y="574"/>
                    <a:pt x="1643" y="538"/>
                    <a:pt x="1667" y="491"/>
                  </a:cubicBezTo>
                  <a:cubicBezTo>
                    <a:pt x="1727" y="396"/>
                    <a:pt x="1715" y="288"/>
                    <a:pt x="1643" y="241"/>
                  </a:cubicBezTo>
                  <a:cubicBezTo>
                    <a:pt x="1615" y="231"/>
                    <a:pt x="1258" y="0"/>
                    <a:pt x="6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79" name="Google Shape;9779;p78"/>
            <p:cNvSpPr/>
            <p:nvPr/>
          </p:nvSpPr>
          <p:spPr>
            <a:xfrm>
              <a:off x="3302655" y="2134991"/>
              <a:ext cx="141760" cy="192143"/>
            </a:xfrm>
            <a:custGeom>
              <a:avLst/>
              <a:gdLst/>
              <a:ahLst/>
              <a:cxnLst/>
              <a:rect l="l" t="t" r="r" b="b"/>
              <a:pathLst>
                <a:path w="4454" h="6037" extrusionOk="0">
                  <a:moveTo>
                    <a:pt x="3453" y="334"/>
                  </a:moveTo>
                  <a:lnTo>
                    <a:pt x="3453" y="1132"/>
                  </a:lnTo>
                  <a:cubicBezTo>
                    <a:pt x="3453" y="1263"/>
                    <a:pt x="3429" y="1405"/>
                    <a:pt x="3370" y="1525"/>
                  </a:cubicBezTo>
                  <a:lnTo>
                    <a:pt x="3310" y="1644"/>
                  </a:lnTo>
                  <a:cubicBezTo>
                    <a:pt x="3298" y="1667"/>
                    <a:pt x="3298" y="1691"/>
                    <a:pt x="3298" y="1715"/>
                  </a:cubicBezTo>
                  <a:lnTo>
                    <a:pt x="3298" y="2060"/>
                  </a:lnTo>
                  <a:cubicBezTo>
                    <a:pt x="3274" y="2346"/>
                    <a:pt x="3155" y="2608"/>
                    <a:pt x="2953" y="2799"/>
                  </a:cubicBezTo>
                  <a:cubicBezTo>
                    <a:pt x="2739" y="3001"/>
                    <a:pt x="2477" y="3096"/>
                    <a:pt x="2191" y="3096"/>
                  </a:cubicBezTo>
                  <a:cubicBezTo>
                    <a:pt x="1643" y="3084"/>
                    <a:pt x="1179" y="2596"/>
                    <a:pt x="1179" y="2013"/>
                  </a:cubicBezTo>
                  <a:lnTo>
                    <a:pt x="1179" y="1715"/>
                  </a:lnTo>
                  <a:cubicBezTo>
                    <a:pt x="1179" y="1691"/>
                    <a:pt x="1179" y="1667"/>
                    <a:pt x="1167" y="1644"/>
                  </a:cubicBezTo>
                  <a:lnTo>
                    <a:pt x="1107" y="1525"/>
                  </a:lnTo>
                  <a:cubicBezTo>
                    <a:pt x="1048" y="1405"/>
                    <a:pt x="1012" y="1275"/>
                    <a:pt x="1012" y="1132"/>
                  </a:cubicBezTo>
                  <a:cubicBezTo>
                    <a:pt x="1012" y="691"/>
                    <a:pt x="1369" y="334"/>
                    <a:pt x="1822" y="334"/>
                  </a:cubicBezTo>
                  <a:close/>
                  <a:moveTo>
                    <a:pt x="2762" y="3310"/>
                  </a:moveTo>
                  <a:lnTo>
                    <a:pt x="2762" y="3537"/>
                  </a:lnTo>
                  <a:cubicBezTo>
                    <a:pt x="2762" y="3572"/>
                    <a:pt x="2774" y="3620"/>
                    <a:pt x="2774" y="3680"/>
                  </a:cubicBezTo>
                  <a:lnTo>
                    <a:pt x="2239" y="4096"/>
                  </a:lnTo>
                  <a:lnTo>
                    <a:pt x="1691" y="3680"/>
                  </a:lnTo>
                  <a:cubicBezTo>
                    <a:pt x="1703" y="3632"/>
                    <a:pt x="1703" y="3584"/>
                    <a:pt x="1703" y="3537"/>
                  </a:cubicBezTo>
                  <a:lnTo>
                    <a:pt x="1703" y="3310"/>
                  </a:lnTo>
                  <a:cubicBezTo>
                    <a:pt x="1846" y="3370"/>
                    <a:pt x="2012" y="3406"/>
                    <a:pt x="2191" y="3406"/>
                  </a:cubicBezTo>
                  <a:lnTo>
                    <a:pt x="2239" y="3406"/>
                  </a:lnTo>
                  <a:cubicBezTo>
                    <a:pt x="2417" y="3406"/>
                    <a:pt x="2596" y="3382"/>
                    <a:pt x="2762" y="3310"/>
                  </a:cubicBezTo>
                  <a:close/>
                  <a:moveTo>
                    <a:pt x="1822" y="1"/>
                  </a:moveTo>
                  <a:cubicBezTo>
                    <a:pt x="1191" y="1"/>
                    <a:pt x="703" y="513"/>
                    <a:pt x="703" y="1120"/>
                  </a:cubicBezTo>
                  <a:cubicBezTo>
                    <a:pt x="703" y="1298"/>
                    <a:pt x="750" y="1489"/>
                    <a:pt x="822" y="1656"/>
                  </a:cubicBezTo>
                  <a:lnTo>
                    <a:pt x="869" y="1751"/>
                  </a:lnTo>
                  <a:lnTo>
                    <a:pt x="869" y="2001"/>
                  </a:lnTo>
                  <a:cubicBezTo>
                    <a:pt x="869" y="2441"/>
                    <a:pt x="1072" y="2846"/>
                    <a:pt x="1381" y="3096"/>
                  </a:cubicBezTo>
                  <a:lnTo>
                    <a:pt x="1381" y="3537"/>
                  </a:lnTo>
                  <a:cubicBezTo>
                    <a:pt x="1381" y="3608"/>
                    <a:pt x="1346" y="3680"/>
                    <a:pt x="1274" y="3703"/>
                  </a:cubicBezTo>
                  <a:lnTo>
                    <a:pt x="453" y="4025"/>
                  </a:lnTo>
                  <a:cubicBezTo>
                    <a:pt x="179" y="4132"/>
                    <a:pt x="0" y="4382"/>
                    <a:pt x="0" y="4668"/>
                  </a:cubicBezTo>
                  <a:lnTo>
                    <a:pt x="0" y="5858"/>
                  </a:lnTo>
                  <a:cubicBezTo>
                    <a:pt x="0" y="5942"/>
                    <a:pt x="83" y="6013"/>
                    <a:pt x="167" y="6013"/>
                  </a:cubicBezTo>
                  <a:cubicBezTo>
                    <a:pt x="262" y="6013"/>
                    <a:pt x="334" y="5942"/>
                    <a:pt x="334" y="5858"/>
                  </a:cubicBezTo>
                  <a:lnTo>
                    <a:pt x="334" y="4668"/>
                  </a:lnTo>
                  <a:cubicBezTo>
                    <a:pt x="334" y="4513"/>
                    <a:pt x="417" y="4382"/>
                    <a:pt x="560" y="4334"/>
                  </a:cubicBezTo>
                  <a:lnTo>
                    <a:pt x="1369" y="4025"/>
                  </a:lnTo>
                  <a:cubicBezTo>
                    <a:pt x="1417" y="4001"/>
                    <a:pt x="1465" y="3977"/>
                    <a:pt x="1488" y="3965"/>
                  </a:cubicBezTo>
                  <a:lnTo>
                    <a:pt x="2060" y="4394"/>
                  </a:lnTo>
                  <a:lnTo>
                    <a:pt x="2060" y="5870"/>
                  </a:lnTo>
                  <a:cubicBezTo>
                    <a:pt x="2060" y="5954"/>
                    <a:pt x="2131" y="6037"/>
                    <a:pt x="2215" y="6037"/>
                  </a:cubicBezTo>
                  <a:cubicBezTo>
                    <a:pt x="2310" y="6037"/>
                    <a:pt x="2381" y="5954"/>
                    <a:pt x="2381" y="5870"/>
                  </a:cubicBezTo>
                  <a:lnTo>
                    <a:pt x="2381" y="4394"/>
                  </a:lnTo>
                  <a:lnTo>
                    <a:pt x="2953" y="3965"/>
                  </a:lnTo>
                  <a:cubicBezTo>
                    <a:pt x="2977" y="3989"/>
                    <a:pt x="3024" y="4013"/>
                    <a:pt x="3072" y="4025"/>
                  </a:cubicBezTo>
                  <a:lnTo>
                    <a:pt x="3882" y="4334"/>
                  </a:lnTo>
                  <a:cubicBezTo>
                    <a:pt x="4024" y="4382"/>
                    <a:pt x="4108" y="4513"/>
                    <a:pt x="4108" y="4668"/>
                  </a:cubicBezTo>
                  <a:lnTo>
                    <a:pt x="4108" y="5858"/>
                  </a:lnTo>
                  <a:cubicBezTo>
                    <a:pt x="4108" y="5942"/>
                    <a:pt x="4179" y="6013"/>
                    <a:pt x="4274" y="6013"/>
                  </a:cubicBezTo>
                  <a:cubicBezTo>
                    <a:pt x="4358" y="6013"/>
                    <a:pt x="4441" y="5942"/>
                    <a:pt x="4441" y="5858"/>
                  </a:cubicBezTo>
                  <a:lnTo>
                    <a:pt x="4441" y="4668"/>
                  </a:lnTo>
                  <a:cubicBezTo>
                    <a:pt x="4453" y="4382"/>
                    <a:pt x="4274" y="4108"/>
                    <a:pt x="4024" y="4025"/>
                  </a:cubicBezTo>
                  <a:lnTo>
                    <a:pt x="3203" y="3703"/>
                  </a:lnTo>
                  <a:cubicBezTo>
                    <a:pt x="3131" y="3680"/>
                    <a:pt x="3084" y="3620"/>
                    <a:pt x="3084" y="3537"/>
                  </a:cubicBezTo>
                  <a:lnTo>
                    <a:pt x="3084" y="3108"/>
                  </a:lnTo>
                  <a:cubicBezTo>
                    <a:pt x="3120" y="3084"/>
                    <a:pt x="3155" y="3060"/>
                    <a:pt x="3191" y="3025"/>
                  </a:cubicBezTo>
                  <a:cubicBezTo>
                    <a:pt x="3453" y="2775"/>
                    <a:pt x="3608" y="2418"/>
                    <a:pt x="3608" y="2037"/>
                  </a:cubicBezTo>
                  <a:lnTo>
                    <a:pt x="3608" y="1727"/>
                  </a:lnTo>
                  <a:lnTo>
                    <a:pt x="3655" y="1644"/>
                  </a:lnTo>
                  <a:cubicBezTo>
                    <a:pt x="3739" y="1477"/>
                    <a:pt x="3774" y="1298"/>
                    <a:pt x="3774" y="1108"/>
                  </a:cubicBezTo>
                  <a:lnTo>
                    <a:pt x="3774" y="167"/>
                  </a:lnTo>
                  <a:cubicBezTo>
                    <a:pt x="3774" y="84"/>
                    <a:pt x="3691" y="1"/>
                    <a:pt x="3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0" name="Google Shape;9780;p78"/>
            <p:cNvSpPr/>
            <p:nvPr/>
          </p:nvSpPr>
          <p:spPr>
            <a:xfrm>
              <a:off x="3330313" y="2288463"/>
              <a:ext cx="10248" cy="37938"/>
            </a:xfrm>
            <a:custGeom>
              <a:avLst/>
              <a:gdLst/>
              <a:ahLst/>
              <a:cxnLst/>
              <a:rect l="l" t="t" r="r" b="b"/>
              <a:pathLst>
                <a:path w="322" h="1192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72" y="1191"/>
                    <a:pt x="167" y="1191"/>
                  </a:cubicBezTo>
                  <a:cubicBezTo>
                    <a:pt x="250" y="1191"/>
                    <a:pt x="322" y="1120"/>
                    <a:pt x="322" y="1036"/>
                  </a:cubicBezTo>
                  <a:lnTo>
                    <a:pt x="322" y="167"/>
                  </a:lnTo>
                  <a:cubicBezTo>
                    <a:pt x="310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1" name="Google Shape;9781;p78"/>
            <p:cNvSpPr/>
            <p:nvPr/>
          </p:nvSpPr>
          <p:spPr>
            <a:xfrm>
              <a:off x="3406859" y="2288463"/>
              <a:ext cx="10630" cy="37938"/>
            </a:xfrm>
            <a:custGeom>
              <a:avLst/>
              <a:gdLst/>
              <a:ahLst/>
              <a:cxnLst/>
              <a:rect l="l" t="t" r="r" b="b"/>
              <a:pathLst>
                <a:path w="334" h="1192" extrusionOk="0">
                  <a:moveTo>
                    <a:pt x="167" y="1"/>
                  </a:moveTo>
                  <a:cubicBezTo>
                    <a:pt x="84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84" y="1191"/>
                    <a:pt x="167" y="1191"/>
                  </a:cubicBezTo>
                  <a:cubicBezTo>
                    <a:pt x="262" y="1191"/>
                    <a:pt x="334" y="1120"/>
                    <a:pt x="334" y="1036"/>
                  </a:cubicBezTo>
                  <a:lnTo>
                    <a:pt x="334" y="167"/>
                  </a:lnTo>
                  <a:cubicBezTo>
                    <a:pt x="322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2" name="Google Shape;9782;p78"/>
            <p:cNvSpPr/>
            <p:nvPr/>
          </p:nvSpPr>
          <p:spPr>
            <a:xfrm>
              <a:off x="3149183" y="1976585"/>
              <a:ext cx="219419" cy="183072"/>
            </a:xfrm>
            <a:custGeom>
              <a:avLst/>
              <a:gdLst/>
              <a:ahLst/>
              <a:cxnLst/>
              <a:rect l="l" t="t" r="r" b="b"/>
              <a:pathLst>
                <a:path w="6894" h="5752" extrusionOk="0">
                  <a:moveTo>
                    <a:pt x="2369" y="4108"/>
                  </a:moveTo>
                  <a:lnTo>
                    <a:pt x="2286" y="4466"/>
                  </a:lnTo>
                  <a:lnTo>
                    <a:pt x="2060" y="4466"/>
                  </a:lnTo>
                  <a:cubicBezTo>
                    <a:pt x="1869" y="4466"/>
                    <a:pt x="1703" y="4299"/>
                    <a:pt x="1703" y="4108"/>
                  </a:cubicBezTo>
                  <a:close/>
                  <a:moveTo>
                    <a:pt x="5513" y="310"/>
                  </a:moveTo>
                  <a:cubicBezTo>
                    <a:pt x="5703" y="310"/>
                    <a:pt x="5870" y="477"/>
                    <a:pt x="5870" y="667"/>
                  </a:cubicBezTo>
                  <a:lnTo>
                    <a:pt x="5870" y="3418"/>
                  </a:lnTo>
                  <a:cubicBezTo>
                    <a:pt x="5870" y="3608"/>
                    <a:pt x="5703" y="3775"/>
                    <a:pt x="5513" y="3775"/>
                  </a:cubicBezTo>
                  <a:lnTo>
                    <a:pt x="4132" y="3775"/>
                  </a:lnTo>
                  <a:cubicBezTo>
                    <a:pt x="4096" y="3775"/>
                    <a:pt x="4048" y="3787"/>
                    <a:pt x="4036" y="3811"/>
                  </a:cubicBezTo>
                  <a:lnTo>
                    <a:pt x="2500" y="4918"/>
                  </a:lnTo>
                  <a:lnTo>
                    <a:pt x="2739" y="3966"/>
                  </a:lnTo>
                  <a:cubicBezTo>
                    <a:pt x="2762" y="3930"/>
                    <a:pt x="2739" y="3870"/>
                    <a:pt x="2715" y="3835"/>
                  </a:cubicBezTo>
                  <a:cubicBezTo>
                    <a:pt x="2679" y="3787"/>
                    <a:pt x="2643" y="3775"/>
                    <a:pt x="2584" y="3775"/>
                  </a:cubicBezTo>
                  <a:lnTo>
                    <a:pt x="691" y="3775"/>
                  </a:lnTo>
                  <a:cubicBezTo>
                    <a:pt x="500" y="3775"/>
                    <a:pt x="333" y="3608"/>
                    <a:pt x="333" y="3418"/>
                  </a:cubicBezTo>
                  <a:lnTo>
                    <a:pt x="333" y="667"/>
                  </a:lnTo>
                  <a:cubicBezTo>
                    <a:pt x="333" y="477"/>
                    <a:pt x="500" y="310"/>
                    <a:pt x="691" y="310"/>
                  </a:cubicBezTo>
                  <a:close/>
                  <a:moveTo>
                    <a:pt x="6215" y="989"/>
                  </a:moveTo>
                  <a:cubicBezTo>
                    <a:pt x="6406" y="989"/>
                    <a:pt x="6572" y="1156"/>
                    <a:pt x="6572" y="1346"/>
                  </a:cubicBezTo>
                  <a:lnTo>
                    <a:pt x="6572" y="4108"/>
                  </a:lnTo>
                  <a:lnTo>
                    <a:pt x="6549" y="4108"/>
                  </a:lnTo>
                  <a:cubicBezTo>
                    <a:pt x="6549" y="4299"/>
                    <a:pt x="6394" y="4466"/>
                    <a:pt x="6191" y="4466"/>
                  </a:cubicBezTo>
                  <a:lnTo>
                    <a:pt x="4810" y="4466"/>
                  </a:lnTo>
                  <a:cubicBezTo>
                    <a:pt x="4763" y="4466"/>
                    <a:pt x="4727" y="4477"/>
                    <a:pt x="4691" y="4513"/>
                  </a:cubicBezTo>
                  <a:cubicBezTo>
                    <a:pt x="4667" y="4549"/>
                    <a:pt x="4644" y="4608"/>
                    <a:pt x="4667" y="4656"/>
                  </a:cubicBezTo>
                  <a:lnTo>
                    <a:pt x="4763" y="5323"/>
                  </a:lnTo>
                  <a:lnTo>
                    <a:pt x="3596" y="4537"/>
                  </a:lnTo>
                  <a:lnTo>
                    <a:pt x="4191" y="4096"/>
                  </a:lnTo>
                  <a:lnTo>
                    <a:pt x="5513" y="4096"/>
                  </a:lnTo>
                  <a:cubicBezTo>
                    <a:pt x="5882" y="4096"/>
                    <a:pt x="6191" y="3799"/>
                    <a:pt x="6191" y="3418"/>
                  </a:cubicBezTo>
                  <a:lnTo>
                    <a:pt x="6191" y="989"/>
                  </a:lnTo>
                  <a:close/>
                  <a:moveTo>
                    <a:pt x="691" y="1"/>
                  </a:moveTo>
                  <a:cubicBezTo>
                    <a:pt x="322" y="1"/>
                    <a:pt x="0" y="298"/>
                    <a:pt x="0" y="679"/>
                  </a:cubicBezTo>
                  <a:lnTo>
                    <a:pt x="0" y="3430"/>
                  </a:lnTo>
                  <a:cubicBezTo>
                    <a:pt x="0" y="3811"/>
                    <a:pt x="298" y="4120"/>
                    <a:pt x="691" y="4120"/>
                  </a:cubicBezTo>
                  <a:lnTo>
                    <a:pt x="1393" y="4120"/>
                  </a:lnTo>
                  <a:lnTo>
                    <a:pt x="1393" y="4132"/>
                  </a:lnTo>
                  <a:cubicBezTo>
                    <a:pt x="1393" y="4501"/>
                    <a:pt x="1691" y="4823"/>
                    <a:pt x="2072" y="4823"/>
                  </a:cubicBezTo>
                  <a:lnTo>
                    <a:pt x="2203" y="4823"/>
                  </a:lnTo>
                  <a:lnTo>
                    <a:pt x="2143" y="5073"/>
                  </a:lnTo>
                  <a:cubicBezTo>
                    <a:pt x="2119" y="5180"/>
                    <a:pt x="2167" y="5275"/>
                    <a:pt x="2250" y="5335"/>
                  </a:cubicBezTo>
                  <a:cubicBezTo>
                    <a:pt x="2298" y="5370"/>
                    <a:pt x="2346" y="5382"/>
                    <a:pt x="2381" y="5382"/>
                  </a:cubicBezTo>
                  <a:cubicBezTo>
                    <a:pt x="2429" y="5382"/>
                    <a:pt x="2489" y="5370"/>
                    <a:pt x="2536" y="5335"/>
                  </a:cubicBezTo>
                  <a:lnTo>
                    <a:pt x="3251" y="4823"/>
                  </a:lnTo>
                  <a:lnTo>
                    <a:pt x="3417" y="4823"/>
                  </a:lnTo>
                  <a:lnTo>
                    <a:pt x="4751" y="5716"/>
                  </a:lnTo>
                  <a:cubicBezTo>
                    <a:pt x="4798" y="5740"/>
                    <a:pt x="4846" y="5751"/>
                    <a:pt x="4882" y="5751"/>
                  </a:cubicBezTo>
                  <a:cubicBezTo>
                    <a:pt x="4929" y="5751"/>
                    <a:pt x="4977" y="5740"/>
                    <a:pt x="5025" y="5716"/>
                  </a:cubicBezTo>
                  <a:cubicBezTo>
                    <a:pt x="5108" y="5656"/>
                    <a:pt x="5144" y="5561"/>
                    <a:pt x="5120" y="5454"/>
                  </a:cubicBezTo>
                  <a:lnTo>
                    <a:pt x="5025" y="4799"/>
                  </a:lnTo>
                  <a:lnTo>
                    <a:pt x="6215" y="4799"/>
                  </a:lnTo>
                  <a:cubicBezTo>
                    <a:pt x="6584" y="4799"/>
                    <a:pt x="6894" y="4501"/>
                    <a:pt x="6894" y="4120"/>
                  </a:cubicBezTo>
                  <a:lnTo>
                    <a:pt x="6894" y="1370"/>
                  </a:lnTo>
                  <a:cubicBezTo>
                    <a:pt x="6870" y="977"/>
                    <a:pt x="6572" y="679"/>
                    <a:pt x="6191" y="679"/>
                  </a:cubicBezTo>
                  <a:cubicBezTo>
                    <a:pt x="6179" y="298"/>
                    <a:pt x="5882" y="1"/>
                    <a:pt x="5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3" name="Google Shape;9783;p78"/>
            <p:cNvSpPr/>
            <p:nvPr/>
          </p:nvSpPr>
          <p:spPr>
            <a:xfrm>
              <a:off x="3187822" y="2009177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1"/>
                    <a:pt x="846" y="167"/>
                  </a:cubicBezTo>
                  <a:cubicBezTo>
                    <a:pt x="846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4" name="Google Shape;9784;p78"/>
            <p:cNvSpPr/>
            <p:nvPr/>
          </p:nvSpPr>
          <p:spPr>
            <a:xfrm>
              <a:off x="3226110" y="2009177"/>
              <a:ext cx="81478" cy="10280"/>
            </a:xfrm>
            <a:custGeom>
              <a:avLst/>
              <a:gdLst/>
              <a:ahLst/>
              <a:cxnLst/>
              <a:rect l="l" t="t" r="r" b="b"/>
              <a:pathLst>
                <a:path w="2560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393" y="322"/>
                  </a:lnTo>
                  <a:cubicBezTo>
                    <a:pt x="2488" y="322"/>
                    <a:pt x="2560" y="251"/>
                    <a:pt x="2560" y="167"/>
                  </a:cubicBezTo>
                  <a:cubicBezTo>
                    <a:pt x="2560" y="72"/>
                    <a:pt x="2488" y="1"/>
                    <a:pt x="23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5" name="Google Shape;9785;p78"/>
            <p:cNvSpPr/>
            <p:nvPr/>
          </p:nvSpPr>
          <p:spPr>
            <a:xfrm>
              <a:off x="3187822" y="2036453"/>
              <a:ext cx="119767" cy="10662"/>
            </a:xfrm>
            <a:custGeom>
              <a:avLst/>
              <a:gdLst/>
              <a:ahLst/>
              <a:cxnLst/>
              <a:rect l="l" t="t" r="r" b="b"/>
              <a:pathLst>
                <a:path w="3763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3596" y="334"/>
                  </a:lnTo>
                  <a:cubicBezTo>
                    <a:pt x="3691" y="334"/>
                    <a:pt x="3763" y="263"/>
                    <a:pt x="3763" y="168"/>
                  </a:cubicBezTo>
                  <a:cubicBezTo>
                    <a:pt x="3763" y="84"/>
                    <a:pt x="3691" y="1"/>
                    <a:pt x="35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6" name="Google Shape;9786;p78"/>
            <p:cNvSpPr/>
            <p:nvPr/>
          </p:nvSpPr>
          <p:spPr>
            <a:xfrm>
              <a:off x="3187822" y="2064143"/>
              <a:ext cx="81510" cy="10248"/>
            </a:xfrm>
            <a:custGeom>
              <a:avLst/>
              <a:gdLst/>
              <a:ahLst/>
              <a:cxnLst/>
              <a:rect l="l" t="t" r="r" b="b"/>
              <a:pathLst>
                <a:path w="2561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2394" y="322"/>
                  </a:lnTo>
                  <a:cubicBezTo>
                    <a:pt x="2477" y="322"/>
                    <a:pt x="2560" y="250"/>
                    <a:pt x="2560" y="167"/>
                  </a:cubicBezTo>
                  <a:cubicBezTo>
                    <a:pt x="2560" y="72"/>
                    <a:pt x="2477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87" name="Google Shape;9787;p78"/>
            <p:cNvSpPr/>
            <p:nvPr/>
          </p:nvSpPr>
          <p:spPr>
            <a:xfrm>
              <a:off x="3280663" y="2064143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0"/>
                    <a:pt x="846" y="167"/>
                  </a:cubicBezTo>
                  <a:cubicBezTo>
                    <a:pt x="846" y="72"/>
                    <a:pt x="774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788" name="Google Shape;9788;p78"/>
          <p:cNvSpPr/>
          <p:nvPr/>
        </p:nvSpPr>
        <p:spPr>
          <a:xfrm>
            <a:off x="1701386" y="2383423"/>
            <a:ext cx="553289" cy="505293"/>
          </a:xfrm>
          <a:custGeom>
            <a:avLst/>
            <a:gdLst/>
            <a:ahLst/>
            <a:cxnLst/>
            <a:rect l="l" t="t" r="r" b="b"/>
            <a:pathLst>
              <a:path w="13038" h="11907" extrusionOk="0">
                <a:moveTo>
                  <a:pt x="6632" y="369"/>
                </a:moveTo>
                <a:cubicBezTo>
                  <a:pt x="6680" y="369"/>
                  <a:pt x="6704" y="405"/>
                  <a:pt x="6704" y="441"/>
                </a:cubicBezTo>
                <a:lnTo>
                  <a:pt x="6704" y="881"/>
                </a:lnTo>
                <a:cubicBezTo>
                  <a:pt x="6644" y="864"/>
                  <a:pt x="6582" y="855"/>
                  <a:pt x="6519" y="855"/>
                </a:cubicBezTo>
                <a:cubicBezTo>
                  <a:pt x="6457" y="855"/>
                  <a:pt x="6394" y="864"/>
                  <a:pt x="6335" y="881"/>
                </a:cubicBezTo>
                <a:lnTo>
                  <a:pt x="6335" y="441"/>
                </a:lnTo>
                <a:lnTo>
                  <a:pt x="6323" y="441"/>
                </a:lnTo>
                <a:cubicBezTo>
                  <a:pt x="6323" y="405"/>
                  <a:pt x="6347" y="369"/>
                  <a:pt x="6394" y="369"/>
                </a:cubicBezTo>
                <a:close/>
                <a:moveTo>
                  <a:pt x="6501" y="1251"/>
                </a:moveTo>
                <a:cubicBezTo>
                  <a:pt x="7061" y="1251"/>
                  <a:pt x="7275" y="2013"/>
                  <a:pt x="6763" y="2286"/>
                </a:cubicBezTo>
                <a:cubicBezTo>
                  <a:pt x="6692" y="2322"/>
                  <a:pt x="6585" y="2346"/>
                  <a:pt x="6501" y="2346"/>
                </a:cubicBezTo>
                <a:cubicBezTo>
                  <a:pt x="6204" y="2346"/>
                  <a:pt x="5954" y="2096"/>
                  <a:pt x="5954" y="1798"/>
                </a:cubicBezTo>
                <a:cubicBezTo>
                  <a:pt x="5954" y="1489"/>
                  <a:pt x="6204" y="1251"/>
                  <a:pt x="6501" y="1251"/>
                </a:cubicBezTo>
                <a:close/>
                <a:moveTo>
                  <a:pt x="2382" y="2429"/>
                </a:moveTo>
                <a:cubicBezTo>
                  <a:pt x="2560" y="2429"/>
                  <a:pt x="2703" y="2572"/>
                  <a:pt x="2703" y="2751"/>
                </a:cubicBezTo>
                <a:cubicBezTo>
                  <a:pt x="2703" y="2929"/>
                  <a:pt x="2560" y="3084"/>
                  <a:pt x="2382" y="3084"/>
                </a:cubicBezTo>
                <a:cubicBezTo>
                  <a:pt x="2215" y="3084"/>
                  <a:pt x="2048" y="2941"/>
                  <a:pt x="2048" y="2751"/>
                </a:cubicBezTo>
                <a:cubicBezTo>
                  <a:pt x="2048" y="2560"/>
                  <a:pt x="2203" y="2429"/>
                  <a:pt x="2382" y="2429"/>
                </a:cubicBezTo>
                <a:close/>
                <a:moveTo>
                  <a:pt x="10657" y="2429"/>
                </a:moveTo>
                <a:cubicBezTo>
                  <a:pt x="10835" y="2429"/>
                  <a:pt x="10978" y="2572"/>
                  <a:pt x="10978" y="2751"/>
                </a:cubicBezTo>
                <a:cubicBezTo>
                  <a:pt x="10978" y="2929"/>
                  <a:pt x="10835" y="3084"/>
                  <a:pt x="10657" y="3084"/>
                </a:cubicBezTo>
                <a:cubicBezTo>
                  <a:pt x="10478" y="3084"/>
                  <a:pt x="10323" y="2941"/>
                  <a:pt x="10323" y="2751"/>
                </a:cubicBezTo>
                <a:cubicBezTo>
                  <a:pt x="10323" y="2560"/>
                  <a:pt x="10478" y="2429"/>
                  <a:pt x="10657" y="2429"/>
                </a:cubicBezTo>
                <a:close/>
                <a:moveTo>
                  <a:pt x="2477" y="3441"/>
                </a:moveTo>
                <a:lnTo>
                  <a:pt x="3715" y="6025"/>
                </a:lnTo>
                <a:lnTo>
                  <a:pt x="1024" y="6025"/>
                </a:lnTo>
                <a:lnTo>
                  <a:pt x="2239" y="3441"/>
                </a:lnTo>
                <a:cubicBezTo>
                  <a:pt x="2275" y="3447"/>
                  <a:pt x="2316" y="3450"/>
                  <a:pt x="2358" y="3450"/>
                </a:cubicBezTo>
                <a:cubicBezTo>
                  <a:pt x="2400" y="3450"/>
                  <a:pt x="2441" y="3447"/>
                  <a:pt x="2477" y="3441"/>
                </a:cubicBezTo>
                <a:close/>
                <a:moveTo>
                  <a:pt x="10776" y="3441"/>
                </a:moveTo>
                <a:lnTo>
                  <a:pt x="11990" y="6025"/>
                </a:lnTo>
                <a:lnTo>
                  <a:pt x="9299" y="6025"/>
                </a:lnTo>
                <a:lnTo>
                  <a:pt x="10538" y="3441"/>
                </a:lnTo>
                <a:cubicBezTo>
                  <a:pt x="10573" y="3447"/>
                  <a:pt x="10612" y="3450"/>
                  <a:pt x="10652" y="3450"/>
                </a:cubicBezTo>
                <a:cubicBezTo>
                  <a:pt x="10692" y="3450"/>
                  <a:pt x="10734" y="3447"/>
                  <a:pt x="10776" y="3441"/>
                </a:cubicBezTo>
                <a:close/>
                <a:moveTo>
                  <a:pt x="4251" y="6418"/>
                </a:moveTo>
                <a:cubicBezTo>
                  <a:pt x="4322" y="6418"/>
                  <a:pt x="4382" y="6477"/>
                  <a:pt x="4382" y="6549"/>
                </a:cubicBezTo>
                <a:lnTo>
                  <a:pt x="4382" y="6668"/>
                </a:lnTo>
                <a:cubicBezTo>
                  <a:pt x="4382" y="6739"/>
                  <a:pt x="4322" y="6799"/>
                  <a:pt x="4251" y="6799"/>
                </a:cubicBezTo>
                <a:lnTo>
                  <a:pt x="501" y="6799"/>
                </a:lnTo>
                <a:cubicBezTo>
                  <a:pt x="429" y="6799"/>
                  <a:pt x="370" y="6739"/>
                  <a:pt x="370" y="6668"/>
                </a:cubicBezTo>
                <a:lnTo>
                  <a:pt x="370" y="6549"/>
                </a:lnTo>
                <a:cubicBezTo>
                  <a:pt x="370" y="6477"/>
                  <a:pt x="429" y="6418"/>
                  <a:pt x="501" y="6418"/>
                </a:cubicBezTo>
                <a:close/>
                <a:moveTo>
                  <a:pt x="12526" y="6418"/>
                </a:moveTo>
                <a:cubicBezTo>
                  <a:pt x="12597" y="6418"/>
                  <a:pt x="12657" y="6477"/>
                  <a:pt x="12657" y="6549"/>
                </a:cubicBezTo>
                <a:lnTo>
                  <a:pt x="12657" y="6668"/>
                </a:lnTo>
                <a:cubicBezTo>
                  <a:pt x="12657" y="6739"/>
                  <a:pt x="12597" y="6799"/>
                  <a:pt x="12526" y="6799"/>
                </a:cubicBezTo>
                <a:lnTo>
                  <a:pt x="8775" y="6799"/>
                </a:lnTo>
                <a:cubicBezTo>
                  <a:pt x="8704" y="6799"/>
                  <a:pt x="8644" y="6739"/>
                  <a:pt x="8644" y="6668"/>
                </a:cubicBezTo>
                <a:lnTo>
                  <a:pt x="8644" y="6549"/>
                </a:lnTo>
                <a:cubicBezTo>
                  <a:pt x="8644" y="6477"/>
                  <a:pt x="8704" y="6418"/>
                  <a:pt x="8775" y="6418"/>
                </a:cubicBezTo>
                <a:close/>
                <a:moveTo>
                  <a:pt x="3715" y="7168"/>
                </a:moveTo>
                <a:cubicBezTo>
                  <a:pt x="3525" y="7787"/>
                  <a:pt x="2953" y="8228"/>
                  <a:pt x="2298" y="8228"/>
                </a:cubicBezTo>
                <a:cubicBezTo>
                  <a:pt x="1644" y="8228"/>
                  <a:pt x="1084" y="7799"/>
                  <a:pt x="905" y="7168"/>
                </a:cubicBezTo>
                <a:close/>
                <a:moveTo>
                  <a:pt x="12145" y="7168"/>
                </a:moveTo>
                <a:cubicBezTo>
                  <a:pt x="11942" y="7787"/>
                  <a:pt x="11383" y="8228"/>
                  <a:pt x="10728" y="8228"/>
                </a:cubicBezTo>
                <a:cubicBezTo>
                  <a:pt x="10073" y="8228"/>
                  <a:pt x="9502" y="7799"/>
                  <a:pt x="9323" y="7168"/>
                </a:cubicBezTo>
                <a:close/>
                <a:moveTo>
                  <a:pt x="7942" y="10371"/>
                </a:moveTo>
                <a:cubicBezTo>
                  <a:pt x="8013" y="10371"/>
                  <a:pt x="8073" y="10430"/>
                  <a:pt x="8073" y="10502"/>
                </a:cubicBezTo>
                <a:lnTo>
                  <a:pt x="8073" y="10764"/>
                </a:lnTo>
                <a:lnTo>
                  <a:pt x="4918" y="10764"/>
                </a:lnTo>
                <a:lnTo>
                  <a:pt x="4918" y="10502"/>
                </a:lnTo>
                <a:cubicBezTo>
                  <a:pt x="4918" y="10430"/>
                  <a:pt x="4977" y="10371"/>
                  <a:pt x="5049" y="10371"/>
                </a:cubicBezTo>
                <a:close/>
                <a:moveTo>
                  <a:pt x="6382" y="0"/>
                </a:moveTo>
                <a:cubicBezTo>
                  <a:pt x="6132" y="0"/>
                  <a:pt x="5930" y="203"/>
                  <a:pt x="5930" y="441"/>
                </a:cubicBezTo>
                <a:lnTo>
                  <a:pt x="5930" y="1060"/>
                </a:lnTo>
                <a:cubicBezTo>
                  <a:pt x="5692" y="1251"/>
                  <a:pt x="5549" y="1536"/>
                  <a:pt x="5561" y="1858"/>
                </a:cubicBezTo>
                <a:lnTo>
                  <a:pt x="3703" y="2370"/>
                </a:lnTo>
                <a:cubicBezTo>
                  <a:pt x="3477" y="2429"/>
                  <a:pt x="3251" y="2465"/>
                  <a:pt x="3037" y="2501"/>
                </a:cubicBezTo>
                <a:cubicBezTo>
                  <a:pt x="2929" y="2227"/>
                  <a:pt x="2679" y="2036"/>
                  <a:pt x="2382" y="2036"/>
                </a:cubicBezTo>
                <a:cubicBezTo>
                  <a:pt x="1989" y="2036"/>
                  <a:pt x="1679" y="2346"/>
                  <a:pt x="1679" y="2739"/>
                </a:cubicBezTo>
                <a:cubicBezTo>
                  <a:pt x="1679" y="2941"/>
                  <a:pt x="1763" y="3132"/>
                  <a:pt x="1917" y="3275"/>
                </a:cubicBezTo>
                <a:lnTo>
                  <a:pt x="608" y="6025"/>
                </a:lnTo>
                <a:lnTo>
                  <a:pt x="501" y="6025"/>
                </a:lnTo>
                <a:cubicBezTo>
                  <a:pt x="215" y="6025"/>
                  <a:pt x="1" y="6251"/>
                  <a:pt x="1" y="6525"/>
                </a:cubicBezTo>
                <a:lnTo>
                  <a:pt x="1" y="6644"/>
                </a:lnTo>
                <a:cubicBezTo>
                  <a:pt x="1" y="6930"/>
                  <a:pt x="215" y="7156"/>
                  <a:pt x="501" y="7156"/>
                </a:cubicBezTo>
                <a:cubicBezTo>
                  <a:pt x="691" y="7989"/>
                  <a:pt x="1441" y="8585"/>
                  <a:pt x="2298" y="8585"/>
                </a:cubicBezTo>
                <a:cubicBezTo>
                  <a:pt x="3168" y="8585"/>
                  <a:pt x="3906" y="7978"/>
                  <a:pt x="4108" y="7156"/>
                </a:cubicBezTo>
                <a:lnTo>
                  <a:pt x="4251" y="7156"/>
                </a:lnTo>
                <a:cubicBezTo>
                  <a:pt x="4537" y="7156"/>
                  <a:pt x="4763" y="6930"/>
                  <a:pt x="4763" y="6644"/>
                </a:cubicBezTo>
                <a:lnTo>
                  <a:pt x="4763" y="6525"/>
                </a:lnTo>
                <a:cubicBezTo>
                  <a:pt x="4763" y="6251"/>
                  <a:pt x="4537" y="6025"/>
                  <a:pt x="4251" y="6025"/>
                </a:cubicBezTo>
                <a:lnTo>
                  <a:pt x="4144" y="6025"/>
                </a:lnTo>
                <a:lnTo>
                  <a:pt x="2834" y="3275"/>
                </a:lnTo>
                <a:cubicBezTo>
                  <a:pt x="2953" y="3167"/>
                  <a:pt x="3037" y="3036"/>
                  <a:pt x="3060" y="2870"/>
                </a:cubicBezTo>
                <a:cubicBezTo>
                  <a:pt x="3310" y="2846"/>
                  <a:pt x="3549" y="2798"/>
                  <a:pt x="3787" y="2727"/>
                </a:cubicBezTo>
                <a:lnTo>
                  <a:pt x="5656" y="2215"/>
                </a:lnTo>
                <a:cubicBezTo>
                  <a:pt x="5716" y="2346"/>
                  <a:pt x="5811" y="2453"/>
                  <a:pt x="5918" y="2548"/>
                </a:cubicBezTo>
                <a:lnTo>
                  <a:pt x="5918" y="10002"/>
                </a:lnTo>
                <a:lnTo>
                  <a:pt x="5037" y="10002"/>
                </a:lnTo>
                <a:cubicBezTo>
                  <a:pt x="4763" y="10002"/>
                  <a:pt x="4537" y="10228"/>
                  <a:pt x="4537" y="10502"/>
                </a:cubicBezTo>
                <a:lnTo>
                  <a:pt x="4537" y="10776"/>
                </a:lnTo>
                <a:cubicBezTo>
                  <a:pt x="4299" y="10823"/>
                  <a:pt x="4120" y="11026"/>
                  <a:pt x="4120" y="11276"/>
                </a:cubicBezTo>
                <a:lnTo>
                  <a:pt x="4120" y="11395"/>
                </a:lnTo>
                <a:cubicBezTo>
                  <a:pt x="4120" y="11680"/>
                  <a:pt x="4346" y="11907"/>
                  <a:pt x="4620" y="11907"/>
                </a:cubicBezTo>
                <a:lnTo>
                  <a:pt x="6049" y="11907"/>
                </a:lnTo>
                <a:cubicBezTo>
                  <a:pt x="6156" y="11907"/>
                  <a:pt x="6251" y="11811"/>
                  <a:pt x="6251" y="11704"/>
                </a:cubicBezTo>
                <a:cubicBezTo>
                  <a:pt x="6251" y="11609"/>
                  <a:pt x="6156" y="11514"/>
                  <a:pt x="6049" y="11514"/>
                </a:cubicBezTo>
                <a:lnTo>
                  <a:pt x="4620" y="11514"/>
                </a:lnTo>
                <a:cubicBezTo>
                  <a:pt x="4549" y="11514"/>
                  <a:pt x="4489" y="11454"/>
                  <a:pt x="4489" y="11383"/>
                </a:cubicBezTo>
                <a:lnTo>
                  <a:pt x="4489" y="11264"/>
                </a:lnTo>
                <a:cubicBezTo>
                  <a:pt x="4489" y="11192"/>
                  <a:pt x="4549" y="11133"/>
                  <a:pt x="4620" y="11133"/>
                </a:cubicBezTo>
                <a:lnTo>
                  <a:pt x="8371" y="11133"/>
                </a:lnTo>
                <a:cubicBezTo>
                  <a:pt x="8454" y="11133"/>
                  <a:pt x="8513" y="11192"/>
                  <a:pt x="8513" y="11264"/>
                </a:cubicBezTo>
                <a:lnTo>
                  <a:pt x="8513" y="11383"/>
                </a:lnTo>
                <a:cubicBezTo>
                  <a:pt x="8513" y="11454"/>
                  <a:pt x="8454" y="11514"/>
                  <a:pt x="8371" y="11514"/>
                </a:cubicBezTo>
                <a:lnTo>
                  <a:pt x="6930" y="11514"/>
                </a:lnTo>
                <a:cubicBezTo>
                  <a:pt x="6823" y="11514"/>
                  <a:pt x="6739" y="11609"/>
                  <a:pt x="6739" y="11704"/>
                </a:cubicBezTo>
                <a:cubicBezTo>
                  <a:pt x="6739" y="11811"/>
                  <a:pt x="6823" y="11907"/>
                  <a:pt x="6930" y="11907"/>
                </a:cubicBezTo>
                <a:lnTo>
                  <a:pt x="8371" y="11907"/>
                </a:lnTo>
                <a:cubicBezTo>
                  <a:pt x="8656" y="11907"/>
                  <a:pt x="8883" y="11680"/>
                  <a:pt x="8883" y="11395"/>
                </a:cubicBezTo>
                <a:lnTo>
                  <a:pt x="8883" y="11276"/>
                </a:lnTo>
                <a:cubicBezTo>
                  <a:pt x="8883" y="11026"/>
                  <a:pt x="8692" y="10799"/>
                  <a:pt x="8454" y="10776"/>
                </a:cubicBezTo>
                <a:lnTo>
                  <a:pt x="8454" y="10502"/>
                </a:lnTo>
                <a:cubicBezTo>
                  <a:pt x="8454" y="10228"/>
                  <a:pt x="8228" y="10002"/>
                  <a:pt x="7942" y="10002"/>
                </a:cubicBezTo>
                <a:lnTo>
                  <a:pt x="7061" y="10002"/>
                </a:lnTo>
                <a:lnTo>
                  <a:pt x="7061" y="7049"/>
                </a:lnTo>
                <a:cubicBezTo>
                  <a:pt x="7061" y="6954"/>
                  <a:pt x="6978" y="6858"/>
                  <a:pt x="6870" y="6858"/>
                </a:cubicBezTo>
                <a:cubicBezTo>
                  <a:pt x="6763" y="6858"/>
                  <a:pt x="6680" y="6954"/>
                  <a:pt x="6680" y="7049"/>
                </a:cubicBezTo>
                <a:lnTo>
                  <a:pt x="6680" y="10002"/>
                </a:lnTo>
                <a:lnTo>
                  <a:pt x="6311" y="10002"/>
                </a:lnTo>
                <a:lnTo>
                  <a:pt x="6311" y="2727"/>
                </a:lnTo>
                <a:cubicBezTo>
                  <a:pt x="6370" y="2739"/>
                  <a:pt x="6430" y="2745"/>
                  <a:pt x="6491" y="2745"/>
                </a:cubicBezTo>
                <a:cubicBezTo>
                  <a:pt x="6552" y="2745"/>
                  <a:pt x="6614" y="2739"/>
                  <a:pt x="6680" y="2727"/>
                </a:cubicBezTo>
                <a:lnTo>
                  <a:pt x="6680" y="6156"/>
                </a:lnTo>
                <a:cubicBezTo>
                  <a:pt x="6680" y="6263"/>
                  <a:pt x="6763" y="6358"/>
                  <a:pt x="6870" y="6358"/>
                </a:cubicBezTo>
                <a:cubicBezTo>
                  <a:pt x="6978" y="6358"/>
                  <a:pt x="7061" y="6263"/>
                  <a:pt x="7061" y="6156"/>
                </a:cubicBezTo>
                <a:lnTo>
                  <a:pt x="7061" y="2548"/>
                </a:lnTo>
                <a:cubicBezTo>
                  <a:pt x="7180" y="2453"/>
                  <a:pt x="7275" y="2346"/>
                  <a:pt x="7335" y="2215"/>
                </a:cubicBezTo>
                <a:lnTo>
                  <a:pt x="9228" y="2739"/>
                </a:lnTo>
                <a:cubicBezTo>
                  <a:pt x="9466" y="2798"/>
                  <a:pt x="9716" y="2858"/>
                  <a:pt x="9954" y="2882"/>
                </a:cubicBezTo>
                <a:cubicBezTo>
                  <a:pt x="9978" y="3048"/>
                  <a:pt x="10073" y="3179"/>
                  <a:pt x="10180" y="3287"/>
                </a:cubicBezTo>
                <a:lnTo>
                  <a:pt x="8871" y="6037"/>
                </a:lnTo>
                <a:lnTo>
                  <a:pt x="8764" y="6037"/>
                </a:lnTo>
                <a:cubicBezTo>
                  <a:pt x="8478" y="6037"/>
                  <a:pt x="8252" y="6263"/>
                  <a:pt x="8252" y="6549"/>
                </a:cubicBezTo>
                <a:lnTo>
                  <a:pt x="8252" y="6668"/>
                </a:lnTo>
                <a:cubicBezTo>
                  <a:pt x="8252" y="6954"/>
                  <a:pt x="8478" y="7168"/>
                  <a:pt x="8764" y="7168"/>
                </a:cubicBezTo>
                <a:lnTo>
                  <a:pt x="8906" y="7168"/>
                </a:lnTo>
                <a:cubicBezTo>
                  <a:pt x="9109" y="8001"/>
                  <a:pt x="9847" y="8597"/>
                  <a:pt x="10716" y="8597"/>
                </a:cubicBezTo>
                <a:cubicBezTo>
                  <a:pt x="11573" y="8597"/>
                  <a:pt x="12323" y="7989"/>
                  <a:pt x="12514" y="7168"/>
                </a:cubicBezTo>
                <a:cubicBezTo>
                  <a:pt x="12800" y="7168"/>
                  <a:pt x="13014" y="6954"/>
                  <a:pt x="13014" y="6668"/>
                </a:cubicBezTo>
                <a:lnTo>
                  <a:pt x="13014" y="6549"/>
                </a:lnTo>
                <a:cubicBezTo>
                  <a:pt x="13038" y="6263"/>
                  <a:pt x="12812" y="6025"/>
                  <a:pt x="12526" y="6025"/>
                </a:cubicBezTo>
                <a:lnTo>
                  <a:pt x="12419" y="6025"/>
                </a:lnTo>
                <a:lnTo>
                  <a:pt x="11109" y="3275"/>
                </a:lnTo>
                <a:cubicBezTo>
                  <a:pt x="11264" y="3144"/>
                  <a:pt x="11347" y="2965"/>
                  <a:pt x="11347" y="2739"/>
                </a:cubicBezTo>
                <a:cubicBezTo>
                  <a:pt x="11347" y="2346"/>
                  <a:pt x="11038" y="2036"/>
                  <a:pt x="10657" y="2036"/>
                </a:cubicBezTo>
                <a:cubicBezTo>
                  <a:pt x="10359" y="2036"/>
                  <a:pt x="10097" y="2227"/>
                  <a:pt x="10002" y="2501"/>
                </a:cubicBezTo>
                <a:cubicBezTo>
                  <a:pt x="9776" y="2465"/>
                  <a:pt x="9549" y="2429"/>
                  <a:pt x="9323" y="2370"/>
                </a:cubicBezTo>
                <a:lnTo>
                  <a:pt x="7442" y="1846"/>
                </a:lnTo>
                <a:cubicBezTo>
                  <a:pt x="7454" y="1536"/>
                  <a:pt x="7323" y="1239"/>
                  <a:pt x="7061" y="1060"/>
                </a:cubicBezTo>
                <a:lnTo>
                  <a:pt x="7061" y="441"/>
                </a:lnTo>
                <a:cubicBezTo>
                  <a:pt x="7061" y="191"/>
                  <a:pt x="6859" y="0"/>
                  <a:pt x="662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789" name="Google Shape;9789;p78"/>
          <p:cNvGrpSpPr/>
          <p:nvPr/>
        </p:nvGrpSpPr>
        <p:grpSpPr>
          <a:xfrm>
            <a:off x="5305914" y="2403113"/>
            <a:ext cx="460353" cy="466464"/>
            <a:chOff x="3979435" y="1976585"/>
            <a:chExt cx="345265" cy="349848"/>
          </a:xfrm>
          <a:solidFill>
            <a:schemeClr val="tx1"/>
          </a:solidFill>
        </p:grpSpPr>
        <p:sp>
          <p:nvSpPr>
            <p:cNvPr id="9790" name="Google Shape;9790;p78"/>
            <p:cNvSpPr/>
            <p:nvPr/>
          </p:nvSpPr>
          <p:spPr>
            <a:xfrm>
              <a:off x="3979435" y="1976585"/>
              <a:ext cx="345265" cy="349848"/>
            </a:xfrm>
            <a:custGeom>
              <a:avLst/>
              <a:gdLst/>
              <a:ahLst/>
              <a:cxnLst/>
              <a:rect l="l" t="t" r="r" b="b"/>
              <a:pathLst>
                <a:path w="10848" h="10992" extrusionOk="0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1" name="Google Shape;9791;p78"/>
            <p:cNvSpPr/>
            <p:nvPr/>
          </p:nvSpPr>
          <p:spPr>
            <a:xfrm>
              <a:off x="4044236" y="2176685"/>
              <a:ext cx="144783" cy="123077"/>
            </a:xfrm>
            <a:custGeom>
              <a:avLst/>
              <a:gdLst/>
              <a:ahLst/>
              <a:cxnLst/>
              <a:rect l="l" t="t" r="r" b="b"/>
              <a:pathLst>
                <a:path w="4549" h="3867" extrusionOk="0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2" name="Google Shape;9792;p78"/>
            <p:cNvSpPr/>
            <p:nvPr/>
          </p:nvSpPr>
          <p:spPr>
            <a:xfrm>
              <a:off x="4046910" y="2065957"/>
              <a:ext cx="204269" cy="100893"/>
            </a:xfrm>
            <a:custGeom>
              <a:avLst/>
              <a:gdLst/>
              <a:ahLst/>
              <a:cxnLst/>
              <a:rect l="l" t="t" r="r" b="b"/>
              <a:pathLst>
                <a:path w="6418" h="3170" extrusionOk="0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3" name="Google Shape;9793;p78"/>
            <p:cNvSpPr/>
            <p:nvPr/>
          </p:nvSpPr>
          <p:spPr>
            <a:xfrm>
              <a:off x="4195735" y="2118027"/>
              <a:ext cx="84247" cy="174224"/>
            </a:xfrm>
            <a:custGeom>
              <a:avLst/>
              <a:gdLst/>
              <a:ahLst/>
              <a:cxnLst/>
              <a:rect l="l" t="t" r="r" b="b"/>
              <a:pathLst>
                <a:path w="2647" h="5474" extrusionOk="0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4" name="Google Shape;9794;p78"/>
            <p:cNvSpPr/>
            <p:nvPr/>
          </p:nvSpPr>
          <p:spPr>
            <a:xfrm>
              <a:off x="4109037" y="2161153"/>
              <a:ext cx="81510" cy="55348"/>
            </a:xfrm>
            <a:custGeom>
              <a:avLst/>
              <a:gdLst/>
              <a:ahLst/>
              <a:cxnLst/>
              <a:rect l="l" t="t" r="r" b="b"/>
              <a:pathLst>
                <a:path w="2561" h="1739" extrusionOk="0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5" name="Google Shape;9795;p78"/>
            <p:cNvSpPr/>
            <p:nvPr/>
          </p:nvSpPr>
          <p:spPr>
            <a:xfrm>
              <a:off x="4157160" y="2083080"/>
              <a:ext cx="10662" cy="29218"/>
            </a:xfrm>
            <a:custGeom>
              <a:avLst/>
              <a:gdLst/>
              <a:ahLst/>
              <a:cxnLst/>
              <a:rect l="l" t="t" r="r" b="b"/>
              <a:pathLst>
                <a:path w="335" h="91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6" name="Google Shape;9796;p78"/>
            <p:cNvSpPr/>
            <p:nvPr/>
          </p:nvSpPr>
          <p:spPr>
            <a:xfrm>
              <a:off x="4109419" y="2096034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7" name="Google Shape;9797;p78"/>
            <p:cNvSpPr/>
            <p:nvPr/>
          </p:nvSpPr>
          <p:spPr>
            <a:xfrm>
              <a:off x="4074950" y="2130121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8" name="Google Shape;9798;p78"/>
            <p:cNvSpPr/>
            <p:nvPr/>
          </p:nvSpPr>
          <p:spPr>
            <a:xfrm>
              <a:off x="4063555" y="2177067"/>
              <a:ext cx="29218" cy="10630"/>
            </a:xfrm>
            <a:custGeom>
              <a:avLst/>
              <a:gdLst/>
              <a:ahLst/>
              <a:cxnLst/>
              <a:rect l="l" t="t" r="r" b="b"/>
              <a:pathLst>
                <a:path w="918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799" name="Google Shape;9799;p78"/>
            <p:cNvSpPr/>
            <p:nvPr/>
          </p:nvSpPr>
          <p:spPr>
            <a:xfrm>
              <a:off x="4073804" y="2215005"/>
              <a:ext cx="29600" cy="20051"/>
            </a:xfrm>
            <a:custGeom>
              <a:avLst/>
              <a:gdLst/>
              <a:ahLst/>
              <a:cxnLst/>
              <a:rect l="l" t="t" r="r" b="b"/>
              <a:pathLst>
                <a:path w="930" h="630" extrusionOk="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0" name="Google Shape;9800;p78"/>
            <p:cNvSpPr/>
            <p:nvPr/>
          </p:nvSpPr>
          <p:spPr>
            <a:xfrm>
              <a:off x="4109419" y="2242472"/>
              <a:ext cx="21261" cy="26703"/>
            </a:xfrm>
            <a:custGeom>
              <a:avLst/>
              <a:gdLst/>
              <a:ahLst/>
              <a:cxnLst/>
              <a:rect l="l" t="t" r="r" b="b"/>
              <a:pathLst>
                <a:path w="668" h="839" extrusionOk="0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1" name="Google Shape;9801;p78"/>
            <p:cNvSpPr/>
            <p:nvPr/>
          </p:nvSpPr>
          <p:spPr>
            <a:xfrm>
              <a:off x="4157924" y="2252466"/>
              <a:ext cx="10248" cy="29600"/>
            </a:xfrm>
            <a:custGeom>
              <a:avLst/>
              <a:gdLst/>
              <a:ahLst/>
              <a:cxnLst/>
              <a:rect l="l" t="t" r="r" b="b"/>
              <a:pathLst>
                <a:path w="322" h="930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2" name="Google Shape;9802;p78"/>
            <p:cNvSpPr/>
            <p:nvPr/>
          </p:nvSpPr>
          <p:spPr>
            <a:xfrm>
              <a:off x="4194685" y="2242472"/>
              <a:ext cx="21261" cy="27022"/>
            </a:xfrm>
            <a:custGeom>
              <a:avLst/>
              <a:gdLst/>
              <a:ahLst/>
              <a:cxnLst/>
              <a:rect l="l" t="t" r="r" b="b"/>
              <a:pathLst>
                <a:path w="668" h="849" extrusionOk="0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3" name="Google Shape;9803;p78"/>
            <p:cNvSpPr/>
            <p:nvPr/>
          </p:nvSpPr>
          <p:spPr>
            <a:xfrm>
              <a:off x="4222343" y="2215387"/>
              <a:ext cx="27690" cy="19669"/>
            </a:xfrm>
            <a:custGeom>
              <a:avLst/>
              <a:gdLst/>
              <a:ahLst/>
              <a:cxnLst/>
              <a:rect l="l" t="t" r="r" b="b"/>
              <a:pathLst>
                <a:path w="870" h="618" extrusionOk="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4" name="Google Shape;9804;p78"/>
            <p:cNvSpPr/>
            <p:nvPr/>
          </p:nvSpPr>
          <p:spPr>
            <a:xfrm>
              <a:off x="4232941" y="2177067"/>
              <a:ext cx="29600" cy="10630"/>
            </a:xfrm>
            <a:custGeom>
              <a:avLst/>
              <a:gdLst/>
              <a:ahLst/>
              <a:cxnLst/>
              <a:rect l="l" t="t" r="r" b="b"/>
              <a:pathLst>
                <a:path w="930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5" name="Google Shape;9805;p78"/>
            <p:cNvSpPr/>
            <p:nvPr/>
          </p:nvSpPr>
          <p:spPr>
            <a:xfrm>
              <a:off x="4221579" y="2130694"/>
              <a:ext cx="28454" cy="19478"/>
            </a:xfrm>
            <a:custGeom>
              <a:avLst/>
              <a:gdLst/>
              <a:ahLst/>
              <a:cxnLst/>
              <a:rect l="l" t="t" r="r" b="b"/>
              <a:pathLst>
                <a:path w="894" h="612" extrusionOk="0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6" name="Google Shape;9806;p78"/>
            <p:cNvSpPr/>
            <p:nvPr/>
          </p:nvSpPr>
          <p:spPr>
            <a:xfrm>
              <a:off x="4194685" y="2095652"/>
              <a:ext cx="20879" cy="26862"/>
            </a:xfrm>
            <a:custGeom>
              <a:avLst/>
              <a:gdLst/>
              <a:ahLst/>
              <a:cxnLst/>
              <a:rect l="l" t="t" r="r" b="b"/>
              <a:pathLst>
                <a:path w="656" h="844" extrusionOk="0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07" name="Google Shape;9807;p78"/>
          <p:cNvGrpSpPr/>
          <p:nvPr/>
        </p:nvGrpSpPr>
        <p:grpSpPr>
          <a:xfrm>
            <a:off x="4721348" y="1779125"/>
            <a:ext cx="466888" cy="465912"/>
            <a:chOff x="3541011" y="1508594"/>
            <a:chExt cx="350166" cy="349434"/>
          </a:xfrm>
          <a:solidFill>
            <a:schemeClr val="tx1"/>
          </a:solidFill>
        </p:grpSpPr>
        <p:sp>
          <p:nvSpPr>
            <p:cNvPr id="9808" name="Google Shape;9808;p78"/>
            <p:cNvSpPr/>
            <p:nvPr/>
          </p:nvSpPr>
          <p:spPr>
            <a:xfrm>
              <a:off x="3600879" y="1568270"/>
              <a:ext cx="230049" cy="289758"/>
            </a:xfrm>
            <a:custGeom>
              <a:avLst/>
              <a:gdLst/>
              <a:ahLst/>
              <a:cxnLst/>
              <a:rect l="l" t="t" r="r" b="b"/>
              <a:pathLst>
                <a:path w="7228" h="9104" extrusionOk="0">
                  <a:moveTo>
                    <a:pt x="3810" y="3781"/>
                  </a:moveTo>
                  <a:cubicBezTo>
                    <a:pt x="4001" y="3781"/>
                    <a:pt x="4156" y="3936"/>
                    <a:pt x="4156" y="4138"/>
                  </a:cubicBezTo>
                  <a:lnTo>
                    <a:pt x="4156" y="4472"/>
                  </a:lnTo>
                  <a:cubicBezTo>
                    <a:pt x="4144" y="4757"/>
                    <a:pt x="3906" y="4995"/>
                    <a:pt x="3632" y="4995"/>
                  </a:cubicBezTo>
                  <a:cubicBezTo>
                    <a:pt x="3334" y="4995"/>
                    <a:pt x="3108" y="4757"/>
                    <a:pt x="3108" y="4472"/>
                  </a:cubicBezTo>
                  <a:lnTo>
                    <a:pt x="3108" y="4138"/>
                  </a:lnTo>
                  <a:cubicBezTo>
                    <a:pt x="3108" y="3936"/>
                    <a:pt x="3275" y="3781"/>
                    <a:pt x="3465" y="3781"/>
                  </a:cubicBezTo>
                  <a:close/>
                  <a:moveTo>
                    <a:pt x="3787" y="5329"/>
                  </a:moveTo>
                  <a:lnTo>
                    <a:pt x="3787" y="5400"/>
                  </a:lnTo>
                  <a:cubicBezTo>
                    <a:pt x="3810" y="5460"/>
                    <a:pt x="3822" y="5519"/>
                    <a:pt x="3846" y="5567"/>
                  </a:cubicBezTo>
                  <a:lnTo>
                    <a:pt x="3632" y="5781"/>
                  </a:lnTo>
                  <a:lnTo>
                    <a:pt x="3596" y="5781"/>
                  </a:lnTo>
                  <a:lnTo>
                    <a:pt x="3370" y="5567"/>
                  </a:lnTo>
                  <a:cubicBezTo>
                    <a:pt x="3406" y="5519"/>
                    <a:pt x="3417" y="5460"/>
                    <a:pt x="3417" y="5400"/>
                  </a:cubicBezTo>
                  <a:lnTo>
                    <a:pt x="3417" y="5329"/>
                  </a:lnTo>
                  <a:close/>
                  <a:moveTo>
                    <a:pt x="3617" y="361"/>
                  </a:moveTo>
                  <a:cubicBezTo>
                    <a:pt x="4471" y="361"/>
                    <a:pt x="5286" y="670"/>
                    <a:pt x="5918" y="1257"/>
                  </a:cubicBezTo>
                  <a:cubicBezTo>
                    <a:pt x="6573" y="1888"/>
                    <a:pt x="6942" y="2733"/>
                    <a:pt x="6942" y="3638"/>
                  </a:cubicBezTo>
                  <a:cubicBezTo>
                    <a:pt x="6906" y="4281"/>
                    <a:pt x="6692" y="4936"/>
                    <a:pt x="6323" y="5484"/>
                  </a:cubicBezTo>
                  <a:cubicBezTo>
                    <a:pt x="5953" y="6019"/>
                    <a:pt x="5430" y="6436"/>
                    <a:pt x="4822" y="6674"/>
                  </a:cubicBezTo>
                  <a:cubicBezTo>
                    <a:pt x="4620" y="6758"/>
                    <a:pt x="4501" y="6948"/>
                    <a:pt x="4501" y="7139"/>
                  </a:cubicBezTo>
                  <a:lnTo>
                    <a:pt x="4501" y="7591"/>
                  </a:lnTo>
                  <a:cubicBezTo>
                    <a:pt x="4501" y="7662"/>
                    <a:pt x="4489" y="7722"/>
                    <a:pt x="4441" y="7781"/>
                  </a:cubicBezTo>
                  <a:lnTo>
                    <a:pt x="4287" y="8032"/>
                  </a:lnTo>
                  <a:cubicBezTo>
                    <a:pt x="4263" y="8043"/>
                    <a:pt x="4251" y="8079"/>
                    <a:pt x="4251" y="8091"/>
                  </a:cubicBezTo>
                  <a:lnTo>
                    <a:pt x="3025" y="8091"/>
                  </a:lnTo>
                  <a:cubicBezTo>
                    <a:pt x="3013" y="8079"/>
                    <a:pt x="3013" y="8043"/>
                    <a:pt x="3001" y="8032"/>
                  </a:cubicBezTo>
                  <a:lnTo>
                    <a:pt x="2834" y="7781"/>
                  </a:lnTo>
                  <a:cubicBezTo>
                    <a:pt x="2786" y="7722"/>
                    <a:pt x="2775" y="7651"/>
                    <a:pt x="2775" y="7591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7" y="5769"/>
                  </a:lnTo>
                  <a:lnTo>
                    <a:pt x="3417" y="6019"/>
                  </a:lnTo>
                  <a:cubicBezTo>
                    <a:pt x="3477" y="6079"/>
                    <a:pt x="3560" y="6127"/>
                    <a:pt x="3656" y="6127"/>
                  </a:cubicBezTo>
                  <a:cubicBezTo>
                    <a:pt x="3751" y="6127"/>
                    <a:pt x="3834" y="6103"/>
                    <a:pt x="3894" y="6019"/>
                  </a:cubicBezTo>
                  <a:lnTo>
                    <a:pt x="4144" y="5769"/>
                  </a:lnTo>
                  <a:lnTo>
                    <a:pt x="4429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3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63" y="5698"/>
                    <a:pt x="4584" y="5626"/>
                  </a:cubicBezTo>
                  <a:lnTo>
                    <a:pt x="4179" y="5412"/>
                  </a:lnTo>
                  <a:lnTo>
                    <a:pt x="4179" y="5400"/>
                  </a:lnTo>
                  <a:lnTo>
                    <a:pt x="4179" y="5162"/>
                  </a:lnTo>
                  <a:cubicBezTo>
                    <a:pt x="4382" y="5007"/>
                    <a:pt x="4525" y="4757"/>
                    <a:pt x="4525" y="4472"/>
                  </a:cubicBezTo>
                  <a:lnTo>
                    <a:pt x="4525" y="4138"/>
                  </a:lnTo>
                  <a:cubicBezTo>
                    <a:pt x="4525" y="3757"/>
                    <a:pt x="4227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38"/>
                  </a:cubicBezTo>
                  <a:lnTo>
                    <a:pt x="2810" y="4472"/>
                  </a:lnTo>
                  <a:cubicBezTo>
                    <a:pt x="2810" y="4757"/>
                    <a:pt x="2941" y="4995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26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60"/>
                    <a:pt x="1381" y="6055"/>
                    <a:pt x="1012" y="5567"/>
                  </a:cubicBezTo>
                  <a:cubicBezTo>
                    <a:pt x="572" y="4984"/>
                    <a:pt x="369" y="4281"/>
                    <a:pt x="381" y="3567"/>
                  </a:cubicBezTo>
                  <a:cubicBezTo>
                    <a:pt x="393" y="2745"/>
                    <a:pt x="727" y="1959"/>
                    <a:pt x="1310" y="1364"/>
                  </a:cubicBezTo>
                  <a:cubicBezTo>
                    <a:pt x="1882" y="769"/>
                    <a:pt x="2655" y="412"/>
                    <a:pt x="3477" y="364"/>
                  </a:cubicBezTo>
                  <a:cubicBezTo>
                    <a:pt x="3524" y="362"/>
                    <a:pt x="3571" y="361"/>
                    <a:pt x="3617" y="361"/>
                  </a:cubicBezTo>
                  <a:close/>
                  <a:moveTo>
                    <a:pt x="4144" y="8424"/>
                  </a:moveTo>
                  <a:lnTo>
                    <a:pt x="4144" y="8782"/>
                  </a:lnTo>
                  <a:lnTo>
                    <a:pt x="3108" y="8794"/>
                  </a:lnTo>
                  <a:cubicBezTo>
                    <a:pt x="3108" y="8794"/>
                    <a:pt x="3096" y="8794"/>
                    <a:pt x="3096" y="8782"/>
                  </a:cubicBezTo>
                  <a:lnTo>
                    <a:pt x="3096" y="8424"/>
                  </a:lnTo>
                  <a:close/>
                  <a:moveTo>
                    <a:pt x="3635" y="0"/>
                  </a:moveTo>
                  <a:cubicBezTo>
                    <a:pt x="3563" y="0"/>
                    <a:pt x="3490" y="2"/>
                    <a:pt x="3417" y="7"/>
                  </a:cubicBezTo>
                  <a:cubicBezTo>
                    <a:pt x="2513" y="54"/>
                    <a:pt x="1667" y="435"/>
                    <a:pt x="1024" y="1114"/>
                  </a:cubicBezTo>
                  <a:cubicBezTo>
                    <a:pt x="381" y="1769"/>
                    <a:pt x="24" y="2626"/>
                    <a:pt x="12" y="3531"/>
                  </a:cubicBezTo>
                  <a:cubicBezTo>
                    <a:pt x="0" y="4341"/>
                    <a:pt x="238" y="5103"/>
                    <a:pt x="691" y="5734"/>
                  </a:cubicBezTo>
                  <a:cubicBezTo>
                    <a:pt x="1131" y="6317"/>
                    <a:pt x="1739" y="6781"/>
                    <a:pt x="2405" y="7019"/>
                  </a:cubicBezTo>
                  <a:lnTo>
                    <a:pt x="2405" y="7603"/>
                  </a:lnTo>
                  <a:cubicBezTo>
                    <a:pt x="2405" y="7734"/>
                    <a:pt x="2453" y="7865"/>
                    <a:pt x="2524" y="7972"/>
                  </a:cubicBezTo>
                  <a:lnTo>
                    <a:pt x="2691" y="8222"/>
                  </a:lnTo>
                  <a:cubicBezTo>
                    <a:pt x="2739" y="8282"/>
                    <a:pt x="2751" y="8353"/>
                    <a:pt x="2751" y="8413"/>
                  </a:cubicBezTo>
                  <a:lnTo>
                    <a:pt x="2751" y="8770"/>
                  </a:lnTo>
                  <a:cubicBezTo>
                    <a:pt x="2751" y="8948"/>
                    <a:pt x="2894" y="9103"/>
                    <a:pt x="3072" y="9103"/>
                  </a:cubicBezTo>
                  <a:lnTo>
                    <a:pt x="4108" y="9103"/>
                  </a:lnTo>
                  <a:cubicBezTo>
                    <a:pt x="4287" y="9103"/>
                    <a:pt x="4429" y="8948"/>
                    <a:pt x="4429" y="8770"/>
                  </a:cubicBezTo>
                  <a:lnTo>
                    <a:pt x="4429" y="8413"/>
                  </a:lnTo>
                  <a:cubicBezTo>
                    <a:pt x="4429" y="8341"/>
                    <a:pt x="4441" y="8282"/>
                    <a:pt x="4489" y="8222"/>
                  </a:cubicBezTo>
                  <a:lnTo>
                    <a:pt x="4656" y="7972"/>
                  </a:lnTo>
                  <a:cubicBezTo>
                    <a:pt x="4727" y="7865"/>
                    <a:pt x="4775" y="7734"/>
                    <a:pt x="4775" y="7603"/>
                  </a:cubicBezTo>
                  <a:lnTo>
                    <a:pt x="4775" y="7150"/>
                  </a:lnTo>
                  <a:cubicBezTo>
                    <a:pt x="4775" y="7079"/>
                    <a:pt x="4822" y="7008"/>
                    <a:pt x="4894" y="6984"/>
                  </a:cubicBezTo>
                  <a:cubicBezTo>
                    <a:pt x="5561" y="6734"/>
                    <a:pt x="6132" y="6269"/>
                    <a:pt x="6549" y="5698"/>
                  </a:cubicBezTo>
                  <a:cubicBezTo>
                    <a:pt x="6966" y="5079"/>
                    <a:pt x="7180" y="4388"/>
                    <a:pt x="7180" y="3638"/>
                  </a:cubicBezTo>
                  <a:cubicBezTo>
                    <a:pt x="7227" y="2614"/>
                    <a:pt x="6823" y="1674"/>
                    <a:pt x="6096" y="995"/>
                  </a:cubicBezTo>
                  <a:cubicBezTo>
                    <a:pt x="5422" y="354"/>
                    <a:pt x="4564" y="0"/>
                    <a:pt x="36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09" name="Google Shape;9809;p78"/>
            <p:cNvSpPr/>
            <p:nvPr/>
          </p:nvSpPr>
          <p:spPr>
            <a:xfrm>
              <a:off x="3541011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69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72"/>
                    <a:pt x="1465" y="1"/>
                    <a:pt x="13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0" name="Google Shape;9810;p78"/>
            <p:cNvSpPr/>
            <p:nvPr/>
          </p:nvSpPr>
          <p:spPr>
            <a:xfrm>
              <a:off x="3842259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72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1" name="Google Shape;9811;p78"/>
            <p:cNvSpPr/>
            <p:nvPr/>
          </p:nvSpPr>
          <p:spPr>
            <a:xfrm>
              <a:off x="3711161" y="1508594"/>
              <a:ext cx="10248" cy="48537"/>
            </a:xfrm>
            <a:custGeom>
              <a:avLst/>
              <a:gdLst/>
              <a:ahLst/>
              <a:cxnLst/>
              <a:rect l="l" t="t" r="r" b="b"/>
              <a:pathLst>
                <a:path w="322" h="1525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1370"/>
                  </a:lnTo>
                  <a:cubicBezTo>
                    <a:pt x="0" y="1453"/>
                    <a:pt x="72" y="1525"/>
                    <a:pt x="167" y="1525"/>
                  </a:cubicBezTo>
                  <a:cubicBezTo>
                    <a:pt x="250" y="1525"/>
                    <a:pt x="322" y="1453"/>
                    <a:pt x="322" y="1370"/>
                  </a:cubicBezTo>
                  <a:lnTo>
                    <a:pt x="322" y="155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2" name="Google Shape;9812;p78"/>
            <p:cNvSpPr/>
            <p:nvPr/>
          </p:nvSpPr>
          <p:spPr>
            <a:xfrm>
              <a:off x="3633470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1"/>
                    <a:pt x="24" y="859"/>
                    <a:pt x="107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8" y="918"/>
                    <a:pt x="286" y="882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679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3" name="Google Shape;9813;p78"/>
            <p:cNvSpPr/>
            <p:nvPr/>
          </p:nvSpPr>
          <p:spPr>
            <a:xfrm>
              <a:off x="3775962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534" y="1"/>
                  </a:moveTo>
                  <a:cubicBezTo>
                    <a:pt x="476" y="1"/>
                    <a:pt x="418" y="28"/>
                    <a:pt x="393" y="77"/>
                  </a:cubicBezTo>
                  <a:lnTo>
                    <a:pt x="48" y="672"/>
                  </a:lnTo>
                  <a:cubicBezTo>
                    <a:pt x="0" y="744"/>
                    <a:pt x="36" y="851"/>
                    <a:pt x="107" y="898"/>
                  </a:cubicBezTo>
                  <a:cubicBezTo>
                    <a:pt x="131" y="910"/>
                    <a:pt x="167" y="910"/>
                    <a:pt x="179" y="910"/>
                  </a:cubicBezTo>
                  <a:cubicBezTo>
                    <a:pt x="238" y="910"/>
                    <a:pt x="286" y="887"/>
                    <a:pt x="310" y="839"/>
                  </a:cubicBezTo>
                  <a:lnTo>
                    <a:pt x="655" y="244"/>
                  </a:lnTo>
                  <a:cubicBezTo>
                    <a:pt x="714" y="172"/>
                    <a:pt x="691" y="65"/>
                    <a:pt x="607" y="17"/>
                  </a:cubicBezTo>
                  <a:cubicBezTo>
                    <a:pt x="585" y="6"/>
                    <a:pt x="560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4" name="Google Shape;9814;p78"/>
            <p:cNvSpPr/>
            <p:nvPr/>
          </p:nvSpPr>
          <p:spPr>
            <a:xfrm>
              <a:off x="3577390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0" y="33"/>
                    <a:pt x="48" y="82"/>
                  </a:cubicBezTo>
                  <a:cubicBezTo>
                    <a:pt x="0" y="153"/>
                    <a:pt x="36" y="261"/>
                    <a:pt x="107" y="308"/>
                  </a:cubicBezTo>
                  <a:lnTo>
                    <a:pt x="703" y="642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94"/>
                  </a:cubicBezTo>
                  <a:cubicBezTo>
                    <a:pt x="976" y="499"/>
                    <a:pt x="941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5" name="Google Shape;9815;p78"/>
            <p:cNvSpPr/>
            <p:nvPr/>
          </p:nvSpPr>
          <p:spPr>
            <a:xfrm>
              <a:off x="3823703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0"/>
                    <a:pt x="107" y="308"/>
                  </a:cubicBezTo>
                  <a:lnTo>
                    <a:pt x="703" y="641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29"/>
                    <a:pt x="917" y="594"/>
                  </a:cubicBezTo>
                  <a:cubicBezTo>
                    <a:pt x="977" y="510"/>
                    <a:pt x="953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6" name="Google Shape;9816;p78"/>
            <p:cNvSpPr/>
            <p:nvPr/>
          </p:nvSpPr>
          <p:spPr>
            <a:xfrm>
              <a:off x="3775962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0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2"/>
                    <a:pt x="476" y="918"/>
                    <a:pt x="524" y="918"/>
                  </a:cubicBezTo>
                  <a:cubicBezTo>
                    <a:pt x="548" y="918"/>
                    <a:pt x="583" y="918"/>
                    <a:pt x="595" y="894"/>
                  </a:cubicBezTo>
                  <a:cubicBezTo>
                    <a:pt x="691" y="859"/>
                    <a:pt x="714" y="751"/>
                    <a:pt x="667" y="680"/>
                  </a:cubicBezTo>
                  <a:lnTo>
                    <a:pt x="333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7" name="Google Shape;9817;p78"/>
            <p:cNvSpPr/>
            <p:nvPr/>
          </p:nvSpPr>
          <p:spPr>
            <a:xfrm>
              <a:off x="3633470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181" y="1"/>
                  </a:moveTo>
                  <a:cubicBezTo>
                    <a:pt x="155" y="1"/>
                    <a:pt x="130" y="6"/>
                    <a:pt x="107" y="17"/>
                  </a:cubicBezTo>
                  <a:cubicBezTo>
                    <a:pt x="24" y="65"/>
                    <a:pt x="0" y="172"/>
                    <a:pt x="48" y="244"/>
                  </a:cubicBezTo>
                  <a:lnTo>
                    <a:pt x="381" y="839"/>
                  </a:lnTo>
                  <a:cubicBezTo>
                    <a:pt x="417" y="887"/>
                    <a:pt x="477" y="910"/>
                    <a:pt x="524" y="910"/>
                  </a:cubicBezTo>
                  <a:cubicBezTo>
                    <a:pt x="548" y="910"/>
                    <a:pt x="584" y="910"/>
                    <a:pt x="596" y="898"/>
                  </a:cubicBezTo>
                  <a:cubicBezTo>
                    <a:pt x="679" y="851"/>
                    <a:pt x="715" y="744"/>
                    <a:pt x="667" y="672"/>
                  </a:cubicBezTo>
                  <a:lnTo>
                    <a:pt x="322" y="77"/>
                  </a:lnTo>
                  <a:cubicBezTo>
                    <a:pt x="297" y="28"/>
                    <a:pt x="238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8" name="Google Shape;9818;p78"/>
            <p:cNvSpPr/>
            <p:nvPr/>
          </p:nvSpPr>
          <p:spPr>
            <a:xfrm>
              <a:off x="3823703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1"/>
                    <a:pt x="48" y="594"/>
                  </a:cubicBezTo>
                  <a:cubicBezTo>
                    <a:pt x="84" y="630"/>
                    <a:pt x="143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53" y="249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19" name="Google Shape;9819;p78"/>
            <p:cNvSpPr/>
            <p:nvPr/>
          </p:nvSpPr>
          <p:spPr>
            <a:xfrm>
              <a:off x="3577390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43" y="665"/>
                    <a:pt x="179" y="665"/>
                  </a:cubicBezTo>
                  <a:cubicBezTo>
                    <a:pt x="214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41" y="260"/>
                    <a:pt x="976" y="153"/>
                    <a:pt x="929" y="82"/>
                  </a:cubicBezTo>
                  <a:cubicBezTo>
                    <a:pt x="896" y="33"/>
                    <a:pt x="835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0" name="Google Shape;9820;p78"/>
            <p:cNvSpPr/>
            <p:nvPr/>
          </p:nvSpPr>
          <p:spPr>
            <a:xfrm>
              <a:off x="3732358" y="1593032"/>
              <a:ext cx="71294" cy="62255"/>
            </a:xfrm>
            <a:custGeom>
              <a:avLst/>
              <a:gdLst/>
              <a:ahLst/>
              <a:cxnLst/>
              <a:rect l="l" t="t" r="r" b="b"/>
              <a:pathLst>
                <a:path w="2240" h="1956" extrusionOk="0">
                  <a:moveTo>
                    <a:pt x="186" y="1"/>
                  </a:moveTo>
                  <a:cubicBezTo>
                    <a:pt x="103" y="1"/>
                    <a:pt x="34" y="47"/>
                    <a:pt x="13" y="122"/>
                  </a:cubicBezTo>
                  <a:cubicBezTo>
                    <a:pt x="1" y="217"/>
                    <a:pt x="48" y="300"/>
                    <a:pt x="132" y="324"/>
                  </a:cubicBezTo>
                  <a:cubicBezTo>
                    <a:pt x="930" y="527"/>
                    <a:pt x="1584" y="1098"/>
                    <a:pt x="1894" y="1848"/>
                  </a:cubicBezTo>
                  <a:cubicBezTo>
                    <a:pt x="1918" y="1908"/>
                    <a:pt x="1977" y="1955"/>
                    <a:pt x="2037" y="1955"/>
                  </a:cubicBezTo>
                  <a:cubicBezTo>
                    <a:pt x="2061" y="1955"/>
                    <a:pt x="2084" y="1955"/>
                    <a:pt x="2096" y="1943"/>
                  </a:cubicBezTo>
                  <a:cubicBezTo>
                    <a:pt x="2192" y="1908"/>
                    <a:pt x="2239" y="1824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5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21" name="Google Shape;9821;p78"/>
          <p:cNvGrpSpPr/>
          <p:nvPr/>
        </p:nvGrpSpPr>
        <p:grpSpPr>
          <a:xfrm>
            <a:off x="4768836" y="2402095"/>
            <a:ext cx="379001" cy="468925"/>
            <a:chOff x="3576626" y="1975821"/>
            <a:chExt cx="284251" cy="351694"/>
          </a:xfrm>
          <a:solidFill>
            <a:schemeClr val="tx1"/>
          </a:solidFill>
        </p:grpSpPr>
        <p:sp>
          <p:nvSpPr>
            <p:cNvPr id="9822" name="Google Shape;9822;p78"/>
            <p:cNvSpPr/>
            <p:nvPr/>
          </p:nvSpPr>
          <p:spPr>
            <a:xfrm>
              <a:off x="3576626" y="2145971"/>
              <a:ext cx="284251" cy="181544"/>
            </a:xfrm>
            <a:custGeom>
              <a:avLst/>
              <a:gdLst/>
              <a:ahLst/>
              <a:cxnLst/>
              <a:rect l="l" t="t" r="r" b="b"/>
              <a:pathLst>
                <a:path w="8931" h="5704" extrusionOk="0">
                  <a:moveTo>
                    <a:pt x="3001" y="346"/>
                  </a:moveTo>
                  <a:cubicBezTo>
                    <a:pt x="3096" y="346"/>
                    <a:pt x="3179" y="370"/>
                    <a:pt x="3263" y="453"/>
                  </a:cubicBezTo>
                  <a:cubicBezTo>
                    <a:pt x="3334" y="525"/>
                    <a:pt x="3358" y="608"/>
                    <a:pt x="3358" y="703"/>
                  </a:cubicBezTo>
                  <a:lnTo>
                    <a:pt x="3358" y="1132"/>
                  </a:lnTo>
                  <a:cubicBezTo>
                    <a:pt x="3358" y="1311"/>
                    <a:pt x="3263" y="1477"/>
                    <a:pt x="3096" y="1584"/>
                  </a:cubicBezTo>
                  <a:cubicBezTo>
                    <a:pt x="3048" y="1608"/>
                    <a:pt x="3025" y="1656"/>
                    <a:pt x="3025" y="1715"/>
                  </a:cubicBezTo>
                  <a:lnTo>
                    <a:pt x="3025" y="1894"/>
                  </a:lnTo>
                  <a:lnTo>
                    <a:pt x="2644" y="1894"/>
                  </a:lnTo>
                  <a:lnTo>
                    <a:pt x="2644" y="1715"/>
                  </a:lnTo>
                  <a:cubicBezTo>
                    <a:pt x="2644" y="1656"/>
                    <a:pt x="2620" y="1608"/>
                    <a:pt x="2572" y="1584"/>
                  </a:cubicBezTo>
                  <a:cubicBezTo>
                    <a:pt x="2405" y="1489"/>
                    <a:pt x="2310" y="1311"/>
                    <a:pt x="2310" y="1132"/>
                  </a:cubicBezTo>
                  <a:lnTo>
                    <a:pt x="2310" y="703"/>
                  </a:lnTo>
                  <a:cubicBezTo>
                    <a:pt x="2310" y="513"/>
                    <a:pt x="2465" y="346"/>
                    <a:pt x="2667" y="346"/>
                  </a:cubicBezTo>
                  <a:close/>
                  <a:moveTo>
                    <a:pt x="6096" y="346"/>
                  </a:moveTo>
                  <a:cubicBezTo>
                    <a:pt x="6192" y="346"/>
                    <a:pt x="6275" y="370"/>
                    <a:pt x="6358" y="453"/>
                  </a:cubicBezTo>
                  <a:cubicBezTo>
                    <a:pt x="6430" y="525"/>
                    <a:pt x="6454" y="608"/>
                    <a:pt x="6454" y="703"/>
                  </a:cubicBezTo>
                  <a:lnTo>
                    <a:pt x="6454" y="1132"/>
                  </a:lnTo>
                  <a:cubicBezTo>
                    <a:pt x="6454" y="1311"/>
                    <a:pt x="6370" y="1477"/>
                    <a:pt x="6192" y="1584"/>
                  </a:cubicBezTo>
                  <a:cubicBezTo>
                    <a:pt x="6144" y="1608"/>
                    <a:pt x="6120" y="1656"/>
                    <a:pt x="6120" y="1715"/>
                  </a:cubicBezTo>
                  <a:lnTo>
                    <a:pt x="6120" y="1894"/>
                  </a:lnTo>
                  <a:lnTo>
                    <a:pt x="5739" y="1894"/>
                  </a:lnTo>
                  <a:lnTo>
                    <a:pt x="5739" y="1715"/>
                  </a:lnTo>
                  <a:cubicBezTo>
                    <a:pt x="5739" y="1656"/>
                    <a:pt x="5715" y="1608"/>
                    <a:pt x="5668" y="1584"/>
                  </a:cubicBezTo>
                  <a:cubicBezTo>
                    <a:pt x="5501" y="1489"/>
                    <a:pt x="5406" y="1311"/>
                    <a:pt x="5406" y="1132"/>
                  </a:cubicBezTo>
                  <a:lnTo>
                    <a:pt x="5406" y="703"/>
                  </a:lnTo>
                  <a:cubicBezTo>
                    <a:pt x="5406" y="513"/>
                    <a:pt x="5561" y="346"/>
                    <a:pt x="5763" y="346"/>
                  </a:cubicBezTo>
                  <a:close/>
                  <a:moveTo>
                    <a:pt x="1453" y="2061"/>
                  </a:moveTo>
                  <a:cubicBezTo>
                    <a:pt x="1548" y="2061"/>
                    <a:pt x="1632" y="2084"/>
                    <a:pt x="1715" y="2156"/>
                  </a:cubicBezTo>
                  <a:cubicBezTo>
                    <a:pt x="1786" y="2239"/>
                    <a:pt x="1810" y="2323"/>
                    <a:pt x="1810" y="2418"/>
                  </a:cubicBezTo>
                  <a:lnTo>
                    <a:pt x="1810" y="2846"/>
                  </a:lnTo>
                  <a:cubicBezTo>
                    <a:pt x="1810" y="3037"/>
                    <a:pt x="1715" y="3204"/>
                    <a:pt x="1548" y="3287"/>
                  </a:cubicBezTo>
                  <a:cubicBezTo>
                    <a:pt x="1501" y="3323"/>
                    <a:pt x="1477" y="3370"/>
                    <a:pt x="1477" y="3430"/>
                  </a:cubicBezTo>
                  <a:lnTo>
                    <a:pt x="1477" y="3608"/>
                  </a:lnTo>
                  <a:lnTo>
                    <a:pt x="1096" y="3608"/>
                  </a:lnTo>
                  <a:lnTo>
                    <a:pt x="1096" y="3430"/>
                  </a:lnTo>
                  <a:cubicBezTo>
                    <a:pt x="1096" y="3370"/>
                    <a:pt x="1072" y="3323"/>
                    <a:pt x="1024" y="3287"/>
                  </a:cubicBezTo>
                  <a:cubicBezTo>
                    <a:pt x="858" y="3204"/>
                    <a:pt x="762" y="3025"/>
                    <a:pt x="762" y="2846"/>
                  </a:cubicBezTo>
                  <a:lnTo>
                    <a:pt x="762" y="2418"/>
                  </a:lnTo>
                  <a:cubicBezTo>
                    <a:pt x="762" y="2215"/>
                    <a:pt x="917" y="2061"/>
                    <a:pt x="1120" y="2061"/>
                  </a:cubicBezTo>
                  <a:close/>
                  <a:moveTo>
                    <a:pt x="4549" y="2061"/>
                  </a:moveTo>
                  <a:cubicBezTo>
                    <a:pt x="4644" y="2061"/>
                    <a:pt x="4727" y="2084"/>
                    <a:pt x="4810" y="2156"/>
                  </a:cubicBezTo>
                  <a:cubicBezTo>
                    <a:pt x="4882" y="2239"/>
                    <a:pt x="4906" y="2323"/>
                    <a:pt x="4906" y="2418"/>
                  </a:cubicBezTo>
                  <a:lnTo>
                    <a:pt x="4906" y="2846"/>
                  </a:lnTo>
                  <a:cubicBezTo>
                    <a:pt x="4906" y="3025"/>
                    <a:pt x="4810" y="3204"/>
                    <a:pt x="4644" y="3287"/>
                  </a:cubicBezTo>
                  <a:cubicBezTo>
                    <a:pt x="4596" y="3323"/>
                    <a:pt x="4572" y="3370"/>
                    <a:pt x="4572" y="3430"/>
                  </a:cubicBezTo>
                  <a:lnTo>
                    <a:pt x="4572" y="3608"/>
                  </a:lnTo>
                  <a:lnTo>
                    <a:pt x="4191" y="3608"/>
                  </a:lnTo>
                  <a:lnTo>
                    <a:pt x="4191" y="3430"/>
                  </a:lnTo>
                  <a:cubicBezTo>
                    <a:pt x="4191" y="3370"/>
                    <a:pt x="4168" y="3323"/>
                    <a:pt x="4120" y="3287"/>
                  </a:cubicBezTo>
                  <a:cubicBezTo>
                    <a:pt x="3953" y="3204"/>
                    <a:pt x="3858" y="3025"/>
                    <a:pt x="3858" y="2846"/>
                  </a:cubicBezTo>
                  <a:lnTo>
                    <a:pt x="3858" y="2418"/>
                  </a:lnTo>
                  <a:cubicBezTo>
                    <a:pt x="3858" y="2215"/>
                    <a:pt x="4013" y="2061"/>
                    <a:pt x="4215" y="2061"/>
                  </a:cubicBezTo>
                  <a:close/>
                  <a:moveTo>
                    <a:pt x="7668" y="2061"/>
                  </a:moveTo>
                  <a:cubicBezTo>
                    <a:pt x="7751" y="2061"/>
                    <a:pt x="7847" y="2084"/>
                    <a:pt x="7918" y="2156"/>
                  </a:cubicBezTo>
                  <a:cubicBezTo>
                    <a:pt x="7989" y="2239"/>
                    <a:pt x="8025" y="2323"/>
                    <a:pt x="8025" y="2418"/>
                  </a:cubicBezTo>
                  <a:lnTo>
                    <a:pt x="8025" y="2846"/>
                  </a:lnTo>
                  <a:cubicBezTo>
                    <a:pt x="8001" y="3025"/>
                    <a:pt x="7918" y="3204"/>
                    <a:pt x="7751" y="3287"/>
                  </a:cubicBezTo>
                  <a:cubicBezTo>
                    <a:pt x="7704" y="3323"/>
                    <a:pt x="7680" y="3370"/>
                    <a:pt x="7680" y="3430"/>
                  </a:cubicBezTo>
                  <a:lnTo>
                    <a:pt x="7680" y="3608"/>
                  </a:lnTo>
                  <a:lnTo>
                    <a:pt x="7311" y="3608"/>
                  </a:lnTo>
                  <a:lnTo>
                    <a:pt x="7311" y="3430"/>
                  </a:lnTo>
                  <a:cubicBezTo>
                    <a:pt x="7311" y="3370"/>
                    <a:pt x="7275" y="3323"/>
                    <a:pt x="7227" y="3287"/>
                  </a:cubicBezTo>
                  <a:cubicBezTo>
                    <a:pt x="7073" y="3204"/>
                    <a:pt x="6966" y="3025"/>
                    <a:pt x="6966" y="2846"/>
                  </a:cubicBezTo>
                  <a:lnTo>
                    <a:pt x="6966" y="2418"/>
                  </a:lnTo>
                  <a:cubicBezTo>
                    <a:pt x="6966" y="2215"/>
                    <a:pt x="7132" y="2061"/>
                    <a:pt x="7323" y="2061"/>
                  </a:cubicBezTo>
                  <a:close/>
                  <a:moveTo>
                    <a:pt x="5787" y="1"/>
                  </a:moveTo>
                  <a:cubicBezTo>
                    <a:pt x="5418" y="1"/>
                    <a:pt x="5120" y="310"/>
                    <a:pt x="5120" y="691"/>
                  </a:cubicBezTo>
                  <a:lnTo>
                    <a:pt x="5120" y="1120"/>
                  </a:lnTo>
                  <a:cubicBezTo>
                    <a:pt x="5120" y="1382"/>
                    <a:pt x="5251" y="1644"/>
                    <a:pt x="5465" y="1799"/>
                  </a:cubicBezTo>
                  <a:lnTo>
                    <a:pt x="5465" y="1953"/>
                  </a:lnTo>
                  <a:lnTo>
                    <a:pt x="5180" y="2073"/>
                  </a:lnTo>
                  <a:cubicBezTo>
                    <a:pt x="5144" y="2025"/>
                    <a:pt x="5120" y="1977"/>
                    <a:pt x="5072" y="1942"/>
                  </a:cubicBezTo>
                  <a:cubicBezTo>
                    <a:pt x="4941" y="1799"/>
                    <a:pt x="4775" y="1739"/>
                    <a:pt x="4596" y="1739"/>
                  </a:cubicBezTo>
                  <a:lnTo>
                    <a:pt x="4251" y="1739"/>
                  </a:lnTo>
                  <a:cubicBezTo>
                    <a:pt x="4001" y="1739"/>
                    <a:pt x="3798" y="1882"/>
                    <a:pt x="3679" y="2073"/>
                  </a:cubicBezTo>
                  <a:lnTo>
                    <a:pt x="3394" y="1953"/>
                  </a:lnTo>
                  <a:lnTo>
                    <a:pt x="3394" y="1799"/>
                  </a:lnTo>
                  <a:cubicBezTo>
                    <a:pt x="3596" y="1644"/>
                    <a:pt x="3739" y="1382"/>
                    <a:pt x="3739" y="1120"/>
                  </a:cubicBezTo>
                  <a:lnTo>
                    <a:pt x="3739" y="691"/>
                  </a:lnTo>
                  <a:cubicBezTo>
                    <a:pt x="3739" y="513"/>
                    <a:pt x="3656" y="334"/>
                    <a:pt x="3537" y="215"/>
                  </a:cubicBezTo>
                  <a:cubicBezTo>
                    <a:pt x="3406" y="72"/>
                    <a:pt x="3239" y="13"/>
                    <a:pt x="3060" y="13"/>
                  </a:cubicBezTo>
                  <a:lnTo>
                    <a:pt x="2727" y="13"/>
                  </a:lnTo>
                  <a:cubicBezTo>
                    <a:pt x="2346" y="13"/>
                    <a:pt x="2048" y="334"/>
                    <a:pt x="2048" y="703"/>
                  </a:cubicBezTo>
                  <a:lnTo>
                    <a:pt x="2048" y="1132"/>
                  </a:lnTo>
                  <a:cubicBezTo>
                    <a:pt x="2048" y="1406"/>
                    <a:pt x="2191" y="1656"/>
                    <a:pt x="2394" y="1822"/>
                  </a:cubicBezTo>
                  <a:lnTo>
                    <a:pt x="2394" y="1965"/>
                  </a:lnTo>
                  <a:lnTo>
                    <a:pt x="2108" y="2084"/>
                  </a:lnTo>
                  <a:cubicBezTo>
                    <a:pt x="2084" y="2037"/>
                    <a:pt x="2048" y="2001"/>
                    <a:pt x="2013" y="1953"/>
                  </a:cubicBezTo>
                  <a:cubicBezTo>
                    <a:pt x="1870" y="1822"/>
                    <a:pt x="1715" y="1763"/>
                    <a:pt x="1536" y="1763"/>
                  </a:cubicBezTo>
                  <a:lnTo>
                    <a:pt x="1191" y="1763"/>
                  </a:lnTo>
                  <a:cubicBezTo>
                    <a:pt x="822" y="1763"/>
                    <a:pt x="524" y="2073"/>
                    <a:pt x="524" y="2442"/>
                  </a:cubicBezTo>
                  <a:lnTo>
                    <a:pt x="524" y="2870"/>
                  </a:lnTo>
                  <a:cubicBezTo>
                    <a:pt x="524" y="3144"/>
                    <a:pt x="655" y="3394"/>
                    <a:pt x="858" y="3561"/>
                  </a:cubicBezTo>
                  <a:lnTo>
                    <a:pt x="858" y="3704"/>
                  </a:lnTo>
                  <a:lnTo>
                    <a:pt x="429" y="3882"/>
                  </a:lnTo>
                  <a:cubicBezTo>
                    <a:pt x="179" y="3989"/>
                    <a:pt x="0" y="4239"/>
                    <a:pt x="0" y="4513"/>
                  </a:cubicBezTo>
                  <a:lnTo>
                    <a:pt x="0" y="5537"/>
                  </a:lnTo>
                  <a:cubicBezTo>
                    <a:pt x="0" y="5632"/>
                    <a:pt x="72" y="5704"/>
                    <a:pt x="167" y="5704"/>
                  </a:cubicBezTo>
                  <a:cubicBezTo>
                    <a:pt x="250" y="5704"/>
                    <a:pt x="322" y="5632"/>
                    <a:pt x="322" y="5537"/>
                  </a:cubicBezTo>
                  <a:lnTo>
                    <a:pt x="322" y="4513"/>
                  </a:lnTo>
                  <a:cubicBezTo>
                    <a:pt x="322" y="4358"/>
                    <a:pt x="417" y="4228"/>
                    <a:pt x="548" y="4180"/>
                  </a:cubicBezTo>
                  <a:lnTo>
                    <a:pt x="1060" y="3977"/>
                  </a:lnTo>
                  <a:lnTo>
                    <a:pt x="1679" y="3977"/>
                  </a:lnTo>
                  <a:lnTo>
                    <a:pt x="2191" y="4180"/>
                  </a:lnTo>
                  <a:cubicBezTo>
                    <a:pt x="2322" y="4239"/>
                    <a:pt x="2405" y="4358"/>
                    <a:pt x="2405" y="4513"/>
                  </a:cubicBezTo>
                  <a:lnTo>
                    <a:pt x="2405" y="5537"/>
                  </a:lnTo>
                  <a:cubicBezTo>
                    <a:pt x="2405" y="5632"/>
                    <a:pt x="2489" y="5704"/>
                    <a:pt x="2572" y="5704"/>
                  </a:cubicBezTo>
                  <a:cubicBezTo>
                    <a:pt x="2667" y="5704"/>
                    <a:pt x="2739" y="5632"/>
                    <a:pt x="2739" y="5537"/>
                  </a:cubicBezTo>
                  <a:lnTo>
                    <a:pt x="2739" y="4513"/>
                  </a:lnTo>
                  <a:cubicBezTo>
                    <a:pt x="2739" y="4228"/>
                    <a:pt x="2572" y="3989"/>
                    <a:pt x="2310" y="3882"/>
                  </a:cubicBezTo>
                  <a:lnTo>
                    <a:pt x="1870" y="3704"/>
                  </a:lnTo>
                  <a:lnTo>
                    <a:pt x="1870" y="3561"/>
                  </a:lnTo>
                  <a:cubicBezTo>
                    <a:pt x="2084" y="3394"/>
                    <a:pt x="2215" y="3144"/>
                    <a:pt x="2215" y="2870"/>
                  </a:cubicBezTo>
                  <a:lnTo>
                    <a:pt x="2215" y="2442"/>
                  </a:lnTo>
                  <a:lnTo>
                    <a:pt x="2215" y="2418"/>
                  </a:lnTo>
                  <a:lnTo>
                    <a:pt x="2608" y="2263"/>
                  </a:lnTo>
                  <a:lnTo>
                    <a:pt x="3227" y="2263"/>
                  </a:lnTo>
                  <a:lnTo>
                    <a:pt x="3620" y="2418"/>
                  </a:lnTo>
                  <a:lnTo>
                    <a:pt x="3620" y="2442"/>
                  </a:lnTo>
                  <a:lnTo>
                    <a:pt x="3620" y="2870"/>
                  </a:lnTo>
                  <a:cubicBezTo>
                    <a:pt x="3620" y="3144"/>
                    <a:pt x="3751" y="3394"/>
                    <a:pt x="3953" y="3561"/>
                  </a:cubicBezTo>
                  <a:lnTo>
                    <a:pt x="3953" y="3704"/>
                  </a:lnTo>
                  <a:lnTo>
                    <a:pt x="3525" y="3882"/>
                  </a:lnTo>
                  <a:cubicBezTo>
                    <a:pt x="3275" y="3989"/>
                    <a:pt x="3096" y="4239"/>
                    <a:pt x="3096" y="4513"/>
                  </a:cubicBezTo>
                  <a:lnTo>
                    <a:pt x="3096" y="5537"/>
                  </a:lnTo>
                  <a:cubicBezTo>
                    <a:pt x="3096" y="5632"/>
                    <a:pt x="3167" y="5704"/>
                    <a:pt x="3263" y="5704"/>
                  </a:cubicBezTo>
                  <a:cubicBezTo>
                    <a:pt x="3346" y="5704"/>
                    <a:pt x="3417" y="5632"/>
                    <a:pt x="3417" y="5537"/>
                  </a:cubicBezTo>
                  <a:lnTo>
                    <a:pt x="3417" y="4513"/>
                  </a:lnTo>
                  <a:cubicBezTo>
                    <a:pt x="3417" y="4358"/>
                    <a:pt x="3513" y="4228"/>
                    <a:pt x="3644" y="4180"/>
                  </a:cubicBezTo>
                  <a:lnTo>
                    <a:pt x="4156" y="3977"/>
                  </a:lnTo>
                  <a:lnTo>
                    <a:pt x="4775" y="3977"/>
                  </a:lnTo>
                  <a:lnTo>
                    <a:pt x="5287" y="4180"/>
                  </a:lnTo>
                  <a:cubicBezTo>
                    <a:pt x="5418" y="4239"/>
                    <a:pt x="5501" y="4358"/>
                    <a:pt x="5501" y="4513"/>
                  </a:cubicBezTo>
                  <a:lnTo>
                    <a:pt x="5501" y="5537"/>
                  </a:lnTo>
                  <a:cubicBezTo>
                    <a:pt x="5501" y="5632"/>
                    <a:pt x="5584" y="5704"/>
                    <a:pt x="5668" y="5704"/>
                  </a:cubicBezTo>
                  <a:cubicBezTo>
                    <a:pt x="5763" y="5704"/>
                    <a:pt x="5834" y="5632"/>
                    <a:pt x="5834" y="5537"/>
                  </a:cubicBezTo>
                  <a:lnTo>
                    <a:pt x="5834" y="4513"/>
                  </a:lnTo>
                  <a:cubicBezTo>
                    <a:pt x="5834" y="4228"/>
                    <a:pt x="5668" y="3989"/>
                    <a:pt x="5406" y="3882"/>
                  </a:cubicBezTo>
                  <a:lnTo>
                    <a:pt x="4965" y="3704"/>
                  </a:lnTo>
                  <a:lnTo>
                    <a:pt x="4965" y="3561"/>
                  </a:lnTo>
                  <a:cubicBezTo>
                    <a:pt x="5180" y="3394"/>
                    <a:pt x="5311" y="3144"/>
                    <a:pt x="5311" y="2870"/>
                  </a:cubicBezTo>
                  <a:lnTo>
                    <a:pt x="5311" y="2442"/>
                  </a:lnTo>
                  <a:lnTo>
                    <a:pt x="5311" y="2418"/>
                  </a:lnTo>
                  <a:lnTo>
                    <a:pt x="5703" y="2263"/>
                  </a:lnTo>
                  <a:lnTo>
                    <a:pt x="6323" y="2263"/>
                  </a:lnTo>
                  <a:lnTo>
                    <a:pt x="6715" y="2418"/>
                  </a:lnTo>
                  <a:lnTo>
                    <a:pt x="6715" y="2442"/>
                  </a:lnTo>
                  <a:lnTo>
                    <a:pt x="6715" y="2870"/>
                  </a:lnTo>
                  <a:cubicBezTo>
                    <a:pt x="6715" y="3144"/>
                    <a:pt x="6846" y="3394"/>
                    <a:pt x="7049" y="3561"/>
                  </a:cubicBezTo>
                  <a:lnTo>
                    <a:pt x="7049" y="3704"/>
                  </a:lnTo>
                  <a:lnTo>
                    <a:pt x="6620" y="3882"/>
                  </a:lnTo>
                  <a:cubicBezTo>
                    <a:pt x="6370" y="3989"/>
                    <a:pt x="6192" y="4239"/>
                    <a:pt x="6192" y="4513"/>
                  </a:cubicBezTo>
                  <a:lnTo>
                    <a:pt x="6192" y="5537"/>
                  </a:lnTo>
                  <a:cubicBezTo>
                    <a:pt x="6192" y="5632"/>
                    <a:pt x="6263" y="5704"/>
                    <a:pt x="6358" y="5704"/>
                  </a:cubicBezTo>
                  <a:cubicBezTo>
                    <a:pt x="6442" y="5704"/>
                    <a:pt x="6513" y="5632"/>
                    <a:pt x="6513" y="5537"/>
                  </a:cubicBezTo>
                  <a:lnTo>
                    <a:pt x="6513" y="4513"/>
                  </a:lnTo>
                  <a:cubicBezTo>
                    <a:pt x="6513" y="4358"/>
                    <a:pt x="6608" y="4228"/>
                    <a:pt x="6739" y="4180"/>
                  </a:cubicBezTo>
                  <a:lnTo>
                    <a:pt x="7251" y="3977"/>
                  </a:lnTo>
                  <a:lnTo>
                    <a:pt x="7870" y="3977"/>
                  </a:lnTo>
                  <a:lnTo>
                    <a:pt x="8382" y="4180"/>
                  </a:lnTo>
                  <a:cubicBezTo>
                    <a:pt x="8513" y="4239"/>
                    <a:pt x="8597" y="4358"/>
                    <a:pt x="8597" y="4513"/>
                  </a:cubicBezTo>
                  <a:lnTo>
                    <a:pt x="8597" y="5537"/>
                  </a:lnTo>
                  <a:cubicBezTo>
                    <a:pt x="8597" y="5632"/>
                    <a:pt x="8680" y="5704"/>
                    <a:pt x="8763" y="5704"/>
                  </a:cubicBezTo>
                  <a:cubicBezTo>
                    <a:pt x="8859" y="5704"/>
                    <a:pt x="8930" y="5632"/>
                    <a:pt x="8930" y="5537"/>
                  </a:cubicBezTo>
                  <a:lnTo>
                    <a:pt x="8930" y="4513"/>
                  </a:lnTo>
                  <a:cubicBezTo>
                    <a:pt x="8859" y="4204"/>
                    <a:pt x="8680" y="3942"/>
                    <a:pt x="8418" y="3847"/>
                  </a:cubicBezTo>
                  <a:lnTo>
                    <a:pt x="7989" y="3668"/>
                  </a:lnTo>
                  <a:lnTo>
                    <a:pt x="7989" y="3513"/>
                  </a:lnTo>
                  <a:cubicBezTo>
                    <a:pt x="8204" y="3346"/>
                    <a:pt x="8335" y="3096"/>
                    <a:pt x="8335" y="2835"/>
                  </a:cubicBezTo>
                  <a:lnTo>
                    <a:pt x="8335" y="2394"/>
                  </a:lnTo>
                  <a:cubicBezTo>
                    <a:pt x="8335" y="2215"/>
                    <a:pt x="8263" y="2037"/>
                    <a:pt x="8144" y="1918"/>
                  </a:cubicBezTo>
                  <a:cubicBezTo>
                    <a:pt x="8001" y="1787"/>
                    <a:pt x="7847" y="1727"/>
                    <a:pt x="7668" y="1727"/>
                  </a:cubicBezTo>
                  <a:lnTo>
                    <a:pt x="7323" y="1727"/>
                  </a:lnTo>
                  <a:cubicBezTo>
                    <a:pt x="7073" y="1727"/>
                    <a:pt x="6858" y="1858"/>
                    <a:pt x="6739" y="2061"/>
                  </a:cubicBezTo>
                  <a:lnTo>
                    <a:pt x="6454" y="1942"/>
                  </a:lnTo>
                  <a:lnTo>
                    <a:pt x="6454" y="1787"/>
                  </a:lnTo>
                  <a:cubicBezTo>
                    <a:pt x="6668" y="1620"/>
                    <a:pt x="6799" y="1370"/>
                    <a:pt x="6799" y="1108"/>
                  </a:cubicBezTo>
                  <a:lnTo>
                    <a:pt x="6799" y="668"/>
                  </a:lnTo>
                  <a:cubicBezTo>
                    <a:pt x="6799" y="489"/>
                    <a:pt x="6727" y="310"/>
                    <a:pt x="6608" y="191"/>
                  </a:cubicBezTo>
                  <a:cubicBezTo>
                    <a:pt x="6477" y="60"/>
                    <a:pt x="6311" y="1"/>
                    <a:pt x="6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3" name="Google Shape;9823;p78"/>
            <p:cNvSpPr/>
            <p:nvPr/>
          </p:nvSpPr>
          <p:spPr>
            <a:xfrm>
              <a:off x="3656195" y="1975821"/>
              <a:ext cx="120149" cy="164134"/>
            </a:xfrm>
            <a:custGeom>
              <a:avLst/>
              <a:gdLst/>
              <a:ahLst/>
              <a:cxnLst/>
              <a:rect l="l" t="t" r="r" b="b"/>
              <a:pathLst>
                <a:path w="3775" h="5157" extrusionOk="0">
                  <a:moveTo>
                    <a:pt x="2049" y="334"/>
                  </a:moveTo>
                  <a:cubicBezTo>
                    <a:pt x="2239" y="334"/>
                    <a:pt x="2406" y="501"/>
                    <a:pt x="2406" y="691"/>
                  </a:cubicBezTo>
                  <a:lnTo>
                    <a:pt x="2406" y="1037"/>
                  </a:lnTo>
                  <a:cubicBezTo>
                    <a:pt x="2406" y="1334"/>
                    <a:pt x="2168" y="1549"/>
                    <a:pt x="1882" y="1549"/>
                  </a:cubicBezTo>
                  <a:cubicBezTo>
                    <a:pt x="1869" y="1550"/>
                    <a:pt x="1855" y="1550"/>
                    <a:pt x="1842" y="1550"/>
                  </a:cubicBezTo>
                  <a:cubicBezTo>
                    <a:pt x="1575" y="1550"/>
                    <a:pt x="1358" y="1321"/>
                    <a:pt x="1358" y="1037"/>
                  </a:cubicBezTo>
                  <a:lnTo>
                    <a:pt x="1358" y="691"/>
                  </a:lnTo>
                  <a:cubicBezTo>
                    <a:pt x="1358" y="501"/>
                    <a:pt x="1513" y="334"/>
                    <a:pt x="1715" y="334"/>
                  </a:cubicBezTo>
                  <a:close/>
                  <a:moveTo>
                    <a:pt x="2049" y="1870"/>
                  </a:moveTo>
                  <a:lnTo>
                    <a:pt x="2049" y="1965"/>
                  </a:lnTo>
                  <a:cubicBezTo>
                    <a:pt x="2072" y="2025"/>
                    <a:pt x="2084" y="2073"/>
                    <a:pt x="2108" y="2132"/>
                  </a:cubicBezTo>
                  <a:lnTo>
                    <a:pt x="1894" y="2358"/>
                  </a:lnTo>
                  <a:lnTo>
                    <a:pt x="1870" y="2358"/>
                  </a:lnTo>
                  <a:lnTo>
                    <a:pt x="1656" y="2132"/>
                  </a:lnTo>
                  <a:cubicBezTo>
                    <a:pt x="1679" y="2085"/>
                    <a:pt x="1691" y="2025"/>
                    <a:pt x="1691" y="1965"/>
                  </a:cubicBezTo>
                  <a:lnTo>
                    <a:pt x="1691" y="1870"/>
                  </a:lnTo>
                  <a:cubicBezTo>
                    <a:pt x="1751" y="1882"/>
                    <a:pt x="1810" y="1882"/>
                    <a:pt x="1870" y="1882"/>
                  </a:cubicBezTo>
                  <a:cubicBezTo>
                    <a:pt x="1929" y="1882"/>
                    <a:pt x="1989" y="1882"/>
                    <a:pt x="2049" y="1870"/>
                  </a:cubicBezTo>
                  <a:close/>
                  <a:moveTo>
                    <a:pt x="2382" y="2323"/>
                  </a:moveTo>
                  <a:lnTo>
                    <a:pt x="2668" y="2454"/>
                  </a:lnTo>
                  <a:cubicBezTo>
                    <a:pt x="2727" y="2489"/>
                    <a:pt x="2763" y="2549"/>
                    <a:pt x="2763" y="2620"/>
                  </a:cubicBezTo>
                  <a:lnTo>
                    <a:pt x="2763" y="2942"/>
                  </a:lnTo>
                  <a:lnTo>
                    <a:pt x="1025" y="2942"/>
                  </a:lnTo>
                  <a:lnTo>
                    <a:pt x="1025" y="2620"/>
                  </a:lnTo>
                  <a:lnTo>
                    <a:pt x="1013" y="2620"/>
                  </a:lnTo>
                  <a:cubicBezTo>
                    <a:pt x="1013" y="2549"/>
                    <a:pt x="1060" y="2489"/>
                    <a:pt x="1120" y="2454"/>
                  </a:cubicBezTo>
                  <a:lnTo>
                    <a:pt x="1394" y="2323"/>
                  </a:lnTo>
                  <a:lnTo>
                    <a:pt x="1656" y="2585"/>
                  </a:lnTo>
                  <a:cubicBezTo>
                    <a:pt x="1715" y="2632"/>
                    <a:pt x="1799" y="2680"/>
                    <a:pt x="1894" y="2680"/>
                  </a:cubicBezTo>
                  <a:cubicBezTo>
                    <a:pt x="1977" y="2680"/>
                    <a:pt x="2049" y="2656"/>
                    <a:pt x="2132" y="2585"/>
                  </a:cubicBezTo>
                  <a:lnTo>
                    <a:pt x="2382" y="2323"/>
                  </a:lnTo>
                  <a:close/>
                  <a:moveTo>
                    <a:pt x="3334" y="3263"/>
                  </a:moveTo>
                  <a:lnTo>
                    <a:pt x="3156" y="3632"/>
                  </a:lnTo>
                  <a:lnTo>
                    <a:pt x="596" y="3632"/>
                  </a:lnTo>
                  <a:lnTo>
                    <a:pt x="417" y="3263"/>
                  </a:lnTo>
                  <a:close/>
                  <a:moveTo>
                    <a:pt x="1715" y="1"/>
                  </a:moveTo>
                  <a:cubicBezTo>
                    <a:pt x="1334" y="1"/>
                    <a:pt x="1025" y="299"/>
                    <a:pt x="1025" y="691"/>
                  </a:cubicBezTo>
                  <a:lnTo>
                    <a:pt x="1025" y="1025"/>
                  </a:lnTo>
                  <a:cubicBezTo>
                    <a:pt x="1025" y="1311"/>
                    <a:pt x="1156" y="1549"/>
                    <a:pt x="1370" y="1715"/>
                  </a:cubicBezTo>
                  <a:lnTo>
                    <a:pt x="1370" y="1954"/>
                  </a:lnTo>
                  <a:lnTo>
                    <a:pt x="1370" y="1965"/>
                  </a:lnTo>
                  <a:lnTo>
                    <a:pt x="965" y="2180"/>
                  </a:lnTo>
                  <a:cubicBezTo>
                    <a:pt x="786" y="2263"/>
                    <a:pt x="679" y="2430"/>
                    <a:pt x="679" y="2620"/>
                  </a:cubicBezTo>
                  <a:lnTo>
                    <a:pt x="679" y="2942"/>
                  </a:lnTo>
                  <a:lnTo>
                    <a:pt x="155" y="2942"/>
                  </a:lnTo>
                  <a:cubicBezTo>
                    <a:pt x="96" y="2942"/>
                    <a:pt x="60" y="2966"/>
                    <a:pt x="24" y="3013"/>
                  </a:cubicBezTo>
                  <a:cubicBezTo>
                    <a:pt x="1" y="3061"/>
                    <a:pt x="1" y="3120"/>
                    <a:pt x="24" y="3180"/>
                  </a:cubicBezTo>
                  <a:lnTo>
                    <a:pt x="370" y="3859"/>
                  </a:lnTo>
                  <a:cubicBezTo>
                    <a:pt x="394" y="3918"/>
                    <a:pt x="453" y="3954"/>
                    <a:pt x="513" y="3954"/>
                  </a:cubicBezTo>
                  <a:lnTo>
                    <a:pt x="691" y="3954"/>
                  </a:lnTo>
                  <a:lnTo>
                    <a:pt x="691" y="4990"/>
                  </a:lnTo>
                  <a:cubicBezTo>
                    <a:pt x="691" y="5085"/>
                    <a:pt x="775" y="5156"/>
                    <a:pt x="858" y="5156"/>
                  </a:cubicBezTo>
                  <a:cubicBezTo>
                    <a:pt x="953" y="5156"/>
                    <a:pt x="1025" y="5085"/>
                    <a:pt x="1025" y="4990"/>
                  </a:cubicBezTo>
                  <a:lnTo>
                    <a:pt x="1025" y="3954"/>
                  </a:lnTo>
                  <a:lnTo>
                    <a:pt x="2763" y="3954"/>
                  </a:lnTo>
                  <a:lnTo>
                    <a:pt x="2763" y="4990"/>
                  </a:lnTo>
                  <a:cubicBezTo>
                    <a:pt x="2763" y="5085"/>
                    <a:pt x="2846" y="5156"/>
                    <a:pt x="2930" y="5156"/>
                  </a:cubicBezTo>
                  <a:cubicBezTo>
                    <a:pt x="3025" y="5156"/>
                    <a:pt x="3096" y="5085"/>
                    <a:pt x="3096" y="4990"/>
                  </a:cubicBezTo>
                  <a:lnTo>
                    <a:pt x="3096" y="3954"/>
                  </a:lnTo>
                  <a:lnTo>
                    <a:pt x="3275" y="3954"/>
                  </a:lnTo>
                  <a:cubicBezTo>
                    <a:pt x="3334" y="3954"/>
                    <a:pt x="3394" y="3918"/>
                    <a:pt x="3418" y="3859"/>
                  </a:cubicBezTo>
                  <a:lnTo>
                    <a:pt x="3763" y="3180"/>
                  </a:lnTo>
                  <a:cubicBezTo>
                    <a:pt x="3775" y="3132"/>
                    <a:pt x="3763" y="3073"/>
                    <a:pt x="3751" y="3013"/>
                  </a:cubicBezTo>
                  <a:cubicBezTo>
                    <a:pt x="3715" y="2966"/>
                    <a:pt x="3680" y="2942"/>
                    <a:pt x="3620" y="2942"/>
                  </a:cubicBezTo>
                  <a:lnTo>
                    <a:pt x="3084" y="2942"/>
                  </a:lnTo>
                  <a:lnTo>
                    <a:pt x="3084" y="2620"/>
                  </a:lnTo>
                  <a:cubicBezTo>
                    <a:pt x="3084" y="2430"/>
                    <a:pt x="2977" y="2251"/>
                    <a:pt x="2799" y="2180"/>
                  </a:cubicBezTo>
                  <a:lnTo>
                    <a:pt x="2394" y="1965"/>
                  </a:lnTo>
                  <a:lnTo>
                    <a:pt x="2394" y="1954"/>
                  </a:lnTo>
                  <a:lnTo>
                    <a:pt x="2394" y="1715"/>
                  </a:lnTo>
                  <a:cubicBezTo>
                    <a:pt x="2608" y="1561"/>
                    <a:pt x="2739" y="1311"/>
                    <a:pt x="2739" y="1025"/>
                  </a:cubicBezTo>
                  <a:lnTo>
                    <a:pt x="2739" y="691"/>
                  </a:lnTo>
                  <a:cubicBezTo>
                    <a:pt x="2739" y="310"/>
                    <a:pt x="2441" y="1"/>
                    <a:pt x="20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4" name="Google Shape;9824;p78"/>
            <p:cNvSpPr/>
            <p:nvPr/>
          </p:nvSpPr>
          <p:spPr>
            <a:xfrm>
              <a:off x="3700149" y="2113380"/>
              <a:ext cx="32241" cy="10280"/>
            </a:xfrm>
            <a:custGeom>
              <a:avLst/>
              <a:gdLst/>
              <a:ahLst/>
              <a:cxnLst/>
              <a:rect l="l" t="t" r="r" b="b"/>
              <a:pathLst>
                <a:path w="1013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846" y="322"/>
                  </a:lnTo>
                  <a:cubicBezTo>
                    <a:pt x="941" y="322"/>
                    <a:pt x="1013" y="251"/>
                    <a:pt x="1013" y="168"/>
                  </a:cubicBezTo>
                  <a:cubicBezTo>
                    <a:pt x="1013" y="72"/>
                    <a:pt x="941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25" name="Google Shape;9825;p78"/>
          <p:cNvGrpSpPr/>
          <p:nvPr/>
        </p:nvGrpSpPr>
        <p:grpSpPr>
          <a:xfrm>
            <a:off x="3629453" y="3621217"/>
            <a:ext cx="318360" cy="495788"/>
            <a:chOff x="2722090" y="2890162"/>
            <a:chExt cx="238770" cy="371841"/>
          </a:xfrm>
          <a:solidFill>
            <a:schemeClr val="tx1"/>
          </a:solidFill>
        </p:grpSpPr>
        <p:sp>
          <p:nvSpPr>
            <p:cNvPr id="9826" name="Google Shape;9826;p78"/>
            <p:cNvSpPr/>
            <p:nvPr/>
          </p:nvSpPr>
          <p:spPr>
            <a:xfrm>
              <a:off x="2722090" y="2890162"/>
              <a:ext cx="238770" cy="371841"/>
            </a:xfrm>
            <a:custGeom>
              <a:avLst/>
              <a:gdLst/>
              <a:ahLst/>
              <a:cxnLst/>
              <a:rect l="l" t="t" r="r" b="b"/>
              <a:pathLst>
                <a:path w="7502" h="11683" extrusionOk="0">
                  <a:moveTo>
                    <a:pt x="3835" y="372"/>
                  </a:moveTo>
                  <a:lnTo>
                    <a:pt x="3966" y="419"/>
                  </a:lnTo>
                  <a:cubicBezTo>
                    <a:pt x="4132" y="491"/>
                    <a:pt x="4251" y="634"/>
                    <a:pt x="4347" y="848"/>
                  </a:cubicBezTo>
                  <a:cubicBezTo>
                    <a:pt x="4168" y="812"/>
                    <a:pt x="4001" y="788"/>
                    <a:pt x="3835" y="777"/>
                  </a:cubicBezTo>
                  <a:lnTo>
                    <a:pt x="3835" y="372"/>
                  </a:lnTo>
                  <a:close/>
                  <a:moveTo>
                    <a:pt x="6609" y="9135"/>
                  </a:moveTo>
                  <a:cubicBezTo>
                    <a:pt x="6716" y="9135"/>
                    <a:pt x="6799" y="9230"/>
                    <a:pt x="6799" y="9337"/>
                  </a:cubicBezTo>
                  <a:lnTo>
                    <a:pt x="6799" y="9528"/>
                  </a:lnTo>
                  <a:lnTo>
                    <a:pt x="6609" y="9528"/>
                  </a:lnTo>
                  <a:cubicBezTo>
                    <a:pt x="6513" y="9528"/>
                    <a:pt x="6442" y="9599"/>
                    <a:pt x="6442" y="9694"/>
                  </a:cubicBezTo>
                  <a:cubicBezTo>
                    <a:pt x="6442" y="9778"/>
                    <a:pt x="6513" y="9849"/>
                    <a:pt x="6609" y="9849"/>
                  </a:cubicBezTo>
                  <a:lnTo>
                    <a:pt x="6978" y="9849"/>
                  </a:lnTo>
                  <a:cubicBezTo>
                    <a:pt x="7085" y="9849"/>
                    <a:pt x="7168" y="9944"/>
                    <a:pt x="7168" y="10040"/>
                  </a:cubicBezTo>
                  <a:lnTo>
                    <a:pt x="7168" y="11147"/>
                  </a:lnTo>
                  <a:cubicBezTo>
                    <a:pt x="7156" y="11266"/>
                    <a:pt x="7073" y="11361"/>
                    <a:pt x="6966" y="11361"/>
                  </a:cubicBezTo>
                  <a:lnTo>
                    <a:pt x="1477" y="11361"/>
                  </a:lnTo>
                  <a:cubicBezTo>
                    <a:pt x="1370" y="11361"/>
                    <a:pt x="1275" y="11266"/>
                    <a:pt x="1275" y="11159"/>
                  </a:cubicBezTo>
                  <a:lnTo>
                    <a:pt x="1275" y="10063"/>
                  </a:lnTo>
                  <a:cubicBezTo>
                    <a:pt x="1275" y="9956"/>
                    <a:pt x="1370" y="9873"/>
                    <a:pt x="1477" y="9873"/>
                  </a:cubicBezTo>
                  <a:lnTo>
                    <a:pt x="5859" y="9873"/>
                  </a:lnTo>
                  <a:cubicBezTo>
                    <a:pt x="5954" y="9873"/>
                    <a:pt x="6025" y="9790"/>
                    <a:pt x="6025" y="9706"/>
                  </a:cubicBezTo>
                  <a:cubicBezTo>
                    <a:pt x="6025" y="9611"/>
                    <a:pt x="5954" y="9540"/>
                    <a:pt x="5859" y="9540"/>
                  </a:cubicBezTo>
                  <a:lnTo>
                    <a:pt x="1656" y="9540"/>
                  </a:lnTo>
                  <a:lnTo>
                    <a:pt x="1656" y="9337"/>
                  </a:lnTo>
                  <a:cubicBezTo>
                    <a:pt x="1656" y="9230"/>
                    <a:pt x="1739" y="9135"/>
                    <a:pt x="1846" y="9135"/>
                  </a:cubicBezTo>
                  <a:close/>
                  <a:moveTo>
                    <a:pt x="3739" y="1"/>
                  </a:moveTo>
                  <a:cubicBezTo>
                    <a:pt x="3703" y="1"/>
                    <a:pt x="3678" y="3"/>
                    <a:pt x="3668" y="3"/>
                  </a:cubicBezTo>
                  <a:cubicBezTo>
                    <a:pt x="3585" y="15"/>
                    <a:pt x="3513" y="74"/>
                    <a:pt x="3513" y="157"/>
                  </a:cubicBezTo>
                  <a:lnTo>
                    <a:pt x="3513" y="729"/>
                  </a:lnTo>
                  <a:cubicBezTo>
                    <a:pt x="3438" y="725"/>
                    <a:pt x="3373" y="724"/>
                    <a:pt x="3319" y="724"/>
                  </a:cubicBezTo>
                  <a:cubicBezTo>
                    <a:pt x="3210" y="724"/>
                    <a:pt x="3144" y="729"/>
                    <a:pt x="3120" y="729"/>
                  </a:cubicBezTo>
                  <a:cubicBezTo>
                    <a:pt x="3037" y="729"/>
                    <a:pt x="2954" y="812"/>
                    <a:pt x="2954" y="908"/>
                  </a:cubicBezTo>
                  <a:cubicBezTo>
                    <a:pt x="2954" y="991"/>
                    <a:pt x="3049" y="1074"/>
                    <a:pt x="3132" y="1074"/>
                  </a:cubicBezTo>
                  <a:cubicBezTo>
                    <a:pt x="3135" y="1074"/>
                    <a:pt x="3172" y="1073"/>
                    <a:pt x="3236" y="1073"/>
                  </a:cubicBezTo>
                  <a:cubicBezTo>
                    <a:pt x="3649" y="1073"/>
                    <a:pt x="5188" y="1135"/>
                    <a:pt x="6156" y="2062"/>
                  </a:cubicBezTo>
                  <a:cubicBezTo>
                    <a:pt x="6704" y="2586"/>
                    <a:pt x="6978" y="3301"/>
                    <a:pt x="6978" y="4194"/>
                  </a:cubicBezTo>
                  <a:cubicBezTo>
                    <a:pt x="6978" y="5158"/>
                    <a:pt x="6764" y="5753"/>
                    <a:pt x="6549" y="6408"/>
                  </a:cubicBezTo>
                  <a:cubicBezTo>
                    <a:pt x="6323" y="7063"/>
                    <a:pt x="6085" y="7742"/>
                    <a:pt x="6073" y="8778"/>
                  </a:cubicBezTo>
                  <a:lnTo>
                    <a:pt x="2120" y="8778"/>
                  </a:lnTo>
                  <a:cubicBezTo>
                    <a:pt x="2084" y="8694"/>
                    <a:pt x="2025" y="8492"/>
                    <a:pt x="2025" y="8218"/>
                  </a:cubicBezTo>
                  <a:cubicBezTo>
                    <a:pt x="2025" y="7766"/>
                    <a:pt x="2299" y="6730"/>
                    <a:pt x="4168" y="4860"/>
                  </a:cubicBezTo>
                  <a:cubicBezTo>
                    <a:pt x="4227" y="4801"/>
                    <a:pt x="4227" y="4729"/>
                    <a:pt x="4192" y="4658"/>
                  </a:cubicBezTo>
                  <a:cubicBezTo>
                    <a:pt x="4157" y="4606"/>
                    <a:pt x="4109" y="4573"/>
                    <a:pt x="4058" y="4573"/>
                  </a:cubicBezTo>
                  <a:cubicBezTo>
                    <a:pt x="4040" y="4573"/>
                    <a:pt x="4020" y="4577"/>
                    <a:pt x="4001" y="4587"/>
                  </a:cubicBezTo>
                  <a:cubicBezTo>
                    <a:pt x="4001" y="4587"/>
                    <a:pt x="3902" y="4611"/>
                    <a:pt x="3741" y="4611"/>
                  </a:cubicBezTo>
                  <a:cubicBezTo>
                    <a:pt x="3530" y="4611"/>
                    <a:pt x="3214" y="4569"/>
                    <a:pt x="2882" y="4372"/>
                  </a:cubicBezTo>
                  <a:cubicBezTo>
                    <a:pt x="2803" y="4328"/>
                    <a:pt x="2715" y="4306"/>
                    <a:pt x="2627" y="4306"/>
                  </a:cubicBezTo>
                  <a:cubicBezTo>
                    <a:pt x="2503" y="4306"/>
                    <a:pt x="2379" y="4348"/>
                    <a:pt x="2275" y="4432"/>
                  </a:cubicBezTo>
                  <a:cubicBezTo>
                    <a:pt x="2058" y="4611"/>
                    <a:pt x="1655" y="4842"/>
                    <a:pt x="1053" y="4842"/>
                  </a:cubicBezTo>
                  <a:cubicBezTo>
                    <a:pt x="895" y="4842"/>
                    <a:pt x="723" y="4826"/>
                    <a:pt x="537" y="4789"/>
                  </a:cubicBezTo>
                  <a:lnTo>
                    <a:pt x="382" y="4075"/>
                  </a:lnTo>
                  <a:lnTo>
                    <a:pt x="2156" y="2301"/>
                  </a:lnTo>
                  <a:cubicBezTo>
                    <a:pt x="2180" y="2277"/>
                    <a:pt x="2203" y="2229"/>
                    <a:pt x="2203" y="2193"/>
                  </a:cubicBezTo>
                  <a:lnTo>
                    <a:pt x="2203" y="1967"/>
                  </a:lnTo>
                  <a:cubicBezTo>
                    <a:pt x="2203" y="1860"/>
                    <a:pt x="2275" y="1789"/>
                    <a:pt x="2382" y="1777"/>
                  </a:cubicBezTo>
                  <a:cubicBezTo>
                    <a:pt x="2501" y="1764"/>
                    <a:pt x="2692" y="1750"/>
                    <a:pt x="2929" y="1750"/>
                  </a:cubicBezTo>
                  <a:cubicBezTo>
                    <a:pt x="3355" y="1750"/>
                    <a:pt x="3928" y="1796"/>
                    <a:pt x="4501" y="1979"/>
                  </a:cubicBezTo>
                  <a:cubicBezTo>
                    <a:pt x="4522" y="1987"/>
                    <a:pt x="4544" y="1991"/>
                    <a:pt x="4565" y="1991"/>
                  </a:cubicBezTo>
                  <a:cubicBezTo>
                    <a:pt x="4639" y="1991"/>
                    <a:pt x="4706" y="1943"/>
                    <a:pt x="4716" y="1860"/>
                  </a:cubicBezTo>
                  <a:cubicBezTo>
                    <a:pt x="4739" y="1777"/>
                    <a:pt x="4704" y="1670"/>
                    <a:pt x="4597" y="1658"/>
                  </a:cubicBezTo>
                  <a:cubicBezTo>
                    <a:pt x="3956" y="1457"/>
                    <a:pt x="3315" y="1408"/>
                    <a:pt x="2856" y="1408"/>
                  </a:cubicBezTo>
                  <a:cubicBezTo>
                    <a:pt x="2632" y="1408"/>
                    <a:pt x="2451" y="1420"/>
                    <a:pt x="2334" y="1431"/>
                  </a:cubicBezTo>
                  <a:cubicBezTo>
                    <a:pt x="2049" y="1455"/>
                    <a:pt x="1846" y="1681"/>
                    <a:pt x="1846" y="1967"/>
                  </a:cubicBezTo>
                  <a:lnTo>
                    <a:pt x="1846" y="2110"/>
                  </a:lnTo>
                  <a:lnTo>
                    <a:pt x="60" y="3896"/>
                  </a:lnTo>
                  <a:cubicBezTo>
                    <a:pt x="13" y="3944"/>
                    <a:pt x="1" y="4003"/>
                    <a:pt x="13" y="4051"/>
                  </a:cubicBezTo>
                  <a:lnTo>
                    <a:pt x="191" y="4956"/>
                  </a:lnTo>
                  <a:cubicBezTo>
                    <a:pt x="203" y="5015"/>
                    <a:pt x="251" y="5075"/>
                    <a:pt x="310" y="5087"/>
                  </a:cubicBezTo>
                  <a:cubicBezTo>
                    <a:pt x="569" y="5151"/>
                    <a:pt x="806" y="5178"/>
                    <a:pt x="1022" y="5178"/>
                  </a:cubicBezTo>
                  <a:cubicBezTo>
                    <a:pt x="1722" y="5178"/>
                    <a:pt x="2199" y="4897"/>
                    <a:pt x="2453" y="4706"/>
                  </a:cubicBezTo>
                  <a:cubicBezTo>
                    <a:pt x="2497" y="4669"/>
                    <a:pt x="2550" y="4655"/>
                    <a:pt x="2598" y="4655"/>
                  </a:cubicBezTo>
                  <a:cubicBezTo>
                    <a:pt x="2628" y="4655"/>
                    <a:pt x="2657" y="4661"/>
                    <a:pt x="2680" y="4670"/>
                  </a:cubicBezTo>
                  <a:cubicBezTo>
                    <a:pt x="3001" y="4872"/>
                    <a:pt x="3335" y="4932"/>
                    <a:pt x="3573" y="4944"/>
                  </a:cubicBezTo>
                  <a:cubicBezTo>
                    <a:pt x="1977" y="6611"/>
                    <a:pt x="1632" y="7635"/>
                    <a:pt x="1632" y="8218"/>
                  </a:cubicBezTo>
                  <a:cubicBezTo>
                    <a:pt x="1632" y="8456"/>
                    <a:pt x="1680" y="8647"/>
                    <a:pt x="1727" y="8778"/>
                  </a:cubicBezTo>
                  <a:cubicBezTo>
                    <a:pt x="1465" y="8825"/>
                    <a:pt x="1275" y="9051"/>
                    <a:pt x="1275" y="9313"/>
                  </a:cubicBezTo>
                  <a:lnTo>
                    <a:pt x="1275" y="9540"/>
                  </a:lnTo>
                  <a:cubicBezTo>
                    <a:pt x="1072" y="9611"/>
                    <a:pt x="906" y="9801"/>
                    <a:pt x="906" y="10040"/>
                  </a:cubicBezTo>
                  <a:lnTo>
                    <a:pt x="906" y="11147"/>
                  </a:lnTo>
                  <a:cubicBezTo>
                    <a:pt x="906" y="11445"/>
                    <a:pt x="1144" y="11683"/>
                    <a:pt x="1441" y="11683"/>
                  </a:cubicBezTo>
                  <a:lnTo>
                    <a:pt x="6930" y="11683"/>
                  </a:lnTo>
                  <a:cubicBezTo>
                    <a:pt x="7228" y="11683"/>
                    <a:pt x="7466" y="11445"/>
                    <a:pt x="7466" y="11147"/>
                  </a:cubicBezTo>
                  <a:lnTo>
                    <a:pt x="7466" y="10040"/>
                  </a:lnTo>
                  <a:cubicBezTo>
                    <a:pt x="7502" y="9825"/>
                    <a:pt x="7347" y="9611"/>
                    <a:pt x="7145" y="9551"/>
                  </a:cubicBezTo>
                  <a:lnTo>
                    <a:pt x="7145" y="9337"/>
                  </a:lnTo>
                  <a:cubicBezTo>
                    <a:pt x="7145" y="9039"/>
                    <a:pt x="6906" y="8801"/>
                    <a:pt x="6609" y="8801"/>
                  </a:cubicBezTo>
                  <a:lnTo>
                    <a:pt x="6418" y="8801"/>
                  </a:lnTo>
                  <a:cubicBezTo>
                    <a:pt x="6442" y="7801"/>
                    <a:pt x="6656" y="7158"/>
                    <a:pt x="6871" y="6527"/>
                  </a:cubicBezTo>
                  <a:cubicBezTo>
                    <a:pt x="7097" y="5896"/>
                    <a:pt x="7323" y="5229"/>
                    <a:pt x="7323" y="4206"/>
                  </a:cubicBezTo>
                  <a:cubicBezTo>
                    <a:pt x="7323" y="3229"/>
                    <a:pt x="7014" y="2420"/>
                    <a:pt x="6394" y="1824"/>
                  </a:cubicBezTo>
                  <a:cubicBezTo>
                    <a:pt x="5906" y="1372"/>
                    <a:pt x="5299" y="1098"/>
                    <a:pt x="4751" y="931"/>
                  </a:cubicBezTo>
                  <a:cubicBezTo>
                    <a:pt x="4632" y="431"/>
                    <a:pt x="4358" y="205"/>
                    <a:pt x="4156" y="98"/>
                  </a:cubicBezTo>
                  <a:cubicBezTo>
                    <a:pt x="3986" y="13"/>
                    <a:pt x="3828" y="1"/>
                    <a:pt x="3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7" name="Google Shape;9827;p78"/>
            <p:cNvSpPr/>
            <p:nvPr/>
          </p:nvSpPr>
          <p:spPr>
            <a:xfrm>
              <a:off x="2882023" y="2951111"/>
              <a:ext cx="21993" cy="16837"/>
            </a:xfrm>
            <a:custGeom>
              <a:avLst/>
              <a:gdLst/>
              <a:ahLst/>
              <a:cxnLst/>
              <a:rect l="l" t="t" r="r" b="b"/>
              <a:pathLst>
                <a:path w="691" h="529" extrusionOk="0">
                  <a:moveTo>
                    <a:pt x="202" y="0"/>
                  </a:moveTo>
                  <a:cubicBezTo>
                    <a:pt x="138" y="0"/>
                    <a:pt x="81" y="30"/>
                    <a:pt x="48" y="88"/>
                  </a:cubicBezTo>
                  <a:cubicBezTo>
                    <a:pt x="0" y="183"/>
                    <a:pt x="36" y="290"/>
                    <a:pt x="119" y="338"/>
                  </a:cubicBezTo>
                  <a:cubicBezTo>
                    <a:pt x="215" y="374"/>
                    <a:pt x="298" y="433"/>
                    <a:pt x="393" y="493"/>
                  </a:cubicBezTo>
                  <a:cubicBezTo>
                    <a:pt x="417" y="517"/>
                    <a:pt x="453" y="528"/>
                    <a:pt x="476" y="528"/>
                  </a:cubicBezTo>
                  <a:cubicBezTo>
                    <a:pt x="536" y="528"/>
                    <a:pt x="584" y="493"/>
                    <a:pt x="631" y="457"/>
                  </a:cubicBezTo>
                  <a:cubicBezTo>
                    <a:pt x="691" y="362"/>
                    <a:pt x="655" y="255"/>
                    <a:pt x="584" y="195"/>
                  </a:cubicBezTo>
                  <a:cubicBezTo>
                    <a:pt x="488" y="136"/>
                    <a:pt x="393" y="76"/>
                    <a:pt x="286" y="16"/>
                  </a:cubicBezTo>
                  <a:cubicBezTo>
                    <a:pt x="257" y="6"/>
                    <a:pt x="229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28" name="Google Shape;9828;p78"/>
            <p:cNvSpPr/>
            <p:nvPr/>
          </p:nvSpPr>
          <p:spPr>
            <a:xfrm>
              <a:off x="2804332" y="2960341"/>
              <a:ext cx="11012" cy="15946"/>
            </a:xfrm>
            <a:custGeom>
              <a:avLst/>
              <a:gdLst/>
              <a:ahLst/>
              <a:cxnLst/>
              <a:rect l="l" t="t" r="r" b="b"/>
              <a:pathLst>
                <a:path w="346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829" name="Google Shape;9829;p78"/>
          <p:cNvSpPr/>
          <p:nvPr/>
        </p:nvSpPr>
        <p:spPr>
          <a:xfrm>
            <a:off x="7700870" y="2393523"/>
            <a:ext cx="481529" cy="481063"/>
          </a:xfrm>
          <a:custGeom>
            <a:avLst/>
            <a:gdLst/>
            <a:ahLst/>
            <a:cxnLst/>
            <a:rect l="l" t="t" r="r" b="b"/>
            <a:pathLst>
              <a:path w="11347" h="11336" extrusionOk="0">
                <a:moveTo>
                  <a:pt x="2948" y="2991"/>
                </a:moveTo>
                <a:cubicBezTo>
                  <a:pt x="2993" y="2991"/>
                  <a:pt x="3039" y="2994"/>
                  <a:pt x="3084" y="3001"/>
                </a:cubicBezTo>
                <a:cubicBezTo>
                  <a:pt x="3394" y="3060"/>
                  <a:pt x="3656" y="3334"/>
                  <a:pt x="3715" y="3644"/>
                </a:cubicBezTo>
                <a:cubicBezTo>
                  <a:pt x="3775" y="3941"/>
                  <a:pt x="3667" y="4227"/>
                  <a:pt x="3441" y="4418"/>
                </a:cubicBezTo>
                <a:cubicBezTo>
                  <a:pt x="3298" y="4549"/>
                  <a:pt x="3203" y="4739"/>
                  <a:pt x="3203" y="4954"/>
                </a:cubicBezTo>
                <a:lnTo>
                  <a:pt x="3203" y="5311"/>
                </a:lnTo>
                <a:cubicBezTo>
                  <a:pt x="3203" y="5596"/>
                  <a:pt x="3441" y="5835"/>
                  <a:pt x="3727" y="5835"/>
                </a:cubicBezTo>
                <a:lnTo>
                  <a:pt x="5513" y="5835"/>
                </a:lnTo>
                <a:lnTo>
                  <a:pt x="5513" y="7621"/>
                </a:lnTo>
                <a:cubicBezTo>
                  <a:pt x="5513" y="7716"/>
                  <a:pt x="5430" y="7811"/>
                  <a:pt x="5322" y="7811"/>
                </a:cubicBezTo>
                <a:lnTo>
                  <a:pt x="4965" y="7811"/>
                </a:lnTo>
                <a:cubicBezTo>
                  <a:pt x="4858" y="7811"/>
                  <a:pt x="4751" y="7763"/>
                  <a:pt x="4691" y="7692"/>
                </a:cubicBezTo>
                <a:cubicBezTo>
                  <a:pt x="4472" y="7433"/>
                  <a:pt x="4152" y="7282"/>
                  <a:pt x="3809" y="7282"/>
                </a:cubicBezTo>
                <a:cubicBezTo>
                  <a:pt x="3743" y="7282"/>
                  <a:pt x="3675" y="7287"/>
                  <a:pt x="3608" y="7299"/>
                </a:cubicBezTo>
                <a:cubicBezTo>
                  <a:pt x="3167" y="7394"/>
                  <a:pt x="2810" y="7740"/>
                  <a:pt x="2715" y="8180"/>
                </a:cubicBezTo>
                <a:cubicBezTo>
                  <a:pt x="2644" y="8525"/>
                  <a:pt x="2727" y="8883"/>
                  <a:pt x="2941" y="9144"/>
                </a:cubicBezTo>
                <a:cubicBezTo>
                  <a:pt x="3167" y="9418"/>
                  <a:pt x="3477" y="9561"/>
                  <a:pt x="3834" y="9561"/>
                </a:cubicBezTo>
                <a:cubicBezTo>
                  <a:pt x="4179" y="9561"/>
                  <a:pt x="4501" y="9418"/>
                  <a:pt x="4715" y="9144"/>
                </a:cubicBezTo>
                <a:cubicBezTo>
                  <a:pt x="4775" y="9073"/>
                  <a:pt x="4870" y="9025"/>
                  <a:pt x="4977" y="9025"/>
                </a:cubicBezTo>
                <a:lnTo>
                  <a:pt x="5334" y="9025"/>
                </a:lnTo>
                <a:cubicBezTo>
                  <a:pt x="5441" y="9025"/>
                  <a:pt x="5525" y="9121"/>
                  <a:pt x="5525" y="9228"/>
                </a:cubicBezTo>
                <a:lnTo>
                  <a:pt x="5525" y="11014"/>
                </a:lnTo>
                <a:lnTo>
                  <a:pt x="881" y="11014"/>
                </a:lnTo>
                <a:cubicBezTo>
                  <a:pt x="584" y="11014"/>
                  <a:pt x="334" y="10776"/>
                  <a:pt x="334" y="10466"/>
                </a:cubicBezTo>
                <a:lnTo>
                  <a:pt x="334" y="5835"/>
                </a:lnTo>
                <a:lnTo>
                  <a:pt x="2120" y="5835"/>
                </a:lnTo>
                <a:cubicBezTo>
                  <a:pt x="2405" y="5835"/>
                  <a:pt x="2644" y="5596"/>
                  <a:pt x="2644" y="5311"/>
                </a:cubicBezTo>
                <a:lnTo>
                  <a:pt x="2644" y="4954"/>
                </a:lnTo>
                <a:cubicBezTo>
                  <a:pt x="2644" y="4751"/>
                  <a:pt x="2548" y="4549"/>
                  <a:pt x="2405" y="4418"/>
                </a:cubicBezTo>
                <a:cubicBezTo>
                  <a:pt x="2215" y="4275"/>
                  <a:pt x="2108" y="4025"/>
                  <a:pt x="2108" y="3799"/>
                </a:cubicBezTo>
                <a:cubicBezTo>
                  <a:pt x="2108" y="3549"/>
                  <a:pt x="2215" y="3322"/>
                  <a:pt x="2405" y="3168"/>
                </a:cubicBezTo>
                <a:cubicBezTo>
                  <a:pt x="2560" y="3052"/>
                  <a:pt x="2753" y="2991"/>
                  <a:pt x="2948" y="2991"/>
                </a:cubicBezTo>
                <a:close/>
                <a:moveTo>
                  <a:pt x="10418" y="322"/>
                </a:moveTo>
                <a:cubicBezTo>
                  <a:pt x="10716" y="322"/>
                  <a:pt x="10978" y="560"/>
                  <a:pt x="10978" y="882"/>
                </a:cubicBezTo>
                <a:lnTo>
                  <a:pt x="10978" y="5501"/>
                </a:lnTo>
                <a:lnTo>
                  <a:pt x="10811" y="5501"/>
                </a:lnTo>
                <a:cubicBezTo>
                  <a:pt x="10728" y="5501"/>
                  <a:pt x="10645" y="5585"/>
                  <a:pt x="10645" y="5668"/>
                </a:cubicBezTo>
                <a:cubicBezTo>
                  <a:pt x="10645" y="5763"/>
                  <a:pt x="10728" y="5835"/>
                  <a:pt x="10811" y="5835"/>
                </a:cubicBezTo>
                <a:lnTo>
                  <a:pt x="11002" y="5835"/>
                </a:lnTo>
                <a:lnTo>
                  <a:pt x="11002" y="10466"/>
                </a:lnTo>
                <a:cubicBezTo>
                  <a:pt x="11002" y="10764"/>
                  <a:pt x="10764" y="11014"/>
                  <a:pt x="10454" y="11014"/>
                </a:cubicBezTo>
                <a:lnTo>
                  <a:pt x="5846" y="11014"/>
                </a:lnTo>
                <a:lnTo>
                  <a:pt x="5846" y="9228"/>
                </a:lnTo>
                <a:cubicBezTo>
                  <a:pt x="5846" y="8942"/>
                  <a:pt x="5608" y="8704"/>
                  <a:pt x="5322" y="8704"/>
                </a:cubicBezTo>
                <a:lnTo>
                  <a:pt x="4965" y="8704"/>
                </a:lnTo>
                <a:cubicBezTo>
                  <a:pt x="4751" y="8704"/>
                  <a:pt x="4560" y="8799"/>
                  <a:pt x="4429" y="8942"/>
                </a:cubicBezTo>
                <a:cubicBezTo>
                  <a:pt x="4275" y="9133"/>
                  <a:pt x="4037" y="9240"/>
                  <a:pt x="3798" y="9240"/>
                </a:cubicBezTo>
                <a:cubicBezTo>
                  <a:pt x="3560" y="9240"/>
                  <a:pt x="3322" y="9133"/>
                  <a:pt x="3179" y="8942"/>
                </a:cubicBezTo>
                <a:cubicBezTo>
                  <a:pt x="3025" y="8752"/>
                  <a:pt x="2965" y="8502"/>
                  <a:pt x="3013" y="8263"/>
                </a:cubicBezTo>
                <a:cubicBezTo>
                  <a:pt x="3072" y="7942"/>
                  <a:pt x="3346" y="7692"/>
                  <a:pt x="3656" y="7632"/>
                </a:cubicBezTo>
                <a:cubicBezTo>
                  <a:pt x="3710" y="7621"/>
                  <a:pt x="3764" y="7616"/>
                  <a:pt x="3818" y="7616"/>
                </a:cubicBezTo>
                <a:cubicBezTo>
                  <a:pt x="4055" y="7616"/>
                  <a:pt x="4274" y="7722"/>
                  <a:pt x="4429" y="7906"/>
                </a:cubicBezTo>
                <a:cubicBezTo>
                  <a:pt x="4560" y="8049"/>
                  <a:pt x="4751" y="8144"/>
                  <a:pt x="4953" y="8144"/>
                </a:cubicBezTo>
                <a:lnTo>
                  <a:pt x="5311" y="8144"/>
                </a:lnTo>
                <a:cubicBezTo>
                  <a:pt x="5584" y="8144"/>
                  <a:pt x="5822" y="7906"/>
                  <a:pt x="5822" y="7621"/>
                </a:cubicBezTo>
                <a:lnTo>
                  <a:pt x="5822" y="5835"/>
                </a:lnTo>
                <a:lnTo>
                  <a:pt x="7608" y="5835"/>
                </a:lnTo>
                <a:cubicBezTo>
                  <a:pt x="7716" y="5835"/>
                  <a:pt x="7811" y="5918"/>
                  <a:pt x="7811" y="6025"/>
                </a:cubicBezTo>
                <a:lnTo>
                  <a:pt x="7811" y="6382"/>
                </a:lnTo>
                <a:cubicBezTo>
                  <a:pt x="7811" y="6489"/>
                  <a:pt x="7763" y="6597"/>
                  <a:pt x="7692" y="6656"/>
                </a:cubicBezTo>
                <a:cubicBezTo>
                  <a:pt x="7370" y="6918"/>
                  <a:pt x="7227" y="7323"/>
                  <a:pt x="7299" y="7740"/>
                </a:cubicBezTo>
                <a:cubicBezTo>
                  <a:pt x="7394" y="8180"/>
                  <a:pt x="7727" y="8537"/>
                  <a:pt x="8180" y="8633"/>
                </a:cubicBezTo>
                <a:cubicBezTo>
                  <a:pt x="8251" y="8644"/>
                  <a:pt x="8347" y="8656"/>
                  <a:pt x="8418" y="8656"/>
                </a:cubicBezTo>
                <a:cubicBezTo>
                  <a:pt x="8680" y="8656"/>
                  <a:pt x="8942" y="8573"/>
                  <a:pt x="9132" y="8406"/>
                </a:cubicBezTo>
                <a:cubicBezTo>
                  <a:pt x="9394" y="8180"/>
                  <a:pt x="9549" y="7871"/>
                  <a:pt x="9549" y="7513"/>
                </a:cubicBezTo>
                <a:cubicBezTo>
                  <a:pt x="9549" y="7168"/>
                  <a:pt x="9394" y="6847"/>
                  <a:pt x="9132" y="6632"/>
                </a:cubicBezTo>
                <a:cubicBezTo>
                  <a:pt x="9061" y="6573"/>
                  <a:pt x="9013" y="6478"/>
                  <a:pt x="9013" y="6370"/>
                </a:cubicBezTo>
                <a:lnTo>
                  <a:pt x="9013" y="6013"/>
                </a:lnTo>
                <a:cubicBezTo>
                  <a:pt x="9013" y="5906"/>
                  <a:pt x="9097" y="5823"/>
                  <a:pt x="9204" y="5823"/>
                </a:cubicBezTo>
                <a:lnTo>
                  <a:pt x="10097" y="5823"/>
                </a:lnTo>
                <a:cubicBezTo>
                  <a:pt x="10192" y="5823"/>
                  <a:pt x="10264" y="5739"/>
                  <a:pt x="10264" y="5656"/>
                </a:cubicBezTo>
                <a:cubicBezTo>
                  <a:pt x="10264" y="5561"/>
                  <a:pt x="10192" y="5489"/>
                  <a:pt x="10097" y="5489"/>
                </a:cubicBezTo>
                <a:lnTo>
                  <a:pt x="9204" y="5489"/>
                </a:lnTo>
                <a:cubicBezTo>
                  <a:pt x="8918" y="5489"/>
                  <a:pt x="8680" y="5727"/>
                  <a:pt x="8680" y="6013"/>
                </a:cubicBezTo>
                <a:lnTo>
                  <a:pt x="8680" y="6370"/>
                </a:lnTo>
                <a:cubicBezTo>
                  <a:pt x="8680" y="6573"/>
                  <a:pt x="8775" y="6775"/>
                  <a:pt x="8918" y="6906"/>
                </a:cubicBezTo>
                <a:cubicBezTo>
                  <a:pt x="9121" y="7049"/>
                  <a:pt x="9216" y="7287"/>
                  <a:pt x="9216" y="7525"/>
                </a:cubicBezTo>
                <a:cubicBezTo>
                  <a:pt x="9216" y="7763"/>
                  <a:pt x="9121" y="8002"/>
                  <a:pt x="8918" y="8156"/>
                </a:cubicBezTo>
                <a:cubicBezTo>
                  <a:pt x="8764" y="8272"/>
                  <a:pt x="8570" y="8333"/>
                  <a:pt x="8376" y="8333"/>
                </a:cubicBezTo>
                <a:cubicBezTo>
                  <a:pt x="8330" y="8333"/>
                  <a:pt x="8285" y="8330"/>
                  <a:pt x="8239" y="8323"/>
                </a:cubicBezTo>
                <a:cubicBezTo>
                  <a:pt x="7930" y="8263"/>
                  <a:pt x="7668" y="7990"/>
                  <a:pt x="7608" y="7680"/>
                </a:cubicBezTo>
                <a:cubicBezTo>
                  <a:pt x="7549" y="7382"/>
                  <a:pt x="7656" y="7097"/>
                  <a:pt x="7882" y="6906"/>
                </a:cubicBezTo>
                <a:cubicBezTo>
                  <a:pt x="8025" y="6775"/>
                  <a:pt x="8120" y="6573"/>
                  <a:pt x="8120" y="6370"/>
                </a:cubicBezTo>
                <a:lnTo>
                  <a:pt x="8120" y="6013"/>
                </a:lnTo>
                <a:cubicBezTo>
                  <a:pt x="8120" y="5727"/>
                  <a:pt x="7882" y="5489"/>
                  <a:pt x="7597" y="5489"/>
                </a:cubicBezTo>
                <a:lnTo>
                  <a:pt x="5811" y="5489"/>
                </a:lnTo>
                <a:lnTo>
                  <a:pt x="5811" y="3703"/>
                </a:lnTo>
                <a:cubicBezTo>
                  <a:pt x="5811" y="3596"/>
                  <a:pt x="5894" y="3513"/>
                  <a:pt x="6001" y="3513"/>
                </a:cubicBezTo>
                <a:lnTo>
                  <a:pt x="6358" y="3513"/>
                </a:lnTo>
                <a:cubicBezTo>
                  <a:pt x="6465" y="3513"/>
                  <a:pt x="6573" y="3560"/>
                  <a:pt x="6632" y="3632"/>
                </a:cubicBezTo>
                <a:cubicBezTo>
                  <a:pt x="6847" y="3886"/>
                  <a:pt x="7157" y="4035"/>
                  <a:pt x="7492" y="4035"/>
                </a:cubicBezTo>
                <a:cubicBezTo>
                  <a:pt x="7565" y="4035"/>
                  <a:pt x="7640" y="4028"/>
                  <a:pt x="7716" y="4013"/>
                </a:cubicBezTo>
                <a:cubicBezTo>
                  <a:pt x="8156" y="3930"/>
                  <a:pt x="8525" y="3584"/>
                  <a:pt x="8609" y="3144"/>
                </a:cubicBezTo>
                <a:cubicBezTo>
                  <a:pt x="8680" y="2798"/>
                  <a:pt x="8597" y="2441"/>
                  <a:pt x="8382" y="2167"/>
                </a:cubicBezTo>
                <a:cubicBezTo>
                  <a:pt x="8156" y="1906"/>
                  <a:pt x="7847" y="1751"/>
                  <a:pt x="7489" y="1751"/>
                </a:cubicBezTo>
                <a:cubicBezTo>
                  <a:pt x="7156" y="1751"/>
                  <a:pt x="6823" y="1906"/>
                  <a:pt x="6608" y="2167"/>
                </a:cubicBezTo>
                <a:cubicBezTo>
                  <a:pt x="6549" y="2251"/>
                  <a:pt x="6454" y="2287"/>
                  <a:pt x="6346" y="2287"/>
                </a:cubicBezTo>
                <a:lnTo>
                  <a:pt x="5989" y="2287"/>
                </a:lnTo>
                <a:cubicBezTo>
                  <a:pt x="5882" y="2287"/>
                  <a:pt x="5799" y="2203"/>
                  <a:pt x="5799" y="2096"/>
                </a:cubicBezTo>
                <a:lnTo>
                  <a:pt x="5799" y="1203"/>
                </a:lnTo>
                <a:cubicBezTo>
                  <a:pt x="5799" y="1120"/>
                  <a:pt x="5715" y="1036"/>
                  <a:pt x="5632" y="1036"/>
                </a:cubicBezTo>
                <a:cubicBezTo>
                  <a:pt x="5549" y="1036"/>
                  <a:pt x="5465" y="1120"/>
                  <a:pt x="5465" y="1203"/>
                </a:cubicBezTo>
                <a:lnTo>
                  <a:pt x="5465" y="2096"/>
                </a:lnTo>
                <a:cubicBezTo>
                  <a:pt x="5465" y="2382"/>
                  <a:pt x="5703" y="2620"/>
                  <a:pt x="5989" y="2620"/>
                </a:cubicBezTo>
                <a:lnTo>
                  <a:pt x="6346" y="2620"/>
                </a:lnTo>
                <a:cubicBezTo>
                  <a:pt x="6561" y="2620"/>
                  <a:pt x="6751" y="2525"/>
                  <a:pt x="6882" y="2382"/>
                </a:cubicBezTo>
                <a:cubicBezTo>
                  <a:pt x="7037" y="2191"/>
                  <a:pt x="7263" y="2084"/>
                  <a:pt x="7513" y="2084"/>
                </a:cubicBezTo>
                <a:cubicBezTo>
                  <a:pt x="7751" y="2084"/>
                  <a:pt x="7989" y="2191"/>
                  <a:pt x="8132" y="2382"/>
                </a:cubicBezTo>
                <a:cubicBezTo>
                  <a:pt x="8287" y="2572"/>
                  <a:pt x="8347" y="2822"/>
                  <a:pt x="8299" y="3060"/>
                </a:cubicBezTo>
                <a:cubicBezTo>
                  <a:pt x="8239" y="3382"/>
                  <a:pt x="7966" y="3632"/>
                  <a:pt x="7656" y="3691"/>
                </a:cubicBezTo>
                <a:cubicBezTo>
                  <a:pt x="7601" y="3702"/>
                  <a:pt x="7547" y="3708"/>
                  <a:pt x="7494" y="3708"/>
                </a:cubicBezTo>
                <a:cubicBezTo>
                  <a:pt x="7257" y="3708"/>
                  <a:pt x="7038" y="3602"/>
                  <a:pt x="6882" y="3418"/>
                </a:cubicBezTo>
                <a:cubicBezTo>
                  <a:pt x="6751" y="3275"/>
                  <a:pt x="6561" y="3179"/>
                  <a:pt x="6346" y="3179"/>
                </a:cubicBezTo>
                <a:lnTo>
                  <a:pt x="5989" y="3179"/>
                </a:lnTo>
                <a:cubicBezTo>
                  <a:pt x="5703" y="3179"/>
                  <a:pt x="5465" y="3418"/>
                  <a:pt x="5465" y="3703"/>
                </a:cubicBezTo>
                <a:lnTo>
                  <a:pt x="5465" y="5489"/>
                </a:lnTo>
                <a:lnTo>
                  <a:pt x="3679" y="5489"/>
                </a:lnTo>
                <a:cubicBezTo>
                  <a:pt x="3584" y="5489"/>
                  <a:pt x="3489" y="5406"/>
                  <a:pt x="3489" y="5299"/>
                </a:cubicBezTo>
                <a:lnTo>
                  <a:pt x="3489" y="4942"/>
                </a:lnTo>
                <a:cubicBezTo>
                  <a:pt x="3489" y="4834"/>
                  <a:pt x="3536" y="4727"/>
                  <a:pt x="3608" y="4668"/>
                </a:cubicBezTo>
                <a:cubicBezTo>
                  <a:pt x="3917" y="4406"/>
                  <a:pt x="4072" y="4001"/>
                  <a:pt x="3989" y="3584"/>
                </a:cubicBezTo>
                <a:cubicBezTo>
                  <a:pt x="3906" y="3144"/>
                  <a:pt x="3560" y="2787"/>
                  <a:pt x="3120" y="2691"/>
                </a:cubicBezTo>
                <a:cubicBezTo>
                  <a:pt x="3039" y="2675"/>
                  <a:pt x="2957" y="2666"/>
                  <a:pt x="2876" y="2666"/>
                </a:cubicBezTo>
                <a:cubicBezTo>
                  <a:pt x="2611" y="2666"/>
                  <a:pt x="2353" y="2754"/>
                  <a:pt x="2143" y="2918"/>
                </a:cubicBezTo>
                <a:cubicBezTo>
                  <a:pt x="1882" y="3144"/>
                  <a:pt x="1727" y="3453"/>
                  <a:pt x="1727" y="3811"/>
                </a:cubicBezTo>
                <a:cubicBezTo>
                  <a:pt x="1727" y="4156"/>
                  <a:pt x="1882" y="4477"/>
                  <a:pt x="2143" y="4692"/>
                </a:cubicBezTo>
                <a:cubicBezTo>
                  <a:pt x="2227" y="4751"/>
                  <a:pt x="2263" y="4846"/>
                  <a:pt x="2263" y="4954"/>
                </a:cubicBezTo>
                <a:lnTo>
                  <a:pt x="2263" y="5311"/>
                </a:lnTo>
                <a:cubicBezTo>
                  <a:pt x="2263" y="5418"/>
                  <a:pt x="2179" y="5501"/>
                  <a:pt x="2072" y="5501"/>
                </a:cubicBezTo>
                <a:lnTo>
                  <a:pt x="286" y="5501"/>
                </a:lnTo>
                <a:lnTo>
                  <a:pt x="286" y="882"/>
                </a:lnTo>
                <a:cubicBezTo>
                  <a:pt x="286" y="584"/>
                  <a:pt x="524" y="322"/>
                  <a:pt x="834" y="322"/>
                </a:cubicBezTo>
                <a:lnTo>
                  <a:pt x="5465" y="322"/>
                </a:lnTo>
                <a:lnTo>
                  <a:pt x="5465" y="524"/>
                </a:lnTo>
                <a:cubicBezTo>
                  <a:pt x="5465" y="608"/>
                  <a:pt x="5537" y="679"/>
                  <a:pt x="5632" y="679"/>
                </a:cubicBezTo>
                <a:cubicBezTo>
                  <a:pt x="5715" y="679"/>
                  <a:pt x="5799" y="608"/>
                  <a:pt x="5799" y="524"/>
                </a:cubicBezTo>
                <a:lnTo>
                  <a:pt x="5799" y="322"/>
                </a:lnTo>
                <a:close/>
                <a:moveTo>
                  <a:pt x="881" y="1"/>
                </a:moveTo>
                <a:cubicBezTo>
                  <a:pt x="405" y="1"/>
                  <a:pt x="0" y="382"/>
                  <a:pt x="0" y="870"/>
                </a:cubicBezTo>
                <a:lnTo>
                  <a:pt x="0" y="10454"/>
                </a:lnTo>
                <a:cubicBezTo>
                  <a:pt x="0" y="10930"/>
                  <a:pt x="393" y="11335"/>
                  <a:pt x="881" y="11335"/>
                </a:cubicBezTo>
                <a:lnTo>
                  <a:pt x="10466" y="11335"/>
                </a:lnTo>
                <a:cubicBezTo>
                  <a:pt x="10942" y="11335"/>
                  <a:pt x="11347" y="10954"/>
                  <a:pt x="11347" y="10454"/>
                </a:cubicBezTo>
                <a:lnTo>
                  <a:pt x="11347" y="870"/>
                </a:lnTo>
                <a:cubicBezTo>
                  <a:pt x="11347" y="405"/>
                  <a:pt x="10942" y="1"/>
                  <a:pt x="10466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830" name="Google Shape;9830;p78"/>
          <p:cNvGrpSpPr/>
          <p:nvPr/>
        </p:nvGrpSpPr>
        <p:grpSpPr>
          <a:xfrm>
            <a:off x="8288490" y="2394542"/>
            <a:ext cx="481529" cy="481529"/>
            <a:chOff x="6216367" y="1970156"/>
            <a:chExt cx="361147" cy="361147"/>
          </a:xfrm>
          <a:solidFill>
            <a:schemeClr val="tx1"/>
          </a:solidFill>
        </p:grpSpPr>
        <p:sp>
          <p:nvSpPr>
            <p:cNvPr id="9831" name="Google Shape;9831;p78"/>
            <p:cNvSpPr/>
            <p:nvPr/>
          </p:nvSpPr>
          <p:spPr>
            <a:xfrm>
              <a:off x="6247813" y="2069522"/>
              <a:ext cx="329701" cy="261781"/>
            </a:xfrm>
            <a:custGeom>
              <a:avLst/>
              <a:gdLst/>
              <a:ahLst/>
              <a:cxnLst/>
              <a:rect l="l" t="t" r="r" b="b"/>
              <a:pathLst>
                <a:path w="10359" h="8225" extrusionOk="0">
                  <a:moveTo>
                    <a:pt x="9663" y="0"/>
                  </a:moveTo>
                  <a:cubicBezTo>
                    <a:pt x="9637" y="0"/>
                    <a:pt x="9611" y="7"/>
                    <a:pt x="9585" y="22"/>
                  </a:cubicBezTo>
                  <a:cubicBezTo>
                    <a:pt x="9490" y="69"/>
                    <a:pt x="9466" y="153"/>
                    <a:pt x="9502" y="248"/>
                  </a:cubicBezTo>
                  <a:cubicBezTo>
                    <a:pt x="9847" y="962"/>
                    <a:pt x="10026" y="1736"/>
                    <a:pt x="10026" y="2534"/>
                  </a:cubicBezTo>
                  <a:cubicBezTo>
                    <a:pt x="10026" y="3963"/>
                    <a:pt x="9478" y="5308"/>
                    <a:pt x="8466" y="6320"/>
                  </a:cubicBezTo>
                  <a:cubicBezTo>
                    <a:pt x="7454" y="7332"/>
                    <a:pt x="6108" y="7880"/>
                    <a:pt x="4680" y="7880"/>
                  </a:cubicBezTo>
                  <a:cubicBezTo>
                    <a:pt x="3834" y="7880"/>
                    <a:pt x="3037" y="7689"/>
                    <a:pt x="2287" y="7308"/>
                  </a:cubicBezTo>
                  <a:cubicBezTo>
                    <a:pt x="1667" y="6999"/>
                    <a:pt x="1096" y="6558"/>
                    <a:pt x="632" y="6022"/>
                  </a:cubicBezTo>
                  <a:lnTo>
                    <a:pt x="632" y="6022"/>
                  </a:lnTo>
                  <a:lnTo>
                    <a:pt x="1286" y="6237"/>
                  </a:lnTo>
                  <a:cubicBezTo>
                    <a:pt x="1308" y="6245"/>
                    <a:pt x="1329" y="6249"/>
                    <a:pt x="1350" y="6249"/>
                  </a:cubicBezTo>
                  <a:cubicBezTo>
                    <a:pt x="1417" y="6249"/>
                    <a:pt x="1473" y="6206"/>
                    <a:pt x="1501" y="6141"/>
                  </a:cubicBezTo>
                  <a:cubicBezTo>
                    <a:pt x="1525" y="6046"/>
                    <a:pt x="1489" y="5963"/>
                    <a:pt x="1394" y="5927"/>
                  </a:cubicBezTo>
                  <a:lnTo>
                    <a:pt x="215" y="5546"/>
                  </a:lnTo>
                  <a:cubicBezTo>
                    <a:pt x="197" y="5539"/>
                    <a:pt x="180" y="5536"/>
                    <a:pt x="163" y="5536"/>
                  </a:cubicBezTo>
                  <a:cubicBezTo>
                    <a:pt x="122" y="5536"/>
                    <a:pt x="85" y="5553"/>
                    <a:pt x="60" y="5570"/>
                  </a:cubicBezTo>
                  <a:cubicBezTo>
                    <a:pt x="12" y="5606"/>
                    <a:pt x="1" y="5665"/>
                    <a:pt x="1" y="5725"/>
                  </a:cubicBezTo>
                  <a:lnTo>
                    <a:pt x="191" y="7094"/>
                  </a:lnTo>
                  <a:cubicBezTo>
                    <a:pt x="203" y="7177"/>
                    <a:pt x="274" y="7237"/>
                    <a:pt x="358" y="7237"/>
                  </a:cubicBezTo>
                  <a:lnTo>
                    <a:pt x="382" y="7237"/>
                  </a:lnTo>
                  <a:cubicBezTo>
                    <a:pt x="477" y="7225"/>
                    <a:pt x="536" y="7130"/>
                    <a:pt x="512" y="7046"/>
                  </a:cubicBezTo>
                  <a:lnTo>
                    <a:pt x="417" y="6272"/>
                  </a:lnTo>
                  <a:lnTo>
                    <a:pt x="417" y="6272"/>
                  </a:lnTo>
                  <a:cubicBezTo>
                    <a:pt x="893" y="6820"/>
                    <a:pt x="1489" y="7284"/>
                    <a:pt x="2120" y="7606"/>
                  </a:cubicBezTo>
                  <a:cubicBezTo>
                    <a:pt x="2918" y="8011"/>
                    <a:pt x="3775" y="8225"/>
                    <a:pt x="4680" y="8225"/>
                  </a:cubicBezTo>
                  <a:cubicBezTo>
                    <a:pt x="6204" y="8225"/>
                    <a:pt x="7621" y="7630"/>
                    <a:pt x="8692" y="6558"/>
                  </a:cubicBezTo>
                  <a:cubicBezTo>
                    <a:pt x="9764" y="5487"/>
                    <a:pt x="10359" y="4058"/>
                    <a:pt x="10359" y="2558"/>
                  </a:cubicBezTo>
                  <a:cubicBezTo>
                    <a:pt x="10359" y="1677"/>
                    <a:pt x="10157" y="855"/>
                    <a:pt x="9799" y="93"/>
                  </a:cubicBezTo>
                  <a:cubicBezTo>
                    <a:pt x="9775" y="35"/>
                    <a:pt x="9721" y="0"/>
                    <a:pt x="9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2" name="Google Shape;9832;p78"/>
            <p:cNvSpPr/>
            <p:nvPr/>
          </p:nvSpPr>
          <p:spPr>
            <a:xfrm>
              <a:off x="6216367" y="1970156"/>
              <a:ext cx="329701" cy="260731"/>
            </a:xfrm>
            <a:custGeom>
              <a:avLst/>
              <a:gdLst/>
              <a:ahLst/>
              <a:cxnLst/>
              <a:rect l="l" t="t" r="r" b="b"/>
              <a:pathLst>
                <a:path w="10359" h="8192" extrusionOk="0">
                  <a:moveTo>
                    <a:pt x="5668" y="0"/>
                  </a:moveTo>
                  <a:cubicBezTo>
                    <a:pt x="4156" y="0"/>
                    <a:pt x="2739" y="596"/>
                    <a:pt x="1667" y="1667"/>
                  </a:cubicBezTo>
                  <a:cubicBezTo>
                    <a:pt x="596" y="2739"/>
                    <a:pt x="0" y="4168"/>
                    <a:pt x="0" y="5680"/>
                  </a:cubicBezTo>
                  <a:cubicBezTo>
                    <a:pt x="0" y="6525"/>
                    <a:pt x="179" y="7346"/>
                    <a:pt x="548" y="8097"/>
                  </a:cubicBezTo>
                  <a:cubicBezTo>
                    <a:pt x="584" y="8156"/>
                    <a:pt x="643" y="8192"/>
                    <a:pt x="703" y="8192"/>
                  </a:cubicBezTo>
                  <a:cubicBezTo>
                    <a:pt x="727" y="8192"/>
                    <a:pt x="750" y="8192"/>
                    <a:pt x="774" y="8180"/>
                  </a:cubicBezTo>
                  <a:cubicBezTo>
                    <a:pt x="858" y="8132"/>
                    <a:pt x="893" y="8037"/>
                    <a:pt x="846" y="7954"/>
                  </a:cubicBezTo>
                  <a:cubicBezTo>
                    <a:pt x="512" y="7239"/>
                    <a:pt x="334" y="6465"/>
                    <a:pt x="334" y="5656"/>
                  </a:cubicBezTo>
                  <a:cubicBezTo>
                    <a:pt x="334" y="4227"/>
                    <a:pt x="881" y="2894"/>
                    <a:pt x="1893" y="1882"/>
                  </a:cubicBezTo>
                  <a:cubicBezTo>
                    <a:pt x="2905" y="869"/>
                    <a:pt x="4239" y="322"/>
                    <a:pt x="5668" y="322"/>
                  </a:cubicBezTo>
                  <a:cubicBezTo>
                    <a:pt x="7239" y="322"/>
                    <a:pt x="8704" y="989"/>
                    <a:pt x="9716" y="2179"/>
                  </a:cubicBezTo>
                  <a:lnTo>
                    <a:pt x="9061" y="1953"/>
                  </a:lnTo>
                  <a:cubicBezTo>
                    <a:pt x="9044" y="1948"/>
                    <a:pt x="9027" y="1946"/>
                    <a:pt x="9010" y="1946"/>
                  </a:cubicBezTo>
                  <a:cubicBezTo>
                    <a:pt x="8942" y="1946"/>
                    <a:pt x="8878" y="1984"/>
                    <a:pt x="8859" y="2060"/>
                  </a:cubicBezTo>
                  <a:cubicBezTo>
                    <a:pt x="8823" y="2143"/>
                    <a:pt x="8870" y="2239"/>
                    <a:pt x="8966" y="2263"/>
                  </a:cubicBezTo>
                  <a:lnTo>
                    <a:pt x="10133" y="2655"/>
                  </a:lnTo>
                  <a:cubicBezTo>
                    <a:pt x="10156" y="2655"/>
                    <a:pt x="10168" y="2667"/>
                    <a:pt x="10192" y="2667"/>
                  </a:cubicBezTo>
                  <a:cubicBezTo>
                    <a:pt x="10240" y="2667"/>
                    <a:pt x="10275" y="2655"/>
                    <a:pt x="10299" y="2620"/>
                  </a:cubicBezTo>
                  <a:cubicBezTo>
                    <a:pt x="10347" y="2596"/>
                    <a:pt x="10359" y="2536"/>
                    <a:pt x="10359" y="2477"/>
                  </a:cubicBezTo>
                  <a:lnTo>
                    <a:pt x="10168" y="1108"/>
                  </a:lnTo>
                  <a:cubicBezTo>
                    <a:pt x="10158" y="1027"/>
                    <a:pt x="10088" y="971"/>
                    <a:pt x="10016" y="971"/>
                  </a:cubicBezTo>
                  <a:cubicBezTo>
                    <a:pt x="10003" y="971"/>
                    <a:pt x="9990" y="973"/>
                    <a:pt x="9978" y="977"/>
                  </a:cubicBezTo>
                  <a:cubicBezTo>
                    <a:pt x="9882" y="989"/>
                    <a:pt x="9823" y="1072"/>
                    <a:pt x="9835" y="1167"/>
                  </a:cubicBezTo>
                  <a:lnTo>
                    <a:pt x="9942" y="1941"/>
                  </a:lnTo>
                  <a:cubicBezTo>
                    <a:pt x="8870" y="703"/>
                    <a:pt x="7323" y="0"/>
                    <a:pt x="5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3" name="Google Shape;9833;p78"/>
            <p:cNvSpPr/>
            <p:nvPr/>
          </p:nvSpPr>
          <p:spPr>
            <a:xfrm>
              <a:off x="6351252" y="2064875"/>
              <a:ext cx="17855" cy="28072"/>
            </a:xfrm>
            <a:custGeom>
              <a:avLst/>
              <a:gdLst/>
              <a:ahLst/>
              <a:cxnLst/>
              <a:rect l="l" t="t" r="r" b="b"/>
              <a:pathLst>
                <a:path w="561" h="882" extrusionOk="0">
                  <a:moveTo>
                    <a:pt x="358" y="1"/>
                  </a:moveTo>
                  <a:cubicBezTo>
                    <a:pt x="275" y="1"/>
                    <a:pt x="203" y="84"/>
                    <a:pt x="203" y="168"/>
                  </a:cubicBezTo>
                  <a:lnTo>
                    <a:pt x="203" y="477"/>
                  </a:lnTo>
                  <a:lnTo>
                    <a:pt x="84" y="596"/>
                  </a:lnTo>
                  <a:cubicBezTo>
                    <a:pt x="25" y="656"/>
                    <a:pt x="1" y="763"/>
                    <a:pt x="84" y="834"/>
                  </a:cubicBezTo>
                  <a:cubicBezTo>
                    <a:pt x="108" y="870"/>
                    <a:pt x="156" y="882"/>
                    <a:pt x="203" y="882"/>
                  </a:cubicBezTo>
                  <a:cubicBezTo>
                    <a:pt x="239" y="882"/>
                    <a:pt x="287" y="870"/>
                    <a:pt x="322" y="834"/>
                  </a:cubicBezTo>
                  <a:lnTo>
                    <a:pt x="501" y="680"/>
                  </a:lnTo>
                  <a:cubicBezTo>
                    <a:pt x="525" y="644"/>
                    <a:pt x="561" y="596"/>
                    <a:pt x="537" y="560"/>
                  </a:cubicBezTo>
                  <a:lnTo>
                    <a:pt x="525" y="168"/>
                  </a:lnTo>
                  <a:cubicBezTo>
                    <a:pt x="525" y="84"/>
                    <a:pt x="453" y="1"/>
                    <a:pt x="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4" name="Google Shape;9834;p78"/>
            <p:cNvSpPr/>
            <p:nvPr/>
          </p:nvSpPr>
          <p:spPr>
            <a:xfrm>
              <a:off x="6260321" y="2016688"/>
              <a:ext cx="272857" cy="269929"/>
            </a:xfrm>
            <a:custGeom>
              <a:avLst/>
              <a:gdLst/>
              <a:ahLst/>
              <a:cxnLst/>
              <a:rect l="l" t="t" r="r" b="b"/>
              <a:pathLst>
                <a:path w="8573" h="8481" extrusionOk="0">
                  <a:moveTo>
                    <a:pt x="2822" y="3182"/>
                  </a:moveTo>
                  <a:lnTo>
                    <a:pt x="3037" y="3217"/>
                  </a:lnTo>
                  <a:lnTo>
                    <a:pt x="3144" y="3217"/>
                  </a:lnTo>
                  <a:lnTo>
                    <a:pt x="2965" y="3598"/>
                  </a:lnTo>
                  <a:lnTo>
                    <a:pt x="2679" y="3527"/>
                  </a:lnTo>
                  <a:lnTo>
                    <a:pt x="2822" y="3182"/>
                  </a:lnTo>
                  <a:close/>
                  <a:moveTo>
                    <a:pt x="3918" y="3110"/>
                  </a:moveTo>
                  <a:lnTo>
                    <a:pt x="4251" y="3515"/>
                  </a:lnTo>
                  <a:lnTo>
                    <a:pt x="4203" y="3634"/>
                  </a:lnTo>
                  <a:cubicBezTo>
                    <a:pt x="4168" y="3718"/>
                    <a:pt x="4215" y="3813"/>
                    <a:pt x="4310" y="3837"/>
                  </a:cubicBezTo>
                  <a:cubicBezTo>
                    <a:pt x="4322" y="3837"/>
                    <a:pt x="4334" y="3860"/>
                    <a:pt x="4370" y="3860"/>
                  </a:cubicBezTo>
                  <a:cubicBezTo>
                    <a:pt x="4441" y="3860"/>
                    <a:pt x="4501" y="3813"/>
                    <a:pt x="4525" y="3741"/>
                  </a:cubicBezTo>
                  <a:lnTo>
                    <a:pt x="4572" y="3622"/>
                  </a:lnTo>
                  <a:cubicBezTo>
                    <a:pt x="4608" y="3515"/>
                    <a:pt x="4584" y="3408"/>
                    <a:pt x="4513" y="3325"/>
                  </a:cubicBezTo>
                  <a:lnTo>
                    <a:pt x="4430" y="3217"/>
                  </a:lnTo>
                  <a:lnTo>
                    <a:pt x="4727" y="3444"/>
                  </a:lnTo>
                  <a:cubicBezTo>
                    <a:pt x="4749" y="3458"/>
                    <a:pt x="4780" y="3469"/>
                    <a:pt x="4815" y="3469"/>
                  </a:cubicBezTo>
                  <a:cubicBezTo>
                    <a:pt x="4836" y="3469"/>
                    <a:pt x="4859" y="3465"/>
                    <a:pt x="4882" y="3456"/>
                  </a:cubicBezTo>
                  <a:lnTo>
                    <a:pt x="5096" y="3360"/>
                  </a:lnTo>
                  <a:lnTo>
                    <a:pt x="5227" y="3515"/>
                  </a:lnTo>
                  <a:cubicBezTo>
                    <a:pt x="5263" y="3563"/>
                    <a:pt x="5323" y="3575"/>
                    <a:pt x="5358" y="3575"/>
                  </a:cubicBezTo>
                  <a:lnTo>
                    <a:pt x="5775" y="3539"/>
                  </a:lnTo>
                  <a:lnTo>
                    <a:pt x="5799" y="3622"/>
                  </a:lnTo>
                  <a:cubicBezTo>
                    <a:pt x="5811" y="3658"/>
                    <a:pt x="5775" y="3694"/>
                    <a:pt x="5775" y="3706"/>
                  </a:cubicBezTo>
                  <a:cubicBezTo>
                    <a:pt x="5763" y="3718"/>
                    <a:pt x="5739" y="3753"/>
                    <a:pt x="5692" y="3753"/>
                  </a:cubicBezTo>
                  <a:lnTo>
                    <a:pt x="4977" y="3813"/>
                  </a:lnTo>
                  <a:cubicBezTo>
                    <a:pt x="4882" y="3813"/>
                    <a:pt x="4811" y="3872"/>
                    <a:pt x="4751" y="3944"/>
                  </a:cubicBezTo>
                  <a:cubicBezTo>
                    <a:pt x="4727" y="4003"/>
                    <a:pt x="4691" y="4063"/>
                    <a:pt x="4703" y="4122"/>
                  </a:cubicBezTo>
                  <a:lnTo>
                    <a:pt x="4227" y="3956"/>
                  </a:lnTo>
                  <a:cubicBezTo>
                    <a:pt x="4215" y="3956"/>
                    <a:pt x="4215" y="3944"/>
                    <a:pt x="4203" y="3932"/>
                  </a:cubicBezTo>
                  <a:cubicBezTo>
                    <a:pt x="4168" y="3753"/>
                    <a:pt x="4025" y="3610"/>
                    <a:pt x="3846" y="3610"/>
                  </a:cubicBezTo>
                  <a:lnTo>
                    <a:pt x="3834" y="3610"/>
                  </a:lnTo>
                  <a:lnTo>
                    <a:pt x="3322" y="3634"/>
                  </a:lnTo>
                  <a:lnTo>
                    <a:pt x="3477" y="3289"/>
                  </a:lnTo>
                  <a:cubicBezTo>
                    <a:pt x="3489" y="3265"/>
                    <a:pt x="3513" y="3229"/>
                    <a:pt x="3548" y="3229"/>
                  </a:cubicBezTo>
                  <a:lnTo>
                    <a:pt x="3918" y="3110"/>
                  </a:lnTo>
                  <a:close/>
                  <a:moveTo>
                    <a:pt x="7775" y="3646"/>
                  </a:moveTo>
                  <a:cubicBezTo>
                    <a:pt x="7787" y="3646"/>
                    <a:pt x="7835" y="3646"/>
                    <a:pt x="7859" y="3682"/>
                  </a:cubicBezTo>
                  <a:lnTo>
                    <a:pt x="8204" y="4003"/>
                  </a:lnTo>
                  <a:lnTo>
                    <a:pt x="8204" y="4349"/>
                  </a:lnTo>
                  <a:cubicBezTo>
                    <a:pt x="8156" y="5325"/>
                    <a:pt x="7763" y="6254"/>
                    <a:pt x="7061" y="6956"/>
                  </a:cubicBezTo>
                  <a:cubicBezTo>
                    <a:pt x="6954" y="7051"/>
                    <a:pt x="6835" y="7158"/>
                    <a:pt x="6716" y="7254"/>
                  </a:cubicBezTo>
                  <a:cubicBezTo>
                    <a:pt x="6775" y="7158"/>
                    <a:pt x="6835" y="7075"/>
                    <a:pt x="6870" y="6968"/>
                  </a:cubicBezTo>
                  <a:lnTo>
                    <a:pt x="7620" y="5194"/>
                  </a:lnTo>
                  <a:cubicBezTo>
                    <a:pt x="7656" y="5134"/>
                    <a:pt x="7644" y="5075"/>
                    <a:pt x="7609" y="5027"/>
                  </a:cubicBezTo>
                  <a:cubicBezTo>
                    <a:pt x="7585" y="4992"/>
                    <a:pt x="7525" y="4956"/>
                    <a:pt x="7466" y="4956"/>
                  </a:cubicBezTo>
                  <a:lnTo>
                    <a:pt x="7382" y="4956"/>
                  </a:lnTo>
                  <a:lnTo>
                    <a:pt x="7799" y="4134"/>
                  </a:lnTo>
                  <a:cubicBezTo>
                    <a:pt x="7882" y="4003"/>
                    <a:pt x="7835" y="3837"/>
                    <a:pt x="7704" y="3753"/>
                  </a:cubicBezTo>
                  <a:lnTo>
                    <a:pt x="7668" y="3718"/>
                  </a:lnTo>
                  <a:lnTo>
                    <a:pt x="7680" y="3706"/>
                  </a:lnTo>
                  <a:cubicBezTo>
                    <a:pt x="7716" y="3658"/>
                    <a:pt x="7739" y="3658"/>
                    <a:pt x="7775" y="3646"/>
                  </a:cubicBezTo>
                  <a:close/>
                  <a:moveTo>
                    <a:pt x="4257" y="0"/>
                  </a:moveTo>
                  <a:cubicBezTo>
                    <a:pt x="4208" y="0"/>
                    <a:pt x="4158" y="1"/>
                    <a:pt x="4108" y="3"/>
                  </a:cubicBezTo>
                  <a:cubicBezTo>
                    <a:pt x="3037" y="50"/>
                    <a:pt x="2048" y="491"/>
                    <a:pt x="1286" y="1241"/>
                  </a:cubicBezTo>
                  <a:cubicBezTo>
                    <a:pt x="524" y="1991"/>
                    <a:pt x="96" y="2991"/>
                    <a:pt x="48" y="4063"/>
                  </a:cubicBezTo>
                  <a:cubicBezTo>
                    <a:pt x="0" y="5122"/>
                    <a:pt x="358" y="6158"/>
                    <a:pt x="1048" y="6968"/>
                  </a:cubicBezTo>
                  <a:cubicBezTo>
                    <a:pt x="1072" y="7016"/>
                    <a:pt x="1120" y="7027"/>
                    <a:pt x="1179" y="7027"/>
                  </a:cubicBezTo>
                  <a:cubicBezTo>
                    <a:pt x="1227" y="7027"/>
                    <a:pt x="1251" y="7016"/>
                    <a:pt x="1286" y="6980"/>
                  </a:cubicBezTo>
                  <a:cubicBezTo>
                    <a:pt x="1358" y="6920"/>
                    <a:pt x="1358" y="6813"/>
                    <a:pt x="1298" y="6742"/>
                  </a:cubicBezTo>
                  <a:cubicBezTo>
                    <a:pt x="679" y="6004"/>
                    <a:pt x="346" y="5051"/>
                    <a:pt x="393" y="4063"/>
                  </a:cubicBezTo>
                  <a:cubicBezTo>
                    <a:pt x="441" y="3087"/>
                    <a:pt x="834" y="2158"/>
                    <a:pt x="1536" y="1455"/>
                  </a:cubicBezTo>
                  <a:cubicBezTo>
                    <a:pt x="2239" y="765"/>
                    <a:pt x="3156" y="360"/>
                    <a:pt x="4144" y="312"/>
                  </a:cubicBezTo>
                  <a:cubicBezTo>
                    <a:pt x="4200" y="309"/>
                    <a:pt x="4256" y="308"/>
                    <a:pt x="4312" y="308"/>
                  </a:cubicBezTo>
                  <a:cubicBezTo>
                    <a:pt x="4478" y="308"/>
                    <a:pt x="4641" y="321"/>
                    <a:pt x="4811" y="348"/>
                  </a:cubicBezTo>
                  <a:lnTo>
                    <a:pt x="5037" y="622"/>
                  </a:lnTo>
                  <a:lnTo>
                    <a:pt x="4942" y="848"/>
                  </a:lnTo>
                  <a:lnTo>
                    <a:pt x="4811" y="610"/>
                  </a:lnTo>
                  <a:cubicBezTo>
                    <a:pt x="4787" y="550"/>
                    <a:pt x="4727" y="527"/>
                    <a:pt x="4668" y="527"/>
                  </a:cubicBezTo>
                  <a:lnTo>
                    <a:pt x="4132" y="527"/>
                  </a:lnTo>
                  <a:cubicBezTo>
                    <a:pt x="4072" y="527"/>
                    <a:pt x="4013" y="550"/>
                    <a:pt x="3977" y="610"/>
                  </a:cubicBezTo>
                  <a:lnTo>
                    <a:pt x="3608" y="1324"/>
                  </a:lnTo>
                  <a:cubicBezTo>
                    <a:pt x="3560" y="1432"/>
                    <a:pt x="3560" y="1539"/>
                    <a:pt x="3608" y="1634"/>
                  </a:cubicBezTo>
                  <a:cubicBezTo>
                    <a:pt x="3668" y="1729"/>
                    <a:pt x="3751" y="1801"/>
                    <a:pt x="3858" y="1801"/>
                  </a:cubicBezTo>
                  <a:lnTo>
                    <a:pt x="4156" y="1836"/>
                  </a:lnTo>
                  <a:cubicBezTo>
                    <a:pt x="4215" y="1836"/>
                    <a:pt x="4275" y="1813"/>
                    <a:pt x="4310" y="1753"/>
                  </a:cubicBezTo>
                  <a:lnTo>
                    <a:pt x="4430" y="1598"/>
                  </a:lnTo>
                  <a:lnTo>
                    <a:pt x="4489" y="1670"/>
                  </a:lnTo>
                  <a:lnTo>
                    <a:pt x="4441" y="1955"/>
                  </a:lnTo>
                  <a:lnTo>
                    <a:pt x="3929" y="2027"/>
                  </a:lnTo>
                  <a:cubicBezTo>
                    <a:pt x="3906" y="2027"/>
                    <a:pt x="3894" y="2039"/>
                    <a:pt x="3858" y="2051"/>
                  </a:cubicBezTo>
                  <a:lnTo>
                    <a:pt x="3203" y="2527"/>
                  </a:lnTo>
                  <a:cubicBezTo>
                    <a:pt x="3179" y="2563"/>
                    <a:pt x="3144" y="2586"/>
                    <a:pt x="3144" y="2622"/>
                  </a:cubicBezTo>
                  <a:lnTo>
                    <a:pt x="3072" y="2920"/>
                  </a:lnTo>
                  <a:lnTo>
                    <a:pt x="2846" y="2884"/>
                  </a:lnTo>
                  <a:cubicBezTo>
                    <a:pt x="2836" y="2883"/>
                    <a:pt x="2826" y="2883"/>
                    <a:pt x="2816" y="2883"/>
                  </a:cubicBezTo>
                  <a:cubicBezTo>
                    <a:pt x="2686" y="2883"/>
                    <a:pt x="2580" y="2954"/>
                    <a:pt x="2525" y="3087"/>
                  </a:cubicBezTo>
                  <a:lnTo>
                    <a:pt x="2382" y="3456"/>
                  </a:lnTo>
                  <a:cubicBezTo>
                    <a:pt x="2358" y="3527"/>
                    <a:pt x="2358" y="3622"/>
                    <a:pt x="2405" y="3694"/>
                  </a:cubicBezTo>
                  <a:cubicBezTo>
                    <a:pt x="2441" y="3765"/>
                    <a:pt x="2501" y="3825"/>
                    <a:pt x="2596" y="3860"/>
                  </a:cubicBezTo>
                  <a:cubicBezTo>
                    <a:pt x="2441" y="3932"/>
                    <a:pt x="2322" y="4075"/>
                    <a:pt x="2322" y="4241"/>
                  </a:cubicBezTo>
                  <a:lnTo>
                    <a:pt x="2322" y="4313"/>
                  </a:lnTo>
                  <a:lnTo>
                    <a:pt x="1870" y="4849"/>
                  </a:lnTo>
                  <a:cubicBezTo>
                    <a:pt x="1786" y="4932"/>
                    <a:pt x="1763" y="5051"/>
                    <a:pt x="1763" y="5146"/>
                  </a:cubicBezTo>
                  <a:lnTo>
                    <a:pt x="1763" y="5777"/>
                  </a:lnTo>
                  <a:cubicBezTo>
                    <a:pt x="1763" y="5944"/>
                    <a:pt x="1822" y="6087"/>
                    <a:pt x="1941" y="6194"/>
                  </a:cubicBezTo>
                  <a:lnTo>
                    <a:pt x="2382" y="6623"/>
                  </a:lnTo>
                  <a:cubicBezTo>
                    <a:pt x="2489" y="6718"/>
                    <a:pt x="2608" y="6777"/>
                    <a:pt x="2739" y="6789"/>
                  </a:cubicBezTo>
                  <a:lnTo>
                    <a:pt x="4049" y="6908"/>
                  </a:lnTo>
                  <a:lnTo>
                    <a:pt x="4049" y="6956"/>
                  </a:lnTo>
                  <a:cubicBezTo>
                    <a:pt x="4037" y="7111"/>
                    <a:pt x="4096" y="7266"/>
                    <a:pt x="4227" y="7373"/>
                  </a:cubicBezTo>
                  <a:lnTo>
                    <a:pt x="4465" y="7551"/>
                  </a:lnTo>
                  <a:lnTo>
                    <a:pt x="4453" y="7587"/>
                  </a:lnTo>
                  <a:cubicBezTo>
                    <a:pt x="4394" y="7766"/>
                    <a:pt x="4453" y="7944"/>
                    <a:pt x="4584" y="8063"/>
                  </a:cubicBezTo>
                  <a:lnTo>
                    <a:pt x="4668" y="8123"/>
                  </a:lnTo>
                  <a:cubicBezTo>
                    <a:pt x="4608" y="8123"/>
                    <a:pt x="4561" y="8147"/>
                    <a:pt x="4501" y="8147"/>
                  </a:cubicBezTo>
                  <a:cubicBezTo>
                    <a:pt x="4451" y="8148"/>
                    <a:pt x="4402" y="8149"/>
                    <a:pt x="4353" y="8149"/>
                  </a:cubicBezTo>
                  <a:cubicBezTo>
                    <a:pt x="3418" y="8149"/>
                    <a:pt x="2523" y="7829"/>
                    <a:pt x="1822" y="7230"/>
                  </a:cubicBezTo>
                  <a:cubicBezTo>
                    <a:pt x="1793" y="7206"/>
                    <a:pt x="1759" y="7195"/>
                    <a:pt x="1724" y="7195"/>
                  </a:cubicBezTo>
                  <a:cubicBezTo>
                    <a:pt x="1672" y="7195"/>
                    <a:pt x="1619" y="7218"/>
                    <a:pt x="1584" y="7254"/>
                  </a:cubicBezTo>
                  <a:cubicBezTo>
                    <a:pt x="1524" y="7325"/>
                    <a:pt x="1536" y="7432"/>
                    <a:pt x="1596" y="7492"/>
                  </a:cubicBezTo>
                  <a:cubicBezTo>
                    <a:pt x="2358" y="8123"/>
                    <a:pt x="3322" y="8480"/>
                    <a:pt x="4322" y="8480"/>
                  </a:cubicBezTo>
                  <a:lnTo>
                    <a:pt x="4501" y="8480"/>
                  </a:lnTo>
                  <a:cubicBezTo>
                    <a:pt x="5573" y="8444"/>
                    <a:pt x="6573" y="7992"/>
                    <a:pt x="7323" y="7254"/>
                  </a:cubicBezTo>
                  <a:cubicBezTo>
                    <a:pt x="8085" y="6492"/>
                    <a:pt x="8513" y="5492"/>
                    <a:pt x="8561" y="4420"/>
                  </a:cubicBezTo>
                  <a:cubicBezTo>
                    <a:pt x="8573" y="3289"/>
                    <a:pt x="8216" y="2265"/>
                    <a:pt x="7537" y="1455"/>
                  </a:cubicBezTo>
                  <a:cubicBezTo>
                    <a:pt x="7506" y="1418"/>
                    <a:pt x="7462" y="1400"/>
                    <a:pt x="7417" y="1400"/>
                  </a:cubicBezTo>
                  <a:cubicBezTo>
                    <a:pt x="7375" y="1400"/>
                    <a:pt x="7333" y="1415"/>
                    <a:pt x="7299" y="1443"/>
                  </a:cubicBezTo>
                  <a:cubicBezTo>
                    <a:pt x="7228" y="1503"/>
                    <a:pt x="7228" y="1610"/>
                    <a:pt x="7287" y="1682"/>
                  </a:cubicBezTo>
                  <a:cubicBezTo>
                    <a:pt x="7728" y="2217"/>
                    <a:pt x="8025" y="2860"/>
                    <a:pt x="8144" y="3539"/>
                  </a:cubicBezTo>
                  <a:lnTo>
                    <a:pt x="8097" y="3503"/>
                  </a:lnTo>
                  <a:cubicBezTo>
                    <a:pt x="8018" y="3424"/>
                    <a:pt x="7923" y="3378"/>
                    <a:pt x="7804" y="3378"/>
                  </a:cubicBezTo>
                  <a:cubicBezTo>
                    <a:pt x="7780" y="3378"/>
                    <a:pt x="7754" y="3380"/>
                    <a:pt x="7728" y="3384"/>
                  </a:cubicBezTo>
                  <a:cubicBezTo>
                    <a:pt x="7597" y="3396"/>
                    <a:pt x="7478" y="3468"/>
                    <a:pt x="7406" y="3587"/>
                  </a:cubicBezTo>
                  <a:lnTo>
                    <a:pt x="7370" y="3634"/>
                  </a:lnTo>
                  <a:cubicBezTo>
                    <a:pt x="7299" y="3634"/>
                    <a:pt x="7228" y="3658"/>
                    <a:pt x="7168" y="3718"/>
                  </a:cubicBezTo>
                  <a:lnTo>
                    <a:pt x="6942" y="3468"/>
                  </a:lnTo>
                  <a:cubicBezTo>
                    <a:pt x="6911" y="3430"/>
                    <a:pt x="6866" y="3412"/>
                    <a:pt x="6821" y="3412"/>
                  </a:cubicBezTo>
                  <a:cubicBezTo>
                    <a:pt x="6780" y="3412"/>
                    <a:pt x="6738" y="3427"/>
                    <a:pt x="6704" y="3456"/>
                  </a:cubicBezTo>
                  <a:cubicBezTo>
                    <a:pt x="6632" y="3515"/>
                    <a:pt x="6632" y="3622"/>
                    <a:pt x="6692" y="3694"/>
                  </a:cubicBezTo>
                  <a:lnTo>
                    <a:pt x="7013" y="4099"/>
                  </a:lnTo>
                  <a:cubicBezTo>
                    <a:pt x="7049" y="4122"/>
                    <a:pt x="7085" y="4146"/>
                    <a:pt x="7132" y="4146"/>
                  </a:cubicBezTo>
                  <a:cubicBezTo>
                    <a:pt x="7180" y="4146"/>
                    <a:pt x="7228" y="4134"/>
                    <a:pt x="7251" y="4110"/>
                  </a:cubicBezTo>
                  <a:lnTo>
                    <a:pt x="7358" y="4003"/>
                  </a:lnTo>
                  <a:lnTo>
                    <a:pt x="7489" y="4099"/>
                  </a:lnTo>
                  <a:lnTo>
                    <a:pt x="7001" y="5075"/>
                  </a:lnTo>
                  <a:lnTo>
                    <a:pt x="6966" y="5075"/>
                  </a:lnTo>
                  <a:cubicBezTo>
                    <a:pt x="6930" y="5075"/>
                    <a:pt x="6894" y="5063"/>
                    <a:pt x="6870" y="5027"/>
                  </a:cubicBezTo>
                  <a:lnTo>
                    <a:pt x="6215" y="4230"/>
                  </a:lnTo>
                  <a:cubicBezTo>
                    <a:pt x="6181" y="4188"/>
                    <a:pt x="6129" y="4170"/>
                    <a:pt x="6079" y="4170"/>
                  </a:cubicBezTo>
                  <a:cubicBezTo>
                    <a:pt x="6043" y="4170"/>
                    <a:pt x="6007" y="4179"/>
                    <a:pt x="5977" y="4194"/>
                  </a:cubicBezTo>
                  <a:cubicBezTo>
                    <a:pt x="5894" y="4253"/>
                    <a:pt x="5894" y="4360"/>
                    <a:pt x="5942" y="4432"/>
                  </a:cubicBezTo>
                  <a:lnTo>
                    <a:pt x="6596" y="5242"/>
                  </a:lnTo>
                  <a:cubicBezTo>
                    <a:pt x="6684" y="5351"/>
                    <a:pt x="6811" y="5410"/>
                    <a:pt x="6932" y="5410"/>
                  </a:cubicBezTo>
                  <a:cubicBezTo>
                    <a:pt x="6944" y="5410"/>
                    <a:pt x="6955" y="5409"/>
                    <a:pt x="6966" y="5408"/>
                  </a:cubicBezTo>
                  <a:lnTo>
                    <a:pt x="7180" y="5384"/>
                  </a:lnTo>
                  <a:lnTo>
                    <a:pt x="6525" y="6908"/>
                  </a:lnTo>
                  <a:cubicBezTo>
                    <a:pt x="6477" y="7016"/>
                    <a:pt x="6418" y="7111"/>
                    <a:pt x="6335" y="7206"/>
                  </a:cubicBezTo>
                  <a:lnTo>
                    <a:pt x="5811" y="7825"/>
                  </a:lnTo>
                  <a:cubicBezTo>
                    <a:pt x="5537" y="7944"/>
                    <a:pt x="5275" y="8028"/>
                    <a:pt x="4989" y="8087"/>
                  </a:cubicBezTo>
                  <a:lnTo>
                    <a:pt x="4703" y="7825"/>
                  </a:lnTo>
                  <a:cubicBezTo>
                    <a:pt x="4680" y="7801"/>
                    <a:pt x="4668" y="7754"/>
                    <a:pt x="4680" y="7706"/>
                  </a:cubicBezTo>
                  <a:lnTo>
                    <a:pt x="4727" y="7551"/>
                  </a:lnTo>
                  <a:cubicBezTo>
                    <a:pt x="4739" y="7468"/>
                    <a:pt x="4727" y="7408"/>
                    <a:pt x="4668" y="7373"/>
                  </a:cubicBezTo>
                  <a:lnTo>
                    <a:pt x="4334" y="7123"/>
                  </a:lnTo>
                  <a:cubicBezTo>
                    <a:pt x="4310" y="7099"/>
                    <a:pt x="4287" y="7075"/>
                    <a:pt x="4287" y="7027"/>
                  </a:cubicBezTo>
                  <a:lnTo>
                    <a:pt x="4322" y="6813"/>
                  </a:lnTo>
                  <a:cubicBezTo>
                    <a:pt x="4322" y="6777"/>
                    <a:pt x="4322" y="6730"/>
                    <a:pt x="4287" y="6694"/>
                  </a:cubicBezTo>
                  <a:cubicBezTo>
                    <a:pt x="4263" y="6670"/>
                    <a:pt x="4215" y="6635"/>
                    <a:pt x="4168" y="6635"/>
                  </a:cubicBezTo>
                  <a:lnTo>
                    <a:pt x="2679" y="6504"/>
                  </a:lnTo>
                  <a:cubicBezTo>
                    <a:pt x="2620" y="6504"/>
                    <a:pt x="2560" y="6480"/>
                    <a:pt x="2536" y="6432"/>
                  </a:cubicBezTo>
                  <a:lnTo>
                    <a:pt x="2084" y="6004"/>
                  </a:lnTo>
                  <a:cubicBezTo>
                    <a:pt x="2048" y="5956"/>
                    <a:pt x="2013" y="5884"/>
                    <a:pt x="2013" y="5825"/>
                  </a:cubicBezTo>
                  <a:lnTo>
                    <a:pt x="2013" y="5194"/>
                  </a:lnTo>
                  <a:cubicBezTo>
                    <a:pt x="2013" y="5170"/>
                    <a:pt x="2024" y="5134"/>
                    <a:pt x="2048" y="5122"/>
                  </a:cubicBezTo>
                  <a:lnTo>
                    <a:pt x="2548" y="4539"/>
                  </a:lnTo>
                  <a:cubicBezTo>
                    <a:pt x="2584" y="4515"/>
                    <a:pt x="2596" y="4480"/>
                    <a:pt x="2596" y="4432"/>
                  </a:cubicBezTo>
                  <a:lnTo>
                    <a:pt x="2596" y="4301"/>
                  </a:lnTo>
                  <a:cubicBezTo>
                    <a:pt x="2596" y="4253"/>
                    <a:pt x="2620" y="4218"/>
                    <a:pt x="2667" y="4194"/>
                  </a:cubicBezTo>
                  <a:lnTo>
                    <a:pt x="3072" y="4015"/>
                  </a:lnTo>
                  <a:lnTo>
                    <a:pt x="3810" y="4003"/>
                  </a:lnTo>
                  <a:cubicBezTo>
                    <a:pt x="3834" y="4003"/>
                    <a:pt x="3846" y="4015"/>
                    <a:pt x="3846" y="4039"/>
                  </a:cubicBezTo>
                  <a:cubicBezTo>
                    <a:pt x="3858" y="4170"/>
                    <a:pt x="3965" y="4289"/>
                    <a:pt x="4096" y="4313"/>
                  </a:cubicBezTo>
                  <a:lnTo>
                    <a:pt x="4632" y="4491"/>
                  </a:lnTo>
                  <a:cubicBezTo>
                    <a:pt x="4668" y="4503"/>
                    <a:pt x="4705" y="4510"/>
                    <a:pt x="4741" y="4510"/>
                  </a:cubicBezTo>
                  <a:cubicBezTo>
                    <a:pt x="4813" y="4510"/>
                    <a:pt x="4882" y="4484"/>
                    <a:pt x="4930" y="4420"/>
                  </a:cubicBezTo>
                  <a:cubicBezTo>
                    <a:pt x="5001" y="4360"/>
                    <a:pt x="5037" y="4253"/>
                    <a:pt x="5025" y="4170"/>
                  </a:cubicBezTo>
                  <a:lnTo>
                    <a:pt x="5692" y="4110"/>
                  </a:lnTo>
                  <a:cubicBezTo>
                    <a:pt x="5823" y="4099"/>
                    <a:pt x="5930" y="4039"/>
                    <a:pt x="6013" y="3932"/>
                  </a:cubicBezTo>
                  <a:cubicBezTo>
                    <a:pt x="6096" y="3825"/>
                    <a:pt x="6120" y="3694"/>
                    <a:pt x="6096" y="3575"/>
                  </a:cubicBezTo>
                  <a:lnTo>
                    <a:pt x="6073" y="3479"/>
                  </a:lnTo>
                  <a:cubicBezTo>
                    <a:pt x="6050" y="3344"/>
                    <a:pt x="5931" y="3240"/>
                    <a:pt x="5776" y="3240"/>
                  </a:cubicBezTo>
                  <a:cubicBezTo>
                    <a:pt x="5768" y="3240"/>
                    <a:pt x="5760" y="3241"/>
                    <a:pt x="5751" y="3241"/>
                  </a:cubicBezTo>
                  <a:lnTo>
                    <a:pt x="5406" y="3277"/>
                  </a:lnTo>
                  <a:lnTo>
                    <a:pt x="5346" y="3217"/>
                  </a:lnTo>
                  <a:lnTo>
                    <a:pt x="5811" y="2753"/>
                  </a:lnTo>
                  <a:cubicBezTo>
                    <a:pt x="5870" y="2694"/>
                    <a:pt x="5870" y="2586"/>
                    <a:pt x="5811" y="2515"/>
                  </a:cubicBezTo>
                  <a:cubicBezTo>
                    <a:pt x="5781" y="2485"/>
                    <a:pt x="5739" y="2470"/>
                    <a:pt x="5696" y="2470"/>
                  </a:cubicBezTo>
                  <a:cubicBezTo>
                    <a:pt x="5653" y="2470"/>
                    <a:pt x="5608" y="2485"/>
                    <a:pt x="5573" y="2515"/>
                  </a:cubicBezTo>
                  <a:lnTo>
                    <a:pt x="5001" y="3063"/>
                  </a:lnTo>
                  <a:lnTo>
                    <a:pt x="4811" y="3146"/>
                  </a:lnTo>
                  <a:lnTo>
                    <a:pt x="4287" y="2741"/>
                  </a:lnTo>
                  <a:cubicBezTo>
                    <a:pt x="4260" y="2714"/>
                    <a:pt x="4220" y="2701"/>
                    <a:pt x="4181" y="2701"/>
                  </a:cubicBezTo>
                  <a:cubicBezTo>
                    <a:pt x="4168" y="2701"/>
                    <a:pt x="4156" y="2703"/>
                    <a:pt x="4144" y="2706"/>
                  </a:cubicBezTo>
                  <a:lnTo>
                    <a:pt x="3418" y="2944"/>
                  </a:lnTo>
                  <a:cubicBezTo>
                    <a:pt x="3394" y="2944"/>
                    <a:pt x="3370" y="2967"/>
                    <a:pt x="3358" y="2979"/>
                  </a:cubicBezTo>
                  <a:lnTo>
                    <a:pt x="3394" y="2753"/>
                  </a:lnTo>
                  <a:lnTo>
                    <a:pt x="3977" y="2336"/>
                  </a:lnTo>
                  <a:lnTo>
                    <a:pt x="4572" y="2253"/>
                  </a:lnTo>
                  <a:cubicBezTo>
                    <a:pt x="4644" y="2229"/>
                    <a:pt x="4703" y="2170"/>
                    <a:pt x="4703" y="2110"/>
                  </a:cubicBezTo>
                  <a:lnTo>
                    <a:pt x="4787" y="1634"/>
                  </a:lnTo>
                  <a:cubicBezTo>
                    <a:pt x="4787" y="1598"/>
                    <a:pt x="4787" y="1551"/>
                    <a:pt x="4751" y="1515"/>
                  </a:cubicBezTo>
                  <a:lnTo>
                    <a:pt x="4513" y="1205"/>
                  </a:lnTo>
                  <a:cubicBezTo>
                    <a:pt x="4489" y="1158"/>
                    <a:pt x="4430" y="1146"/>
                    <a:pt x="4382" y="1146"/>
                  </a:cubicBezTo>
                  <a:cubicBezTo>
                    <a:pt x="4322" y="1146"/>
                    <a:pt x="4275" y="1182"/>
                    <a:pt x="4251" y="1217"/>
                  </a:cubicBezTo>
                  <a:lnTo>
                    <a:pt x="4072" y="1491"/>
                  </a:lnTo>
                  <a:lnTo>
                    <a:pt x="3870" y="1479"/>
                  </a:lnTo>
                  <a:lnTo>
                    <a:pt x="4203" y="860"/>
                  </a:lnTo>
                  <a:lnTo>
                    <a:pt x="4525" y="860"/>
                  </a:lnTo>
                  <a:lnTo>
                    <a:pt x="4787" y="1324"/>
                  </a:lnTo>
                  <a:cubicBezTo>
                    <a:pt x="4811" y="1384"/>
                    <a:pt x="4870" y="1420"/>
                    <a:pt x="4930" y="1420"/>
                  </a:cubicBezTo>
                  <a:cubicBezTo>
                    <a:pt x="4989" y="1420"/>
                    <a:pt x="5049" y="1372"/>
                    <a:pt x="5084" y="1312"/>
                  </a:cubicBezTo>
                  <a:lnTo>
                    <a:pt x="5323" y="765"/>
                  </a:lnTo>
                  <a:cubicBezTo>
                    <a:pt x="5358" y="658"/>
                    <a:pt x="5346" y="550"/>
                    <a:pt x="5287" y="467"/>
                  </a:cubicBezTo>
                  <a:lnTo>
                    <a:pt x="5287" y="467"/>
                  </a:lnTo>
                  <a:cubicBezTo>
                    <a:pt x="5834" y="610"/>
                    <a:pt x="6346" y="884"/>
                    <a:pt x="6787" y="1253"/>
                  </a:cubicBezTo>
                  <a:cubicBezTo>
                    <a:pt x="6825" y="1280"/>
                    <a:pt x="6864" y="1292"/>
                    <a:pt x="6903" y="1292"/>
                  </a:cubicBezTo>
                  <a:cubicBezTo>
                    <a:pt x="6949" y="1292"/>
                    <a:pt x="6992" y="1274"/>
                    <a:pt x="7025" y="1241"/>
                  </a:cubicBezTo>
                  <a:cubicBezTo>
                    <a:pt x="7085" y="1158"/>
                    <a:pt x="7073" y="1062"/>
                    <a:pt x="7013" y="1003"/>
                  </a:cubicBezTo>
                  <a:cubicBezTo>
                    <a:pt x="6253" y="345"/>
                    <a:pt x="5266" y="0"/>
                    <a:pt x="4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35" name="Google Shape;9835;p78"/>
          <p:cNvGrpSpPr/>
          <p:nvPr/>
        </p:nvGrpSpPr>
        <p:grpSpPr>
          <a:xfrm>
            <a:off x="1719081" y="3669297"/>
            <a:ext cx="544208" cy="399711"/>
            <a:chOff x="1289311" y="2926222"/>
            <a:chExt cx="408156" cy="299783"/>
          </a:xfrm>
          <a:solidFill>
            <a:schemeClr val="tx1"/>
          </a:solidFill>
        </p:grpSpPr>
        <p:sp>
          <p:nvSpPr>
            <p:cNvPr id="9836" name="Google Shape;9836;p78"/>
            <p:cNvSpPr/>
            <p:nvPr/>
          </p:nvSpPr>
          <p:spPr>
            <a:xfrm>
              <a:off x="1334029" y="2952385"/>
              <a:ext cx="318339" cy="216395"/>
            </a:xfrm>
            <a:custGeom>
              <a:avLst/>
              <a:gdLst/>
              <a:ahLst/>
              <a:cxnLst/>
              <a:rect l="l" t="t" r="r" b="b"/>
              <a:pathLst>
                <a:path w="10002" h="6799" extrusionOk="0">
                  <a:moveTo>
                    <a:pt x="3203" y="1369"/>
                  </a:moveTo>
                  <a:cubicBezTo>
                    <a:pt x="3429" y="1369"/>
                    <a:pt x="3620" y="1548"/>
                    <a:pt x="3620" y="1786"/>
                  </a:cubicBezTo>
                  <a:lnTo>
                    <a:pt x="3620" y="2179"/>
                  </a:lnTo>
                  <a:cubicBezTo>
                    <a:pt x="3620" y="2524"/>
                    <a:pt x="3334" y="2798"/>
                    <a:pt x="3012" y="2798"/>
                  </a:cubicBezTo>
                  <a:cubicBezTo>
                    <a:pt x="2679" y="2798"/>
                    <a:pt x="2381" y="2524"/>
                    <a:pt x="2381" y="2179"/>
                  </a:cubicBezTo>
                  <a:lnTo>
                    <a:pt x="2381" y="1786"/>
                  </a:lnTo>
                  <a:cubicBezTo>
                    <a:pt x="2381" y="1560"/>
                    <a:pt x="2560" y="1369"/>
                    <a:pt x="2798" y="1369"/>
                  </a:cubicBezTo>
                  <a:close/>
                  <a:moveTo>
                    <a:pt x="8013" y="1191"/>
                  </a:moveTo>
                  <a:cubicBezTo>
                    <a:pt x="8132" y="1191"/>
                    <a:pt x="8215" y="1274"/>
                    <a:pt x="8215" y="1393"/>
                  </a:cubicBezTo>
                  <a:lnTo>
                    <a:pt x="8215" y="1989"/>
                  </a:lnTo>
                  <a:cubicBezTo>
                    <a:pt x="8215" y="2060"/>
                    <a:pt x="8168" y="2131"/>
                    <a:pt x="8108" y="2167"/>
                  </a:cubicBezTo>
                  <a:cubicBezTo>
                    <a:pt x="8061" y="2203"/>
                    <a:pt x="8025" y="2262"/>
                    <a:pt x="8025" y="2334"/>
                  </a:cubicBezTo>
                  <a:lnTo>
                    <a:pt x="8025" y="2632"/>
                  </a:lnTo>
                  <a:cubicBezTo>
                    <a:pt x="8025" y="2715"/>
                    <a:pt x="8085" y="2798"/>
                    <a:pt x="8168" y="2810"/>
                  </a:cubicBezTo>
                  <a:lnTo>
                    <a:pt x="8680" y="2929"/>
                  </a:lnTo>
                  <a:cubicBezTo>
                    <a:pt x="8763" y="2953"/>
                    <a:pt x="8847" y="3036"/>
                    <a:pt x="8847" y="3132"/>
                  </a:cubicBezTo>
                  <a:lnTo>
                    <a:pt x="8847" y="3191"/>
                  </a:lnTo>
                  <a:lnTo>
                    <a:pt x="6799" y="3191"/>
                  </a:lnTo>
                  <a:lnTo>
                    <a:pt x="6799" y="3132"/>
                  </a:lnTo>
                  <a:cubicBezTo>
                    <a:pt x="6799" y="3024"/>
                    <a:pt x="6858" y="2953"/>
                    <a:pt x="6965" y="2929"/>
                  </a:cubicBezTo>
                  <a:lnTo>
                    <a:pt x="7477" y="2810"/>
                  </a:lnTo>
                  <a:cubicBezTo>
                    <a:pt x="7561" y="2798"/>
                    <a:pt x="7620" y="2715"/>
                    <a:pt x="7620" y="2632"/>
                  </a:cubicBezTo>
                  <a:lnTo>
                    <a:pt x="7620" y="2334"/>
                  </a:lnTo>
                  <a:cubicBezTo>
                    <a:pt x="7596" y="2274"/>
                    <a:pt x="7561" y="2215"/>
                    <a:pt x="7501" y="2167"/>
                  </a:cubicBezTo>
                  <a:cubicBezTo>
                    <a:pt x="7430" y="2120"/>
                    <a:pt x="7406" y="2060"/>
                    <a:pt x="7406" y="1989"/>
                  </a:cubicBezTo>
                  <a:lnTo>
                    <a:pt x="7406" y="1393"/>
                  </a:lnTo>
                  <a:cubicBezTo>
                    <a:pt x="7406" y="1274"/>
                    <a:pt x="7489" y="1191"/>
                    <a:pt x="7608" y="1191"/>
                  </a:cubicBezTo>
                  <a:close/>
                  <a:moveTo>
                    <a:pt x="9620" y="369"/>
                  </a:moveTo>
                  <a:lnTo>
                    <a:pt x="9620" y="3191"/>
                  </a:lnTo>
                  <a:lnTo>
                    <a:pt x="9192" y="3191"/>
                  </a:lnTo>
                  <a:lnTo>
                    <a:pt x="9192" y="3132"/>
                  </a:lnTo>
                  <a:cubicBezTo>
                    <a:pt x="9192" y="2870"/>
                    <a:pt x="9013" y="2632"/>
                    <a:pt x="8739" y="2572"/>
                  </a:cubicBezTo>
                  <a:lnTo>
                    <a:pt x="8382" y="2477"/>
                  </a:lnTo>
                  <a:lnTo>
                    <a:pt x="8382" y="2417"/>
                  </a:lnTo>
                  <a:cubicBezTo>
                    <a:pt x="8501" y="2322"/>
                    <a:pt x="8573" y="2155"/>
                    <a:pt x="8573" y="1977"/>
                  </a:cubicBezTo>
                  <a:lnTo>
                    <a:pt x="8573" y="1381"/>
                  </a:lnTo>
                  <a:cubicBezTo>
                    <a:pt x="8573" y="1048"/>
                    <a:pt x="8311" y="786"/>
                    <a:pt x="7977" y="786"/>
                  </a:cubicBezTo>
                  <a:lnTo>
                    <a:pt x="7584" y="786"/>
                  </a:lnTo>
                  <a:cubicBezTo>
                    <a:pt x="7251" y="786"/>
                    <a:pt x="6989" y="1048"/>
                    <a:pt x="6989" y="1381"/>
                  </a:cubicBezTo>
                  <a:lnTo>
                    <a:pt x="6989" y="1977"/>
                  </a:lnTo>
                  <a:cubicBezTo>
                    <a:pt x="6989" y="2143"/>
                    <a:pt x="7061" y="2298"/>
                    <a:pt x="7180" y="2417"/>
                  </a:cubicBezTo>
                  <a:lnTo>
                    <a:pt x="7180" y="2477"/>
                  </a:lnTo>
                  <a:lnTo>
                    <a:pt x="6822" y="2572"/>
                  </a:lnTo>
                  <a:cubicBezTo>
                    <a:pt x="6549" y="2632"/>
                    <a:pt x="6370" y="2870"/>
                    <a:pt x="6370" y="3132"/>
                  </a:cubicBezTo>
                  <a:lnTo>
                    <a:pt x="6370" y="3191"/>
                  </a:lnTo>
                  <a:lnTo>
                    <a:pt x="5941" y="3191"/>
                  </a:lnTo>
                  <a:lnTo>
                    <a:pt x="5941" y="369"/>
                  </a:lnTo>
                  <a:close/>
                  <a:moveTo>
                    <a:pt x="3227" y="3179"/>
                  </a:moveTo>
                  <a:lnTo>
                    <a:pt x="3227" y="3274"/>
                  </a:lnTo>
                  <a:cubicBezTo>
                    <a:pt x="3203" y="3346"/>
                    <a:pt x="3239" y="3405"/>
                    <a:pt x="3262" y="3465"/>
                  </a:cubicBezTo>
                  <a:lnTo>
                    <a:pt x="3012" y="3715"/>
                  </a:lnTo>
                  <a:lnTo>
                    <a:pt x="3001" y="3715"/>
                  </a:lnTo>
                  <a:lnTo>
                    <a:pt x="2739" y="3465"/>
                  </a:lnTo>
                  <a:cubicBezTo>
                    <a:pt x="2774" y="3405"/>
                    <a:pt x="2798" y="3346"/>
                    <a:pt x="2798" y="3274"/>
                  </a:cubicBezTo>
                  <a:lnTo>
                    <a:pt x="2798" y="3179"/>
                  </a:lnTo>
                  <a:close/>
                  <a:moveTo>
                    <a:pt x="3572" y="3667"/>
                  </a:moveTo>
                  <a:lnTo>
                    <a:pt x="3953" y="3822"/>
                  </a:lnTo>
                  <a:cubicBezTo>
                    <a:pt x="4108" y="3882"/>
                    <a:pt x="4215" y="4048"/>
                    <a:pt x="4215" y="4203"/>
                  </a:cubicBezTo>
                  <a:lnTo>
                    <a:pt x="4215" y="5394"/>
                  </a:lnTo>
                  <a:cubicBezTo>
                    <a:pt x="4215" y="5513"/>
                    <a:pt x="4132" y="5608"/>
                    <a:pt x="4013" y="5608"/>
                  </a:cubicBezTo>
                  <a:lnTo>
                    <a:pt x="3191" y="5608"/>
                  </a:lnTo>
                  <a:lnTo>
                    <a:pt x="3191" y="5382"/>
                  </a:lnTo>
                  <a:lnTo>
                    <a:pt x="3608" y="5382"/>
                  </a:lnTo>
                  <a:cubicBezTo>
                    <a:pt x="3715" y="5382"/>
                    <a:pt x="3798" y="5299"/>
                    <a:pt x="3798" y="5191"/>
                  </a:cubicBezTo>
                  <a:lnTo>
                    <a:pt x="3798" y="4596"/>
                  </a:lnTo>
                  <a:cubicBezTo>
                    <a:pt x="3798" y="4489"/>
                    <a:pt x="3715" y="4406"/>
                    <a:pt x="3608" y="4406"/>
                  </a:cubicBezTo>
                  <a:cubicBezTo>
                    <a:pt x="3501" y="4406"/>
                    <a:pt x="3417" y="4489"/>
                    <a:pt x="3417" y="4596"/>
                  </a:cubicBezTo>
                  <a:lnTo>
                    <a:pt x="3417" y="5013"/>
                  </a:lnTo>
                  <a:lnTo>
                    <a:pt x="2584" y="5013"/>
                  </a:lnTo>
                  <a:lnTo>
                    <a:pt x="2584" y="4596"/>
                  </a:lnTo>
                  <a:cubicBezTo>
                    <a:pt x="2584" y="4489"/>
                    <a:pt x="2489" y="4406"/>
                    <a:pt x="2381" y="4406"/>
                  </a:cubicBezTo>
                  <a:cubicBezTo>
                    <a:pt x="2286" y="4406"/>
                    <a:pt x="2191" y="4489"/>
                    <a:pt x="2191" y="4596"/>
                  </a:cubicBezTo>
                  <a:lnTo>
                    <a:pt x="2191" y="5191"/>
                  </a:lnTo>
                  <a:cubicBezTo>
                    <a:pt x="2191" y="5299"/>
                    <a:pt x="2286" y="5382"/>
                    <a:pt x="2381" y="5382"/>
                  </a:cubicBezTo>
                  <a:lnTo>
                    <a:pt x="2798" y="5382"/>
                  </a:lnTo>
                  <a:lnTo>
                    <a:pt x="2798" y="5608"/>
                  </a:lnTo>
                  <a:lnTo>
                    <a:pt x="1989" y="5608"/>
                  </a:lnTo>
                  <a:cubicBezTo>
                    <a:pt x="1869" y="5608"/>
                    <a:pt x="1774" y="5513"/>
                    <a:pt x="1774" y="5394"/>
                  </a:cubicBezTo>
                  <a:lnTo>
                    <a:pt x="1774" y="4203"/>
                  </a:lnTo>
                  <a:cubicBezTo>
                    <a:pt x="1774" y="4048"/>
                    <a:pt x="1881" y="3882"/>
                    <a:pt x="2048" y="3822"/>
                  </a:cubicBezTo>
                  <a:lnTo>
                    <a:pt x="2417" y="3667"/>
                  </a:lnTo>
                  <a:lnTo>
                    <a:pt x="2727" y="3989"/>
                  </a:lnTo>
                  <a:cubicBezTo>
                    <a:pt x="2798" y="4060"/>
                    <a:pt x="2905" y="4108"/>
                    <a:pt x="3001" y="4108"/>
                  </a:cubicBezTo>
                  <a:cubicBezTo>
                    <a:pt x="3096" y="4108"/>
                    <a:pt x="3191" y="4060"/>
                    <a:pt x="3262" y="3989"/>
                  </a:cubicBezTo>
                  <a:lnTo>
                    <a:pt x="3572" y="3667"/>
                  </a:lnTo>
                  <a:close/>
                  <a:moveTo>
                    <a:pt x="5632" y="5596"/>
                  </a:moveTo>
                  <a:lnTo>
                    <a:pt x="5632" y="6406"/>
                  </a:lnTo>
                  <a:lnTo>
                    <a:pt x="381" y="6406"/>
                  </a:lnTo>
                  <a:lnTo>
                    <a:pt x="381" y="5596"/>
                  </a:lnTo>
                  <a:lnTo>
                    <a:pt x="1429" y="5596"/>
                  </a:lnTo>
                  <a:cubicBezTo>
                    <a:pt x="1512" y="5834"/>
                    <a:pt x="1727" y="5989"/>
                    <a:pt x="2000" y="5989"/>
                  </a:cubicBezTo>
                  <a:lnTo>
                    <a:pt x="4013" y="5989"/>
                  </a:lnTo>
                  <a:cubicBezTo>
                    <a:pt x="4263" y="5989"/>
                    <a:pt x="4489" y="5834"/>
                    <a:pt x="4572" y="5596"/>
                  </a:cubicBezTo>
                  <a:close/>
                  <a:moveTo>
                    <a:pt x="8025" y="4406"/>
                  </a:moveTo>
                  <a:cubicBezTo>
                    <a:pt x="8144" y="4406"/>
                    <a:pt x="8227" y="4489"/>
                    <a:pt x="8227" y="4608"/>
                  </a:cubicBezTo>
                  <a:lnTo>
                    <a:pt x="8227" y="5203"/>
                  </a:lnTo>
                  <a:cubicBezTo>
                    <a:pt x="8227" y="5275"/>
                    <a:pt x="8192" y="5358"/>
                    <a:pt x="8132" y="5382"/>
                  </a:cubicBezTo>
                  <a:cubicBezTo>
                    <a:pt x="8073" y="5418"/>
                    <a:pt x="8037" y="5477"/>
                    <a:pt x="8037" y="5549"/>
                  </a:cubicBezTo>
                  <a:lnTo>
                    <a:pt x="8037" y="5846"/>
                  </a:lnTo>
                  <a:cubicBezTo>
                    <a:pt x="8037" y="5930"/>
                    <a:pt x="8096" y="6013"/>
                    <a:pt x="8192" y="6025"/>
                  </a:cubicBezTo>
                  <a:lnTo>
                    <a:pt x="8692" y="6144"/>
                  </a:lnTo>
                  <a:cubicBezTo>
                    <a:pt x="8787" y="6168"/>
                    <a:pt x="8858" y="6251"/>
                    <a:pt x="8858" y="6346"/>
                  </a:cubicBezTo>
                  <a:lnTo>
                    <a:pt x="8858" y="6406"/>
                  </a:lnTo>
                  <a:lnTo>
                    <a:pt x="6787" y="6406"/>
                  </a:lnTo>
                  <a:lnTo>
                    <a:pt x="6787" y="6346"/>
                  </a:lnTo>
                  <a:cubicBezTo>
                    <a:pt x="6787" y="6251"/>
                    <a:pt x="6846" y="6168"/>
                    <a:pt x="6953" y="6144"/>
                  </a:cubicBezTo>
                  <a:lnTo>
                    <a:pt x="7465" y="6025"/>
                  </a:lnTo>
                  <a:cubicBezTo>
                    <a:pt x="7549" y="6013"/>
                    <a:pt x="7608" y="5930"/>
                    <a:pt x="7608" y="5846"/>
                  </a:cubicBezTo>
                  <a:lnTo>
                    <a:pt x="7608" y="5549"/>
                  </a:lnTo>
                  <a:cubicBezTo>
                    <a:pt x="7608" y="5489"/>
                    <a:pt x="7584" y="5418"/>
                    <a:pt x="7513" y="5382"/>
                  </a:cubicBezTo>
                  <a:cubicBezTo>
                    <a:pt x="7442" y="5334"/>
                    <a:pt x="7418" y="5275"/>
                    <a:pt x="7418" y="5203"/>
                  </a:cubicBezTo>
                  <a:lnTo>
                    <a:pt x="7418" y="4608"/>
                  </a:lnTo>
                  <a:cubicBezTo>
                    <a:pt x="7418" y="4489"/>
                    <a:pt x="7501" y="4406"/>
                    <a:pt x="7620" y="4406"/>
                  </a:cubicBezTo>
                  <a:close/>
                  <a:moveTo>
                    <a:pt x="9585" y="3584"/>
                  </a:moveTo>
                  <a:lnTo>
                    <a:pt x="9585" y="6406"/>
                  </a:lnTo>
                  <a:lnTo>
                    <a:pt x="9204" y="6406"/>
                  </a:lnTo>
                  <a:lnTo>
                    <a:pt x="9204" y="6346"/>
                  </a:lnTo>
                  <a:cubicBezTo>
                    <a:pt x="9204" y="6084"/>
                    <a:pt x="9025" y="5846"/>
                    <a:pt x="8751" y="5787"/>
                  </a:cubicBezTo>
                  <a:lnTo>
                    <a:pt x="8394" y="5691"/>
                  </a:lnTo>
                  <a:lnTo>
                    <a:pt x="8394" y="5632"/>
                  </a:lnTo>
                  <a:cubicBezTo>
                    <a:pt x="8513" y="5537"/>
                    <a:pt x="8596" y="5370"/>
                    <a:pt x="8596" y="5191"/>
                  </a:cubicBezTo>
                  <a:lnTo>
                    <a:pt x="8596" y="4596"/>
                  </a:lnTo>
                  <a:cubicBezTo>
                    <a:pt x="8596" y="4263"/>
                    <a:pt x="8323" y="4001"/>
                    <a:pt x="8001" y="4001"/>
                  </a:cubicBezTo>
                  <a:lnTo>
                    <a:pt x="7596" y="4001"/>
                  </a:lnTo>
                  <a:cubicBezTo>
                    <a:pt x="7263" y="4001"/>
                    <a:pt x="7001" y="4263"/>
                    <a:pt x="7001" y="4596"/>
                  </a:cubicBezTo>
                  <a:lnTo>
                    <a:pt x="7001" y="5191"/>
                  </a:lnTo>
                  <a:cubicBezTo>
                    <a:pt x="7001" y="5358"/>
                    <a:pt x="7072" y="5513"/>
                    <a:pt x="7192" y="5632"/>
                  </a:cubicBezTo>
                  <a:lnTo>
                    <a:pt x="7192" y="5691"/>
                  </a:lnTo>
                  <a:lnTo>
                    <a:pt x="6834" y="5787"/>
                  </a:lnTo>
                  <a:cubicBezTo>
                    <a:pt x="6572" y="5846"/>
                    <a:pt x="6394" y="6084"/>
                    <a:pt x="6394" y="6346"/>
                  </a:cubicBezTo>
                  <a:lnTo>
                    <a:pt x="6394" y="6406"/>
                  </a:lnTo>
                  <a:lnTo>
                    <a:pt x="5953" y="6406"/>
                  </a:lnTo>
                  <a:lnTo>
                    <a:pt x="5953" y="3584"/>
                  </a:lnTo>
                  <a:close/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lnTo>
                    <a:pt x="0" y="6596"/>
                  </a:lnTo>
                  <a:cubicBezTo>
                    <a:pt x="0" y="6703"/>
                    <a:pt x="95" y="6799"/>
                    <a:pt x="203" y="6799"/>
                  </a:cubicBezTo>
                  <a:lnTo>
                    <a:pt x="9811" y="6799"/>
                  </a:lnTo>
                  <a:cubicBezTo>
                    <a:pt x="9918" y="6799"/>
                    <a:pt x="10001" y="6703"/>
                    <a:pt x="10001" y="6596"/>
                  </a:cubicBezTo>
                  <a:lnTo>
                    <a:pt x="10001" y="191"/>
                  </a:lnTo>
                  <a:cubicBezTo>
                    <a:pt x="10001" y="84"/>
                    <a:pt x="9918" y="0"/>
                    <a:pt x="9811" y="0"/>
                  </a:cubicBezTo>
                  <a:lnTo>
                    <a:pt x="1584" y="0"/>
                  </a:lnTo>
                  <a:cubicBezTo>
                    <a:pt x="1477" y="0"/>
                    <a:pt x="1381" y="84"/>
                    <a:pt x="1381" y="191"/>
                  </a:cubicBezTo>
                  <a:cubicBezTo>
                    <a:pt x="1381" y="286"/>
                    <a:pt x="1477" y="381"/>
                    <a:pt x="1584" y="381"/>
                  </a:cubicBezTo>
                  <a:lnTo>
                    <a:pt x="5596" y="381"/>
                  </a:lnTo>
                  <a:lnTo>
                    <a:pt x="5596" y="5215"/>
                  </a:lnTo>
                  <a:lnTo>
                    <a:pt x="4572" y="5215"/>
                  </a:lnTo>
                  <a:lnTo>
                    <a:pt x="4572" y="4203"/>
                  </a:lnTo>
                  <a:cubicBezTo>
                    <a:pt x="4572" y="3882"/>
                    <a:pt x="4370" y="3584"/>
                    <a:pt x="4072" y="3477"/>
                  </a:cubicBezTo>
                  <a:lnTo>
                    <a:pt x="3572" y="3286"/>
                  </a:lnTo>
                  <a:lnTo>
                    <a:pt x="3572" y="3274"/>
                  </a:lnTo>
                  <a:lnTo>
                    <a:pt x="3572" y="2989"/>
                  </a:lnTo>
                  <a:cubicBezTo>
                    <a:pt x="3810" y="2810"/>
                    <a:pt x="3977" y="2512"/>
                    <a:pt x="3977" y="2203"/>
                  </a:cubicBezTo>
                  <a:lnTo>
                    <a:pt x="3977" y="1798"/>
                  </a:lnTo>
                  <a:cubicBezTo>
                    <a:pt x="3977" y="1369"/>
                    <a:pt x="3620" y="1012"/>
                    <a:pt x="3191" y="1012"/>
                  </a:cubicBezTo>
                  <a:lnTo>
                    <a:pt x="2786" y="1012"/>
                  </a:lnTo>
                  <a:cubicBezTo>
                    <a:pt x="2358" y="1012"/>
                    <a:pt x="2000" y="1369"/>
                    <a:pt x="2000" y="1798"/>
                  </a:cubicBezTo>
                  <a:lnTo>
                    <a:pt x="2000" y="2203"/>
                  </a:lnTo>
                  <a:cubicBezTo>
                    <a:pt x="2000" y="2524"/>
                    <a:pt x="2167" y="2810"/>
                    <a:pt x="2405" y="2989"/>
                  </a:cubicBezTo>
                  <a:lnTo>
                    <a:pt x="2405" y="3274"/>
                  </a:lnTo>
                  <a:lnTo>
                    <a:pt x="2405" y="3286"/>
                  </a:lnTo>
                  <a:lnTo>
                    <a:pt x="1905" y="3477"/>
                  </a:lnTo>
                  <a:cubicBezTo>
                    <a:pt x="1608" y="3596"/>
                    <a:pt x="1405" y="3894"/>
                    <a:pt x="1405" y="4203"/>
                  </a:cubicBezTo>
                  <a:lnTo>
                    <a:pt x="1405" y="5215"/>
                  </a:lnTo>
                  <a:lnTo>
                    <a:pt x="381" y="5215"/>
                  </a:lnTo>
                  <a:lnTo>
                    <a:pt x="381" y="381"/>
                  </a:lnTo>
                  <a:lnTo>
                    <a:pt x="798" y="381"/>
                  </a:lnTo>
                  <a:cubicBezTo>
                    <a:pt x="893" y="381"/>
                    <a:pt x="988" y="286"/>
                    <a:pt x="988" y="191"/>
                  </a:cubicBezTo>
                  <a:cubicBezTo>
                    <a:pt x="988" y="84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37" name="Google Shape;9837;p78"/>
            <p:cNvSpPr/>
            <p:nvPr/>
          </p:nvSpPr>
          <p:spPr>
            <a:xfrm>
              <a:off x="1289311" y="2926222"/>
              <a:ext cx="408156" cy="299783"/>
            </a:xfrm>
            <a:custGeom>
              <a:avLst/>
              <a:gdLst/>
              <a:ahLst/>
              <a:cxnLst/>
              <a:rect l="l" t="t" r="r" b="b"/>
              <a:pathLst>
                <a:path w="12824" h="9419" extrusionOk="0">
                  <a:moveTo>
                    <a:pt x="11621" y="382"/>
                  </a:moveTo>
                  <a:cubicBezTo>
                    <a:pt x="11740" y="382"/>
                    <a:pt x="11823" y="477"/>
                    <a:pt x="11823" y="596"/>
                  </a:cubicBezTo>
                  <a:lnTo>
                    <a:pt x="11823" y="8037"/>
                  </a:lnTo>
                  <a:lnTo>
                    <a:pt x="11406" y="8037"/>
                  </a:lnTo>
                  <a:cubicBezTo>
                    <a:pt x="11299" y="8037"/>
                    <a:pt x="11216" y="8121"/>
                    <a:pt x="11216" y="8228"/>
                  </a:cubicBezTo>
                  <a:cubicBezTo>
                    <a:pt x="11216" y="8335"/>
                    <a:pt x="11299" y="8418"/>
                    <a:pt x="11406" y="8418"/>
                  </a:cubicBezTo>
                  <a:lnTo>
                    <a:pt x="12407" y="8418"/>
                  </a:lnTo>
                  <a:cubicBezTo>
                    <a:pt x="12407" y="8418"/>
                    <a:pt x="12418" y="8418"/>
                    <a:pt x="12418" y="8442"/>
                  </a:cubicBezTo>
                  <a:lnTo>
                    <a:pt x="12418" y="8835"/>
                  </a:lnTo>
                  <a:cubicBezTo>
                    <a:pt x="12442" y="8942"/>
                    <a:pt x="12347" y="9049"/>
                    <a:pt x="12228" y="9049"/>
                  </a:cubicBezTo>
                  <a:lnTo>
                    <a:pt x="596" y="9049"/>
                  </a:lnTo>
                  <a:cubicBezTo>
                    <a:pt x="476" y="9049"/>
                    <a:pt x="381" y="8954"/>
                    <a:pt x="381" y="8835"/>
                  </a:cubicBezTo>
                  <a:lnTo>
                    <a:pt x="381" y="8442"/>
                  </a:lnTo>
                  <a:cubicBezTo>
                    <a:pt x="381" y="8442"/>
                    <a:pt x="381" y="8418"/>
                    <a:pt x="393" y="8418"/>
                  </a:cubicBezTo>
                  <a:lnTo>
                    <a:pt x="10621" y="8418"/>
                  </a:lnTo>
                  <a:cubicBezTo>
                    <a:pt x="10728" y="8418"/>
                    <a:pt x="10811" y="8335"/>
                    <a:pt x="10811" y="8228"/>
                  </a:cubicBezTo>
                  <a:cubicBezTo>
                    <a:pt x="10811" y="8121"/>
                    <a:pt x="10728" y="8037"/>
                    <a:pt x="10621" y="8037"/>
                  </a:cubicBezTo>
                  <a:lnTo>
                    <a:pt x="977" y="8037"/>
                  </a:lnTo>
                  <a:lnTo>
                    <a:pt x="977" y="596"/>
                  </a:lnTo>
                  <a:cubicBezTo>
                    <a:pt x="977" y="477"/>
                    <a:pt x="1072" y="382"/>
                    <a:pt x="1179" y="382"/>
                  </a:cubicBezTo>
                  <a:close/>
                  <a:moveTo>
                    <a:pt x="1191" y="1"/>
                  </a:moveTo>
                  <a:cubicBezTo>
                    <a:pt x="857" y="1"/>
                    <a:pt x="596" y="263"/>
                    <a:pt x="596" y="596"/>
                  </a:cubicBezTo>
                  <a:lnTo>
                    <a:pt x="596" y="8037"/>
                  </a:lnTo>
                  <a:lnTo>
                    <a:pt x="381" y="8037"/>
                  </a:lnTo>
                  <a:cubicBezTo>
                    <a:pt x="179" y="8037"/>
                    <a:pt x="0" y="8216"/>
                    <a:pt x="0" y="8418"/>
                  </a:cubicBezTo>
                  <a:lnTo>
                    <a:pt x="0" y="8823"/>
                  </a:lnTo>
                  <a:cubicBezTo>
                    <a:pt x="0" y="9157"/>
                    <a:pt x="262" y="9419"/>
                    <a:pt x="596" y="9419"/>
                  </a:cubicBezTo>
                  <a:lnTo>
                    <a:pt x="12228" y="9419"/>
                  </a:lnTo>
                  <a:cubicBezTo>
                    <a:pt x="12561" y="9419"/>
                    <a:pt x="12823" y="9157"/>
                    <a:pt x="12823" y="8823"/>
                  </a:cubicBezTo>
                  <a:lnTo>
                    <a:pt x="12823" y="8418"/>
                  </a:lnTo>
                  <a:cubicBezTo>
                    <a:pt x="12811" y="8216"/>
                    <a:pt x="12645" y="8037"/>
                    <a:pt x="12418" y="8037"/>
                  </a:cubicBezTo>
                  <a:lnTo>
                    <a:pt x="12216" y="8037"/>
                  </a:lnTo>
                  <a:lnTo>
                    <a:pt x="12216" y="596"/>
                  </a:lnTo>
                  <a:cubicBezTo>
                    <a:pt x="12216" y="263"/>
                    <a:pt x="11942" y="1"/>
                    <a:pt x="11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38" name="Google Shape;9838;p78"/>
          <p:cNvGrpSpPr/>
          <p:nvPr/>
        </p:nvGrpSpPr>
        <p:grpSpPr>
          <a:xfrm>
            <a:off x="10637954" y="2393523"/>
            <a:ext cx="481529" cy="481063"/>
            <a:chOff x="7978465" y="1969392"/>
            <a:chExt cx="361147" cy="360797"/>
          </a:xfrm>
          <a:solidFill>
            <a:schemeClr val="tx1"/>
          </a:solidFill>
        </p:grpSpPr>
        <p:sp>
          <p:nvSpPr>
            <p:cNvPr id="9839" name="Google Shape;9839;p78"/>
            <p:cNvSpPr/>
            <p:nvPr/>
          </p:nvSpPr>
          <p:spPr>
            <a:xfrm>
              <a:off x="8136871" y="2285821"/>
              <a:ext cx="44368" cy="44368"/>
            </a:xfrm>
            <a:custGeom>
              <a:avLst/>
              <a:gdLst/>
              <a:ahLst/>
              <a:cxnLst/>
              <a:rect l="l" t="t" r="r" b="b"/>
              <a:pathLst>
                <a:path w="1394" h="1394" extrusionOk="0">
                  <a:moveTo>
                    <a:pt x="691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691" y="1072"/>
                  </a:cubicBezTo>
                  <a:cubicBezTo>
                    <a:pt x="488" y="1072"/>
                    <a:pt x="322" y="905"/>
                    <a:pt x="322" y="703"/>
                  </a:cubicBezTo>
                  <a:cubicBezTo>
                    <a:pt x="322" y="488"/>
                    <a:pt x="488" y="322"/>
                    <a:pt x="691" y="322"/>
                  </a:cubicBezTo>
                  <a:close/>
                  <a:moveTo>
                    <a:pt x="691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691" y="1393"/>
                  </a:cubicBezTo>
                  <a:cubicBezTo>
                    <a:pt x="1084" y="1393"/>
                    <a:pt x="1393" y="1084"/>
                    <a:pt x="1393" y="703"/>
                  </a:cubicBezTo>
                  <a:cubicBezTo>
                    <a:pt x="1393" y="310"/>
                    <a:pt x="1084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0" name="Google Shape;9840;p78"/>
            <p:cNvSpPr/>
            <p:nvPr/>
          </p:nvSpPr>
          <p:spPr>
            <a:xfrm>
              <a:off x="8210010" y="2121719"/>
              <a:ext cx="56112" cy="56112"/>
            </a:xfrm>
            <a:custGeom>
              <a:avLst/>
              <a:gdLst/>
              <a:ahLst/>
              <a:cxnLst/>
              <a:rect l="l" t="t" r="r" b="b"/>
              <a:pathLst>
                <a:path w="1763" h="1763" extrusionOk="0">
                  <a:moveTo>
                    <a:pt x="881" y="334"/>
                  </a:moveTo>
                  <a:cubicBezTo>
                    <a:pt x="1191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3" y="1430"/>
                    <a:pt x="333" y="1191"/>
                    <a:pt x="333" y="882"/>
                  </a:cubicBezTo>
                  <a:cubicBezTo>
                    <a:pt x="333" y="584"/>
                    <a:pt x="572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93" y="1763"/>
                    <a:pt x="881" y="1763"/>
                  </a:cubicBezTo>
                  <a:cubicBezTo>
                    <a:pt x="1357" y="1763"/>
                    <a:pt x="1762" y="1370"/>
                    <a:pt x="1762" y="882"/>
                  </a:cubicBezTo>
                  <a:cubicBezTo>
                    <a:pt x="1762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1" name="Google Shape;9841;p78"/>
            <p:cNvSpPr/>
            <p:nvPr/>
          </p:nvSpPr>
          <p:spPr>
            <a:xfrm>
              <a:off x="8051987" y="2121719"/>
              <a:ext cx="55730" cy="56112"/>
            </a:xfrm>
            <a:custGeom>
              <a:avLst/>
              <a:gdLst/>
              <a:ahLst/>
              <a:cxnLst/>
              <a:rect l="l" t="t" r="r" b="b"/>
              <a:pathLst>
                <a:path w="1751" h="1763" extrusionOk="0">
                  <a:moveTo>
                    <a:pt x="881" y="334"/>
                  </a:moveTo>
                  <a:cubicBezTo>
                    <a:pt x="1179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4" y="1430"/>
                    <a:pt x="322" y="1191"/>
                    <a:pt x="322" y="882"/>
                  </a:cubicBezTo>
                  <a:cubicBezTo>
                    <a:pt x="322" y="572"/>
                    <a:pt x="560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81" y="1763"/>
                    <a:pt x="881" y="1763"/>
                  </a:cubicBezTo>
                  <a:cubicBezTo>
                    <a:pt x="1357" y="1763"/>
                    <a:pt x="1750" y="1370"/>
                    <a:pt x="1750" y="882"/>
                  </a:cubicBezTo>
                  <a:cubicBezTo>
                    <a:pt x="1750" y="406"/>
                    <a:pt x="135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2" name="Google Shape;9842;p78"/>
            <p:cNvSpPr/>
            <p:nvPr/>
          </p:nvSpPr>
          <p:spPr>
            <a:xfrm>
              <a:off x="7978465" y="2285821"/>
              <a:ext cx="44749" cy="44368"/>
            </a:xfrm>
            <a:custGeom>
              <a:avLst/>
              <a:gdLst/>
              <a:ahLst/>
              <a:cxnLst/>
              <a:rect l="l" t="t" r="r" b="b"/>
              <a:pathLst>
                <a:path w="1406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9" y="1072"/>
                    <a:pt x="334" y="905"/>
                    <a:pt x="334" y="703"/>
                  </a:cubicBezTo>
                  <a:cubicBezTo>
                    <a:pt x="334" y="488"/>
                    <a:pt x="489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3" name="Google Shape;9843;p78"/>
            <p:cNvSpPr/>
            <p:nvPr/>
          </p:nvSpPr>
          <p:spPr>
            <a:xfrm>
              <a:off x="8294894" y="2285821"/>
              <a:ext cx="44718" cy="44368"/>
            </a:xfrm>
            <a:custGeom>
              <a:avLst/>
              <a:gdLst/>
              <a:ahLst/>
              <a:cxnLst/>
              <a:rect l="l" t="t" r="r" b="b"/>
              <a:pathLst>
                <a:path w="1405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8" y="1072"/>
                    <a:pt x="333" y="905"/>
                    <a:pt x="333" y="703"/>
                  </a:cubicBezTo>
                  <a:cubicBezTo>
                    <a:pt x="333" y="488"/>
                    <a:pt x="488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4" name="Google Shape;9844;p78"/>
            <p:cNvSpPr/>
            <p:nvPr/>
          </p:nvSpPr>
          <p:spPr>
            <a:xfrm>
              <a:off x="8119811" y="1969392"/>
              <a:ext cx="78455" cy="78487"/>
            </a:xfrm>
            <a:custGeom>
              <a:avLst/>
              <a:gdLst/>
              <a:ahLst/>
              <a:cxnLst/>
              <a:rect l="l" t="t" r="r" b="b"/>
              <a:pathLst>
                <a:path w="2465" h="2466" extrusionOk="0">
                  <a:moveTo>
                    <a:pt x="1227" y="346"/>
                  </a:moveTo>
                  <a:cubicBezTo>
                    <a:pt x="1727" y="346"/>
                    <a:pt x="2120" y="739"/>
                    <a:pt x="2120" y="1239"/>
                  </a:cubicBezTo>
                  <a:cubicBezTo>
                    <a:pt x="2120" y="1727"/>
                    <a:pt x="1727" y="2132"/>
                    <a:pt x="1227" y="2132"/>
                  </a:cubicBezTo>
                  <a:cubicBezTo>
                    <a:pt x="739" y="2132"/>
                    <a:pt x="334" y="1727"/>
                    <a:pt x="334" y="1239"/>
                  </a:cubicBezTo>
                  <a:cubicBezTo>
                    <a:pt x="334" y="739"/>
                    <a:pt x="739" y="346"/>
                    <a:pt x="1227" y="346"/>
                  </a:cubicBezTo>
                  <a:close/>
                  <a:moveTo>
                    <a:pt x="1227" y="1"/>
                  </a:moveTo>
                  <a:cubicBezTo>
                    <a:pt x="548" y="1"/>
                    <a:pt x="0" y="548"/>
                    <a:pt x="0" y="1239"/>
                  </a:cubicBezTo>
                  <a:cubicBezTo>
                    <a:pt x="0" y="1917"/>
                    <a:pt x="548" y="2465"/>
                    <a:pt x="1227" y="2465"/>
                  </a:cubicBezTo>
                  <a:cubicBezTo>
                    <a:pt x="1917" y="2465"/>
                    <a:pt x="2465" y="1917"/>
                    <a:pt x="2465" y="1239"/>
                  </a:cubicBezTo>
                  <a:cubicBezTo>
                    <a:pt x="2465" y="548"/>
                    <a:pt x="1905" y="1"/>
                    <a:pt x="12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5" name="Google Shape;9845;p78"/>
            <p:cNvSpPr/>
            <p:nvPr/>
          </p:nvSpPr>
          <p:spPr>
            <a:xfrm>
              <a:off x="8012202" y="2189575"/>
              <a:ext cx="134917" cy="89690"/>
            </a:xfrm>
            <a:custGeom>
              <a:avLst/>
              <a:gdLst/>
              <a:ahLst/>
              <a:cxnLst/>
              <a:rect l="l" t="t" r="r" b="b"/>
              <a:pathLst>
                <a:path w="4239" h="2818" extrusionOk="0">
                  <a:moveTo>
                    <a:pt x="2107" y="0"/>
                  </a:moveTo>
                  <a:cubicBezTo>
                    <a:pt x="2024" y="0"/>
                    <a:pt x="1953" y="71"/>
                    <a:pt x="1953" y="167"/>
                  </a:cubicBezTo>
                  <a:lnTo>
                    <a:pt x="1953" y="1417"/>
                  </a:lnTo>
                  <a:lnTo>
                    <a:pt x="1072" y="1417"/>
                  </a:lnTo>
                  <a:cubicBezTo>
                    <a:pt x="822" y="1417"/>
                    <a:pt x="583" y="1560"/>
                    <a:pt x="464" y="1786"/>
                  </a:cubicBezTo>
                  <a:lnTo>
                    <a:pt x="48" y="2560"/>
                  </a:lnTo>
                  <a:cubicBezTo>
                    <a:pt x="0" y="2631"/>
                    <a:pt x="24" y="2738"/>
                    <a:pt x="119" y="2786"/>
                  </a:cubicBezTo>
                  <a:cubicBezTo>
                    <a:pt x="143" y="2798"/>
                    <a:pt x="167" y="2798"/>
                    <a:pt x="191" y="2798"/>
                  </a:cubicBezTo>
                  <a:cubicBezTo>
                    <a:pt x="250" y="2798"/>
                    <a:pt x="310" y="2774"/>
                    <a:pt x="345" y="2715"/>
                  </a:cubicBezTo>
                  <a:lnTo>
                    <a:pt x="762" y="1941"/>
                  </a:lnTo>
                  <a:cubicBezTo>
                    <a:pt x="822" y="1822"/>
                    <a:pt x="953" y="1738"/>
                    <a:pt x="1083" y="1738"/>
                  </a:cubicBezTo>
                  <a:lnTo>
                    <a:pt x="3167" y="1738"/>
                  </a:lnTo>
                  <a:cubicBezTo>
                    <a:pt x="3298" y="1738"/>
                    <a:pt x="3417" y="1822"/>
                    <a:pt x="3500" y="1941"/>
                  </a:cubicBezTo>
                  <a:lnTo>
                    <a:pt x="3917" y="2727"/>
                  </a:lnTo>
                  <a:cubicBezTo>
                    <a:pt x="3943" y="2778"/>
                    <a:pt x="4006" y="2817"/>
                    <a:pt x="4066" y="2817"/>
                  </a:cubicBezTo>
                  <a:cubicBezTo>
                    <a:pt x="4089" y="2817"/>
                    <a:pt x="4112" y="2811"/>
                    <a:pt x="4131" y="2798"/>
                  </a:cubicBezTo>
                  <a:cubicBezTo>
                    <a:pt x="4215" y="2774"/>
                    <a:pt x="4239" y="2667"/>
                    <a:pt x="4191" y="2572"/>
                  </a:cubicBezTo>
                  <a:lnTo>
                    <a:pt x="3774" y="1786"/>
                  </a:lnTo>
                  <a:cubicBezTo>
                    <a:pt x="3655" y="1560"/>
                    <a:pt x="3417" y="1417"/>
                    <a:pt x="3155" y="1417"/>
                  </a:cubicBezTo>
                  <a:lnTo>
                    <a:pt x="2274" y="1417"/>
                  </a:lnTo>
                  <a:lnTo>
                    <a:pt x="2274" y="167"/>
                  </a:lnTo>
                  <a:cubicBezTo>
                    <a:pt x="2274" y="71"/>
                    <a:pt x="2203" y="0"/>
                    <a:pt x="2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6" name="Google Shape;9846;p78"/>
            <p:cNvSpPr/>
            <p:nvPr/>
          </p:nvSpPr>
          <p:spPr>
            <a:xfrm>
              <a:off x="8099346" y="2059973"/>
              <a:ext cx="119385" cy="56016"/>
            </a:xfrm>
            <a:custGeom>
              <a:avLst/>
              <a:gdLst/>
              <a:ahLst/>
              <a:cxnLst/>
              <a:rect l="l" t="t" r="r" b="b"/>
              <a:pathLst>
                <a:path w="3751" h="1760" extrusionOk="0">
                  <a:moveTo>
                    <a:pt x="1870" y="0"/>
                  </a:moveTo>
                  <a:cubicBezTo>
                    <a:pt x="1786" y="0"/>
                    <a:pt x="1715" y="72"/>
                    <a:pt x="1715" y="155"/>
                  </a:cubicBezTo>
                  <a:lnTo>
                    <a:pt x="1715" y="714"/>
                  </a:lnTo>
                  <a:lnTo>
                    <a:pt x="774" y="714"/>
                  </a:lnTo>
                  <a:cubicBezTo>
                    <a:pt x="584" y="714"/>
                    <a:pt x="405" y="810"/>
                    <a:pt x="310" y="988"/>
                  </a:cubicBezTo>
                  <a:lnTo>
                    <a:pt x="48" y="1512"/>
                  </a:lnTo>
                  <a:cubicBezTo>
                    <a:pt x="0" y="1584"/>
                    <a:pt x="24" y="1691"/>
                    <a:pt x="120" y="1738"/>
                  </a:cubicBezTo>
                  <a:cubicBezTo>
                    <a:pt x="141" y="1753"/>
                    <a:pt x="167" y="1760"/>
                    <a:pt x="192" y="1760"/>
                  </a:cubicBezTo>
                  <a:cubicBezTo>
                    <a:pt x="251" y="1760"/>
                    <a:pt x="313" y="1725"/>
                    <a:pt x="346" y="1667"/>
                  </a:cubicBezTo>
                  <a:lnTo>
                    <a:pt x="608" y="1143"/>
                  </a:lnTo>
                  <a:cubicBezTo>
                    <a:pt x="643" y="1084"/>
                    <a:pt x="715" y="1036"/>
                    <a:pt x="774" y="1036"/>
                  </a:cubicBezTo>
                  <a:lnTo>
                    <a:pt x="2977" y="1036"/>
                  </a:lnTo>
                  <a:cubicBezTo>
                    <a:pt x="3048" y="1036"/>
                    <a:pt x="3108" y="1084"/>
                    <a:pt x="3144" y="1143"/>
                  </a:cubicBezTo>
                  <a:lnTo>
                    <a:pt x="3406" y="1667"/>
                  </a:lnTo>
                  <a:cubicBezTo>
                    <a:pt x="3441" y="1727"/>
                    <a:pt x="3501" y="1750"/>
                    <a:pt x="3560" y="1750"/>
                  </a:cubicBezTo>
                  <a:cubicBezTo>
                    <a:pt x="3584" y="1750"/>
                    <a:pt x="3620" y="1750"/>
                    <a:pt x="3632" y="1738"/>
                  </a:cubicBezTo>
                  <a:cubicBezTo>
                    <a:pt x="3715" y="1691"/>
                    <a:pt x="3751" y="1584"/>
                    <a:pt x="3703" y="1512"/>
                  </a:cubicBezTo>
                  <a:lnTo>
                    <a:pt x="3441" y="988"/>
                  </a:lnTo>
                  <a:cubicBezTo>
                    <a:pt x="3346" y="810"/>
                    <a:pt x="3168" y="714"/>
                    <a:pt x="2977" y="714"/>
                  </a:cubicBezTo>
                  <a:lnTo>
                    <a:pt x="2036" y="714"/>
                  </a:lnTo>
                  <a:lnTo>
                    <a:pt x="2036" y="155"/>
                  </a:lnTo>
                  <a:cubicBezTo>
                    <a:pt x="2036" y="72"/>
                    <a:pt x="1965" y="0"/>
                    <a:pt x="18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47" name="Google Shape;9847;p78"/>
            <p:cNvSpPr/>
            <p:nvPr/>
          </p:nvSpPr>
          <p:spPr>
            <a:xfrm>
              <a:off x="8170194" y="2189925"/>
              <a:ext cx="135331" cy="89849"/>
            </a:xfrm>
            <a:custGeom>
              <a:avLst/>
              <a:gdLst/>
              <a:ahLst/>
              <a:cxnLst/>
              <a:rect l="l" t="t" r="r" b="b"/>
              <a:pathLst>
                <a:path w="4252" h="2823" extrusionOk="0">
                  <a:moveTo>
                    <a:pt x="2132" y="1"/>
                  </a:moveTo>
                  <a:cubicBezTo>
                    <a:pt x="2049" y="1"/>
                    <a:pt x="1965" y="84"/>
                    <a:pt x="1965" y="168"/>
                  </a:cubicBezTo>
                  <a:lnTo>
                    <a:pt x="1965" y="1418"/>
                  </a:lnTo>
                  <a:lnTo>
                    <a:pt x="1096" y="1418"/>
                  </a:lnTo>
                  <a:cubicBezTo>
                    <a:pt x="834" y="1418"/>
                    <a:pt x="596" y="1573"/>
                    <a:pt x="465" y="1787"/>
                  </a:cubicBezTo>
                  <a:lnTo>
                    <a:pt x="49" y="2585"/>
                  </a:lnTo>
                  <a:cubicBezTo>
                    <a:pt x="1" y="2656"/>
                    <a:pt x="37" y="2763"/>
                    <a:pt x="120" y="2799"/>
                  </a:cubicBezTo>
                  <a:cubicBezTo>
                    <a:pt x="148" y="2815"/>
                    <a:pt x="177" y="2823"/>
                    <a:pt x="205" y="2823"/>
                  </a:cubicBezTo>
                  <a:cubicBezTo>
                    <a:pt x="262" y="2823"/>
                    <a:pt x="314" y="2791"/>
                    <a:pt x="346" y="2727"/>
                  </a:cubicBezTo>
                  <a:lnTo>
                    <a:pt x="763" y="1942"/>
                  </a:lnTo>
                  <a:cubicBezTo>
                    <a:pt x="822" y="1823"/>
                    <a:pt x="953" y="1751"/>
                    <a:pt x="1096" y="1751"/>
                  </a:cubicBezTo>
                  <a:lnTo>
                    <a:pt x="3180" y="1751"/>
                  </a:lnTo>
                  <a:cubicBezTo>
                    <a:pt x="3311" y="1751"/>
                    <a:pt x="3430" y="1823"/>
                    <a:pt x="3501" y="1942"/>
                  </a:cubicBezTo>
                  <a:lnTo>
                    <a:pt x="3918" y="2716"/>
                  </a:lnTo>
                  <a:cubicBezTo>
                    <a:pt x="3954" y="2775"/>
                    <a:pt x="4013" y="2799"/>
                    <a:pt x="4073" y="2799"/>
                  </a:cubicBezTo>
                  <a:cubicBezTo>
                    <a:pt x="4097" y="2799"/>
                    <a:pt x="4132" y="2799"/>
                    <a:pt x="4144" y="2787"/>
                  </a:cubicBezTo>
                  <a:cubicBezTo>
                    <a:pt x="4216" y="2763"/>
                    <a:pt x="4251" y="2656"/>
                    <a:pt x="4204" y="2561"/>
                  </a:cubicBezTo>
                  <a:lnTo>
                    <a:pt x="3787" y="1787"/>
                  </a:lnTo>
                  <a:cubicBezTo>
                    <a:pt x="3668" y="1573"/>
                    <a:pt x="3430" y="1418"/>
                    <a:pt x="3180" y="1418"/>
                  </a:cubicBezTo>
                  <a:lnTo>
                    <a:pt x="2299" y="1418"/>
                  </a:lnTo>
                  <a:lnTo>
                    <a:pt x="2299" y="168"/>
                  </a:lnTo>
                  <a:cubicBezTo>
                    <a:pt x="2299" y="84"/>
                    <a:pt x="2227" y="1"/>
                    <a:pt x="21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848" name="Google Shape;9848;p78"/>
          <p:cNvSpPr/>
          <p:nvPr/>
        </p:nvSpPr>
        <p:spPr>
          <a:xfrm>
            <a:off x="2941810" y="3621810"/>
            <a:ext cx="496212" cy="496212"/>
          </a:xfrm>
          <a:custGeom>
            <a:avLst/>
            <a:gdLst/>
            <a:ahLst/>
            <a:cxnLst/>
            <a:rect l="l" t="t" r="r" b="b"/>
            <a:pathLst>
              <a:path w="11693" h="11693" extrusionOk="0">
                <a:moveTo>
                  <a:pt x="10252" y="584"/>
                </a:moveTo>
                <a:lnTo>
                  <a:pt x="10252" y="1263"/>
                </a:lnTo>
                <a:cubicBezTo>
                  <a:pt x="10252" y="1358"/>
                  <a:pt x="10323" y="1429"/>
                  <a:pt x="10406" y="1429"/>
                </a:cubicBezTo>
                <a:lnTo>
                  <a:pt x="11097" y="1429"/>
                </a:lnTo>
                <a:lnTo>
                  <a:pt x="9609" y="2918"/>
                </a:lnTo>
                <a:lnTo>
                  <a:pt x="9001" y="2918"/>
                </a:lnTo>
                <a:lnTo>
                  <a:pt x="9978" y="1941"/>
                </a:lnTo>
                <a:cubicBezTo>
                  <a:pt x="10037" y="1882"/>
                  <a:pt x="10037" y="1751"/>
                  <a:pt x="9978" y="1691"/>
                </a:cubicBezTo>
                <a:cubicBezTo>
                  <a:pt x="9948" y="1667"/>
                  <a:pt x="9903" y="1656"/>
                  <a:pt x="9859" y="1656"/>
                </a:cubicBezTo>
                <a:cubicBezTo>
                  <a:pt x="9814" y="1656"/>
                  <a:pt x="9769" y="1667"/>
                  <a:pt x="9740" y="1691"/>
                </a:cubicBezTo>
                <a:lnTo>
                  <a:pt x="8763" y="2679"/>
                </a:lnTo>
                <a:lnTo>
                  <a:pt x="8763" y="2072"/>
                </a:lnTo>
                <a:lnTo>
                  <a:pt x="10252" y="584"/>
                </a:lnTo>
                <a:close/>
                <a:moveTo>
                  <a:pt x="4739" y="2537"/>
                </a:moveTo>
                <a:cubicBezTo>
                  <a:pt x="5894" y="2537"/>
                  <a:pt x="6942" y="2977"/>
                  <a:pt x="7739" y="3703"/>
                </a:cubicBezTo>
                <a:lnTo>
                  <a:pt x="4620" y="6811"/>
                </a:lnTo>
                <a:cubicBezTo>
                  <a:pt x="4560" y="6870"/>
                  <a:pt x="4560" y="7001"/>
                  <a:pt x="4620" y="7049"/>
                </a:cubicBezTo>
                <a:cubicBezTo>
                  <a:pt x="4656" y="7085"/>
                  <a:pt x="4703" y="7097"/>
                  <a:pt x="4739" y="7097"/>
                </a:cubicBezTo>
                <a:cubicBezTo>
                  <a:pt x="4787" y="7097"/>
                  <a:pt x="4834" y="7085"/>
                  <a:pt x="4858" y="7049"/>
                </a:cubicBezTo>
                <a:lnTo>
                  <a:pt x="5632" y="6275"/>
                </a:lnTo>
                <a:cubicBezTo>
                  <a:pt x="5775" y="6478"/>
                  <a:pt x="5846" y="6692"/>
                  <a:pt x="5846" y="6930"/>
                </a:cubicBezTo>
                <a:cubicBezTo>
                  <a:pt x="5846" y="7549"/>
                  <a:pt x="5358" y="8037"/>
                  <a:pt x="4739" y="8037"/>
                </a:cubicBezTo>
                <a:cubicBezTo>
                  <a:pt x="4132" y="8037"/>
                  <a:pt x="3644" y="7549"/>
                  <a:pt x="3644" y="6930"/>
                </a:cubicBezTo>
                <a:cubicBezTo>
                  <a:pt x="3644" y="6323"/>
                  <a:pt x="4132" y="5835"/>
                  <a:pt x="4739" y="5835"/>
                </a:cubicBezTo>
                <a:cubicBezTo>
                  <a:pt x="4822" y="5835"/>
                  <a:pt x="4882" y="5835"/>
                  <a:pt x="4953" y="5847"/>
                </a:cubicBezTo>
                <a:cubicBezTo>
                  <a:pt x="4962" y="5848"/>
                  <a:pt x="4970" y="5848"/>
                  <a:pt x="4979" y="5848"/>
                </a:cubicBezTo>
                <a:cubicBezTo>
                  <a:pt x="5055" y="5848"/>
                  <a:pt x="5133" y="5801"/>
                  <a:pt x="5144" y="5716"/>
                </a:cubicBezTo>
                <a:cubicBezTo>
                  <a:pt x="5156" y="5620"/>
                  <a:pt x="5096" y="5537"/>
                  <a:pt x="5013" y="5525"/>
                </a:cubicBezTo>
                <a:cubicBezTo>
                  <a:pt x="4918" y="5513"/>
                  <a:pt x="4834" y="5489"/>
                  <a:pt x="4739" y="5489"/>
                </a:cubicBezTo>
                <a:cubicBezTo>
                  <a:pt x="3941" y="5489"/>
                  <a:pt x="3298" y="6144"/>
                  <a:pt x="3298" y="6942"/>
                </a:cubicBezTo>
                <a:cubicBezTo>
                  <a:pt x="3298" y="7740"/>
                  <a:pt x="3953" y="8383"/>
                  <a:pt x="4739" y="8383"/>
                </a:cubicBezTo>
                <a:cubicBezTo>
                  <a:pt x="5549" y="8383"/>
                  <a:pt x="6192" y="7728"/>
                  <a:pt x="6192" y="6942"/>
                </a:cubicBezTo>
                <a:cubicBezTo>
                  <a:pt x="6192" y="6609"/>
                  <a:pt x="6084" y="6299"/>
                  <a:pt x="5870" y="6049"/>
                </a:cubicBezTo>
                <a:lnTo>
                  <a:pt x="6406" y="5513"/>
                </a:lnTo>
                <a:cubicBezTo>
                  <a:pt x="6751" y="5906"/>
                  <a:pt x="6942" y="6418"/>
                  <a:pt x="6942" y="6942"/>
                </a:cubicBezTo>
                <a:cubicBezTo>
                  <a:pt x="6942" y="8156"/>
                  <a:pt x="5965" y="9133"/>
                  <a:pt x="4739" y="9133"/>
                </a:cubicBezTo>
                <a:cubicBezTo>
                  <a:pt x="3525" y="9133"/>
                  <a:pt x="2536" y="8156"/>
                  <a:pt x="2536" y="6942"/>
                </a:cubicBezTo>
                <a:cubicBezTo>
                  <a:pt x="2536" y="5716"/>
                  <a:pt x="3525" y="4739"/>
                  <a:pt x="4739" y="4739"/>
                </a:cubicBezTo>
                <a:cubicBezTo>
                  <a:pt x="5120" y="4739"/>
                  <a:pt x="5477" y="4823"/>
                  <a:pt x="5787" y="5001"/>
                </a:cubicBezTo>
                <a:cubicBezTo>
                  <a:pt x="5812" y="5016"/>
                  <a:pt x="5840" y="5022"/>
                  <a:pt x="5868" y="5022"/>
                </a:cubicBezTo>
                <a:cubicBezTo>
                  <a:pt x="5930" y="5022"/>
                  <a:pt x="5992" y="4988"/>
                  <a:pt x="6025" y="4930"/>
                </a:cubicBezTo>
                <a:cubicBezTo>
                  <a:pt x="6073" y="4834"/>
                  <a:pt x="6037" y="4739"/>
                  <a:pt x="5953" y="4692"/>
                </a:cubicBezTo>
                <a:cubicBezTo>
                  <a:pt x="5572" y="4501"/>
                  <a:pt x="5156" y="4370"/>
                  <a:pt x="4739" y="4370"/>
                </a:cubicBezTo>
                <a:cubicBezTo>
                  <a:pt x="3346" y="4370"/>
                  <a:pt x="2203" y="5525"/>
                  <a:pt x="2203" y="6918"/>
                </a:cubicBezTo>
                <a:cubicBezTo>
                  <a:pt x="2203" y="8323"/>
                  <a:pt x="3346" y="9466"/>
                  <a:pt x="4739" y="9466"/>
                </a:cubicBezTo>
                <a:cubicBezTo>
                  <a:pt x="6144" y="9466"/>
                  <a:pt x="7287" y="8323"/>
                  <a:pt x="7287" y="6918"/>
                </a:cubicBezTo>
                <a:cubicBezTo>
                  <a:pt x="7287" y="6299"/>
                  <a:pt x="7061" y="5716"/>
                  <a:pt x="6668" y="5239"/>
                </a:cubicBezTo>
                <a:lnTo>
                  <a:pt x="7204" y="4704"/>
                </a:lnTo>
                <a:cubicBezTo>
                  <a:pt x="7751" y="5311"/>
                  <a:pt x="8049" y="6085"/>
                  <a:pt x="8049" y="6918"/>
                </a:cubicBezTo>
                <a:cubicBezTo>
                  <a:pt x="8049" y="8740"/>
                  <a:pt x="6561" y="10228"/>
                  <a:pt x="4739" y="10228"/>
                </a:cubicBezTo>
                <a:cubicBezTo>
                  <a:pt x="2929" y="10228"/>
                  <a:pt x="1441" y="8740"/>
                  <a:pt x="1441" y="6918"/>
                </a:cubicBezTo>
                <a:cubicBezTo>
                  <a:pt x="1441" y="5108"/>
                  <a:pt x="2929" y="3620"/>
                  <a:pt x="4739" y="3620"/>
                </a:cubicBezTo>
                <a:cubicBezTo>
                  <a:pt x="5382" y="3620"/>
                  <a:pt x="5989" y="3799"/>
                  <a:pt x="6525" y="4132"/>
                </a:cubicBezTo>
                <a:cubicBezTo>
                  <a:pt x="6558" y="4151"/>
                  <a:pt x="6594" y="4161"/>
                  <a:pt x="6628" y="4161"/>
                </a:cubicBezTo>
                <a:cubicBezTo>
                  <a:pt x="6679" y="4161"/>
                  <a:pt x="6727" y="4139"/>
                  <a:pt x="6763" y="4096"/>
                </a:cubicBezTo>
                <a:cubicBezTo>
                  <a:pt x="6811" y="4025"/>
                  <a:pt x="6799" y="3918"/>
                  <a:pt x="6727" y="3858"/>
                </a:cubicBezTo>
                <a:cubicBezTo>
                  <a:pt x="6144" y="3477"/>
                  <a:pt x="5453" y="3275"/>
                  <a:pt x="4763" y="3275"/>
                </a:cubicBezTo>
                <a:cubicBezTo>
                  <a:pt x="2751" y="3275"/>
                  <a:pt x="1108" y="4918"/>
                  <a:pt x="1108" y="6918"/>
                </a:cubicBezTo>
                <a:cubicBezTo>
                  <a:pt x="1108" y="8930"/>
                  <a:pt x="2751" y="10573"/>
                  <a:pt x="4763" y="10573"/>
                </a:cubicBezTo>
                <a:cubicBezTo>
                  <a:pt x="6763" y="10573"/>
                  <a:pt x="8406" y="8930"/>
                  <a:pt x="8406" y="6918"/>
                </a:cubicBezTo>
                <a:cubicBezTo>
                  <a:pt x="8406" y="6013"/>
                  <a:pt x="8061" y="5132"/>
                  <a:pt x="7454" y="4465"/>
                </a:cubicBezTo>
                <a:lnTo>
                  <a:pt x="7989" y="3930"/>
                </a:lnTo>
                <a:cubicBezTo>
                  <a:pt x="8704" y="4739"/>
                  <a:pt x="9144" y="5775"/>
                  <a:pt x="9144" y="6942"/>
                </a:cubicBezTo>
                <a:cubicBezTo>
                  <a:pt x="9144" y="9359"/>
                  <a:pt x="7168" y="11347"/>
                  <a:pt x="4739" y="11347"/>
                </a:cubicBezTo>
                <a:cubicBezTo>
                  <a:pt x="2322" y="11347"/>
                  <a:pt x="334" y="9359"/>
                  <a:pt x="334" y="6942"/>
                </a:cubicBezTo>
                <a:cubicBezTo>
                  <a:pt x="334" y="4513"/>
                  <a:pt x="2322" y="2537"/>
                  <a:pt x="4739" y="2537"/>
                </a:cubicBezTo>
                <a:close/>
                <a:moveTo>
                  <a:pt x="10403" y="1"/>
                </a:moveTo>
                <a:cubicBezTo>
                  <a:pt x="10360" y="1"/>
                  <a:pt x="10315" y="16"/>
                  <a:pt x="10275" y="48"/>
                </a:cubicBezTo>
                <a:lnTo>
                  <a:pt x="8466" y="1882"/>
                </a:lnTo>
                <a:cubicBezTo>
                  <a:pt x="8430" y="1906"/>
                  <a:pt x="8418" y="1953"/>
                  <a:pt x="8418" y="1989"/>
                </a:cubicBezTo>
                <a:lnTo>
                  <a:pt x="8418" y="3025"/>
                </a:lnTo>
                <a:lnTo>
                  <a:pt x="7978" y="3465"/>
                </a:lnTo>
                <a:cubicBezTo>
                  <a:pt x="7120" y="2679"/>
                  <a:pt x="5989" y="2203"/>
                  <a:pt x="4739" y="2203"/>
                </a:cubicBezTo>
                <a:cubicBezTo>
                  <a:pt x="2120" y="2203"/>
                  <a:pt x="0" y="4334"/>
                  <a:pt x="0" y="6954"/>
                </a:cubicBezTo>
                <a:cubicBezTo>
                  <a:pt x="0" y="9573"/>
                  <a:pt x="2120" y="11692"/>
                  <a:pt x="4739" y="11692"/>
                </a:cubicBezTo>
                <a:cubicBezTo>
                  <a:pt x="7358" y="11692"/>
                  <a:pt x="9490" y="9573"/>
                  <a:pt x="9490" y="6954"/>
                </a:cubicBezTo>
                <a:cubicBezTo>
                  <a:pt x="9490" y="5704"/>
                  <a:pt x="9013" y="4573"/>
                  <a:pt x="8228" y="3715"/>
                </a:cubicBezTo>
                <a:lnTo>
                  <a:pt x="8668" y="3275"/>
                </a:lnTo>
                <a:lnTo>
                  <a:pt x="9704" y="3275"/>
                </a:lnTo>
                <a:cubicBezTo>
                  <a:pt x="9740" y="3275"/>
                  <a:pt x="9787" y="3263"/>
                  <a:pt x="9823" y="3227"/>
                </a:cubicBezTo>
                <a:lnTo>
                  <a:pt x="11645" y="1394"/>
                </a:lnTo>
                <a:cubicBezTo>
                  <a:pt x="11680" y="1346"/>
                  <a:pt x="11692" y="1263"/>
                  <a:pt x="11668" y="1203"/>
                </a:cubicBezTo>
                <a:cubicBezTo>
                  <a:pt x="11633" y="1144"/>
                  <a:pt x="11573" y="1096"/>
                  <a:pt x="11502" y="1096"/>
                </a:cubicBezTo>
                <a:lnTo>
                  <a:pt x="10573" y="1096"/>
                </a:lnTo>
                <a:lnTo>
                  <a:pt x="10573" y="179"/>
                </a:lnTo>
                <a:cubicBezTo>
                  <a:pt x="10573" y="108"/>
                  <a:pt x="10537" y="48"/>
                  <a:pt x="10466" y="12"/>
                </a:cubicBezTo>
                <a:cubicBezTo>
                  <a:pt x="10446" y="5"/>
                  <a:pt x="10425" y="1"/>
                  <a:pt x="10403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849" name="Google Shape;9849;p78"/>
          <p:cNvGrpSpPr/>
          <p:nvPr/>
        </p:nvGrpSpPr>
        <p:grpSpPr>
          <a:xfrm>
            <a:off x="1139015" y="3646084"/>
            <a:ext cx="503299" cy="447664"/>
            <a:chOff x="854261" y="2908813"/>
            <a:chExt cx="377474" cy="335748"/>
          </a:xfrm>
          <a:solidFill>
            <a:schemeClr val="tx1"/>
          </a:solidFill>
        </p:grpSpPr>
        <p:sp>
          <p:nvSpPr>
            <p:cNvPr id="9850" name="Google Shape;9850;p78"/>
            <p:cNvSpPr/>
            <p:nvPr/>
          </p:nvSpPr>
          <p:spPr>
            <a:xfrm>
              <a:off x="896337" y="3079695"/>
              <a:ext cx="47391" cy="17091"/>
            </a:xfrm>
            <a:custGeom>
              <a:avLst/>
              <a:gdLst/>
              <a:ahLst/>
              <a:cxnLst/>
              <a:rect l="l" t="t" r="r" b="b"/>
              <a:pathLst>
                <a:path w="1489" h="537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381" y="358"/>
                    <a:pt x="941" y="382"/>
                    <a:pt x="1227" y="525"/>
                  </a:cubicBezTo>
                  <a:cubicBezTo>
                    <a:pt x="1251" y="537"/>
                    <a:pt x="1274" y="537"/>
                    <a:pt x="1298" y="537"/>
                  </a:cubicBezTo>
                  <a:cubicBezTo>
                    <a:pt x="1358" y="537"/>
                    <a:pt x="1417" y="501"/>
                    <a:pt x="1453" y="441"/>
                  </a:cubicBezTo>
                  <a:cubicBezTo>
                    <a:pt x="1489" y="358"/>
                    <a:pt x="1465" y="251"/>
                    <a:pt x="1370" y="203"/>
                  </a:cubicBezTo>
                  <a:cubicBezTo>
                    <a:pt x="977" y="1"/>
                    <a:pt x="215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1" name="Google Shape;9851;p78"/>
            <p:cNvSpPr/>
            <p:nvPr/>
          </p:nvSpPr>
          <p:spPr>
            <a:xfrm>
              <a:off x="878514" y="3191855"/>
              <a:ext cx="11426" cy="52706"/>
            </a:xfrm>
            <a:custGeom>
              <a:avLst/>
              <a:gdLst/>
              <a:ahLst/>
              <a:cxnLst/>
              <a:rect l="l" t="t" r="r" b="b"/>
              <a:pathLst>
                <a:path w="359" h="1656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lnTo>
                    <a:pt x="1" y="1477"/>
                  </a:lnTo>
                  <a:cubicBezTo>
                    <a:pt x="1" y="1561"/>
                    <a:pt x="72" y="1656"/>
                    <a:pt x="179" y="1656"/>
                  </a:cubicBezTo>
                  <a:cubicBezTo>
                    <a:pt x="287" y="1656"/>
                    <a:pt x="358" y="1585"/>
                    <a:pt x="358" y="1477"/>
                  </a:cubicBezTo>
                  <a:lnTo>
                    <a:pt x="358" y="180"/>
                  </a:lnTo>
                  <a:cubicBezTo>
                    <a:pt x="358" y="72"/>
                    <a:pt x="287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2" name="Google Shape;9852;p78"/>
            <p:cNvSpPr/>
            <p:nvPr/>
          </p:nvSpPr>
          <p:spPr>
            <a:xfrm>
              <a:off x="854261" y="3050159"/>
              <a:ext cx="219451" cy="194052"/>
            </a:xfrm>
            <a:custGeom>
              <a:avLst/>
              <a:gdLst/>
              <a:ahLst/>
              <a:cxnLst/>
              <a:rect l="l" t="t" r="r" b="b"/>
              <a:pathLst>
                <a:path w="6895" h="6097" extrusionOk="0">
                  <a:moveTo>
                    <a:pt x="6406" y="679"/>
                  </a:moveTo>
                  <a:lnTo>
                    <a:pt x="6466" y="929"/>
                  </a:lnTo>
                  <a:cubicBezTo>
                    <a:pt x="6490" y="1000"/>
                    <a:pt x="6478" y="1072"/>
                    <a:pt x="6418" y="1119"/>
                  </a:cubicBezTo>
                  <a:lnTo>
                    <a:pt x="6311" y="1226"/>
                  </a:lnTo>
                  <a:lnTo>
                    <a:pt x="6073" y="988"/>
                  </a:lnTo>
                  <a:lnTo>
                    <a:pt x="6406" y="679"/>
                  </a:lnTo>
                  <a:close/>
                  <a:moveTo>
                    <a:pt x="3192" y="345"/>
                  </a:moveTo>
                  <a:lnTo>
                    <a:pt x="3192" y="1060"/>
                  </a:lnTo>
                  <a:cubicBezTo>
                    <a:pt x="3192" y="1179"/>
                    <a:pt x="3156" y="1298"/>
                    <a:pt x="3108" y="1405"/>
                  </a:cubicBezTo>
                  <a:lnTo>
                    <a:pt x="3025" y="1584"/>
                  </a:lnTo>
                  <a:cubicBezTo>
                    <a:pt x="3013" y="1607"/>
                    <a:pt x="3013" y="1619"/>
                    <a:pt x="3013" y="1655"/>
                  </a:cubicBezTo>
                  <a:lnTo>
                    <a:pt x="3013" y="2024"/>
                  </a:lnTo>
                  <a:cubicBezTo>
                    <a:pt x="2989" y="2286"/>
                    <a:pt x="2894" y="2524"/>
                    <a:pt x="2715" y="2703"/>
                  </a:cubicBezTo>
                  <a:cubicBezTo>
                    <a:pt x="2537" y="2881"/>
                    <a:pt x="2275" y="2965"/>
                    <a:pt x="2025" y="2965"/>
                  </a:cubicBezTo>
                  <a:cubicBezTo>
                    <a:pt x="1525" y="2953"/>
                    <a:pt x="1120" y="2500"/>
                    <a:pt x="1120" y="1988"/>
                  </a:cubicBezTo>
                  <a:lnTo>
                    <a:pt x="1120" y="1655"/>
                  </a:lnTo>
                  <a:cubicBezTo>
                    <a:pt x="1120" y="1619"/>
                    <a:pt x="1120" y="1596"/>
                    <a:pt x="1108" y="1584"/>
                  </a:cubicBezTo>
                  <a:lnTo>
                    <a:pt x="1001" y="1369"/>
                  </a:lnTo>
                  <a:cubicBezTo>
                    <a:pt x="953" y="1298"/>
                    <a:pt x="941" y="1203"/>
                    <a:pt x="941" y="1119"/>
                  </a:cubicBezTo>
                  <a:lnTo>
                    <a:pt x="941" y="1107"/>
                  </a:lnTo>
                  <a:cubicBezTo>
                    <a:pt x="941" y="691"/>
                    <a:pt x="1287" y="345"/>
                    <a:pt x="1703" y="345"/>
                  </a:cubicBezTo>
                  <a:close/>
                  <a:moveTo>
                    <a:pt x="2442" y="3227"/>
                  </a:moveTo>
                  <a:cubicBezTo>
                    <a:pt x="2454" y="3298"/>
                    <a:pt x="2477" y="3334"/>
                    <a:pt x="2489" y="3381"/>
                  </a:cubicBezTo>
                  <a:lnTo>
                    <a:pt x="2323" y="3548"/>
                  </a:lnTo>
                  <a:cubicBezTo>
                    <a:pt x="2251" y="3620"/>
                    <a:pt x="2156" y="3655"/>
                    <a:pt x="2059" y="3655"/>
                  </a:cubicBezTo>
                  <a:cubicBezTo>
                    <a:pt x="1962" y="3655"/>
                    <a:pt x="1864" y="3620"/>
                    <a:pt x="1787" y="3548"/>
                  </a:cubicBezTo>
                  <a:lnTo>
                    <a:pt x="1644" y="3393"/>
                  </a:lnTo>
                  <a:cubicBezTo>
                    <a:pt x="1656" y="3358"/>
                    <a:pt x="1668" y="3286"/>
                    <a:pt x="1668" y="3227"/>
                  </a:cubicBezTo>
                  <a:cubicBezTo>
                    <a:pt x="1775" y="3262"/>
                    <a:pt x="1894" y="3286"/>
                    <a:pt x="2013" y="3286"/>
                  </a:cubicBezTo>
                  <a:lnTo>
                    <a:pt x="2061" y="3286"/>
                  </a:lnTo>
                  <a:cubicBezTo>
                    <a:pt x="2192" y="3286"/>
                    <a:pt x="2323" y="3274"/>
                    <a:pt x="2442" y="3227"/>
                  </a:cubicBezTo>
                  <a:close/>
                  <a:moveTo>
                    <a:pt x="1680" y="0"/>
                  </a:moveTo>
                  <a:cubicBezTo>
                    <a:pt x="1072" y="0"/>
                    <a:pt x="584" y="500"/>
                    <a:pt x="584" y="1107"/>
                  </a:cubicBezTo>
                  <a:lnTo>
                    <a:pt x="584" y="1119"/>
                  </a:lnTo>
                  <a:cubicBezTo>
                    <a:pt x="584" y="1250"/>
                    <a:pt x="608" y="1405"/>
                    <a:pt x="668" y="1524"/>
                  </a:cubicBezTo>
                  <a:lnTo>
                    <a:pt x="763" y="1703"/>
                  </a:lnTo>
                  <a:lnTo>
                    <a:pt x="763" y="1988"/>
                  </a:lnTo>
                  <a:cubicBezTo>
                    <a:pt x="763" y="2429"/>
                    <a:pt x="977" y="2834"/>
                    <a:pt x="1311" y="3072"/>
                  </a:cubicBezTo>
                  <a:lnTo>
                    <a:pt x="1311" y="3215"/>
                  </a:lnTo>
                  <a:cubicBezTo>
                    <a:pt x="1311" y="3310"/>
                    <a:pt x="1251" y="3381"/>
                    <a:pt x="1156" y="3417"/>
                  </a:cubicBezTo>
                  <a:lnTo>
                    <a:pt x="537" y="3596"/>
                  </a:lnTo>
                  <a:cubicBezTo>
                    <a:pt x="227" y="3679"/>
                    <a:pt x="1" y="3965"/>
                    <a:pt x="1" y="4286"/>
                  </a:cubicBezTo>
                  <a:lnTo>
                    <a:pt x="1" y="5917"/>
                  </a:lnTo>
                  <a:cubicBezTo>
                    <a:pt x="1" y="6001"/>
                    <a:pt x="72" y="6096"/>
                    <a:pt x="179" y="6096"/>
                  </a:cubicBezTo>
                  <a:cubicBezTo>
                    <a:pt x="287" y="6096"/>
                    <a:pt x="358" y="6013"/>
                    <a:pt x="358" y="5917"/>
                  </a:cubicBezTo>
                  <a:lnTo>
                    <a:pt x="358" y="4310"/>
                  </a:lnTo>
                  <a:cubicBezTo>
                    <a:pt x="358" y="4143"/>
                    <a:pt x="477" y="3977"/>
                    <a:pt x="644" y="3929"/>
                  </a:cubicBezTo>
                  <a:lnTo>
                    <a:pt x="1263" y="3751"/>
                  </a:lnTo>
                  <a:cubicBezTo>
                    <a:pt x="1322" y="3739"/>
                    <a:pt x="1370" y="3715"/>
                    <a:pt x="1418" y="3679"/>
                  </a:cubicBezTo>
                  <a:lnTo>
                    <a:pt x="1513" y="3786"/>
                  </a:lnTo>
                  <a:cubicBezTo>
                    <a:pt x="1668" y="3929"/>
                    <a:pt x="1846" y="3989"/>
                    <a:pt x="2037" y="3989"/>
                  </a:cubicBezTo>
                  <a:cubicBezTo>
                    <a:pt x="2227" y="3989"/>
                    <a:pt x="2406" y="3917"/>
                    <a:pt x="2561" y="3786"/>
                  </a:cubicBezTo>
                  <a:lnTo>
                    <a:pt x="2727" y="3620"/>
                  </a:lnTo>
                  <a:cubicBezTo>
                    <a:pt x="2799" y="3655"/>
                    <a:pt x="2870" y="3679"/>
                    <a:pt x="2966" y="3679"/>
                  </a:cubicBezTo>
                  <a:lnTo>
                    <a:pt x="3001" y="3679"/>
                  </a:lnTo>
                  <a:cubicBezTo>
                    <a:pt x="3144" y="3679"/>
                    <a:pt x="3275" y="3620"/>
                    <a:pt x="3382" y="3524"/>
                  </a:cubicBezTo>
                  <a:lnTo>
                    <a:pt x="5823" y="1226"/>
                  </a:lnTo>
                  <a:lnTo>
                    <a:pt x="6061" y="1465"/>
                  </a:lnTo>
                  <a:lnTo>
                    <a:pt x="3239" y="4274"/>
                  </a:lnTo>
                  <a:cubicBezTo>
                    <a:pt x="3061" y="4453"/>
                    <a:pt x="2977" y="4679"/>
                    <a:pt x="2977" y="4917"/>
                  </a:cubicBezTo>
                  <a:lnTo>
                    <a:pt x="2977" y="5906"/>
                  </a:lnTo>
                  <a:cubicBezTo>
                    <a:pt x="2977" y="6001"/>
                    <a:pt x="3049" y="6096"/>
                    <a:pt x="3156" y="6096"/>
                  </a:cubicBezTo>
                  <a:cubicBezTo>
                    <a:pt x="3239" y="6096"/>
                    <a:pt x="3335" y="6013"/>
                    <a:pt x="3335" y="5906"/>
                  </a:cubicBezTo>
                  <a:lnTo>
                    <a:pt x="3335" y="4917"/>
                  </a:lnTo>
                  <a:cubicBezTo>
                    <a:pt x="3335" y="4763"/>
                    <a:pt x="3394" y="4620"/>
                    <a:pt x="3501" y="4513"/>
                  </a:cubicBezTo>
                  <a:lnTo>
                    <a:pt x="6656" y="1357"/>
                  </a:lnTo>
                  <a:cubicBezTo>
                    <a:pt x="6787" y="1226"/>
                    <a:pt x="6847" y="1024"/>
                    <a:pt x="6799" y="834"/>
                  </a:cubicBezTo>
                  <a:lnTo>
                    <a:pt x="6704" y="405"/>
                  </a:lnTo>
                  <a:lnTo>
                    <a:pt x="6823" y="298"/>
                  </a:lnTo>
                  <a:cubicBezTo>
                    <a:pt x="6895" y="238"/>
                    <a:pt x="6895" y="119"/>
                    <a:pt x="6823" y="60"/>
                  </a:cubicBezTo>
                  <a:cubicBezTo>
                    <a:pt x="6793" y="24"/>
                    <a:pt x="6749" y="6"/>
                    <a:pt x="6704" y="6"/>
                  </a:cubicBezTo>
                  <a:cubicBezTo>
                    <a:pt x="6659" y="6"/>
                    <a:pt x="6615" y="24"/>
                    <a:pt x="6585" y="60"/>
                  </a:cubicBezTo>
                  <a:lnTo>
                    <a:pt x="3156" y="3274"/>
                  </a:lnTo>
                  <a:cubicBezTo>
                    <a:pt x="3132" y="3310"/>
                    <a:pt x="3073" y="3334"/>
                    <a:pt x="3025" y="3334"/>
                  </a:cubicBezTo>
                  <a:lnTo>
                    <a:pt x="2977" y="3334"/>
                  </a:lnTo>
                  <a:cubicBezTo>
                    <a:pt x="2870" y="3334"/>
                    <a:pt x="2787" y="3250"/>
                    <a:pt x="2787" y="3143"/>
                  </a:cubicBezTo>
                  <a:lnTo>
                    <a:pt x="2787" y="3084"/>
                  </a:lnTo>
                  <a:cubicBezTo>
                    <a:pt x="2846" y="3036"/>
                    <a:pt x="2906" y="3000"/>
                    <a:pt x="2942" y="2953"/>
                  </a:cubicBezTo>
                  <a:cubicBezTo>
                    <a:pt x="3204" y="2715"/>
                    <a:pt x="3335" y="2381"/>
                    <a:pt x="3335" y="2024"/>
                  </a:cubicBezTo>
                  <a:lnTo>
                    <a:pt x="3335" y="1703"/>
                  </a:lnTo>
                  <a:lnTo>
                    <a:pt x="3406" y="1572"/>
                  </a:lnTo>
                  <a:cubicBezTo>
                    <a:pt x="3477" y="1417"/>
                    <a:pt x="3525" y="1238"/>
                    <a:pt x="3525" y="1072"/>
                  </a:cubicBezTo>
                  <a:lnTo>
                    <a:pt x="3525" y="179"/>
                  </a:lnTo>
                  <a:cubicBezTo>
                    <a:pt x="3525" y="95"/>
                    <a:pt x="3454" y="0"/>
                    <a:pt x="3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3" name="Google Shape;9853;p78"/>
            <p:cNvSpPr/>
            <p:nvPr/>
          </p:nvSpPr>
          <p:spPr>
            <a:xfrm>
              <a:off x="1008115" y="2908813"/>
              <a:ext cx="223620" cy="188355"/>
            </a:xfrm>
            <a:custGeom>
              <a:avLst/>
              <a:gdLst/>
              <a:ahLst/>
              <a:cxnLst/>
              <a:rect l="l" t="t" r="r" b="b"/>
              <a:pathLst>
                <a:path w="7026" h="5918" extrusionOk="0">
                  <a:moveTo>
                    <a:pt x="560" y="0"/>
                  </a:moveTo>
                  <a:cubicBezTo>
                    <a:pt x="263" y="0"/>
                    <a:pt x="1" y="238"/>
                    <a:pt x="1" y="548"/>
                  </a:cubicBezTo>
                  <a:lnTo>
                    <a:pt x="1" y="5251"/>
                  </a:lnTo>
                  <a:cubicBezTo>
                    <a:pt x="1" y="5334"/>
                    <a:pt x="84" y="5429"/>
                    <a:pt x="179" y="5429"/>
                  </a:cubicBezTo>
                  <a:cubicBezTo>
                    <a:pt x="287" y="5429"/>
                    <a:pt x="358" y="5358"/>
                    <a:pt x="358" y="5251"/>
                  </a:cubicBezTo>
                  <a:lnTo>
                    <a:pt x="358" y="548"/>
                  </a:lnTo>
                  <a:cubicBezTo>
                    <a:pt x="358" y="441"/>
                    <a:pt x="453" y="357"/>
                    <a:pt x="560" y="357"/>
                  </a:cubicBezTo>
                  <a:lnTo>
                    <a:pt x="6478" y="357"/>
                  </a:lnTo>
                  <a:cubicBezTo>
                    <a:pt x="6585" y="357"/>
                    <a:pt x="6668" y="441"/>
                    <a:pt x="6668" y="548"/>
                  </a:cubicBezTo>
                  <a:lnTo>
                    <a:pt x="6668" y="5370"/>
                  </a:lnTo>
                  <a:cubicBezTo>
                    <a:pt x="6668" y="5477"/>
                    <a:pt x="6585" y="5560"/>
                    <a:pt x="6478" y="5560"/>
                  </a:cubicBezTo>
                  <a:lnTo>
                    <a:pt x="2525" y="5560"/>
                  </a:lnTo>
                  <a:cubicBezTo>
                    <a:pt x="2430" y="5560"/>
                    <a:pt x="2346" y="5632"/>
                    <a:pt x="2346" y="5739"/>
                  </a:cubicBezTo>
                  <a:cubicBezTo>
                    <a:pt x="2346" y="5846"/>
                    <a:pt x="2418" y="5917"/>
                    <a:pt x="2525" y="5917"/>
                  </a:cubicBezTo>
                  <a:lnTo>
                    <a:pt x="6478" y="5917"/>
                  </a:lnTo>
                  <a:cubicBezTo>
                    <a:pt x="6775" y="5917"/>
                    <a:pt x="7025" y="5679"/>
                    <a:pt x="7025" y="5370"/>
                  </a:cubicBezTo>
                  <a:lnTo>
                    <a:pt x="7025" y="548"/>
                  </a:lnTo>
                  <a:cubicBezTo>
                    <a:pt x="7025" y="226"/>
                    <a:pt x="6787" y="0"/>
                    <a:pt x="64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4" name="Google Shape;9854;p78"/>
            <p:cNvSpPr/>
            <p:nvPr/>
          </p:nvSpPr>
          <p:spPr>
            <a:xfrm>
              <a:off x="1037301" y="2944046"/>
              <a:ext cx="165248" cy="105763"/>
            </a:xfrm>
            <a:custGeom>
              <a:avLst/>
              <a:gdLst/>
              <a:ahLst/>
              <a:cxnLst/>
              <a:rect l="l" t="t" r="r" b="b"/>
              <a:pathLst>
                <a:path w="5192" h="3323" extrusionOk="0">
                  <a:moveTo>
                    <a:pt x="4084" y="0"/>
                  </a:moveTo>
                  <a:cubicBezTo>
                    <a:pt x="4001" y="0"/>
                    <a:pt x="3906" y="84"/>
                    <a:pt x="3906" y="179"/>
                  </a:cubicBezTo>
                  <a:cubicBezTo>
                    <a:pt x="3906" y="286"/>
                    <a:pt x="3989" y="358"/>
                    <a:pt x="4084" y="358"/>
                  </a:cubicBezTo>
                  <a:lnTo>
                    <a:pt x="4596" y="358"/>
                  </a:lnTo>
                  <a:lnTo>
                    <a:pt x="2691" y="2263"/>
                  </a:lnTo>
                  <a:lnTo>
                    <a:pt x="1882" y="1465"/>
                  </a:lnTo>
                  <a:cubicBezTo>
                    <a:pt x="1846" y="1429"/>
                    <a:pt x="1801" y="1411"/>
                    <a:pt x="1758" y="1411"/>
                  </a:cubicBezTo>
                  <a:cubicBezTo>
                    <a:pt x="1715" y="1411"/>
                    <a:pt x="1673" y="1429"/>
                    <a:pt x="1644" y="1465"/>
                  </a:cubicBezTo>
                  <a:lnTo>
                    <a:pt x="72" y="3036"/>
                  </a:lnTo>
                  <a:cubicBezTo>
                    <a:pt x="1" y="3120"/>
                    <a:pt x="1" y="3215"/>
                    <a:pt x="72" y="3275"/>
                  </a:cubicBezTo>
                  <a:cubicBezTo>
                    <a:pt x="96" y="3310"/>
                    <a:pt x="143" y="3322"/>
                    <a:pt x="191" y="3322"/>
                  </a:cubicBezTo>
                  <a:cubicBezTo>
                    <a:pt x="239" y="3322"/>
                    <a:pt x="274" y="3310"/>
                    <a:pt x="310" y="3275"/>
                  </a:cubicBezTo>
                  <a:lnTo>
                    <a:pt x="1763" y="1822"/>
                  </a:lnTo>
                  <a:lnTo>
                    <a:pt x="2572" y="2620"/>
                  </a:lnTo>
                  <a:cubicBezTo>
                    <a:pt x="2608" y="2661"/>
                    <a:pt x="2653" y="2682"/>
                    <a:pt x="2696" y="2682"/>
                  </a:cubicBezTo>
                  <a:cubicBezTo>
                    <a:pt x="2739" y="2682"/>
                    <a:pt x="2781" y="2661"/>
                    <a:pt x="2810" y="2620"/>
                  </a:cubicBezTo>
                  <a:lnTo>
                    <a:pt x="4835" y="596"/>
                  </a:lnTo>
                  <a:lnTo>
                    <a:pt x="4835" y="1108"/>
                  </a:lnTo>
                  <a:cubicBezTo>
                    <a:pt x="4835" y="1191"/>
                    <a:pt x="4906" y="1286"/>
                    <a:pt x="5013" y="1286"/>
                  </a:cubicBezTo>
                  <a:cubicBezTo>
                    <a:pt x="5120" y="1286"/>
                    <a:pt x="5192" y="1215"/>
                    <a:pt x="5192" y="1108"/>
                  </a:cubicBezTo>
                  <a:lnTo>
                    <a:pt x="5192" y="179"/>
                  </a:lnTo>
                  <a:cubicBezTo>
                    <a:pt x="5192" y="84"/>
                    <a:pt x="5120" y="0"/>
                    <a:pt x="50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55" name="Google Shape;9855;p78"/>
          <p:cNvGrpSpPr/>
          <p:nvPr/>
        </p:nvGrpSpPr>
        <p:grpSpPr>
          <a:xfrm>
            <a:off x="2332971" y="3627369"/>
            <a:ext cx="515903" cy="484584"/>
            <a:chOff x="1749728" y="2894777"/>
            <a:chExt cx="386927" cy="363438"/>
          </a:xfrm>
          <a:solidFill>
            <a:schemeClr val="tx1"/>
          </a:solidFill>
        </p:grpSpPr>
        <p:sp>
          <p:nvSpPr>
            <p:cNvPr id="9856" name="Google Shape;9856;p78"/>
            <p:cNvSpPr/>
            <p:nvPr/>
          </p:nvSpPr>
          <p:spPr>
            <a:xfrm>
              <a:off x="1809595" y="3025333"/>
              <a:ext cx="97424" cy="32432"/>
            </a:xfrm>
            <a:custGeom>
              <a:avLst/>
              <a:gdLst/>
              <a:ahLst/>
              <a:cxnLst/>
              <a:rect l="l" t="t" r="r" b="b"/>
              <a:pathLst>
                <a:path w="3061" h="1019" extrusionOk="0">
                  <a:moveTo>
                    <a:pt x="1208" y="0"/>
                  </a:moveTo>
                  <a:cubicBezTo>
                    <a:pt x="852" y="0"/>
                    <a:pt x="531" y="35"/>
                    <a:pt x="322" y="66"/>
                  </a:cubicBezTo>
                  <a:cubicBezTo>
                    <a:pt x="143" y="101"/>
                    <a:pt x="1" y="244"/>
                    <a:pt x="1" y="423"/>
                  </a:cubicBezTo>
                  <a:lnTo>
                    <a:pt x="1" y="840"/>
                  </a:lnTo>
                  <a:cubicBezTo>
                    <a:pt x="1" y="947"/>
                    <a:pt x="84" y="1018"/>
                    <a:pt x="179" y="1018"/>
                  </a:cubicBezTo>
                  <a:cubicBezTo>
                    <a:pt x="286" y="1018"/>
                    <a:pt x="358" y="947"/>
                    <a:pt x="358" y="840"/>
                  </a:cubicBezTo>
                  <a:lnTo>
                    <a:pt x="358" y="423"/>
                  </a:lnTo>
                  <a:cubicBezTo>
                    <a:pt x="358" y="423"/>
                    <a:pt x="358" y="411"/>
                    <a:pt x="382" y="411"/>
                  </a:cubicBezTo>
                  <a:cubicBezTo>
                    <a:pt x="549" y="383"/>
                    <a:pt x="870" y="340"/>
                    <a:pt x="1231" y="340"/>
                  </a:cubicBezTo>
                  <a:cubicBezTo>
                    <a:pt x="1330" y="340"/>
                    <a:pt x="1433" y="344"/>
                    <a:pt x="1536" y="351"/>
                  </a:cubicBezTo>
                  <a:cubicBezTo>
                    <a:pt x="2084" y="387"/>
                    <a:pt x="2489" y="530"/>
                    <a:pt x="2727" y="768"/>
                  </a:cubicBezTo>
                  <a:cubicBezTo>
                    <a:pt x="2763" y="804"/>
                    <a:pt x="2807" y="822"/>
                    <a:pt x="2852" y="822"/>
                  </a:cubicBezTo>
                  <a:cubicBezTo>
                    <a:pt x="2897" y="822"/>
                    <a:pt x="2941" y="804"/>
                    <a:pt x="2977" y="768"/>
                  </a:cubicBezTo>
                  <a:cubicBezTo>
                    <a:pt x="3060" y="709"/>
                    <a:pt x="3060" y="590"/>
                    <a:pt x="2977" y="530"/>
                  </a:cubicBezTo>
                  <a:cubicBezTo>
                    <a:pt x="2554" y="107"/>
                    <a:pt x="1828" y="0"/>
                    <a:pt x="12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7" name="Google Shape;9857;p78"/>
            <p:cNvSpPr/>
            <p:nvPr/>
          </p:nvSpPr>
          <p:spPr>
            <a:xfrm>
              <a:off x="1749728" y="2974346"/>
              <a:ext cx="216777" cy="283869"/>
            </a:xfrm>
            <a:custGeom>
              <a:avLst/>
              <a:gdLst/>
              <a:ahLst/>
              <a:cxnLst/>
              <a:rect l="l" t="t" r="r" b="b"/>
              <a:pathLst>
                <a:path w="6811" h="8919" extrusionOk="0">
                  <a:moveTo>
                    <a:pt x="5311" y="334"/>
                  </a:moveTo>
                  <a:lnTo>
                    <a:pt x="5311" y="2061"/>
                  </a:lnTo>
                  <a:cubicBezTo>
                    <a:pt x="5311" y="2311"/>
                    <a:pt x="5251" y="2561"/>
                    <a:pt x="5132" y="2799"/>
                  </a:cubicBezTo>
                  <a:cubicBezTo>
                    <a:pt x="5120" y="2835"/>
                    <a:pt x="5120" y="2846"/>
                    <a:pt x="5120" y="2882"/>
                  </a:cubicBezTo>
                  <a:lnTo>
                    <a:pt x="5120" y="3382"/>
                  </a:lnTo>
                  <a:cubicBezTo>
                    <a:pt x="5120" y="3858"/>
                    <a:pt x="4918" y="4311"/>
                    <a:pt x="4560" y="4644"/>
                  </a:cubicBezTo>
                  <a:cubicBezTo>
                    <a:pt x="4227" y="4955"/>
                    <a:pt x="3811" y="5111"/>
                    <a:pt x="3369" y="5111"/>
                  </a:cubicBezTo>
                  <a:cubicBezTo>
                    <a:pt x="3338" y="5111"/>
                    <a:pt x="3306" y="5110"/>
                    <a:pt x="3275" y="5109"/>
                  </a:cubicBezTo>
                  <a:cubicBezTo>
                    <a:pt x="2382" y="5061"/>
                    <a:pt x="1679" y="4275"/>
                    <a:pt x="1679" y="3323"/>
                  </a:cubicBezTo>
                  <a:lnTo>
                    <a:pt x="1679" y="2882"/>
                  </a:lnTo>
                  <a:cubicBezTo>
                    <a:pt x="1679" y="2846"/>
                    <a:pt x="1679" y="2823"/>
                    <a:pt x="1667" y="2799"/>
                  </a:cubicBezTo>
                  <a:cubicBezTo>
                    <a:pt x="1548" y="2561"/>
                    <a:pt x="1489" y="2311"/>
                    <a:pt x="1489" y="2061"/>
                  </a:cubicBezTo>
                  <a:lnTo>
                    <a:pt x="1489" y="1668"/>
                  </a:lnTo>
                  <a:cubicBezTo>
                    <a:pt x="1489" y="930"/>
                    <a:pt x="2096" y="334"/>
                    <a:pt x="2822" y="334"/>
                  </a:cubicBezTo>
                  <a:close/>
                  <a:moveTo>
                    <a:pt x="4358" y="5240"/>
                  </a:moveTo>
                  <a:lnTo>
                    <a:pt x="4358" y="5573"/>
                  </a:lnTo>
                  <a:lnTo>
                    <a:pt x="3406" y="6228"/>
                  </a:lnTo>
                  <a:lnTo>
                    <a:pt x="2441" y="5573"/>
                  </a:lnTo>
                  <a:lnTo>
                    <a:pt x="2441" y="5240"/>
                  </a:lnTo>
                  <a:cubicBezTo>
                    <a:pt x="2691" y="5371"/>
                    <a:pt x="2977" y="5466"/>
                    <a:pt x="3251" y="5478"/>
                  </a:cubicBezTo>
                  <a:lnTo>
                    <a:pt x="3394" y="5478"/>
                  </a:lnTo>
                  <a:cubicBezTo>
                    <a:pt x="3727" y="5478"/>
                    <a:pt x="4060" y="5406"/>
                    <a:pt x="4358" y="5240"/>
                  </a:cubicBezTo>
                  <a:close/>
                  <a:moveTo>
                    <a:pt x="2286" y="5883"/>
                  </a:moveTo>
                  <a:lnTo>
                    <a:pt x="3120" y="6466"/>
                  </a:lnTo>
                  <a:lnTo>
                    <a:pt x="2679" y="6906"/>
                  </a:lnTo>
                  <a:lnTo>
                    <a:pt x="2655" y="6906"/>
                  </a:lnTo>
                  <a:lnTo>
                    <a:pt x="2108" y="6073"/>
                  </a:lnTo>
                  <a:lnTo>
                    <a:pt x="2286" y="5883"/>
                  </a:lnTo>
                  <a:close/>
                  <a:moveTo>
                    <a:pt x="4525" y="5883"/>
                  </a:moveTo>
                  <a:lnTo>
                    <a:pt x="4703" y="6073"/>
                  </a:lnTo>
                  <a:lnTo>
                    <a:pt x="4144" y="6906"/>
                  </a:lnTo>
                  <a:lnTo>
                    <a:pt x="4132" y="6906"/>
                  </a:lnTo>
                  <a:lnTo>
                    <a:pt x="3691" y="6466"/>
                  </a:lnTo>
                  <a:lnTo>
                    <a:pt x="4525" y="5883"/>
                  </a:lnTo>
                  <a:close/>
                  <a:moveTo>
                    <a:pt x="2834" y="1"/>
                  </a:moveTo>
                  <a:cubicBezTo>
                    <a:pt x="1905" y="1"/>
                    <a:pt x="1143" y="763"/>
                    <a:pt x="1143" y="1703"/>
                  </a:cubicBezTo>
                  <a:lnTo>
                    <a:pt x="1143" y="2084"/>
                  </a:lnTo>
                  <a:cubicBezTo>
                    <a:pt x="1143" y="2382"/>
                    <a:pt x="1203" y="2680"/>
                    <a:pt x="1334" y="2954"/>
                  </a:cubicBezTo>
                  <a:lnTo>
                    <a:pt x="1334" y="3358"/>
                  </a:lnTo>
                  <a:cubicBezTo>
                    <a:pt x="1334" y="4025"/>
                    <a:pt x="1631" y="4620"/>
                    <a:pt x="2096" y="5025"/>
                  </a:cubicBezTo>
                  <a:lnTo>
                    <a:pt x="2096" y="5621"/>
                  </a:lnTo>
                  <a:lnTo>
                    <a:pt x="1762" y="5954"/>
                  </a:lnTo>
                  <a:cubicBezTo>
                    <a:pt x="1739" y="6002"/>
                    <a:pt x="1703" y="6049"/>
                    <a:pt x="1727" y="6097"/>
                  </a:cubicBezTo>
                  <a:lnTo>
                    <a:pt x="619" y="6490"/>
                  </a:lnTo>
                  <a:cubicBezTo>
                    <a:pt x="250" y="6633"/>
                    <a:pt x="0" y="6990"/>
                    <a:pt x="0" y="7371"/>
                  </a:cubicBezTo>
                  <a:lnTo>
                    <a:pt x="0" y="8740"/>
                  </a:lnTo>
                  <a:cubicBezTo>
                    <a:pt x="0" y="8847"/>
                    <a:pt x="72" y="8919"/>
                    <a:pt x="179" y="8919"/>
                  </a:cubicBezTo>
                  <a:cubicBezTo>
                    <a:pt x="274" y="8919"/>
                    <a:pt x="358" y="8847"/>
                    <a:pt x="358" y="8740"/>
                  </a:cubicBezTo>
                  <a:lnTo>
                    <a:pt x="358" y="7371"/>
                  </a:lnTo>
                  <a:cubicBezTo>
                    <a:pt x="358" y="7133"/>
                    <a:pt x="500" y="6906"/>
                    <a:pt x="739" y="6823"/>
                  </a:cubicBezTo>
                  <a:lnTo>
                    <a:pt x="1905" y="6406"/>
                  </a:lnTo>
                  <a:lnTo>
                    <a:pt x="2382" y="7121"/>
                  </a:lnTo>
                  <a:cubicBezTo>
                    <a:pt x="2441" y="7204"/>
                    <a:pt x="2536" y="7264"/>
                    <a:pt x="2644" y="7287"/>
                  </a:cubicBezTo>
                  <a:lnTo>
                    <a:pt x="2679" y="7287"/>
                  </a:lnTo>
                  <a:cubicBezTo>
                    <a:pt x="2774" y="7287"/>
                    <a:pt x="2870" y="7240"/>
                    <a:pt x="2929" y="7180"/>
                  </a:cubicBezTo>
                  <a:lnTo>
                    <a:pt x="3227" y="6883"/>
                  </a:lnTo>
                  <a:lnTo>
                    <a:pt x="3227" y="8740"/>
                  </a:lnTo>
                  <a:cubicBezTo>
                    <a:pt x="3227" y="8847"/>
                    <a:pt x="3298" y="8919"/>
                    <a:pt x="3406" y="8919"/>
                  </a:cubicBezTo>
                  <a:cubicBezTo>
                    <a:pt x="3513" y="8919"/>
                    <a:pt x="3584" y="8847"/>
                    <a:pt x="3584" y="8740"/>
                  </a:cubicBezTo>
                  <a:lnTo>
                    <a:pt x="3584" y="6883"/>
                  </a:lnTo>
                  <a:lnTo>
                    <a:pt x="3882" y="7180"/>
                  </a:lnTo>
                  <a:cubicBezTo>
                    <a:pt x="3953" y="7252"/>
                    <a:pt x="4048" y="7287"/>
                    <a:pt x="4132" y="7287"/>
                  </a:cubicBezTo>
                  <a:lnTo>
                    <a:pt x="4168" y="7287"/>
                  </a:lnTo>
                  <a:cubicBezTo>
                    <a:pt x="4263" y="7264"/>
                    <a:pt x="4370" y="7204"/>
                    <a:pt x="4429" y="7121"/>
                  </a:cubicBezTo>
                  <a:lnTo>
                    <a:pt x="4906" y="6406"/>
                  </a:lnTo>
                  <a:lnTo>
                    <a:pt x="6073" y="6823"/>
                  </a:lnTo>
                  <a:cubicBezTo>
                    <a:pt x="6287" y="6906"/>
                    <a:pt x="6454" y="7121"/>
                    <a:pt x="6454" y="7371"/>
                  </a:cubicBezTo>
                  <a:lnTo>
                    <a:pt x="6454" y="8740"/>
                  </a:lnTo>
                  <a:cubicBezTo>
                    <a:pt x="6454" y="8847"/>
                    <a:pt x="6525" y="8919"/>
                    <a:pt x="6632" y="8919"/>
                  </a:cubicBezTo>
                  <a:cubicBezTo>
                    <a:pt x="6739" y="8919"/>
                    <a:pt x="6811" y="8847"/>
                    <a:pt x="6811" y="8740"/>
                  </a:cubicBezTo>
                  <a:lnTo>
                    <a:pt x="6811" y="7371"/>
                  </a:lnTo>
                  <a:cubicBezTo>
                    <a:pt x="6811" y="6954"/>
                    <a:pt x="6573" y="6609"/>
                    <a:pt x="6203" y="6478"/>
                  </a:cubicBezTo>
                  <a:lnTo>
                    <a:pt x="5096" y="6073"/>
                  </a:lnTo>
                  <a:cubicBezTo>
                    <a:pt x="5096" y="6037"/>
                    <a:pt x="5084" y="5966"/>
                    <a:pt x="5060" y="5942"/>
                  </a:cubicBezTo>
                  <a:lnTo>
                    <a:pt x="4727" y="5597"/>
                  </a:lnTo>
                  <a:lnTo>
                    <a:pt x="4727" y="5025"/>
                  </a:lnTo>
                  <a:cubicBezTo>
                    <a:pt x="4763" y="4990"/>
                    <a:pt x="4799" y="4966"/>
                    <a:pt x="4834" y="4930"/>
                  </a:cubicBezTo>
                  <a:cubicBezTo>
                    <a:pt x="5251" y="4549"/>
                    <a:pt x="5489" y="3978"/>
                    <a:pt x="5489" y="3418"/>
                  </a:cubicBezTo>
                  <a:lnTo>
                    <a:pt x="5489" y="2954"/>
                  </a:lnTo>
                  <a:cubicBezTo>
                    <a:pt x="5608" y="2680"/>
                    <a:pt x="5680" y="2382"/>
                    <a:pt x="5680" y="2084"/>
                  </a:cubicBezTo>
                  <a:lnTo>
                    <a:pt x="5680" y="179"/>
                  </a:lnTo>
                  <a:cubicBezTo>
                    <a:pt x="5680" y="84"/>
                    <a:pt x="5608" y="1"/>
                    <a:pt x="5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8" name="Google Shape;9858;p78"/>
            <p:cNvSpPr/>
            <p:nvPr/>
          </p:nvSpPr>
          <p:spPr>
            <a:xfrm>
              <a:off x="1785725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74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59" name="Google Shape;9859;p78"/>
            <p:cNvSpPr/>
            <p:nvPr/>
          </p:nvSpPr>
          <p:spPr>
            <a:xfrm>
              <a:off x="1919114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86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0" name="Google Shape;9860;p78"/>
            <p:cNvSpPr/>
            <p:nvPr/>
          </p:nvSpPr>
          <p:spPr>
            <a:xfrm>
              <a:off x="1956257" y="2931156"/>
              <a:ext cx="180398" cy="188737"/>
            </a:xfrm>
            <a:custGeom>
              <a:avLst/>
              <a:gdLst/>
              <a:ahLst/>
              <a:cxnLst/>
              <a:rect l="l" t="t" r="r" b="b"/>
              <a:pathLst>
                <a:path w="5668" h="5930" extrusionOk="0">
                  <a:moveTo>
                    <a:pt x="738" y="1"/>
                  </a:moveTo>
                  <a:cubicBezTo>
                    <a:pt x="322" y="1"/>
                    <a:pt x="0" y="346"/>
                    <a:pt x="0" y="751"/>
                  </a:cubicBezTo>
                  <a:lnTo>
                    <a:pt x="0" y="3799"/>
                  </a:lnTo>
                  <a:cubicBezTo>
                    <a:pt x="0" y="4215"/>
                    <a:pt x="334" y="4549"/>
                    <a:pt x="738" y="4549"/>
                  </a:cubicBezTo>
                  <a:lnTo>
                    <a:pt x="1084" y="4549"/>
                  </a:lnTo>
                  <a:lnTo>
                    <a:pt x="810" y="5585"/>
                  </a:lnTo>
                  <a:cubicBezTo>
                    <a:pt x="786" y="5704"/>
                    <a:pt x="834" y="5811"/>
                    <a:pt x="929" y="5882"/>
                  </a:cubicBezTo>
                  <a:cubicBezTo>
                    <a:pt x="977" y="5918"/>
                    <a:pt x="1036" y="5930"/>
                    <a:pt x="1084" y="5930"/>
                  </a:cubicBezTo>
                  <a:cubicBezTo>
                    <a:pt x="1143" y="5930"/>
                    <a:pt x="1203" y="5918"/>
                    <a:pt x="1250" y="5870"/>
                  </a:cubicBezTo>
                  <a:lnTo>
                    <a:pt x="3072" y="4525"/>
                  </a:lnTo>
                  <a:lnTo>
                    <a:pt x="4918" y="4525"/>
                  </a:lnTo>
                  <a:cubicBezTo>
                    <a:pt x="5334" y="4525"/>
                    <a:pt x="5668" y="4192"/>
                    <a:pt x="5668" y="3787"/>
                  </a:cubicBezTo>
                  <a:lnTo>
                    <a:pt x="5668" y="751"/>
                  </a:lnTo>
                  <a:cubicBezTo>
                    <a:pt x="5656" y="334"/>
                    <a:pt x="5322" y="12"/>
                    <a:pt x="4906" y="12"/>
                  </a:cubicBezTo>
                  <a:lnTo>
                    <a:pt x="3953" y="12"/>
                  </a:lnTo>
                  <a:cubicBezTo>
                    <a:pt x="3846" y="12"/>
                    <a:pt x="3775" y="84"/>
                    <a:pt x="3775" y="191"/>
                  </a:cubicBezTo>
                  <a:cubicBezTo>
                    <a:pt x="3775" y="286"/>
                    <a:pt x="3846" y="370"/>
                    <a:pt x="3953" y="370"/>
                  </a:cubicBezTo>
                  <a:lnTo>
                    <a:pt x="4906" y="370"/>
                  </a:lnTo>
                  <a:cubicBezTo>
                    <a:pt x="5132" y="370"/>
                    <a:pt x="5299" y="548"/>
                    <a:pt x="5299" y="751"/>
                  </a:cubicBezTo>
                  <a:lnTo>
                    <a:pt x="5299" y="3799"/>
                  </a:lnTo>
                  <a:cubicBezTo>
                    <a:pt x="5299" y="4025"/>
                    <a:pt x="5120" y="4192"/>
                    <a:pt x="4906" y="4192"/>
                  </a:cubicBezTo>
                  <a:lnTo>
                    <a:pt x="3001" y="4192"/>
                  </a:lnTo>
                  <a:cubicBezTo>
                    <a:pt x="2953" y="4192"/>
                    <a:pt x="2929" y="4203"/>
                    <a:pt x="2893" y="4215"/>
                  </a:cubicBezTo>
                  <a:lnTo>
                    <a:pt x="1203" y="5454"/>
                  </a:lnTo>
                  <a:lnTo>
                    <a:pt x="1203" y="5454"/>
                  </a:lnTo>
                  <a:lnTo>
                    <a:pt x="1465" y="4418"/>
                  </a:lnTo>
                  <a:cubicBezTo>
                    <a:pt x="1489" y="4358"/>
                    <a:pt x="1465" y="4311"/>
                    <a:pt x="1441" y="4263"/>
                  </a:cubicBezTo>
                  <a:cubicBezTo>
                    <a:pt x="1405" y="4215"/>
                    <a:pt x="1346" y="4192"/>
                    <a:pt x="1310" y="4192"/>
                  </a:cubicBezTo>
                  <a:lnTo>
                    <a:pt x="738" y="4192"/>
                  </a:lnTo>
                  <a:cubicBezTo>
                    <a:pt x="512" y="4192"/>
                    <a:pt x="357" y="4013"/>
                    <a:pt x="357" y="3799"/>
                  </a:cubicBezTo>
                  <a:lnTo>
                    <a:pt x="357" y="751"/>
                  </a:lnTo>
                  <a:cubicBezTo>
                    <a:pt x="357" y="524"/>
                    <a:pt x="536" y="370"/>
                    <a:pt x="738" y="370"/>
                  </a:cubicBezTo>
                  <a:lnTo>
                    <a:pt x="1691" y="370"/>
                  </a:lnTo>
                  <a:cubicBezTo>
                    <a:pt x="1798" y="370"/>
                    <a:pt x="1870" y="286"/>
                    <a:pt x="1870" y="179"/>
                  </a:cubicBezTo>
                  <a:cubicBezTo>
                    <a:pt x="1870" y="84"/>
                    <a:pt x="179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1" name="Google Shape;9861;p78"/>
            <p:cNvSpPr/>
            <p:nvPr/>
          </p:nvSpPr>
          <p:spPr>
            <a:xfrm>
              <a:off x="2027487" y="2894777"/>
              <a:ext cx="36029" cy="108786"/>
            </a:xfrm>
            <a:custGeom>
              <a:avLst/>
              <a:gdLst/>
              <a:ahLst/>
              <a:cxnLst/>
              <a:rect l="l" t="t" r="r" b="b"/>
              <a:pathLst>
                <a:path w="1132" h="3418" extrusionOk="0">
                  <a:moveTo>
                    <a:pt x="775" y="358"/>
                  </a:moveTo>
                  <a:lnTo>
                    <a:pt x="596" y="3049"/>
                  </a:lnTo>
                  <a:lnTo>
                    <a:pt x="560" y="3049"/>
                  </a:lnTo>
                  <a:lnTo>
                    <a:pt x="394" y="358"/>
                  </a:lnTo>
                  <a:close/>
                  <a:moveTo>
                    <a:pt x="179" y="1"/>
                  </a:moveTo>
                  <a:cubicBezTo>
                    <a:pt x="143" y="1"/>
                    <a:pt x="96" y="24"/>
                    <a:pt x="48" y="60"/>
                  </a:cubicBezTo>
                  <a:cubicBezTo>
                    <a:pt x="24" y="96"/>
                    <a:pt x="1" y="155"/>
                    <a:pt x="1" y="203"/>
                  </a:cubicBezTo>
                  <a:lnTo>
                    <a:pt x="203" y="3251"/>
                  </a:lnTo>
                  <a:cubicBezTo>
                    <a:pt x="203" y="3334"/>
                    <a:pt x="286" y="3418"/>
                    <a:pt x="382" y="3418"/>
                  </a:cubicBezTo>
                  <a:lnTo>
                    <a:pt x="763" y="3418"/>
                  </a:lnTo>
                  <a:cubicBezTo>
                    <a:pt x="858" y="3418"/>
                    <a:pt x="941" y="3334"/>
                    <a:pt x="941" y="3251"/>
                  </a:cubicBezTo>
                  <a:lnTo>
                    <a:pt x="1132" y="203"/>
                  </a:lnTo>
                  <a:cubicBezTo>
                    <a:pt x="1132" y="155"/>
                    <a:pt x="1120" y="96"/>
                    <a:pt x="1072" y="60"/>
                  </a:cubicBezTo>
                  <a:cubicBezTo>
                    <a:pt x="1048" y="36"/>
                    <a:pt x="1001" y="1"/>
                    <a:pt x="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2" name="Google Shape;9862;p78"/>
            <p:cNvSpPr/>
            <p:nvPr/>
          </p:nvSpPr>
          <p:spPr>
            <a:xfrm>
              <a:off x="2027487" y="3009992"/>
              <a:ext cx="36029" cy="36029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345"/>
                  </a:moveTo>
                  <a:cubicBezTo>
                    <a:pt x="691" y="345"/>
                    <a:pt x="775" y="429"/>
                    <a:pt x="775" y="548"/>
                  </a:cubicBezTo>
                  <a:cubicBezTo>
                    <a:pt x="775" y="667"/>
                    <a:pt x="691" y="762"/>
                    <a:pt x="572" y="762"/>
                  </a:cubicBezTo>
                  <a:cubicBezTo>
                    <a:pt x="453" y="762"/>
                    <a:pt x="358" y="667"/>
                    <a:pt x="358" y="548"/>
                  </a:cubicBezTo>
                  <a:cubicBezTo>
                    <a:pt x="358" y="429"/>
                    <a:pt x="453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63" name="Google Shape;9863;p78"/>
          <p:cNvGrpSpPr/>
          <p:nvPr/>
        </p:nvGrpSpPr>
        <p:grpSpPr>
          <a:xfrm>
            <a:off x="9465217" y="2393523"/>
            <a:ext cx="479535" cy="482080"/>
            <a:chOff x="7098912" y="1969392"/>
            <a:chExt cx="359651" cy="361560"/>
          </a:xfrm>
          <a:solidFill>
            <a:schemeClr val="tx1"/>
          </a:solidFill>
        </p:grpSpPr>
        <p:sp>
          <p:nvSpPr>
            <p:cNvPr id="9864" name="Google Shape;9864;p78"/>
            <p:cNvSpPr/>
            <p:nvPr/>
          </p:nvSpPr>
          <p:spPr>
            <a:xfrm>
              <a:off x="7098912" y="2127607"/>
              <a:ext cx="134567" cy="202582"/>
            </a:xfrm>
            <a:custGeom>
              <a:avLst/>
              <a:gdLst/>
              <a:ahLst/>
              <a:cxnLst/>
              <a:rect l="l" t="t" r="r" b="b"/>
              <a:pathLst>
                <a:path w="4228" h="6365" extrusionOk="0">
                  <a:moveTo>
                    <a:pt x="2108" y="331"/>
                  </a:moveTo>
                  <a:cubicBezTo>
                    <a:pt x="2153" y="331"/>
                    <a:pt x="2198" y="334"/>
                    <a:pt x="2239" y="340"/>
                  </a:cubicBezTo>
                  <a:cubicBezTo>
                    <a:pt x="2978" y="399"/>
                    <a:pt x="3537" y="1042"/>
                    <a:pt x="3537" y="1780"/>
                  </a:cubicBezTo>
                  <a:cubicBezTo>
                    <a:pt x="3537" y="2483"/>
                    <a:pt x="3704" y="3138"/>
                    <a:pt x="3847" y="3483"/>
                  </a:cubicBezTo>
                  <a:lnTo>
                    <a:pt x="3847" y="3495"/>
                  </a:lnTo>
                  <a:cubicBezTo>
                    <a:pt x="3656" y="3602"/>
                    <a:pt x="3335" y="3793"/>
                    <a:pt x="2787" y="3912"/>
                  </a:cubicBezTo>
                  <a:lnTo>
                    <a:pt x="2787" y="3864"/>
                  </a:lnTo>
                  <a:lnTo>
                    <a:pt x="2787" y="3531"/>
                  </a:lnTo>
                  <a:cubicBezTo>
                    <a:pt x="3001" y="3412"/>
                    <a:pt x="3180" y="3233"/>
                    <a:pt x="3299" y="3007"/>
                  </a:cubicBezTo>
                  <a:cubicBezTo>
                    <a:pt x="3537" y="2590"/>
                    <a:pt x="3454" y="2066"/>
                    <a:pt x="3108" y="1745"/>
                  </a:cubicBezTo>
                  <a:cubicBezTo>
                    <a:pt x="2870" y="1518"/>
                    <a:pt x="2430" y="1245"/>
                    <a:pt x="1727" y="1245"/>
                  </a:cubicBezTo>
                  <a:cubicBezTo>
                    <a:pt x="1680" y="1245"/>
                    <a:pt x="1632" y="1268"/>
                    <a:pt x="1608" y="1292"/>
                  </a:cubicBezTo>
                  <a:lnTo>
                    <a:pt x="1251" y="1649"/>
                  </a:lnTo>
                  <a:cubicBezTo>
                    <a:pt x="1192" y="1709"/>
                    <a:pt x="1192" y="1816"/>
                    <a:pt x="1251" y="1888"/>
                  </a:cubicBezTo>
                  <a:cubicBezTo>
                    <a:pt x="1281" y="1917"/>
                    <a:pt x="1323" y="1932"/>
                    <a:pt x="1366" y="1932"/>
                  </a:cubicBezTo>
                  <a:cubicBezTo>
                    <a:pt x="1409" y="1932"/>
                    <a:pt x="1454" y="1917"/>
                    <a:pt x="1489" y="1888"/>
                  </a:cubicBezTo>
                  <a:lnTo>
                    <a:pt x="1799" y="1578"/>
                  </a:lnTo>
                  <a:cubicBezTo>
                    <a:pt x="2239" y="1590"/>
                    <a:pt x="2608" y="1721"/>
                    <a:pt x="2882" y="1983"/>
                  </a:cubicBezTo>
                  <a:cubicBezTo>
                    <a:pt x="3120" y="2185"/>
                    <a:pt x="3180" y="2542"/>
                    <a:pt x="3025" y="2828"/>
                  </a:cubicBezTo>
                  <a:cubicBezTo>
                    <a:pt x="2823" y="3173"/>
                    <a:pt x="2466" y="3376"/>
                    <a:pt x="2085" y="3376"/>
                  </a:cubicBezTo>
                  <a:cubicBezTo>
                    <a:pt x="1489" y="3376"/>
                    <a:pt x="1013" y="2900"/>
                    <a:pt x="1013" y="2304"/>
                  </a:cubicBezTo>
                  <a:cubicBezTo>
                    <a:pt x="1013" y="2209"/>
                    <a:pt x="942" y="2138"/>
                    <a:pt x="846" y="2138"/>
                  </a:cubicBezTo>
                  <a:cubicBezTo>
                    <a:pt x="763" y="2138"/>
                    <a:pt x="680" y="2209"/>
                    <a:pt x="680" y="2304"/>
                  </a:cubicBezTo>
                  <a:cubicBezTo>
                    <a:pt x="680" y="2828"/>
                    <a:pt x="965" y="3292"/>
                    <a:pt x="1394" y="3519"/>
                  </a:cubicBezTo>
                  <a:lnTo>
                    <a:pt x="1394" y="3852"/>
                  </a:lnTo>
                  <a:lnTo>
                    <a:pt x="1394" y="3900"/>
                  </a:lnTo>
                  <a:cubicBezTo>
                    <a:pt x="834" y="3781"/>
                    <a:pt x="501" y="3602"/>
                    <a:pt x="370" y="3495"/>
                  </a:cubicBezTo>
                  <a:cubicBezTo>
                    <a:pt x="370" y="3495"/>
                    <a:pt x="358" y="3495"/>
                    <a:pt x="370" y="3483"/>
                  </a:cubicBezTo>
                  <a:cubicBezTo>
                    <a:pt x="525" y="3138"/>
                    <a:pt x="680" y="2483"/>
                    <a:pt x="680" y="1780"/>
                  </a:cubicBezTo>
                  <a:cubicBezTo>
                    <a:pt x="680" y="1042"/>
                    <a:pt x="1251" y="399"/>
                    <a:pt x="1977" y="340"/>
                  </a:cubicBezTo>
                  <a:cubicBezTo>
                    <a:pt x="2019" y="334"/>
                    <a:pt x="2064" y="331"/>
                    <a:pt x="2108" y="331"/>
                  </a:cubicBezTo>
                  <a:close/>
                  <a:moveTo>
                    <a:pt x="2442" y="3662"/>
                  </a:moveTo>
                  <a:lnTo>
                    <a:pt x="2442" y="3852"/>
                  </a:lnTo>
                  <a:cubicBezTo>
                    <a:pt x="2442" y="4043"/>
                    <a:pt x="2549" y="4221"/>
                    <a:pt x="2727" y="4316"/>
                  </a:cubicBezTo>
                  <a:lnTo>
                    <a:pt x="2823" y="4376"/>
                  </a:lnTo>
                  <a:cubicBezTo>
                    <a:pt x="2680" y="4626"/>
                    <a:pt x="2382" y="4793"/>
                    <a:pt x="2073" y="4793"/>
                  </a:cubicBezTo>
                  <a:cubicBezTo>
                    <a:pt x="1751" y="4793"/>
                    <a:pt x="1477" y="4626"/>
                    <a:pt x="1311" y="4376"/>
                  </a:cubicBezTo>
                  <a:lnTo>
                    <a:pt x="1418" y="4316"/>
                  </a:lnTo>
                  <a:cubicBezTo>
                    <a:pt x="1596" y="4221"/>
                    <a:pt x="1692" y="4043"/>
                    <a:pt x="1692" y="3852"/>
                  </a:cubicBezTo>
                  <a:lnTo>
                    <a:pt x="1692" y="3662"/>
                  </a:lnTo>
                  <a:cubicBezTo>
                    <a:pt x="1811" y="3685"/>
                    <a:pt x="1930" y="3709"/>
                    <a:pt x="2073" y="3709"/>
                  </a:cubicBezTo>
                  <a:cubicBezTo>
                    <a:pt x="2192" y="3709"/>
                    <a:pt x="2323" y="3685"/>
                    <a:pt x="2442" y="3662"/>
                  </a:cubicBezTo>
                  <a:close/>
                  <a:moveTo>
                    <a:pt x="2096" y="0"/>
                  </a:moveTo>
                  <a:cubicBezTo>
                    <a:pt x="2040" y="0"/>
                    <a:pt x="1983" y="6"/>
                    <a:pt x="1930" y="18"/>
                  </a:cubicBezTo>
                  <a:cubicBezTo>
                    <a:pt x="1037" y="102"/>
                    <a:pt x="334" y="875"/>
                    <a:pt x="334" y="1780"/>
                  </a:cubicBezTo>
                  <a:cubicBezTo>
                    <a:pt x="334" y="2435"/>
                    <a:pt x="180" y="3042"/>
                    <a:pt x="60" y="3364"/>
                  </a:cubicBezTo>
                  <a:cubicBezTo>
                    <a:pt x="1" y="3507"/>
                    <a:pt x="37" y="3673"/>
                    <a:pt x="180" y="3781"/>
                  </a:cubicBezTo>
                  <a:cubicBezTo>
                    <a:pt x="311" y="3888"/>
                    <a:pt x="596" y="4043"/>
                    <a:pt x="1037" y="4162"/>
                  </a:cubicBezTo>
                  <a:lnTo>
                    <a:pt x="382" y="4495"/>
                  </a:lnTo>
                  <a:cubicBezTo>
                    <a:pt x="144" y="4614"/>
                    <a:pt x="1" y="4852"/>
                    <a:pt x="1" y="5114"/>
                  </a:cubicBezTo>
                  <a:lnTo>
                    <a:pt x="1" y="6209"/>
                  </a:lnTo>
                  <a:cubicBezTo>
                    <a:pt x="1" y="6293"/>
                    <a:pt x="72" y="6364"/>
                    <a:pt x="156" y="6364"/>
                  </a:cubicBezTo>
                  <a:cubicBezTo>
                    <a:pt x="251" y="6364"/>
                    <a:pt x="322" y="6293"/>
                    <a:pt x="322" y="6209"/>
                  </a:cubicBezTo>
                  <a:lnTo>
                    <a:pt x="322" y="5114"/>
                  </a:lnTo>
                  <a:cubicBezTo>
                    <a:pt x="322" y="4983"/>
                    <a:pt x="394" y="4852"/>
                    <a:pt x="537" y="4793"/>
                  </a:cubicBezTo>
                  <a:lnTo>
                    <a:pt x="1049" y="4519"/>
                  </a:lnTo>
                  <a:cubicBezTo>
                    <a:pt x="1275" y="4900"/>
                    <a:pt x="1680" y="5138"/>
                    <a:pt x="2108" y="5138"/>
                  </a:cubicBezTo>
                  <a:cubicBezTo>
                    <a:pt x="2561" y="5138"/>
                    <a:pt x="2942" y="4900"/>
                    <a:pt x="3168" y="4519"/>
                  </a:cubicBezTo>
                  <a:lnTo>
                    <a:pt x="3692" y="4793"/>
                  </a:lnTo>
                  <a:cubicBezTo>
                    <a:pt x="3811" y="4852"/>
                    <a:pt x="3894" y="4983"/>
                    <a:pt x="3894" y="5114"/>
                  </a:cubicBezTo>
                  <a:lnTo>
                    <a:pt x="3894" y="6209"/>
                  </a:lnTo>
                  <a:cubicBezTo>
                    <a:pt x="3894" y="6293"/>
                    <a:pt x="3966" y="6364"/>
                    <a:pt x="4061" y="6364"/>
                  </a:cubicBezTo>
                  <a:cubicBezTo>
                    <a:pt x="4144" y="6364"/>
                    <a:pt x="4228" y="6293"/>
                    <a:pt x="4228" y="6209"/>
                  </a:cubicBezTo>
                  <a:lnTo>
                    <a:pt x="4228" y="5114"/>
                  </a:lnTo>
                  <a:cubicBezTo>
                    <a:pt x="4192" y="4852"/>
                    <a:pt x="4049" y="4614"/>
                    <a:pt x="3811" y="4495"/>
                  </a:cubicBezTo>
                  <a:lnTo>
                    <a:pt x="3156" y="4162"/>
                  </a:lnTo>
                  <a:cubicBezTo>
                    <a:pt x="3597" y="4043"/>
                    <a:pt x="3870" y="3888"/>
                    <a:pt x="4013" y="3781"/>
                  </a:cubicBezTo>
                  <a:cubicBezTo>
                    <a:pt x="4156" y="3685"/>
                    <a:pt x="4192" y="3507"/>
                    <a:pt x="4132" y="3364"/>
                  </a:cubicBezTo>
                  <a:cubicBezTo>
                    <a:pt x="4001" y="3042"/>
                    <a:pt x="3847" y="2435"/>
                    <a:pt x="3847" y="1780"/>
                  </a:cubicBezTo>
                  <a:cubicBezTo>
                    <a:pt x="3847" y="875"/>
                    <a:pt x="3156" y="90"/>
                    <a:pt x="2263" y="18"/>
                  </a:cubicBezTo>
                  <a:cubicBezTo>
                    <a:pt x="2210" y="6"/>
                    <a:pt x="2153" y="0"/>
                    <a:pt x="2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5" name="Google Shape;9865;p78"/>
            <p:cNvSpPr/>
            <p:nvPr/>
          </p:nvSpPr>
          <p:spPr>
            <a:xfrm>
              <a:off x="7120141" y="2297184"/>
              <a:ext cx="10662" cy="33005"/>
            </a:xfrm>
            <a:custGeom>
              <a:avLst/>
              <a:gdLst/>
              <a:ahLst/>
              <a:cxnLst/>
              <a:rect l="l" t="t" r="r" b="b"/>
              <a:pathLst>
                <a:path w="335" h="103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881"/>
                  </a:lnTo>
                  <a:cubicBezTo>
                    <a:pt x="1" y="965"/>
                    <a:pt x="72" y="1036"/>
                    <a:pt x="167" y="1036"/>
                  </a:cubicBezTo>
                  <a:cubicBezTo>
                    <a:pt x="251" y="1036"/>
                    <a:pt x="334" y="965"/>
                    <a:pt x="334" y="881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6" name="Google Shape;9866;p78"/>
            <p:cNvSpPr/>
            <p:nvPr/>
          </p:nvSpPr>
          <p:spPr>
            <a:xfrm>
              <a:off x="7199360" y="2297184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81"/>
                  </a:lnTo>
                  <a:cubicBezTo>
                    <a:pt x="0" y="965"/>
                    <a:pt x="72" y="1036"/>
                    <a:pt x="167" y="1036"/>
                  </a:cubicBezTo>
                  <a:cubicBezTo>
                    <a:pt x="250" y="1036"/>
                    <a:pt x="322" y="965"/>
                    <a:pt x="322" y="881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7" name="Google Shape;9867;p78"/>
            <p:cNvSpPr/>
            <p:nvPr/>
          </p:nvSpPr>
          <p:spPr>
            <a:xfrm>
              <a:off x="7357001" y="2165704"/>
              <a:ext cx="56876" cy="17823"/>
            </a:xfrm>
            <a:custGeom>
              <a:avLst/>
              <a:gdLst/>
              <a:ahLst/>
              <a:cxnLst/>
              <a:rect l="l" t="t" r="r" b="b"/>
              <a:pathLst>
                <a:path w="1787" h="560" extrusionOk="0">
                  <a:moveTo>
                    <a:pt x="630" y="0"/>
                  </a:moveTo>
                  <a:cubicBezTo>
                    <a:pt x="478" y="0"/>
                    <a:pt x="311" y="14"/>
                    <a:pt x="131" y="48"/>
                  </a:cubicBezTo>
                  <a:cubicBezTo>
                    <a:pt x="60" y="71"/>
                    <a:pt x="0" y="143"/>
                    <a:pt x="0" y="214"/>
                  </a:cubicBezTo>
                  <a:lnTo>
                    <a:pt x="0" y="393"/>
                  </a:lnTo>
                  <a:cubicBezTo>
                    <a:pt x="0" y="488"/>
                    <a:pt x="72" y="560"/>
                    <a:pt x="167" y="560"/>
                  </a:cubicBezTo>
                  <a:cubicBezTo>
                    <a:pt x="250" y="560"/>
                    <a:pt x="322" y="488"/>
                    <a:pt x="322" y="393"/>
                  </a:cubicBezTo>
                  <a:lnTo>
                    <a:pt x="322" y="345"/>
                  </a:lnTo>
                  <a:cubicBezTo>
                    <a:pt x="436" y="334"/>
                    <a:pt x="543" y="328"/>
                    <a:pt x="642" y="328"/>
                  </a:cubicBezTo>
                  <a:cubicBezTo>
                    <a:pt x="851" y="328"/>
                    <a:pt x="1022" y="352"/>
                    <a:pt x="1143" y="393"/>
                  </a:cubicBezTo>
                  <a:cubicBezTo>
                    <a:pt x="1369" y="452"/>
                    <a:pt x="1488" y="524"/>
                    <a:pt x="1488" y="524"/>
                  </a:cubicBezTo>
                  <a:cubicBezTo>
                    <a:pt x="1512" y="548"/>
                    <a:pt x="1548" y="560"/>
                    <a:pt x="1572" y="560"/>
                  </a:cubicBezTo>
                  <a:cubicBezTo>
                    <a:pt x="1631" y="560"/>
                    <a:pt x="1679" y="524"/>
                    <a:pt x="1715" y="488"/>
                  </a:cubicBezTo>
                  <a:cubicBezTo>
                    <a:pt x="1786" y="405"/>
                    <a:pt x="1762" y="310"/>
                    <a:pt x="1679" y="262"/>
                  </a:cubicBezTo>
                  <a:cubicBezTo>
                    <a:pt x="1660" y="252"/>
                    <a:pt x="1280" y="0"/>
                    <a:pt x="6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8" name="Google Shape;9868;p78"/>
            <p:cNvSpPr/>
            <p:nvPr/>
          </p:nvSpPr>
          <p:spPr>
            <a:xfrm>
              <a:off x="7312666" y="2133113"/>
              <a:ext cx="145897" cy="197840"/>
            </a:xfrm>
            <a:custGeom>
              <a:avLst/>
              <a:gdLst/>
              <a:ahLst/>
              <a:cxnLst/>
              <a:rect l="l" t="t" r="r" b="b"/>
              <a:pathLst>
                <a:path w="4584" h="6216" extrusionOk="0">
                  <a:moveTo>
                    <a:pt x="3536" y="345"/>
                  </a:moveTo>
                  <a:lnTo>
                    <a:pt x="3536" y="1167"/>
                  </a:lnTo>
                  <a:cubicBezTo>
                    <a:pt x="3536" y="1298"/>
                    <a:pt x="3512" y="1453"/>
                    <a:pt x="3453" y="1572"/>
                  </a:cubicBezTo>
                  <a:lnTo>
                    <a:pt x="3393" y="1703"/>
                  </a:lnTo>
                  <a:cubicBezTo>
                    <a:pt x="3370" y="1726"/>
                    <a:pt x="3370" y="1750"/>
                    <a:pt x="3370" y="1774"/>
                  </a:cubicBezTo>
                  <a:lnTo>
                    <a:pt x="3370" y="2131"/>
                  </a:lnTo>
                  <a:cubicBezTo>
                    <a:pt x="3358" y="2417"/>
                    <a:pt x="3239" y="2703"/>
                    <a:pt x="3036" y="2905"/>
                  </a:cubicBezTo>
                  <a:cubicBezTo>
                    <a:pt x="2834" y="3108"/>
                    <a:pt x="2568" y="3204"/>
                    <a:pt x="2288" y="3204"/>
                  </a:cubicBezTo>
                  <a:cubicBezTo>
                    <a:pt x="2271" y="3204"/>
                    <a:pt x="2255" y="3203"/>
                    <a:pt x="2238" y="3203"/>
                  </a:cubicBezTo>
                  <a:cubicBezTo>
                    <a:pt x="1667" y="3191"/>
                    <a:pt x="1203" y="2679"/>
                    <a:pt x="1203" y="2072"/>
                  </a:cubicBezTo>
                  <a:lnTo>
                    <a:pt x="1203" y="1774"/>
                  </a:lnTo>
                  <a:cubicBezTo>
                    <a:pt x="1203" y="1750"/>
                    <a:pt x="1203" y="1726"/>
                    <a:pt x="1191" y="1703"/>
                  </a:cubicBezTo>
                  <a:lnTo>
                    <a:pt x="1131" y="1572"/>
                  </a:lnTo>
                  <a:cubicBezTo>
                    <a:pt x="1072" y="1453"/>
                    <a:pt x="1036" y="1298"/>
                    <a:pt x="1036" y="1167"/>
                  </a:cubicBezTo>
                  <a:cubicBezTo>
                    <a:pt x="1036" y="702"/>
                    <a:pt x="1405" y="345"/>
                    <a:pt x="1857" y="345"/>
                  </a:cubicBezTo>
                  <a:close/>
                  <a:moveTo>
                    <a:pt x="1726" y="3417"/>
                  </a:moveTo>
                  <a:cubicBezTo>
                    <a:pt x="1869" y="3489"/>
                    <a:pt x="2048" y="3512"/>
                    <a:pt x="2227" y="3536"/>
                  </a:cubicBezTo>
                  <a:lnTo>
                    <a:pt x="2274" y="3536"/>
                  </a:lnTo>
                  <a:cubicBezTo>
                    <a:pt x="2465" y="3536"/>
                    <a:pt x="2643" y="3489"/>
                    <a:pt x="2822" y="3429"/>
                  </a:cubicBezTo>
                  <a:lnTo>
                    <a:pt x="2822" y="3655"/>
                  </a:lnTo>
                  <a:cubicBezTo>
                    <a:pt x="2822" y="3691"/>
                    <a:pt x="2834" y="3750"/>
                    <a:pt x="2834" y="3798"/>
                  </a:cubicBezTo>
                  <a:lnTo>
                    <a:pt x="2274" y="4227"/>
                  </a:lnTo>
                  <a:lnTo>
                    <a:pt x="1703" y="3798"/>
                  </a:lnTo>
                  <a:cubicBezTo>
                    <a:pt x="1726" y="3750"/>
                    <a:pt x="1726" y="3715"/>
                    <a:pt x="1726" y="3655"/>
                  </a:cubicBezTo>
                  <a:lnTo>
                    <a:pt x="1726" y="3417"/>
                  </a:lnTo>
                  <a:close/>
                  <a:moveTo>
                    <a:pt x="1857" y="0"/>
                  </a:moveTo>
                  <a:cubicBezTo>
                    <a:pt x="1215" y="0"/>
                    <a:pt x="691" y="524"/>
                    <a:pt x="691" y="1167"/>
                  </a:cubicBezTo>
                  <a:cubicBezTo>
                    <a:pt x="691" y="1357"/>
                    <a:pt x="738" y="1548"/>
                    <a:pt x="834" y="1715"/>
                  </a:cubicBezTo>
                  <a:lnTo>
                    <a:pt x="869" y="1810"/>
                  </a:lnTo>
                  <a:lnTo>
                    <a:pt x="869" y="2072"/>
                  </a:lnTo>
                  <a:cubicBezTo>
                    <a:pt x="869" y="2536"/>
                    <a:pt x="1084" y="2941"/>
                    <a:pt x="1405" y="3215"/>
                  </a:cubicBezTo>
                  <a:lnTo>
                    <a:pt x="1405" y="3667"/>
                  </a:lnTo>
                  <a:cubicBezTo>
                    <a:pt x="1405" y="3739"/>
                    <a:pt x="1369" y="3810"/>
                    <a:pt x="1286" y="3846"/>
                  </a:cubicBezTo>
                  <a:lnTo>
                    <a:pt x="441" y="4155"/>
                  </a:lnTo>
                  <a:cubicBezTo>
                    <a:pt x="179" y="4262"/>
                    <a:pt x="0" y="4512"/>
                    <a:pt x="0" y="4810"/>
                  </a:cubicBezTo>
                  <a:lnTo>
                    <a:pt x="0" y="6048"/>
                  </a:lnTo>
                  <a:cubicBezTo>
                    <a:pt x="0" y="6132"/>
                    <a:pt x="72" y="6215"/>
                    <a:pt x="155" y="6215"/>
                  </a:cubicBezTo>
                  <a:cubicBezTo>
                    <a:pt x="250" y="6215"/>
                    <a:pt x="322" y="6132"/>
                    <a:pt x="322" y="6048"/>
                  </a:cubicBezTo>
                  <a:lnTo>
                    <a:pt x="322" y="4810"/>
                  </a:lnTo>
                  <a:cubicBezTo>
                    <a:pt x="322" y="4655"/>
                    <a:pt x="417" y="4524"/>
                    <a:pt x="560" y="4465"/>
                  </a:cubicBezTo>
                  <a:lnTo>
                    <a:pt x="1405" y="4155"/>
                  </a:lnTo>
                  <a:cubicBezTo>
                    <a:pt x="1453" y="4143"/>
                    <a:pt x="1500" y="4108"/>
                    <a:pt x="1524" y="4084"/>
                  </a:cubicBezTo>
                  <a:lnTo>
                    <a:pt x="2119" y="4524"/>
                  </a:lnTo>
                  <a:lnTo>
                    <a:pt x="2119" y="6036"/>
                  </a:lnTo>
                  <a:cubicBezTo>
                    <a:pt x="2119" y="6120"/>
                    <a:pt x="2203" y="6191"/>
                    <a:pt x="2286" y="6191"/>
                  </a:cubicBezTo>
                  <a:cubicBezTo>
                    <a:pt x="2369" y="6191"/>
                    <a:pt x="2453" y="6120"/>
                    <a:pt x="2453" y="6036"/>
                  </a:cubicBezTo>
                  <a:lnTo>
                    <a:pt x="2453" y="4512"/>
                  </a:lnTo>
                  <a:lnTo>
                    <a:pt x="3048" y="4072"/>
                  </a:lnTo>
                  <a:cubicBezTo>
                    <a:pt x="3084" y="4096"/>
                    <a:pt x="3120" y="4108"/>
                    <a:pt x="3167" y="4143"/>
                  </a:cubicBezTo>
                  <a:lnTo>
                    <a:pt x="4012" y="4453"/>
                  </a:lnTo>
                  <a:cubicBezTo>
                    <a:pt x="4155" y="4512"/>
                    <a:pt x="4251" y="4643"/>
                    <a:pt x="4251" y="4798"/>
                  </a:cubicBezTo>
                  <a:lnTo>
                    <a:pt x="4251" y="6036"/>
                  </a:lnTo>
                  <a:cubicBezTo>
                    <a:pt x="4251" y="6120"/>
                    <a:pt x="4322" y="6191"/>
                    <a:pt x="4417" y="6191"/>
                  </a:cubicBezTo>
                  <a:cubicBezTo>
                    <a:pt x="4501" y="6191"/>
                    <a:pt x="4572" y="6120"/>
                    <a:pt x="4572" y="6036"/>
                  </a:cubicBezTo>
                  <a:lnTo>
                    <a:pt x="4572" y="4798"/>
                  </a:lnTo>
                  <a:cubicBezTo>
                    <a:pt x="4584" y="4512"/>
                    <a:pt x="4382" y="4251"/>
                    <a:pt x="4120" y="4143"/>
                  </a:cubicBezTo>
                  <a:lnTo>
                    <a:pt x="3274" y="3834"/>
                  </a:lnTo>
                  <a:cubicBezTo>
                    <a:pt x="3191" y="3798"/>
                    <a:pt x="3155" y="3727"/>
                    <a:pt x="3155" y="3655"/>
                  </a:cubicBezTo>
                  <a:lnTo>
                    <a:pt x="3155" y="3215"/>
                  </a:lnTo>
                  <a:cubicBezTo>
                    <a:pt x="3179" y="3191"/>
                    <a:pt x="3227" y="3155"/>
                    <a:pt x="3250" y="3131"/>
                  </a:cubicBezTo>
                  <a:cubicBezTo>
                    <a:pt x="3536" y="2858"/>
                    <a:pt x="3691" y="2500"/>
                    <a:pt x="3691" y="2119"/>
                  </a:cubicBezTo>
                  <a:lnTo>
                    <a:pt x="3691" y="1810"/>
                  </a:lnTo>
                  <a:lnTo>
                    <a:pt x="3727" y="1715"/>
                  </a:lnTo>
                  <a:cubicBezTo>
                    <a:pt x="3822" y="1548"/>
                    <a:pt x="3870" y="1357"/>
                    <a:pt x="3870" y="1167"/>
                  </a:cubicBezTo>
                  <a:lnTo>
                    <a:pt x="3870" y="167"/>
                  </a:lnTo>
                  <a:cubicBezTo>
                    <a:pt x="3870" y="71"/>
                    <a:pt x="3786" y="0"/>
                    <a:pt x="3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69" name="Google Shape;9869;p78"/>
            <p:cNvSpPr/>
            <p:nvPr/>
          </p:nvSpPr>
          <p:spPr>
            <a:xfrm>
              <a:off x="7340324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84" y="1215"/>
                    <a:pt x="167" y="1215"/>
                  </a:cubicBezTo>
                  <a:cubicBezTo>
                    <a:pt x="262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0" name="Google Shape;9870;p78"/>
            <p:cNvSpPr/>
            <p:nvPr/>
          </p:nvSpPr>
          <p:spPr>
            <a:xfrm>
              <a:off x="7419511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1" name="Google Shape;9871;p78"/>
            <p:cNvSpPr/>
            <p:nvPr/>
          </p:nvSpPr>
          <p:spPr>
            <a:xfrm>
              <a:off x="7153878" y="1969392"/>
              <a:ext cx="225498" cy="188355"/>
            </a:xfrm>
            <a:custGeom>
              <a:avLst/>
              <a:gdLst/>
              <a:ahLst/>
              <a:cxnLst/>
              <a:rect l="l" t="t" r="r" b="b"/>
              <a:pathLst>
                <a:path w="7085" h="5918" extrusionOk="0">
                  <a:moveTo>
                    <a:pt x="2441" y="4227"/>
                  </a:moveTo>
                  <a:lnTo>
                    <a:pt x="2346" y="4608"/>
                  </a:lnTo>
                  <a:lnTo>
                    <a:pt x="2132" y="4608"/>
                  </a:lnTo>
                  <a:cubicBezTo>
                    <a:pt x="1917" y="4608"/>
                    <a:pt x="1751" y="4442"/>
                    <a:pt x="1751" y="4239"/>
                  </a:cubicBezTo>
                  <a:lnTo>
                    <a:pt x="1751" y="4227"/>
                  </a:lnTo>
                  <a:close/>
                  <a:moveTo>
                    <a:pt x="5668" y="310"/>
                  </a:moveTo>
                  <a:cubicBezTo>
                    <a:pt x="5882" y="310"/>
                    <a:pt x="6037" y="477"/>
                    <a:pt x="6037" y="679"/>
                  </a:cubicBezTo>
                  <a:lnTo>
                    <a:pt x="6037" y="3525"/>
                  </a:lnTo>
                  <a:cubicBezTo>
                    <a:pt x="6037" y="3739"/>
                    <a:pt x="5882" y="3894"/>
                    <a:pt x="5668" y="3894"/>
                  </a:cubicBezTo>
                  <a:lnTo>
                    <a:pt x="4251" y="3894"/>
                  </a:lnTo>
                  <a:cubicBezTo>
                    <a:pt x="4227" y="3894"/>
                    <a:pt x="4179" y="3918"/>
                    <a:pt x="4156" y="3930"/>
                  </a:cubicBezTo>
                  <a:lnTo>
                    <a:pt x="2572" y="5084"/>
                  </a:lnTo>
                  <a:lnTo>
                    <a:pt x="2810" y="4108"/>
                  </a:lnTo>
                  <a:cubicBezTo>
                    <a:pt x="2822" y="4061"/>
                    <a:pt x="2810" y="4001"/>
                    <a:pt x="2786" y="3953"/>
                  </a:cubicBezTo>
                  <a:cubicBezTo>
                    <a:pt x="2751" y="3918"/>
                    <a:pt x="2703" y="3894"/>
                    <a:pt x="2644" y="3894"/>
                  </a:cubicBezTo>
                  <a:lnTo>
                    <a:pt x="703" y="3894"/>
                  </a:lnTo>
                  <a:cubicBezTo>
                    <a:pt x="489" y="3894"/>
                    <a:pt x="322" y="3739"/>
                    <a:pt x="322" y="3525"/>
                  </a:cubicBezTo>
                  <a:lnTo>
                    <a:pt x="322" y="679"/>
                  </a:lnTo>
                  <a:cubicBezTo>
                    <a:pt x="322" y="477"/>
                    <a:pt x="489" y="310"/>
                    <a:pt x="703" y="310"/>
                  </a:cubicBezTo>
                  <a:close/>
                  <a:moveTo>
                    <a:pt x="6382" y="1036"/>
                  </a:moveTo>
                  <a:cubicBezTo>
                    <a:pt x="6585" y="1036"/>
                    <a:pt x="6751" y="1203"/>
                    <a:pt x="6751" y="1417"/>
                  </a:cubicBezTo>
                  <a:lnTo>
                    <a:pt x="6751" y="4251"/>
                  </a:lnTo>
                  <a:lnTo>
                    <a:pt x="6739" y="4251"/>
                  </a:lnTo>
                  <a:cubicBezTo>
                    <a:pt x="6739" y="4465"/>
                    <a:pt x="6573" y="4632"/>
                    <a:pt x="6370" y="4632"/>
                  </a:cubicBezTo>
                  <a:lnTo>
                    <a:pt x="4953" y="4632"/>
                  </a:lnTo>
                  <a:cubicBezTo>
                    <a:pt x="4906" y="4632"/>
                    <a:pt x="4870" y="4644"/>
                    <a:pt x="4822" y="4692"/>
                  </a:cubicBezTo>
                  <a:cubicBezTo>
                    <a:pt x="4787" y="4727"/>
                    <a:pt x="4775" y="4775"/>
                    <a:pt x="4787" y="4823"/>
                  </a:cubicBezTo>
                  <a:lnTo>
                    <a:pt x="4906" y="5501"/>
                  </a:lnTo>
                  <a:lnTo>
                    <a:pt x="3691" y="4692"/>
                  </a:lnTo>
                  <a:lnTo>
                    <a:pt x="4299" y="4239"/>
                  </a:lnTo>
                  <a:lnTo>
                    <a:pt x="5668" y="4239"/>
                  </a:lnTo>
                  <a:cubicBezTo>
                    <a:pt x="6049" y="4239"/>
                    <a:pt x="6370" y="3930"/>
                    <a:pt x="6370" y="3537"/>
                  </a:cubicBezTo>
                  <a:lnTo>
                    <a:pt x="6370" y="1036"/>
                  </a:lnTo>
                  <a:close/>
                  <a:moveTo>
                    <a:pt x="703" y="1"/>
                  </a:moveTo>
                  <a:cubicBezTo>
                    <a:pt x="310" y="1"/>
                    <a:pt x="0" y="310"/>
                    <a:pt x="0" y="703"/>
                  </a:cubicBezTo>
                  <a:lnTo>
                    <a:pt x="0" y="3537"/>
                  </a:lnTo>
                  <a:cubicBezTo>
                    <a:pt x="0" y="3930"/>
                    <a:pt x="310" y="4239"/>
                    <a:pt x="703" y="4239"/>
                  </a:cubicBezTo>
                  <a:lnTo>
                    <a:pt x="1405" y="4239"/>
                  </a:lnTo>
                  <a:lnTo>
                    <a:pt x="1405" y="4251"/>
                  </a:lnTo>
                  <a:cubicBezTo>
                    <a:pt x="1405" y="4644"/>
                    <a:pt x="1727" y="4954"/>
                    <a:pt x="2108" y="4954"/>
                  </a:cubicBezTo>
                  <a:lnTo>
                    <a:pt x="2263" y="4954"/>
                  </a:lnTo>
                  <a:lnTo>
                    <a:pt x="2203" y="5227"/>
                  </a:lnTo>
                  <a:cubicBezTo>
                    <a:pt x="2167" y="5323"/>
                    <a:pt x="2215" y="5430"/>
                    <a:pt x="2298" y="5489"/>
                  </a:cubicBezTo>
                  <a:cubicBezTo>
                    <a:pt x="2346" y="5525"/>
                    <a:pt x="2394" y="5537"/>
                    <a:pt x="2453" y="5537"/>
                  </a:cubicBezTo>
                  <a:cubicBezTo>
                    <a:pt x="2513" y="5537"/>
                    <a:pt x="2560" y="5525"/>
                    <a:pt x="2596" y="5489"/>
                  </a:cubicBezTo>
                  <a:lnTo>
                    <a:pt x="3334" y="4954"/>
                  </a:lnTo>
                  <a:lnTo>
                    <a:pt x="3489" y="4954"/>
                  </a:lnTo>
                  <a:lnTo>
                    <a:pt x="4882" y="5882"/>
                  </a:lnTo>
                  <a:cubicBezTo>
                    <a:pt x="4918" y="5906"/>
                    <a:pt x="4965" y="5918"/>
                    <a:pt x="5013" y="5918"/>
                  </a:cubicBezTo>
                  <a:cubicBezTo>
                    <a:pt x="5061" y="5918"/>
                    <a:pt x="5096" y="5906"/>
                    <a:pt x="5144" y="5882"/>
                  </a:cubicBezTo>
                  <a:cubicBezTo>
                    <a:pt x="5239" y="5823"/>
                    <a:pt x="5287" y="5727"/>
                    <a:pt x="5263" y="5620"/>
                  </a:cubicBezTo>
                  <a:lnTo>
                    <a:pt x="5168" y="4954"/>
                  </a:lnTo>
                  <a:lnTo>
                    <a:pt x="6382" y="4954"/>
                  </a:lnTo>
                  <a:cubicBezTo>
                    <a:pt x="6763" y="4954"/>
                    <a:pt x="7085" y="4644"/>
                    <a:pt x="7085" y="4251"/>
                  </a:cubicBezTo>
                  <a:lnTo>
                    <a:pt x="7085" y="1417"/>
                  </a:lnTo>
                  <a:cubicBezTo>
                    <a:pt x="7085" y="1024"/>
                    <a:pt x="6775" y="715"/>
                    <a:pt x="6382" y="715"/>
                  </a:cubicBezTo>
                  <a:cubicBezTo>
                    <a:pt x="6370" y="310"/>
                    <a:pt x="6061" y="1"/>
                    <a:pt x="5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2" name="Google Shape;9872;p78"/>
            <p:cNvSpPr/>
            <p:nvPr/>
          </p:nvSpPr>
          <p:spPr>
            <a:xfrm>
              <a:off x="7193663" y="2003511"/>
              <a:ext cx="27308" cy="10248"/>
            </a:xfrm>
            <a:custGeom>
              <a:avLst/>
              <a:gdLst/>
              <a:ahLst/>
              <a:cxnLst/>
              <a:rect l="l" t="t" r="r" b="b"/>
              <a:pathLst>
                <a:path w="85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703" y="322"/>
                  </a:lnTo>
                  <a:cubicBezTo>
                    <a:pt x="786" y="322"/>
                    <a:pt x="858" y="250"/>
                    <a:pt x="858" y="167"/>
                  </a:cubicBezTo>
                  <a:cubicBezTo>
                    <a:pt x="858" y="72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3" name="Google Shape;9873;p78"/>
            <p:cNvSpPr/>
            <p:nvPr/>
          </p:nvSpPr>
          <p:spPr>
            <a:xfrm>
              <a:off x="7233065" y="2003511"/>
              <a:ext cx="83802" cy="10248"/>
            </a:xfrm>
            <a:custGeom>
              <a:avLst/>
              <a:gdLst/>
              <a:ahLst/>
              <a:cxnLst/>
              <a:rect l="l" t="t" r="r" b="b"/>
              <a:pathLst>
                <a:path w="263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2465" y="322"/>
                  </a:lnTo>
                  <a:cubicBezTo>
                    <a:pt x="2561" y="322"/>
                    <a:pt x="2632" y="250"/>
                    <a:pt x="2632" y="167"/>
                  </a:cubicBezTo>
                  <a:cubicBezTo>
                    <a:pt x="2632" y="72"/>
                    <a:pt x="2573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4" name="Google Shape;9874;p78"/>
            <p:cNvSpPr/>
            <p:nvPr/>
          </p:nvSpPr>
          <p:spPr>
            <a:xfrm>
              <a:off x="7193281" y="2031933"/>
              <a:ext cx="123936" cy="10248"/>
            </a:xfrm>
            <a:custGeom>
              <a:avLst/>
              <a:gdLst/>
              <a:ahLst/>
              <a:cxnLst/>
              <a:rect l="l" t="t" r="r" b="b"/>
              <a:pathLst>
                <a:path w="3894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3715" y="322"/>
                  </a:lnTo>
                  <a:cubicBezTo>
                    <a:pt x="3811" y="322"/>
                    <a:pt x="3882" y="250"/>
                    <a:pt x="3882" y="167"/>
                  </a:cubicBezTo>
                  <a:cubicBezTo>
                    <a:pt x="3894" y="71"/>
                    <a:pt x="3823" y="0"/>
                    <a:pt x="3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5" name="Google Shape;9875;p78"/>
            <p:cNvSpPr/>
            <p:nvPr/>
          </p:nvSpPr>
          <p:spPr>
            <a:xfrm>
              <a:off x="7193663" y="2059973"/>
              <a:ext cx="83770" cy="10248"/>
            </a:xfrm>
            <a:custGeom>
              <a:avLst/>
              <a:gdLst/>
              <a:ahLst/>
              <a:cxnLst/>
              <a:rect l="l" t="t" r="r" b="b"/>
              <a:pathLst>
                <a:path w="2632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2465" y="322"/>
                  </a:lnTo>
                  <a:cubicBezTo>
                    <a:pt x="2560" y="322"/>
                    <a:pt x="2632" y="250"/>
                    <a:pt x="2632" y="155"/>
                  </a:cubicBezTo>
                  <a:cubicBezTo>
                    <a:pt x="2632" y="72"/>
                    <a:pt x="2560" y="0"/>
                    <a:pt x="2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76" name="Google Shape;9876;p78"/>
            <p:cNvSpPr/>
            <p:nvPr/>
          </p:nvSpPr>
          <p:spPr>
            <a:xfrm>
              <a:off x="7289145" y="2059973"/>
              <a:ext cx="27722" cy="10248"/>
            </a:xfrm>
            <a:custGeom>
              <a:avLst/>
              <a:gdLst/>
              <a:ahLst/>
              <a:cxnLst/>
              <a:rect l="l" t="t" r="r" b="b"/>
              <a:pathLst>
                <a:path w="871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703" y="322"/>
                  </a:lnTo>
                  <a:cubicBezTo>
                    <a:pt x="799" y="322"/>
                    <a:pt x="870" y="250"/>
                    <a:pt x="870" y="155"/>
                  </a:cubicBezTo>
                  <a:cubicBezTo>
                    <a:pt x="870" y="72"/>
                    <a:pt x="811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9877" name="Google Shape;9877;p78"/>
          <p:cNvSpPr/>
          <p:nvPr/>
        </p:nvSpPr>
        <p:spPr>
          <a:xfrm>
            <a:off x="4125623" y="3627879"/>
            <a:ext cx="525536" cy="482039"/>
          </a:xfrm>
          <a:custGeom>
            <a:avLst/>
            <a:gdLst/>
            <a:ahLst/>
            <a:cxnLst/>
            <a:rect l="l" t="t" r="r" b="b"/>
            <a:pathLst>
              <a:path w="12384" h="11359" extrusionOk="0">
                <a:moveTo>
                  <a:pt x="2775" y="1024"/>
                </a:moveTo>
                <a:cubicBezTo>
                  <a:pt x="3346" y="1024"/>
                  <a:pt x="3811" y="1501"/>
                  <a:pt x="3811" y="2060"/>
                </a:cubicBezTo>
                <a:cubicBezTo>
                  <a:pt x="3811" y="2298"/>
                  <a:pt x="3727" y="2536"/>
                  <a:pt x="3573" y="2727"/>
                </a:cubicBezTo>
                <a:cubicBezTo>
                  <a:pt x="3525" y="2786"/>
                  <a:pt x="3513" y="2870"/>
                  <a:pt x="3549" y="2941"/>
                </a:cubicBezTo>
                <a:cubicBezTo>
                  <a:pt x="3573" y="3013"/>
                  <a:pt x="3644" y="3060"/>
                  <a:pt x="3727" y="3060"/>
                </a:cubicBezTo>
                <a:lnTo>
                  <a:pt x="4096" y="3060"/>
                </a:lnTo>
                <a:cubicBezTo>
                  <a:pt x="4120" y="3060"/>
                  <a:pt x="4156" y="3084"/>
                  <a:pt x="4156" y="3120"/>
                </a:cubicBezTo>
                <a:lnTo>
                  <a:pt x="4156" y="3370"/>
                </a:lnTo>
                <a:cubicBezTo>
                  <a:pt x="4156" y="3406"/>
                  <a:pt x="4120" y="3429"/>
                  <a:pt x="4096" y="3429"/>
                </a:cubicBezTo>
                <a:lnTo>
                  <a:pt x="1846" y="3429"/>
                </a:lnTo>
                <a:lnTo>
                  <a:pt x="1453" y="3418"/>
                </a:lnTo>
                <a:cubicBezTo>
                  <a:pt x="1418" y="3418"/>
                  <a:pt x="1394" y="3382"/>
                  <a:pt x="1394" y="3358"/>
                </a:cubicBezTo>
                <a:lnTo>
                  <a:pt x="1394" y="3096"/>
                </a:lnTo>
                <a:cubicBezTo>
                  <a:pt x="1394" y="3072"/>
                  <a:pt x="1418" y="3037"/>
                  <a:pt x="1453" y="3037"/>
                </a:cubicBezTo>
                <a:lnTo>
                  <a:pt x="3132" y="3037"/>
                </a:lnTo>
                <a:cubicBezTo>
                  <a:pt x="3239" y="3037"/>
                  <a:pt x="3323" y="2953"/>
                  <a:pt x="3323" y="2846"/>
                </a:cubicBezTo>
                <a:cubicBezTo>
                  <a:pt x="3323" y="2739"/>
                  <a:pt x="3227" y="2656"/>
                  <a:pt x="3132" y="2656"/>
                </a:cubicBezTo>
                <a:lnTo>
                  <a:pt x="1906" y="2656"/>
                </a:lnTo>
                <a:cubicBezTo>
                  <a:pt x="1787" y="2477"/>
                  <a:pt x="1727" y="2275"/>
                  <a:pt x="1727" y="2060"/>
                </a:cubicBezTo>
                <a:cubicBezTo>
                  <a:pt x="1727" y="1477"/>
                  <a:pt x="2203" y="1024"/>
                  <a:pt x="2775" y="1024"/>
                </a:cubicBezTo>
                <a:close/>
                <a:moveTo>
                  <a:pt x="9597" y="1024"/>
                </a:moveTo>
                <a:cubicBezTo>
                  <a:pt x="10169" y="1024"/>
                  <a:pt x="10645" y="1501"/>
                  <a:pt x="10645" y="2060"/>
                </a:cubicBezTo>
                <a:cubicBezTo>
                  <a:pt x="10645" y="2298"/>
                  <a:pt x="10550" y="2536"/>
                  <a:pt x="10407" y="2727"/>
                </a:cubicBezTo>
                <a:cubicBezTo>
                  <a:pt x="10359" y="2786"/>
                  <a:pt x="10347" y="2870"/>
                  <a:pt x="10371" y="2941"/>
                </a:cubicBezTo>
                <a:cubicBezTo>
                  <a:pt x="10407" y="3013"/>
                  <a:pt x="10478" y="3060"/>
                  <a:pt x="10550" y="3060"/>
                </a:cubicBezTo>
                <a:lnTo>
                  <a:pt x="10931" y="3060"/>
                </a:lnTo>
                <a:cubicBezTo>
                  <a:pt x="10954" y="3060"/>
                  <a:pt x="10990" y="3084"/>
                  <a:pt x="10990" y="3120"/>
                </a:cubicBezTo>
                <a:lnTo>
                  <a:pt x="10990" y="3370"/>
                </a:lnTo>
                <a:cubicBezTo>
                  <a:pt x="10990" y="3406"/>
                  <a:pt x="10954" y="3429"/>
                  <a:pt x="10931" y="3429"/>
                </a:cubicBezTo>
                <a:lnTo>
                  <a:pt x="8276" y="3429"/>
                </a:lnTo>
                <a:lnTo>
                  <a:pt x="8276" y="3418"/>
                </a:lnTo>
                <a:cubicBezTo>
                  <a:pt x="8252" y="3418"/>
                  <a:pt x="8216" y="3382"/>
                  <a:pt x="8216" y="3358"/>
                </a:cubicBezTo>
                <a:lnTo>
                  <a:pt x="8216" y="3096"/>
                </a:lnTo>
                <a:cubicBezTo>
                  <a:pt x="8216" y="3072"/>
                  <a:pt x="8252" y="3037"/>
                  <a:pt x="8276" y="3037"/>
                </a:cubicBezTo>
                <a:lnTo>
                  <a:pt x="9954" y="3037"/>
                </a:lnTo>
                <a:cubicBezTo>
                  <a:pt x="10061" y="3037"/>
                  <a:pt x="10157" y="2953"/>
                  <a:pt x="10157" y="2846"/>
                </a:cubicBezTo>
                <a:cubicBezTo>
                  <a:pt x="10157" y="2739"/>
                  <a:pt x="10061" y="2656"/>
                  <a:pt x="9954" y="2656"/>
                </a:cubicBezTo>
                <a:lnTo>
                  <a:pt x="8740" y="2656"/>
                </a:lnTo>
                <a:cubicBezTo>
                  <a:pt x="8621" y="2477"/>
                  <a:pt x="8561" y="2275"/>
                  <a:pt x="8561" y="2060"/>
                </a:cubicBezTo>
                <a:cubicBezTo>
                  <a:pt x="8561" y="1477"/>
                  <a:pt x="9038" y="1024"/>
                  <a:pt x="9597" y="1024"/>
                </a:cubicBezTo>
                <a:close/>
                <a:moveTo>
                  <a:pt x="6192" y="2691"/>
                </a:moveTo>
                <a:cubicBezTo>
                  <a:pt x="6763" y="2691"/>
                  <a:pt x="7240" y="3167"/>
                  <a:pt x="7240" y="3727"/>
                </a:cubicBezTo>
                <a:cubicBezTo>
                  <a:pt x="7240" y="3965"/>
                  <a:pt x="7144" y="4203"/>
                  <a:pt x="7002" y="4394"/>
                </a:cubicBezTo>
                <a:cubicBezTo>
                  <a:pt x="6954" y="4453"/>
                  <a:pt x="6942" y="4537"/>
                  <a:pt x="6966" y="4608"/>
                </a:cubicBezTo>
                <a:cubicBezTo>
                  <a:pt x="7002" y="4680"/>
                  <a:pt x="7073" y="4727"/>
                  <a:pt x="7144" y="4727"/>
                </a:cubicBezTo>
                <a:lnTo>
                  <a:pt x="7514" y="4727"/>
                </a:lnTo>
                <a:cubicBezTo>
                  <a:pt x="7549" y="4727"/>
                  <a:pt x="7573" y="4751"/>
                  <a:pt x="7573" y="4787"/>
                </a:cubicBezTo>
                <a:lnTo>
                  <a:pt x="7573" y="5037"/>
                </a:lnTo>
                <a:cubicBezTo>
                  <a:pt x="7573" y="5072"/>
                  <a:pt x="7549" y="5096"/>
                  <a:pt x="7514" y="5096"/>
                </a:cubicBezTo>
                <a:lnTo>
                  <a:pt x="4870" y="5096"/>
                </a:lnTo>
                <a:lnTo>
                  <a:pt x="4870" y="5084"/>
                </a:lnTo>
                <a:cubicBezTo>
                  <a:pt x="4847" y="5084"/>
                  <a:pt x="4811" y="5049"/>
                  <a:pt x="4811" y="5025"/>
                </a:cubicBezTo>
                <a:lnTo>
                  <a:pt x="4811" y="4775"/>
                </a:lnTo>
                <a:cubicBezTo>
                  <a:pt x="4811" y="4739"/>
                  <a:pt x="4847" y="4715"/>
                  <a:pt x="4870" y="4715"/>
                </a:cubicBezTo>
                <a:lnTo>
                  <a:pt x="6549" y="4715"/>
                </a:lnTo>
                <a:cubicBezTo>
                  <a:pt x="6656" y="4715"/>
                  <a:pt x="6740" y="4620"/>
                  <a:pt x="6740" y="4513"/>
                </a:cubicBezTo>
                <a:cubicBezTo>
                  <a:pt x="6740" y="4418"/>
                  <a:pt x="6656" y="4322"/>
                  <a:pt x="6549" y="4322"/>
                </a:cubicBezTo>
                <a:lnTo>
                  <a:pt x="5335" y="4322"/>
                </a:lnTo>
                <a:cubicBezTo>
                  <a:pt x="5216" y="4144"/>
                  <a:pt x="5156" y="3941"/>
                  <a:pt x="5156" y="3727"/>
                </a:cubicBezTo>
                <a:cubicBezTo>
                  <a:pt x="5156" y="3144"/>
                  <a:pt x="5632" y="2691"/>
                  <a:pt x="6192" y="2691"/>
                </a:cubicBezTo>
                <a:close/>
                <a:moveTo>
                  <a:pt x="3477" y="3799"/>
                </a:moveTo>
                <a:cubicBezTo>
                  <a:pt x="3442" y="4203"/>
                  <a:pt x="3442" y="5072"/>
                  <a:pt x="3870" y="6335"/>
                </a:cubicBezTo>
                <a:lnTo>
                  <a:pt x="1703" y="6335"/>
                </a:lnTo>
                <a:cubicBezTo>
                  <a:pt x="2132" y="5072"/>
                  <a:pt x="2132" y="4203"/>
                  <a:pt x="2108" y="3799"/>
                </a:cubicBezTo>
                <a:close/>
                <a:moveTo>
                  <a:pt x="10288" y="3799"/>
                </a:moveTo>
                <a:cubicBezTo>
                  <a:pt x="10264" y="4203"/>
                  <a:pt x="10264" y="5072"/>
                  <a:pt x="10693" y="6335"/>
                </a:cubicBezTo>
                <a:lnTo>
                  <a:pt x="8514" y="6335"/>
                </a:lnTo>
                <a:cubicBezTo>
                  <a:pt x="8954" y="5072"/>
                  <a:pt x="8966" y="4203"/>
                  <a:pt x="8918" y="3799"/>
                </a:cubicBezTo>
                <a:close/>
                <a:moveTo>
                  <a:pt x="4037" y="6739"/>
                </a:moveTo>
                <a:lnTo>
                  <a:pt x="4096" y="7097"/>
                </a:lnTo>
                <a:lnTo>
                  <a:pt x="1489" y="7097"/>
                </a:lnTo>
                <a:lnTo>
                  <a:pt x="1549" y="6739"/>
                </a:lnTo>
                <a:close/>
                <a:moveTo>
                  <a:pt x="10859" y="6739"/>
                </a:moveTo>
                <a:lnTo>
                  <a:pt x="10919" y="7097"/>
                </a:lnTo>
                <a:lnTo>
                  <a:pt x="8311" y="7097"/>
                </a:lnTo>
                <a:lnTo>
                  <a:pt x="8371" y="6739"/>
                </a:lnTo>
                <a:close/>
                <a:moveTo>
                  <a:pt x="6883" y="5465"/>
                </a:moveTo>
                <a:cubicBezTo>
                  <a:pt x="6847" y="5870"/>
                  <a:pt x="6847" y="6739"/>
                  <a:pt x="7287" y="8001"/>
                </a:cubicBezTo>
                <a:lnTo>
                  <a:pt x="5108" y="8001"/>
                </a:lnTo>
                <a:cubicBezTo>
                  <a:pt x="5537" y="6751"/>
                  <a:pt x="5537" y="5870"/>
                  <a:pt x="5513" y="5465"/>
                </a:cubicBezTo>
                <a:close/>
                <a:moveTo>
                  <a:pt x="4513" y="7478"/>
                </a:moveTo>
                <a:lnTo>
                  <a:pt x="4668" y="8049"/>
                </a:lnTo>
                <a:lnTo>
                  <a:pt x="4668" y="8061"/>
                </a:lnTo>
                <a:cubicBezTo>
                  <a:pt x="4632" y="8085"/>
                  <a:pt x="4608" y="8132"/>
                  <a:pt x="4608" y="8180"/>
                </a:cubicBezTo>
                <a:lnTo>
                  <a:pt x="4525" y="8561"/>
                </a:lnTo>
                <a:lnTo>
                  <a:pt x="775" y="8561"/>
                </a:lnTo>
                <a:lnTo>
                  <a:pt x="1072" y="7478"/>
                </a:lnTo>
                <a:close/>
                <a:moveTo>
                  <a:pt x="11335" y="7478"/>
                </a:moveTo>
                <a:lnTo>
                  <a:pt x="11633" y="8561"/>
                </a:lnTo>
                <a:lnTo>
                  <a:pt x="7883" y="8561"/>
                </a:lnTo>
                <a:lnTo>
                  <a:pt x="7799" y="8180"/>
                </a:lnTo>
                <a:cubicBezTo>
                  <a:pt x="7787" y="8120"/>
                  <a:pt x="7764" y="8085"/>
                  <a:pt x="7740" y="8049"/>
                </a:cubicBezTo>
                <a:lnTo>
                  <a:pt x="7895" y="7478"/>
                </a:lnTo>
                <a:close/>
                <a:moveTo>
                  <a:pt x="7442" y="8394"/>
                </a:moveTo>
                <a:lnTo>
                  <a:pt x="7502" y="8752"/>
                </a:lnTo>
                <a:lnTo>
                  <a:pt x="4906" y="8752"/>
                </a:lnTo>
                <a:lnTo>
                  <a:pt x="4966" y="8394"/>
                </a:lnTo>
                <a:close/>
                <a:moveTo>
                  <a:pt x="4132" y="8954"/>
                </a:moveTo>
                <a:lnTo>
                  <a:pt x="4037" y="9311"/>
                </a:lnTo>
                <a:lnTo>
                  <a:pt x="406" y="9311"/>
                </a:lnTo>
                <a:lnTo>
                  <a:pt x="406" y="8954"/>
                </a:lnTo>
                <a:close/>
                <a:moveTo>
                  <a:pt x="12002" y="8954"/>
                </a:moveTo>
                <a:lnTo>
                  <a:pt x="12002" y="9311"/>
                </a:lnTo>
                <a:lnTo>
                  <a:pt x="8371" y="9311"/>
                </a:lnTo>
                <a:lnTo>
                  <a:pt x="8276" y="8954"/>
                </a:lnTo>
                <a:close/>
                <a:moveTo>
                  <a:pt x="7906" y="9144"/>
                </a:moveTo>
                <a:lnTo>
                  <a:pt x="8204" y="10228"/>
                </a:lnTo>
                <a:lnTo>
                  <a:pt x="4192" y="10228"/>
                </a:lnTo>
                <a:lnTo>
                  <a:pt x="4489" y="9144"/>
                </a:lnTo>
                <a:close/>
                <a:moveTo>
                  <a:pt x="8573" y="10621"/>
                </a:moveTo>
                <a:lnTo>
                  <a:pt x="8573" y="10978"/>
                </a:lnTo>
                <a:lnTo>
                  <a:pt x="3799" y="10978"/>
                </a:lnTo>
                <a:lnTo>
                  <a:pt x="3799" y="10621"/>
                </a:lnTo>
                <a:close/>
                <a:moveTo>
                  <a:pt x="9621" y="0"/>
                </a:moveTo>
                <a:cubicBezTo>
                  <a:pt x="9514" y="0"/>
                  <a:pt x="9430" y="96"/>
                  <a:pt x="9430" y="203"/>
                </a:cubicBezTo>
                <a:lnTo>
                  <a:pt x="9430" y="596"/>
                </a:lnTo>
                <a:cubicBezTo>
                  <a:pt x="8728" y="691"/>
                  <a:pt x="8180" y="1298"/>
                  <a:pt x="8180" y="2024"/>
                </a:cubicBezTo>
                <a:cubicBezTo>
                  <a:pt x="8180" y="2239"/>
                  <a:pt x="8216" y="2441"/>
                  <a:pt x="8311" y="2620"/>
                </a:cubicBezTo>
                <a:lnTo>
                  <a:pt x="8299" y="2620"/>
                </a:lnTo>
                <a:cubicBezTo>
                  <a:pt x="8037" y="2620"/>
                  <a:pt x="7835" y="2834"/>
                  <a:pt x="7835" y="3084"/>
                </a:cubicBezTo>
                <a:lnTo>
                  <a:pt x="7835" y="3334"/>
                </a:lnTo>
                <a:cubicBezTo>
                  <a:pt x="7835" y="3596"/>
                  <a:pt x="8037" y="3799"/>
                  <a:pt x="8299" y="3799"/>
                </a:cubicBezTo>
                <a:lnTo>
                  <a:pt x="8549" y="3799"/>
                </a:lnTo>
                <a:cubicBezTo>
                  <a:pt x="8573" y="4144"/>
                  <a:pt x="8597" y="5037"/>
                  <a:pt x="8121" y="6358"/>
                </a:cubicBezTo>
                <a:cubicBezTo>
                  <a:pt x="8073" y="6394"/>
                  <a:pt x="8037" y="6442"/>
                  <a:pt x="8026" y="6501"/>
                </a:cubicBezTo>
                <a:lnTo>
                  <a:pt x="7918" y="7073"/>
                </a:lnTo>
                <a:lnTo>
                  <a:pt x="7764" y="7073"/>
                </a:lnTo>
                <a:cubicBezTo>
                  <a:pt x="7668" y="7073"/>
                  <a:pt x="7597" y="7132"/>
                  <a:pt x="7561" y="7228"/>
                </a:cubicBezTo>
                <a:lnTo>
                  <a:pt x="7525" y="7394"/>
                </a:lnTo>
                <a:cubicBezTo>
                  <a:pt x="7252" y="6418"/>
                  <a:pt x="7264" y="5751"/>
                  <a:pt x="7299" y="5465"/>
                </a:cubicBezTo>
                <a:lnTo>
                  <a:pt x="7549" y="5465"/>
                </a:lnTo>
                <a:cubicBezTo>
                  <a:pt x="7799" y="5465"/>
                  <a:pt x="8014" y="5263"/>
                  <a:pt x="8014" y="5013"/>
                </a:cubicBezTo>
                <a:lnTo>
                  <a:pt x="8014" y="4751"/>
                </a:lnTo>
                <a:cubicBezTo>
                  <a:pt x="8014" y="4501"/>
                  <a:pt x="7799" y="4287"/>
                  <a:pt x="7549" y="4287"/>
                </a:cubicBezTo>
                <a:lnTo>
                  <a:pt x="7537" y="4287"/>
                </a:lnTo>
                <a:cubicBezTo>
                  <a:pt x="7621" y="4108"/>
                  <a:pt x="7668" y="3906"/>
                  <a:pt x="7668" y="3691"/>
                </a:cubicBezTo>
                <a:cubicBezTo>
                  <a:pt x="7668" y="2965"/>
                  <a:pt x="7121" y="2358"/>
                  <a:pt x="6418" y="2263"/>
                </a:cubicBezTo>
                <a:lnTo>
                  <a:pt x="6418" y="1882"/>
                </a:lnTo>
                <a:cubicBezTo>
                  <a:pt x="6418" y="1774"/>
                  <a:pt x="6335" y="1691"/>
                  <a:pt x="6228" y="1691"/>
                </a:cubicBezTo>
                <a:cubicBezTo>
                  <a:pt x="6121" y="1691"/>
                  <a:pt x="6037" y="1774"/>
                  <a:pt x="6037" y="1882"/>
                </a:cubicBezTo>
                <a:lnTo>
                  <a:pt x="6037" y="2286"/>
                </a:lnTo>
                <a:cubicBezTo>
                  <a:pt x="5335" y="2370"/>
                  <a:pt x="4787" y="2989"/>
                  <a:pt x="4787" y="3715"/>
                </a:cubicBezTo>
                <a:cubicBezTo>
                  <a:pt x="4787" y="3918"/>
                  <a:pt x="4823" y="4132"/>
                  <a:pt x="4918" y="4310"/>
                </a:cubicBezTo>
                <a:lnTo>
                  <a:pt x="4906" y="4310"/>
                </a:lnTo>
                <a:cubicBezTo>
                  <a:pt x="4644" y="4310"/>
                  <a:pt x="4442" y="4513"/>
                  <a:pt x="4442" y="4775"/>
                </a:cubicBezTo>
                <a:lnTo>
                  <a:pt x="4442" y="5025"/>
                </a:lnTo>
                <a:cubicBezTo>
                  <a:pt x="4442" y="5275"/>
                  <a:pt x="4644" y="5489"/>
                  <a:pt x="4906" y="5489"/>
                </a:cubicBezTo>
                <a:lnTo>
                  <a:pt x="5156" y="5489"/>
                </a:lnTo>
                <a:cubicBezTo>
                  <a:pt x="5180" y="5763"/>
                  <a:pt x="5180" y="6442"/>
                  <a:pt x="4930" y="7406"/>
                </a:cubicBezTo>
                <a:lnTo>
                  <a:pt x="4882" y="7239"/>
                </a:lnTo>
                <a:cubicBezTo>
                  <a:pt x="4858" y="7156"/>
                  <a:pt x="4787" y="7097"/>
                  <a:pt x="4692" y="7097"/>
                </a:cubicBezTo>
                <a:lnTo>
                  <a:pt x="4525" y="7097"/>
                </a:lnTo>
                <a:lnTo>
                  <a:pt x="4430" y="6513"/>
                </a:lnTo>
                <a:cubicBezTo>
                  <a:pt x="4406" y="6454"/>
                  <a:pt x="4382" y="6406"/>
                  <a:pt x="4335" y="6382"/>
                </a:cubicBezTo>
                <a:cubicBezTo>
                  <a:pt x="3858" y="5049"/>
                  <a:pt x="3870" y="4156"/>
                  <a:pt x="3906" y="3822"/>
                </a:cubicBezTo>
                <a:lnTo>
                  <a:pt x="4156" y="3822"/>
                </a:lnTo>
                <a:cubicBezTo>
                  <a:pt x="4406" y="3822"/>
                  <a:pt x="4620" y="3608"/>
                  <a:pt x="4620" y="3358"/>
                </a:cubicBezTo>
                <a:lnTo>
                  <a:pt x="4620" y="3108"/>
                </a:lnTo>
                <a:cubicBezTo>
                  <a:pt x="4620" y="2846"/>
                  <a:pt x="4406" y="2644"/>
                  <a:pt x="4156" y="2644"/>
                </a:cubicBezTo>
                <a:lnTo>
                  <a:pt x="4144" y="2644"/>
                </a:lnTo>
                <a:cubicBezTo>
                  <a:pt x="4227" y="2465"/>
                  <a:pt x="4275" y="2251"/>
                  <a:pt x="4275" y="2048"/>
                </a:cubicBezTo>
                <a:cubicBezTo>
                  <a:pt x="4275" y="1322"/>
                  <a:pt x="3727" y="703"/>
                  <a:pt x="3025" y="620"/>
                </a:cubicBezTo>
                <a:lnTo>
                  <a:pt x="3025" y="215"/>
                </a:lnTo>
                <a:cubicBezTo>
                  <a:pt x="3025" y="108"/>
                  <a:pt x="2942" y="24"/>
                  <a:pt x="2834" y="24"/>
                </a:cubicBezTo>
                <a:cubicBezTo>
                  <a:pt x="2727" y="24"/>
                  <a:pt x="2644" y="108"/>
                  <a:pt x="2644" y="215"/>
                </a:cubicBezTo>
                <a:lnTo>
                  <a:pt x="2644" y="620"/>
                </a:lnTo>
                <a:cubicBezTo>
                  <a:pt x="1941" y="703"/>
                  <a:pt x="1394" y="1322"/>
                  <a:pt x="1394" y="2048"/>
                </a:cubicBezTo>
                <a:cubicBezTo>
                  <a:pt x="1394" y="2251"/>
                  <a:pt x="1429" y="2465"/>
                  <a:pt x="1525" y="2644"/>
                </a:cubicBezTo>
                <a:lnTo>
                  <a:pt x="1513" y="2644"/>
                </a:lnTo>
                <a:cubicBezTo>
                  <a:pt x="1251" y="2644"/>
                  <a:pt x="1048" y="2846"/>
                  <a:pt x="1048" y="3108"/>
                </a:cubicBezTo>
                <a:lnTo>
                  <a:pt x="1048" y="3358"/>
                </a:lnTo>
                <a:cubicBezTo>
                  <a:pt x="1048" y="3608"/>
                  <a:pt x="1251" y="3822"/>
                  <a:pt x="1513" y="3822"/>
                </a:cubicBezTo>
                <a:lnTo>
                  <a:pt x="1763" y="3822"/>
                </a:lnTo>
                <a:cubicBezTo>
                  <a:pt x="1787" y="4156"/>
                  <a:pt x="1810" y="5049"/>
                  <a:pt x="1334" y="6382"/>
                </a:cubicBezTo>
                <a:cubicBezTo>
                  <a:pt x="1287" y="6406"/>
                  <a:pt x="1251" y="6454"/>
                  <a:pt x="1239" y="6513"/>
                </a:cubicBezTo>
                <a:lnTo>
                  <a:pt x="1132" y="7097"/>
                </a:lnTo>
                <a:lnTo>
                  <a:pt x="977" y="7097"/>
                </a:lnTo>
                <a:cubicBezTo>
                  <a:pt x="882" y="7097"/>
                  <a:pt x="810" y="7156"/>
                  <a:pt x="775" y="7239"/>
                </a:cubicBezTo>
                <a:lnTo>
                  <a:pt x="417" y="8561"/>
                </a:lnTo>
                <a:lnTo>
                  <a:pt x="203" y="8561"/>
                </a:lnTo>
                <a:cubicBezTo>
                  <a:pt x="96" y="8561"/>
                  <a:pt x="1" y="8656"/>
                  <a:pt x="1" y="8763"/>
                </a:cubicBezTo>
                <a:lnTo>
                  <a:pt x="1" y="9502"/>
                </a:lnTo>
                <a:cubicBezTo>
                  <a:pt x="1" y="9609"/>
                  <a:pt x="96" y="9692"/>
                  <a:pt x="203" y="9692"/>
                </a:cubicBezTo>
                <a:lnTo>
                  <a:pt x="3918" y="9692"/>
                </a:lnTo>
                <a:lnTo>
                  <a:pt x="3775" y="10228"/>
                </a:lnTo>
                <a:lnTo>
                  <a:pt x="3620" y="10228"/>
                </a:lnTo>
                <a:cubicBezTo>
                  <a:pt x="3513" y="10228"/>
                  <a:pt x="3430" y="10323"/>
                  <a:pt x="3430" y="10430"/>
                </a:cubicBezTo>
                <a:lnTo>
                  <a:pt x="3430" y="11168"/>
                </a:lnTo>
                <a:cubicBezTo>
                  <a:pt x="3430" y="11276"/>
                  <a:pt x="3513" y="11359"/>
                  <a:pt x="3620" y="11359"/>
                </a:cubicBezTo>
                <a:lnTo>
                  <a:pt x="8788" y="11359"/>
                </a:lnTo>
                <a:cubicBezTo>
                  <a:pt x="8895" y="11359"/>
                  <a:pt x="8978" y="11276"/>
                  <a:pt x="8978" y="11168"/>
                </a:cubicBezTo>
                <a:lnTo>
                  <a:pt x="8978" y="10430"/>
                </a:lnTo>
                <a:cubicBezTo>
                  <a:pt x="8978" y="10323"/>
                  <a:pt x="8895" y="10228"/>
                  <a:pt x="8788" y="10228"/>
                </a:cubicBezTo>
                <a:lnTo>
                  <a:pt x="8621" y="10228"/>
                </a:lnTo>
                <a:lnTo>
                  <a:pt x="8478" y="9692"/>
                </a:lnTo>
                <a:lnTo>
                  <a:pt x="12193" y="9692"/>
                </a:lnTo>
                <a:cubicBezTo>
                  <a:pt x="12300" y="9692"/>
                  <a:pt x="12383" y="9609"/>
                  <a:pt x="12383" y="9502"/>
                </a:cubicBezTo>
                <a:lnTo>
                  <a:pt x="12383" y="8763"/>
                </a:lnTo>
                <a:cubicBezTo>
                  <a:pt x="12383" y="8656"/>
                  <a:pt x="12300" y="8561"/>
                  <a:pt x="12193" y="8561"/>
                </a:cubicBezTo>
                <a:lnTo>
                  <a:pt x="12026" y="8561"/>
                </a:lnTo>
                <a:lnTo>
                  <a:pt x="11669" y="7239"/>
                </a:lnTo>
                <a:cubicBezTo>
                  <a:pt x="11645" y="7156"/>
                  <a:pt x="11574" y="7097"/>
                  <a:pt x="11478" y="7097"/>
                </a:cubicBezTo>
                <a:lnTo>
                  <a:pt x="11312" y="7097"/>
                </a:lnTo>
                <a:lnTo>
                  <a:pt x="11216" y="6501"/>
                </a:lnTo>
                <a:cubicBezTo>
                  <a:pt x="11193" y="6442"/>
                  <a:pt x="11169" y="6394"/>
                  <a:pt x="11121" y="6358"/>
                </a:cubicBezTo>
                <a:cubicBezTo>
                  <a:pt x="10645" y="5037"/>
                  <a:pt x="10657" y="4144"/>
                  <a:pt x="10693" y="3799"/>
                </a:cubicBezTo>
                <a:lnTo>
                  <a:pt x="10943" y="3799"/>
                </a:lnTo>
                <a:cubicBezTo>
                  <a:pt x="11193" y="3799"/>
                  <a:pt x="11407" y="3596"/>
                  <a:pt x="11407" y="3334"/>
                </a:cubicBezTo>
                <a:lnTo>
                  <a:pt x="11407" y="3084"/>
                </a:lnTo>
                <a:cubicBezTo>
                  <a:pt x="11407" y="2834"/>
                  <a:pt x="11193" y="2620"/>
                  <a:pt x="10943" y="2620"/>
                </a:cubicBezTo>
                <a:lnTo>
                  <a:pt x="10931" y="2620"/>
                </a:lnTo>
                <a:cubicBezTo>
                  <a:pt x="11014" y="2441"/>
                  <a:pt x="11062" y="2239"/>
                  <a:pt x="11062" y="2024"/>
                </a:cubicBezTo>
                <a:cubicBezTo>
                  <a:pt x="11062" y="1298"/>
                  <a:pt x="10514" y="691"/>
                  <a:pt x="9811" y="596"/>
                </a:cubicBezTo>
                <a:lnTo>
                  <a:pt x="9811" y="203"/>
                </a:lnTo>
                <a:cubicBezTo>
                  <a:pt x="9811" y="96"/>
                  <a:pt x="9728" y="0"/>
                  <a:pt x="962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9878" name="Google Shape;9878;p78"/>
          <p:cNvGrpSpPr/>
          <p:nvPr/>
        </p:nvGrpSpPr>
        <p:grpSpPr>
          <a:xfrm>
            <a:off x="7136972" y="2421319"/>
            <a:ext cx="436121" cy="430011"/>
            <a:chOff x="5352728" y="1990239"/>
            <a:chExt cx="327091" cy="322508"/>
          </a:xfrm>
          <a:solidFill>
            <a:schemeClr val="tx1"/>
          </a:solidFill>
        </p:grpSpPr>
        <p:sp>
          <p:nvSpPr>
            <p:cNvPr id="9879" name="Google Shape;9879;p78"/>
            <p:cNvSpPr/>
            <p:nvPr/>
          </p:nvSpPr>
          <p:spPr>
            <a:xfrm>
              <a:off x="5575935" y="2093297"/>
              <a:ext cx="103885" cy="217923"/>
            </a:xfrm>
            <a:custGeom>
              <a:avLst/>
              <a:gdLst/>
              <a:ahLst/>
              <a:cxnLst/>
              <a:rect l="l" t="t" r="r" b="b"/>
              <a:pathLst>
                <a:path w="3264" h="6847" extrusionOk="0">
                  <a:moveTo>
                    <a:pt x="1084" y="322"/>
                  </a:moveTo>
                  <a:cubicBezTo>
                    <a:pt x="1144" y="322"/>
                    <a:pt x="1203" y="358"/>
                    <a:pt x="1203" y="441"/>
                  </a:cubicBezTo>
                  <a:lnTo>
                    <a:pt x="1203" y="513"/>
                  </a:lnTo>
                  <a:lnTo>
                    <a:pt x="1203" y="1061"/>
                  </a:lnTo>
                  <a:cubicBezTo>
                    <a:pt x="1203" y="1156"/>
                    <a:pt x="1275" y="1227"/>
                    <a:pt x="1370" y="1227"/>
                  </a:cubicBezTo>
                  <a:cubicBezTo>
                    <a:pt x="1453" y="1227"/>
                    <a:pt x="1537" y="1156"/>
                    <a:pt x="1537" y="1061"/>
                  </a:cubicBezTo>
                  <a:lnTo>
                    <a:pt x="1537" y="537"/>
                  </a:lnTo>
                  <a:cubicBezTo>
                    <a:pt x="1549" y="513"/>
                    <a:pt x="1596" y="477"/>
                    <a:pt x="1632" y="477"/>
                  </a:cubicBezTo>
                  <a:lnTo>
                    <a:pt x="1656" y="477"/>
                  </a:lnTo>
                  <a:cubicBezTo>
                    <a:pt x="1715" y="477"/>
                    <a:pt x="1775" y="525"/>
                    <a:pt x="1775" y="596"/>
                  </a:cubicBezTo>
                  <a:lnTo>
                    <a:pt x="1775" y="632"/>
                  </a:lnTo>
                  <a:lnTo>
                    <a:pt x="1775" y="1061"/>
                  </a:lnTo>
                  <a:cubicBezTo>
                    <a:pt x="1775" y="1156"/>
                    <a:pt x="1846" y="1227"/>
                    <a:pt x="1930" y="1227"/>
                  </a:cubicBezTo>
                  <a:cubicBezTo>
                    <a:pt x="2025" y="1227"/>
                    <a:pt x="2096" y="1156"/>
                    <a:pt x="2096" y="1061"/>
                  </a:cubicBezTo>
                  <a:lnTo>
                    <a:pt x="2096" y="656"/>
                  </a:lnTo>
                  <a:cubicBezTo>
                    <a:pt x="2108" y="620"/>
                    <a:pt x="2156" y="596"/>
                    <a:pt x="2203" y="596"/>
                  </a:cubicBezTo>
                  <a:lnTo>
                    <a:pt x="2215" y="596"/>
                  </a:lnTo>
                  <a:cubicBezTo>
                    <a:pt x="2275" y="596"/>
                    <a:pt x="2334" y="644"/>
                    <a:pt x="2334" y="715"/>
                  </a:cubicBezTo>
                  <a:lnTo>
                    <a:pt x="2334" y="822"/>
                  </a:lnTo>
                  <a:lnTo>
                    <a:pt x="2334" y="1156"/>
                  </a:lnTo>
                  <a:cubicBezTo>
                    <a:pt x="2334" y="1239"/>
                    <a:pt x="2406" y="1311"/>
                    <a:pt x="2501" y="1311"/>
                  </a:cubicBezTo>
                  <a:cubicBezTo>
                    <a:pt x="2584" y="1311"/>
                    <a:pt x="2668" y="1239"/>
                    <a:pt x="2668" y="1156"/>
                  </a:cubicBezTo>
                  <a:lnTo>
                    <a:pt x="2668" y="822"/>
                  </a:lnTo>
                  <a:cubicBezTo>
                    <a:pt x="2668" y="763"/>
                    <a:pt x="2703" y="703"/>
                    <a:pt x="2787" y="703"/>
                  </a:cubicBezTo>
                  <a:lnTo>
                    <a:pt x="2799" y="703"/>
                  </a:lnTo>
                  <a:cubicBezTo>
                    <a:pt x="2858" y="703"/>
                    <a:pt x="2918" y="751"/>
                    <a:pt x="2918" y="822"/>
                  </a:cubicBezTo>
                  <a:lnTo>
                    <a:pt x="2918" y="1584"/>
                  </a:lnTo>
                  <a:lnTo>
                    <a:pt x="2918" y="1596"/>
                  </a:lnTo>
                  <a:cubicBezTo>
                    <a:pt x="2930" y="1787"/>
                    <a:pt x="2918" y="2346"/>
                    <a:pt x="2632" y="2596"/>
                  </a:cubicBezTo>
                  <a:cubicBezTo>
                    <a:pt x="2608" y="2620"/>
                    <a:pt x="2572" y="2668"/>
                    <a:pt x="2572" y="2715"/>
                  </a:cubicBezTo>
                  <a:lnTo>
                    <a:pt x="2572" y="3216"/>
                  </a:lnTo>
                  <a:lnTo>
                    <a:pt x="1025" y="3216"/>
                  </a:lnTo>
                  <a:lnTo>
                    <a:pt x="1025" y="2858"/>
                  </a:lnTo>
                  <a:cubicBezTo>
                    <a:pt x="1025" y="2823"/>
                    <a:pt x="1001" y="2763"/>
                    <a:pt x="965" y="2727"/>
                  </a:cubicBezTo>
                  <a:cubicBezTo>
                    <a:pt x="929" y="2727"/>
                    <a:pt x="394" y="2311"/>
                    <a:pt x="358" y="1870"/>
                  </a:cubicBezTo>
                  <a:cubicBezTo>
                    <a:pt x="346" y="1608"/>
                    <a:pt x="334" y="1287"/>
                    <a:pt x="417" y="1215"/>
                  </a:cubicBezTo>
                  <a:cubicBezTo>
                    <a:pt x="453" y="1189"/>
                    <a:pt x="496" y="1175"/>
                    <a:pt x="560" y="1175"/>
                  </a:cubicBezTo>
                  <a:cubicBezTo>
                    <a:pt x="581" y="1175"/>
                    <a:pt x="605" y="1177"/>
                    <a:pt x="632" y="1180"/>
                  </a:cubicBezTo>
                  <a:lnTo>
                    <a:pt x="632" y="1406"/>
                  </a:lnTo>
                  <a:cubicBezTo>
                    <a:pt x="632" y="1489"/>
                    <a:pt x="703" y="1572"/>
                    <a:pt x="787" y="1572"/>
                  </a:cubicBezTo>
                  <a:cubicBezTo>
                    <a:pt x="882" y="1572"/>
                    <a:pt x="953" y="1489"/>
                    <a:pt x="953" y="1406"/>
                  </a:cubicBezTo>
                  <a:lnTo>
                    <a:pt x="953" y="441"/>
                  </a:lnTo>
                  <a:cubicBezTo>
                    <a:pt x="953" y="382"/>
                    <a:pt x="1001" y="322"/>
                    <a:pt x="1072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70"/>
                  </a:moveTo>
                  <a:lnTo>
                    <a:pt x="2799" y="6525"/>
                  </a:lnTo>
                  <a:lnTo>
                    <a:pt x="751" y="6525"/>
                  </a:lnTo>
                  <a:lnTo>
                    <a:pt x="751" y="4370"/>
                  </a:lnTo>
                  <a:close/>
                  <a:moveTo>
                    <a:pt x="1072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1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8" y="1882"/>
                  </a:cubicBezTo>
                  <a:cubicBezTo>
                    <a:pt x="72" y="2370"/>
                    <a:pt x="525" y="2787"/>
                    <a:pt x="679" y="2930"/>
                  </a:cubicBezTo>
                  <a:lnTo>
                    <a:pt x="679" y="3216"/>
                  </a:lnTo>
                  <a:lnTo>
                    <a:pt x="596" y="3216"/>
                  </a:lnTo>
                  <a:cubicBezTo>
                    <a:pt x="513" y="3216"/>
                    <a:pt x="429" y="3287"/>
                    <a:pt x="429" y="3382"/>
                  </a:cubicBezTo>
                  <a:lnTo>
                    <a:pt x="429" y="4216"/>
                  </a:lnTo>
                  <a:lnTo>
                    <a:pt x="429" y="6692"/>
                  </a:lnTo>
                  <a:cubicBezTo>
                    <a:pt x="429" y="6775"/>
                    <a:pt x="513" y="6847"/>
                    <a:pt x="596" y="6847"/>
                  </a:cubicBezTo>
                  <a:lnTo>
                    <a:pt x="2977" y="6847"/>
                  </a:lnTo>
                  <a:cubicBezTo>
                    <a:pt x="3061" y="6847"/>
                    <a:pt x="3144" y="6775"/>
                    <a:pt x="3144" y="6692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20" y="3275"/>
                    <a:pt x="3049" y="3204"/>
                    <a:pt x="2965" y="3204"/>
                  </a:cubicBezTo>
                  <a:lnTo>
                    <a:pt x="2858" y="3204"/>
                  </a:lnTo>
                  <a:lnTo>
                    <a:pt x="2858" y="2763"/>
                  </a:lnTo>
                  <a:cubicBezTo>
                    <a:pt x="3263" y="2358"/>
                    <a:pt x="3215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63" y="382"/>
                  </a:cubicBezTo>
                  <a:lnTo>
                    <a:pt x="2751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65" y="334"/>
                    <a:pt x="2334" y="275"/>
                    <a:pt x="2203" y="275"/>
                  </a:cubicBezTo>
                  <a:lnTo>
                    <a:pt x="2191" y="275"/>
                  </a:lnTo>
                  <a:cubicBezTo>
                    <a:pt x="2120" y="275"/>
                    <a:pt x="2037" y="287"/>
                    <a:pt x="1977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32" y="168"/>
                  </a:lnTo>
                  <a:cubicBezTo>
                    <a:pt x="1572" y="168"/>
                    <a:pt x="1525" y="179"/>
                    <a:pt x="1453" y="203"/>
                  </a:cubicBezTo>
                  <a:cubicBezTo>
                    <a:pt x="1382" y="84"/>
                    <a:pt x="1251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0" name="Google Shape;9880;p78"/>
            <p:cNvSpPr/>
            <p:nvPr/>
          </p:nvSpPr>
          <p:spPr>
            <a:xfrm>
              <a:off x="5426250" y="1990239"/>
              <a:ext cx="191029" cy="322508"/>
            </a:xfrm>
            <a:custGeom>
              <a:avLst/>
              <a:gdLst/>
              <a:ahLst/>
              <a:cxnLst/>
              <a:rect l="l" t="t" r="r" b="b"/>
              <a:pathLst>
                <a:path w="6002" h="10133" extrusionOk="0">
                  <a:moveTo>
                    <a:pt x="584" y="298"/>
                  </a:moveTo>
                  <a:lnTo>
                    <a:pt x="977" y="322"/>
                  </a:lnTo>
                  <a:lnTo>
                    <a:pt x="870" y="584"/>
                  </a:lnTo>
                  <a:lnTo>
                    <a:pt x="584" y="298"/>
                  </a:lnTo>
                  <a:close/>
                  <a:moveTo>
                    <a:pt x="1299" y="381"/>
                  </a:moveTo>
                  <a:lnTo>
                    <a:pt x="2322" y="810"/>
                  </a:lnTo>
                  <a:lnTo>
                    <a:pt x="2203" y="1239"/>
                  </a:lnTo>
                  <a:lnTo>
                    <a:pt x="1120" y="774"/>
                  </a:lnTo>
                  <a:lnTo>
                    <a:pt x="1299" y="381"/>
                  </a:lnTo>
                  <a:close/>
                  <a:moveTo>
                    <a:pt x="4739" y="1834"/>
                  </a:moveTo>
                  <a:lnTo>
                    <a:pt x="5097" y="1977"/>
                  </a:lnTo>
                  <a:lnTo>
                    <a:pt x="4918" y="2382"/>
                  </a:lnTo>
                  <a:lnTo>
                    <a:pt x="4620" y="2263"/>
                  </a:lnTo>
                  <a:cubicBezTo>
                    <a:pt x="4632" y="2251"/>
                    <a:pt x="4632" y="2227"/>
                    <a:pt x="4632" y="2227"/>
                  </a:cubicBezTo>
                  <a:lnTo>
                    <a:pt x="4739" y="1834"/>
                  </a:lnTo>
                  <a:close/>
                  <a:moveTo>
                    <a:pt x="5406" y="2108"/>
                  </a:moveTo>
                  <a:lnTo>
                    <a:pt x="5585" y="2191"/>
                  </a:lnTo>
                  <a:cubicBezTo>
                    <a:pt x="5609" y="2203"/>
                    <a:pt x="5632" y="2215"/>
                    <a:pt x="5644" y="2251"/>
                  </a:cubicBezTo>
                  <a:cubicBezTo>
                    <a:pt x="5656" y="2274"/>
                    <a:pt x="5656" y="2298"/>
                    <a:pt x="5644" y="2322"/>
                  </a:cubicBezTo>
                  <a:lnTo>
                    <a:pt x="5549" y="2524"/>
                  </a:lnTo>
                  <a:cubicBezTo>
                    <a:pt x="5537" y="2560"/>
                    <a:pt x="5525" y="2572"/>
                    <a:pt x="5490" y="2584"/>
                  </a:cubicBezTo>
                  <a:cubicBezTo>
                    <a:pt x="5478" y="2590"/>
                    <a:pt x="5463" y="2593"/>
                    <a:pt x="5449" y="2593"/>
                  </a:cubicBezTo>
                  <a:cubicBezTo>
                    <a:pt x="5436" y="2593"/>
                    <a:pt x="5424" y="2590"/>
                    <a:pt x="5418" y="2584"/>
                  </a:cubicBezTo>
                  <a:lnTo>
                    <a:pt x="5228" y="2513"/>
                  </a:lnTo>
                  <a:lnTo>
                    <a:pt x="5406" y="2108"/>
                  </a:lnTo>
                  <a:close/>
                  <a:moveTo>
                    <a:pt x="2906" y="405"/>
                  </a:moveTo>
                  <a:cubicBezTo>
                    <a:pt x="2930" y="405"/>
                    <a:pt x="2965" y="429"/>
                    <a:pt x="2977" y="441"/>
                  </a:cubicBezTo>
                  <a:cubicBezTo>
                    <a:pt x="2989" y="477"/>
                    <a:pt x="2989" y="500"/>
                    <a:pt x="2989" y="536"/>
                  </a:cubicBezTo>
                  <a:lnTo>
                    <a:pt x="2977" y="608"/>
                  </a:lnTo>
                  <a:lnTo>
                    <a:pt x="2787" y="1262"/>
                  </a:lnTo>
                  <a:cubicBezTo>
                    <a:pt x="2751" y="1358"/>
                    <a:pt x="2811" y="1441"/>
                    <a:pt x="2882" y="1453"/>
                  </a:cubicBezTo>
                  <a:lnTo>
                    <a:pt x="2930" y="1453"/>
                  </a:lnTo>
                  <a:cubicBezTo>
                    <a:pt x="3001" y="1453"/>
                    <a:pt x="3061" y="1417"/>
                    <a:pt x="3084" y="1334"/>
                  </a:cubicBezTo>
                  <a:lnTo>
                    <a:pt x="3263" y="703"/>
                  </a:lnTo>
                  <a:cubicBezTo>
                    <a:pt x="3287" y="667"/>
                    <a:pt x="3335" y="655"/>
                    <a:pt x="3382" y="655"/>
                  </a:cubicBezTo>
                  <a:lnTo>
                    <a:pt x="3394" y="655"/>
                  </a:lnTo>
                  <a:cubicBezTo>
                    <a:pt x="3418" y="655"/>
                    <a:pt x="3454" y="679"/>
                    <a:pt x="3465" y="703"/>
                  </a:cubicBezTo>
                  <a:cubicBezTo>
                    <a:pt x="3477" y="727"/>
                    <a:pt x="3477" y="762"/>
                    <a:pt x="3477" y="786"/>
                  </a:cubicBezTo>
                  <a:lnTo>
                    <a:pt x="3323" y="1358"/>
                  </a:lnTo>
                  <a:cubicBezTo>
                    <a:pt x="3287" y="1441"/>
                    <a:pt x="3346" y="1536"/>
                    <a:pt x="3418" y="1548"/>
                  </a:cubicBezTo>
                  <a:lnTo>
                    <a:pt x="3465" y="1548"/>
                  </a:lnTo>
                  <a:cubicBezTo>
                    <a:pt x="3537" y="1548"/>
                    <a:pt x="3596" y="1501"/>
                    <a:pt x="3620" y="1429"/>
                  </a:cubicBezTo>
                  <a:lnTo>
                    <a:pt x="3763" y="905"/>
                  </a:lnTo>
                  <a:cubicBezTo>
                    <a:pt x="3794" y="885"/>
                    <a:pt x="3825" y="855"/>
                    <a:pt x="3863" y="855"/>
                  </a:cubicBezTo>
                  <a:cubicBezTo>
                    <a:pt x="3869" y="855"/>
                    <a:pt x="3876" y="856"/>
                    <a:pt x="3882" y="858"/>
                  </a:cubicBezTo>
                  <a:lnTo>
                    <a:pt x="3894" y="858"/>
                  </a:lnTo>
                  <a:cubicBezTo>
                    <a:pt x="3954" y="881"/>
                    <a:pt x="4001" y="941"/>
                    <a:pt x="3989" y="1000"/>
                  </a:cubicBezTo>
                  <a:lnTo>
                    <a:pt x="3954" y="1096"/>
                  </a:lnTo>
                  <a:lnTo>
                    <a:pt x="3823" y="1536"/>
                  </a:lnTo>
                  <a:cubicBezTo>
                    <a:pt x="3799" y="1620"/>
                    <a:pt x="3835" y="1703"/>
                    <a:pt x="3930" y="1739"/>
                  </a:cubicBezTo>
                  <a:lnTo>
                    <a:pt x="3977" y="1739"/>
                  </a:lnTo>
                  <a:cubicBezTo>
                    <a:pt x="4049" y="1739"/>
                    <a:pt x="4108" y="1691"/>
                    <a:pt x="4120" y="1620"/>
                  </a:cubicBezTo>
                  <a:lnTo>
                    <a:pt x="4251" y="1167"/>
                  </a:lnTo>
                  <a:cubicBezTo>
                    <a:pt x="4272" y="1115"/>
                    <a:pt x="4320" y="1082"/>
                    <a:pt x="4371" y="1082"/>
                  </a:cubicBezTo>
                  <a:cubicBezTo>
                    <a:pt x="4379" y="1082"/>
                    <a:pt x="4386" y="1082"/>
                    <a:pt x="4394" y="1084"/>
                  </a:cubicBezTo>
                  <a:lnTo>
                    <a:pt x="4406" y="1084"/>
                  </a:lnTo>
                  <a:cubicBezTo>
                    <a:pt x="4466" y="1096"/>
                    <a:pt x="4513" y="1155"/>
                    <a:pt x="4489" y="1215"/>
                  </a:cubicBezTo>
                  <a:lnTo>
                    <a:pt x="4251" y="2084"/>
                  </a:lnTo>
                  <a:lnTo>
                    <a:pt x="4251" y="2096"/>
                  </a:lnTo>
                  <a:cubicBezTo>
                    <a:pt x="4323" y="2191"/>
                    <a:pt x="4216" y="2870"/>
                    <a:pt x="3811" y="3084"/>
                  </a:cubicBezTo>
                  <a:cubicBezTo>
                    <a:pt x="3751" y="3108"/>
                    <a:pt x="3727" y="3167"/>
                    <a:pt x="3727" y="3227"/>
                  </a:cubicBezTo>
                  <a:lnTo>
                    <a:pt x="3727" y="3715"/>
                  </a:lnTo>
                  <a:lnTo>
                    <a:pt x="2192" y="3715"/>
                  </a:lnTo>
                  <a:lnTo>
                    <a:pt x="2192" y="2941"/>
                  </a:lnTo>
                  <a:cubicBezTo>
                    <a:pt x="2192" y="2905"/>
                    <a:pt x="2180" y="2870"/>
                    <a:pt x="2144" y="2846"/>
                  </a:cubicBezTo>
                  <a:cubicBezTo>
                    <a:pt x="2144" y="2846"/>
                    <a:pt x="1715" y="2310"/>
                    <a:pt x="1787" y="1870"/>
                  </a:cubicBezTo>
                  <a:cubicBezTo>
                    <a:pt x="1822" y="1739"/>
                    <a:pt x="1834" y="1572"/>
                    <a:pt x="1870" y="1453"/>
                  </a:cubicBezTo>
                  <a:lnTo>
                    <a:pt x="2168" y="1572"/>
                  </a:lnTo>
                  <a:cubicBezTo>
                    <a:pt x="2192" y="1620"/>
                    <a:pt x="2239" y="1667"/>
                    <a:pt x="2275" y="1679"/>
                  </a:cubicBezTo>
                  <a:cubicBezTo>
                    <a:pt x="2294" y="1686"/>
                    <a:pt x="2312" y="1690"/>
                    <a:pt x="2330" y="1690"/>
                  </a:cubicBezTo>
                  <a:cubicBezTo>
                    <a:pt x="2401" y="1690"/>
                    <a:pt x="2456" y="1636"/>
                    <a:pt x="2465" y="1560"/>
                  </a:cubicBezTo>
                  <a:lnTo>
                    <a:pt x="2751" y="489"/>
                  </a:lnTo>
                  <a:cubicBezTo>
                    <a:pt x="2751" y="465"/>
                    <a:pt x="2787" y="429"/>
                    <a:pt x="2799" y="417"/>
                  </a:cubicBezTo>
                  <a:cubicBezTo>
                    <a:pt x="2834" y="405"/>
                    <a:pt x="2858" y="405"/>
                    <a:pt x="2882" y="405"/>
                  </a:cubicBezTo>
                  <a:close/>
                  <a:moveTo>
                    <a:pt x="3942" y="4048"/>
                  </a:moveTo>
                  <a:lnTo>
                    <a:pt x="3942" y="4549"/>
                  </a:lnTo>
                  <a:lnTo>
                    <a:pt x="1894" y="4549"/>
                  </a:lnTo>
                  <a:lnTo>
                    <a:pt x="1894" y="4048"/>
                  </a:lnTo>
                  <a:close/>
                  <a:moveTo>
                    <a:pt x="191" y="0"/>
                  </a:moveTo>
                  <a:cubicBezTo>
                    <a:pt x="120" y="0"/>
                    <a:pt x="60" y="24"/>
                    <a:pt x="36" y="84"/>
                  </a:cubicBezTo>
                  <a:cubicBezTo>
                    <a:pt x="1" y="143"/>
                    <a:pt x="13" y="227"/>
                    <a:pt x="60" y="262"/>
                  </a:cubicBezTo>
                  <a:lnTo>
                    <a:pt x="822" y="1012"/>
                  </a:lnTo>
                  <a:lnTo>
                    <a:pt x="834" y="1024"/>
                  </a:lnTo>
                  <a:lnTo>
                    <a:pt x="846" y="1024"/>
                  </a:lnTo>
                  <a:cubicBezTo>
                    <a:pt x="870" y="1036"/>
                    <a:pt x="894" y="1060"/>
                    <a:pt x="906" y="1060"/>
                  </a:cubicBezTo>
                  <a:lnTo>
                    <a:pt x="1596" y="1358"/>
                  </a:lnTo>
                  <a:cubicBezTo>
                    <a:pt x="1549" y="1501"/>
                    <a:pt x="1501" y="1679"/>
                    <a:pt x="1489" y="1846"/>
                  </a:cubicBezTo>
                  <a:cubicBezTo>
                    <a:pt x="1406" y="2346"/>
                    <a:pt x="1763" y="2870"/>
                    <a:pt x="1870" y="3036"/>
                  </a:cubicBezTo>
                  <a:lnTo>
                    <a:pt x="1870" y="3763"/>
                  </a:lnTo>
                  <a:lnTo>
                    <a:pt x="1739" y="3763"/>
                  </a:lnTo>
                  <a:cubicBezTo>
                    <a:pt x="1656" y="3763"/>
                    <a:pt x="1572" y="3834"/>
                    <a:pt x="1572" y="3929"/>
                  </a:cubicBezTo>
                  <a:lnTo>
                    <a:pt x="1572" y="4763"/>
                  </a:lnTo>
                  <a:lnTo>
                    <a:pt x="1572" y="9966"/>
                  </a:lnTo>
                  <a:cubicBezTo>
                    <a:pt x="1572" y="10061"/>
                    <a:pt x="1656" y="10133"/>
                    <a:pt x="1739" y="10133"/>
                  </a:cubicBezTo>
                  <a:lnTo>
                    <a:pt x="4120" y="10133"/>
                  </a:lnTo>
                  <a:cubicBezTo>
                    <a:pt x="4216" y="10133"/>
                    <a:pt x="4287" y="10061"/>
                    <a:pt x="4287" y="9966"/>
                  </a:cubicBezTo>
                  <a:lnTo>
                    <a:pt x="4287" y="5942"/>
                  </a:lnTo>
                  <a:cubicBezTo>
                    <a:pt x="4287" y="5846"/>
                    <a:pt x="4216" y="5775"/>
                    <a:pt x="4120" y="5775"/>
                  </a:cubicBezTo>
                  <a:cubicBezTo>
                    <a:pt x="4037" y="5775"/>
                    <a:pt x="3954" y="5846"/>
                    <a:pt x="3954" y="5942"/>
                  </a:cubicBezTo>
                  <a:lnTo>
                    <a:pt x="3954" y="9811"/>
                  </a:lnTo>
                  <a:lnTo>
                    <a:pt x="1906" y="9811"/>
                  </a:lnTo>
                  <a:lnTo>
                    <a:pt x="1906" y="4930"/>
                  </a:lnTo>
                  <a:lnTo>
                    <a:pt x="3954" y="4930"/>
                  </a:lnTo>
                  <a:lnTo>
                    <a:pt x="3954" y="5191"/>
                  </a:lnTo>
                  <a:lnTo>
                    <a:pt x="3954" y="5370"/>
                  </a:lnTo>
                  <a:cubicBezTo>
                    <a:pt x="3954" y="5465"/>
                    <a:pt x="4037" y="5537"/>
                    <a:pt x="4120" y="5537"/>
                  </a:cubicBezTo>
                  <a:cubicBezTo>
                    <a:pt x="4216" y="5537"/>
                    <a:pt x="4287" y="5465"/>
                    <a:pt x="4287" y="5370"/>
                  </a:cubicBezTo>
                  <a:lnTo>
                    <a:pt x="4287" y="5191"/>
                  </a:lnTo>
                  <a:lnTo>
                    <a:pt x="4287" y="4715"/>
                  </a:lnTo>
                  <a:lnTo>
                    <a:pt x="4287" y="3882"/>
                  </a:lnTo>
                  <a:cubicBezTo>
                    <a:pt x="4287" y="3787"/>
                    <a:pt x="4216" y="3715"/>
                    <a:pt x="4120" y="3715"/>
                  </a:cubicBezTo>
                  <a:lnTo>
                    <a:pt x="4049" y="3715"/>
                  </a:lnTo>
                  <a:lnTo>
                    <a:pt x="4049" y="3298"/>
                  </a:lnTo>
                  <a:cubicBezTo>
                    <a:pt x="4323" y="3120"/>
                    <a:pt x="4466" y="2810"/>
                    <a:pt x="4549" y="2572"/>
                  </a:cubicBezTo>
                  <a:lnTo>
                    <a:pt x="5299" y="2882"/>
                  </a:lnTo>
                  <a:cubicBezTo>
                    <a:pt x="5359" y="2917"/>
                    <a:pt x="5406" y="2917"/>
                    <a:pt x="5466" y="2917"/>
                  </a:cubicBezTo>
                  <a:cubicBezTo>
                    <a:pt x="5525" y="2917"/>
                    <a:pt x="5561" y="2905"/>
                    <a:pt x="5621" y="2882"/>
                  </a:cubicBezTo>
                  <a:cubicBezTo>
                    <a:pt x="5728" y="2846"/>
                    <a:pt x="5823" y="2763"/>
                    <a:pt x="5859" y="2667"/>
                  </a:cubicBezTo>
                  <a:lnTo>
                    <a:pt x="5954" y="2453"/>
                  </a:lnTo>
                  <a:cubicBezTo>
                    <a:pt x="6002" y="2346"/>
                    <a:pt x="6002" y="2227"/>
                    <a:pt x="5954" y="2132"/>
                  </a:cubicBezTo>
                  <a:cubicBezTo>
                    <a:pt x="5906" y="2024"/>
                    <a:pt x="5835" y="1929"/>
                    <a:pt x="5728" y="1893"/>
                  </a:cubicBezTo>
                  <a:lnTo>
                    <a:pt x="4847" y="1512"/>
                  </a:lnTo>
                  <a:lnTo>
                    <a:pt x="4894" y="1370"/>
                  </a:lnTo>
                  <a:cubicBezTo>
                    <a:pt x="4930" y="1251"/>
                    <a:pt x="4906" y="1131"/>
                    <a:pt x="4835" y="1036"/>
                  </a:cubicBezTo>
                  <a:cubicBezTo>
                    <a:pt x="4775" y="941"/>
                    <a:pt x="4668" y="881"/>
                    <a:pt x="4573" y="846"/>
                  </a:cubicBezTo>
                  <a:lnTo>
                    <a:pt x="4549" y="846"/>
                  </a:lnTo>
                  <a:cubicBezTo>
                    <a:pt x="4513" y="840"/>
                    <a:pt x="4478" y="837"/>
                    <a:pt x="4442" y="837"/>
                  </a:cubicBezTo>
                  <a:cubicBezTo>
                    <a:pt x="4406" y="837"/>
                    <a:pt x="4370" y="840"/>
                    <a:pt x="4335" y="846"/>
                  </a:cubicBezTo>
                  <a:cubicBezTo>
                    <a:pt x="4275" y="727"/>
                    <a:pt x="4168" y="643"/>
                    <a:pt x="4037" y="608"/>
                  </a:cubicBezTo>
                  <a:lnTo>
                    <a:pt x="4013" y="608"/>
                  </a:lnTo>
                  <a:cubicBezTo>
                    <a:pt x="3977" y="602"/>
                    <a:pt x="3942" y="599"/>
                    <a:pt x="3907" y="599"/>
                  </a:cubicBezTo>
                  <a:cubicBezTo>
                    <a:pt x="3873" y="599"/>
                    <a:pt x="3841" y="602"/>
                    <a:pt x="3811" y="608"/>
                  </a:cubicBezTo>
                  <a:cubicBezTo>
                    <a:pt x="3811" y="596"/>
                    <a:pt x="3799" y="596"/>
                    <a:pt x="3799" y="584"/>
                  </a:cubicBezTo>
                  <a:cubicBezTo>
                    <a:pt x="3739" y="477"/>
                    <a:pt x="3632" y="417"/>
                    <a:pt x="3525" y="381"/>
                  </a:cubicBezTo>
                  <a:lnTo>
                    <a:pt x="3513" y="381"/>
                  </a:lnTo>
                  <a:cubicBezTo>
                    <a:pt x="3483" y="375"/>
                    <a:pt x="3454" y="372"/>
                    <a:pt x="3424" y="372"/>
                  </a:cubicBezTo>
                  <a:cubicBezTo>
                    <a:pt x="3394" y="372"/>
                    <a:pt x="3364" y="375"/>
                    <a:pt x="3335" y="381"/>
                  </a:cubicBezTo>
                  <a:cubicBezTo>
                    <a:pt x="3323" y="358"/>
                    <a:pt x="3299" y="322"/>
                    <a:pt x="3287" y="310"/>
                  </a:cubicBezTo>
                  <a:cubicBezTo>
                    <a:pt x="3227" y="203"/>
                    <a:pt x="3120" y="143"/>
                    <a:pt x="3025" y="119"/>
                  </a:cubicBezTo>
                  <a:lnTo>
                    <a:pt x="3001" y="119"/>
                  </a:lnTo>
                  <a:cubicBezTo>
                    <a:pt x="2964" y="108"/>
                    <a:pt x="2927" y="103"/>
                    <a:pt x="2892" y="103"/>
                  </a:cubicBezTo>
                  <a:cubicBezTo>
                    <a:pt x="2812" y="103"/>
                    <a:pt x="2737" y="130"/>
                    <a:pt x="2680" y="179"/>
                  </a:cubicBezTo>
                  <a:cubicBezTo>
                    <a:pt x="2573" y="238"/>
                    <a:pt x="2513" y="346"/>
                    <a:pt x="2489" y="441"/>
                  </a:cubicBezTo>
                  <a:lnTo>
                    <a:pt x="2453" y="548"/>
                  </a:lnTo>
                  <a:lnTo>
                    <a:pt x="1322" y="72"/>
                  </a:lnTo>
                  <a:lnTo>
                    <a:pt x="1263" y="72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1" name="Google Shape;9881;p78"/>
            <p:cNvSpPr/>
            <p:nvPr/>
          </p:nvSpPr>
          <p:spPr>
            <a:xfrm>
              <a:off x="5352728" y="2121719"/>
              <a:ext cx="103503" cy="189501"/>
            </a:xfrm>
            <a:custGeom>
              <a:avLst/>
              <a:gdLst/>
              <a:ahLst/>
              <a:cxnLst/>
              <a:rect l="l" t="t" r="r" b="b"/>
              <a:pathLst>
                <a:path w="3252" h="5954" extrusionOk="0">
                  <a:moveTo>
                    <a:pt x="1073" y="322"/>
                  </a:moveTo>
                  <a:cubicBezTo>
                    <a:pt x="1132" y="322"/>
                    <a:pt x="1192" y="358"/>
                    <a:pt x="1192" y="441"/>
                  </a:cubicBezTo>
                  <a:lnTo>
                    <a:pt x="1192" y="513"/>
                  </a:lnTo>
                  <a:lnTo>
                    <a:pt x="1192" y="1060"/>
                  </a:lnTo>
                  <a:cubicBezTo>
                    <a:pt x="1192" y="1156"/>
                    <a:pt x="1263" y="1227"/>
                    <a:pt x="1358" y="1227"/>
                  </a:cubicBezTo>
                  <a:cubicBezTo>
                    <a:pt x="1442" y="1227"/>
                    <a:pt x="1525" y="1156"/>
                    <a:pt x="1525" y="1060"/>
                  </a:cubicBezTo>
                  <a:lnTo>
                    <a:pt x="1525" y="537"/>
                  </a:lnTo>
                  <a:cubicBezTo>
                    <a:pt x="1537" y="513"/>
                    <a:pt x="1584" y="477"/>
                    <a:pt x="1620" y="477"/>
                  </a:cubicBezTo>
                  <a:lnTo>
                    <a:pt x="1644" y="477"/>
                  </a:lnTo>
                  <a:cubicBezTo>
                    <a:pt x="1704" y="477"/>
                    <a:pt x="1763" y="525"/>
                    <a:pt x="1763" y="596"/>
                  </a:cubicBezTo>
                  <a:lnTo>
                    <a:pt x="1763" y="632"/>
                  </a:lnTo>
                  <a:lnTo>
                    <a:pt x="1763" y="1060"/>
                  </a:lnTo>
                  <a:cubicBezTo>
                    <a:pt x="1763" y="1156"/>
                    <a:pt x="1835" y="1227"/>
                    <a:pt x="1918" y="1227"/>
                  </a:cubicBezTo>
                  <a:cubicBezTo>
                    <a:pt x="2013" y="1227"/>
                    <a:pt x="2085" y="1156"/>
                    <a:pt x="2085" y="1060"/>
                  </a:cubicBezTo>
                  <a:lnTo>
                    <a:pt x="2085" y="656"/>
                  </a:lnTo>
                  <a:cubicBezTo>
                    <a:pt x="2096" y="620"/>
                    <a:pt x="2144" y="596"/>
                    <a:pt x="2192" y="596"/>
                  </a:cubicBezTo>
                  <a:lnTo>
                    <a:pt x="2204" y="596"/>
                  </a:lnTo>
                  <a:cubicBezTo>
                    <a:pt x="2263" y="596"/>
                    <a:pt x="2323" y="644"/>
                    <a:pt x="2323" y="715"/>
                  </a:cubicBezTo>
                  <a:lnTo>
                    <a:pt x="2323" y="822"/>
                  </a:lnTo>
                  <a:lnTo>
                    <a:pt x="2323" y="1156"/>
                  </a:lnTo>
                  <a:cubicBezTo>
                    <a:pt x="2323" y="1239"/>
                    <a:pt x="2394" y="1311"/>
                    <a:pt x="2489" y="1311"/>
                  </a:cubicBezTo>
                  <a:cubicBezTo>
                    <a:pt x="2573" y="1311"/>
                    <a:pt x="2656" y="1239"/>
                    <a:pt x="2656" y="1156"/>
                  </a:cubicBezTo>
                  <a:lnTo>
                    <a:pt x="2656" y="822"/>
                  </a:lnTo>
                  <a:cubicBezTo>
                    <a:pt x="2656" y="763"/>
                    <a:pt x="2692" y="703"/>
                    <a:pt x="2775" y="703"/>
                  </a:cubicBezTo>
                  <a:lnTo>
                    <a:pt x="2787" y="703"/>
                  </a:lnTo>
                  <a:cubicBezTo>
                    <a:pt x="2847" y="703"/>
                    <a:pt x="2906" y="751"/>
                    <a:pt x="2906" y="822"/>
                  </a:cubicBezTo>
                  <a:lnTo>
                    <a:pt x="2906" y="1584"/>
                  </a:lnTo>
                  <a:lnTo>
                    <a:pt x="2906" y="1596"/>
                  </a:lnTo>
                  <a:cubicBezTo>
                    <a:pt x="2894" y="1775"/>
                    <a:pt x="2882" y="2323"/>
                    <a:pt x="2597" y="2584"/>
                  </a:cubicBezTo>
                  <a:cubicBezTo>
                    <a:pt x="2561" y="2608"/>
                    <a:pt x="2537" y="2656"/>
                    <a:pt x="2537" y="2704"/>
                  </a:cubicBezTo>
                  <a:lnTo>
                    <a:pt x="2537" y="3204"/>
                  </a:lnTo>
                  <a:lnTo>
                    <a:pt x="989" y="3204"/>
                  </a:lnTo>
                  <a:lnTo>
                    <a:pt x="989" y="2846"/>
                  </a:lnTo>
                  <a:cubicBezTo>
                    <a:pt x="989" y="2799"/>
                    <a:pt x="953" y="2739"/>
                    <a:pt x="930" y="2715"/>
                  </a:cubicBezTo>
                  <a:cubicBezTo>
                    <a:pt x="775" y="2596"/>
                    <a:pt x="370" y="2227"/>
                    <a:pt x="346" y="1846"/>
                  </a:cubicBezTo>
                  <a:cubicBezTo>
                    <a:pt x="334" y="1596"/>
                    <a:pt x="311" y="1275"/>
                    <a:pt x="406" y="1191"/>
                  </a:cubicBezTo>
                  <a:cubicBezTo>
                    <a:pt x="441" y="1174"/>
                    <a:pt x="482" y="1163"/>
                    <a:pt x="539" y="1163"/>
                  </a:cubicBezTo>
                  <a:cubicBezTo>
                    <a:pt x="560" y="1163"/>
                    <a:pt x="583" y="1164"/>
                    <a:pt x="608" y="1168"/>
                  </a:cubicBezTo>
                  <a:lnTo>
                    <a:pt x="608" y="1394"/>
                  </a:lnTo>
                  <a:cubicBezTo>
                    <a:pt x="608" y="1477"/>
                    <a:pt x="692" y="1549"/>
                    <a:pt x="775" y="1549"/>
                  </a:cubicBezTo>
                  <a:cubicBezTo>
                    <a:pt x="870" y="1549"/>
                    <a:pt x="942" y="1477"/>
                    <a:pt x="942" y="1394"/>
                  </a:cubicBezTo>
                  <a:lnTo>
                    <a:pt x="942" y="441"/>
                  </a:lnTo>
                  <a:cubicBezTo>
                    <a:pt x="942" y="382"/>
                    <a:pt x="989" y="322"/>
                    <a:pt x="1061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47"/>
                  </a:moveTo>
                  <a:lnTo>
                    <a:pt x="2799" y="5632"/>
                  </a:lnTo>
                  <a:lnTo>
                    <a:pt x="751" y="5632"/>
                  </a:lnTo>
                  <a:lnTo>
                    <a:pt x="751" y="4347"/>
                  </a:lnTo>
                  <a:close/>
                  <a:moveTo>
                    <a:pt x="1073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2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9" y="1882"/>
                  </a:cubicBezTo>
                  <a:cubicBezTo>
                    <a:pt x="84" y="2370"/>
                    <a:pt x="525" y="2787"/>
                    <a:pt x="692" y="2930"/>
                  </a:cubicBezTo>
                  <a:lnTo>
                    <a:pt x="692" y="3216"/>
                  </a:lnTo>
                  <a:lnTo>
                    <a:pt x="596" y="3216"/>
                  </a:lnTo>
                  <a:cubicBezTo>
                    <a:pt x="513" y="3216"/>
                    <a:pt x="441" y="3287"/>
                    <a:pt x="441" y="3382"/>
                  </a:cubicBezTo>
                  <a:lnTo>
                    <a:pt x="441" y="4216"/>
                  </a:lnTo>
                  <a:lnTo>
                    <a:pt x="441" y="5799"/>
                  </a:lnTo>
                  <a:cubicBezTo>
                    <a:pt x="441" y="5882"/>
                    <a:pt x="513" y="5954"/>
                    <a:pt x="596" y="5954"/>
                  </a:cubicBezTo>
                  <a:lnTo>
                    <a:pt x="2978" y="5954"/>
                  </a:lnTo>
                  <a:cubicBezTo>
                    <a:pt x="3073" y="5954"/>
                    <a:pt x="3144" y="5882"/>
                    <a:pt x="3144" y="5799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44" y="3275"/>
                    <a:pt x="3073" y="3204"/>
                    <a:pt x="2978" y="3204"/>
                  </a:cubicBezTo>
                  <a:lnTo>
                    <a:pt x="2882" y="3204"/>
                  </a:lnTo>
                  <a:lnTo>
                    <a:pt x="2882" y="2763"/>
                  </a:lnTo>
                  <a:cubicBezTo>
                    <a:pt x="3251" y="2370"/>
                    <a:pt x="3204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75" y="382"/>
                  </a:cubicBezTo>
                  <a:lnTo>
                    <a:pt x="2763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77" y="334"/>
                    <a:pt x="2335" y="275"/>
                    <a:pt x="2204" y="275"/>
                  </a:cubicBezTo>
                  <a:lnTo>
                    <a:pt x="2192" y="275"/>
                  </a:lnTo>
                  <a:cubicBezTo>
                    <a:pt x="2120" y="275"/>
                    <a:pt x="2049" y="287"/>
                    <a:pt x="1989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44" y="168"/>
                  </a:lnTo>
                  <a:cubicBezTo>
                    <a:pt x="1584" y="168"/>
                    <a:pt x="1525" y="179"/>
                    <a:pt x="1465" y="203"/>
                  </a:cubicBezTo>
                  <a:cubicBezTo>
                    <a:pt x="1394" y="84"/>
                    <a:pt x="1251" y="1"/>
                    <a:pt x="1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82" name="Google Shape;9882;p78"/>
          <p:cNvGrpSpPr/>
          <p:nvPr/>
        </p:nvGrpSpPr>
        <p:grpSpPr>
          <a:xfrm>
            <a:off x="10051862" y="2394542"/>
            <a:ext cx="481529" cy="482039"/>
            <a:chOff x="7538896" y="1970156"/>
            <a:chExt cx="361147" cy="361529"/>
          </a:xfrm>
          <a:solidFill>
            <a:schemeClr val="tx1"/>
          </a:solidFill>
        </p:grpSpPr>
        <p:sp>
          <p:nvSpPr>
            <p:cNvPr id="9883" name="Google Shape;9883;p78"/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4" name="Google Shape;9884;p78"/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5" name="Google Shape;9885;p78"/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6" name="Google Shape;9886;p78"/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7" name="Google Shape;9887;p78"/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88" name="Google Shape;9888;p78"/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89" name="Google Shape;9889;p78"/>
          <p:cNvGrpSpPr/>
          <p:nvPr/>
        </p:nvGrpSpPr>
        <p:grpSpPr>
          <a:xfrm>
            <a:off x="6528133" y="2395561"/>
            <a:ext cx="477540" cy="477497"/>
            <a:chOff x="4896099" y="1970920"/>
            <a:chExt cx="358155" cy="358123"/>
          </a:xfrm>
          <a:solidFill>
            <a:schemeClr val="tx1"/>
          </a:solidFill>
        </p:grpSpPr>
        <p:sp>
          <p:nvSpPr>
            <p:cNvPr id="9890" name="Google Shape;9890;p78"/>
            <p:cNvSpPr/>
            <p:nvPr/>
          </p:nvSpPr>
          <p:spPr>
            <a:xfrm>
              <a:off x="4896099" y="1970920"/>
              <a:ext cx="358155" cy="358123"/>
            </a:xfrm>
            <a:custGeom>
              <a:avLst/>
              <a:gdLst/>
              <a:ahLst/>
              <a:cxnLst/>
              <a:rect l="l" t="t" r="r" b="b"/>
              <a:pathLst>
                <a:path w="11253" h="11252" extrusionOk="0">
                  <a:moveTo>
                    <a:pt x="5621" y="0"/>
                  </a:moveTo>
                  <a:cubicBezTo>
                    <a:pt x="4109" y="0"/>
                    <a:pt x="2704" y="595"/>
                    <a:pt x="1644" y="1643"/>
                  </a:cubicBezTo>
                  <a:cubicBezTo>
                    <a:pt x="584" y="2715"/>
                    <a:pt x="1" y="4132"/>
                    <a:pt x="1" y="5632"/>
                  </a:cubicBezTo>
                  <a:cubicBezTo>
                    <a:pt x="1" y="6930"/>
                    <a:pt x="465" y="8192"/>
                    <a:pt x="1263" y="9192"/>
                  </a:cubicBezTo>
                  <a:cubicBezTo>
                    <a:pt x="1300" y="9235"/>
                    <a:pt x="1343" y="9252"/>
                    <a:pt x="1386" y="9252"/>
                  </a:cubicBezTo>
                  <a:cubicBezTo>
                    <a:pt x="1509" y="9252"/>
                    <a:pt x="1622" y="9104"/>
                    <a:pt x="1525" y="8989"/>
                  </a:cubicBezTo>
                  <a:cubicBezTo>
                    <a:pt x="751" y="8049"/>
                    <a:pt x="334" y="6858"/>
                    <a:pt x="334" y="5632"/>
                  </a:cubicBezTo>
                  <a:cubicBezTo>
                    <a:pt x="334" y="4227"/>
                    <a:pt x="882" y="2881"/>
                    <a:pt x="1882" y="1881"/>
                  </a:cubicBezTo>
                  <a:cubicBezTo>
                    <a:pt x="2882" y="893"/>
                    <a:pt x="4204" y="322"/>
                    <a:pt x="5621" y="322"/>
                  </a:cubicBezTo>
                  <a:cubicBezTo>
                    <a:pt x="7026" y="322"/>
                    <a:pt x="8371" y="869"/>
                    <a:pt x="9371" y="1869"/>
                  </a:cubicBezTo>
                  <a:cubicBezTo>
                    <a:pt x="10359" y="2870"/>
                    <a:pt x="10931" y="4191"/>
                    <a:pt x="10931" y="5608"/>
                  </a:cubicBezTo>
                  <a:cubicBezTo>
                    <a:pt x="10931" y="7025"/>
                    <a:pt x="10383" y="8358"/>
                    <a:pt x="9383" y="9358"/>
                  </a:cubicBezTo>
                  <a:cubicBezTo>
                    <a:pt x="8383" y="10359"/>
                    <a:pt x="7061" y="10918"/>
                    <a:pt x="5644" y="10918"/>
                  </a:cubicBezTo>
                  <a:cubicBezTo>
                    <a:pt x="4323" y="10918"/>
                    <a:pt x="3037" y="10430"/>
                    <a:pt x="2061" y="9537"/>
                  </a:cubicBezTo>
                  <a:cubicBezTo>
                    <a:pt x="2025" y="9504"/>
                    <a:pt x="1987" y="9490"/>
                    <a:pt x="1951" y="9490"/>
                  </a:cubicBezTo>
                  <a:cubicBezTo>
                    <a:pt x="1823" y="9490"/>
                    <a:pt x="1723" y="9673"/>
                    <a:pt x="1834" y="9775"/>
                  </a:cubicBezTo>
                  <a:cubicBezTo>
                    <a:pt x="2882" y="10728"/>
                    <a:pt x="4228" y="11252"/>
                    <a:pt x="5644" y="11252"/>
                  </a:cubicBezTo>
                  <a:cubicBezTo>
                    <a:pt x="7145" y="11252"/>
                    <a:pt x="8562" y="10656"/>
                    <a:pt x="9621" y="9597"/>
                  </a:cubicBezTo>
                  <a:cubicBezTo>
                    <a:pt x="10681" y="8525"/>
                    <a:pt x="11252" y="7108"/>
                    <a:pt x="11252" y="5608"/>
                  </a:cubicBezTo>
                  <a:cubicBezTo>
                    <a:pt x="11252" y="4120"/>
                    <a:pt x="10657" y="2703"/>
                    <a:pt x="9597" y="1631"/>
                  </a:cubicBezTo>
                  <a:cubicBezTo>
                    <a:pt x="8526" y="572"/>
                    <a:pt x="7121" y="0"/>
                    <a:pt x="56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1" name="Google Shape;9891;p78"/>
            <p:cNvSpPr/>
            <p:nvPr/>
          </p:nvSpPr>
          <p:spPr>
            <a:xfrm>
              <a:off x="4991454" y="2067835"/>
              <a:ext cx="166999" cy="164325"/>
            </a:xfrm>
            <a:custGeom>
              <a:avLst/>
              <a:gdLst/>
              <a:ahLst/>
              <a:cxnLst/>
              <a:rect l="l" t="t" r="r" b="b"/>
              <a:pathLst>
                <a:path w="5247" h="5163" extrusionOk="0">
                  <a:moveTo>
                    <a:pt x="4506" y="706"/>
                  </a:moveTo>
                  <a:lnTo>
                    <a:pt x="3160" y="2861"/>
                  </a:lnTo>
                  <a:lnTo>
                    <a:pt x="2351" y="2075"/>
                  </a:lnTo>
                  <a:lnTo>
                    <a:pt x="4506" y="706"/>
                  </a:lnTo>
                  <a:close/>
                  <a:moveTo>
                    <a:pt x="2113" y="2289"/>
                  </a:moveTo>
                  <a:lnTo>
                    <a:pt x="2922" y="3099"/>
                  </a:lnTo>
                  <a:lnTo>
                    <a:pt x="755" y="4468"/>
                  </a:lnTo>
                  <a:lnTo>
                    <a:pt x="755" y="4468"/>
                  </a:lnTo>
                  <a:lnTo>
                    <a:pt x="2113" y="2289"/>
                  </a:lnTo>
                  <a:close/>
                  <a:moveTo>
                    <a:pt x="5032" y="0"/>
                  </a:moveTo>
                  <a:cubicBezTo>
                    <a:pt x="5004" y="0"/>
                    <a:pt x="4974" y="8"/>
                    <a:pt x="4946" y="27"/>
                  </a:cubicBezTo>
                  <a:lnTo>
                    <a:pt x="2006" y="1896"/>
                  </a:lnTo>
                  <a:cubicBezTo>
                    <a:pt x="1970" y="1908"/>
                    <a:pt x="1934" y="1932"/>
                    <a:pt x="1922" y="1980"/>
                  </a:cubicBezTo>
                  <a:lnTo>
                    <a:pt x="77" y="4909"/>
                  </a:lnTo>
                  <a:cubicBezTo>
                    <a:pt x="1" y="5032"/>
                    <a:pt x="99" y="5163"/>
                    <a:pt x="214" y="5163"/>
                  </a:cubicBezTo>
                  <a:cubicBezTo>
                    <a:pt x="243" y="5163"/>
                    <a:pt x="274" y="5154"/>
                    <a:pt x="303" y="5135"/>
                  </a:cubicBezTo>
                  <a:lnTo>
                    <a:pt x="3232" y="3277"/>
                  </a:lnTo>
                  <a:cubicBezTo>
                    <a:pt x="3280" y="3265"/>
                    <a:pt x="3303" y="3230"/>
                    <a:pt x="3315" y="3182"/>
                  </a:cubicBezTo>
                  <a:lnTo>
                    <a:pt x="5161" y="253"/>
                  </a:lnTo>
                  <a:cubicBezTo>
                    <a:pt x="5247" y="138"/>
                    <a:pt x="5148" y="0"/>
                    <a:pt x="50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2" name="Google Shape;9892;p78"/>
            <p:cNvSpPr/>
            <p:nvPr/>
          </p:nvSpPr>
          <p:spPr>
            <a:xfrm>
              <a:off x="4923789" y="1998578"/>
              <a:ext cx="302043" cy="302425"/>
            </a:xfrm>
            <a:custGeom>
              <a:avLst/>
              <a:gdLst/>
              <a:ahLst/>
              <a:cxnLst/>
              <a:rect l="l" t="t" r="r" b="b"/>
              <a:pathLst>
                <a:path w="9490" h="9502" extrusionOk="0">
                  <a:moveTo>
                    <a:pt x="4727" y="0"/>
                  </a:moveTo>
                  <a:cubicBezTo>
                    <a:pt x="3465" y="0"/>
                    <a:pt x="2274" y="500"/>
                    <a:pt x="1381" y="1405"/>
                  </a:cubicBezTo>
                  <a:cubicBezTo>
                    <a:pt x="488" y="2298"/>
                    <a:pt x="0" y="3489"/>
                    <a:pt x="0" y="4763"/>
                  </a:cubicBezTo>
                  <a:cubicBezTo>
                    <a:pt x="0" y="6049"/>
                    <a:pt x="488" y="7227"/>
                    <a:pt x="1393" y="8120"/>
                  </a:cubicBezTo>
                  <a:cubicBezTo>
                    <a:pt x="2286" y="9013"/>
                    <a:pt x="3477" y="9501"/>
                    <a:pt x="4763" y="9501"/>
                  </a:cubicBezTo>
                  <a:cubicBezTo>
                    <a:pt x="6025" y="9501"/>
                    <a:pt x="7215" y="9013"/>
                    <a:pt x="8108" y="8097"/>
                  </a:cubicBezTo>
                  <a:cubicBezTo>
                    <a:pt x="9001" y="7204"/>
                    <a:pt x="9489" y="6013"/>
                    <a:pt x="9489" y="4739"/>
                  </a:cubicBezTo>
                  <a:cubicBezTo>
                    <a:pt x="9489" y="3620"/>
                    <a:pt x="9096" y="2524"/>
                    <a:pt x="8358" y="1667"/>
                  </a:cubicBezTo>
                  <a:cubicBezTo>
                    <a:pt x="8325" y="1625"/>
                    <a:pt x="8284" y="1607"/>
                    <a:pt x="8243" y="1607"/>
                  </a:cubicBezTo>
                  <a:cubicBezTo>
                    <a:pt x="8124" y="1607"/>
                    <a:pt x="8011" y="1757"/>
                    <a:pt x="8108" y="1881"/>
                  </a:cubicBezTo>
                  <a:cubicBezTo>
                    <a:pt x="8751" y="2620"/>
                    <a:pt x="9108" y="3560"/>
                    <a:pt x="9156" y="4537"/>
                  </a:cubicBezTo>
                  <a:lnTo>
                    <a:pt x="8477" y="4537"/>
                  </a:lnTo>
                  <a:cubicBezTo>
                    <a:pt x="8275" y="4537"/>
                    <a:pt x="8275" y="4870"/>
                    <a:pt x="8477" y="4870"/>
                  </a:cubicBezTo>
                  <a:lnTo>
                    <a:pt x="9156" y="4870"/>
                  </a:lnTo>
                  <a:cubicBezTo>
                    <a:pt x="9120" y="6001"/>
                    <a:pt x="8656" y="7037"/>
                    <a:pt x="7870" y="7847"/>
                  </a:cubicBezTo>
                  <a:cubicBezTo>
                    <a:pt x="7084" y="8632"/>
                    <a:pt x="6037" y="9097"/>
                    <a:pt x="4929" y="9144"/>
                  </a:cubicBezTo>
                  <a:lnTo>
                    <a:pt x="4929" y="8466"/>
                  </a:lnTo>
                  <a:cubicBezTo>
                    <a:pt x="4929" y="8364"/>
                    <a:pt x="4846" y="8314"/>
                    <a:pt x="4763" y="8314"/>
                  </a:cubicBezTo>
                  <a:cubicBezTo>
                    <a:pt x="4679" y="8314"/>
                    <a:pt x="4596" y="8364"/>
                    <a:pt x="4596" y="8466"/>
                  </a:cubicBezTo>
                  <a:lnTo>
                    <a:pt x="4596" y="9144"/>
                  </a:lnTo>
                  <a:cubicBezTo>
                    <a:pt x="3477" y="9097"/>
                    <a:pt x="2441" y="8644"/>
                    <a:pt x="1631" y="7858"/>
                  </a:cubicBezTo>
                  <a:cubicBezTo>
                    <a:pt x="834" y="7061"/>
                    <a:pt x="369" y="6013"/>
                    <a:pt x="345" y="4882"/>
                  </a:cubicBezTo>
                  <a:lnTo>
                    <a:pt x="1012" y="4882"/>
                  </a:lnTo>
                  <a:cubicBezTo>
                    <a:pt x="1215" y="4882"/>
                    <a:pt x="1215" y="4560"/>
                    <a:pt x="1012" y="4560"/>
                  </a:cubicBezTo>
                  <a:lnTo>
                    <a:pt x="345" y="4560"/>
                  </a:lnTo>
                  <a:cubicBezTo>
                    <a:pt x="381" y="3441"/>
                    <a:pt x="834" y="2417"/>
                    <a:pt x="1619" y="1620"/>
                  </a:cubicBezTo>
                  <a:cubicBezTo>
                    <a:pt x="2405" y="834"/>
                    <a:pt x="3453" y="369"/>
                    <a:pt x="4560" y="334"/>
                  </a:cubicBezTo>
                  <a:lnTo>
                    <a:pt x="4560" y="1000"/>
                  </a:lnTo>
                  <a:cubicBezTo>
                    <a:pt x="4560" y="1102"/>
                    <a:pt x="4644" y="1152"/>
                    <a:pt x="4727" y="1152"/>
                  </a:cubicBezTo>
                  <a:cubicBezTo>
                    <a:pt x="4810" y="1152"/>
                    <a:pt x="4894" y="1102"/>
                    <a:pt x="4894" y="1000"/>
                  </a:cubicBezTo>
                  <a:lnTo>
                    <a:pt x="4894" y="334"/>
                  </a:lnTo>
                  <a:cubicBezTo>
                    <a:pt x="5834" y="357"/>
                    <a:pt x="6727" y="691"/>
                    <a:pt x="7465" y="1262"/>
                  </a:cubicBezTo>
                  <a:cubicBezTo>
                    <a:pt x="7510" y="1301"/>
                    <a:pt x="7556" y="1319"/>
                    <a:pt x="7597" y="1319"/>
                  </a:cubicBezTo>
                  <a:cubicBezTo>
                    <a:pt x="7645" y="1319"/>
                    <a:pt x="7684" y="1295"/>
                    <a:pt x="7703" y="1250"/>
                  </a:cubicBezTo>
                  <a:cubicBezTo>
                    <a:pt x="7763" y="1179"/>
                    <a:pt x="7751" y="1072"/>
                    <a:pt x="7680" y="1012"/>
                  </a:cubicBezTo>
                  <a:cubicBezTo>
                    <a:pt x="6834" y="346"/>
                    <a:pt x="5822" y="0"/>
                    <a:pt x="47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893" name="Google Shape;9893;p78"/>
          <p:cNvGrpSpPr/>
          <p:nvPr/>
        </p:nvGrpSpPr>
        <p:grpSpPr>
          <a:xfrm>
            <a:off x="5398383" y="3737026"/>
            <a:ext cx="377984" cy="264805"/>
            <a:chOff x="4048787" y="2977019"/>
            <a:chExt cx="283488" cy="198604"/>
          </a:xfrm>
          <a:solidFill>
            <a:schemeClr val="tx1"/>
          </a:solidFill>
        </p:grpSpPr>
        <p:sp>
          <p:nvSpPr>
            <p:cNvPr id="9894" name="Google Shape;9894;p78"/>
            <p:cNvSpPr/>
            <p:nvPr/>
          </p:nvSpPr>
          <p:spPr>
            <a:xfrm>
              <a:off x="4277659" y="3015880"/>
              <a:ext cx="25048" cy="19128"/>
            </a:xfrm>
            <a:custGeom>
              <a:avLst/>
              <a:gdLst/>
              <a:ahLst/>
              <a:cxnLst/>
              <a:rect l="l" t="t" r="r" b="b"/>
              <a:pathLst>
                <a:path w="787" h="601" extrusionOk="0">
                  <a:moveTo>
                    <a:pt x="157" y="1"/>
                  </a:moveTo>
                  <a:cubicBezTo>
                    <a:pt x="113" y="1"/>
                    <a:pt x="70" y="22"/>
                    <a:pt x="49" y="65"/>
                  </a:cubicBezTo>
                  <a:cubicBezTo>
                    <a:pt x="1" y="125"/>
                    <a:pt x="13" y="220"/>
                    <a:pt x="84" y="256"/>
                  </a:cubicBezTo>
                  <a:cubicBezTo>
                    <a:pt x="239" y="363"/>
                    <a:pt x="382" y="470"/>
                    <a:pt x="549" y="577"/>
                  </a:cubicBezTo>
                  <a:cubicBezTo>
                    <a:pt x="584" y="589"/>
                    <a:pt x="608" y="601"/>
                    <a:pt x="620" y="601"/>
                  </a:cubicBezTo>
                  <a:cubicBezTo>
                    <a:pt x="668" y="601"/>
                    <a:pt x="715" y="589"/>
                    <a:pt x="739" y="541"/>
                  </a:cubicBezTo>
                  <a:cubicBezTo>
                    <a:pt x="787" y="482"/>
                    <a:pt x="775" y="398"/>
                    <a:pt x="703" y="351"/>
                  </a:cubicBezTo>
                  <a:cubicBezTo>
                    <a:pt x="537" y="232"/>
                    <a:pt x="382" y="125"/>
                    <a:pt x="239" y="29"/>
                  </a:cubicBezTo>
                  <a:cubicBezTo>
                    <a:pt x="215" y="10"/>
                    <a:pt x="186" y="1"/>
                    <a:pt x="1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5" name="Google Shape;9895;p78"/>
            <p:cNvSpPr/>
            <p:nvPr/>
          </p:nvSpPr>
          <p:spPr>
            <a:xfrm>
              <a:off x="4101462" y="2977019"/>
              <a:ext cx="165630" cy="42458"/>
            </a:xfrm>
            <a:custGeom>
              <a:avLst/>
              <a:gdLst/>
              <a:ahLst/>
              <a:cxnLst/>
              <a:rect l="l" t="t" r="r" b="b"/>
              <a:pathLst>
                <a:path w="5204" h="1334" extrusionOk="0">
                  <a:moveTo>
                    <a:pt x="2810" y="0"/>
                  </a:moveTo>
                  <a:cubicBezTo>
                    <a:pt x="2132" y="0"/>
                    <a:pt x="1239" y="357"/>
                    <a:pt x="84" y="1084"/>
                  </a:cubicBezTo>
                  <a:cubicBezTo>
                    <a:pt x="24" y="1119"/>
                    <a:pt x="1" y="1215"/>
                    <a:pt x="48" y="1274"/>
                  </a:cubicBezTo>
                  <a:cubicBezTo>
                    <a:pt x="72" y="1322"/>
                    <a:pt x="120" y="1334"/>
                    <a:pt x="167" y="1334"/>
                  </a:cubicBezTo>
                  <a:cubicBezTo>
                    <a:pt x="191" y="1334"/>
                    <a:pt x="203" y="1334"/>
                    <a:pt x="239" y="1322"/>
                  </a:cubicBezTo>
                  <a:cubicBezTo>
                    <a:pt x="1334" y="619"/>
                    <a:pt x="2167" y="274"/>
                    <a:pt x="2798" y="274"/>
                  </a:cubicBezTo>
                  <a:cubicBezTo>
                    <a:pt x="3346" y="274"/>
                    <a:pt x="4061" y="524"/>
                    <a:pt x="4965" y="1060"/>
                  </a:cubicBezTo>
                  <a:cubicBezTo>
                    <a:pt x="4987" y="1077"/>
                    <a:pt x="5014" y="1085"/>
                    <a:pt x="5041" y="1085"/>
                  </a:cubicBezTo>
                  <a:cubicBezTo>
                    <a:pt x="5088" y="1085"/>
                    <a:pt x="5138" y="1062"/>
                    <a:pt x="5168" y="1024"/>
                  </a:cubicBezTo>
                  <a:cubicBezTo>
                    <a:pt x="5204" y="953"/>
                    <a:pt x="5180" y="869"/>
                    <a:pt x="5120" y="834"/>
                  </a:cubicBezTo>
                  <a:cubicBezTo>
                    <a:pt x="4168" y="262"/>
                    <a:pt x="3406" y="0"/>
                    <a:pt x="2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6" name="Google Shape;9896;p78"/>
            <p:cNvSpPr/>
            <p:nvPr/>
          </p:nvSpPr>
          <p:spPr>
            <a:xfrm>
              <a:off x="4048787" y="3000508"/>
              <a:ext cx="283488" cy="175115"/>
            </a:xfrm>
            <a:custGeom>
              <a:avLst/>
              <a:gdLst/>
              <a:ahLst/>
              <a:cxnLst/>
              <a:rect l="l" t="t" r="r" b="b"/>
              <a:pathLst>
                <a:path w="8907" h="5502" extrusionOk="0">
                  <a:moveTo>
                    <a:pt x="4453" y="286"/>
                  </a:moveTo>
                  <a:cubicBezTo>
                    <a:pt x="5596" y="286"/>
                    <a:pt x="7894" y="2072"/>
                    <a:pt x="8561" y="2620"/>
                  </a:cubicBezTo>
                  <a:cubicBezTo>
                    <a:pt x="8609" y="2655"/>
                    <a:pt x="8621" y="2691"/>
                    <a:pt x="8621" y="2751"/>
                  </a:cubicBezTo>
                  <a:cubicBezTo>
                    <a:pt x="8621" y="2810"/>
                    <a:pt x="8609" y="2858"/>
                    <a:pt x="8561" y="2894"/>
                  </a:cubicBezTo>
                  <a:cubicBezTo>
                    <a:pt x="7894" y="3441"/>
                    <a:pt x="5596" y="5227"/>
                    <a:pt x="4453" y="5227"/>
                  </a:cubicBezTo>
                  <a:cubicBezTo>
                    <a:pt x="3310" y="5227"/>
                    <a:pt x="1013" y="3441"/>
                    <a:pt x="346" y="2894"/>
                  </a:cubicBezTo>
                  <a:cubicBezTo>
                    <a:pt x="298" y="2858"/>
                    <a:pt x="286" y="2810"/>
                    <a:pt x="286" y="2751"/>
                  </a:cubicBezTo>
                  <a:cubicBezTo>
                    <a:pt x="286" y="2691"/>
                    <a:pt x="310" y="2655"/>
                    <a:pt x="346" y="2620"/>
                  </a:cubicBezTo>
                  <a:cubicBezTo>
                    <a:pt x="1013" y="2072"/>
                    <a:pt x="3310" y="286"/>
                    <a:pt x="4453" y="286"/>
                  </a:cubicBezTo>
                  <a:close/>
                  <a:moveTo>
                    <a:pt x="4453" y="0"/>
                  </a:moveTo>
                  <a:cubicBezTo>
                    <a:pt x="3251" y="0"/>
                    <a:pt x="1060" y="1679"/>
                    <a:pt x="167" y="2405"/>
                  </a:cubicBezTo>
                  <a:cubicBezTo>
                    <a:pt x="60" y="2501"/>
                    <a:pt x="1" y="2620"/>
                    <a:pt x="1" y="2751"/>
                  </a:cubicBezTo>
                  <a:cubicBezTo>
                    <a:pt x="1" y="2882"/>
                    <a:pt x="60" y="3025"/>
                    <a:pt x="167" y="3096"/>
                  </a:cubicBezTo>
                  <a:cubicBezTo>
                    <a:pt x="1060" y="3822"/>
                    <a:pt x="3251" y="5501"/>
                    <a:pt x="4453" y="5501"/>
                  </a:cubicBezTo>
                  <a:cubicBezTo>
                    <a:pt x="5656" y="5501"/>
                    <a:pt x="7847" y="3822"/>
                    <a:pt x="8740" y="3096"/>
                  </a:cubicBezTo>
                  <a:cubicBezTo>
                    <a:pt x="8847" y="3001"/>
                    <a:pt x="8906" y="2882"/>
                    <a:pt x="8906" y="2751"/>
                  </a:cubicBezTo>
                  <a:cubicBezTo>
                    <a:pt x="8906" y="2620"/>
                    <a:pt x="8847" y="2501"/>
                    <a:pt x="8740" y="2405"/>
                  </a:cubicBezTo>
                  <a:cubicBezTo>
                    <a:pt x="7847" y="1679"/>
                    <a:pt x="5656" y="0"/>
                    <a:pt x="4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7" name="Google Shape;9897;p78"/>
            <p:cNvSpPr/>
            <p:nvPr/>
          </p:nvSpPr>
          <p:spPr>
            <a:xfrm>
              <a:off x="4126478" y="3024347"/>
              <a:ext cx="129220" cy="127437"/>
            </a:xfrm>
            <a:custGeom>
              <a:avLst/>
              <a:gdLst/>
              <a:ahLst/>
              <a:cxnLst/>
              <a:rect l="l" t="t" r="r" b="b"/>
              <a:pathLst>
                <a:path w="4060" h="4004" extrusionOk="0">
                  <a:moveTo>
                    <a:pt x="2016" y="0"/>
                  </a:moveTo>
                  <a:cubicBezTo>
                    <a:pt x="1995" y="0"/>
                    <a:pt x="1974" y="1"/>
                    <a:pt x="1953" y="1"/>
                  </a:cubicBezTo>
                  <a:cubicBezTo>
                    <a:pt x="893" y="25"/>
                    <a:pt x="48" y="894"/>
                    <a:pt x="12" y="1930"/>
                  </a:cubicBezTo>
                  <a:cubicBezTo>
                    <a:pt x="0" y="2454"/>
                    <a:pt x="179" y="2942"/>
                    <a:pt x="512" y="3299"/>
                  </a:cubicBezTo>
                  <a:cubicBezTo>
                    <a:pt x="542" y="3329"/>
                    <a:pt x="578" y="3344"/>
                    <a:pt x="613" y="3344"/>
                  </a:cubicBezTo>
                  <a:cubicBezTo>
                    <a:pt x="649" y="3344"/>
                    <a:pt x="685" y="3329"/>
                    <a:pt x="715" y="3299"/>
                  </a:cubicBezTo>
                  <a:cubicBezTo>
                    <a:pt x="762" y="3252"/>
                    <a:pt x="774" y="3169"/>
                    <a:pt x="715" y="3109"/>
                  </a:cubicBezTo>
                  <a:cubicBezTo>
                    <a:pt x="429" y="2776"/>
                    <a:pt x="286" y="2359"/>
                    <a:pt x="298" y="1906"/>
                  </a:cubicBezTo>
                  <a:cubicBezTo>
                    <a:pt x="346" y="1025"/>
                    <a:pt x="1060" y="299"/>
                    <a:pt x="1941" y="263"/>
                  </a:cubicBezTo>
                  <a:cubicBezTo>
                    <a:pt x="1969" y="262"/>
                    <a:pt x="1996" y="261"/>
                    <a:pt x="2024" y="261"/>
                  </a:cubicBezTo>
                  <a:cubicBezTo>
                    <a:pt x="2975" y="261"/>
                    <a:pt x="3762" y="1053"/>
                    <a:pt x="3739" y="2026"/>
                  </a:cubicBezTo>
                  <a:cubicBezTo>
                    <a:pt x="3727" y="2930"/>
                    <a:pt x="2977" y="3692"/>
                    <a:pt x="2072" y="3716"/>
                  </a:cubicBezTo>
                  <a:cubicBezTo>
                    <a:pt x="2050" y="3717"/>
                    <a:pt x="2027" y="3717"/>
                    <a:pt x="2005" y="3717"/>
                  </a:cubicBezTo>
                  <a:cubicBezTo>
                    <a:pt x="1717" y="3717"/>
                    <a:pt x="1423" y="3646"/>
                    <a:pt x="1191" y="3514"/>
                  </a:cubicBezTo>
                  <a:cubicBezTo>
                    <a:pt x="1167" y="3500"/>
                    <a:pt x="1144" y="3493"/>
                    <a:pt x="1121" y="3493"/>
                  </a:cubicBezTo>
                  <a:cubicBezTo>
                    <a:pt x="1086" y="3493"/>
                    <a:pt x="1053" y="3509"/>
                    <a:pt x="1024" y="3538"/>
                  </a:cubicBezTo>
                  <a:cubicBezTo>
                    <a:pt x="965" y="3597"/>
                    <a:pt x="989" y="3716"/>
                    <a:pt x="1060" y="3764"/>
                  </a:cubicBezTo>
                  <a:cubicBezTo>
                    <a:pt x="1339" y="3920"/>
                    <a:pt x="1660" y="4003"/>
                    <a:pt x="1993" y="4003"/>
                  </a:cubicBezTo>
                  <a:cubicBezTo>
                    <a:pt x="2015" y="4003"/>
                    <a:pt x="2038" y="4003"/>
                    <a:pt x="2060" y="4002"/>
                  </a:cubicBezTo>
                  <a:cubicBezTo>
                    <a:pt x="3108" y="3966"/>
                    <a:pt x="3989" y="3121"/>
                    <a:pt x="4025" y="2061"/>
                  </a:cubicBezTo>
                  <a:cubicBezTo>
                    <a:pt x="4060" y="939"/>
                    <a:pt x="3142" y="0"/>
                    <a:pt x="20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8" name="Google Shape;9898;p78"/>
            <p:cNvSpPr/>
            <p:nvPr/>
          </p:nvSpPr>
          <p:spPr>
            <a:xfrm>
              <a:off x="4156778" y="3054678"/>
              <a:ext cx="68238" cy="68270"/>
            </a:xfrm>
            <a:custGeom>
              <a:avLst/>
              <a:gdLst/>
              <a:ahLst/>
              <a:cxnLst/>
              <a:rect l="l" t="t" r="r" b="b"/>
              <a:pathLst>
                <a:path w="2144" h="2145" extrusionOk="0">
                  <a:moveTo>
                    <a:pt x="1072" y="1"/>
                  </a:moveTo>
                  <a:cubicBezTo>
                    <a:pt x="477" y="1"/>
                    <a:pt x="1" y="477"/>
                    <a:pt x="1" y="1073"/>
                  </a:cubicBezTo>
                  <a:cubicBezTo>
                    <a:pt x="1" y="1668"/>
                    <a:pt x="477" y="2144"/>
                    <a:pt x="1072" y="2144"/>
                  </a:cubicBezTo>
                  <a:cubicBezTo>
                    <a:pt x="1668" y="2144"/>
                    <a:pt x="2144" y="1668"/>
                    <a:pt x="2144" y="1073"/>
                  </a:cubicBezTo>
                  <a:cubicBezTo>
                    <a:pt x="2132" y="977"/>
                    <a:pt x="2073" y="918"/>
                    <a:pt x="2001" y="918"/>
                  </a:cubicBezTo>
                  <a:cubicBezTo>
                    <a:pt x="1918" y="918"/>
                    <a:pt x="1858" y="977"/>
                    <a:pt x="1858" y="1049"/>
                  </a:cubicBezTo>
                  <a:cubicBezTo>
                    <a:pt x="1858" y="1489"/>
                    <a:pt x="1501" y="1846"/>
                    <a:pt x="1072" y="1846"/>
                  </a:cubicBezTo>
                  <a:cubicBezTo>
                    <a:pt x="644" y="1846"/>
                    <a:pt x="287" y="1489"/>
                    <a:pt x="287" y="1049"/>
                  </a:cubicBezTo>
                  <a:cubicBezTo>
                    <a:pt x="287" y="620"/>
                    <a:pt x="644" y="263"/>
                    <a:pt x="1072" y="263"/>
                  </a:cubicBezTo>
                  <a:cubicBezTo>
                    <a:pt x="1144" y="263"/>
                    <a:pt x="1203" y="203"/>
                    <a:pt x="1203" y="132"/>
                  </a:cubicBezTo>
                  <a:cubicBezTo>
                    <a:pt x="1203" y="60"/>
                    <a:pt x="1144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899" name="Google Shape;9899;p78"/>
            <p:cNvSpPr/>
            <p:nvPr/>
          </p:nvSpPr>
          <p:spPr>
            <a:xfrm>
              <a:off x="4198090" y="3060375"/>
              <a:ext cx="20879" cy="20879"/>
            </a:xfrm>
            <a:custGeom>
              <a:avLst/>
              <a:gdLst/>
              <a:ahLst/>
              <a:cxnLst/>
              <a:rect l="l" t="t" r="r" b="b"/>
              <a:pathLst>
                <a:path w="656" h="656" extrusionOk="0">
                  <a:moveTo>
                    <a:pt x="322" y="1"/>
                  </a:moveTo>
                  <a:cubicBezTo>
                    <a:pt x="143" y="1"/>
                    <a:pt x="1" y="143"/>
                    <a:pt x="1" y="322"/>
                  </a:cubicBezTo>
                  <a:cubicBezTo>
                    <a:pt x="1" y="501"/>
                    <a:pt x="143" y="655"/>
                    <a:pt x="322" y="655"/>
                  </a:cubicBezTo>
                  <a:cubicBezTo>
                    <a:pt x="501" y="655"/>
                    <a:pt x="655" y="501"/>
                    <a:pt x="655" y="322"/>
                  </a:cubicBezTo>
                  <a:cubicBezTo>
                    <a:pt x="655" y="143"/>
                    <a:pt x="501" y="1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00" name="Google Shape;9900;p78"/>
          <p:cNvGrpSpPr/>
          <p:nvPr/>
        </p:nvGrpSpPr>
        <p:grpSpPr>
          <a:xfrm>
            <a:off x="5405471" y="3007921"/>
            <a:ext cx="291583" cy="465403"/>
            <a:chOff x="4054103" y="2430191"/>
            <a:chExt cx="218687" cy="349052"/>
          </a:xfrm>
          <a:solidFill>
            <a:schemeClr val="tx1"/>
          </a:solidFill>
        </p:grpSpPr>
        <p:sp>
          <p:nvSpPr>
            <p:cNvPr id="9901" name="Google Shape;9901;p78"/>
            <p:cNvSpPr/>
            <p:nvPr/>
          </p:nvSpPr>
          <p:spPr>
            <a:xfrm>
              <a:off x="4054103" y="2430191"/>
              <a:ext cx="218687" cy="349052"/>
            </a:xfrm>
            <a:custGeom>
              <a:avLst/>
              <a:gdLst/>
              <a:ahLst/>
              <a:cxnLst/>
              <a:rect l="l" t="t" r="r" b="b"/>
              <a:pathLst>
                <a:path w="6871" h="10967" extrusionOk="0">
                  <a:moveTo>
                    <a:pt x="6513" y="846"/>
                  </a:moveTo>
                  <a:cubicBezTo>
                    <a:pt x="6513" y="846"/>
                    <a:pt x="6537" y="846"/>
                    <a:pt x="6537" y="870"/>
                  </a:cubicBezTo>
                  <a:lnTo>
                    <a:pt x="6537" y="1203"/>
                  </a:lnTo>
                  <a:lnTo>
                    <a:pt x="6513" y="1203"/>
                  </a:lnTo>
                  <a:lnTo>
                    <a:pt x="6001" y="1227"/>
                  </a:lnTo>
                  <a:cubicBezTo>
                    <a:pt x="5906" y="1227"/>
                    <a:pt x="5834" y="1298"/>
                    <a:pt x="5834" y="1382"/>
                  </a:cubicBezTo>
                  <a:cubicBezTo>
                    <a:pt x="5834" y="1477"/>
                    <a:pt x="5906" y="1548"/>
                    <a:pt x="6001" y="1548"/>
                  </a:cubicBezTo>
                  <a:lnTo>
                    <a:pt x="6180" y="1548"/>
                  </a:lnTo>
                  <a:lnTo>
                    <a:pt x="6180" y="7239"/>
                  </a:lnTo>
                  <a:cubicBezTo>
                    <a:pt x="6180" y="7239"/>
                    <a:pt x="6180" y="7251"/>
                    <a:pt x="6156" y="7251"/>
                  </a:cubicBezTo>
                  <a:lnTo>
                    <a:pt x="655" y="7251"/>
                  </a:lnTo>
                  <a:cubicBezTo>
                    <a:pt x="655" y="7251"/>
                    <a:pt x="643" y="7251"/>
                    <a:pt x="643" y="7239"/>
                  </a:cubicBezTo>
                  <a:lnTo>
                    <a:pt x="643" y="1548"/>
                  </a:lnTo>
                  <a:lnTo>
                    <a:pt x="5310" y="1548"/>
                  </a:lnTo>
                  <a:cubicBezTo>
                    <a:pt x="5406" y="1548"/>
                    <a:pt x="5477" y="1477"/>
                    <a:pt x="5477" y="1382"/>
                  </a:cubicBezTo>
                  <a:cubicBezTo>
                    <a:pt x="5477" y="1298"/>
                    <a:pt x="5406" y="1227"/>
                    <a:pt x="5310" y="1227"/>
                  </a:cubicBezTo>
                  <a:lnTo>
                    <a:pt x="322" y="1227"/>
                  </a:lnTo>
                  <a:cubicBezTo>
                    <a:pt x="322" y="1227"/>
                    <a:pt x="310" y="1227"/>
                    <a:pt x="310" y="1203"/>
                  </a:cubicBezTo>
                  <a:lnTo>
                    <a:pt x="310" y="870"/>
                  </a:lnTo>
                  <a:cubicBezTo>
                    <a:pt x="310" y="870"/>
                    <a:pt x="310" y="846"/>
                    <a:pt x="322" y="846"/>
                  </a:cubicBezTo>
                  <a:close/>
                  <a:moveTo>
                    <a:pt x="5179" y="7561"/>
                  </a:moveTo>
                  <a:lnTo>
                    <a:pt x="5656" y="9990"/>
                  </a:lnTo>
                  <a:lnTo>
                    <a:pt x="3572" y="9990"/>
                  </a:lnTo>
                  <a:lnTo>
                    <a:pt x="3572" y="8085"/>
                  </a:lnTo>
                  <a:cubicBezTo>
                    <a:pt x="3572" y="7990"/>
                    <a:pt x="3501" y="7918"/>
                    <a:pt x="3405" y="7918"/>
                  </a:cubicBezTo>
                  <a:cubicBezTo>
                    <a:pt x="3310" y="7918"/>
                    <a:pt x="3239" y="7990"/>
                    <a:pt x="3239" y="8085"/>
                  </a:cubicBezTo>
                  <a:lnTo>
                    <a:pt x="3239" y="9990"/>
                  </a:lnTo>
                  <a:lnTo>
                    <a:pt x="1155" y="9990"/>
                  </a:lnTo>
                  <a:lnTo>
                    <a:pt x="1643" y="7561"/>
                  </a:lnTo>
                  <a:close/>
                  <a:moveTo>
                    <a:pt x="3417" y="0"/>
                  </a:moveTo>
                  <a:cubicBezTo>
                    <a:pt x="3334" y="0"/>
                    <a:pt x="3263" y="72"/>
                    <a:pt x="3263" y="167"/>
                  </a:cubicBezTo>
                  <a:lnTo>
                    <a:pt x="3263" y="524"/>
                  </a:lnTo>
                  <a:lnTo>
                    <a:pt x="322" y="524"/>
                  </a:lnTo>
                  <a:cubicBezTo>
                    <a:pt x="143" y="524"/>
                    <a:pt x="0" y="667"/>
                    <a:pt x="0" y="846"/>
                  </a:cubicBezTo>
                  <a:lnTo>
                    <a:pt x="0" y="1191"/>
                  </a:lnTo>
                  <a:cubicBezTo>
                    <a:pt x="0" y="1370"/>
                    <a:pt x="143" y="1524"/>
                    <a:pt x="322" y="1524"/>
                  </a:cubicBezTo>
                  <a:lnTo>
                    <a:pt x="334" y="1524"/>
                  </a:lnTo>
                  <a:lnTo>
                    <a:pt x="334" y="7204"/>
                  </a:lnTo>
                  <a:cubicBezTo>
                    <a:pt x="334" y="7382"/>
                    <a:pt x="488" y="7525"/>
                    <a:pt x="667" y="7525"/>
                  </a:cubicBezTo>
                  <a:lnTo>
                    <a:pt x="1334" y="7525"/>
                  </a:lnTo>
                  <a:lnTo>
                    <a:pt x="679" y="10776"/>
                  </a:lnTo>
                  <a:cubicBezTo>
                    <a:pt x="667" y="10859"/>
                    <a:pt x="727" y="10954"/>
                    <a:pt x="798" y="10966"/>
                  </a:cubicBezTo>
                  <a:lnTo>
                    <a:pt x="834" y="10966"/>
                  </a:lnTo>
                  <a:cubicBezTo>
                    <a:pt x="905" y="10966"/>
                    <a:pt x="977" y="10907"/>
                    <a:pt x="1000" y="10835"/>
                  </a:cubicBezTo>
                  <a:lnTo>
                    <a:pt x="1119" y="10264"/>
                  </a:lnTo>
                  <a:lnTo>
                    <a:pt x="3274" y="10264"/>
                  </a:lnTo>
                  <a:lnTo>
                    <a:pt x="3274" y="10788"/>
                  </a:lnTo>
                  <a:cubicBezTo>
                    <a:pt x="3274" y="10883"/>
                    <a:pt x="3346" y="10954"/>
                    <a:pt x="3441" y="10954"/>
                  </a:cubicBezTo>
                  <a:cubicBezTo>
                    <a:pt x="3524" y="10954"/>
                    <a:pt x="3596" y="10883"/>
                    <a:pt x="3596" y="10788"/>
                  </a:cubicBezTo>
                  <a:lnTo>
                    <a:pt x="3596" y="10264"/>
                  </a:lnTo>
                  <a:lnTo>
                    <a:pt x="5763" y="10264"/>
                  </a:lnTo>
                  <a:lnTo>
                    <a:pt x="5882" y="10835"/>
                  </a:lnTo>
                  <a:cubicBezTo>
                    <a:pt x="5894" y="10907"/>
                    <a:pt x="5965" y="10966"/>
                    <a:pt x="6037" y="10966"/>
                  </a:cubicBezTo>
                  <a:lnTo>
                    <a:pt x="6072" y="10966"/>
                  </a:lnTo>
                  <a:cubicBezTo>
                    <a:pt x="6156" y="10954"/>
                    <a:pt x="6215" y="10859"/>
                    <a:pt x="6191" y="10776"/>
                  </a:cubicBezTo>
                  <a:lnTo>
                    <a:pt x="5537" y="7525"/>
                  </a:lnTo>
                  <a:lnTo>
                    <a:pt x="6203" y="7525"/>
                  </a:lnTo>
                  <a:cubicBezTo>
                    <a:pt x="6382" y="7525"/>
                    <a:pt x="6537" y="7382"/>
                    <a:pt x="6537" y="7204"/>
                  </a:cubicBezTo>
                  <a:lnTo>
                    <a:pt x="6537" y="1513"/>
                  </a:lnTo>
                  <a:lnTo>
                    <a:pt x="6549" y="1513"/>
                  </a:lnTo>
                  <a:cubicBezTo>
                    <a:pt x="6727" y="1513"/>
                    <a:pt x="6870" y="1370"/>
                    <a:pt x="6870" y="1191"/>
                  </a:cubicBezTo>
                  <a:lnTo>
                    <a:pt x="6870" y="870"/>
                  </a:lnTo>
                  <a:cubicBezTo>
                    <a:pt x="6846" y="667"/>
                    <a:pt x="6692" y="524"/>
                    <a:pt x="6513" y="524"/>
                  </a:cubicBezTo>
                  <a:lnTo>
                    <a:pt x="3584" y="524"/>
                  </a:lnTo>
                  <a:lnTo>
                    <a:pt x="3584" y="167"/>
                  </a:lnTo>
                  <a:cubicBezTo>
                    <a:pt x="3584" y="72"/>
                    <a:pt x="3513" y="0"/>
                    <a:pt x="3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2" name="Google Shape;9902;p78"/>
            <p:cNvSpPr/>
            <p:nvPr/>
          </p:nvSpPr>
          <p:spPr>
            <a:xfrm>
              <a:off x="4091595" y="2517716"/>
              <a:ext cx="142524" cy="103503"/>
            </a:xfrm>
            <a:custGeom>
              <a:avLst/>
              <a:gdLst/>
              <a:ahLst/>
              <a:cxnLst/>
              <a:rect l="l" t="t" r="r" b="b"/>
              <a:pathLst>
                <a:path w="4478" h="3252" extrusionOk="0">
                  <a:moveTo>
                    <a:pt x="3430" y="1"/>
                  </a:moveTo>
                  <a:cubicBezTo>
                    <a:pt x="3347" y="1"/>
                    <a:pt x="3275" y="84"/>
                    <a:pt x="3275" y="168"/>
                  </a:cubicBezTo>
                  <a:cubicBezTo>
                    <a:pt x="3275" y="263"/>
                    <a:pt x="3347" y="334"/>
                    <a:pt x="3430" y="334"/>
                  </a:cubicBezTo>
                  <a:lnTo>
                    <a:pt x="3906" y="334"/>
                  </a:lnTo>
                  <a:lnTo>
                    <a:pt x="2335" y="1906"/>
                  </a:lnTo>
                  <a:lnTo>
                    <a:pt x="2323" y="1906"/>
                  </a:lnTo>
                  <a:lnTo>
                    <a:pt x="1965" y="1549"/>
                  </a:lnTo>
                  <a:cubicBezTo>
                    <a:pt x="1894" y="1483"/>
                    <a:pt x="1808" y="1450"/>
                    <a:pt x="1723" y="1450"/>
                  </a:cubicBezTo>
                  <a:cubicBezTo>
                    <a:pt x="1638" y="1450"/>
                    <a:pt x="1555" y="1483"/>
                    <a:pt x="1489" y="1549"/>
                  </a:cubicBezTo>
                  <a:lnTo>
                    <a:pt x="60" y="2977"/>
                  </a:lnTo>
                  <a:cubicBezTo>
                    <a:pt x="1" y="3037"/>
                    <a:pt x="1" y="3144"/>
                    <a:pt x="60" y="3204"/>
                  </a:cubicBezTo>
                  <a:cubicBezTo>
                    <a:pt x="84" y="3239"/>
                    <a:pt x="132" y="3251"/>
                    <a:pt x="180" y="3251"/>
                  </a:cubicBezTo>
                  <a:cubicBezTo>
                    <a:pt x="215" y="3251"/>
                    <a:pt x="263" y="3239"/>
                    <a:pt x="299" y="3204"/>
                  </a:cubicBezTo>
                  <a:lnTo>
                    <a:pt x="1727" y="1775"/>
                  </a:lnTo>
                  <a:lnTo>
                    <a:pt x="1739" y="1775"/>
                  </a:lnTo>
                  <a:lnTo>
                    <a:pt x="2096" y="2132"/>
                  </a:lnTo>
                  <a:cubicBezTo>
                    <a:pt x="2156" y="2192"/>
                    <a:pt x="2239" y="2239"/>
                    <a:pt x="2335" y="2239"/>
                  </a:cubicBezTo>
                  <a:cubicBezTo>
                    <a:pt x="2418" y="2239"/>
                    <a:pt x="2513" y="2203"/>
                    <a:pt x="2573" y="2132"/>
                  </a:cubicBezTo>
                  <a:lnTo>
                    <a:pt x="4144" y="560"/>
                  </a:lnTo>
                  <a:lnTo>
                    <a:pt x="4144" y="1037"/>
                  </a:lnTo>
                  <a:cubicBezTo>
                    <a:pt x="4144" y="1120"/>
                    <a:pt x="4228" y="1191"/>
                    <a:pt x="4311" y="1191"/>
                  </a:cubicBezTo>
                  <a:cubicBezTo>
                    <a:pt x="4406" y="1191"/>
                    <a:pt x="4478" y="1120"/>
                    <a:pt x="4478" y="1037"/>
                  </a:cubicBezTo>
                  <a:lnTo>
                    <a:pt x="4478" y="168"/>
                  </a:lnTo>
                  <a:cubicBezTo>
                    <a:pt x="4466" y="84"/>
                    <a:pt x="4382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03" name="Google Shape;9903;p78"/>
          <p:cNvGrpSpPr/>
          <p:nvPr/>
        </p:nvGrpSpPr>
        <p:grpSpPr>
          <a:xfrm>
            <a:off x="2913504" y="3004399"/>
            <a:ext cx="510344" cy="475460"/>
            <a:chOff x="2185128" y="2427549"/>
            <a:chExt cx="382758" cy="356595"/>
          </a:xfrm>
          <a:solidFill>
            <a:schemeClr val="tx1"/>
          </a:solidFill>
        </p:grpSpPr>
        <p:sp>
          <p:nvSpPr>
            <p:cNvPr id="9904" name="Google Shape;9904;p78"/>
            <p:cNvSpPr/>
            <p:nvPr/>
          </p:nvSpPr>
          <p:spPr>
            <a:xfrm>
              <a:off x="2313584" y="2612467"/>
              <a:ext cx="119417" cy="103853"/>
            </a:xfrm>
            <a:custGeom>
              <a:avLst/>
              <a:gdLst/>
              <a:ahLst/>
              <a:cxnLst/>
              <a:rect l="l" t="t" r="r" b="b"/>
              <a:pathLst>
                <a:path w="3752" h="3263" extrusionOk="0">
                  <a:moveTo>
                    <a:pt x="1882" y="0"/>
                  </a:moveTo>
                  <a:cubicBezTo>
                    <a:pt x="1775" y="0"/>
                    <a:pt x="1692" y="96"/>
                    <a:pt x="1692" y="203"/>
                  </a:cubicBezTo>
                  <a:lnTo>
                    <a:pt x="1692" y="2013"/>
                  </a:lnTo>
                  <a:lnTo>
                    <a:pt x="120" y="2917"/>
                  </a:lnTo>
                  <a:cubicBezTo>
                    <a:pt x="37" y="2977"/>
                    <a:pt x="1" y="3084"/>
                    <a:pt x="48" y="3179"/>
                  </a:cubicBezTo>
                  <a:cubicBezTo>
                    <a:pt x="84" y="3239"/>
                    <a:pt x="156" y="3263"/>
                    <a:pt x="215" y="3263"/>
                  </a:cubicBezTo>
                  <a:cubicBezTo>
                    <a:pt x="239" y="3263"/>
                    <a:pt x="275" y="3251"/>
                    <a:pt x="298" y="3239"/>
                  </a:cubicBezTo>
                  <a:lnTo>
                    <a:pt x="1870" y="2322"/>
                  </a:lnTo>
                  <a:lnTo>
                    <a:pt x="3430" y="3239"/>
                  </a:lnTo>
                  <a:cubicBezTo>
                    <a:pt x="3454" y="3251"/>
                    <a:pt x="3489" y="3263"/>
                    <a:pt x="3513" y="3263"/>
                  </a:cubicBezTo>
                  <a:cubicBezTo>
                    <a:pt x="3573" y="3263"/>
                    <a:pt x="3656" y="3239"/>
                    <a:pt x="3680" y="3179"/>
                  </a:cubicBezTo>
                  <a:cubicBezTo>
                    <a:pt x="3751" y="3072"/>
                    <a:pt x="3727" y="2965"/>
                    <a:pt x="3632" y="2906"/>
                  </a:cubicBezTo>
                  <a:lnTo>
                    <a:pt x="2073" y="2001"/>
                  </a:lnTo>
                  <a:lnTo>
                    <a:pt x="2073" y="203"/>
                  </a:lnTo>
                  <a:cubicBezTo>
                    <a:pt x="2073" y="96"/>
                    <a:pt x="1989" y="0"/>
                    <a:pt x="1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5" name="Google Shape;9905;p78"/>
            <p:cNvSpPr/>
            <p:nvPr/>
          </p:nvSpPr>
          <p:spPr>
            <a:xfrm>
              <a:off x="2311706" y="2427549"/>
              <a:ext cx="129633" cy="171327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2084" y="369"/>
                  </a:moveTo>
                  <a:cubicBezTo>
                    <a:pt x="2584" y="369"/>
                    <a:pt x="2977" y="774"/>
                    <a:pt x="2977" y="1262"/>
                  </a:cubicBezTo>
                  <a:lnTo>
                    <a:pt x="2977" y="1381"/>
                  </a:lnTo>
                  <a:lnTo>
                    <a:pt x="2965" y="1381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3"/>
                    <a:pt x="2548" y="834"/>
                    <a:pt x="2477" y="810"/>
                  </a:cubicBezTo>
                  <a:cubicBezTo>
                    <a:pt x="2468" y="808"/>
                    <a:pt x="2458" y="807"/>
                    <a:pt x="2449" y="807"/>
                  </a:cubicBezTo>
                  <a:cubicBezTo>
                    <a:pt x="2385" y="807"/>
                    <a:pt x="2317" y="841"/>
                    <a:pt x="2286" y="893"/>
                  </a:cubicBezTo>
                  <a:cubicBezTo>
                    <a:pt x="1941" y="1369"/>
                    <a:pt x="1179" y="1369"/>
                    <a:pt x="1167" y="1369"/>
                  </a:cubicBezTo>
                  <a:cubicBezTo>
                    <a:pt x="1155" y="1369"/>
                    <a:pt x="1119" y="1369"/>
                    <a:pt x="1108" y="1381"/>
                  </a:cubicBezTo>
                  <a:lnTo>
                    <a:pt x="1108" y="1262"/>
                  </a:lnTo>
                  <a:cubicBezTo>
                    <a:pt x="1108" y="774"/>
                    <a:pt x="1512" y="369"/>
                    <a:pt x="2001" y="369"/>
                  </a:cubicBezTo>
                  <a:close/>
                  <a:moveTo>
                    <a:pt x="3132" y="1905"/>
                  </a:moveTo>
                  <a:cubicBezTo>
                    <a:pt x="3155" y="1929"/>
                    <a:pt x="3179" y="1953"/>
                    <a:pt x="3179" y="2000"/>
                  </a:cubicBezTo>
                  <a:cubicBezTo>
                    <a:pt x="3179" y="2048"/>
                    <a:pt x="3144" y="2096"/>
                    <a:pt x="3120" y="2119"/>
                  </a:cubicBezTo>
                  <a:lnTo>
                    <a:pt x="3120" y="1905"/>
                  </a:lnTo>
                  <a:close/>
                  <a:moveTo>
                    <a:pt x="977" y="1881"/>
                  </a:moveTo>
                  <a:lnTo>
                    <a:pt x="977" y="2143"/>
                  </a:lnTo>
                  <a:cubicBezTo>
                    <a:pt x="929" y="2108"/>
                    <a:pt x="893" y="2060"/>
                    <a:pt x="893" y="2000"/>
                  </a:cubicBezTo>
                  <a:cubicBezTo>
                    <a:pt x="893" y="1965"/>
                    <a:pt x="917" y="1929"/>
                    <a:pt x="941" y="1905"/>
                  </a:cubicBezTo>
                  <a:cubicBezTo>
                    <a:pt x="953" y="1905"/>
                    <a:pt x="953" y="1905"/>
                    <a:pt x="977" y="1881"/>
                  </a:cubicBezTo>
                  <a:close/>
                  <a:moveTo>
                    <a:pt x="2358" y="1346"/>
                  </a:moveTo>
                  <a:cubicBezTo>
                    <a:pt x="2429" y="1477"/>
                    <a:pt x="2548" y="1619"/>
                    <a:pt x="2715" y="1691"/>
                  </a:cubicBezTo>
                  <a:lnTo>
                    <a:pt x="2715" y="2227"/>
                  </a:lnTo>
                  <a:cubicBezTo>
                    <a:pt x="2739" y="2572"/>
                    <a:pt x="2465" y="2834"/>
                    <a:pt x="2132" y="2834"/>
                  </a:cubicBezTo>
                  <a:lnTo>
                    <a:pt x="1953" y="2834"/>
                  </a:lnTo>
                  <a:cubicBezTo>
                    <a:pt x="1631" y="2834"/>
                    <a:pt x="1346" y="2572"/>
                    <a:pt x="1346" y="2227"/>
                  </a:cubicBezTo>
                  <a:lnTo>
                    <a:pt x="1346" y="1738"/>
                  </a:lnTo>
                  <a:cubicBezTo>
                    <a:pt x="1596" y="1703"/>
                    <a:pt x="2024" y="1619"/>
                    <a:pt x="2358" y="1346"/>
                  </a:cubicBezTo>
                  <a:close/>
                  <a:moveTo>
                    <a:pt x="2262" y="3215"/>
                  </a:moveTo>
                  <a:lnTo>
                    <a:pt x="2262" y="3310"/>
                  </a:lnTo>
                  <a:lnTo>
                    <a:pt x="2251" y="3310"/>
                  </a:lnTo>
                  <a:lnTo>
                    <a:pt x="2048" y="3536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2001" y="0"/>
                  </a:moveTo>
                  <a:cubicBezTo>
                    <a:pt x="1298" y="0"/>
                    <a:pt x="727" y="560"/>
                    <a:pt x="727" y="1262"/>
                  </a:cubicBezTo>
                  <a:lnTo>
                    <a:pt x="727" y="1584"/>
                  </a:lnTo>
                  <a:cubicBezTo>
                    <a:pt x="608" y="1691"/>
                    <a:pt x="536" y="1846"/>
                    <a:pt x="536" y="2000"/>
                  </a:cubicBezTo>
                  <a:cubicBezTo>
                    <a:pt x="536" y="2286"/>
                    <a:pt x="762" y="2524"/>
                    <a:pt x="1024" y="2536"/>
                  </a:cubicBezTo>
                  <a:cubicBezTo>
                    <a:pt x="1108" y="2762"/>
                    <a:pt x="1262" y="2953"/>
                    <a:pt x="1465" y="3072"/>
                  </a:cubicBezTo>
                  <a:lnTo>
                    <a:pt x="1465" y="3179"/>
                  </a:lnTo>
                  <a:lnTo>
                    <a:pt x="691" y="3477"/>
                  </a:lnTo>
                  <a:cubicBezTo>
                    <a:pt x="608" y="3512"/>
                    <a:pt x="0" y="3751"/>
                    <a:pt x="0" y="4525"/>
                  </a:cubicBezTo>
                  <a:lnTo>
                    <a:pt x="0" y="5191"/>
                  </a:lnTo>
                  <a:cubicBezTo>
                    <a:pt x="0" y="5298"/>
                    <a:pt x="96" y="5382"/>
                    <a:pt x="191" y="5382"/>
                  </a:cubicBezTo>
                  <a:lnTo>
                    <a:pt x="667" y="5382"/>
                  </a:lnTo>
                  <a:cubicBezTo>
                    <a:pt x="774" y="5382"/>
                    <a:pt x="869" y="5298"/>
                    <a:pt x="869" y="5191"/>
                  </a:cubicBezTo>
                  <a:cubicBezTo>
                    <a:pt x="869" y="5084"/>
                    <a:pt x="774" y="5001"/>
                    <a:pt x="667" y="5001"/>
                  </a:cubicBezTo>
                  <a:lnTo>
                    <a:pt x="369" y="5001"/>
                  </a:lnTo>
                  <a:lnTo>
                    <a:pt x="369" y="4501"/>
                  </a:lnTo>
                  <a:cubicBezTo>
                    <a:pt x="369" y="3989"/>
                    <a:pt x="786" y="3834"/>
                    <a:pt x="810" y="3822"/>
                  </a:cubicBezTo>
                  <a:lnTo>
                    <a:pt x="822" y="3822"/>
                  </a:lnTo>
                  <a:lnTo>
                    <a:pt x="1536" y="3536"/>
                  </a:lnTo>
                  <a:lnTo>
                    <a:pt x="1905" y="3905"/>
                  </a:lnTo>
                  <a:cubicBezTo>
                    <a:pt x="1941" y="3941"/>
                    <a:pt x="2001" y="3965"/>
                    <a:pt x="2036" y="3965"/>
                  </a:cubicBezTo>
                  <a:cubicBezTo>
                    <a:pt x="2084" y="3965"/>
                    <a:pt x="2143" y="3953"/>
                    <a:pt x="2179" y="3905"/>
                  </a:cubicBezTo>
                  <a:lnTo>
                    <a:pt x="2536" y="3536"/>
                  </a:lnTo>
                  <a:lnTo>
                    <a:pt x="3251" y="3822"/>
                  </a:lnTo>
                  <a:lnTo>
                    <a:pt x="3263" y="3822"/>
                  </a:lnTo>
                  <a:cubicBezTo>
                    <a:pt x="3275" y="3822"/>
                    <a:pt x="3691" y="3989"/>
                    <a:pt x="3691" y="4501"/>
                  </a:cubicBezTo>
                  <a:lnTo>
                    <a:pt x="3691" y="5001"/>
                  </a:lnTo>
                  <a:lnTo>
                    <a:pt x="1310" y="5001"/>
                  </a:lnTo>
                  <a:cubicBezTo>
                    <a:pt x="1203" y="5001"/>
                    <a:pt x="1119" y="5084"/>
                    <a:pt x="1119" y="5191"/>
                  </a:cubicBezTo>
                  <a:cubicBezTo>
                    <a:pt x="1119" y="5298"/>
                    <a:pt x="1203" y="5382"/>
                    <a:pt x="1310" y="5382"/>
                  </a:cubicBezTo>
                  <a:lnTo>
                    <a:pt x="3882" y="5382"/>
                  </a:lnTo>
                  <a:cubicBezTo>
                    <a:pt x="3888" y="5383"/>
                    <a:pt x="3894" y="5383"/>
                    <a:pt x="3900" y="5383"/>
                  </a:cubicBezTo>
                  <a:cubicBezTo>
                    <a:pt x="3989" y="5383"/>
                    <a:pt x="4072" y="5303"/>
                    <a:pt x="4072" y="5203"/>
                  </a:cubicBezTo>
                  <a:lnTo>
                    <a:pt x="4072" y="4536"/>
                  </a:lnTo>
                  <a:cubicBezTo>
                    <a:pt x="4072" y="3763"/>
                    <a:pt x="3477" y="3524"/>
                    <a:pt x="3382" y="3489"/>
                  </a:cubicBezTo>
                  <a:lnTo>
                    <a:pt x="2620" y="3191"/>
                  </a:lnTo>
                  <a:lnTo>
                    <a:pt x="2620" y="3096"/>
                  </a:lnTo>
                  <a:cubicBezTo>
                    <a:pt x="2834" y="2977"/>
                    <a:pt x="2977" y="2774"/>
                    <a:pt x="3048" y="2536"/>
                  </a:cubicBezTo>
                  <a:cubicBezTo>
                    <a:pt x="3322" y="2524"/>
                    <a:pt x="3548" y="2286"/>
                    <a:pt x="3548" y="2000"/>
                  </a:cubicBezTo>
                  <a:cubicBezTo>
                    <a:pt x="3548" y="1846"/>
                    <a:pt x="3465" y="1691"/>
                    <a:pt x="3346" y="1584"/>
                  </a:cubicBezTo>
                  <a:lnTo>
                    <a:pt x="3346" y="1262"/>
                  </a:lnTo>
                  <a:cubicBezTo>
                    <a:pt x="3346" y="560"/>
                    <a:pt x="2786" y="0"/>
                    <a:pt x="2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6" name="Google Shape;9906;p78"/>
            <p:cNvSpPr/>
            <p:nvPr/>
          </p:nvSpPr>
          <p:spPr>
            <a:xfrm>
              <a:off x="2438252" y="2611703"/>
              <a:ext cx="129633" cy="172441"/>
            </a:xfrm>
            <a:custGeom>
              <a:avLst/>
              <a:gdLst/>
              <a:ahLst/>
              <a:cxnLst/>
              <a:rect l="l" t="t" r="r" b="b"/>
              <a:pathLst>
                <a:path w="4073" h="5418" extrusionOk="0">
                  <a:moveTo>
                    <a:pt x="2085" y="370"/>
                  </a:moveTo>
                  <a:cubicBezTo>
                    <a:pt x="2573" y="370"/>
                    <a:pt x="2978" y="774"/>
                    <a:pt x="2978" y="1263"/>
                  </a:cubicBezTo>
                  <a:lnTo>
                    <a:pt x="2978" y="1382"/>
                  </a:lnTo>
                  <a:lnTo>
                    <a:pt x="2966" y="1382"/>
                  </a:lnTo>
                  <a:cubicBezTo>
                    <a:pt x="2692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66" y="822"/>
                  </a:cubicBezTo>
                  <a:cubicBezTo>
                    <a:pt x="2450" y="817"/>
                    <a:pt x="2435" y="815"/>
                    <a:pt x="2420" y="815"/>
                  </a:cubicBezTo>
                  <a:cubicBezTo>
                    <a:pt x="2365" y="815"/>
                    <a:pt x="2313" y="847"/>
                    <a:pt x="2275" y="894"/>
                  </a:cubicBezTo>
                  <a:cubicBezTo>
                    <a:pt x="1942" y="1370"/>
                    <a:pt x="1180" y="1382"/>
                    <a:pt x="1168" y="1382"/>
                  </a:cubicBezTo>
                  <a:lnTo>
                    <a:pt x="1096" y="1382"/>
                  </a:lnTo>
                  <a:lnTo>
                    <a:pt x="1096" y="1263"/>
                  </a:lnTo>
                  <a:cubicBezTo>
                    <a:pt x="1096" y="774"/>
                    <a:pt x="1501" y="370"/>
                    <a:pt x="1989" y="370"/>
                  </a:cubicBezTo>
                  <a:close/>
                  <a:moveTo>
                    <a:pt x="3132" y="1906"/>
                  </a:moveTo>
                  <a:cubicBezTo>
                    <a:pt x="3156" y="1929"/>
                    <a:pt x="3168" y="1965"/>
                    <a:pt x="3168" y="2013"/>
                  </a:cubicBezTo>
                  <a:cubicBezTo>
                    <a:pt x="3168" y="2048"/>
                    <a:pt x="3144" y="2096"/>
                    <a:pt x="3109" y="2132"/>
                  </a:cubicBezTo>
                  <a:lnTo>
                    <a:pt x="3109" y="1906"/>
                  </a:lnTo>
                  <a:close/>
                  <a:moveTo>
                    <a:pt x="965" y="1894"/>
                  </a:moveTo>
                  <a:lnTo>
                    <a:pt x="965" y="2144"/>
                  </a:lnTo>
                  <a:cubicBezTo>
                    <a:pt x="930" y="2108"/>
                    <a:pt x="894" y="2072"/>
                    <a:pt x="894" y="2013"/>
                  </a:cubicBezTo>
                  <a:cubicBezTo>
                    <a:pt x="894" y="1965"/>
                    <a:pt x="906" y="1929"/>
                    <a:pt x="942" y="1906"/>
                  </a:cubicBezTo>
                  <a:cubicBezTo>
                    <a:pt x="953" y="1906"/>
                    <a:pt x="953" y="1906"/>
                    <a:pt x="965" y="1894"/>
                  </a:cubicBezTo>
                  <a:close/>
                  <a:moveTo>
                    <a:pt x="2347" y="1358"/>
                  </a:moveTo>
                  <a:cubicBezTo>
                    <a:pt x="2430" y="1489"/>
                    <a:pt x="2549" y="1620"/>
                    <a:pt x="2704" y="1691"/>
                  </a:cubicBezTo>
                  <a:lnTo>
                    <a:pt x="2704" y="2227"/>
                  </a:lnTo>
                  <a:cubicBezTo>
                    <a:pt x="2739" y="2572"/>
                    <a:pt x="2454" y="2846"/>
                    <a:pt x="2132" y="2846"/>
                  </a:cubicBezTo>
                  <a:lnTo>
                    <a:pt x="1954" y="2846"/>
                  </a:lnTo>
                  <a:cubicBezTo>
                    <a:pt x="1620" y="2846"/>
                    <a:pt x="1334" y="2572"/>
                    <a:pt x="1334" y="2227"/>
                  </a:cubicBezTo>
                  <a:lnTo>
                    <a:pt x="1334" y="1739"/>
                  </a:lnTo>
                  <a:cubicBezTo>
                    <a:pt x="1596" y="1715"/>
                    <a:pt x="2025" y="1620"/>
                    <a:pt x="2347" y="1358"/>
                  </a:cubicBezTo>
                  <a:close/>
                  <a:moveTo>
                    <a:pt x="2263" y="3215"/>
                  </a:moveTo>
                  <a:lnTo>
                    <a:pt x="2251" y="3322"/>
                  </a:lnTo>
                  <a:lnTo>
                    <a:pt x="2037" y="3537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1989" y="1"/>
                  </a:moveTo>
                  <a:cubicBezTo>
                    <a:pt x="1299" y="1"/>
                    <a:pt x="727" y="560"/>
                    <a:pt x="727" y="1263"/>
                  </a:cubicBezTo>
                  <a:lnTo>
                    <a:pt x="727" y="1596"/>
                  </a:lnTo>
                  <a:cubicBezTo>
                    <a:pt x="608" y="1691"/>
                    <a:pt x="537" y="1846"/>
                    <a:pt x="537" y="2013"/>
                  </a:cubicBezTo>
                  <a:cubicBezTo>
                    <a:pt x="537" y="2287"/>
                    <a:pt x="763" y="2525"/>
                    <a:pt x="1025" y="2549"/>
                  </a:cubicBezTo>
                  <a:cubicBezTo>
                    <a:pt x="1096" y="2763"/>
                    <a:pt x="1263" y="2965"/>
                    <a:pt x="1454" y="3084"/>
                  </a:cubicBezTo>
                  <a:lnTo>
                    <a:pt x="1454" y="3180"/>
                  </a:lnTo>
                  <a:lnTo>
                    <a:pt x="680" y="3477"/>
                  </a:lnTo>
                  <a:cubicBezTo>
                    <a:pt x="608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84" y="5382"/>
                    <a:pt x="191" y="5382"/>
                  </a:cubicBezTo>
                  <a:lnTo>
                    <a:pt x="668" y="5382"/>
                  </a:lnTo>
                  <a:cubicBezTo>
                    <a:pt x="775" y="5382"/>
                    <a:pt x="858" y="5299"/>
                    <a:pt x="858" y="5192"/>
                  </a:cubicBezTo>
                  <a:cubicBezTo>
                    <a:pt x="858" y="5085"/>
                    <a:pt x="775" y="5001"/>
                    <a:pt x="668" y="5001"/>
                  </a:cubicBezTo>
                  <a:lnTo>
                    <a:pt x="370" y="5001"/>
                  </a:lnTo>
                  <a:lnTo>
                    <a:pt x="370" y="4537"/>
                  </a:lnTo>
                  <a:cubicBezTo>
                    <a:pt x="370" y="4013"/>
                    <a:pt x="787" y="3870"/>
                    <a:pt x="799" y="3858"/>
                  </a:cubicBezTo>
                  <a:lnTo>
                    <a:pt x="823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30" y="3977"/>
                    <a:pt x="1989" y="4001"/>
                    <a:pt x="2037" y="4001"/>
                  </a:cubicBezTo>
                  <a:cubicBezTo>
                    <a:pt x="2085" y="4001"/>
                    <a:pt x="2144" y="3989"/>
                    <a:pt x="2168" y="3942"/>
                  </a:cubicBezTo>
                  <a:lnTo>
                    <a:pt x="2525" y="3572"/>
                  </a:lnTo>
                  <a:lnTo>
                    <a:pt x="3239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1" y="5025"/>
                  </a:lnTo>
                  <a:cubicBezTo>
                    <a:pt x="1204" y="5025"/>
                    <a:pt x="1120" y="5120"/>
                    <a:pt x="1120" y="5215"/>
                  </a:cubicBezTo>
                  <a:cubicBezTo>
                    <a:pt x="1120" y="5323"/>
                    <a:pt x="1204" y="5418"/>
                    <a:pt x="1311" y="5418"/>
                  </a:cubicBezTo>
                  <a:lnTo>
                    <a:pt x="3882" y="5418"/>
                  </a:lnTo>
                  <a:cubicBezTo>
                    <a:pt x="3990" y="5418"/>
                    <a:pt x="4073" y="5323"/>
                    <a:pt x="4073" y="5215"/>
                  </a:cubicBezTo>
                  <a:lnTo>
                    <a:pt x="4073" y="4537"/>
                  </a:lnTo>
                  <a:cubicBezTo>
                    <a:pt x="4061" y="3763"/>
                    <a:pt x="3454" y="3525"/>
                    <a:pt x="3382" y="3501"/>
                  </a:cubicBezTo>
                  <a:lnTo>
                    <a:pt x="2620" y="3203"/>
                  </a:lnTo>
                  <a:lnTo>
                    <a:pt x="2620" y="3096"/>
                  </a:lnTo>
                  <a:cubicBezTo>
                    <a:pt x="2823" y="2977"/>
                    <a:pt x="2978" y="2787"/>
                    <a:pt x="3049" y="2560"/>
                  </a:cubicBezTo>
                  <a:cubicBezTo>
                    <a:pt x="3323" y="2549"/>
                    <a:pt x="3537" y="2310"/>
                    <a:pt x="3537" y="2025"/>
                  </a:cubicBezTo>
                  <a:cubicBezTo>
                    <a:pt x="3537" y="1858"/>
                    <a:pt x="3466" y="1703"/>
                    <a:pt x="3347" y="1608"/>
                  </a:cubicBezTo>
                  <a:lnTo>
                    <a:pt x="3347" y="1263"/>
                  </a:lnTo>
                  <a:cubicBezTo>
                    <a:pt x="3347" y="560"/>
                    <a:pt x="2787" y="1"/>
                    <a:pt x="2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07" name="Google Shape;9907;p78"/>
            <p:cNvSpPr/>
            <p:nvPr/>
          </p:nvSpPr>
          <p:spPr>
            <a:xfrm>
              <a:off x="2185128" y="2611703"/>
              <a:ext cx="130015" cy="172441"/>
            </a:xfrm>
            <a:custGeom>
              <a:avLst/>
              <a:gdLst/>
              <a:ahLst/>
              <a:cxnLst/>
              <a:rect l="l" t="t" r="r" b="b"/>
              <a:pathLst>
                <a:path w="4085" h="5418" extrusionOk="0">
                  <a:moveTo>
                    <a:pt x="2084" y="370"/>
                  </a:moveTo>
                  <a:cubicBezTo>
                    <a:pt x="2584" y="370"/>
                    <a:pt x="2977" y="774"/>
                    <a:pt x="2977" y="1263"/>
                  </a:cubicBezTo>
                  <a:lnTo>
                    <a:pt x="2977" y="1382"/>
                  </a:lnTo>
                  <a:lnTo>
                    <a:pt x="2965" y="1382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77" y="822"/>
                  </a:cubicBezTo>
                  <a:cubicBezTo>
                    <a:pt x="2462" y="817"/>
                    <a:pt x="2446" y="815"/>
                    <a:pt x="2430" y="815"/>
                  </a:cubicBezTo>
                  <a:cubicBezTo>
                    <a:pt x="2372" y="815"/>
                    <a:pt x="2315" y="847"/>
                    <a:pt x="2287" y="894"/>
                  </a:cubicBezTo>
                  <a:cubicBezTo>
                    <a:pt x="1941" y="1370"/>
                    <a:pt x="1179" y="1382"/>
                    <a:pt x="1167" y="1382"/>
                  </a:cubicBezTo>
                  <a:lnTo>
                    <a:pt x="1108" y="1382"/>
                  </a:lnTo>
                  <a:lnTo>
                    <a:pt x="1108" y="1263"/>
                  </a:lnTo>
                  <a:cubicBezTo>
                    <a:pt x="1108" y="774"/>
                    <a:pt x="1513" y="370"/>
                    <a:pt x="2001" y="370"/>
                  </a:cubicBezTo>
                  <a:close/>
                  <a:moveTo>
                    <a:pt x="3132" y="1906"/>
                  </a:moveTo>
                  <a:cubicBezTo>
                    <a:pt x="3168" y="1929"/>
                    <a:pt x="3180" y="1965"/>
                    <a:pt x="3180" y="2013"/>
                  </a:cubicBezTo>
                  <a:cubicBezTo>
                    <a:pt x="3180" y="2048"/>
                    <a:pt x="3144" y="2096"/>
                    <a:pt x="3120" y="2132"/>
                  </a:cubicBezTo>
                  <a:lnTo>
                    <a:pt x="3120" y="1906"/>
                  </a:lnTo>
                  <a:close/>
                  <a:moveTo>
                    <a:pt x="977" y="1894"/>
                  </a:moveTo>
                  <a:lnTo>
                    <a:pt x="977" y="2144"/>
                  </a:lnTo>
                  <a:cubicBezTo>
                    <a:pt x="929" y="2108"/>
                    <a:pt x="905" y="2072"/>
                    <a:pt x="905" y="2013"/>
                  </a:cubicBezTo>
                  <a:cubicBezTo>
                    <a:pt x="905" y="1965"/>
                    <a:pt x="917" y="1929"/>
                    <a:pt x="941" y="1906"/>
                  </a:cubicBezTo>
                  <a:cubicBezTo>
                    <a:pt x="965" y="1906"/>
                    <a:pt x="965" y="1906"/>
                    <a:pt x="977" y="1894"/>
                  </a:cubicBezTo>
                  <a:close/>
                  <a:moveTo>
                    <a:pt x="2358" y="1358"/>
                  </a:moveTo>
                  <a:cubicBezTo>
                    <a:pt x="2429" y="1489"/>
                    <a:pt x="2549" y="1620"/>
                    <a:pt x="2715" y="1691"/>
                  </a:cubicBezTo>
                  <a:lnTo>
                    <a:pt x="2715" y="2227"/>
                  </a:lnTo>
                  <a:cubicBezTo>
                    <a:pt x="2727" y="2572"/>
                    <a:pt x="2465" y="2846"/>
                    <a:pt x="2132" y="2846"/>
                  </a:cubicBezTo>
                  <a:lnTo>
                    <a:pt x="1953" y="2846"/>
                  </a:lnTo>
                  <a:cubicBezTo>
                    <a:pt x="1632" y="2846"/>
                    <a:pt x="1346" y="2572"/>
                    <a:pt x="1346" y="2227"/>
                  </a:cubicBezTo>
                  <a:lnTo>
                    <a:pt x="1346" y="1739"/>
                  </a:lnTo>
                  <a:cubicBezTo>
                    <a:pt x="1596" y="1715"/>
                    <a:pt x="2037" y="1620"/>
                    <a:pt x="2358" y="1358"/>
                  </a:cubicBezTo>
                  <a:close/>
                  <a:moveTo>
                    <a:pt x="2275" y="3215"/>
                  </a:moveTo>
                  <a:lnTo>
                    <a:pt x="2251" y="3322"/>
                  </a:lnTo>
                  <a:lnTo>
                    <a:pt x="2048" y="3537"/>
                  </a:lnTo>
                  <a:lnTo>
                    <a:pt x="1858" y="3346"/>
                  </a:lnTo>
                  <a:lnTo>
                    <a:pt x="1858" y="3215"/>
                  </a:lnTo>
                  <a:close/>
                  <a:moveTo>
                    <a:pt x="2001" y="1"/>
                  </a:moveTo>
                  <a:cubicBezTo>
                    <a:pt x="1298" y="1"/>
                    <a:pt x="739" y="560"/>
                    <a:pt x="739" y="1263"/>
                  </a:cubicBezTo>
                  <a:lnTo>
                    <a:pt x="739" y="1596"/>
                  </a:lnTo>
                  <a:cubicBezTo>
                    <a:pt x="620" y="1691"/>
                    <a:pt x="536" y="1846"/>
                    <a:pt x="536" y="2013"/>
                  </a:cubicBezTo>
                  <a:cubicBezTo>
                    <a:pt x="536" y="2287"/>
                    <a:pt x="763" y="2525"/>
                    <a:pt x="1036" y="2549"/>
                  </a:cubicBezTo>
                  <a:cubicBezTo>
                    <a:pt x="1108" y="2763"/>
                    <a:pt x="1275" y="2965"/>
                    <a:pt x="1465" y="3084"/>
                  </a:cubicBezTo>
                  <a:lnTo>
                    <a:pt x="1465" y="3180"/>
                  </a:lnTo>
                  <a:lnTo>
                    <a:pt x="691" y="3477"/>
                  </a:lnTo>
                  <a:cubicBezTo>
                    <a:pt x="620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96" y="5382"/>
                    <a:pt x="203" y="5382"/>
                  </a:cubicBezTo>
                  <a:lnTo>
                    <a:pt x="679" y="5382"/>
                  </a:lnTo>
                  <a:cubicBezTo>
                    <a:pt x="775" y="5382"/>
                    <a:pt x="870" y="5299"/>
                    <a:pt x="870" y="5192"/>
                  </a:cubicBezTo>
                  <a:cubicBezTo>
                    <a:pt x="870" y="5085"/>
                    <a:pt x="775" y="5001"/>
                    <a:pt x="679" y="5001"/>
                  </a:cubicBezTo>
                  <a:lnTo>
                    <a:pt x="382" y="5001"/>
                  </a:lnTo>
                  <a:lnTo>
                    <a:pt x="382" y="4537"/>
                  </a:lnTo>
                  <a:cubicBezTo>
                    <a:pt x="382" y="4013"/>
                    <a:pt x="798" y="3870"/>
                    <a:pt x="810" y="3858"/>
                  </a:cubicBezTo>
                  <a:lnTo>
                    <a:pt x="822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41" y="3977"/>
                    <a:pt x="2001" y="4001"/>
                    <a:pt x="2048" y="4001"/>
                  </a:cubicBezTo>
                  <a:cubicBezTo>
                    <a:pt x="2084" y="4001"/>
                    <a:pt x="2144" y="3989"/>
                    <a:pt x="2179" y="3942"/>
                  </a:cubicBezTo>
                  <a:lnTo>
                    <a:pt x="2537" y="3572"/>
                  </a:lnTo>
                  <a:lnTo>
                    <a:pt x="3251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0" y="5025"/>
                  </a:lnTo>
                  <a:cubicBezTo>
                    <a:pt x="1215" y="5025"/>
                    <a:pt x="1120" y="5120"/>
                    <a:pt x="1120" y="5215"/>
                  </a:cubicBezTo>
                  <a:cubicBezTo>
                    <a:pt x="1120" y="5323"/>
                    <a:pt x="1215" y="5418"/>
                    <a:pt x="1310" y="5418"/>
                  </a:cubicBezTo>
                  <a:lnTo>
                    <a:pt x="3894" y="5418"/>
                  </a:lnTo>
                  <a:cubicBezTo>
                    <a:pt x="3989" y="5418"/>
                    <a:pt x="4084" y="5323"/>
                    <a:pt x="4084" y="5215"/>
                  </a:cubicBezTo>
                  <a:lnTo>
                    <a:pt x="4084" y="4537"/>
                  </a:lnTo>
                  <a:cubicBezTo>
                    <a:pt x="4061" y="3763"/>
                    <a:pt x="3465" y="3525"/>
                    <a:pt x="3382" y="3501"/>
                  </a:cubicBezTo>
                  <a:lnTo>
                    <a:pt x="2632" y="3203"/>
                  </a:lnTo>
                  <a:lnTo>
                    <a:pt x="2632" y="3096"/>
                  </a:lnTo>
                  <a:cubicBezTo>
                    <a:pt x="2834" y="2977"/>
                    <a:pt x="2977" y="2787"/>
                    <a:pt x="3061" y="2560"/>
                  </a:cubicBezTo>
                  <a:cubicBezTo>
                    <a:pt x="3322" y="2549"/>
                    <a:pt x="3549" y="2310"/>
                    <a:pt x="3549" y="2025"/>
                  </a:cubicBezTo>
                  <a:cubicBezTo>
                    <a:pt x="3549" y="1858"/>
                    <a:pt x="3477" y="1703"/>
                    <a:pt x="3358" y="1608"/>
                  </a:cubicBezTo>
                  <a:lnTo>
                    <a:pt x="3358" y="1263"/>
                  </a:lnTo>
                  <a:cubicBezTo>
                    <a:pt x="3358" y="560"/>
                    <a:pt x="2787" y="1"/>
                    <a:pt x="2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08" name="Google Shape;9908;p78"/>
          <p:cNvGrpSpPr/>
          <p:nvPr/>
        </p:nvGrpSpPr>
        <p:grpSpPr>
          <a:xfrm>
            <a:off x="3542543" y="3020058"/>
            <a:ext cx="443676" cy="443124"/>
            <a:chOff x="2656907" y="2439293"/>
            <a:chExt cx="332757" cy="332343"/>
          </a:xfrm>
          <a:solidFill>
            <a:schemeClr val="tx1"/>
          </a:solidFill>
        </p:grpSpPr>
        <p:sp>
          <p:nvSpPr>
            <p:cNvPr id="9909" name="Google Shape;9909;p78"/>
            <p:cNvSpPr/>
            <p:nvPr/>
          </p:nvSpPr>
          <p:spPr>
            <a:xfrm>
              <a:off x="2868751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20" y="334"/>
                    <a:pt x="1346" y="548"/>
                    <a:pt x="1346" y="834"/>
                  </a:cubicBezTo>
                  <a:cubicBezTo>
                    <a:pt x="1346" y="1120"/>
                    <a:pt x="1120" y="1334"/>
                    <a:pt x="834" y="1334"/>
                  </a:cubicBezTo>
                  <a:cubicBezTo>
                    <a:pt x="560" y="1334"/>
                    <a:pt x="334" y="1120"/>
                    <a:pt x="334" y="834"/>
                  </a:cubicBezTo>
                  <a:cubicBezTo>
                    <a:pt x="334" y="548"/>
                    <a:pt x="572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81" y="0"/>
                    <a:pt x="0" y="370"/>
                    <a:pt x="0" y="834"/>
                  </a:cubicBezTo>
                  <a:cubicBezTo>
                    <a:pt x="0" y="1298"/>
                    <a:pt x="381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0" name="Google Shape;9910;p78"/>
            <p:cNvSpPr/>
            <p:nvPr/>
          </p:nvSpPr>
          <p:spPr>
            <a:xfrm>
              <a:off x="2870661" y="2611703"/>
              <a:ext cx="68970" cy="49301"/>
            </a:xfrm>
            <a:custGeom>
              <a:avLst/>
              <a:gdLst/>
              <a:ahLst/>
              <a:cxnLst/>
              <a:rect l="l" t="t" r="r" b="b"/>
              <a:pathLst>
                <a:path w="2167" h="1549" extrusionOk="0">
                  <a:moveTo>
                    <a:pt x="774" y="1"/>
                  </a:moveTo>
                  <a:cubicBezTo>
                    <a:pt x="560" y="1"/>
                    <a:pt x="333" y="60"/>
                    <a:pt x="119" y="167"/>
                  </a:cubicBezTo>
                  <a:cubicBezTo>
                    <a:pt x="48" y="203"/>
                    <a:pt x="0" y="310"/>
                    <a:pt x="48" y="382"/>
                  </a:cubicBezTo>
                  <a:cubicBezTo>
                    <a:pt x="83" y="443"/>
                    <a:pt x="150" y="479"/>
                    <a:pt x="212" y="479"/>
                  </a:cubicBezTo>
                  <a:cubicBezTo>
                    <a:pt x="234" y="479"/>
                    <a:pt x="255" y="474"/>
                    <a:pt x="274" y="465"/>
                  </a:cubicBezTo>
                  <a:cubicBezTo>
                    <a:pt x="417" y="382"/>
                    <a:pt x="595" y="346"/>
                    <a:pt x="762" y="346"/>
                  </a:cubicBezTo>
                  <a:cubicBezTo>
                    <a:pt x="1286" y="346"/>
                    <a:pt x="1715" y="727"/>
                    <a:pt x="1786" y="1215"/>
                  </a:cubicBezTo>
                  <a:lnTo>
                    <a:pt x="762" y="1215"/>
                  </a:lnTo>
                  <a:cubicBezTo>
                    <a:pt x="679" y="1215"/>
                    <a:pt x="595" y="1298"/>
                    <a:pt x="595" y="1382"/>
                  </a:cubicBezTo>
                  <a:cubicBezTo>
                    <a:pt x="595" y="1477"/>
                    <a:pt x="679" y="1548"/>
                    <a:pt x="762" y="1548"/>
                  </a:cubicBezTo>
                  <a:lnTo>
                    <a:pt x="1988" y="1548"/>
                  </a:lnTo>
                  <a:cubicBezTo>
                    <a:pt x="2072" y="1548"/>
                    <a:pt x="2143" y="1477"/>
                    <a:pt x="2143" y="1382"/>
                  </a:cubicBezTo>
                  <a:cubicBezTo>
                    <a:pt x="2167" y="608"/>
                    <a:pt x="1536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1" name="Google Shape;9911;p78"/>
            <p:cNvSpPr/>
            <p:nvPr/>
          </p:nvSpPr>
          <p:spPr>
            <a:xfrm>
              <a:off x="2705794" y="2611321"/>
              <a:ext cx="68620" cy="49301"/>
            </a:xfrm>
            <a:custGeom>
              <a:avLst/>
              <a:gdLst/>
              <a:ahLst/>
              <a:cxnLst/>
              <a:rect l="l" t="t" r="r" b="b"/>
              <a:pathLst>
                <a:path w="2156" h="1549" extrusionOk="0">
                  <a:moveTo>
                    <a:pt x="1394" y="1"/>
                  </a:moveTo>
                  <a:cubicBezTo>
                    <a:pt x="632" y="1"/>
                    <a:pt x="1" y="620"/>
                    <a:pt x="1" y="1382"/>
                  </a:cubicBezTo>
                  <a:cubicBezTo>
                    <a:pt x="1" y="1465"/>
                    <a:pt x="84" y="1548"/>
                    <a:pt x="167" y="1548"/>
                  </a:cubicBezTo>
                  <a:lnTo>
                    <a:pt x="1406" y="1548"/>
                  </a:lnTo>
                  <a:cubicBezTo>
                    <a:pt x="1489" y="1548"/>
                    <a:pt x="1572" y="1465"/>
                    <a:pt x="1572" y="1382"/>
                  </a:cubicBezTo>
                  <a:cubicBezTo>
                    <a:pt x="1572" y="1287"/>
                    <a:pt x="1501" y="1215"/>
                    <a:pt x="1418" y="1215"/>
                  </a:cubicBezTo>
                  <a:lnTo>
                    <a:pt x="382" y="1215"/>
                  </a:lnTo>
                  <a:cubicBezTo>
                    <a:pt x="453" y="727"/>
                    <a:pt x="882" y="334"/>
                    <a:pt x="1406" y="334"/>
                  </a:cubicBezTo>
                  <a:cubicBezTo>
                    <a:pt x="1584" y="334"/>
                    <a:pt x="1751" y="382"/>
                    <a:pt x="1894" y="453"/>
                  </a:cubicBezTo>
                  <a:cubicBezTo>
                    <a:pt x="1918" y="469"/>
                    <a:pt x="1945" y="477"/>
                    <a:pt x="1974" y="477"/>
                  </a:cubicBezTo>
                  <a:cubicBezTo>
                    <a:pt x="2030" y="477"/>
                    <a:pt x="2088" y="445"/>
                    <a:pt x="2120" y="382"/>
                  </a:cubicBezTo>
                  <a:cubicBezTo>
                    <a:pt x="2156" y="310"/>
                    <a:pt x="2132" y="203"/>
                    <a:pt x="2049" y="155"/>
                  </a:cubicBezTo>
                  <a:cubicBezTo>
                    <a:pt x="1846" y="60"/>
                    <a:pt x="1632" y="1"/>
                    <a:pt x="1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2" name="Google Shape;9912;p78"/>
            <p:cNvSpPr/>
            <p:nvPr/>
          </p:nvSpPr>
          <p:spPr>
            <a:xfrm>
              <a:off x="2724000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19" y="334"/>
                    <a:pt x="1334" y="548"/>
                    <a:pt x="1334" y="834"/>
                  </a:cubicBezTo>
                  <a:cubicBezTo>
                    <a:pt x="1334" y="1120"/>
                    <a:pt x="1119" y="1334"/>
                    <a:pt x="834" y="1334"/>
                  </a:cubicBezTo>
                  <a:cubicBezTo>
                    <a:pt x="548" y="1334"/>
                    <a:pt x="322" y="1120"/>
                    <a:pt x="322" y="834"/>
                  </a:cubicBezTo>
                  <a:cubicBezTo>
                    <a:pt x="322" y="548"/>
                    <a:pt x="548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69" y="0"/>
                    <a:pt x="0" y="370"/>
                    <a:pt x="0" y="834"/>
                  </a:cubicBezTo>
                  <a:cubicBezTo>
                    <a:pt x="0" y="1298"/>
                    <a:pt x="369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3" name="Google Shape;9913;p78"/>
            <p:cNvSpPr/>
            <p:nvPr/>
          </p:nvSpPr>
          <p:spPr>
            <a:xfrm>
              <a:off x="2788800" y="2534394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34"/>
                  </a:moveTo>
                  <a:cubicBezTo>
                    <a:pt x="1489" y="334"/>
                    <a:pt x="1822" y="656"/>
                    <a:pt x="1822" y="1072"/>
                  </a:cubicBezTo>
                  <a:cubicBezTo>
                    <a:pt x="1822" y="1489"/>
                    <a:pt x="1489" y="1822"/>
                    <a:pt x="1072" y="1822"/>
                  </a:cubicBezTo>
                  <a:cubicBezTo>
                    <a:pt x="655" y="1822"/>
                    <a:pt x="334" y="1489"/>
                    <a:pt x="334" y="1072"/>
                  </a:cubicBezTo>
                  <a:cubicBezTo>
                    <a:pt x="334" y="656"/>
                    <a:pt x="667" y="334"/>
                    <a:pt x="1072" y="334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3" y="1668"/>
                    <a:pt x="2143" y="1072"/>
                  </a:cubicBezTo>
                  <a:cubicBezTo>
                    <a:pt x="2143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4" name="Google Shape;9914;p78"/>
            <p:cNvSpPr/>
            <p:nvPr/>
          </p:nvSpPr>
          <p:spPr>
            <a:xfrm>
              <a:off x="2764930" y="2613613"/>
              <a:ext cx="115979" cy="62923"/>
            </a:xfrm>
            <a:custGeom>
              <a:avLst/>
              <a:gdLst/>
              <a:ahLst/>
              <a:cxnLst/>
              <a:rect l="l" t="t" r="r" b="b"/>
              <a:pathLst>
                <a:path w="3644" h="1977" extrusionOk="0">
                  <a:moveTo>
                    <a:pt x="1822" y="345"/>
                  </a:moveTo>
                  <a:cubicBezTo>
                    <a:pt x="2584" y="345"/>
                    <a:pt x="3203" y="917"/>
                    <a:pt x="3298" y="1655"/>
                  </a:cubicBezTo>
                  <a:lnTo>
                    <a:pt x="345" y="1655"/>
                  </a:lnTo>
                  <a:cubicBezTo>
                    <a:pt x="441" y="905"/>
                    <a:pt x="1060" y="345"/>
                    <a:pt x="1822" y="345"/>
                  </a:cubicBezTo>
                  <a:close/>
                  <a:moveTo>
                    <a:pt x="1822" y="0"/>
                  </a:moveTo>
                  <a:cubicBezTo>
                    <a:pt x="822" y="0"/>
                    <a:pt x="0" y="822"/>
                    <a:pt x="0" y="1810"/>
                  </a:cubicBezTo>
                  <a:cubicBezTo>
                    <a:pt x="0" y="1905"/>
                    <a:pt x="84" y="1977"/>
                    <a:pt x="167" y="1977"/>
                  </a:cubicBezTo>
                  <a:lnTo>
                    <a:pt x="3477" y="1977"/>
                  </a:lnTo>
                  <a:cubicBezTo>
                    <a:pt x="3560" y="1977"/>
                    <a:pt x="3643" y="1905"/>
                    <a:pt x="3643" y="1810"/>
                  </a:cubicBezTo>
                  <a:cubicBezTo>
                    <a:pt x="3643" y="798"/>
                    <a:pt x="282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5" name="Google Shape;9915;p78"/>
            <p:cNvSpPr/>
            <p:nvPr/>
          </p:nvSpPr>
          <p:spPr>
            <a:xfrm>
              <a:off x="2656907" y="2439293"/>
              <a:ext cx="332757" cy="332343"/>
            </a:xfrm>
            <a:custGeom>
              <a:avLst/>
              <a:gdLst/>
              <a:ahLst/>
              <a:cxnLst/>
              <a:rect l="l" t="t" r="r" b="b"/>
              <a:pathLst>
                <a:path w="10455" h="10442" extrusionOk="0">
                  <a:moveTo>
                    <a:pt x="5383" y="893"/>
                  </a:moveTo>
                  <a:cubicBezTo>
                    <a:pt x="7645" y="977"/>
                    <a:pt x="9454" y="2798"/>
                    <a:pt x="9550" y="5060"/>
                  </a:cubicBezTo>
                  <a:lnTo>
                    <a:pt x="9145" y="5060"/>
                  </a:lnTo>
                  <a:cubicBezTo>
                    <a:pt x="9050" y="5060"/>
                    <a:pt x="8978" y="5132"/>
                    <a:pt x="8978" y="5227"/>
                  </a:cubicBezTo>
                  <a:cubicBezTo>
                    <a:pt x="8978" y="5310"/>
                    <a:pt x="9050" y="5382"/>
                    <a:pt x="9145" y="5382"/>
                  </a:cubicBezTo>
                  <a:lnTo>
                    <a:pt x="9550" y="5382"/>
                  </a:lnTo>
                  <a:cubicBezTo>
                    <a:pt x="9454" y="7644"/>
                    <a:pt x="7645" y="9466"/>
                    <a:pt x="5383" y="9549"/>
                  </a:cubicBezTo>
                  <a:lnTo>
                    <a:pt x="5383" y="9156"/>
                  </a:lnTo>
                  <a:cubicBezTo>
                    <a:pt x="5383" y="9061"/>
                    <a:pt x="5311" y="8989"/>
                    <a:pt x="5216" y="8989"/>
                  </a:cubicBezTo>
                  <a:cubicBezTo>
                    <a:pt x="5121" y="8989"/>
                    <a:pt x="5049" y="9061"/>
                    <a:pt x="5049" y="9156"/>
                  </a:cubicBezTo>
                  <a:lnTo>
                    <a:pt x="5049" y="9549"/>
                  </a:lnTo>
                  <a:cubicBezTo>
                    <a:pt x="2787" y="9466"/>
                    <a:pt x="977" y="7644"/>
                    <a:pt x="882" y="5382"/>
                  </a:cubicBezTo>
                  <a:lnTo>
                    <a:pt x="1287" y="5382"/>
                  </a:lnTo>
                  <a:cubicBezTo>
                    <a:pt x="1382" y="5382"/>
                    <a:pt x="1453" y="5310"/>
                    <a:pt x="1453" y="5227"/>
                  </a:cubicBezTo>
                  <a:cubicBezTo>
                    <a:pt x="1453" y="5132"/>
                    <a:pt x="1382" y="5060"/>
                    <a:pt x="1287" y="5060"/>
                  </a:cubicBezTo>
                  <a:lnTo>
                    <a:pt x="882" y="5060"/>
                  </a:lnTo>
                  <a:cubicBezTo>
                    <a:pt x="977" y="2798"/>
                    <a:pt x="2787" y="977"/>
                    <a:pt x="5049" y="893"/>
                  </a:cubicBezTo>
                  <a:lnTo>
                    <a:pt x="5049" y="1286"/>
                  </a:lnTo>
                  <a:cubicBezTo>
                    <a:pt x="5049" y="1381"/>
                    <a:pt x="5121" y="1453"/>
                    <a:pt x="5216" y="1453"/>
                  </a:cubicBezTo>
                  <a:cubicBezTo>
                    <a:pt x="5311" y="1453"/>
                    <a:pt x="5383" y="1381"/>
                    <a:pt x="5383" y="1286"/>
                  </a:cubicBezTo>
                  <a:lnTo>
                    <a:pt x="5383" y="893"/>
                  </a:lnTo>
                  <a:close/>
                  <a:moveTo>
                    <a:pt x="5228" y="0"/>
                  </a:moveTo>
                  <a:cubicBezTo>
                    <a:pt x="5144" y="0"/>
                    <a:pt x="5061" y="72"/>
                    <a:pt x="5061" y="167"/>
                  </a:cubicBezTo>
                  <a:lnTo>
                    <a:pt x="5061" y="560"/>
                  </a:lnTo>
                  <a:cubicBezTo>
                    <a:pt x="2620" y="655"/>
                    <a:pt x="656" y="2620"/>
                    <a:pt x="572" y="5060"/>
                  </a:cubicBezTo>
                  <a:lnTo>
                    <a:pt x="168" y="5060"/>
                  </a:lnTo>
                  <a:cubicBezTo>
                    <a:pt x="84" y="5060"/>
                    <a:pt x="1" y="5132"/>
                    <a:pt x="1" y="5227"/>
                  </a:cubicBezTo>
                  <a:cubicBezTo>
                    <a:pt x="1" y="5310"/>
                    <a:pt x="84" y="5382"/>
                    <a:pt x="168" y="5382"/>
                  </a:cubicBezTo>
                  <a:lnTo>
                    <a:pt x="572" y="5382"/>
                  </a:lnTo>
                  <a:cubicBezTo>
                    <a:pt x="656" y="7823"/>
                    <a:pt x="2620" y="9787"/>
                    <a:pt x="5061" y="9882"/>
                  </a:cubicBezTo>
                  <a:lnTo>
                    <a:pt x="5061" y="10287"/>
                  </a:lnTo>
                  <a:cubicBezTo>
                    <a:pt x="5061" y="10371"/>
                    <a:pt x="5144" y="10442"/>
                    <a:pt x="5228" y="10442"/>
                  </a:cubicBezTo>
                  <a:cubicBezTo>
                    <a:pt x="5323" y="10442"/>
                    <a:pt x="5394" y="10371"/>
                    <a:pt x="5394" y="10287"/>
                  </a:cubicBezTo>
                  <a:lnTo>
                    <a:pt x="5394" y="9882"/>
                  </a:lnTo>
                  <a:cubicBezTo>
                    <a:pt x="7835" y="9787"/>
                    <a:pt x="9800" y="7823"/>
                    <a:pt x="9883" y="5382"/>
                  </a:cubicBezTo>
                  <a:lnTo>
                    <a:pt x="10288" y="5382"/>
                  </a:lnTo>
                  <a:cubicBezTo>
                    <a:pt x="10383" y="5382"/>
                    <a:pt x="10455" y="5310"/>
                    <a:pt x="10455" y="5227"/>
                  </a:cubicBezTo>
                  <a:cubicBezTo>
                    <a:pt x="10455" y="5132"/>
                    <a:pt x="10383" y="5060"/>
                    <a:pt x="10288" y="5060"/>
                  </a:cubicBezTo>
                  <a:lnTo>
                    <a:pt x="9883" y="5060"/>
                  </a:lnTo>
                  <a:cubicBezTo>
                    <a:pt x="9800" y="2620"/>
                    <a:pt x="7835" y="655"/>
                    <a:pt x="5394" y="560"/>
                  </a:cubicBezTo>
                  <a:lnTo>
                    <a:pt x="5394" y="167"/>
                  </a:lnTo>
                  <a:cubicBezTo>
                    <a:pt x="5394" y="72"/>
                    <a:pt x="5323" y="0"/>
                    <a:pt x="5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16" name="Google Shape;9916;p78"/>
          <p:cNvGrpSpPr/>
          <p:nvPr/>
        </p:nvGrpSpPr>
        <p:grpSpPr>
          <a:xfrm>
            <a:off x="2308698" y="2997822"/>
            <a:ext cx="532580" cy="487597"/>
            <a:chOff x="1731523" y="2422616"/>
            <a:chExt cx="399435" cy="365698"/>
          </a:xfrm>
          <a:solidFill>
            <a:schemeClr val="tx1"/>
          </a:solidFill>
        </p:grpSpPr>
        <p:sp>
          <p:nvSpPr>
            <p:cNvPr id="9917" name="Google Shape;9917;p78"/>
            <p:cNvSpPr/>
            <p:nvPr/>
          </p:nvSpPr>
          <p:spPr>
            <a:xfrm>
              <a:off x="1865294" y="2725009"/>
              <a:ext cx="43604" cy="43604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79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79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79" y="370"/>
                  </a:cubicBezTo>
                  <a:close/>
                  <a:moveTo>
                    <a:pt x="679" y="1"/>
                  </a:moveTo>
                  <a:cubicBezTo>
                    <a:pt x="310" y="1"/>
                    <a:pt x="1" y="310"/>
                    <a:pt x="1" y="679"/>
                  </a:cubicBezTo>
                  <a:cubicBezTo>
                    <a:pt x="1" y="1072"/>
                    <a:pt x="310" y="1370"/>
                    <a:pt x="679" y="1370"/>
                  </a:cubicBezTo>
                  <a:cubicBezTo>
                    <a:pt x="1048" y="1370"/>
                    <a:pt x="1370" y="1048"/>
                    <a:pt x="1370" y="679"/>
                  </a:cubicBezTo>
                  <a:cubicBezTo>
                    <a:pt x="1370" y="310"/>
                    <a:pt x="1048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8" name="Google Shape;9918;p78"/>
            <p:cNvSpPr/>
            <p:nvPr/>
          </p:nvSpPr>
          <p:spPr>
            <a:xfrm>
              <a:off x="2005876" y="2725009"/>
              <a:ext cx="43636" cy="43604"/>
            </a:xfrm>
            <a:custGeom>
              <a:avLst/>
              <a:gdLst/>
              <a:ahLst/>
              <a:cxnLst/>
              <a:rect l="l" t="t" r="r" b="b"/>
              <a:pathLst>
                <a:path w="1371" h="1370" extrusionOk="0">
                  <a:moveTo>
                    <a:pt x="680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80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80" y="370"/>
                  </a:cubicBezTo>
                  <a:close/>
                  <a:moveTo>
                    <a:pt x="680" y="1"/>
                  </a:moveTo>
                  <a:cubicBezTo>
                    <a:pt x="311" y="1"/>
                    <a:pt x="1" y="310"/>
                    <a:pt x="1" y="679"/>
                  </a:cubicBezTo>
                  <a:cubicBezTo>
                    <a:pt x="1" y="1072"/>
                    <a:pt x="311" y="1370"/>
                    <a:pt x="680" y="1370"/>
                  </a:cubicBezTo>
                  <a:cubicBezTo>
                    <a:pt x="1061" y="1370"/>
                    <a:pt x="1370" y="1048"/>
                    <a:pt x="1370" y="679"/>
                  </a:cubicBezTo>
                  <a:cubicBezTo>
                    <a:pt x="1370" y="310"/>
                    <a:pt x="1061" y="1"/>
                    <a:pt x="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19" name="Google Shape;9919;p78"/>
            <p:cNvSpPr/>
            <p:nvPr/>
          </p:nvSpPr>
          <p:spPr>
            <a:xfrm>
              <a:off x="1731523" y="2422616"/>
              <a:ext cx="399435" cy="365698"/>
            </a:xfrm>
            <a:custGeom>
              <a:avLst/>
              <a:gdLst/>
              <a:ahLst/>
              <a:cxnLst/>
              <a:rect l="l" t="t" r="r" b="b"/>
              <a:pathLst>
                <a:path w="12550" h="11490" extrusionOk="0">
                  <a:moveTo>
                    <a:pt x="4323" y="2143"/>
                  </a:moveTo>
                  <a:lnTo>
                    <a:pt x="4323" y="3215"/>
                  </a:lnTo>
                  <a:lnTo>
                    <a:pt x="3585" y="3215"/>
                  </a:lnTo>
                  <a:lnTo>
                    <a:pt x="3216" y="2143"/>
                  </a:lnTo>
                  <a:close/>
                  <a:moveTo>
                    <a:pt x="5787" y="2143"/>
                  </a:moveTo>
                  <a:lnTo>
                    <a:pt x="5787" y="3215"/>
                  </a:lnTo>
                  <a:lnTo>
                    <a:pt x="4692" y="3215"/>
                  </a:lnTo>
                  <a:lnTo>
                    <a:pt x="4692" y="2143"/>
                  </a:lnTo>
                  <a:close/>
                  <a:moveTo>
                    <a:pt x="7252" y="2143"/>
                  </a:moveTo>
                  <a:lnTo>
                    <a:pt x="7252" y="3215"/>
                  </a:lnTo>
                  <a:lnTo>
                    <a:pt x="6144" y="3215"/>
                  </a:lnTo>
                  <a:lnTo>
                    <a:pt x="6144" y="2143"/>
                  </a:lnTo>
                  <a:close/>
                  <a:moveTo>
                    <a:pt x="8704" y="2143"/>
                  </a:moveTo>
                  <a:lnTo>
                    <a:pt x="8704" y="3215"/>
                  </a:lnTo>
                  <a:lnTo>
                    <a:pt x="7609" y="3215"/>
                  </a:lnTo>
                  <a:lnTo>
                    <a:pt x="7609" y="2143"/>
                  </a:lnTo>
                  <a:close/>
                  <a:moveTo>
                    <a:pt x="10169" y="2143"/>
                  </a:moveTo>
                  <a:lnTo>
                    <a:pt x="10169" y="3215"/>
                  </a:lnTo>
                  <a:lnTo>
                    <a:pt x="9061" y="3215"/>
                  </a:lnTo>
                  <a:lnTo>
                    <a:pt x="9061" y="2143"/>
                  </a:lnTo>
                  <a:close/>
                  <a:moveTo>
                    <a:pt x="11050" y="2143"/>
                  </a:moveTo>
                  <a:lnTo>
                    <a:pt x="10788" y="3215"/>
                  </a:lnTo>
                  <a:lnTo>
                    <a:pt x="10538" y="3215"/>
                  </a:lnTo>
                  <a:lnTo>
                    <a:pt x="10538" y="2143"/>
                  </a:lnTo>
                  <a:close/>
                  <a:moveTo>
                    <a:pt x="10716" y="3572"/>
                  </a:moveTo>
                  <a:lnTo>
                    <a:pt x="10538" y="4334"/>
                  </a:lnTo>
                  <a:lnTo>
                    <a:pt x="10538" y="3572"/>
                  </a:lnTo>
                  <a:close/>
                  <a:moveTo>
                    <a:pt x="4323" y="3572"/>
                  </a:moveTo>
                  <a:lnTo>
                    <a:pt x="4323" y="4680"/>
                  </a:lnTo>
                  <a:lnTo>
                    <a:pt x="4108" y="4680"/>
                  </a:lnTo>
                  <a:lnTo>
                    <a:pt x="3727" y="3572"/>
                  </a:lnTo>
                  <a:close/>
                  <a:moveTo>
                    <a:pt x="5787" y="3572"/>
                  </a:moveTo>
                  <a:lnTo>
                    <a:pt x="5787" y="4680"/>
                  </a:lnTo>
                  <a:lnTo>
                    <a:pt x="4692" y="4680"/>
                  </a:lnTo>
                  <a:lnTo>
                    <a:pt x="4692" y="3572"/>
                  </a:lnTo>
                  <a:close/>
                  <a:moveTo>
                    <a:pt x="7252" y="3572"/>
                  </a:moveTo>
                  <a:lnTo>
                    <a:pt x="7252" y="4680"/>
                  </a:lnTo>
                  <a:lnTo>
                    <a:pt x="6144" y="4680"/>
                  </a:lnTo>
                  <a:lnTo>
                    <a:pt x="6144" y="3572"/>
                  </a:lnTo>
                  <a:close/>
                  <a:moveTo>
                    <a:pt x="8704" y="3572"/>
                  </a:moveTo>
                  <a:lnTo>
                    <a:pt x="8704" y="4680"/>
                  </a:lnTo>
                  <a:lnTo>
                    <a:pt x="7609" y="4680"/>
                  </a:lnTo>
                  <a:lnTo>
                    <a:pt x="7609" y="3572"/>
                  </a:lnTo>
                  <a:close/>
                  <a:moveTo>
                    <a:pt x="10169" y="3572"/>
                  </a:moveTo>
                  <a:lnTo>
                    <a:pt x="10169" y="4680"/>
                  </a:lnTo>
                  <a:lnTo>
                    <a:pt x="9061" y="4680"/>
                  </a:lnTo>
                  <a:lnTo>
                    <a:pt x="9061" y="3572"/>
                  </a:lnTo>
                  <a:close/>
                  <a:moveTo>
                    <a:pt x="4335" y="5037"/>
                  </a:moveTo>
                  <a:lnTo>
                    <a:pt x="4335" y="5275"/>
                  </a:lnTo>
                  <a:lnTo>
                    <a:pt x="4239" y="5037"/>
                  </a:lnTo>
                  <a:close/>
                  <a:moveTo>
                    <a:pt x="5787" y="5037"/>
                  </a:moveTo>
                  <a:lnTo>
                    <a:pt x="5787" y="5894"/>
                  </a:lnTo>
                  <a:cubicBezTo>
                    <a:pt x="5706" y="5890"/>
                    <a:pt x="5631" y="5889"/>
                    <a:pt x="5561" y="5889"/>
                  </a:cubicBezTo>
                  <a:cubicBezTo>
                    <a:pt x="5443" y="5889"/>
                    <a:pt x="5341" y="5892"/>
                    <a:pt x="5248" y="5892"/>
                  </a:cubicBezTo>
                  <a:cubicBezTo>
                    <a:pt x="5036" y="5892"/>
                    <a:pt x="4874" y="5875"/>
                    <a:pt x="4692" y="5763"/>
                  </a:cubicBezTo>
                  <a:lnTo>
                    <a:pt x="4692" y="5037"/>
                  </a:lnTo>
                  <a:close/>
                  <a:moveTo>
                    <a:pt x="7252" y="5037"/>
                  </a:moveTo>
                  <a:lnTo>
                    <a:pt x="7252" y="5894"/>
                  </a:lnTo>
                  <a:lnTo>
                    <a:pt x="6144" y="5894"/>
                  </a:lnTo>
                  <a:lnTo>
                    <a:pt x="6144" y="5037"/>
                  </a:lnTo>
                  <a:close/>
                  <a:moveTo>
                    <a:pt x="8704" y="5037"/>
                  </a:moveTo>
                  <a:lnTo>
                    <a:pt x="8704" y="5894"/>
                  </a:lnTo>
                  <a:lnTo>
                    <a:pt x="7609" y="5894"/>
                  </a:lnTo>
                  <a:lnTo>
                    <a:pt x="7609" y="5037"/>
                  </a:lnTo>
                  <a:close/>
                  <a:moveTo>
                    <a:pt x="10169" y="5037"/>
                  </a:moveTo>
                  <a:lnTo>
                    <a:pt x="10169" y="5894"/>
                  </a:lnTo>
                  <a:lnTo>
                    <a:pt x="9061" y="5894"/>
                  </a:lnTo>
                  <a:lnTo>
                    <a:pt x="9061" y="5037"/>
                  </a:lnTo>
                  <a:close/>
                  <a:moveTo>
                    <a:pt x="4882" y="9240"/>
                  </a:moveTo>
                  <a:cubicBezTo>
                    <a:pt x="5406" y="9240"/>
                    <a:pt x="5823" y="9680"/>
                    <a:pt x="5823" y="10180"/>
                  </a:cubicBezTo>
                  <a:cubicBezTo>
                    <a:pt x="5823" y="10704"/>
                    <a:pt x="5406" y="11121"/>
                    <a:pt x="4882" y="11121"/>
                  </a:cubicBezTo>
                  <a:cubicBezTo>
                    <a:pt x="4359" y="11121"/>
                    <a:pt x="3942" y="10704"/>
                    <a:pt x="3942" y="10180"/>
                  </a:cubicBezTo>
                  <a:cubicBezTo>
                    <a:pt x="3942" y="9656"/>
                    <a:pt x="4359" y="9240"/>
                    <a:pt x="4882" y="9240"/>
                  </a:cubicBezTo>
                  <a:close/>
                  <a:moveTo>
                    <a:pt x="9300" y="9240"/>
                  </a:moveTo>
                  <a:cubicBezTo>
                    <a:pt x="9823" y="9263"/>
                    <a:pt x="10240" y="9680"/>
                    <a:pt x="10240" y="10180"/>
                  </a:cubicBezTo>
                  <a:cubicBezTo>
                    <a:pt x="10240" y="10704"/>
                    <a:pt x="9823" y="11121"/>
                    <a:pt x="9300" y="11121"/>
                  </a:cubicBezTo>
                  <a:cubicBezTo>
                    <a:pt x="8788" y="11121"/>
                    <a:pt x="8371" y="10704"/>
                    <a:pt x="8371" y="10180"/>
                  </a:cubicBezTo>
                  <a:cubicBezTo>
                    <a:pt x="8371" y="9656"/>
                    <a:pt x="8788" y="9240"/>
                    <a:pt x="9300" y="9240"/>
                  </a:cubicBezTo>
                  <a:close/>
                  <a:moveTo>
                    <a:pt x="668" y="0"/>
                  </a:moveTo>
                  <a:cubicBezTo>
                    <a:pt x="298" y="0"/>
                    <a:pt x="1" y="298"/>
                    <a:pt x="1" y="667"/>
                  </a:cubicBezTo>
                  <a:cubicBezTo>
                    <a:pt x="1" y="1048"/>
                    <a:pt x="298" y="1346"/>
                    <a:pt x="668" y="1346"/>
                  </a:cubicBezTo>
                  <a:lnTo>
                    <a:pt x="1489" y="1346"/>
                  </a:lnTo>
                  <a:lnTo>
                    <a:pt x="2513" y="4227"/>
                  </a:lnTo>
                  <a:cubicBezTo>
                    <a:pt x="2540" y="4299"/>
                    <a:pt x="2608" y="4351"/>
                    <a:pt x="2681" y="4351"/>
                  </a:cubicBezTo>
                  <a:cubicBezTo>
                    <a:pt x="2704" y="4351"/>
                    <a:pt x="2728" y="4346"/>
                    <a:pt x="2751" y="4334"/>
                  </a:cubicBezTo>
                  <a:cubicBezTo>
                    <a:pt x="2846" y="4299"/>
                    <a:pt x="2906" y="4203"/>
                    <a:pt x="2858" y="4096"/>
                  </a:cubicBezTo>
                  <a:cubicBezTo>
                    <a:pt x="1858" y="1262"/>
                    <a:pt x="1822" y="1143"/>
                    <a:pt x="1822" y="1143"/>
                  </a:cubicBezTo>
                  <a:cubicBezTo>
                    <a:pt x="1775" y="1048"/>
                    <a:pt x="1668" y="965"/>
                    <a:pt x="1549" y="965"/>
                  </a:cubicBezTo>
                  <a:lnTo>
                    <a:pt x="668" y="965"/>
                  </a:lnTo>
                  <a:cubicBezTo>
                    <a:pt x="513" y="965"/>
                    <a:pt x="370" y="834"/>
                    <a:pt x="370" y="667"/>
                  </a:cubicBezTo>
                  <a:cubicBezTo>
                    <a:pt x="370" y="500"/>
                    <a:pt x="513" y="369"/>
                    <a:pt x="668" y="369"/>
                  </a:cubicBezTo>
                  <a:lnTo>
                    <a:pt x="1549" y="369"/>
                  </a:lnTo>
                  <a:cubicBezTo>
                    <a:pt x="1906" y="369"/>
                    <a:pt x="2215" y="584"/>
                    <a:pt x="2370" y="905"/>
                  </a:cubicBezTo>
                  <a:cubicBezTo>
                    <a:pt x="2596" y="1524"/>
                    <a:pt x="3811" y="5001"/>
                    <a:pt x="4001" y="5525"/>
                  </a:cubicBezTo>
                  <a:cubicBezTo>
                    <a:pt x="4144" y="5894"/>
                    <a:pt x="4573" y="6251"/>
                    <a:pt x="5109" y="6251"/>
                  </a:cubicBezTo>
                  <a:lnTo>
                    <a:pt x="11717" y="6251"/>
                  </a:lnTo>
                  <a:cubicBezTo>
                    <a:pt x="11883" y="6251"/>
                    <a:pt x="12014" y="6382"/>
                    <a:pt x="12014" y="6549"/>
                  </a:cubicBezTo>
                  <a:cubicBezTo>
                    <a:pt x="12014" y="6715"/>
                    <a:pt x="11883" y="6846"/>
                    <a:pt x="11717" y="6846"/>
                  </a:cubicBezTo>
                  <a:lnTo>
                    <a:pt x="5109" y="6846"/>
                  </a:lnTo>
                  <a:cubicBezTo>
                    <a:pt x="4394" y="6846"/>
                    <a:pt x="3739" y="6418"/>
                    <a:pt x="3466" y="5763"/>
                  </a:cubicBezTo>
                  <a:lnTo>
                    <a:pt x="3096" y="4715"/>
                  </a:lnTo>
                  <a:cubicBezTo>
                    <a:pt x="3078" y="4652"/>
                    <a:pt x="3013" y="4603"/>
                    <a:pt x="2936" y="4603"/>
                  </a:cubicBezTo>
                  <a:cubicBezTo>
                    <a:pt x="2911" y="4603"/>
                    <a:pt x="2885" y="4608"/>
                    <a:pt x="2858" y="4620"/>
                  </a:cubicBezTo>
                  <a:cubicBezTo>
                    <a:pt x="2751" y="4656"/>
                    <a:pt x="2715" y="4751"/>
                    <a:pt x="2751" y="4858"/>
                  </a:cubicBezTo>
                  <a:cubicBezTo>
                    <a:pt x="3049" y="5596"/>
                    <a:pt x="3073" y="5942"/>
                    <a:pt x="3406" y="6406"/>
                  </a:cubicBezTo>
                  <a:lnTo>
                    <a:pt x="3013" y="7001"/>
                  </a:lnTo>
                  <a:cubicBezTo>
                    <a:pt x="2394" y="7894"/>
                    <a:pt x="2930" y="9097"/>
                    <a:pt x="3989" y="9240"/>
                  </a:cubicBezTo>
                  <a:cubicBezTo>
                    <a:pt x="3144" y="10049"/>
                    <a:pt x="3692" y="11490"/>
                    <a:pt x="4870" y="11490"/>
                  </a:cubicBezTo>
                  <a:cubicBezTo>
                    <a:pt x="6025" y="11490"/>
                    <a:pt x="6597" y="10061"/>
                    <a:pt x="5763" y="9251"/>
                  </a:cubicBezTo>
                  <a:lnTo>
                    <a:pt x="8383" y="9251"/>
                  </a:lnTo>
                  <a:cubicBezTo>
                    <a:pt x="7549" y="10061"/>
                    <a:pt x="8109" y="11490"/>
                    <a:pt x="9276" y="11490"/>
                  </a:cubicBezTo>
                  <a:cubicBezTo>
                    <a:pt x="10431" y="11490"/>
                    <a:pt x="11002" y="10061"/>
                    <a:pt x="10169" y="9251"/>
                  </a:cubicBezTo>
                  <a:lnTo>
                    <a:pt x="10407" y="9251"/>
                  </a:lnTo>
                  <a:cubicBezTo>
                    <a:pt x="10776" y="9251"/>
                    <a:pt x="11074" y="8954"/>
                    <a:pt x="11074" y="8585"/>
                  </a:cubicBezTo>
                  <a:cubicBezTo>
                    <a:pt x="11074" y="8216"/>
                    <a:pt x="10776" y="7918"/>
                    <a:pt x="10407" y="7918"/>
                  </a:cubicBezTo>
                  <a:lnTo>
                    <a:pt x="8788" y="7918"/>
                  </a:lnTo>
                  <a:cubicBezTo>
                    <a:pt x="8680" y="7918"/>
                    <a:pt x="8609" y="7989"/>
                    <a:pt x="8609" y="8097"/>
                  </a:cubicBezTo>
                  <a:cubicBezTo>
                    <a:pt x="8609" y="8204"/>
                    <a:pt x="8680" y="8275"/>
                    <a:pt x="8788" y="8275"/>
                  </a:cubicBezTo>
                  <a:lnTo>
                    <a:pt x="10431" y="8275"/>
                  </a:lnTo>
                  <a:cubicBezTo>
                    <a:pt x="10597" y="8275"/>
                    <a:pt x="10728" y="8406"/>
                    <a:pt x="10728" y="8573"/>
                  </a:cubicBezTo>
                  <a:cubicBezTo>
                    <a:pt x="10728" y="8740"/>
                    <a:pt x="10597" y="8871"/>
                    <a:pt x="10431" y="8871"/>
                  </a:cubicBezTo>
                  <a:lnTo>
                    <a:pt x="4204" y="8871"/>
                  </a:lnTo>
                  <a:cubicBezTo>
                    <a:pt x="3323" y="8871"/>
                    <a:pt x="2811" y="7882"/>
                    <a:pt x="3311" y="7168"/>
                  </a:cubicBezTo>
                  <a:lnTo>
                    <a:pt x="3668" y="6656"/>
                  </a:lnTo>
                  <a:cubicBezTo>
                    <a:pt x="3811" y="6787"/>
                    <a:pt x="3978" y="6906"/>
                    <a:pt x="4168" y="7001"/>
                  </a:cubicBezTo>
                  <a:lnTo>
                    <a:pt x="3799" y="7537"/>
                  </a:lnTo>
                  <a:cubicBezTo>
                    <a:pt x="3573" y="7847"/>
                    <a:pt x="3799" y="8275"/>
                    <a:pt x="4180" y="8275"/>
                  </a:cubicBezTo>
                  <a:lnTo>
                    <a:pt x="8085" y="8275"/>
                  </a:lnTo>
                  <a:cubicBezTo>
                    <a:pt x="8192" y="8275"/>
                    <a:pt x="8264" y="8204"/>
                    <a:pt x="8264" y="8097"/>
                  </a:cubicBezTo>
                  <a:cubicBezTo>
                    <a:pt x="8264" y="7989"/>
                    <a:pt x="8192" y="7918"/>
                    <a:pt x="8085" y="7918"/>
                  </a:cubicBezTo>
                  <a:lnTo>
                    <a:pt x="4180" y="7918"/>
                  </a:lnTo>
                  <a:cubicBezTo>
                    <a:pt x="4097" y="7918"/>
                    <a:pt x="4037" y="7811"/>
                    <a:pt x="4097" y="7739"/>
                  </a:cubicBezTo>
                  <a:lnTo>
                    <a:pt x="4513" y="7132"/>
                  </a:lnTo>
                  <a:cubicBezTo>
                    <a:pt x="4753" y="7201"/>
                    <a:pt x="4820" y="7217"/>
                    <a:pt x="5587" y="7217"/>
                  </a:cubicBezTo>
                  <a:cubicBezTo>
                    <a:pt x="6309" y="7217"/>
                    <a:pt x="7651" y="7202"/>
                    <a:pt x="10341" y="7202"/>
                  </a:cubicBezTo>
                  <a:cubicBezTo>
                    <a:pt x="10765" y="7202"/>
                    <a:pt x="11223" y="7203"/>
                    <a:pt x="11717" y="7204"/>
                  </a:cubicBezTo>
                  <a:cubicBezTo>
                    <a:pt x="12086" y="7204"/>
                    <a:pt x="12383" y="6906"/>
                    <a:pt x="12383" y="6537"/>
                  </a:cubicBezTo>
                  <a:cubicBezTo>
                    <a:pt x="12383" y="6168"/>
                    <a:pt x="12098" y="5894"/>
                    <a:pt x="11728" y="5894"/>
                  </a:cubicBezTo>
                  <a:lnTo>
                    <a:pt x="11538" y="5894"/>
                  </a:lnTo>
                  <a:lnTo>
                    <a:pt x="12383" y="2191"/>
                  </a:lnTo>
                  <a:cubicBezTo>
                    <a:pt x="12550" y="1489"/>
                    <a:pt x="12014" y="822"/>
                    <a:pt x="11300" y="822"/>
                  </a:cubicBezTo>
                  <a:lnTo>
                    <a:pt x="7752" y="822"/>
                  </a:lnTo>
                  <a:cubicBezTo>
                    <a:pt x="7657" y="822"/>
                    <a:pt x="7573" y="893"/>
                    <a:pt x="7573" y="1000"/>
                  </a:cubicBezTo>
                  <a:cubicBezTo>
                    <a:pt x="7573" y="1108"/>
                    <a:pt x="7657" y="1179"/>
                    <a:pt x="7752" y="1179"/>
                  </a:cubicBezTo>
                  <a:lnTo>
                    <a:pt x="11300" y="1179"/>
                  </a:lnTo>
                  <a:cubicBezTo>
                    <a:pt x="11788" y="1179"/>
                    <a:pt x="12145" y="1620"/>
                    <a:pt x="12026" y="2096"/>
                  </a:cubicBezTo>
                  <a:lnTo>
                    <a:pt x="11145" y="5894"/>
                  </a:lnTo>
                  <a:lnTo>
                    <a:pt x="10526" y="5894"/>
                  </a:lnTo>
                  <a:cubicBezTo>
                    <a:pt x="10609" y="5489"/>
                    <a:pt x="11300" y="2548"/>
                    <a:pt x="11419" y="2001"/>
                  </a:cubicBezTo>
                  <a:cubicBezTo>
                    <a:pt x="11443" y="1882"/>
                    <a:pt x="11359" y="1774"/>
                    <a:pt x="11240" y="1774"/>
                  </a:cubicBezTo>
                  <a:lnTo>
                    <a:pt x="3073" y="1774"/>
                  </a:lnTo>
                  <a:lnTo>
                    <a:pt x="2858" y="1167"/>
                  </a:lnTo>
                  <a:lnTo>
                    <a:pt x="7073" y="1167"/>
                  </a:lnTo>
                  <a:cubicBezTo>
                    <a:pt x="7180" y="1167"/>
                    <a:pt x="7252" y="1084"/>
                    <a:pt x="7252" y="989"/>
                  </a:cubicBezTo>
                  <a:cubicBezTo>
                    <a:pt x="7252" y="881"/>
                    <a:pt x="7180" y="810"/>
                    <a:pt x="7073" y="810"/>
                  </a:cubicBezTo>
                  <a:lnTo>
                    <a:pt x="2727" y="810"/>
                  </a:lnTo>
                  <a:cubicBezTo>
                    <a:pt x="2561" y="346"/>
                    <a:pt x="2096" y="0"/>
                    <a:pt x="1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20" name="Google Shape;9920;p78"/>
          <p:cNvGrpSpPr/>
          <p:nvPr/>
        </p:nvGrpSpPr>
        <p:grpSpPr>
          <a:xfrm>
            <a:off x="4129655" y="3012420"/>
            <a:ext cx="459844" cy="457849"/>
            <a:chOff x="3097241" y="2433564"/>
            <a:chExt cx="344883" cy="343387"/>
          </a:xfrm>
          <a:solidFill>
            <a:schemeClr val="tx1"/>
          </a:solidFill>
        </p:grpSpPr>
        <p:sp>
          <p:nvSpPr>
            <p:cNvPr id="9921" name="Google Shape;9921;p78"/>
            <p:cNvSpPr/>
            <p:nvPr/>
          </p:nvSpPr>
          <p:spPr>
            <a:xfrm>
              <a:off x="3151825" y="2465806"/>
              <a:ext cx="235746" cy="311146"/>
            </a:xfrm>
            <a:custGeom>
              <a:avLst/>
              <a:gdLst/>
              <a:ahLst/>
              <a:cxnLst/>
              <a:rect l="l" t="t" r="r" b="b"/>
              <a:pathLst>
                <a:path w="7407" h="9776" extrusionOk="0">
                  <a:moveTo>
                    <a:pt x="3703" y="322"/>
                  </a:moveTo>
                  <a:cubicBezTo>
                    <a:pt x="5573" y="322"/>
                    <a:pt x="7097" y="1846"/>
                    <a:pt x="7097" y="3715"/>
                  </a:cubicBezTo>
                  <a:cubicBezTo>
                    <a:pt x="7097" y="5239"/>
                    <a:pt x="6144" y="6728"/>
                    <a:pt x="5358" y="7704"/>
                  </a:cubicBezTo>
                  <a:cubicBezTo>
                    <a:pt x="4656" y="8573"/>
                    <a:pt x="3953" y="9192"/>
                    <a:pt x="3703" y="9418"/>
                  </a:cubicBezTo>
                  <a:cubicBezTo>
                    <a:pt x="3441" y="9192"/>
                    <a:pt x="2751" y="8573"/>
                    <a:pt x="2048" y="7704"/>
                  </a:cubicBezTo>
                  <a:cubicBezTo>
                    <a:pt x="1263" y="6728"/>
                    <a:pt x="310" y="5239"/>
                    <a:pt x="310" y="3715"/>
                  </a:cubicBezTo>
                  <a:cubicBezTo>
                    <a:pt x="310" y="1846"/>
                    <a:pt x="1822" y="322"/>
                    <a:pt x="3703" y="322"/>
                  </a:cubicBezTo>
                  <a:close/>
                  <a:moveTo>
                    <a:pt x="3703" y="1"/>
                  </a:moveTo>
                  <a:cubicBezTo>
                    <a:pt x="1667" y="1"/>
                    <a:pt x="0" y="1668"/>
                    <a:pt x="0" y="3704"/>
                  </a:cubicBezTo>
                  <a:cubicBezTo>
                    <a:pt x="0" y="4418"/>
                    <a:pt x="191" y="5192"/>
                    <a:pt x="560" y="5978"/>
                  </a:cubicBezTo>
                  <a:cubicBezTo>
                    <a:pt x="858" y="6609"/>
                    <a:pt x="1274" y="7263"/>
                    <a:pt x="1798" y="7894"/>
                  </a:cubicBezTo>
                  <a:cubicBezTo>
                    <a:pt x="2691" y="9002"/>
                    <a:pt x="3549" y="9716"/>
                    <a:pt x="3596" y="9740"/>
                  </a:cubicBezTo>
                  <a:cubicBezTo>
                    <a:pt x="3626" y="9764"/>
                    <a:pt x="3665" y="9776"/>
                    <a:pt x="3700" y="9776"/>
                  </a:cubicBezTo>
                  <a:cubicBezTo>
                    <a:pt x="3736" y="9776"/>
                    <a:pt x="3769" y="9764"/>
                    <a:pt x="3787" y="9740"/>
                  </a:cubicBezTo>
                  <a:cubicBezTo>
                    <a:pt x="3822" y="9716"/>
                    <a:pt x="4703" y="9002"/>
                    <a:pt x="5596" y="7894"/>
                  </a:cubicBezTo>
                  <a:cubicBezTo>
                    <a:pt x="6108" y="7252"/>
                    <a:pt x="6525" y="6609"/>
                    <a:pt x="6823" y="5978"/>
                  </a:cubicBezTo>
                  <a:cubicBezTo>
                    <a:pt x="7204" y="5192"/>
                    <a:pt x="7394" y="4418"/>
                    <a:pt x="7394" y="3704"/>
                  </a:cubicBezTo>
                  <a:cubicBezTo>
                    <a:pt x="7406" y="1668"/>
                    <a:pt x="5739" y="1"/>
                    <a:pt x="3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2" name="Google Shape;9922;p78"/>
            <p:cNvSpPr/>
            <p:nvPr/>
          </p:nvSpPr>
          <p:spPr>
            <a:xfrm>
              <a:off x="3179483" y="2492732"/>
              <a:ext cx="181926" cy="181894"/>
            </a:xfrm>
            <a:custGeom>
              <a:avLst/>
              <a:gdLst/>
              <a:ahLst/>
              <a:cxnLst/>
              <a:rect l="l" t="t" r="r" b="b"/>
              <a:pathLst>
                <a:path w="5716" h="5715" extrusionOk="0">
                  <a:moveTo>
                    <a:pt x="2858" y="0"/>
                  </a:moveTo>
                  <a:cubicBezTo>
                    <a:pt x="1286" y="0"/>
                    <a:pt x="1" y="1286"/>
                    <a:pt x="1" y="2858"/>
                  </a:cubicBezTo>
                  <a:cubicBezTo>
                    <a:pt x="1" y="4441"/>
                    <a:pt x="1286" y="5715"/>
                    <a:pt x="2858" y="5715"/>
                  </a:cubicBezTo>
                  <a:cubicBezTo>
                    <a:pt x="4442" y="5715"/>
                    <a:pt x="5716" y="4429"/>
                    <a:pt x="5716" y="2858"/>
                  </a:cubicBezTo>
                  <a:cubicBezTo>
                    <a:pt x="5692" y="2131"/>
                    <a:pt x="5418" y="1429"/>
                    <a:pt x="4918" y="893"/>
                  </a:cubicBezTo>
                  <a:cubicBezTo>
                    <a:pt x="4888" y="863"/>
                    <a:pt x="4846" y="848"/>
                    <a:pt x="4805" y="848"/>
                  </a:cubicBezTo>
                  <a:cubicBezTo>
                    <a:pt x="4763" y="848"/>
                    <a:pt x="4721" y="863"/>
                    <a:pt x="4692" y="893"/>
                  </a:cubicBezTo>
                  <a:cubicBezTo>
                    <a:pt x="4632" y="953"/>
                    <a:pt x="4632" y="1060"/>
                    <a:pt x="4692" y="1119"/>
                  </a:cubicBezTo>
                  <a:cubicBezTo>
                    <a:pt x="5144" y="1595"/>
                    <a:pt x="5394" y="2215"/>
                    <a:pt x="5394" y="2869"/>
                  </a:cubicBezTo>
                  <a:cubicBezTo>
                    <a:pt x="5394" y="4274"/>
                    <a:pt x="4251" y="5417"/>
                    <a:pt x="2846" y="5417"/>
                  </a:cubicBezTo>
                  <a:cubicBezTo>
                    <a:pt x="1453" y="5417"/>
                    <a:pt x="298" y="4274"/>
                    <a:pt x="298" y="2869"/>
                  </a:cubicBezTo>
                  <a:cubicBezTo>
                    <a:pt x="298" y="1476"/>
                    <a:pt x="1453" y="333"/>
                    <a:pt x="2846" y="333"/>
                  </a:cubicBezTo>
                  <a:cubicBezTo>
                    <a:pt x="3299" y="333"/>
                    <a:pt x="3739" y="452"/>
                    <a:pt x="4132" y="667"/>
                  </a:cubicBezTo>
                  <a:cubicBezTo>
                    <a:pt x="4157" y="683"/>
                    <a:pt x="4185" y="691"/>
                    <a:pt x="4214" y="691"/>
                  </a:cubicBezTo>
                  <a:cubicBezTo>
                    <a:pt x="4269" y="691"/>
                    <a:pt x="4323" y="662"/>
                    <a:pt x="4346" y="607"/>
                  </a:cubicBezTo>
                  <a:cubicBezTo>
                    <a:pt x="4394" y="536"/>
                    <a:pt x="4370" y="429"/>
                    <a:pt x="4287" y="393"/>
                  </a:cubicBezTo>
                  <a:cubicBezTo>
                    <a:pt x="3858" y="131"/>
                    <a:pt x="3370" y="0"/>
                    <a:pt x="2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3" name="Google Shape;9923;p78"/>
            <p:cNvSpPr/>
            <p:nvPr/>
          </p:nvSpPr>
          <p:spPr>
            <a:xfrm>
              <a:off x="3242024" y="2524941"/>
              <a:ext cx="54202" cy="117857"/>
            </a:xfrm>
            <a:custGeom>
              <a:avLst/>
              <a:gdLst/>
              <a:ahLst/>
              <a:cxnLst/>
              <a:rect l="l" t="t" r="r" b="b"/>
              <a:pathLst>
                <a:path w="1703" h="3703" extrusionOk="0">
                  <a:moveTo>
                    <a:pt x="857" y="0"/>
                  </a:moveTo>
                  <a:cubicBezTo>
                    <a:pt x="762" y="0"/>
                    <a:pt x="691" y="71"/>
                    <a:pt x="691" y="167"/>
                  </a:cubicBezTo>
                  <a:lnTo>
                    <a:pt x="691" y="524"/>
                  </a:lnTo>
                  <a:cubicBezTo>
                    <a:pt x="322" y="560"/>
                    <a:pt x="24" y="881"/>
                    <a:pt x="24" y="1262"/>
                  </a:cubicBezTo>
                  <a:cubicBezTo>
                    <a:pt x="24" y="1679"/>
                    <a:pt x="357" y="2012"/>
                    <a:pt x="762" y="2012"/>
                  </a:cubicBezTo>
                  <a:lnTo>
                    <a:pt x="929" y="2012"/>
                  </a:lnTo>
                  <a:cubicBezTo>
                    <a:pt x="1167" y="2012"/>
                    <a:pt x="1357" y="2203"/>
                    <a:pt x="1357" y="2441"/>
                  </a:cubicBezTo>
                  <a:cubicBezTo>
                    <a:pt x="1357" y="2679"/>
                    <a:pt x="1167" y="2869"/>
                    <a:pt x="929" y="2869"/>
                  </a:cubicBezTo>
                  <a:lnTo>
                    <a:pt x="679" y="2869"/>
                  </a:lnTo>
                  <a:cubicBezTo>
                    <a:pt x="476" y="2869"/>
                    <a:pt x="334" y="2703"/>
                    <a:pt x="334" y="2524"/>
                  </a:cubicBezTo>
                  <a:cubicBezTo>
                    <a:pt x="334" y="2441"/>
                    <a:pt x="262" y="2369"/>
                    <a:pt x="167" y="2369"/>
                  </a:cubicBezTo>
                  <a:cubicBezTo>
                    <a:pt x="83" y="2369"/>
                    <a:pt x="0" y="2441"/>
                    <a:pt x="0" y="2524"/>
                  </a:cubicBezTo>
                  <a:cubicBezTo>
                    <a:pt x="0" y="2905"/>
                    <a:pt x="298" y="3203"/>
                    <a:pt x="679" y="3203"/>
                  </a:cubicBezTo>
                  <a:lnTo>
                    <a:pt x="691" y="3203"/>
                  </a:lnTo>
                  <a:lnTo>
                    <a:pt x="691" y="3536"/>
                  </a:lnTo>
                  <a:cubicBezTo>
                    <a:pt x="691" y="3631"/>
                    <a:pt x="762" y="3703"/>
                    <a:pt x="857" y="3703"/>
                  </a:cubicBezTo>
                  <a:cubicBezTo>
                    <a:pt x="941" y="3703"/>
                    <a:pt x="1012" y="3631"/>
                    <a:pt x="1012" y="3536"/>
                  </a:cubicBezTo>
                  <a:lnTo>
                    <a:pt x="1012" y="3179"/>
                  </a:lnTo>
                  <a:cubicBezTo>
                    <a:pt x="1393" y="3143"/>
                    <a:pt x="1691" y="2822"/>
                    <a:pt x="1691" y="2441"/>
                  </a:cubicBezTo>
                  <a:cubicBezTo>
                    <a:pt x="1691" y="2024"/>
                    <a:pt x="1346" y="1691"/>
                    <a:pt x="941" y="1691"/>
                  </a:cubicBezTo>
                  <a:lnTo>
                    <a:pt x="774" y="1691"/>
                  </a:lnTo>
                  <a:cubicBezTo>
                    <a:pt x="536" y="1691"/>
                    <a:pt x="345" y="1500"/>
                    <a:pt x="345" y="1262"/>
                  </a:cubicBezTo>
                  <a:cubicBezTo>
                    <a:pt x="345" y="1024"/>
                    <a:pt x="536" y="833"/>
                    <a:pt x="774" y="833"/>
                  </a:cubicBezTo>
                  <a:lnTo>
                    <a:pt x="1036" y="833"/>
                  </a:lnTo>
                  <a:cubicBezTo>
                    <a:pt x="1226" y="833"/>
                    <a:pt x="1369" y="1000"/>
                    <a:pt x="1369" y="1179"/>
                  </a:cubicBezTo>
                  <a:lnTo>
                    <a:pt x="1369" y="1345"/>
                  </a:lnTo>
                  <a:cubicBezTo>
                    <a:pt x="1393" y="1429"/>
                    <a:pt x="1453" y="1500"/>
                    <a:pt x="1536" y="1500"/>
                  </a:cubicBezTo>
                  <a:cubicBezTo>
                    <a:pt x="1631" y="1500"/>
                    <a:pt x="1703" y="1429"/>
                    <a:pt x="1703" y="1345"/>
                  </a:cubicBezTo>
                  <a:lnTo>
                    <a:pt x="1703" y="1179"/>
                  </a:lnTo>
                  <a:cubicBezTo>
                    <a:pt x="1703" y="810"/>
                    <a:pt x="1405" y="512"/>
                    <a:pt x="1036" y="512"/>
                  </a:cubicBezTo>
                  <a:lnTo>
                    <a:pt x="1012" y="512"/>
                  </a:lnTo>
                  <a:lnTo>
                    <a:pt x="1012" y="167"/>
                  </a:lnTo>
                  <a:cubicBezTo>
                    <a:pt x="1012" y="71"/>
                    <a:pt x="941" y="0"/>
                    <a:pt x="8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4" name="Google Shape;9924;p78"/>
            <p:cNvSpPr/>
            <p:nvPr/>
          </p:nvSpPr>
          <p:spPr>
            <a:xfrm>
              <a:off x="3390945" y="2433724"/>
              <a:ext cx="51179" cy="85934"/>
            </a:xfrm>
            <a:custGeom>
              <a:avLst/>
              <a:gdLst/>
              <a:ahLst/>
              <a:cxnLst/>
              <a:rect l="l" t="t" r="r" b="b"/>
              <a:pathLst>
                <a:path w="1608" h="2700" extrusionOk="0">
                  <a:moveTo>
                    <a:pt x="182" y="1"/>
                  </a:moveTo>
                  <a:cubicBezTo>
                    <a:pt x="134" y="1"/>
                    <a:pt x="86" y="22"/>
                    <a:pt x="48" y="68"/>
                  </a:cubicBezTo>
                  <a:cubicBezTo>
                    <a:pt x="0" y="140"/>
                    <a:pt x="12" y="235"/>
                    <a:pt x="84" y="294"/>
                  </a:cubicBezTo>
                  <a:cubicBezTo>
                    <a:pt x="834" y="794"/>
                    <a:pt x="1274" y="1628"/>
                    <a:pt x="1274" y="2545"/>
                  </a:cubicBezTo>
                  <a:cubicBezTo>
                    <a:pt x="1274" y="2628"/>
                    <a:pt x="1358" y="2699"/>
                    <a:pt x="1441" y="2699"/>
                  </a:cubicBezTo>
                  <a:cubicBezTo>
                    <a:pt x="1536" y="2699"/>
                    <a:pt x="1608" y="2628"/>
                    <a:pt x="1608" y="2545"/>
                  </a:cubicBezTo>
                  <a:cubicBezTo>
                    <a:pt x="1596" y="1533"/>
                    <a:pt x="1096" y="592"/>
                    <a:pt x="262" y="20"/>
                  </a:cubicBezTo>
                  <a:cubicBezTo>
                    <a:pt x="237" y="8"/>
                    <a:pt x="20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5" name="Google Shape;9925;p78"/>
            <p:cNvSpPr/>
            <p:nvPr/>
          </p:nvSpPr>
          <p:spPr>
            <a:xfrm>
              <a:off x="3360613" y="2478187"/>
              <a:ext cx="27340" cy="41471"/>
            </a:xfrm>
            <a:custGeom>
              <a:avLst/>
              <a:gdLst/>
              <a:ahLst/>
              <a:cxnLst/>
              <a:rect l="l" t="t" r="r" b="b"/>
              <a:pathLst>
                <a:path w="859" h="1303" extrusionOk="0">
                  <a:moveTo>
                    <a:pt x="177" y="1"/>
                  </a:moveTo>
                  <a:cubicBezTo>
                    <a:pt x="131" y="1"/>
                    <a:pt x="85" y="25"/>
                    <a:pt x="48" y="76"/>
                  </a:cubicBezTo>
                  <a:cubicBezTo>
                    <a:pt x="1" y="147"/>
                    <a:pt x="13" y="231"/>
                    <a:pt x="84" y="290"/>
                  </a:cubicBezTo>
                  <a:cubicBezTo>
                    <a:pt x="370" y="493"/>
                    <a:pt x="537" y="802"/>
                    <a:pt x="537" y="1148"/>
                  </a:cubicBezTo>
                  <a:cubicBezTo>
                    <a:pt x="537" y="1231"/>
                    <a:pt x="608" y="1302"/>
                    <a:pt x="703" y="1302"/>
                  </a:cubicBezTo>
                  <a:cubicBezTo>
                    <a:pt x="787" y="1302"/>
                    <a:pt x="858" y="1231"/>
                    <a:pt x="858" y="1148"/>
                  </a:cubicBezTo>
                  <a:cubicBezTo>
                    <a:pt x="858" y="683"/>
                    <a:pt x="644" y="278"/>
                    <a:pt x="263" y="28"/>
                  </a:cubicBezTo>
                  <a:cubicBezTo>
                    <a:pt x="235" y="10"/>
                    <a:pt x="206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6" name="Google Shape;9926;p78"/>
            <p:cNvSpPr/>
            <p:nvPr/>
          </p:nvSpPr>
          <p:spPr>
            <a:xfrm>
              <a:off x="3375795" y="2455939"/>
              <a:ext cx="39434" cy="63719"/>
            </a:xfrm>
            <a:custGeom>
              <a:avLst/>
              <a:gdLst/>
              <a:ahLst/>
              <a:cxnLst/>
              <a:rect l="l" t="t" r="r" b="b"/>
              <a:pathLst>
                <a:path w="1239" h="2002" extrusionOk="0">
                  <a:moveTo>
                    <a:pt x="183" y="0"/>
                  </a:moveTo>
                  <a:cubicBezTo>
                    <a:pt x="134" y="0"/>
                    <a:pt x="86" y="26"/>
                    <a:pt x="48" y="73"/>
                  </a:cubicBezTo>
                  <a:cubicBezTo>
                    <a:pt x="0" y="144"/>
                    <a:pt x="12" y="239"/>
                    <a:pt x="83" y="299"/>
                  </a:cubicBezTo>
                  <a:cubicBezTo>
                    <a:pt x="595" y="632"/>
                    <a:pt x="905" y="1216"/>
                    <a:pt x="905" y="1847"/>
                  </a:cubicBezTo>
                  <a:cubicBezTo>
                    <a:pt x="905" y="1930"/>
                    <a:pt x="976" y="2001"/>
                    <a:pt x="1072" y="2001"/>
                  </a:cubicBezTo>
                  <a:cubicBezTo>
                    <a:pt x="1155" y="2001"/>
                    <a:pt x="1238" y="1930"/>
                    <a:pt x="1238" y="1847"/>
                  </a:cubicBezTo>
                  <a:cubicBezTo>
                    <a:pt x="1238" y="1108"/>
                    <a:pt x="881" y="430"/>
                    <a:pt x="262" y="25"/>
                  </a:cubicBezTo>
                  <a:cubicBezTo>
                    <a:pt x="237" y="8"/>
                    <a:pt x="210" y="0"/>
                    <a:pt x="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7" name="Google Shape;9927;p78"/>
            <p:cNvSpPr/>
            <p:nvPr/>
          </p:nvSpPr>
          <p:spPr>
            <a:xfrm>
              <a:off x="3097241" y="2433564"/>
              <a:ext cx="50829" cy="85711"/>
            </a:xfrm>
            <a:custGeom>
              <a:avLst/>
              <a:gdLst/>
              <a:ahLst/>
              <a:cxnLst/>
              <a:rect l="l" t="t" r="r" b="b"/>
              <a:pathLst>
                <a:path w="1597" h="2693" extrusionOk="0">
                  <a:moveTo>
                    <a:pt x="1408" y="1"/>
                  </a:moveTo>
                  <a:cubicBezTo>
                    <a:pt x="1378" y="1"/>
                    <a:pt x="1348" y="9"/>
                    <a:pt x="1323" y="25"/>
                  </a:cubicBezTo>
                  <a:cubicBezTo>
                    <a:pt x="489" y="597"/>
                    <a:pt x="1" y="1538"/>
                    <a:pt x="1" y="2526"/>
                  </a:cubicBezTo>
                  <a:cubicBezTo>
                    <a:pt x="1" y="2621"/>
                    <a:pt x="72" y="2692"/>
                    <a:pt x="168" y="2692"/>
                  </a:cubicBezTo>
                  <a:cubicBezTo>
                    <a:pt x="251" y="2692"/>
                    <a:pt x="322" y="2621"/>
                    <a:pt x="322" y="2526"/>
                  </a:cubicBezTo>
                  <a:cubicBezTo>
                    <a:pt x="322" y="1633"/>
                    <a:pt x="775" y="787"/>
                    <a:pt x="1513" y="275"/>
                  </a:cubicBezTo>
                  <a:cubicBezTo>
                    <a:pt x="1573" y="240"/>
                    <a:pt x="1596" y="133"/>
                    <a:pt x="1549" y="73"/>
                  </a:cubicBezTo>
                  <a:cubicBezTo>
                    <a:pt x="1518" y="27"/>
                    <a:pt x="1462" y="1"/>
                    <a:pt x="14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8" name="Google Shape;9928;p78"/>
            <p:cNvSpPr/>
            <p:nvPr/>
          </p:nvSpPr>
          <p:spPr>
            <a:xfrm>
              <a:off x="3151061" y="2477773"/>
              <a:ext cx="27690" cy="41503"/>
            </a:xfrm>
            <a:custGeom>
              <a:avLst/>
              <a:gdLst/>
              <a:ahLst/>
              <a:cxnLst/>
              <a:rect l="l" t="t" r="r" b="b"/>
              <a:pathLst>
                <a:path w="870" h="1304" extrusionOk="0">
                  <a:moveTo>
                    <a:pt x="681" y="1"/>
                  </a:moveTo>
                  <a:cubicBezTo>
                    <a:pt x="647" y="1"/>
                    <a:pt x="613" y="10"/>
                    <a:pt x="584" y="29"/>
                  </a:cubicBezTo>
                  <a:cubicBezTo>
                    <a:pt x="215" y="280"/>
                    <a:pt x="1" y="696"/>
                    <a:pt x="1" y="1137"/>
                  </a:cubicBezTo>
                  <a:cubicBezTo>
                    <a:pt x="1" y="1232"/>
                    <a:pt x="84" y="1303"/>
                    <a:pt x="167" y="1303"/>
                  </a:cubicBezTo>
                  <a:cubicBezTo>
                    <a:pt x="263" y="1303"/>
                    <a:pt x="334" y="1232"/>
                    <a:pt x="334" y="1137"/>
                  </a:cubicBezTo>
                  <a:cubicBezTo>
                    <a:pt x="334" y="803"/>
                    <a:pt x="501" y="482"/>
                    <a:pt x="775" y="291"/>
                  </a:cubicBezTo>
                  <a:cubicBezTo>
                    <a:pt x="834" y="244"/>
                    <a:pt x="870" y="149"/>
                    <a:pt x="810" y="65"/>
                  </a:cubicBezTo>
                  <a:cubicBezTo>
                    <a:pt x="782" y="22"/>
                    <a:pt x="732" y="1"/>
                    <a:pt x="6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29" name="Google Shape;9929;p78"/>
            <p:cNvSpPr/>
            <p:nvPr/>
          </p:nvSpPr>
          <p:spPr>
            <a:xfrm>
              <a:off x="3124167" y="2455939"/>
              <a:ext cx="39434" cy="63337"/>
            </a:xfrm>
            <a:custGeom>
              <a:avLst/>
              <a:gdLst/>
              <a:ahLst/>
              <a:cxnLst/>
              <a:rect l="l" t="t" r="r" b="b"/>
              <a:pathLst>
                <a:path w="1239" h="1990" extrusionOk="0">
                  <a:moveTo>
                    <a:pt x="1038" y="0"/>
                  </a:moveTo>
                  <a:cubicBezTo>
                    <a:pt x="1008" y="0"/>
                    <a:pt x="978" y="8"/>
                    <a:pt x="953" y="25"/>
                  </a:cubicBezTo>
                  <a:cubicBezTo>
                    <a:pt x="357" y="430"/>
                    <a:pt x="0" y="1108"/>
                    <a:pt x="0" y="1823"/>
                  </a:cubicBezTo>
                  <a:cubicBezTo>
                    <a:pt x="0" y="1918"/>
                    <a:pt x="72" y="1989"/>
                    <a:pt x="167" y="1989"/>
                  </a:cubicBezTo>
                  <a:cubicBezTo>
                    <a:pt x="250" y="1989"/>
                    <a:pt x="334" y="1918"/>
                    <a:pt x="334" y="1823"/>
                  </a:cubicBezTo>
                  <a:cubicBezTo>
                    <a:pt x="334" y="1204"/>
                    <a:pt x="643" y="632"/>
                    <a:pt x="1143" y="275"/>
                  </a:cubicBezTo>
                  <a:cubicBezTo>
                    <a:pt x="1203" y="239"/>
                    <a:pt x="1239" y="132"/>
                    <a:pt x="1179" y="73"/>
                  </a:cubicBezTo>
                  <a:cubicBezTo>
                    <a:pt x="1148" y="26"/>
                    <a:pt x="1093" y="0"/>
                    <a:pt x="10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30" name="Google Shape;9930;p78"/>
          <p:cNvGrpSpPr/>
          <p:nvPr/>
        </p:nvGrpSpPr>
        <p:grpSpPr>
          <a:xfrm>
            <a:off x="1704399" y="3020058"/>
            <a:ext cx="547772" cy="443124"/>
            <a:chOff x="1278299" y="2439293"/>
            <a:chExt cx="410829" cy="332343"/>
          </a:xfrm>
          <a:solidFill>
            <a:schemeClr val="tx1"/>
          </a:solidFill>
        </p:grpSpPr>
        <p:sp>
          <p:nvSpPr>
            <p:cNvPr id="9931" name="Google Shape;9931;p78"/>
            <p:cNvSpPr/>
            <p:nvPr/>
          </p:nvSpPr>
          <p:spPr>
            <a:xfrm>
              <a:off x="1360159" y="2510141"/>
              <a:ext cx="245963" cy="12540"/>
            </a:xfrm>
            <a:custGeom>
              <a:avLst/>
              <a:gdLst/>
              <a:ahLst/>
              <a:cxnLst/>
              <a:rect l="l" t="t" r="r" b="b"/>
              <a:pathLst>
                <a:path w="7728" h="394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cubicBezTo>
                    <a:pt x="1" y="298"/>
                    <a:pt x="96" y="394"/>
                    <a:pt x="191" y="394"/>
                  </a:cubicBezTo>
                  <a:lnTo>
                    <a:pt x="7537" y="394"/>
                  </a:lnTo>
                  <a:cubicBezTo>
                    <a:pt x="7633" y="394"/>
                    <a:pt x="7728" y="298"/>
                    <a:pt x="7728" y="203"/>
                  </a:cubicBezTo>
                  <a:cubicBezTo>
                    <a:pt x="7728" y="96"/>
                    <a:pt x="7633" y="1"/>
                    <a:pt x="7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2" name="Google Shape;9932;p78"/>
            <p:cNvSpPr/>
            <p:nvPr/>
          </p:nvSpPr>
          <p:spPr>
            <a:xfrm>
              <a:off x="1360159" y="2575706"/>
              <a:ext cx="245963" cy="12158"/>
            </a:xfrm>
            <a:custGeom>
              <a:avLst/>
              <a:gdLst/>
              <a:ahLst/>
              <a:cxnLst/>
              <a:rect l="l" t="t" r="r" b="b"/>
              <a:pathLst>
                <a:path w="7728" h="382" extrusionOk="0">
                  <a:moveTo>
                    <a:pt x="191" y="0"/>
                  </a:moveTo>
                  <a:cubicBezTo>
                    <a:pt x="96" y="0"/>
                    <a:pt x="1" y="84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7537" y="381"/>
                  </a:lnTo>
                  <a:cubicBezTo>
                    <a:pt x="7633" y="381"/>
                    <a:pt x="7728" y="298"/>
                    <a:pt x="7728" y="191"/>
                  </a:cubicBezTo>
                  <a:cubicBezTo>
                    <a:pt x="7728" y="84"/>
                    <a:pt x="7633" y="0"/>
                    <a:pt x="7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3" name="Google Shape;9933;p78"/>
            <p:cNvSpPr/>
            <p:nvPr/>
          </p:nvSpPr>
          <p:spPr>
            <a:xfrm>
              <a:off x="1437086" y="2618132"/>
              <a:ext cx="92873" cy="12540"/>
            </a:xfrm>
            <a:custGeom>
              <a:avLst/>
              <a:gdLst/>
              <a:ahLst/>
              <a:cxnLst/>
              <a:rect l="l" t="t" r="r" b="b"/>
              <a:pathLst>
                <a:path w="2918" h="394" extrusionOk="0">
                  <a:moveTo>
                    <a:pt x="191" y="1"/>
                  </a:moveTo>
                  <a:cubicBezTo>
                    <a:pt x="84" y="1"/>
                    <a:pt x="1" y="96"/>
                    <a:pt x="1" y="203"/>
                  </a:cubicBezTo>
                  <a:cubicBezTo>
                    <a:pt x="1" y="299"/>
                    <a:pt x="84" y="394"/>
                    <a:pt x="191" y="394"/>
                  </a:cubicBezTo>
                  <a:lnTo>
                    <a:pt x="2715" y="394"/>
                  </a:lnTo>
                  <a:cubicBezTo>
                    <a:pt x="2822" y="394"/>
                    <a:pt x="2918" y="299"/>
                    <a:pt x="2918" y="203"/>
                  </a:cubicBezTo>
                  <a:cubicBezTo>
                    <a:pt x="2918" y="96"/>
                    <a:pt x="2822" y="1"/>
                    <a:pt x="2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4" name="Google Shape;9934;p78"/>
            <p:cNvSpPr/>
            <p:nvPr/>
          </p:nvSpPr>
          <p:spPr>
            <a:xfrm>
              <a:off x="1419295" y="2543115"/>
              <a:ext cx="186827" cy="12158"/>
            </a:xfrm>
            <a:custGeom>
              <a:avLst/>
              <a:gdLst/>
              <a:ahLst/>
              <a:cxnLst/>
              <a:rect l="l" t="t" r="r" b="b"/>
              <a:pathLst>
                <a:path w="5870" h="382" extrusionOk="0">
                  <a:moveTo>
                    <a:pt x="191" y="1"/>
                  </a:moveTo>
                  <a:cubicBezTo>
                    <a:pt x="95" y="1"/>
                    <a:pt x="0" y="84"/>
                    <a:pt x="0" y="191"/>
                  </a:cubicBezTo>
                  <a:cubicBezTo>
                    <a:pt x="0" y="298"/>
                    <a:pt x="95" y="382"/>
                    <a:pt x="191" y="382"/>
                  </a:cubicBezTo>
                  <a:lnTo>
                    <a:pt x="5679" y="382"/>
                  </a:lnTo>
                  <a:cubicBezTo>
                    <a:pt x="5775" y="382"/>
                    <a:pt x="5870" y="298"/>
                    <a:pt x="5870" y="191"/>
                  </a:cubicBezTo>
                  <a:cubicBezTo>
                    <a:pt x="5870" y="84"/>
                    <a:pt x="5775" y="1"/>
                    <a:pt x="5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5" name="Google Shape;9935;p78"/>
            <p:cNvSpPr/>
            <p:nvPr/>
          </p:nvSpPr>
          <p:spPr>
            <a:xfrm>
              <a:off x="1360541" y="2543115"/>
              <a:ext cx="43604" cy="12158"/>
            </a:xfrm>
            <a:custGeom>
              <a:avLst/>
              <a:gdLst/>
              <a:ahLst/>
              <a:cxnLst/>
              <a:rect l="l" t="t" r="r" b="b"/>
              <a:pathLst>
                <a:path w="1370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98"/>
                    <a:pt x="96" y="382"/>
                    <a:pt x="203" y="382"/>
                  </a:cubicBezTo>
                  <a:lnTo>
                    <a:pt x="1179" y="382"/>
                  </a:lnTo>
                  <a:cubicBezTo>
                    <a:pt x="1286" y="382"/>
                    <a:pt x="1370" y="298"/>
                    <a:pt x="1370" y="191"/>
                  </a:cubicBezTo>
                  <a:cubicBezTo>
                    <a:pt x="1358" y="72"/>
                    <a:pt x="1286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6" name="Google Shape;9936;p78"/>
            <p:cNvSpPr/>
            <p:nvPr/>
          </p:nvSpPr>
          <p:spPr>
            <a:xfrm>
              <a:off x="1306721" y="2469211"/>
              <a:ext cx="353222" cy="228171"/>
            </a:xfrm>
            <a:custGeom>
              <a:avLst/>
              <a:gdLst/>
              <a:ahLst/>
              <a:cxnLst/>
              <a:rect l="l" t="t" r="r" b="b"/>
              <a:pathLst>
                <a:path w="11098" h="7169" extrusionOk="0">
                  <a:moveTo>
                    <a:pt x="1144" y="1"/>
                  </a:moveTo>
                  <a:cubicBezTo>
                    <a:pt x="1025" y="1"/>
                    <a:pt x="918" y="96"/>
                    <a:pt x="906" y="215"/>
                  </a:cubicBezTo>
                  <a:cubicBezTo>
                    <a:pt x="894" y="596"/>
                    <a:pt x="596" y="894"/>
                    <a:pt x="215" y="906"/>
                  </a:cubicBezTo>
                  <a:cubicBezTo>
                    <a:pt x="96" y="906"/>
                    <a:pt x="1" y="1013"/>
                    <a:pt x="1" y="1144"/>
                  </a:cubicBezTo>
                  <a:lnTo>
                    <a:pt x="1" y="6025"/>
                  </a:lnTo>
                  <a:cubicBezTo>
                    <a:pt x="1" y="6144"/>
                    <a:pt x="96" y="6252"/>
                    <a:pt x="215" y="6264"/>
                  </a:cubicBezTo>
                  <a:cubicBezTo>
                    <a:pt x="596" y="6275"/>
                    <a:pt x="894" y="6573"/>
                    <a:pt x="906" y="6942"/>
                  </a:cubicBezTo>
                  <a:cubicBezTo>
                    <a:pt x="906" y="7061"/>
                    <a:pt x="1013" y="7168"/>
                    <a:pt x="1144" y="7168"/>
                  </a:cubicBezTo>
                  <a:lnTo>
                    <a:pt x="6728" y="7168"/>
                  </a:lnTo>
                  <a:cubicBezTo>
                    <a:pt x="6835" y="7168"/>
                    <a:pt x="6918" y="7085"/>
                    <a:pt x="6918" y="6978"/>
                  </a:cubicBezTo>
                  <a:cubicBezTo>
                    <a:pt x="6918" y="6871"/>
                    <a:pt x="6835" y="6787"/>
                    <a:pt x="6728" y="6787"/>
                  </a:cubicBezTo>
                  <a:lnTo>
                    <a:pt x="1275" y="6787"/>
                  </a:lnTo>
                  <a:cubicBezTo>
                    <a:pt x="1203" y="6323"/>
                    <a:pt x="846" y="5978"/>
                    <a:pt x="382" y="5894"/>
                  </a:cubicBezTo>
                  <a:lnTo>
                    <a:pt x="382" y="1263"/>
                  </a:lnTo>
                  <a:cubicBezTo>
                    <a:pt x="846" y="1191"/>
                    <a:pt x="1192" y="834"/>
                    <a:pt x="1275" y="370"/>
                  </a:cubicBezTo>
                  <a:lnTo>
                    <a:pt x="9776" y="370"/>
                  </a:lnTo>
                  <a:cubicBezTo>
                    <a:pt x="9847" y="846"/>
                    <a:pt x="10240" y="1203"/>
                    <a:pt x="10717" y="1263"/>
                  </a:cubicBezTo>
                  <a:lnTo>
                    <a:pt x="10717" y="4466"/>
                  </a:lnTo>
                  <a:cubicBezTo>
                    <a:pt x="10717" y="4561"/>
                    <a:pt x="10800" y="4656"/>
                    <a:pt x="10907" y="4656"/>
                  </a:cubicBezTo>
                  <a:cubicBezTo>
                    <a:pt x="11014" y="4656"/>
                    <a:pt x="11098" y="4561"/>
                    <a:pt x="11098" y="4466"/>
                  </a:cubicBezTo>
                  <a:lnTo>
                    <a:pt x="11098" y="1108"/>
                  </a:lnTo>
                  <a:cubicBezTo>
                    <a:pt x="11086" y="1072"/>
                    <a:pt x="11062" y="1013"/>
                    <a:pt x="11014" y="965"/>
                  </a:cubicBezTo>
                  <a:cubicBezTo>
                    <a:pt x="10967" y="918"/>
                    <a:pt x="10907" y="906"/>
                    <a:pt x="10848" y="906"/>
                  </a:cubicBezTo>
                  <a:cubicBezTo>
                    <a:pt x="10467" y="906"/>
                    <a:pt x="10145" y="608"/>
                    <a:pt x="10133" y="215"/>
                  </a:cubicBezTo>
                  <a:cubicBezTo>
                    <a:pt x="10133" y="96"/>
                    <a:pt x="10026" y="1"/>
                    <a:pt x="9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7" name="Google Shape;9937;p78"/>
            <p:cNvSpPr/>
            <p:nvPr/>
          </p:nvSpPr>
          <p:spPr>
            <a:xfrm>
              <a:off x="1278299" y="2439293"/>
              <a:ext cx="410829" cy="332343"/>
            </a:xfrm>
            <a:custGeom>
              <a:avLst/>
              <a:gdLst/>
              <a:ahLst/>
              <a:cxnLst/>
              <a:rect l="l" t="t" r="r" b="b"/>
              <a:pathLst>
                <a:path w="12908" h="10442" extrusionOk="0">
                  <a:moveTo>
                    <a:pt x="12348" y="369"/>
                  </a:moveTo>
                  <a:cubicBezTo>
                    <a:pt x="12431" y="369"/>
                    <a:pt x="12503" y="429"/>
                    <a:pt x="12503" y="524"/>
                  </a:cubicBezTo>
                  <a:lnTo>
                    <a:pt x="12503" y="8513"/>
                  </a:lnTo>
                  <a:cubicBezTo>
                    <a:pt x="12503" y="8585"/>
                    <a:pt x="12443" y="8656"/>
                    <a:pt x="12348" y="8656"/>
                  </a:cubicBezTo>
                  <a:lnTo>
                    <a:pt x="11610" y="8656"/>
                  </a:lnTo>
                  <a:lnTo>
                    <a:pt x="11502" y="8454"/>
                  </a:lnTo>
                  <a:cubicBezTo>
                    <a:pt x="11502" y="8454"/>
                    <a:pt x="11514" y="8454"/>
                    <a:pt x="11514" y="8442"/>
                  </a:cubicBezTo>
                  <a:cubicBezTo>
                    <a:pt x="11776" y="8323"/>
                    <a:pt x="11931" y="8049"/>
                    <a:pt x="11907" y="7763"/>
                  </a:cubicBezTo>
                  <a:cubicBezTo>
                    <a:pt x="11907" y="7692"/>
                    <a:pt x="11919" y="7632"/>
                    <a:pt x="11967" y="7573"/>
                  </a:cubicBezTo>
                  <a:cubicBezTo>
                    <a:pt x="12133" y="7334"/>
                    <a:pt x="12133" y="7025"/>
                    <a:pt x="11967" y="6799"/>
                  </a:cubicBezTo>
                  <a:cubicBezTo>
                    <a:pt x="11919" y="6739"/>
                    <a:pt x="11907" y="6668"/>
                    <a:pt x="11907" y="6608"/>
                  </a:cubicBezTo>
                  <a:cubicBezTo>
                    <a:pt x="11931" y="6322"/>
                    <a:pt x="11776" y="6061"/>
                    <a:pt x="11514" y="5941"/>
                  </a:cubicBezTo>
                  <a:cubicBezTo>
                    <a:pt x="11455" y="5906"/>
                    <a:pt x="11395" y="5858"/>
                    <a:pt x="11371" y="5787"/>
                  </a:cubicBezTo>
                  <a:cubicBezTo>
                    <a:pt x="11263" y="5559"/>
                    <a:pt x="11027" y="5401"/>
                    <a:pt x="10779" y="5401"/>
                  </a:cubicBezTo>
                  <a:cubicBezTo>
                    <a:pt x="10754" y="5401"/>
                    <a:pt x="10729" y="5402"/>
                    <a:pt x="10705" y="5406"/>
                  </a:cubicBezTo>
                  <a:cubicBezTo>
                    <a:pt x="10621" y="5406"/>
                    <a:pt x="10562" y="5382"/>
                    <a:pt x="10502" y="5346"/>
                  </a:cubicBezTo>
                  <a:cubicBezTo>
                    <a:pt x="10383" y="5263"/>
                    <a:pt x="10246" y="5221"/>
                    <a:pt x="10111" y="5221"/>
                  </a:cubicBezTo>
                  <a:cubicBezTo>
                    <a:pt x="9975" y="5221"/>
                    <a:pt x="9841" y="5263"/>
                    <a:pt x="9728" y="5346"/>
                  </a:cubicBezTo>
                  <a:cubicBezTo>
                    <a:pt x="9669" y="5382"/>
                    <a:pt x="9597" y="5406"/>
                    <a:pt x="9538" y="5406"/>
                  </a:cubicBezTo>
                  <a:cubicBezTo>
                    <a:pt x="9512" y="5402"/>
                    <a:pt x="9486" y="5401"/>
                    <a:pt x="9461" y="5401"/>
                  </a:cubicBezTo>
                  <a:cubicBezTo>
                    <a:pt x="9206" y="5401"/>
                    <a:pt x="8979" y="5559"/>
                    <a:pt x="8871" y="5787"/>
                  </a:cubicBezTo>
                  <a:cubicBezTo>
                    <a:pt x="8835" y="5846"/>
                    <a:pt x="8800" y="5906"/>
                    <a:pt x="8716" y="5941"/>
                  </a:cubicBezTo>
                  <a:cubicBezTo>
                    <a:pt x="8466" y="6061"/>
                    <a:pt x="8300" y="6322"/>
                    <a:pt x="8335" y="6608"/>
                  </a:cubicBezTo>
                  <a:cubicBezTo>
                    <a:pt x="8335" y="6680"/>
                    <a:pt x="8323" y="6739"/>
                    <a:pt x="8276" y="6799"/>
                  </a:cubicBezTo>
                  <a:cubicBezTo>
                    <a:pt x="8109" y="7037"/>
                    <a:pt x="8109" y="7346"/>
                    <a:pt x="8276" y="7573"/>
                  </a:cubicBezTo>
                  <a:cubicBezTo>
                    <a:pt x="8323" y="7632"/>
                    <a:pt x="8335" y="7704"/>
                    <a:pt x="8335" y="7763"/>
                  </a:cubicBezTo>
                  <a:cubicBezTo>
                    <a:pt x="8300" y="8049"/>
                    <a:pt x="8466" y="8323"/>
                    <a:pt x="8716" y="8442"/>
                  </a:cubicBezTo>
                  <a:cubicBezTo>
                    <a:pt x="8716" y="8442"/>
                    <a:pt x="8740" y="8442"/>
                    <a:pt x="8740" y="8454"/>
                  </a:cubicBezTo>
                  <a:lnTo>
                    <a:pt x="8633" y="8656"/>
                  </a:lnTo>
                  <a:lnTo>
                    <a:pt x="525" y="8656"/>
                  </a:lnTo>
                  <a:cubicBezTo>
                    <a:pt x="441" y="8656"/>
                    <a:pt x="370" y="8597"/>
                    <a:pt x="370" y="8513"/>
                  </a:cubicBezTo>
                  <a:lnTo>
                    <a:pt x="370" y="524"/>
                  </a:lnTo>
                  <a:cubicBezTo>
                    <a:pt x="370" y="441"/>
                    <a:pt x="430" y="369"/>
                    <a:pt x="525" y="369"/>
                  </a:cubicBezTo>
                  <a:close/>
                  <a:moveTo>
                    <a:pt x="10139" y="5638"/>
                  </a:moveTo>
                  <a:cubicBezTo>
                    <a:pt x="10199" y="5638"/>
                    <a:pt x="10258" y="5656"/>
                    <a:pt x="10312" y="5691"/>
                  </a:cubicBezTo>
                  <a:cubicBezTo>
                    <a:pt x="10420" y="5770"/>
                    <a:pt x="10553" y="5817"/>
                    <a:pt x="10684" y="5817"/>
                  </a:cubicBezTo>
                  <a:cubicBezTo>
                    <a:pt x="10711" y="5817"/>
                    <a:pt x="10738" y="5815"/>
                    <a:pt x="10764" y="5810"/>
                  </a:cubicBezTo>
                  <a:cubicBezTo>
                    <a:pt x="10773" y="5810"/>
                    <a:pt x="10782" y="5809"/>
                    <a:pt x="10790" y="5809"/>
                  </a:cubicBezTo>
                  <a:cubicBezTo>
                    <a:pt x="10900" y="5809"/>
                    <a:pt x="11007" y="5878"/>
                    <a:pt x="11062" y="5977"/>
                  </a:cubicBezTo>
                  <a:cubicBezTo>
                    <a:pt x="11133" y="6132"/>
                    <a:pt x="11229" y="6251"/>
                    <a:pt x="11383" y="6311"/>
                  </a:cubicBezTo>
                  <a:cubicBezTo>
                    <a:pt x="11502" y="6370"/>
                    <a:pt x="11562" y="6477"/>
                    <a:pt x="11550" y="6608"/>
                  </a:cubicBezTo>
                  <a:cubicBezTo>
                    <a:pt x="11526" y="6775"/>
                    <a:pt x="11574" y="6930"/>
                    <a:pt x="11669" y="7049"/>
                  </a:cubicBezTo>
                  <a:cubicBezTo>
                    <a:pt x="11741" y="7156"/>
                    <a:pt x="11741" y="7287"/>
                    <a:pt x="11669" y="7394"/>
                  </a:cubicBezTo>
                  <a:cubicBezTo>
                    <a:pt x="11574" y="7525"/>
                    <a:pt x="11538" y="7692"/>
                    <a:pt x="11550" y="7835"/>
                  </a:cubicBezTo>
                  <a:cubicBezTo>
                    <a:pt x="11562" y="7966"/>
                    <a:pt x="11490" y="8085"/>
                    <a:pt x="11383" y="8132"/>
                  </a:cubicBezTo>
                  <a:cubicBezTo>
                    <a:pt x="11288" y="8180"/>
                    <a:pt x="11217" y="8239"/>
                    <a:pt x="11157" y="8299"/>
                  </a:cubicBezTo>
                  <a:lnTo>
                    <a:pt x="11145" y="8323"/>
                  </a:lnTo>
                  <a:lnTo>
                    <a:pt x="11050" y="8454"/>
                  </a:lnTo>
                  <a:cubicBezTo>
                    <a:pt x="10995" y="8563"/>
                    <a:pt x="10911" y="8622"/>
                    <a:pt x="10787" y="8622"/>
                  </a:cubicBezTo>
                  <a:cubicBezTo>
                    <a:pt x="10776" y="8622"/>
                    <a:pt x="10764" y="8621"/>
                    <a:pt x="10752" y="8620"/>
                  </a:cubicBezTo>
                  <a:cubicBezTo>
                    <a:pt x="10726" y="8616"/>
                    <a:pt x="10699" y="8614"/>
                    <a:pt x="10672" y="8614"/>
                  </a:cubicBezTo>
                  <a:cubicBezTo>
                    <a:pt x="10542" y="8614"/>
                    <a:pt x="10410" y="8660"/>
                    <a:pt x="10312" y="8739"/>
                  </a:cubicBezTo>
                  <a:cubicBezTo>
                    <a:pt x="10252" y="8751"/>
                    <a:pt x="10205" y="8763"/>
                    <a:pt x="10169" y="8775"/>
                  </a:cubicBezTo>
                  <a:lnTo>
                    <a:pt x="10074" y="8775"/>
                  </a:lnTo>
                  <a:cubicBezTo>
                    <a:pt x="10026" y="8775"/>
                    <a:pt x="9978" y="8751"/>
                    <a:pt x="9955" y="8739"/>
                  </a:cubicBezTo>
                  <a:cubicBezTo>
                    <a:pt x="9836" y="8656"/>
                    <a:pt x="9705" y="8620"/>
                    <a:pt x="9562" y="8620"/>
                  </a:cubicBezTo>
                  <a:lnTo>
                    <a:pt x="9514" y="8620"/>
                  </a:lnTo>
                  <a:cubicBezTo>
                    <a:pt x="9504" y="8621"/>
                    <a:pt x="9495" y="8622"/>
                    <a:pt x="9486" y="8622"/>
                  </a:cubicBezTo>
                  <a:cubicBezTo>
                    <a:pt x="9366" y="8622"/>
                    <a:pt x="9261" y="8553"/>
                    <a:pt x="9216" y="8454"/>
                  </a:cubicBezTo>
                  <a:cubicBezTo>
                    <a:pt x="9181" y="8406"/>
                    <a:pt x="9157" y="8347"/>
                    <a:pt x="9121" y="8323"/>
                  </a:cubicBezTo>
                  <a:lnTo>
                    <a:pt x="9121" y="8299"/>
                  </a:lnTo>
                  <a:cubicBezTo>
                    <a:pt x="9062" y="8227"/>
                    <a:pt x="8990" y="8168"/>
                    <a:pt x="8895" y="8132"/>
                  </a:cubicBezTo>
                  <a:cubicBezTo>
                    <a:pt x="8776" y="8085"/>
                    <a:pt x="8716" y="7977"/>
                    <a:pt x="8728" y="7835"/>
                  </a:cubicBezTo>
                  <a:cubicBezTo>
                    <a:pt x="8752" y="7680"/>
                    <a:pt x="8704" y="7513"/>
                    <a:pt x="8609" y="7394"/>
                  </a:cubicBezTo>
                  <a:cubicBezTo>
                    <a:pt x="8538" y="7287"/>
                    <a:pt x="8538" y="7156"/>
                    <a:pt x="8609" y="7049"/>
                  </a:cubicBezTo>
                  <a:cubicBezTo>
                    <a:pt x="8704" y="6918"/>
                    <a:pt x="8752" y="6751"/>
                    <a:pt x="8728" y="6608"/>
                  </a:cubicBezTo>
                  <a:cubicBezTo>
                    <a:pt x="8716" y="6489"/>
                    <a:pt x="8788" y="6370"/>
                    <a:pt x="8895" y="6311"/>
                  </a:cubicBezTo>
                  <a:cubicBezTo>
                    <a:pt x="9050" y="6227"/>
                    <a:pt x="9169" y="6132"/>
                    <a:pt x="9228" y="5977"/>
                  </a:cubicBezTo>
                  <a:cubicBezTo>
                    <a:pt x="9283" y="5868"/>
                    <a:pt x="9387" y="5809"/>
                    <a:pt x="9496" y="5809"/>
                  </a:cubicBezTo>
                  <a:cubicBezTo>
                    <a:pt x="9506" y="5809"/>
                    <a:pt x="9516" y="5809"/>
                    <a:pt x="9526" y="5810"/>
                  </a:cubicBezTo>
                  <a:cubicBezTo>
                    <a:pt x="9552" y="5815"/>
                    <a:pt x="9579" y="5817"/>
                    <a:pt x="9606" y="5817"/>
                  </a:cubicBezTo>
                  <a:cubicBezTo>
                    <a:pt x="9737" y="5817"/>
                    <a:pt x="9868" y="5770"/>
                    <a:pt x="9966" y="5691"/>
                  </a:cubicBezTo>
                  <a:cubicBezTo>
                    <a:pt x="10020" y="5656"/>
                    <a:pt x="10080" y="5638"/>
                    <a:pt x="10139" y="5638"/>
                  </a:cubicBezTo>
                  <a:close/>
                  <a:moveTo>
                    <a:pt x="8990" y="8775"/>
                  </a:moveTo>
                  <a:cubicBezTo>
                    <a:pt x="9105" y="8910"/>
                    <a:pt x="9274" y="8982"/>
                    <a:pt x="9458" y="8982"/>
                  </a:cubicBezTo>
                  <a:cubicBezTo>
                    <a:pt x="9484" y="8982"/>
                    <a:pt x="9511" y="8981"/>
                    <a:pt x="9538" y="8978"/>
                  </a:cubicBezTo>
                  <a:cubicBezTo>
                    <a:pt x="9609" y="8978"/>
                    <a:pt x="9669" y="8989"/>
                    <a:pt x="9728" y="9037"/>
                  </a:cubicBezTo>
                  <a:cubicBezTo>
                    <a:pt x="9740" y="9049"/>
                    <a:pt x="9776" y="9061"/>
                    <a:pt x="9788" y="9061"/>
                  </a:cubicBezTo>
                  <a:lnTo>
                    <a:pt x="9383" y="9894"/>
                  </a:lnTo>
                  <a:lnTo>
                    <a:pt x="9193" y="9573"/>
                  </a:lnTo>
                  <a:cubicBezTo>
                    <a:pt x="9151" y="9500"/>
                    <a:pt x="9082" y="9463"/>
                    <a:pt x="9001" y="9463"/>
                  </a:cubicBezTo>
                  <a:cubicBezTo>
                    <a:pt x="8990" y="9463"/>
                    <a:pt x="8978" y="9464"/>
                    <a:pt x="8966" y="9466"/>
                  </a:cubicBezTo>
                  <a:lnTo>
                    <a:pt x="8633" y="9525"/>
                  </a:lnTo>
                  <a:lnTo>
                    <a:pt x="8990" y="8775"/>
                  </a:lnTo>
                  <a:close/>
                  <a:moveTo>
                    <a:pt x="11264" y="8775"/>
                  </a:moveTo>
                  <a:lnTo>
                    <a:pt x="11621" y="9525"/>
                  </a:lnTo>
                  <a:lnTo>
                    <a:pt x="11264" y="9466"/>
                  </a:lnTo>
                  <a:cubicBezTo>
                    <a:pt x="11254" y="9464"/>
                    <a:pt x="11243" y="9463"/>
                    <a:pt x="11233" y="9463"/>
                  </a:cubicBezTo>
                  <a:cubicBezTo>
                    <a:pt x="11158" y="9463"/>
                    <a:pt x="11080" y="9500"/>
                    <a:pt x="11038" y="9573"/>
                  </a:cubicBezTo>
                  <a:lnTo>
                    <a:pt x="10848" y="9894"/>
                  </a:lnTo>
                  <a:lnTo>
                    <a:pt x="10467" y="9061"/>
                  </a:lnTo>
                  <a:cubicBezTo>
                    <a:pt x="10478" y="9049"/>
                    <a:pt x="10502" y="9025"/>
                    <a:pt x="10514" y="9025"/>
                  </a:cubicBezTo>
                  <a:cubicBezTo>
                    <a:pt x="10574" y="8989"/>
                    <a:pt x="10657" y="8978"/>
                    <a:pt x="10717" y="8978"/>
                  </a:cubicBezTo>
                  <a:cubicBezTo>
                    <a:pt x="10731" y="8978"/>
                    <a:pt x="10746" y="8979"/>
                    <a:pt x="10760" y="8979"/>
                  </a:cubicBezTo>
                  <a:cubicBezTo>
                    <a:pt x="10946" y="8979"/>
                    <a:pt x="11121" y="8908"/>
                    <a:pt x="11264" y="8775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lnTo>
                    <a:pt x="1" y="8513"/>
                  </a:lnTo>
                  <a:cubicBezTo>
                    <a:pt x="1" y="8799"/>
                    <a:pt x="239" y="9037"/>
                    <a:pt x="525" y="9037"/>
                  </a:cubicBezTo>
                  <a:lnTo>
                    <a:pt x="8454" y="9037"/>
                  </a:lnTo>
                  <a:lnTo>
                    <a:pt x="8169" y="9632"/>
                  </a:lnTo>
                  <a:cubicBezTo>
                    <a:pt x="8145" y="9704"/>
                    <a:pt x="8145" y="9787"/>
                    <a:pt x="8204" y="9870"/>
                  </a:cubicBezTo>
                  <a:cubicBezTo>
                    <a:pt x="8234" y="9930"/>
                    <a:pt x="8306" y="9957"/>
                    <a:pt x="8370" y="9957"/>
                  </a:cubicBezTo>
                  <a:cubicBezTo>
                    <a:pt x="8383" y="9957"/>
                    <a:pt x="8395" y="9956"/>
                    <a:pt x="8407" y="9954"/>
                  </a:cubicBezTo>
                  <a:lnTo>
                    <a:pt x="8931" y="9870"/>
                  </a:lnTo>
                  <a:lnTo>
                    <a:pt x="9228" y="10347"/>
                  </a:lnTo>
                  <a:cubicBezTo>
                    <a:pt x="9276" y="10418"/>
                    <a:pt x="9347" y="10442"/>
                    <a:pt x="9419" y="10442"/>
                  </a:cubicBezTo>
                  <a:lnTo>
                    <a:pt x="9431" y="10442"/>
                  </a:lnTo>
                  <a:cubicBezTo>
                    <a:pt x="9526" y="10442"/>
                    <a:pt x="9585" y="10382"/>
                    <a:pt x="9633" y="10311"/>
                  </a:cubicBezTo>
                  <a:lnTo>
                    <a:pt x="10133" y="9251"/>
                  </a:lnTo>
                  <a:lnTo>
                    <a:pt x="10645" y="10311"/>
                  </a:lnTo>
                  <a:cubicBezTo>
                    <a:pt x="10669" y="10382"/>
                    <a:pt x="10740" y="10430"/>
                    <a:pt x="10836" y="10442"/>
                  </a:cubicBezTo>
                  <a:lnTo>
                    <a:pt x="10848" y="10442"/>
                  </a:lnTo>
                  <a:cubicBezTo>
                    <a:pt x="10919" y="10442"/>
                    <a:pt x="11002" y="10406"/>
                    <a:pt x="11038" y="10347"/>
                  </a:cubicBezTo>
                  <a:lnTo>
                    <a:pt x="11336" y="9870"/>
                  </a:lnTo>
                  <a:lnTo>
                    <a:pt x="11860" y="9954"/>
                  </a:lnTo>
                  <a:cubicBezTo>
                    <a:pt x="11875" y="9956"/>
                    <a:pt x="11890" y="9957"/>
                    <a:pt x="11904" y="9957"/>
                  </a:cubicBezTo>
                  <a:cubicBezTo>
                    <a:pt x="11977" y="9957"/>
                    <a:pt x="12034" y="9930"/>
                    <a:pt x="12074" y="9870"/>
                  </a:cubicBezTo>
                  <a:cubicBezTo>
                    <a:pt x="12110" y="9787"/>
                    <a:pt x="12133" y="9716"/>
                    <a:pt x="12098" y="9620"/>
                  </a:cubicBezTo>
                  <a:lnTo>
                    <a:pt x="11812" y="9025"/>
                  </a:lnTo>
                  <a:lnTo>
                    <a:pt x="12383" y="9025"/>
                  </a:lnTo>
                  <a:cubicBezTo>
                    <a:pt x="12669" y="9025"/>
                    <a:pt x="12907" y="8787"/>
                    <a:pt x="12907" y="8513"/>
                  </a:cubicBezTo>
                  <a:lnTo>
                    <a:pt x="12907" y="524"/>
                  </a:lnTo>
                  <a:cubicBezTo>
                    <a:pt x="12884" y="238"/>
                    <a:pt x="12645" y="0"/>
                    <a:pt x="12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38" name="Google Shape;9938;p78"/>
            <p:cNvSpPr/>
            <p:nvPr/>
          </p:nvSpPr>
          <p:spPr>
            <a:xfrm>
              <a:off x="1562519" y="2630640"/>
              <a:ext cx="74699" cy="74699"/>
            </a:xfrm>
            <a:custGeom>
              <a:avLst/>
              <a:gdLst/>
              <a:ahLst/>
              <a:cxnLst/>
              <a:rect l="l" t="t" r="r" b="b"/>
              <a:pathLst>
                <a:path w="2347" h="2347" extrusionOk="0">
                  <a:moveTo>
                    <a:pt x="1179" y="382"/>
                  </a:moveTo>
                  <a:cubicBezTo>
                    <a:pt x="1608" y="382"/>
                    <a:pt x="1965" y="739"/>
                    <a:pt x="1965" y="1180"/>
                  </a:cubicBezTo>
                  <a:cubicBezTo>
                    <a:pt x="1977" y="1608"/>
                    <a:pt x="1620" y="1965"/>
                    <a:pt x="1179" y="1965"/>
                  </a:cubicBezTo>
                  <a:cubicBezTo>
                    <a:pt x="739" y="1965"/>
                    <a:pt x="382" y="1608"/>
                    <a:pt x="382" y="1180"/>
                  </a:cubicBezTo>
                  <a:cubicBezTo>
                    <a:pt x="382" y="739"/>
                    <a:pt x="739" y="382"/>
                    <a:pt x="1179" y="382"/>
                  </a:cubicBezTo>
                  <a:close/>
                  <a:moveTo>
                    <a:pt x="1179" y="1"/>
                  </a:moveTo>
                  <a:cubicBezTo>
                    <a:pt x="536" y="1"/>
                    <a:pt x="1" y="525"/>
                    <a:pt x="1" y="1180"/>
                  </a:cubicBezTo>
                  <a:cubicBezTo>
                    <a:pt x="1" y="1811"/>
                    <a:pt x="525" y="2346"/>
                    <a:pt x="1179" y="2346"/>
                  </a:cubicBezTo>
                  <a:cubicBezTo>
                    <a:pt x="1834" y="2346"/>
                    <a:pt x="2346" y="1823"/>
                    <a:pt x="2346" y="1180"/>
                  </a:cubicBezTo>
                  <a:cubicBezTo>
                    <a:pt x="2346" y="525"/>
                    <a:pt x="1834" y="1"/>
                    <a:pt x="1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39" name="Google Shape;9939;p78"/>
          <p:cNvGrpSpPr/>
          <p:nvPr/>
        </p:nvGrpSpPr>
        <p:grpSpPr>
          <a:xfrm>
            <a:off x="3548612" y="2454335"/>
            <a:ext cx="430011" cy="364659"/>
            <a:chOff x="2661459" y="2015001"/>
            <a:chExt cx="322508" cy="273494"/>
          </a:xfrm>
          <a:solidFill>
            <a:schemeClr val="tx1"/>
          </a:solidFill>
        </p:grpSpPr>
        <p:sp>
          <p:nvSpPr>
            <p:cNvPr id="9940" name="Google Shape;9940;p78"/>
            <p:cNvSpPr/>
            <p:nvPr/>
          </p:nvSpPr>
          <p:spPr>
            <a:xfrm>
              <a:off x="2661459" y="2028878"/>
              <a:ext cx="322508" cy="259617"/>
            </a:xfrm>
            <a:custGeom>
              <a:avLst/>
              <a:gdLst/>
              <a:ahLst/>
              <a:cxnLst/>
              <a:rect l="l" t="t" r="r" b="b"/>
              <a:pathLst>
                <a:path w="10133" h="8157" extrusionOk="0">
                  <a:moveTo>
                    <a:pt x="6156" y="2227"/>
                  </a:moveTo>
                  <a:lnTo>
                    <a:pt x="6966" y="2489"/>
                  </a:lnTo>
                  <a:cubicBezTo>
                    <a:pt x="6975" y="2492"/>
                    <a:pt x="6987" y="2494"/>
                    <a:pt x="6999" y="2494"/>
                  </a:cubicBezTo>
                  <a:cubicBezTo>
                    <a:pt x="7032" y="2494"/>
                    <a:pt x="7071" y="2483"/>
                    <a:pt x="7097" y="2465"/>
                  </a:cubicBezTo>
                  <a:lnTo>
                    <a:pt x="7347" y="2263"/>
                  </a:lnTo>
                  <a:lnTo>
                    <a:pt x="9121" y="4585"/>
                  </a:lnTo>
                  <a:lnTo>
                    <a:pt x="8847" y="4799"/>
                  </a:lnTo>
                  <a:cubicBezTo>
                    <a:pt x="8835" y="4787"/>
                    <a:pt x="8811" y="4763"/>
                    <a:pt x="8799" y="4763"/>
                  </a:cubicBezTo>
                  <a:lnTo>
                    <a:pt x="5728" y="3096"/>
                  </a:lnTo>
                  <a:lnTo>
                    <a:pt x="5847" y="2918"/>
                  </a:lnTo>
                  <a:cubicBezTo>
                    <a:pt x="5894" y="2846"/>
                    <a:pt x="5859" y="2763"/>
                    <a:pt x="5799" y="2715"/>
                  </a:cubicBezTo>
                  <a:cubicBezTo>
                    <a:pt x="5776" y="2700"/>
                    <a:pt x="5750" y="2693"/>
                    <a:pt x="5725" y="2693"/>
                  </a:cubicBezTo>
                  <a:cubicBezTo>
                    <a:pt x="5672" y="2693"/>
                    <a:pt x="5621" y="2723"/>
                    <a:pt x="5597" y="2763"/>
                  </a:cubicBezTo>
                  <a:lnTo>
                    <a:pt x="5263" y="3263"/>
                  </a:lnTo>
                  <a:cubicBezTo>
                    <a:pt x="5251" y="3299"/>
                    <a:pt x="5240" y="3311"/>
                    <a:pt x="5240" y="3335"/>
                  </a:cubicBezTo>
                  <a:lnTo>
                    <a:pt x="5240" y="4609"/>
                  </a:lnTo>
                  <a:cubicBezTo>
                    <a:pt x="5240" y="4870"/>
                    <a:pt x="5013" y="5085"/>
                    <a:pt x="4763" y="5085"/>
                  </a:cubicBezTo>
                  <a:cubicBezTo>
                    <a:pt x="4489" y="5085"/>
                    <a:pt x="4287" y="4859"/>
                    <a:pt x="4287" y="4609"/>
                  </a:cubicBezTo>
                  <a:lnTo>
                    <a:pt x="4287" y="3358"/>
                  </a:lnTo>
                  <a:lnTo>
                    <a:pt x="4561" y="2227"/>
                  </a:lnTo>
                  <a:close/>
                  <a:moveTo>
                    <a:pt x="2620" y="1727"/>
                  </a:moveTo>
                  <a:lnTo>
                    <a:pt x="2858" y="1870"/>
                  </a:lnTo>
                  <a:lnTo>
                    <a:pt x="906" y="5228"/>
                  </a:lnTo>
                  <a:lnTo>
                    <a:pt x="668" y="5097"/>
                  </a:lnTo>
                  <a:lnTo>
                    <a:pt x="2620" y="1727"/>
                  </a:lnTo>
                  <a:close/>
                  <a:moveTo>
                    <a:pt x="3108" y="4656"/>
                  </a:moveTo>
                  <a:cubicBezTo>
                    <a:pt x="3215" y="4656"/>
                    <a:pt x="3299" y="4704"/>
                    <a:pt x="3358" y="4799"/>
                  </a:cubicBezTo>
                  <a:cubicBezTo>
                    <a:pt x="3465" y="4942"/>
                    <a:pt x="3442" y="5156"/>
                    <a:pt x="3287" y="5251"/>
                  </a:cubicBezTo>
                  <a:lnTo>
                    <a:pt x="2263" y="6013"/>
                  </a:lnTo>
                  <a:cubicBezTo>
                    <a:pt x="2200" y="6057"/>
                    <a:pt x="2130" y="6079"/>
                    <a:pt x="2062" y="6079"/>
                  </a:cubicBezTo>
                  <a:cubicBezTo>
                    <a:pt x="1964" y="6079"/>
                    <a:pt x="1869" y="6033"/>
                    <a:pt x="1799" y="5942"/>
                  </a:cubicBezTo>
                  <a:cubicBezTo>
                    <a:pt x="1691" y="5799"/>
                    <a:pt x="1727" y="5597"/>
                    <a:pt x="1870" y="5478"/>
                  </a:cubicBezTo>
                  <a:lnTo>
                    <a:pt x="2918" y="4716"/>
                  </a:lnTo>
                  <a:cubicBezTo>
                    <a:pt x="2977" y="4680"/>
                    <a:pt x="3037" y="4656"/>
                    <a:pt x="3108" y="4656"/>
                  </a:cubicBezTo>
                  <a:close/>
                  <a:moveTo>
                    <a:pt x="3739" y="5418"/>
                  </a:moveTo>
                  <a:cubicBezTo>
                    <a:pt x="3823" y="5418"/>
                    <a:pt x="3918" y="5478"/>
                    <a:pt x="3977" y="5549"/>
                  </a:cubicBezTo>
                  <a:cubicBezTo>
                    <a:pt x="4073" y="5704"/>
                    <a:pt x="4049" y="5906"/>
                    <a:pt x="3894" y="6013"/>
                  </a:cubicBezTo>
                  <a:lnTo>
                    <a:pt x="3084" y="6609"/>
                  </a:lnTo>
                  <a:cubicBezTo>
                    <a:pt x="3021" y="6653"/>
                    <a:pt x="2952" y="6675"/>
                    <a:pt x="2885" y="6675"/>
                  </a:cubicBezTo>
                  <a:cubicBezTo>
                    <a:pt x="2788" y="6675"/>
                    <a:pt x="2695" y="6629"/>
                    <a:pt x="2632" y="6537"/>
                  </a:cubicBezTo>
                  <a:cubicBezTo>
                    <a:pt x="2525" y="6394"/>
                    <a:pt x="2561" y="6180"/>
                    <a:pt x="2703" y="6073"/>
                  </a:cubicBezTo>
                  <a:lnTo>
                    <a:pt x="3489" y="5513"/>
                  </a:lnTo>
                  <a:cubicBezTo>
                    <a:pt x="3525" y="5490"/>
                    <a:pt x="3549" y="5466"/>
                    <a:pt x="3585" y="5454"/>
                  </a:cubicBezTo>
                  <a:cubicBezTo>
                    <a:pt x="3632" y="5430"/>
                    <a:pt x="3680" y="5418"/>
                    <a:pt x="3739" y="5418"/>
                  </a:cubicBezTo>
                  <a:close/>
                  <a:moveTo>
                    <a:pt x="4269" y="6177"/>
                  </a:moveTo>
                  <a:cubicBezTo>
                    <a:pt x="4367" y="6177"/>
                    <a:pt x="4461" y="6221"/>
                    <a:pt x="4525" y="6299"/>
                  </a:cubicBezTo>
                  <a:cubicBezTo>
                    <a:pt x="4632" y="6442"/>
                    <a:pt x="4597" y="6656"/>
                    <a:pt x="4454" y="6764"/>
                  </a:cubicBezTo>
                  <a:lnTo>
                    <a:pt x="3882" y="7192"/>
                  </a:lnTo>
                  <a:cubicBezTo>
                    <a:pt x="3823" y="7232"/>
                    <a:pt x="3747" y="7255"/>
                    <a:pt x="3683" y="7255"/>
                  </a:cubicBezTo>
                  <a:cubicBezTo>
                    <a:pt x="3669" y="7255"/>
                    <a:pt x="3656" y="7254"/>
                    <a:pt x="3644" y="7252"/>
                  </a:cubicBezTo>
                  <a:cubicBezTo>
                    <a:pt x="3549" y="7240"/>
                    <a:pt x="3477" y="7192"/>
                    <a:pt x="3442" y="7121"/>
                  </a:cubicBezTo>
                  <a:cubicBezTo>
                    <a:pt x="3335" y="6966"/>
                    <a:pt x="3358" y="6775"/>
                    <a:pt x="3513" y="6656"/>
                  </a:cubicBezTo>
                  <a:lnTo>
                    <a:pt x="4061" y="6252"/>
                  </a:lnTo>
                  <a:lnTo>
                    <a:pt x="4073" y="6240"/>
                  </a:lnTo>
                  <a:cubicBezTo>
                    <a:pt x="4135" y="6197"/>
                    <a:pt x="4203" y="6177"/>
                    <a:pt x="4269" y="6177"/>
                  </a:cubicBezTo>
                  <a:close/>
                  <a:moveTo>
                    <a:pt x="2799" y="2549"/>
                  </a:moveTo>
                  <a:lnTo>
                    <a:pt x="3061" y="2715"/>
                  </a:lnTo>
                  <a:cubicBezTo>
                    <a:pt x="3086" y="2724"/>
                    <a:pt x="3105" y="2732"/>
                    <a:pt x="3127" y="2732"/>
                  </a:cubicBezTo>
                  <a:cubicBezTo>
                    <a:pt x="3136" y="2732"/>
                    <a:pt x="3145" y="2731"/>
                    <a:pt x="3156" y="2727"/>
                  </a:cubicBezTo>
                  <a:lnTo>
                    <a:pt x="3858" y="2656"/>
                  </a:lnTo>
                  <a:lnTo>
                    <a:pt x="4108" y="2751"/>
                  </a:lnTo>
                  <a:lnTo>
                    <a:pt x="3954" y="3335"/>
                  </a:lnTo>
                  <a:lnTo>
                    <a:pt x="3954" y="3370"/>
                  </a:lnTo>
                  <a:lnTo>
                    <a:pt x="3954" y="4632"/>
                  </a:lnTo>
                  <a:cubicBezTo>
                    <a:pt x="3954" y="5061"/>
                    <a:pt x="4299" y="5406"/>
                    <a:pt x="4728" y="5406"/>
                  </a:cubicBezTo>
                  <a:cubicBezTo>
                    <a:pt x="5168" y="5406"/>
                    <a:pt x="5501" y="5061"/>
                    <a:pt x="5501" y="4632"/>
                  </a:cubicBezTo>
                  <a:lnTo>
                    <a:pt x="5501" y="3406"/>
                  </a:lnTo>
                  <a:lnTo>
                    <a:pt x="5537" y="3370"/>
                  </a:lnTo>
                  <a:lnTo>
                    <a:pt x="8621" y="5049"/>
                  </a:lnTo>
                  <a:cubicBezTo>
                    <a:pt x="8811" y="5109"/>
                    <a:pt x="8871" y="5299"/>
                    <a:pt x="8776" y="5466"/>
                  </a:cubicBezTo>
                  <a:cubicBezTo>
                    <a:pt x="8718" y="5573"/>
                    <a:pt x="8609" y="5634"/>
                    <a:pt x="8492" y="5634"/>
                  </a:cubicBezTo>
                  <a:cubicBezTo>
                    <a:pt x="8440" y="5634"/>
                    <a:pt x="8386" y="5622"/>
                    <a:pt x="8335" y="5597"/>
                  </a:cubicBezTo>
                  <a:lnTo>
                    <a:pt x="6621" y="4656"/>
                  </a:lnTo>
                  <a:cubicBezTo>
                    <a:pt x="6599" y="4645"/>
                    <a:pt x="6574" y="4640"/>
                    <a:pt x="6550" y="4640"/>
                  </a:cubicBezTo>
                  <a:cubicBezTo>
                    <a:pt x="6497" y="4640"/>
                    <a:pt x="6447" y="4666"/>
                    <a:pt x="6430" y="4716"/>
                  </a:cubicBezTo>
                  <a:cubicBezTo>
                    <a:pt x="6383" y="4799"/>
                    <a:pt x="6418" y="4882"/>
                    <a:pt x="6490" y="4918"/>
                  </a:cubicBezTo>
                  <a:lnTo>
                    <a:pt x="7918" y="5692"/>
                  </a:lnTo>
                  <a:cubicBezTo>
                    <a:pt x="8085" y="5775"/>
                    <a:pt x="8145" y="5966"/>
                    <a:pt x="8049" y="6133"/>
                  </a:cubicBezTo>
                  <a:cubicBezTo>
                    <a:pt x="7985" y="6245"/>
                    <a:pt x="7877" y="6309"/>
                    <a:pt x="7766" y="6309"/>
                  </a:cubicBezTo>
                  <a:cubicBezTo>
                    <a:pt x="7713" y="6309"/>
                    <a:pt x="7659" y="6294"/>
                    <a:pt x="7609" y="6263"/>
                  </a:cubicBezTo>
                  <a:lnTo>
                    <a:pt x="6144" y="5478"/>
                  </a:lnTo>
                  <a:cubicBezTo>
                    <a:pt x="6122" y="5463"/>
                    <a:pt x="6097" y="5456"/>
                    <a:pt x="6073" y="5456"/>
                  </a:cubicBezTo>
                  <a:cubicBezTo>
                    <a:pt x="6020" y="5456"/>
                    <a:pt x="5970" y="5488"/>
                    <a:pt x="5954" y="5537"/>
                  </a:cubicBezTo>
                  <a:cubicBezTo>
                    <a:pt x="5906" y="5609"/>
                    <a:pt x="5942" y="5704"/>
                    <a:pt x="6013" y="5728"/>
                  </a:cubicBezTo>
                  <a:lnTo>
                    <a:pt x="7192" y="6371"/>
                  </a:lnTo>
                  <a:cubicBezTo>
                    <a:pt x="7347" y="6466"/>
                    <a:pt x="7395" y="6656"/>
                    <a:pt x="7323" y="6823"/>
                  </a:cubicBezTo>
                  <a:cubicBezTo>
                    <a:pt x="7255" y="6925"/>
                    <a:pt x="7139" y="6984"/>
                    <a:pt x="7018" y="6984"/>
                  </a:cubicBezTo>
                  <a:cubicBezTo>
                    <a:pt x="6969" y="6984"/>
                    <a:pt x="6919" y="6975"/>
                    <a:pt x="6871" y="6954"/>
                  </a:cubicBezTo>
                  <a:lnTo>
                    <a:pt x="5644" y="6287"/>
                  </a:lnTo>
                  <a:cubicBezTo>
                    <a:pt x="5616" y="6271"/>
                    <a:pt x="5587" y="6263"/>
                    <a:pt x="5560" y="6263"/>
                  </a:cubicBezTo>
                  <a:cubicBezTo>
                    <a:pt x="5509" y="6263"/>
                    <a:pt x="5465" y="6292"/>
                    <a:pt x="5442" y="6347"/>
                  </a:cubicBezTo>
                  <a:cubicBezTo>
                    <a:pt x="5406" y="6418"/>
                    <a:pt x="5430" y="6502"/>
                    <a:pt x="5501" y="6537"/>
                  </a:cubicBezTo>
                  <a:lnTo>
                    <a:pt x="6454" y="7061"/>
                  </a:lnTo>
                  <a:cubicBezTo>
                    <a:pt x="6609" y="7145"/>
                    <a:pt x="6668" y="7335"/>
                    <a:pt x="6597" y="7502"/>
                  </a:cubicBezTo>
                  <a:cubicBezTo>
                    <a:pt x="6531" y="7609"/>
                    <a:pt x="6419" y="7670"/>
                    <a:pt x="6301" y="7670"/>
                  </a:cubicBezTo>
                  <a:cubicBezTo>
                    <a:pt x="6249" y="7670"/>
                    <a:pt x="6196" y="7658"/>
                    <a:pt x="6144" y="7633"/>
                  </a:cubicBezTo>
                  <a:lnTo>
                    <a:pt x="5478" y="7264"/>
                  </a:lnTo>
                  <a:cubicBezTo>
                    <a:pt x="5478" y="7133"/>
                    <a:pt x="5430" y="7002"/>
                    <a:pt x="5347" y="6883"/>
                  </a:cubicBezTo>
                  <a:cubicBezTo>
                    <a:pt x="5228" y="6728"/>
                    <a:pt x="5061" y="6644"/>
                    <a:pt x="4882" y="6644"/>
                  </a:cubicBezTo>
                  <a:lnTo>
                    <a:pt x="4882" y="6597"/>
                  </a:lnTo>
                  <a:cubicBezTo>
                    <a:pt x="4906" y="6430"/>
                    <a:pt x="4870" y="6263"/>
                    <a:pt x="4763" y="6133"/>
                  </a:cubicBezTo>
                  <a:cubicBezTo>
                    <a:pt x="4644" y="5990"/>
                    <a:pt x="4478" y="5894"/>
                    <a:pt x="4299" y="5894"/>
                  </a:cubicBezTo>
                  <a:lnTo>
                    <a:pt x="4299" y="5847"/>
                  </a:lnTo>
                  <a:cubicBezTo>
                    <a:pt x="4335" y="5692"/>
                    <a:pt x="4287" y="5525"/>
                    <a:pt x="4180" y="5394"/>
                  </a:cubicBezTo>
                  <a:cubicBezTo>
                    <a:pt x="4061" y="5240"/>
                    <a:pt x="3894" y="5156"/>
                    <a:pt x="3716" y="5156"/>
                  </a:cubicBezTo>
                  <a:lnTo>
                    <a:pt x="3716" y="5109"/>
                  </a:lnTo>
                  <a:cubicBezTo>
                    <a:pt x="3751" y="4942"/>
                    <a:pt x="3704" y="4775"/>
                    <a:pt x="3596" y="4644"/>
                  </a:cubicBezTo>
                  <a:cubicBezTo>
                    <a:pt x="3476" y="4488"/>
                    <a:pt x="3297" y="4404"/>
                    <a:pt x="3111" y="4404"/>
                  </a:cubicBezTo>
                  <a:cubicBezTo>
                    <a:pt x="2984" y="4404"/>
                    <a:pt x="2855" y="4443"/>
                    <a:pt x="2739" y="4525"/>
                  </a:cubicBezTo>
                  <a:lnTo>
                    <a:pt x="1715" y="5275"/>
                  </a:lnTo>
                  <a:lnTo>
                    <a:pt x="1334" y="5073"/>
                  </a:lnTo>
                  <a:lnTo>
                    <a:pt x="2799" y="2549"/>
                  </a:lnTo>
                  <a:close/>
                  <a:moveTo>
                    <a:pt x="4855" y="6920"/>
                  </a:moveTo>
                  <a:cubicBezTo>
                    <a:pt x="4953" y="6920"/>
                    <a:pt x="5045" y="6960"/>
                    <a:pt x="5109" y="7037"/>
                  </a:cubicBezTo>
                  <a:cubicBezTo>
                    <a:pt x="5168" y="7133"/>
                    <a:pt x="5192" y="7228"/>
                    <a:pt x="5180" y="7299"/>
                  </a:cubicBezTo>
                  <a:cubicBezTo>
                    <a:pt x="5168" y="7383"/>
                    <a:pt x="5120" y="7466"/>
                    <a:pt x="5049" y="7526"/>
                  </a:cubicBezTo>
                  <a:lnTo>
                    <a:pt x="4704" y="7776"/>
                  </a:lnTo>
                  <a:cubicBezTo>
                    <a:pt x="4643" y="7818"/>
                    <a:pt x="4574" y="7838"/>
                    <a:pt x="4507" y="7838"/>
                  </a:cubicBezTo>
                  <a:cubicBezTo>
                    <a:pt x="4404" y="7838"/>
                    <a:pt x="4304" y="7791"/>
                    <a:pt x="4239" y="7704"/>
                  </a:cubicBezTo>
                  <a:cubicBezTo>
                    <a:pt x="4132" y="7549"/>
                    <a:pt x="4168" y="7347"/>
                    <a:pt x="4311" y="7240"/>
                  </a:cubicBezTo>
                  <a:lnTo>
                    <a:pt x="4644" y="7002"/>
                  </a:lnTo>
                  <a:lnTo>
                    <a:pt x="4656" y="6978"/>
                  </a:lnTo>
                  <a:cubicBezTo>
                    <a:pt x="4719" y="6939"/>
                    <a:pt x="4788" y="6920"/>
                    <a:pt x="4855" y="6920"/>
                  </a:cubicBezTo>
                  <a:close/>
                  <a:moveTo>
                    <a:pt x="172" y="0"/>
                  </a:moveTo>
                  <a:cubicBezTo>
                    <a:pt x="121" y="0"/>
                    <a:pt x="72" y="29"/>
                    <a:pt x="48" y="84"/>
                  </a:cubicBezTo>
                  <a:cubicBezTo>
                    <a:pt x="1" y="156"/>
                    <a:pt x="25" y="239"/>
                    <a:pt x="108" y="287"/>
                  </a:cubicBezTo>
                  <a:lnTo>
                    <a:pt x="2346" y="1584"/>
                  </a:lnTo>
                  <a:lnTo>
                    <a:pt x="406" y="4942"/>
                  </a:lnTo>
                  <a:lnTo>
                    <a:pt x="251" y="4847"/>
                  </a:lnTo>
                  <a:cubicBezTo>
                    <a:pt x="226" y="4830"/>
                    <a:pt x="199" y="4822"/>
                    <a:pt x="172" y="4822"/>
                  </a:cubicBezTo>
                  <a:cubicBezTo>
                    <a:pt x="121" y="4822"/>
                    <a:pt x="72" y="4851"/>
                    <a:pt x="48" y="4906"/>
                  </a:cubicBezTo>
                  <a:cubicBezTo>
                    <a:pt x="1" y="4978"/>
                    <a:pt x="25" y="5061"/>
                    <a:pt x="108" y="5109"/>
                  </a:cubicBezTo>
                  <a:lnTo>
                    <a:pt x="894" y="5549"/>
                  </a:lnTo>
                  <a:cubicBezTo>
                    <a:pt x="919" y="5566"/>
                    <a:pt x="947" y="5574"/>
                    <a:pt x="975" y="5574"/>
                  </a:cubicBezTo>
                  <a:cubicBezTo>
                    <a:pt x="1025" y="5574"/>
                    <a:pt x="1073" y="5548"/>
                    <a:pt x="1096" y="5501"/>
                  </a:cubicBezTo>
                  <a:lnTo>
                    <a:pt x="1215" y="5299"/>
                  </a:lnTo>
                  <a:lnTo>
                    <a:pt x="1525" y="5466"/>
                  </a:lnTo>
                  <a:cubicBezTo>
                    <a:pt x="1430" y="5680"/>
                    <a:pt x="1441" y="5918"/>
                    <a:pt x="1572" y="6121"/>
                  </a:cubicBezTo>
                  <a:cubicBezTo>
                    <a:pt x="1691" y="6287"/>
                    <a:pt x="1882" y="6371"/>
                    <a:pt x="2084" y="6371"/>
                  </a:cubicBezTo>
                  <a:cubicBezTo>
                    <a:pt x="2144" y="6371"/>
                    <a:pt x="2215" y="6359"/>
                    <a:pt x="2275" y="6347"/>
                  </a:cubicBezTo>
                  <a:cubicBezTo>
                    <a:pt x="2275" y="6478"/>
                    <a:pt x="2322" y="6597"/>
                    <a:pt x="2394" y="6716"/>
                  </a:cubicBezTo>
                  <a:cubicBezTo>
                    <a:pt x="2513" y="6883"/>
                    <a:pt x="2703" y="6966"/>
                    <a:pt x="2882" y="6966"/>
                  </a:cubicBezTo>
                  <a:cubicBezTo>
                    <a:pt x="2942" y="6966"/>
                    <a:pt x="3013" y="6954"/>
                    <a:pt x="3073" y="6942"/>
                  </a:cubicBezTo>
                  <a:cubicBezTo>
                    <a:pt x="3073" y="7061"/>
                    <a:pt x="3120" y="7192"/>
                    <a:pt x="3192" y="7299"/>
                  </a:cubicBezTo>
                  <a:cubicBezTo>
                    <a:pt x="3299" y="7430"/>
                    <a:pt x="3430" y="7514"/>
                    <a:pt x="3596" y="7549"/>
                  </a:cubicBezTo>
                  <a:cubicBezTo>
                    <a:pt x="3632" y="7549"/>
                    <a:pt x="3656" y="7561"/>
                    <a:pt x="3704" y="7561"/>
                  </a:cubicBezTo>
                  <a:cubicBezTo>
                    <a:pt x="3763" y="7561"/>
                    <a:pt x="3835" y="7549"/>
                    <a:pt x="3894" y="7537"/>
                  </a:cubicBezTo>
                  <a:cubicBezTo>
                    <a:pt x="3894" y="7668"/>
                    <a:pt x="3942" y="7787"/>
                    <a:pt x="4013" y="7895"/>
                  </a:cubicBezTo>
                  <a:cubicBezTo>
                    <a:pt x="4120" y="8026"/>
                    <a:pt x="4251" y="8109"/>
                    <a:pt x="4418" y="8145"/>
                  </a:cubicBezTo>
                  <a:cubicBezTo>
                    <a:pt x="4442" y="8145"/>
                    <a:pt x="4478" y="8157"/>
                    <a:pt x="4525" y="8157"/>
                  </a:cubicBezTo>
                  <a:cubicBezTo>
                    <a:pt x="4656" y="8157"/>
                    <a:pt x="4775" y="8109"/>
                    <a:pt x="4882" y="8037"/>
                  </a:cubicBezTo>
                  <a:lnTo>
                    <a:pt x="5216" y="7787"/>
                  </a:lnTo>
                  <a:cubicBezTo>
                    <a:pt x="5299" y="7728"/>
                    <a:pt x="5359" y="7668"/>
                    <a:pt x="5394" y="7597"/>
                  </a:cubicBezTo>
                  <a:lnTo>
                    <a:pt x="6013" y="7918"/>
                  </a:lnTo>
                  <a:cubicBezTo>
                    <a:pt x="6097" y="7966"/>
                    <a:pt x="6204" y="7990"/>
                    <a:pt x="6311" y="7990"/>
                  </a:cubicBezTo>
                  <a:cubicBezTo>
                    <a:pt x="6371" y="7990"/>
                    <a:pt x="6430" y="7978"/>
                    <a:pt x="6490" y="7966"/>
                  </a:cubicBezTo>
                  <a:cubicBezTo>
                    <a:pt x="6644" y="7918"/>
                    <a:pt x="6787" y="7811"/>
                    <a:pt x="6859" y="7668"/>
                  </a:cubicBezTo>
                  <a:cubicBezTo>
                    <a:pt x="6918" y="7549"/>
                    <a:pt x="6942" y="7430"/>
                    <a:pt x="6930" y="7299"/>
                  </a:cubicBezTo>
                  <a:cubicBezTo>
                    <a:pt x="6966" y="7299"/>
                    <a:pt x="7002" y="7311"/>
                    <a:pt x="7049" y="7311"/>
                  </a:cubicBezTo>
                  <a:cubicBezTo>
                    <a:pt x="7275" y="7311"/>
                    <a:pt x="7478" y="7192"/>
                    <a:pt x="7597" y="6990"/>
                  </a:cubicBezTo>
                  <a:cubicBezTo>
                    <a:pt x="7656" y="6871"/>
                    <a:pt x="7692" y="6740"/>
                    <a:pt x="7680" y="6609"/>
                  </a:cubicBezTo>
                  <a:cubicBezTo>
                    <a:pt x="7716" y="6609"/>
                    <a:pt x="7752" y="6633"/>
                    <a:pt x="7799" y="6633"/>
                  </a:cubicBezTo>
                  <a:cubicBezTo>
                    <a:pt x="8014" y="6633"/>
                    <a:pt x="8228" y="6514"/>
                    <a:pt x="8347" y="6299"/>
                  </a:cubicBezTo>
                  <a:cubicBezTo>
                    <a:pt x="8407" y="6180"/>
                    <a:pt x="8430" y="6061"/>
                    <a:pt x="8418" y="5930"/>
                  </a:cubicBezTo>
                  <a:cubicBezTo>
                    <a:pt x="8454" y="5930"/>
                    <a:pt x="8490" y="5942"/>
                    <a:pt x="8538" y="5942"/>
                  </a:cubicBezTo>
                  <a:cubicBezTo>
                    <a:pt x="8597" y="5942"/>
                    <a:pt x="8657" y="5930"/>
                    <a:pt x="8716" y="5918"/>
                  </a:cubicBezTo>
                  <a:cubicBezTo>
                    <a:pt x="8883" y="5871"/>
                    <a:pt x="9014" y="5763"/>
                    <a:pt x="9085" y="5621"/>
                  </a:cubicBezTo>
                  <a:cubicBezTo>
                    <a:pt x="9169" y="5466"/>
                    <a:pt x="9192" y="5299"/>
                    <a:pt x="9133" y="5144"/>
                  </a:cubicBezTo>
                  <a:cubicBezTo>
                    <a:pt x="9121" y="5097"/>
                    <a:pt x="9109" y="5061"/>
                    <a:pt x="9085" y="5037"/>
                  </a:cubicBezTo>
                  <a:lnTo>
                    <a:pt x="9347" y="4859"/>
                  </a:lnTo>
                  <a:lnTo>
                    <a:pt x="9478" y="5037"/>
                  </a:lnTo>
                  <a:cubicBezTo>
                    <a:pt x="9506" y="5072"/>
                    <a:pt x="9550" y="5090"/>
                    <a:pt x="9593" y="5090"/>
                  </a:cubicBezTo>
                  <a:cubicBezTo>
                    <a:pt x="9625" y="5090"/>
                    <a:pt x="9656" y="5081"/>
                    <a:pt x="9681" y="5061"/>
                  </a:cubicBezTo>
                  <a:lnTo>
                    <a:pt x="10085" y="4739"/>
                  </a:lnTo>
                  <a:cubicBezTo>
                    <a:pt x="10121" y="4668"/>
                    <a:pt x="10133" y="4573"/>
                    <a:pt x="10085" y="4513"/>
                  </a:cubicBezTo>
                  <a:cubicBezTo>
                    <a:pt x="10065" y="4479"/>
                    <a:pt x="10019" y="4460"/>
                    <a:pt x="9974" y="4460"/>
                  </a:cubicBezTo>
                  <a:cubicBezTo>
                    <a:pt x="9941" y="4460"/>
                    <a:pt x="9908" y="4470"/>
                    <a:pt x="9883" y="4489"/>
                  </a:cubicBezTo>
                  <a:lnTo>
                    <a:pt x="9585" y="4704"/>
                  </a:lnTo>
                  <a:lnTo>
                    <a:pt x="7252" y="1644"/>
                  </a:lnTo>
                  <a:lnTo>
                    <a:pt x="8585" y="775"/>
                  </a:lnTo>
                  <a:cubicBezTo>
                    <a:pt x="8657" y="739"/>
                    <a:pt x="8680" y="644"/>
                    <a:pt x="8633" y="572"/>
                  </a:cubicBezTo>
                  <a:cubicBezTo>
                    <a:pt x="8602" y="526"/>
                    <a:pt x="8556" y="500"/>
                    <a:pt x="8505" y="500"/>
                  </a:cubicBezTo>
                  <a:cubicBezTo>
                    <a:pt x="8478" y="500"/>
                    <a:pt x="8448" y="508"/>
                    <a:pt x="8418" y="525"/>
                  </a:cubicBezTo>
                  <a:lnTo>
                    <a:pt x="6954" y="1477"/>
                  </a:lnTo>
                  <a:cubicBezTo>
                    <a:pt x="6871" y="1525"/>
                    <a:pt x="6859" y="1632"/>
                    <a:pt x="6906" y="1680"/>
                  </a:cubicBezTo>
                  <a:lnTo>
                    <a:pt x="7168" y="2037"/>
                  </a:lnTo>
                  <a:lnTo>
                    <a:pt x="6978" y="2192"/>
                  </a:lnTo>
                  <a:lnTo>
                    <a:pt x="6216" y="1942"/>
                  </a:lnTo>
                  <a:cubicBezTo>
                    <a:pt x="6204" y="1942"/>
                    <a:pt x="6192" y="1918"/>
                    <a:pt x="6180" y="1918"/>
                  </a:cubicBezTo>
                  <a:lnTo>
                    <a:pt x="4430" y="1918"/>
                  </a:lnTo>
                  <a:cubicBezTo>
                    <a:pt x="4358" y="1918"/>
                    <a:pt x="4299" y="1965"/>
                    <a:pt x="4287" y="2037"/>
                  </a:cubicBezTo>
                  <a:lnTo>
                    <a:pt x="4180" y="2430"/>
                  </a:lnTo>
                  <a:lnTo>
                    <a:pt x="3930" y="2323"/>
                  </a:lnTo>
                  <a:cubicBezTo>
                    <a:pt x="3894" y="2311"/>
                    <a:pt x="3882" y="2311"/>
                    <a:pt x="3846" y="2311"/>
                  </a:cubicBezTo>
                  <a:lnTo>
                    <a:pt x="3168" y="2382"/>
                  </a:lnTo>
                  <a:lnTo>
                    <a:pt x="2930" y="2251"/>
                  </a:lnTo>
                  <a:lnTo>
                    <a:pt x="3156" y="1858"/>
                  </a:lnTo>
                  <a:cubicBezTo>
                    <a:pt x="3192" y="1787"/>
                    <a:pt x="3168" y="1703"/>
                    <a:pt x="3096" y="1656"/>
                  </a:cubicBezTo>
                  <a:lnTo>
                    <a:pt x="251" y="25"/>
                  </a:lnTo>
                  <a:cubicBezTo>
                    <a:pt x="226" y="8"/>
                    <a:pt x="199" y="0"/>
                    <a:pt x="1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1" name="Google Shape;9941;p78"/>
            <p:cNvSpPr/>
            <p:nvPr/>
          </p:nvSpPr>
          <p:spPr>
            <a:xfrm>
              <a:off x="2946442" y="2015001"/>
              <a:ext cx="37525" cy="26799"/>
            </a:xfrm>
            <a:custGeom>
              <a:avLst/>
              <a:gdLst/>
              <a:ahLst/>
              <a:cxnLst/>
              <a:rect l="l" t="t" r="r" b="b"/>
              <a:pathLst>
                <a:path w="1179" h="842" extrusionOk="0">
                  <a:moveTo>
                    <a:pt x="1011" y="1"/>
                  </a:moveTo>
                  <a:cubicBezTo>
                    <a:pt x="983" y="1"/>
                    <a:pt x="955" y="7"/>
                    <a:pt x="929" y="20"/>
                  </a:cubicBezTo>
                  <a:lnTo>
                    <a:pt x="96" y="556"/>
                  </a:lnTo>
                  <a:cubicBezTo>
                    <a:pt x="24" y="603"/>
                    <a:pt x="0" y="699"/>
                    <a:pt x="48" y="770"/>
                  </a:cubicBezTo>
                  <a:cubicBezTo>
                    <a:pt x="84" y="818"/>
                    <a:pt x="119" y="842"/>
                    <a:pt x="167" y="842"/>
                  </a:cubicBezTo>
                  <a:cubicBezTo>
                    <a:pt x="203" y="842"/>
                    <a:pt x="226" y="830"/>
                    <a:pt x="238" y="818"/>
                  </a:cubicBezTo>
                  <a:lnTo>
                    <a:pt x="1072" y="282"/>
                  </a:lnTo>
                  <a:cubicBezTo>
                    <a:pt x="1167" y="234"/>
                    <a:pt x="1179" y="127"/>
                    <a:pt x="1131" y="68"/>
                  </a:cubicBezTo>
                  <a:cubicBezTo>
                    <a:pt x="1108" y="22"/>
                    <a:pt x="1061" y="1"/>
                    <a:pt x="10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42" name="Google Shape;9942;p78"/>
          <p:cNvGrpSpPr/>
          <p:nvPr/>
        </p:nvGrpSpPr>
        <p:grpSpPr>
          <a:xfrm>
            <a:off x="1161253" y="3020058"/>
            <a:ext cx="442657" cy="442657"/>
            <a:chOff x="870939" y="2439293"/>
            <a:chExt cx="331993" cy="331993"/>
          </a:xfrm>
          <a:solidFill>
            <a:schemeClr val="tx1"/>
          </a:solidFill>
        </p:grpSpPr>
        <p:sp>
          <p:nvSpPr>
            <p:cNvPr id="9943" name="Google Shape;9943;p78"/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4" name="Google Shape;9944;p78"/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5" name="Google Shape;9945;p78"/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6" name="Google Shape;9946;p78"/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7" name="Google Shape;9947;p78"/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8" name="Google Shape;9948;p78"/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49" name="Google Shape;9949;p78"/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0" name="Google Shape;9950;p78"/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1" name="Google Shape;9951;p78"/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2" name="Google Shape;9952;p78"/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3" name="Google Shape;9953;p78"/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4" name="Google Shape;9954;p78"/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5" name="Google Shape;9955;p78"/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6" name="Google Shape;9956;p78"/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7" name="Google Shape;9957;p78"/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58" name="Google Shape;9958;p78"/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59" name="Google Shape;9959;p78"/>
          <p:cNvGrpSpPr/>
          <p:nvPr/>
        </p:nvGrpSpPr>
        <p:grpSpPr>
          <a:xfrm>
            <a:off x="8859944" y="3042804"/>
            <a:ext cx="495193" cy="371872"/>
            <a:chOff x="6644957" y="2456353"/>
            <a:chExt cx="371395" cy="278904"/>
          </a:xfrm>
          <a:solidFill>
            <a:schemeClr val="tx1"/>
          </a:solidFill>
        </p:grpSpPr>
        <p:sp>
          <p:nvSpPr>
            <p:cNvPr id="9960" name="Google Shape;9960;p78"/>
            <p:cNvSpPr/>
            <p:nvPr/>
          </p:nvSpPr>
          <p:spPr>
            <a:xfrm>
              <a:off x="6644957" y="2456353"/>
              <a:ext cx="371395" cy="203123"/>
            </a:xfrm>
            <a:custGeom>
              <a:avLst/>
              <a:gdLst/>
              <a:ahLst/>
              <a:cxnLst/>
              <a:rect l="l" t="t" r="r" b="b"/>
              <a:pathLst>
                <a:path w="11669" h="6382" extrusionOk="0">
                  <a:moveTo>
                    <a:pt x="4763" y="0"/>
                  </a:moveTo>
                  <a:cubicBezTo>
                    <a:pt x="4167" y="0"/>
                    <a:pt x="3596" y="191"/>
                    <a:pt x="3120" y="548"/>
                  </a:cubicBezTo>
                  <a:cubicBezTo>
                    <a:pt x="2679" y="881"/>
                    <a:pt x="2358" y="1322"/>
                    <a:pt x="2179" y="1834"/>
                  </a:cubicBezTo>
                  <a:cubicBezTo>
                    <a:pt x="977" y="1893"/>
                    <a:pt x="0" y="2881"/>
                    <a:pt x="0" y="4108"/>
                  </a:cubicBezTo>
                  <a:cubicBezTo>
                    <a:pt x="0" y="5358"/>
                    <a:pt x="1036" y="6382"/>
                    <a:pt x="2286" y="6382"/>
                  </a:cubicBezTo>
                  <a:lnTo>
                    <a:pt x="3096" y="6382"/>
                  </a:lnTo>
                  <a:cubicBezTo>
                    <a:pt x="3191" y="6382"/>
                    <a:pt x="3274" y="6310"/>
                    <a:pt x="3274" y="6203"/>
                  </a:cubicBezTo>
                  <a:cubicBezTo>
                    <a:pt x="3274" y="6120"/>
                    <a:pt x="3203" y="6025"/>
                    <a:pt x="3096" y="6025"/>
                  </a:cubicBezTo>
                  <a:lnTo>
                    <a:pt x="2286" y="6025"/>
                  </a:lnTo>
                  <a:cubicBezTo>
                    <a:pt x="1215" y="6025"/>
                    <a:pt x="346" y="5167"/>
                    <a:pt x="346" y="4096"/>
                  </a:cubicBezTo>
                  <a:cubicBezTo>
                    <a:pt x="346" y="3024"/>
                    <a:pt x="1215" y="2155"/>
                    <a:pt x="2286" y="2155"/>
                  </a:cubicBezTo>
                  <a:lnTo>
                    <a:pt x="2298" y="2155"/>
                  </a:lnTo>
                  <a:cubicBezTo>
                    <a:pt x="2370" y="2155"/>
                    <a:pt x="2441" y="2107"/>
                    <a:pt x="2465" y="2036"/>
                  </a:cubicBezTo>
                  <a:cubicBezTo>
                    <a:pt x="2608" y="1548"/>
                    <a:pt x="2905" y="1119"/>
                    <a:pt x="3310" y="822"/>
                  </a:cubicBezTo>
                  <a:cubicBezTo>
                    <a:pt x="3727" y="500"/>
                    <a:pt x="4227" y="321"/>
                    <a:pt x="4751" y="321"/>
                  </a:cubicBezTo>
                  <a:cubicBezTo>
                    <a:pt x="5584" y="321"/>
                    <a:pt x="6346" y="738"/>
                    <a:pt x="6775" y="1453"/>
                  </a:cubicBezTo>
                  <a:cubicBezTo>
                    <a:pt x="6811" y="1516"/>
                    <a:pt x="6861" y="1545"/>
                    <a:pt x="6914" y="1545"/>
                  </a:cubicBezTo>
                  <a:cubicBezTo>
                    <a:pt x="6931" y="1545"/>
                    <a:pt x="6948" y="1542"/>
                    <a:pt x="6965" y="1536"/>
                  </a:cubicBezTo>
                  <a:cubicBezTo>
                    <a:pt x="7168" y="1476"/>
                    <a:pt x="7370" y="1429"/>
                    <a:pt x="7585" y="1429"/>
                  </a:cubicBezTo>
                  <a:cubicBezTo>
                    <a:pt x="8430" y="1429"/>
                    <a:pt x="9168" y="1976"/>
                    <a:pt x="9430" y="2786"/>
                  </a:cubicBezTo>
                  <a:cubicBezTo>
                    <a:pt x="9452" y="2851"/>
                    <a:pt x="9513" y="2907"/>
                    <a:pt x="9587" y="2907"/>
                  </a:cubicBezTo>
                  <a:cubicBezTo>
                    <a:pt x="9594" y="2907"/>
                    <a:pt x="9601" y="2906"/>
                    <a:pt x="9609" y="2905"/>
                  </a:cubicBezTo>
                  <a:cubicBezTo>
                    <a:pt x="9668" y="2905"/>
                    <a:pt x="9728" y="2881"/>
                    <a:pt x="9763" y="2881"/>
                  </a:cubicBezTo>
                  <a:cubicBezTo>
                    <a:pt x="10633" y="2881"/>
                    <a:pt x="11335" y="3584"/>
                    <a:pt x="11335" y="4453"/>
                  </a:cubicBezTo>
                  <a:cubicBezTo>
                    <a:pt x="11335" y="5310"/>
                    <a:pt x="10633" y="6013"/>
                    <a:pt x="9763" y="6013"/>
                  </a:cubicBezTo>
                  <a:lnTo>
                    <a:pt x="8573" y="6013"/>
                  </a:lnTo>
                  <a:cubicBezTo>
                    <a:pt x="8489" y="6013"/>
                    <a:pt x="8394" y="6084"/>
                    <a:pt x="8394" y="6191"/>
                  </a:cubicBezTo>
                  <a:cubicBezTo>
                    <a:pt x="8394" y="6298"/>
                    <a:pt x="8478" y="6370"/>
                    <a:pt x="8573" y="6370"/>
                  </a:cubicBezTo>
                  <a:lnTo>
                    <a:pt x="9763" y="6370"/>
                  </a:lnTo>
                  <a:cubicBezTo>
                    <a:pt x="10823" y="6370"/>
                    <a:pt x="11668" y="5501"/>
                    <a:pt x="11668" y="4465"/>
                  </a:cubicBezTo>
                  <a:cubicBezTo>
                    <a:pt x="11668" y="3417"/>
                    <a:pt x="10859" y="2560"/>
                    <a:pt x="9811" y="2560"/>
                  </a:cubicBezTo>
                  <a:lnTo>
                    <a:pt x="9740" y="2560"/>
                  </a:lnTo>
                  <a:cubicBezTo>
                    <a:pt x="9585" y="2155"/>
                    <a:pt x="9323" y="1798"/>
                    <a:pt x="8966" y="1548"/>
                  </a:cubicBezTo>
                  <a:cubicBezTo>
                    <a:pt x="8561" y="1250"/>
                    <a:pt x="8097" y="1095"/>
                    <a:pt x="7608" y="1095"/>
                  </a:cubicBezTo>
                  <a:cubicBezTo>
                    <a:pt x="7418" y="1095"/>
                    <a:pt x="7204" y="1131"/>
                    <a:pt x="7013" y="1179"/>
                  </a:cubicBezTo>
                  <a:cubicBezTo>
                    <a:pt x="6513" y="429"/>
                    <a:pt x="5680" y="0"/>
                    <a:pt x="4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1" name="Google Shape;9961;p78"/>
            <p:cNvSpPr/>
            <p:nvPr/>
          </p:nvSpPr>
          <p:spPr>
            <a:xfrm>
              <a:off x="6761668" y="2549194"/>
              <a:ext cx="139850" cy="186064"/>
            </a:xfrm>
            <a:custGeom>
              <a:avLst/>
              <a:gdLst/>
              <a:ahLst/>
              <a:cxnLst/>
              <a:rect l="l" t="t" r="r" b="b"/>
              <a:pathLst>
                <a:path w="4394" h="5846" extrusionOk="0">
                  <a:moveTo>
                    <a:pt x="2584" y="357"/>
                  </a:moveTo>
                  <a:lnTo>
                    <a:pt x="2584" y="1476"/>
                  </a:lnTo>
                  <a:cubicBezTo>
                    <a:pt x="2584" y="1667"/>
                    <a:pt x="2751" y="1834"/>
                    <a:pt x="2941" y="1834"/>
                  </a:cubicBezTo>
                  <a:lnTo>
                    <a:pt x="3501" y="1834"/>
                  </a:lnTo>
                  <a:cubicBezTo>
                    <a:pt x="3584" y="1834"/>
                    <a:pt x="3679" y="1750"/>
                    <a:pt x="3679" y="1655"/>
                  </a:cubicBezTo>
                  <a:cubicBezTo>
                    <a:pt x="3679" y="1548"/>
                    <a:pt x="3596" y="1476"/>
                    <a:pt x="3501" y="1476"/>
                  </a:cubicBezTo>
                  <a:lnTo>
                    <a:pt x="2941" y="1476"/>
                  </a:lnTo>
                  <a:cubicBezTo>
                    <a:pt x="2941" y="1476"/>
                    <a:pt x="2929" y="1476"/>
                    <a:pt x="2929" y="1453"/>
                  </a:cubicBezTo>
                  <a:lnTo>
                    <a:pt x="2929" y="393"/>
                  </a:lnTo>
                  <a:lnTo>
                    <a:pt x="4001" y="1465"/>
                  </a:lnTo>
                  <a:cubicBezTo>
                    <a:pt x="4037" y="1500"/>
                    <a:pt x="4060" y="1560"/>
                    <a:pt x="4060" y="1607"/>
                  </a:cubicBezTo>
                  <a:lnTo>
                    <a:pt x="4060" y="5501"/>
                  </a:lnTo>
                  <a:lnTo>
                    <a:pt x="4049" y="5501"/>
                  </a:lnTo>
                  <a:lnTo>
                    <a:pt x="369" y="5525"/>
                  </a:lnTo>
                  <a:cubicBezTo>
                    <a:pt x="369" y="5525"/>
                    <a:pt x="358" y="5525"/>
                    <a:pt x="358" y="5501"/>
                  </a:cubicBezTo>
                  <a:lnTo>
                    <a:pt x="358" y="369"/>
                  </a:lnTo>
                  <a:cubicBezTo>
                    <a:pt x="358" y="369"/>
                    <a:pt x="358" y="357"/>
                    <a:pt x="369" y="357"/>
                  </a:cubicBezTo>
                  <a:close/>
                  <a:moveTo>
                    <a:pt x="358" y="0"/>
                  </a:moveTo>
                  <a:cubicBezTo>
                    <a:pt x="167" y="0"/>
                    <a:pt x="0" y="167"/>
                    <a:pt x="0" y="357"/>
                  </a:cubicBezTo>
                  <a:lnTo>
                    <a:pt x="0" y="5489"/>
                  </a:lnTo>
                  <a:cubicBezTo>
                    <a:pt x="0" y="5679"/>
                    <a:pt x="155" y="5846"/>
                    <a:pt x="358" y="5846"/>
                  </a:cubicBezTo>
                  <a:lnTo>
                    <a:pt x="4013" y="5846"/>
                  </a:lnTo>
                  <a:cubicBezTo>
                    <a:pt x="4203" y="5846"/>
                    <a:pt x="4370" y="5679"/>
                    <a:pt x="4370" y="5489"/>
                  </a:cubicBezTo>
                  <a:lnTo>
                    <a:pt x="4370" y="1607"/>
                  </a:lnTo>
                  <a:cubicBezTo>
                    <a:pt x="4394" y="1476"/>
                    <a:pt x="4334" y="1334"/>
                    <a:pt x="4227" y="1238"/>
                  </a:cubicBezTo>
                  <a:lnTo>
                    <a:pt x="3156" y="167"/>
                  </a:lnTo>
                  <a:cubicBezTo>
                    <a:pt x="3048" y="60"/>
                    <a:pt x="2917" y="0"/>
                    <a:pt x="2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2" name="Google Shape;9962;p78"/>
            <p:cNvSpPr/>
            <p:nvPr/>
          </p:nvSpPr>
          <p:spPr>
            <a:xfrm>
              <a:off x="6802216" y="2625357"/>
              <a:ext cx="58754" cy="75431"/>
            </a:xfrm>
            <a:custGeom>
              <a:avLst/>
              <a:gdLst/>
              <a:ahLst/>
              <a:cxnLst/>
              <a:rect l="l" t="t" r="r" b="b"/>
              <a:pathLst>
                <a:path w="1846" h="2370" extrusionOk="0">
                  <a:moveTo>
                    <a:pt x="929" y="0"/>
                  </a:moveTo>
                  <a:cubicBezTo>
                    <a:pt x="881" y="0"/>
                    <a:pt x="822" y="36"/>
                    <a:pt x="786" y="60"/>
                  </a:cubicBezTo>
                  <a:lnTo>
                    <a:pt x="60" y="988"/>
                  </a:lnTo>
                  <a:cubicBezTo>
                    <a:pt x="0" y="1060"/>
                    <a:pt x="12" y="1167"/>
                    <a:pt x="96" y="1227"/>
                  </a:cubicBezTo>
                  <a:cubicBezTo>
                    <a:pt x="123" y="1250"/>
                    <a:pt x="157" y="1260"/>
                    <a:pt x="190" y="1260"/>
                  </a:cubicBezTo>
                  <a:cubicBezTo>
                    <a:pt x="243" y="1260"/>
                    <a:pt x="297" y="1234"/>
                    <a:pt x="334" y="1191"/>
                  </a:cubicBezTo>
                  <a:lnTo>
                    <a:pt x="762" y="655"/>
                  </a:lnTo>
                  <a:lnTo>
                    <a:pt x="762" y="2191"/>
                  </a:lnTo>
                  <a:cubicBezTo>
                    <a:pt x="762" y="2274"/>
                    <a:pt x="834" y="2370"/>
                    <a:pt x="941" y="2370"/>
                  </a:cubicBezTo>
                  <a:cubicBezTo>
                    <a:pt x="1024" y="2370"/>
                    <a:pt x="1120" y="2298"/>
                    <a:pt x="1120" y="2191"/>
                  </a:cubicBezTo>
                  <a:lnTo>
                    <a:pt x="1120" y="655"/>
                  </a:lnTo>
                  <a:lnTo>
                    <a:pt x="1548" y="1191"/>
                  </a:lnTo>
                  <a:cubicBezTo>
                    <a:pt x="1584" y="1238"/>
                    <a:pt x="1643" y="1250"/>
                    <a:pt x="1691" y="1250"/>
                  </a:cubicBezTo>
                  <a:cubicBezTo>
                    <a:pt x="1727" y="1250"/>
                    <a:pt x="1762" y="1238"/>
                    <a:pt x="1786" y="1203"/>
                  </a:cubicBezTo>
                  <a:cubicBezTo>
                    <a:pt x="1834" y="1167"/>
                    <a:pt x="1846" y="1060"/>
                    <a:pt x="1786" y="988"/>
                  </a:cubicBezTo>
                  <a:lnTo>
                    <a:pt x="1060" y="60"/>
                  </a:lnTo>
                  <a:cubicBezTo>
                    <a:pt x="1036" y="12"/>
                    <a:pt x="989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3" name="Google Shape;9963;p78"/>
            <p:cNvSpPr/>
            <p:nvPr/>
          </p:nvSpPr>
          <p:spPr>
            <a:xfrm>
              <a:off x="6802216" y="2480828"/>
              <a:ext cx="47009" cy="33132"/>
            </a:xfrm>
            <a:custGeom>
              <a:avLst/>
              <a:gdLst/>
              <a:ahLst/>
              <a:cxnLst/>
              <a:rect l="l" t="t" r="r" b="b"/>
              <a:pathLst>
                <a:path w="1477" h="1041" extrusionOk="0">
                  <a:moveTo>
                    <a:pt x="193" y="0"/>
                  </a:moveTo>
                  <a:cubicBezTo>
                    <a:pt x="119" y="0"/>
                    <a:pt x="45" y="64"/>
                    <a:pt x="24" y="136"/>
                  </a:cubicBezTo>
                  <a:cubicBezTo>
                    <a:pt x="0" y="231"/>
                    <a:pt x="60" y="314"/>
                    <a:pt x="155" y="338"/>
                  </a:cubicBezTo>
                  <a:cubicBezTo>
                    <a:pt x="560" y="422"/>
                    <a:pt x="917" y="636"/>
                    <a:pt x="1155" y="969"/>
                  </a:cubicBezTo>
                  <a:cubicBezTo>
                    <a:pt x="1179" y="1017"/>
                    <a:pt x="1239" y="1041"/>
                    <a:pt x="1286" y="1041"/>
                  </a:cubicBezTo>
                  <a:cubicBezTo>
                    <a:pt x="1310" y="1041"/>
                    <a:pt x="1358" y="1029"/>
                    <a:pt x="1393" y="1017"/>
                  </a:cubicBezTo>
                  <a:cubicBezTo>
                    <a:pt x="1465" y="946"/>
                    <a:pt x="1477" y="838"/>
                    <a:pt x="1429" y="767"/>
                  </a:cubicBezTo>
                  <a:cubicBezTo>
                    <a:pt x="1131" y="374"/>
                    <a:pt x="703" y="88"/>
                    <a:pt x="227" y="5"/>
                  </a:cubicBezTo>
                  <a:cubicBezTo>
                    <a:pt x="216" y="2"/>
                    <a:pt x="204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4" name="Google Shape;9964;p78"/>
            <p:cNvSpPr/>
            <p:nvPr/>
          </p:nvSpPr>
          <p:spPr>
            <a:xfrm>
              <a:off x="6895439" y="2517112"/>
              <a:ext cx="36793" cy="32114"/>
            </a:xfrm>
            <a:custGeom>
              <a:avLst/>
              <a:gdLst/>
              <a:ahLst/>
              <a:cxnLst/>
              <a:rect l="l" t="t" r="r" b="b"/>
              <a:pathLst>
                <a:path w="1156" h="1009" extrusionOk="0">
                  <a:moveTo>
                    <a:pt x="206" y="1"/>
                  </a:moveTo>
                  <a:cubicBezTo>
                    <a:pt x="131" y="1"/>
                    <a:pt x="65" y="39"/>
                    <a:pt x="36" y="115"/>
                  </a:cubicBezTo>
                  <a:cubicBezTo>
                    <a:pt x="0" y="198"/>
                    <a:pt x="48" y="306"/>
                    <a:pt x="143" y="341"/>
                  </a:cubicBezTo>
                  <a:cubicBezTo>
                    <a:pt x="429" y="437"/>
                    <a:pt x="667" y="639"/>
                    <a:pt x="810" y="913"/>
                  </a:cubicBezTo>
                  <a:cubicBezTo>
                    <a:pt x="846" y="972"/>
                    <a:pt x="893" y="1008"/>
                    <a:pt x="965" y="1008"/>
                  </a:cubicBezTo>
                  <a:cubicBezTo>
                    <a:pt x="989" y="1008"/>
                    <a:pt x="1024" y="1008"/>
                    <a:pt x="1036" y="996"/>
                  </a:cubicBezTo>
                  <a:cubicBezTo>
                    <a:pt x="1108" y="937"/>
                    <a:pt x="1155" y="829"/>
                    <a:pt x="1108" y="734"/>
                  </a:cubicBezTo>
                  <a:cubicBezTo>
                    <a:pt x="929" y="401"/>
                    <a:pt x="619" y="127"/>
                    <a:pt x="262" y="8"/>
                  </a:cubicBezTo>
                  <a:cubicBezTo>
                    <a:pt x="243" y="3"/>
                    <a:pt x="224" y="1"/>
                    <a:pt x="2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65" name="Google Shape;9965;p78"/>
          <p:cNvGrpSpPr/>
          <p:nvPr/>
        </p:nvGrpSpPr>
        <p:grpSpPr>
          <a:xfrm>
            <a:off x="7185010" y="2987212"/>
            <a:ext cx="347132" cy="483056"/>
            <a:chOff x="5388757" y="2414659"/>
            <a:chExt cx="260349" cy="362292"/>
          </a:xfrm>
          <a:solidFill>
            <a:schemeClr val="tx1"/>
          </a:solidFill>
        </p:grpSpPr>
        <p:sp>
          <p:nvSpPr>
            <p:cNvPr id="9966" name="Google Shape;9966;p78"/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7" name="Google Shape;9967;p78"/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8" name="Google Shape;9968;p78"/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69" name="Google Shape;9969;p78"/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0" name="Google Shape;9970;p78"/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1" name="Google Shape;9971;p78"/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2" name="Google Shape;9972;p78"/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3" name="Google Shape;9973;p78"/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4" name="Google Shape;9974;p78"/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5" name="Google Shape;9975;p78"/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6" name="Google Shape;9976;p78"/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7" name="Google Shape;9977;p78"/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8" name="Google Shape;9978;p78"/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79" name="Google Shape;9979;p78"/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0" name="Google Shape;9980;p78"/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1" name="Google Shape;9981;p78"/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2" name="Google Shape;9982;p78"/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3" name="Google Shape;9983;p78"/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4" name="Google Shape;9984;p78"/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5" name="Google Shape;9985;p78"/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86" name="Google Shape;9986;p78"/>
          <p:cNvGrpSpPr/>
          <p:nvPr/>
        </p:nvGrpSpPr>
        <p:grpSpPr>
          <a:xfrm>
            <a:off x="4756189" y="3642010"/>
            <a:ext cx="464384" cy="453775"/>
            <a:chOff x="3567142" y="2905757"/>
            <a:chExt cx="348288" cy="340331"/>
          </a:xfrm>
          <a:solidFill>
            <a:schemeClr val="tx1"/>
          </a:solidFill>
        </p:grpSpPr>
        <p:sp>
          <p:nvSpPr>
            <p:cNvPr id="9987" name="Google Shape;9987;p78"/>
            <p:cNvSpPr/>
            <p:nvPr/>
          </p:nvSpPr>
          <p:spPr>
            <a:xfrm>
              <a:off x="3567142" y="2905757"/>
              <a:ext cx="348288" cy="340331"/>
            </a:xfrm>
            <a:custGeom>
              <a:avLst/>
              <a:gdLst/>
              <a:ahLst/>
              <a:cxnLst/>
              <a:rect l="l" t="t" r="r" b="b"/>
              <a:pathLst>
                <a:path w="10943" h="10693" extrusionOk="0">
                  <a:moveTo>
                    <a:pt x="2799" y="608"/>
                  </a:moveTo>
                  <a:lnTo>
                    <a:pt x="6811" y="620"/>
                  </a:lnTo>
                  <a:cubicBezTo>
                    <a:pt x="7013" y="620"/>
                    <a:pt x="7156" y="763"/>
                    <a:pt x="7204" y="941"/>
                  </a:cubicBezTo>
                  <a:cubicBezTo>
                    <a:pt x="7204" y="965"/>
                    <a:pt x="7216" y="1001"/>
                    <a:pt x="7216" y="1013"/>
                  </a:cubicBezTo>
                  <a:lnTo>
                    <a:pt x="7216" y="1715"/>
                  </a:lnTo>
                  <a:lnTo>
                    <a:pt x="3144" y="1703"/>
                  </a:lnTo>
                  <a:lnTo>
                    <a:pt x="3144" y="1596"/>
                  </a:lnTo>
                  <a:cubicBezTo>
                    <a:pt x="3144" y="1215"/>
                    <a:pt x="3001" y="882"/>
                    <a:pt x="2799" y="608"/>
                  </a:cubicBezTo>
                  <a:close/>
                  <a:moveTo>
                    <a:pt x="1560" y="346"/>
                  </a:moveTo>
                  <a:cubicBezTo>
                    <a:pt x="2251" y="346"/>
                    <a:pt x="2811" y="906"/>
                    <a:pt x="2811" y="1596"/>
                  </a:cubicBezTo>
                  <a:cubicBezTo>
                    <a:pt x="2811" y="2275"/>
                    <a:pt x="2263" y="2846"/>
                    <a:pt x="1560" y="2846"/>
                  </a:cubicBezTo>
                  <a:cubicBezTo>
                    <a:pt x="882" y="2846"/>
                    <a:pt x="310" y="2275"/>
                    <a:pt x="310" y="1596"/>
                  </a:cubicBezTo>
                  <a:cubicBezTo>
                    <a:pt x="310" y="906"/>
                    <a:pt x="882" y="346"/>
                    <a:pt x="1560" y="346"/>
                  </a:cubicBezTo>
                  <a:close/>
                  <a:moveTo>
                    <a:pt x="1799" y="9252"/>
                  </a:moveTo>
                  <a:lnTo>
                    <a:pt x="7168" y="9288"/>
                  </a:lnTo>
                  <a:lnTo>
                    <a:pt x="7168" y="9990"/>
                  </a:lnTo>
                  <a:cubicBezTo>
                    <a:pt x="7168" y="10014"/>
                    <a:pt x="7168" y="10050"/>
                    <a:pt x="7156" y="10062"/>
                  </a:cubicBezTo>
                  <a:cubicBezTo>
                    <a:pt x="7109" y="10240"/>
                    <a:pt x="6966" y="10371"/>
                    <a:pt x="6775" y="10371"/>
                  </a:cubicBezTo>
                  <a:lnTo>
                    <a:pt x="2191" y="10359"/>
                  </a:lnTo>
                  <a:cubicBezTo>
                    <a:pt x="1965" y="10359"/>
                    <a:pt x="1799" y="10181"/>
                    <a:pt x="1799" y="9954"/>
                  </a:cubicBezTo>
                  <a:lnTo>
                    <a:pt x="1799" y="9252"/>
                  </a:lnTo>
                  <a:close/>
                  <a:moveTo>
                    <a:pt x="1572" y="1"/>
                  </a:moveTo>
                  <a:cubicBezTo>
                    <a:pt x="715" y="1"/>
                    <a:pt x="1" y="703"/>
                    <a:pt x="1" y="1561"/>
                  </a:cubicBezTo>
                  <a:cubicBezTo>
                    <a:pt x="1" y="2418"/>
                    <a:pt x="667" y="3108"/>
                    <a:pt x="1501" y="3144"/>
                  </a:cubicBezTo>
                  <a:lnTo>
                    <a:pt x="1501" y="4644"/>
                  </a:lnTo>
                  <a:cubicBezTo>
                    <a:pt x="1501" y="4739"/>
                    <a:pt x="1572" y="4811"/>
                    <a:pt x="1668" y="4811"/>
                  </a:cubicBezTo>
                  <a:cubicBezTo>
                    <a:pt x="1751" y="4811"/>
                    <a:pt x="1834" y="4739"/>
                    <a:pt x="1834" y="4644"/>
                  </a:cubicBezTo>
                  <a:lnTo>
                    <a:pt x="1834" y="3132"/>
                  </a:lnTo>
                  <a:cubicBezTo>
                    <a:pt x="2441" y="3025"/>
                    <a:pt x="2918" y="2596"/>
                    <a:pt x="3096" y="2013"/>
                  </a:cubicBezTo>
                  <a:lnTo>
                    <a:pt x="7216" y="2025"/>
                  </a:lnTo>
                  <a:lnTo>
                    <a:pt x="7216" y="3323"/>
                  </a:lnTo>
                  <a:lnTo>
                    <a:pt x="4704" y="3311"/>
                  </a:lnTo>
                  <a:lnTo>
                    <a:pt x="4668" y="3311"/>
                  </a:lnTo>
                  <a:lnTo>
                    <a:pt x="4668" y="2751"/>
                  </a:lnTo>
                  <a:cubicBezTo>
                    <a:pt x="4668" y="2668"/>
                    <a:pt x="4597" y="2596"/>
                    <a:pt x="4513" y="2596"/>
                  </a:cubicBezTo>
                  <a:cubicBezTo>
                    <a:pt x="4418" y="2596"/>
                    <a:pt x="4346" y="2668"/>
                    <a:pt x="4346" y="2751"/>
                  </a:cubicBezTo>
                  <a:lnTo>
                    <a:pt x="4346" y="3668"/>
                  </a:lnTo>
                  <a:lnTo>
                    <a:pt x="4335" y="7276"/>
                  </a:lnTo>
                  <a:lnTo>
                    <a:pt x="4335" y="8204"/>
                  </a:lnTo>
                  <a:cubicBezTo>
                    <a:pt x="4335" y="8288"/>
                    <a:pt x="4406" y="8371"/>
                    <a:pt x="4489" y="8371"/>
                  </a:cubicBezTo>
                  <a:cubicBezTo>
                    <a:pt x="4585" y="8371"/>
                    <a:pt x="4656" y="8288"/>
                    <a:pt x="4656" y="8204"/>
                  </a:cubicBezTo>
                  <a:lnTo>
                    <a:pt x="4656" y="7633"/>
                  </a:lnTo>
                  <a:lnTo>
                    <a:pt x="4692" y="7633"/>
                  </a:lnTo>
                  <a:lnTo>
                    <a:pt x="7204" y="7657"/>
                  </a:lnTo>
                  <a:lnTo>
                    <a:pt x="7204" y="8966"/>
                  </a:lnTo>
                  <a:lnTo>
                    <a:pt x="1834" y="8930"/>
                  </a:lnTo>
                  <a:lnTo>
                    <a:pt x="1846" y="5335"/>
                  </a:lnTo>
                  <a:cubicBezTo>
                    <a:pt x="1846" y="5240"/>
                    <a:pt x="1775" y="5168"/>
                    <a:pt x="1679" y="5168"/>
                  </a:cubicBezTo>
                  <a:cubicBezTo>
                    <a:pt x="1596" y="5168"/>
                    <a:pt x="1513" y="5240"/>
                    <a:pt x="1513" y="5335"/>
                  </a:cubicBezTo>
                  <a:lnTo>
                    <a:pt x="1501" y="9097"/>
                  </a:lnTo>
                  <a:lnTo>
                    <a:pt x="1501" y="9954"/>
                  </a:lnTo>
                  <a:cubicBezTo>
                    <a:pt x="1501" y="10347"/>
                    <a:pt x="1810" y="10669"/>
                    <a:pt x="2215" y="10669"/>
                  </a:cubicBezTo>
                  <a:lnTo>
                    <a:pt x="6799" y="10693"/>
                  </a:lnTo>
                  <a:cubicBezTo>
                    <a:pt x="7168" y="10693"/>
                    <a:pt x="7466" y="10407"/>
                    <a:pt x="7514" y="10050"/>
                  </a:cubicBezTo>
                  <a:lnTo>
                    <a:pt x="7514" y="9978"/>
                  </a:lnTo>
                  <a:lnTo>
                    <a:pt x="7514" y="9109"/>
                  </a:lnTo>
                  <a:lnTo>
                    <a:pt x="7514" y="7633"/>
                  </a:lnTo>
                  <a:lnTo>
                    <a:pt x="8478" y="7633"/>
                  </a:lnTo>
                  <a:cubicBezTo>
                    <a:pt x="8573" y="7633"/>
                    <a:pt x="8645" y="7561"/>
                    <a:pt x="8645" y="7478"/>
                  </a:cubicBezTo>
                  <a:cubicBezTo>
                    <a:pt x="8645" y="7383"/>
                    <a:pt x="8573" y="7311"/>
                    <a:pt x="8478" y="7311"/>
                  </a:cubicBezTo>
                  <a:lnTo>
                    <a:pt x="4668" y="7299"/>
                  </a:lnTo>
                  <a:cubicBezTo>
                    <a:pt x="4656" y="7299"/>
                    <a:pt x="4644" y="7276"/>
                    <a:pt x="4644" y="7264"/>
                  </a:cubicBezTo>
                  <a:lnTo>
                    <a:pt x="4656" y="3644"/>
                  </a:lnTo>
                  <a:cubicBezTo>
                    <a:pt x="4656" y="3632"/>
                    <a:pt x="4668" y="3620"/>
                    <a:pt x="4692" y="3620"/>
                  </a:cubicBezTo>
                  <a:lnTo>
                    <a:pt x="10585" y="3644"/>
                  </a:lnTo>
                  <a:cubicBezTo>
                    <a:pt x="10597" y="3644"/>
                    <a:pt x="10609" y="3668"/>
                    <a:pt x="10609" y="3680"/>
                  </a:cubicBezTo>
                  <a:lnTo>
                    <a:pt x="10597" y="7299"/>
                  </a:lnTo>
                  <a:cubicBezTo>
                    <a:pt x="10597" y="7311"/>
                    <a:pt x="10585" y="7323"/>
                    <a:pt x="10562" y="7323"/>
                  </a:cubicBezTo>
                  <a:lnTo>
                    <a:pt x="9192" y="7323"/>
                  </a:lnTo>
                  <a:cubicBezTo>
                    <a:pt x="9109" y="7323"/>
                    <a:pt x="9038" y="7395"/>
                    <a:pt x="9038" y="7490"/>
                  </a:cubicBezTo>
                  <a:cubicBezTo>
                    <a:pt x="9038" y="7573"/>
                    <a:pt x="9109" y="7657"/>
                    <a:pt x="9192" y="7657"/>
                  </a:cubicBezTo>
                  <a:lnTo>
                    <a:pt x="10562" y="7657"/>
                  </a:lnTo>
                  <a:cubicBezTo>
                    <a:pt x="10764" y="7657"/>
                    <a:pt x="10919" y="7490"/>
                    <a:pt x="10919" y="7299"/>
                  </a:cubicBezTo>
                  <a:lnTo>
                    <a:pt x="10943" y="3680"/>
                  </a:lnTo>
                  <a:cubicBezTo>
                    <a:pt x="10919" y="3513"/>
                    <a:pt x="10776" y="3346"/>
                    <a:pt x="10562" y="3346"/>
                  </a:cubicBezTo>
                  <a:lnTo>
                    <a:pt x="7514" y="3335"/>
                  </a:lnTo>
                  <a:lnTo>
                    <a:pt x="7514" y="1882"/>
                  </a:lnTo>
                  <a:lnTo>
                    <a:pt x="7514" y="1013"/>
                  </a:lnTo>
                  <a:lnTo>
                    <a:pt x="7514" y="941"/>
                  </a:lnTo>
                  <a:cubicBezTo>
                    <a:pt x="7490" y="584"/>
                    <a:pt x="7168" y="298"/>
                    <a:pt x="6799" y="298"/>
                  </a:cubicBezTo>
                  <a:lnTo>
                    <a:pt x="2501" y="287"/>
                  </a:lnTo>
                  <a:lnTo>
                    <a:pt x="2453" y="287"/>
                  </a:lnTo>
                  <a:cubicBezTo>
                    <a:pt x="2203" y="108"/>
                    <a:pt x="1906" y="1"/>
                    <a:pt x="1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8" name="Google Shape;9988;p78"/>
            <p:cNvSpPr/>
            <p:nvPr/>
          </p:nvSpPr>
          <p:spPr>
            <a:xfrm>
              <a:off x="3819534" y="3034977"/>
              <a:ext cx="73903" cy="48919"/>
            </a:xfrm>
            <a:custGeom>
              <a:avLst/>
              <a:gdLst/>
              <a:ahLst/>
              <a:cxnLst/>
              <a:rect l="l" t="t" r="r" b="b"/>
              <a:pathLst>
                <a:path w="2322" h="1537" extrusionOk="0">
                  <a:moveTo>
                    <a:pt x="1560" y="322"/>
                  </a:moveTo>
                  <a:cubicBezTo>
                    <a:pt x="1798" y="334"/>
                    <a:pt x="2001" y="525"/>
                    <a:pt x="2001" y="763"/>
                  </a:cubicBezTo>
                  <a:cubicBezTo>
                    <a:pt x="2001" y="1001"/>
                    <a:pt x="1798" y="1191"/>
                    <a:pt x="1548" y="1191"/>
                  </a:cubicBezTo>
                  <a:cubicBezTo>
                    <a:pt x="1310" y="1191"/>
                    <a:pt x="1119" y="1001"/>
                    <a:pt x="1119" y="751"/>
                  </a:cubicBezTo>
                  <a:cubicBezTo>
                    <a:pt x="1119" y="513"/>
                    <a:pt x="1310" y="322"/>
                    <a:pt x="1560" y="322"/>
                  </a:cubicBezTo>
                  <a:close/>
                  <a:moveTo>
                    <a:pt x="774" y="334"/>
                  </a:moveTo>
                  <a:cubicBezTo>
                    <a:pt x="834" y="334"/>
                    <a:pt x="881" y="346"/>
                    <a:pt x="929" y="358"/>
                  </a:cubicBezTo>
                  <a:cubicBezTo>
                    <a:pt x="846" y="477"/>
                    <a:pt x="810" y="620"/>
                    <a:pt x="810" y="775"/>
                  </a:cubicBezTo>
                  <a:cubicBezTo>
                    <a:pt x="810" y="930"/>
                    <a:pt x="846" y="1072"/>
                    <a:pt x="929" y="1191"/>
                  </a:cubicBezTo>
                  <a:cubicBezTo>
                    <a:pt x="881" y="1215"/>
                    <a:pt x="822" y="1227"/>
                    <a:pt x="774" y="1227"/>
                  </a:cubicBezTo>
                  <a:cubicBezTo>
                    <a:pt x="524" y="1191"/>
                    <a:pt x="334" y="1001"/>
                    <a:pt x="334" y="763"/>
                  </a:cubicBezTo>
                  <a:cubicBezTo>
                    <a:pt x="334" y="525"/>
                    <a:pt x="524" y="334"/>
                    <a:pt x="774" y="334"/>
                  </a:cubicBezTo>
                  <a:close/>
                  <a:moveTo>
                    <a:pt x="762" y="1"/>
                  </a:moveTo>
                  <a:cubicBezTo>
                    <a:pt x="346" y="1"/>
                    <a:pt x="0" y="346"/>
                    <a:pt x="0" y="763"/>
                  </a:cubicBezTo>
                  <a:cubicBezTo>
                    <a:pt x="0" y="1180"/>
                    <a:pt x="346" y="1525"/>
                    <a:pt x="762" y="1525"/>
                  </a:cubicBezTo>
                  <a:cubicBezTo>
                    <a:pt x="905" y="1525"/>
                    <a:pt x="1048" y="1489"/>
                    <a:pt x="1167" y="1418"/>
                  </a:cubicBezTo>
                  <a:cubicBezTo>
                    <a:pt x="1286" y="1489"/>
                    <a:pt x="1417" y="1537"/>
                    <a:pt x="1560" y="1537"/>
                  </a:cubicBezTo>
                  <a:cubicBezTo>
                    <a:pt x="1977" y="1537"/>
                    <a:pt x="2322" y="1191"/>
                    <a:pt x="2322" y="775"/>
                  </a:cubicBezTo>
                  <a:cubicBezTo>
                    <a:pt x="2322" y="358"/>
                    <a:pt x="1977" y="13"/>
                    <a:pt x="1560" y="13"/>
                  </a:cubicBezTo>
                  <a:cubicBezTo>
                    <a:pt x="1417" y="13"/>
                    <a:pt x="1286" y="60"/>
                    <a:pt x="1167" y="120"/>
                  </a:cubicBezTo>
                  <a:cubicBezTo>
                    <a:pt x="1048" y="48"/>
                    <a:pt x="905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89" name="Google Shape;9989;p78"/>
            <p:cNvSpPr/>
            <p:nvPr/>
          </p:nvSpPr>
          <p:spPr>
            <a:xfrm>
              <a:off x="3728571" y="3036123"/>
              <a:ext cx="67506" cy="45895"/>
            </a:xfrm>
            <a:custGeom>
              <a:avLst/>
              <a:gdLst/>
              <a:ahLst/>
              <a:cxnLst/>
              <a:rect l="l" t="t" r="r" b="b"/>
              <a:pathLst>
                <a:path w="2121" h="1442" extrusionOk="0">
                  <a:moveTo>
                    <a:pt x="1739" y="310"/>
                  </a:moveTo>
                  <a:cubicBezTo>
                    <a:pt x="1763" y="310"/>
                    <a:pt x="1775" y="322"/>
                    <a:pt x="1775" y="346"/>
                  </a:cubicBezTo>
                  <a:lnTo>
                    <a:pt x="1775" y="1072"/>
                  </a:lnTo>
                  <a:cubicBezTo>
                    <a:pt x="1775" y="1084"/>
                    <a:pt x="1763" y="1096"/>
                    <a:pt x="1739" y="1096"/>
                  </a:cubicBezTo>
                  <a:lnTo>
                    <a:pt x="346" y="1096"/>
                  </a:lnTo>
                  <a:cubicBezTo>
                    <a:pt x="343" y="1103"/>
                    <a:pt x="338" y="1106"/>
                    <a:pt x="333" y="1106"/>
                  </a:cubicBezTo>
                  <a:cubicBezTo>
                    <a:pt x="322" y="1106"/>
                    <a:pt x="310" y="1089"/>
                    <a:pt x="310" y="1072"/>
                  </a:cubicBezTo>
                  <a:lnTo>
                    <a:pt x="310" y="346"/>
                  </a:lnTo>
                  <a:cubicBezTo>
                    <a:pt x="310" y="322"/>
                    <a:pt x="334" y="310"/>
                    <a:pt x="346" y="310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7"/>
                    <a:pt x="1" y="358"/>
                  </a:cubicBezTo>
                  <a:lnTo>
                    <a:pt x="1" y="1084"/>
                  </a:lnTo>
                  <a:cubicBezTo>
                    <a:pt x="1" y="1275"/>
                    <a:pt x="167" y="1441"/>
                    <a:pt x="358" y="1441"/>
                  </a:cubicBezTo>
                  <a:lnTo>
                    <a:pt x="1763" y="1441"/>
                  </a:lnTo>
                  <a:cubicBezTo>
                    <a:pt x="1953" y="1441"/>
                    <a:pt x="2120" y="1275"/>
                    <a:pt x="2120" y="1084"/>
                  </a:cubicBezTo>
                  <a:lnTo>
                    <a:pt x="2120" y="358"/>
                  </a:lnTo>
                  <a:cubicBezTo>
                    <a:pt x="2120" y="167"/>
                    <a:pt x="1953" y="1"/>
                    <a:pt x="1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0" name="Google Shape;9990;p78"/>
            <p:cNvSpPr/>
            <p:nvPr/>
          </p:nvSpPr>
          <p:spPr>
            <a:xfrm>
              <a:off x="3724783" y="3091439"/>
              <a:ext cx="170946" cy="30745"/>
            </a:xfrm>
            <a:custGeom>
              <a:avLst/>
              <a:gdLst/>
              <a:ahLst/>
              <a:cxnLst/>
              <a:rect l="l" t="t" r="r" b="b"/>
              <a:pathLst>
                <a:path w="5371" h="966" extrusionOk="0">
                  <a:moveTo>
                    <a:pt x="358" y="346"/>
                  </a:moveTo>
                  <a:lnTo>
                    <a:pt x="5013" y="358"/>
                  </a:lnTo>
                  <a:cubicBezTo>
                    <a:pt x="5037" y="358"/>
                    <a:pt x="5049" y="370"/>
                    <a:pt x="5049" y="394"/>
                  </a:cubicBezTo>
                  <a:lnTo>
                    <a:pt x="5049" y="632"/>
                  </a:lnTo>
                  <a:cubicBezTo>
                    <a:pt x="5049" y="644"/>
                    <a:pt x="5037" y="656"/>
                    <a:pt x="5013" y="656"/>
                  </a:cubicBezTo>
                  <a:lnTo>
                    <a:pt x="358" y="644"/>
                  </a:lnTo>
                  <a:cubicBezTo>
                    <a:pt x="346" y="644"/>
                    <a:pt x="334" y="632"/>
                    <a:pt x="334" y="608"/>
                  </a:cubicBezTo>
                  <a:lnTo>
                    <a:pt x="334" y="370"/>
                  </a:lnTo>
                  <a:cubicBezTo>
                    <a:pt x="334" y="358"/>
                    <a:pt x="346" y="346"/>
                    <a:pt x="358" y="346"/>
                  </a:cubicBezTo>
                  <a:close/>
                  <a:moveTo>
                    <a:pt x="358" y="1"/>
                  </a:moveTo>
                  <a:cubicBezTo>
                    <a:pt x="167" y="13"/>
                    <a:pt x="1" y="168"/>
                    <a:pt x="1" y="358"/>
                  </a:cubicBezTo>
                  <a:lnTo>
                    <a:pt x="1" y="596"/>
                  </a:lnTo>
                  <a:cubicBezTo>
                    <a:pt x="1" y="787"/>
                    <a:pt x="167" y="953"/>
                    <a:pt x="358" y="953"/>
                  </a:cubicBezTo>
                  <a:lnTo>
                    <a:pt x="5013" y="965"/>
                  </a:lnTo>
                  <a:cubicBezTo>
                    <a:pt x="5204" y="965"/>
                    <a:pt x="5370" y="810"/>
                    <a:pt x="5370" y="608"/>
                  </a:cubicBezTo>
                  <a:lnTo>
                    <a:pt x="5370" y="370"/>
                  </a:lnTo>
                  <a:cubicBezTo>
                    <a:pt x="5370" y="179"/>
                    <a:pt x="5204" y="13"/>
                    <a:pt x="5013" y="13"/>
                  </a:cubicBezTo>
                  <a:lnTo>
                    <a:pt x="35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1" name="Google Shape;9991;p78"/>
            <p:cNvSpPr/>
            <p:nvPr/>
          </p:nvSpPr>
          <p:spPr>
            <a:xfrm>
              <a:off x="3597092" y="2940799"/>
              <a:ext cx="40580" cy="30936"/>
            </a:xfrm>
            <a:custGeom>
              <a:avLst/>
              <a:gdLst/>
              <a:ahLst/>
              <a:cxnLst/>
              <a:rect l="l" t="t" r="r" b="b"/>
              <a:pathLst>
                <a:path w="1275" h="972" extrusionOk="0">
                  <a:moveTo>
                    <a:pt x="1100" y="1"/>
                  </a:moveTo>
                  <a:cubicBezTo>
                    <a:pt x="1055" y="1"/>
                    <a:pt x="1009" y="21"/>
                    <a:pt x="977" y="67"/>
                  </a:cubicBezTo>
                  <a:lnTo>
                    <a:pt x="500" y="567"/>
                  </a:lnTo>
                  <a:lnTo>
                    <a:pt x="298" y="305"/>
                  </a:lnTo>
                  <a:cubicBezTo>
                    <a:pt x="264" y="257"/>
                    <a:pt x="215" y="237"/>
                    <a:pt x="167" y="237"/>
                  </a:cubicBezTo>
                  <a:cubicBezTo>
                    <a:pt x="132" y="237"/>
                    <a:pt x="97" y="249"/>
                    <a:pt x="72" y="269"/>
                  </a:cubicBezTo>
                  <a:cubicBezTo>
                    <a:pt x="0" y="329"/>
                    <a:pt x="0" y="436"/>
                    <a:pt x="36" y="495"/>
                  </a:cubicBezTo>
                  <a:lnTo>
                    <a:pt x="369" y="912"/>
                  </a:lnTo>
                  <a:cubicBezTo>
                    <a:pt x="393" y="936"/>
                    <a:pt x="441" y="971"/>
                    <a:pt x="488" y="971"/>
                  </a:cubicBezTo>
                  <a:cubicBezTo>
                    <a:pt x="524" y="971"/>
                    <a:pt x="572" y="948"/>
                    <a:pt x="608" y="924"/>
                  </a:cubicBezTo>
                  <a:lnTo>
                    <a:pt x="1215" y="269"/>
                  </a:lnTo>
                  <a:cubicBezTo>
                    <a:pt x="1274" y="209"/>
                    <a:pt x="1274" y="102"/>
                    <a:pt x="1203" y="43"/>
                  </a:cubicBezTo>
                  <a:cubicBezTo>
                    <a:pt x="1176" y="16"/>
                    <a:pt x="1138" y="1"/>
                    <a:pt x="1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92" name="Google Shape;9992;p78"/>
          <p:cNvGrpSpPr/>
          <p:nvPr/>
        </p:nvGrpSpPr>
        <p:grpSpPr>
          <a:xfrm>
            <a:off x="1161253" y="2402096"/>
            <a:ext cx="443167" cy="466761"/>
            <a:chOff x="870939" y="1975821"/>
            <a:chExt cx="332375" cy="350071"/>
          </a:xfrm>
          <a:solidFill>
            <a:schemeClr val="tx1"/>
          </a:solidFill>
        </p:grpSpPr>
        <p:sp>
          <p:nvSpPr>
            <p:cNvPr id="9993" name="Google Shape;9993;p78"/>
            <p:cNvSpPr/>
            <p:nvPr/>
          </p:nvSpPr>
          <p:spPr>
            <a:xfrm>
              <a:off x="870939" y="1975821"/>
              <a:ext cx="332375" cy="350071"/>
            </a:xfrm>
            <a:custGeom>
              <a:avLst/>
              <a:gdLst/>
              <a:ahLst/>
              <a:cxnLst/>
              <a:rect l="l" t="t" r="r" b="b"/>
              <a:pathLst>
                <a:path w="10443" h="10999" extrusionOk="0">
                  <a:moveTo>
                    <a:pt x="8049" y="334"/>
                  </a:moveTo>
                  <a:lnTo>
                    <a:pt x="5728" y="3573"/>
                  </a:lnTo>
                  <a:lnTo>
                    <a:pt x="5406" y="3120"/>
                  </a:lnTo>
                  <a:lnTo>
                    <a:pt x="7395" y="334"/>
                  </a:lnTo>
                  <a:close/>
                  <a:moveTo>
                    <a:pt x="9109" y="334"/>
                  </a:moveTo>
                  <a:lnTo>
                    <a:pt x="6263" y="4311"/>
                  </a:lnTo>
                  <a:lnTo>
                    <a:pt x="5942" y="3847"/>
                  </a:lnTo>
                  <a:lnTo>
                    <a:pt x="8454" y="334"/>
                  </a:lnTo>
                  <a:close/>
                  <a:moveTo>
                    <a:pt x="3025" y="334"/>
                  </a:moveTo>
                  <a:lnTo>
                    <a:pt x="6025" y="4525"/>
                  </a:lnTo>
                  <a:cubicBezTo>
                    <a:pt x="5998" y="4533"/>
                    <a:pt x="5970" y="4537"/>
                    <a:pt x="5942" y="4537"/>
                  </a:cubicBezTo>
                  <a:cubicBezTo>
                    <a:pt x="5849" y="4537"/>
                    <a:pt x="5759" y="4494"/>
                    <a:pt x="5704" y="4430"/>
                  </a:cubicBezTo>
                  <a:cubicBezTo>
                    <a:pt x="5561" y="4287"/>
                    <a:pt x="5382" y="4228"/>
                    <a:pt x="5228" y="4228"/>
                  </a:cubicBezTo>
                  <a:lnTo>
                    <a:pt x="2430" y="334"/>
                  </a:lnTo>
                  <a:close/>
                  <a:moveTo>
                    <a:pt x="2025" y="334"/>
                  </a:moveTo>
                  <a:lnTo>
                    <a:pt x="4882" y="4323"/>
                  </a:lnTo>
                  <a:cubicBezTo>
                    <a:pt x="4823" y="4347"/>
                    <a:pt x="4775" y="4394"/>
                    <a:pt x="4728" y="4442"/>
                  </a:cubicBezTo>
                  <a:cubicBezTo>
                    <a:pt x="4667" y="4503"/>
                    <a:pt x="4569" y="4544"/>
                    <a:pt x="4474" y="4544"/>
                  </a:cubicBezTo>
                  <a:cubicBezTo>
                    <a:pt x="4438" y="4544"/>
                    <a:pt x="4403" y="4538"/>
                    <a:pt x="4370" y="4525"/>
                  </a:cubicBezTo>
                  <a:lnTo>
                    <a:pt x="1370" y="334"/>
                  </a:lnTo>
                  <a:close/>
                  <a:moveTo>
                    <a:pt x="965" y="334"/>
                  </a:moveTo>
                  <a:lnTo>
                    <a:pt x="3942" y="4490"/>
                  </a:lnTo>
                  <a:cubicBezTo>
                    <a:pt x="3775" y="4525"/>
                    <a:pt x="3632" y="4621"/>
                    <a:pt x="3525" y="4763"/>
                  </a:cubicBezTo>
                  <a:lnTo>
                    <a:pt x="358" y="334"/>
                  </a:lnTo>
                  <a:close/>
                  <a:moveTo>
                    <a:pt x="10062" y="334"/>
                  </a:moveTo>
                  <a:lnTo>
                    <a:pt x="6894" y="4763"/>
                  </a:lnTo>
                  <a:cubicBezTo>
                    <a:pt x="6799" y="4632"/>
                    <a:pt x="6668" y="4549"/>
                    <a:pt x="6513" y="4501"/>
                  </a:cubicBezTo>
                  <a:lnTo>
                    <a:pt x="9514" y="334"/>
                  </a:lnTo>
                  <a:close/>
                  <a:moveTo>
                    <a:pt x="5192" y="4582"/>
                  </a:moveTo>
                  <a:cubicBezTo>
                    <a:pt x="5284" y="4582"/>
                    <a:pt x="5376" y="4615"/>
                    <a:pt x="5442" y="4680"/>
                  </a:cubicBezTo>
                  <a:cubicBezTo>
                    <a:pt x="5577" y="4807"/>
                    <a:pt x="5744" y="4876"/>
                    <a:pt x="5917" y="4876"/>
                  </a:cubicBezTo>
                  <a:cubicBezTo>
                    <a:pt x="6004" y="4876"/>
                    <a:pt x="6093" y="4859"/>
                    <a:pt x="6180" y="4823"/>
                  </a:cubicBezTo>
                  <a:cubicBezTo>
                    <a:pt x="6216" y="4808"/>
                    <a:pt x="6254" y="4801"/>
                    <a:pt x="6293" y="4801"/>
                  </a:cubicBezTo>
                  <a:cubicBezTo>
                    <a:pt x="6436" y="4801"/>
                    <a:pt x="6586" y="4897"/>
                    <a:pt x="6633" y="5037"/>
                  </a:cubicBezTo>
                  <a:cubicBezTo>
                    <a:pt x="6633" y="5049"/>
                    <a:pt x="6644" y="5061"/>
                    <a:pt x="6644" y="5061"/>
                  </a:cubicBezTo>
                  <a:cubicBezTo>
                    <a:pt x="6728" y="5263"/>
                    <a:pt x="6859" y="5335"/>
                    <a:pt x="6859" y="5335"/>
                  </a:cubicBezTo>
                  <a:cubicBezTo>
                    <a:pt x="6990" y="5406"/>
                    <a:pt x="7133" y="5454"/>
                    <a:pt x="7264" y="5466"/>
                  </a:cubicBezTo>
                  <a:cubicBezTo>
                    <a:pt x="7454" y="5478"/>
                    <a:pt x="7621" y="5644"/>
                    <a:pt x="7609" y="5859"/>
                  </a:cubicBezTo>
                  <a:cubicBezTo>
                    <a:pt x="7585" y="6121"/>
                    <a:pt x="7740" y="6371"/>
                    <a:pt x="7978" y="6490"/>
                  </a:cubicBezTo>
                  <a:cubicBezTo>
                    <a:pt x="8157" y="6585"/>
                    <a:pt x="8228" y="6811"/>
                    <a:pt x="8145" y="6990"/>
                  </a:cubicBezTo>
                  <a:cubicBezTo>
                    <a:pt x="8026" y="7228"/>
                    <a:pt x="8049" y="7526"/>
                    <a:pt x="8216" y="7728"/>
                  </a:cubicBezTo>
                  <a:cubicBezTo>
                    <a:pt x="8335" y="7883"/>
                    <a:pt x="8323" y="8121"/>
                    <a:pt x="8157" y="8240"/>
                  </a:cubicBezTo>
                  <a:cubicBezTo>
                    <a:pt x="7942" y="8395"/>
                    <a:pt x="7859" y="8681"/>
                    <a:pt x="7930" y="8931"/>
                  </a:cubicBezTo>
                  <a:cubicBezTo>
                    <a:pt x="7978" y="9133"/>
                    <a:pt x="7871" y="9323"/>
                    <a:pt x="7680" y="9383"/>
                  </a:cubicBezTo>
                  <a:cubicBezTo>
                    <a:pt x="7430" y="9454"/>
                    <a:pt x="7228" y="9669"/>
                    <a:pt x="7192" y="9931"/>
                  </a:cubicBezTo>
                  <a:cubicBezTo>
                    <a:pt x="7160" y="10101"/>
                    <a:pt x="7004" y="10234"/>
                    <a:pt x="6835" y="10234"/>
                  </a:cubicBezTo>
                  <a:cubicBezTo>
                    <a:pt x="6815" y="10234"/>
                    <a:pt x="6795" y="10232"/>
                    <a:pt x="6775" y="10228"/>
                  </a:cubicBezTo>
                  <a:cubicBezTo>
                    <a:pt x="6735" y="10221"/>
                    <a:pt x="6695" y="10218"/>
                    <a:pt x="6656" y="10218"/>
                  </a:cubicBezTo>
                  <a:cubicBezTo>
                    <a:pt x="6427" y="10218"/>
                    <a:pt x="6217" y="10333"/>
                    <a:pt x="6085" y="10526"/>
                  </a:cubicBezTo>
                  <a:cubicBezTo>
                    <a:pt x="6016" y="10633"/>
                    <a:pt x="5904" y="10690"/>
                    <a:pt x="5786" y="10690"/>
                  </a:cubicBezTo>
                  <a:cubicBezTo>
                    <a:pt x="5718" y="10690"/>
                    <a:pt x="5649" y="10672"/>
                    <a:pt x="5585" y="10633"/>
                  </a:cubicBezTo>
                  <a:cubicBezTo>
                    <a:pt x="5454" y="10562"/>
                    <a:pt x="5347" y="10526"/>
                    <a:pt x="5204" y="10526"/>
                  </a:cubicBezTo>
                  <a:cubicBezTo>
                    <a:pt x="5073" y="10526"/>
                    <a:pt x="4954" y="10562"/>
                    <a:pt x="4835" y="10633"/>
                  </a:cubicBezTo>
                  <a:cubicBezTo>
                    <a:pt x="4774" y="10672"/>
                    <a:pt x="4708" y="10690"/>
                    <a:pt x="4642" y="10690"/>
                  </a:cubicBezTo>
                  <a:cubicBezTo>
                    <a:pt x="4524" y="10690"/>
                    <a:pt x="4406" y="10633"/>
                    <a:pt x="4323" y="10526"/>
                  </a:cubicBezTo>
                  <a:cubicBezTo>
                    <a:pt x="4201" y="10333"/>
                    <a:pt x="3983" y="10218"/>
                    <a:pt x="3760" y="10218"/>
                  </a:cubicBezTo>
                  <a:cubicBezTo>
                    <a:pt x="3721" y="10218"/>
                    <a:pt x="3682" y="10221"/>
                    <a:pt x="3644" y="10228"/>
                  </a:cubicBezTo>
                  <a:cubicBezTo>
                    <a:pt x="3624" y="10232"/>
                    <a:pt x="3604" y="10234"/>
                    <a:pt x="3585" y="10234"/>
                  </a:cubicBezTo>
                  <a:cubicBezTo>
                    <a:pt x="3416" y="10234"/>
                    <a:pt x="3259" y="10101"/>
                    <a:pt x="3227" y="9931"/>
                  </a:cubicBezTo>
                  <a:cubicBezTo>
                    <a:pt x="3180" y="9669"/>
                    <a:pt x="2989" y="9454"/>
                    <a:pt x="2739" y="9383"/>
                  </a:cubicBezTo>
                  <a:cubicBezTo>
                    <a:pt x="2537" y="9323"/>
                    <a:pt x="2418" y="9133"/>
                    <a:pt x="2477" y="8931"/>
                  </a:cubicBezTo>
                  <a:cubicBezTo>
                    <a:pt x="2561" y="8681"/>
                    <a:pt x="2465" y="8395"/>
                    <a:pt x="2263" y="8240"/>
                  </a:cubicBezTo>
                  <a:cubicBezTo>
                    <a:pt x="2108" y="8121"/>
                    <a:pt x="2084" y="7883"/>
                    <a:pt x="2203" y="7728"/>
                  </a:cubicBezTo>
                  <a:cubicBezTo>
                    <a:pt x="2358" y="7526"/>
                    <a:pt x="2394" y="7228"/>
                    <a:pt x="2275" y="6990"/>
                  </a:cubicBezTo>
                  <a:cubicBezTo>
                    <a:pt x="2180" y="6811"/>
                    <a:pt x="2263" y="6585"/>
                    <a:pt x="2442" y="6490"/>
                  </a:cubicBezTo>
                  <a:cubicBezTo>
                    <a:pt x="2680" y="6371"/>
                    <a:pt x="2823" y="6121"/>
                    <a:pt x="2811" y="5859"/>
                  </a:cubicBezTo>
                  <a:cubicBezTo>
                    <a:pt x="2799" y="5656"/>
                    <a:pt x="2953" y="5478"/>
                    <a:pt x="3156" y="5466"/>
                  </a:cubicBezTo>
                  <a:cubicBezTo>
                    <a:pt x="3358" y="5454"/>
                    <a:pt x="3549" y="5347"/>
                    <a:pt x="3668" y="5180"/>
                  </a:cubicBezTo>
                  <a:lnTo>
                    <a:pt x="3668" y="5168"/>
                  </a:lnTo>
                  <a:cubicBezTo>
                    <a:pt x="3704" y="5121"/>
                    <a:pt x="3727" y="5085"/>
                    <a:pt x="3751" y="5037"/>
                  </a:cubicBezTo>
                  <a:cubicBezTo>
                    <a:pt x="3807" y="4897"/>
                    <a:pt x="3945" y="4801"/>
                    <a:pt x="4087" y="4801"/>
                  </a:cubicBezTo>
                  <a:cubicBezTo>
                    <a:pt x="4126" y="4801"/>
                    <a:pt x="4165" y="4808"/>
                    <a:pt x="4204" y="4823"/>
                  </a:cubicBezTo>
                  <a:cubicBezTo>
                    <a:pt x="4287" y="4853"/>
                    <a:pt x="4372" y="4868"/>
                    <a:pt x="4456" y="4868"/>
                  </a:cubicBezTo>
                  <a:cubicBezTo>
                    <a:pt x="4633" y="4868"/>
                    <a:pt x="4804" y="4802"/>
                    <a:pt x="4942" y="4680"/>
                  </a:cubicBezTo>
                  <a:cubicBezTo>
                    <a:pt x="5007" y="4615"/>
                    <a:pt x="5100" y="4582"/>
                    <a:pt x="5192" y="4582"/>
                  </a:cubicBezTo>
                  <a:close/>
                  <a:moveTo>
                    <a:pt x="286" y="1"/>
                  </a:moveTo>
                  <a:cubicBezTo>
                    <a:pt x="179" y="1"/>
                    <a:pt x="84" y="60"/>
                    <a:pt x="48" y="156"/>
                  </a:cubicBezTo>
                  <a:cubicBezTo>
                    <a:pt x="1" y="239"/>
                    <a:pt x="1" y="346"/>
                    <a:pt x="60" y="441"/>
                  </a:cubicBezTo>
                  <a:lnTo>
                    <a:pt x="3358" y="5049"/>
                  </a:lnTo>
                  <a:cubicBezTo>
                    <a:pt x="3299" y="5097"/>
                    <a:pt x="3227" y="5121"/>
                    <a:pt x="3156" y="5121"/>
                  </a:cubicBezTo>
                  <a:cubicBezTo>
                    <a:pt x="2787" y="5144"/>
                    <a:pt x="2489" y="5466"/>
                    <a:pt x="2513" y="5835"/>
                  </a:cubicBezTo>
                  <a:cubicBezTo>
                    <a:pt x="2513" y="5990"/>
                    <a:pt x="2442" y="6121"/>
                    <a:pt x="2322" y="6180"/>
                  </a:cubicBezTo>
                  <a:cubicBezTo>
                    <a:pt x="1989" y="6359"/>
                    <a:pt x="1858" y="6764"/>
                    <a:pt x="2025" y="7109"/>
                  </a:cubicBezTo>
                  <a:cubicBezTo>
                    <a:pt x="2084" y="7240"/>
                    <a:pt x="2072" y="7383"/>
                    <a:pt x="1977" y="7490"/>
                  </a:cubicBezTo>
                  <a:cubicBezTo>
                    <a:pt x="1739" y="7788"/>
                    <a:pt x="1787" y="8216"/>
                    <a:pt x="2084" y="8454"/>
                  </a:cubicBezTo>
                  <a:cubicBezTo>
                    <a:pt x="2180" y="8550"/>
                    <a:pt x="2239" y="8692"/>
                    <a:pt x="2203" y="8835"/>
                  </a:cubicBezTo>
                  <a:cubicBezTo>
                    <a:pt x="2108" y="9193"/>
                    <a:pt x="2322" y="9574"/>
                    <a:pt x="2680" y="9669"/>
                  </a:cubicBezTo>
                  <a:cubicBezTo>
                    <a:pt x="2811" y="9704"/>
                    <a:pt x="2918" y="9812"/>
                    <a:pt x="2942" y="9966"/>
                  </a:cubicBezTo>
                  <a:cubicBezTo>
                    <a:pt x="2995" y="10299"/>
                    <a:pt x="3290" y="10535"/>
                    <a:pt x="3609" y="10535"/>
                  </a:cubicBezTo>
                  <a:cubicBezTo>
                    <a:pt x="3645" y="10535"/>
                    <a:pt x="3680" y="10532"/>
                    <a:pt x="3715" y="10526"/>
                  </a:cubicBezTo>
                  <a:cubicBezTo>
                    <a:pt x="3726" y="10525"/>
                    <a:pt x="3738" y="10525"/>
                    <a:pt x="3749" y="10525"/>
                  </a:cubicBezTo>
                  <a:cubicBezTo>
                    <a:pt x="3872" y="10525"/>
                    <a:pt x="4007" y="10584"/>
                    <a:pt x="4073" y="10693"/>
                  </a:cubicBezTo>
                  <a:cubicBezTo>
                    <a:pt x="4208" y="10889"/>
                    <a:pt x="4425" y="10999"/>
                    <a:pt x="4645" y="10999"/>
                  </a:cubicBezTo>
                  <a:cubicBezTo>
                    <a:pt x="4772" y="10999"/>
                    <a:pt x="4900" y="10962"/>
                    <a:pt x="5013" y="10883"/>
                  </a:cubicBezTo>
                  <a:cubicBezTo>
                    <a:pt x="5073" y="10847"/>
                    <a:pt x="5141" y="10830"/>
                    <a:pt x="5208" y="10830"/>
                  </a:cubicBezTo>
                  <a:cubicBezTo>
                    <a:pt x="5275" y="10830"/>
                    <a:pt x="5341" y="10847"/>
                    <a:pt x="5394" y="10883"/>
                  </a:cubicBezTo>
                  <a:cubicBezTo>
                    <a:pt x="5513" y="10955"/>
                    <a:pt x="5632" y="10990"/>
                    <a:pt x="5775" y="10990"/>
                  </a:cubicBezTo>
                  <a:cubicBezTo>
                    <a:pt x="5990" y="10990"/>
                    <a:pt x="6216" y="10883"/>
                    <a:pt x="6347" y="10681"/>
                  </a:cubicBezTo>
                  <a:cubicBezTo>
                    <a:pt x="6423" y="10572"/>
                    <a:pt x="6549" y="10513"/>
                    <a:pt x="6671" y="10513"/>
                  </a:cubicBezTo>
                  <a:cubicBezTo>
                    <a:pt x="6682" y="10513"/>
                    <a:pt x="6693" y="10513"/>
                    <a:pt x="6704" y="10514"/>
                  </a:cubicBezTo>
                  <a:cubicBezTo>
                    <a:pt x="6742" y="10520"/>
                    <a:pt x="6779" y="10523"/>
                    <a:pt x="6816" y="10523"/>
                  </a:cubicBezTo>
                  <a:cubicBezTo>
                    <a:pt x="7150" y="10523"/>
                    <a:pt x="7435" y="10286"/>
                    <a:pt x="7478" y="9943"/>
                  </a:cubicBezTo>
                  <a:cubicBezTo>
                    <a:pt x="7514" y="9812"/>
                    <a:pt x="7597" y="9693"/>
                    <a:pt x="7752" y="9645"/>
                  </a:cubicBezTo>
                  <a:cubicBezTo>
                    <a:pt x="8109" y="9550"/>
                    <a:pt x="8335" y="9169"/>
                    <a:pt x="8228" y="8812"/>
                  </a:cubicBezTo>
                  <a:cubicBezTo>
                    <a:pt x="8192" y="8681"/>
                    <a:pt x="8240" y="8538"/>
                    <a:pt x="8347" y="8442"/>
                  </a:cubicBezTo>
                  <a:cubicBezTo>
                    <a:pt x="8645" y="8204"/>
                    <a:pt x="8692" y="7776"/>
                    <a:pt x="8454" y="7478"/>
                  </a:cubicBezTo>
                  <a:cubicBezTo>
                    <a:pt x="8359" y="7371"/>
                    <a:pt x="8347" y="7204"/>
                    <a:pt x="8407" y="7085"/>
                  </a:cubicBezTo>
                  <a:cubicBezTo>
                    <a:pt x="8573" y="6764"/>
                    <a:pt x="8430" y="6347"/>
                    <a:pt x="8109" y="6168"/>
                  </a:cubicBezTo>
                  <a:cubicBezTo>
                    <a:pt x="7990" y="6109"/>
                    <a:pt x="7895" y="5978"/>
                    <a:pt x="7918" y="5823"/>
                  </a:cubicBezTo>
                  <a:cubicBezTo>
                    <a:pt x="7930" y="5454"/>
                    <a:pt x="7645" y="5121"/>
                    <a:pt x="7275" y="5109"/>
                  </a:cubicBezTo>
                  <a:cubicBezTo>
                    <a:pt x="7204" y="5109"/>
                    <a:pt x="7121" y="5085"/>
                    <a:pt x="7061" y="5037"/>
                  </a:cubicBezTo>
                  <a:lnTo>
                    <a:pt x="10371" y="418"/>
                  </a:lnTo>
                  <a:cubicBezTo>
                    <a:pt x="10431" y="358"/>
                    <a:pt x="10443" y="263"/>
                    <a:pt x="10407" y="156"/>
                  </a:cubicBezTo>
                  <a:cubicBezTo>
                    <a:pt x="10359" y="60"/>
                    <a:pt x="10264" y="1"/>
                    <a:pt x="10169" y="1"/>
                  </a:cubicBezTo>
                  <a:lnTo>
                    <a:pt x="7383" y="1"/>
                  </a:lnTo>
                  <a:cubicBezTo>
                    <a:pt x="7287" y="1"/>
                    <a:pt x="7216" y="49"/>
                    <a:pt x="7156" y="120"/>
                  </a:cubicBezTo>
                  <a:lnTo>
                    <a:pt x="5228" y="2835"/>
                  </a:lnTo>
                  <a:lnTo>
                    <a:pt x="3287" y="120"/>
                  </a:lnTo>
                  <a:cubicBezTo>
                    <a:pt x="3239" y="49"/>
                    <a:pt x="3156" y="1"/>
                    <a:pt x="30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4" name="Google Shape;9994;p78"/>
            <p:cNvSpPr/>
            <p:nvPr/>
          </p:nvSpPr>
          <p:spPr>
            <a:xfrm>
              <a:off x="955059" y="2135755"/>
              <a:ext cx="164134" cy="75877"/>
            </a:xfrm>
            <a:custGeom>
              <a:avLst/>
              <a:gdLst/>
              <a:ahLst/>
              <a:cxnLst/>
              <a:rect l="l" t="t" r="r" b="b"/>
              <a:pathLst>
                <a:path w="5157" h="2384" extrusionOk="0">
                  <a:moveTo>
                    <a:pt x="2573" y="0"/>
                  </a:moveTo>
                  <a:cubicBezTo>
                    <a:pt x="1954" y="0"/>
                    <a:pt x="1346" y="215"/>
                    <a:pt x="882" y="631"/>
                  </a:cubicBezTo>
                  <a:cubicBezTo>
                    <a:pt x="418" y="1036"/>
                    <a:pt x="108" y="1608"/>
                    <a:pt x="13" y="2203"/>
                  </a:cubicBezTo>
                  <a:cubicBezTo>
                    <a:pt x="1" y="2286"/>
                    <a:pt x="60" y="2358"/>
                    <a:pt x="156" y="2382"/>
                  </a:cubicBezTo>
                  <a:lnTo>
                    <a:pt x="180" y="2382"/>
                  </a:lnTo>
                  <a:cubicBezTo>
                    <a:pt x="251" y="2382"/>
                    <a:pt x="334" y="2322"/>
                    <a:pt x="346" y="2239"/>
                  </a:cubicBezTo>
                  <a:cubicBezTo>
                    <a:pt x="418" y="1703"/>
                    <a:pt x="703" y="1215"/>
                    <a:pt x="1108" y="870"/>
                  </a:cubicBezTo>
                  <a:cubicBezTo>
                    <a:pt x="1525" y="512"/>
                    <a:pt x="2037" y="322"/>
                    <a:pt x="2596" y="322"/>
                  </a:cubicBezTo>
                  <a:cubicBezTo>
                    <a:pt x="3144" y="322"/>
                    <a:pt x="3668" y="512"/>
                    <a:pt x="4085" y="870"/>
                  </a:cubicBezTo>
                  <a:cubicBezTo>
                    <a:pt x="4478" y="1227"/>
                    <a:pt x="4763" y="1727"/>
                    <a:pt x="4835" y="2239"/>
                  </a:cubicBezTo>
                  <a:cubicBezTo>
                    <a:pt x="4857" y="2326"/>
                    <a:pt x="4918" y="2383"/>
                    <a:pt x="4992" y="2383"/>
                  </a:cubicBezTo>
                  <a:cubicBezTo>
                    <a:pt x="4999" y="2383"/>
                    <a:pt x="5006" y="2383"/>
                    <a:pt x="5013" y="2382"/>
                  </a:cubicBezTo>
                  <a:cubicBezTo>
                    <a:pt x="5085" y="2382"/>
                    <a:pt x="5156" y="2286"/>
                    <a:pt x="5144" y="2203"/>
                  </a:cubicBezTo>
                  <a:cubicBezTo>
                    <a:pt x="5049" y="1584"/>
                    <a:pt x="4740" y="1036"/>
                    <a:pt x="4275" y="631"/>
                  </a:cubicBezTo>
                  <a:cubicBezTo>
                    <a:pt x="3799" y="238"/>
                    <a:pt x="3204" y="0"/>
                    <a:pt x="25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5" name="Google Shape;9995;p78"/>
            <p:cNvSpPr/>
            <p:nvPr/>
          </p:nvSpPr>
          <p:spPr>
            <a:xfrm>
              <a:off x="955059" y="2224999"/>
              <a:ext cx="164134" cy="75240"/>
            </a:xfrm>
            <a:custGeom>
              <a:avLst/>
              <a:gdLst/>
              <a:ahLst/>
              <a:cxnLst/>
              <a:rect l="l" t="t" r="r" b="b"/>
              <a:pathLst>
                <a:path w="5157" h="2364" extrusionOk="0">
                  <a:moveTo>
                    <a:pt x="193" y="1"/>
                  </a:moveTo>
                  <a:cubicBezTo>
                    <a:pt x="181" y="1"/>
                    <a:pt x="168" y="3"/>
                    <a:pt x="156" y="6"/>
                  </a:cubicBezTo>
                  <a:cubicBezTo>
                    <a:pt x="60" y="18"/>
                    <a:pt x="1" y="90"/>
                    <a:pt x="25" y="185"/>
                  </a:cubicBezTo>
                  <a:cubicBezTo>
                    <a:pt x="108" y="792"/>
                    <a:pt x="418" y="1340"/>
                    <a:pt x="882" y="1745"/>
                  </a:cubicBezTo>
                  <a:cubicBezTo>
                    <a:pt x="1358" y="2149"/>
                    <a:pt x="1954" y="2364"/>
                    <a:pt x="2585" y="2364"/>
                  </a:cubicBezTo>
                  <a:cubicBezTo>
                    <a:pt x="3204" y="2364"/>
                    <a:pt x="3811" y="2149"/>
                    <a:pt x="4275" y="1733"/>
                  </a:cubicBezTo>
                  <a:cubicBezTo>
                    <a:pt x="4740" y="1328"/>
                    <a:pt x="5049" y="756"/>
                    <a:pt x="5144" y="161"/>
                  </a:cubicBezTo>
                  <a:cubicBezTo>
                    <a:pt x="5156" y="90"/>
                    <a:pt x="5085" y="18"/>
                    <a:pt x="5002" y="6"/>
                  </a:cubicBezTo>
                  <a:cubicBezTo>
                    <a:pt x="4990" y="3"/>
                    <a:pt x="4980" y="2"/>
                    <a:pt x="4969" y="2"/>
                  </a:cubicBezTo>
                  <a:cubicBezTo>
                    <a:pt x="4900" y="2"/>
                    <a:pt x="4844" y="65"/>
                    <a:pt x="4823" y="137"/>
                  </a:cubicBezTo>
                  <a:cubicBezTo>
                    <a:pt x="4752" y="673"/>
                    <a:pt x="4466" y="1161"/>
                    <a:pt x="4073" y="1506"/>
                  </a:cubicBezTo>
                  <a:cubicBezTo>
                    <a:pt x="3656" y="1864"/>
                    <a:pt x="3132" y="2054"/>
                    <a:pt x="2585" y="2054"/>
                  </a:cubicBezTo>
                  <a:cubicBezTo>
                    <a:pt x="2025" y="2054"/>
                    <a:pt x="1513" y="1864"/>
                    <a:pt x="1096" y="1506"/>
                  </a:cubicBezTo>
                  <a:cubicBezTo>
                    <a:pt x="691" y="1149"/>
                    <a:pt x="406" y="673"/>
                    <a:pt x="334" y="137"/>
                  </a:cubicBezTo>
                  <a:cubicBezTo>
                    <a:pt x="324" y="56"/>
                    <a:pt x="262" y="1"/>
                    <a:pt x="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6" name="Google Shape;9996;p78"/>
            <p:cNvSpPr/>
            <p:nvPr/>
          </p:nvSpPr>
          <p:spPr>
            <a:xfrm>
              <a:off x="1021387" y="2183496"/>
              <a:ext cx="18969" cy="69766"/>
            </a:xfrm>
            <a:custGeom>
              <a:avLst/>
              <a:gdLst/>
              <a:ahLst/>
              <a:cxnLst/>
              <a:rect l="l" t="t" r="r" b="b"/>
              <a:pathLst>
                <a:path w="596" h="2192" extrusionOk="0">
                  <a:moveTo>
                    <a:pt x="453" y="1"/>
                  </a:moveTo>
                  <a:cubicBezTo>
                    <a:pt x="417" y="1"/>
                    <a:pt x="393" y="12"/>
                    <a:pt x="382" y="24"/>
                  </a:cubicBezTo>
                  <a:lnTo>
                    <a:pt x="60" y="322"/>
                  </a:lnTo>
                  <a:cubicBezTo>
                    <a:pt x="24" y="358"/>
                    <a:pt x="1" y="405"/>
                    <a:pt x="1" y="441"/>
                  </a:cubicBezTo>
                  <a:cubicBezTo>
                    <a:pt x="1" y="501"/>
                    <a:pt x="48" y="584"/>
                    <a:pt x="108" y="584"/>
                  </a:cubicBezTo>
                  <a:cubicBezTo>
                    <a:pt x="120" y="584"/>
                    <a:pt x="155" y="560"/>
                    <a:pt x="167" y="548"/>
                  </a:cubicBezTo>
                  <a:lnTo>
                    <a:pt x="274" y="417"/>
                  </a:lnTo>
                  <a:lnTo>
                    <a:pt x="274" y="2084"/>
                  </a:lnTo>
                  <a:cubicBezTo>
                    <a:pt x="274" y="2156"/>
                    <a:pt x="346" y="2191"/>
                    <a:pt x="429" y="2191"/>
                  </a:cubicBezTo>
                  <a:cubicBezTo>
                    <a:pt x="512" y="2191"/>
                    <a:pt x="596" y="2156"/>
                    <a:pt x="596" y="2084"/>
                  </a:cubicBezTo>
                  <a:lnTo>
                    <a:pt x="596" y="108"/>
                  </a:lnTo>
                  <a:cubicBezTo>
                    <a:pt x="596" y="48"/>
                    <a:pt x="524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9997" name="Google Shape;9997;p78"/>
          <p:cNvGrpSpPr/>
          <p:nvPr/>
        </p:nvGrpSpPr>
        <p:grpSpPr>
          <a:xfrm>
            <a:off x="10622805" y="2987722"/>
            <a:ext cx="474484" cy="482548"/>
            <a:chOff x="7967103" y="2415041"/>
            <a:chExt cx="355863" cy="361911"/>
          </a:xfrm>
          <a:solidFill>
            <a:schemeClr val="tx1"/>
          </a:solidFill>
        </p:grpSpPr>
        <p:sp>
          <p:nvSpPr>
            <p:cNvPr id="9998" name="Google Shape;9998;p78"/>
            <p:cNvSpPr/>
            <p:nvPr/>
          </p:nvSpPr>
          <p:spPr>
            <a:xfrm>
              <a:off x="7967103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98" y="560"/>
                    <a:pt x="2298" y="810"/>
                  </a:cubicBezTo>
                  <a:lnTo>
                    <a:pt x="2298" y="846"/>
                  </a:lnTo>
                  <a:cubicBezTo>
                    <a:pt x="2131" y="762"/>
                    <a:pt x="1941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34" y="1536"/>
                    <a:pt x="2834" y="2132"/>
                  </a:cubicBezTo>
                  <a:cubicBezTo>
                    <a:pt x="2834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17" y="2346"/>
                    <a:pt x="1477" y="2239"/>
                    <a:pt x="1500" y="2167"/>
                  </a:cubicBezTo>
                  <a:cubicBezTo>
                    <a:pt x="1786" y="2251"/>
                    <a:pt x="2370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86" y="3584"/>
                    <a:pt x="893" y="3239"/>
                    <a:pt x="846" y="2774"/>
                  </a:cubicBezTo>
                  <a:cubicBezTo>
                    <a:pt x="846" y="2751"/>
                    <a:pt x="834" y="2727"/>
                    <a:pt x="822" y="2703"/>
                  </a:cubicBezTo>
                  <a:cubicBezTo>
                    <a:pt x="715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58"/>
                  </a:moveTo>
                  <a:lnTo>
                    <a:pt x="2131" y="4037"/>
                  </a:lnTo>
                  <a:cubicBezTo>
                    <a:pt x="2131" y="4096"/>
                    <a:pt x="2143" y="4156"/>
                    <a:pt x="2167" y="4203"/>
                  </a:cubicBezTo>
                  <a:lnTo>
                    <a:pt x="1738" y="4596"/>
                  </a:lnTo>
                  <a:lnTo>
                    <a:pt x="1346" y="4203"/>
                  </a:lnTo>
                  <a:cubicBezTo>
                    <a:pt x="1369" y="4156"/>
                    <a:pt x="1381" y="4096"/>
                    <a:pt x="1381" y="4037"/>
                  </a:cubicBezTo>
                  <a:lnTo>
                    <a:pt x="1381" y="3858"/>
                  </a:lnTo>
                  <a:cubicBezTo>
                    <a:pt x="1500" y="3894"/>
                    <a:pt x="1619" y="3917"/>
                    <a:pt x="1750" y="3917"/>
                  </a:cubicBezTo>
                  <a:cubicBezTo>
                    <a:pt x="1893" y="3917"/>
                    <a:pt x="2012" y="3906"/>
                    <a:pt x="2131" y="3858"/>
                  </a:cubicBezTo>
                  <a:close/>
                  <a:moveTo>
                    <a:pt x="1762" y="0"/>
                  </a:moveTo>
                  <a:cubicBezTo>
                    <a:pt x="1286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72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4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93" y="4382"/>
                  </a:lnTo>
                  <a:cubicBezTo>
                    <a:pt x="155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34" y="5977"/>
                    <a:pt x="334" y="5882"/>
                  </a:cubicBezTo>
                  <a:lnTo>
                    <a:pt x="334" y="5013"/>
                  </a:lnTo>
                  <a:cubicBezTo>
                    <a:pt x="334" y="4870"/>
                    <a:pt x="405" y="4739"/>
                    <a:pt x="536" y="4679"/>
                  </a:cubicBezTo>
                  <a:lnTo>
                    <a:pt x="1084" y="4394"/>
                  </a:lnTo>
                  <a:lnTo>
                    <a:pt x="1596" y="4894"/>
                  </a:lnTo>
                  <a:lnTo>
                    <a:pt x="1596" y="5882"/>
                  </a:lnTo>
                  <a:cubicBezTo>
                    <a:pt x="1596" y="5977"/>
                    <a:pt x="1667" y="6049"/>
                    <a:pt x="1762" y="6049"/>
                  </a:cubicBezTo>
                  <a:cubicBezTo>
                    <a:pt x="1846" y="6049"/>
                    <a:pt x="1917" y="5977"/>
                    <a:pt x="1917" y="5882"/>
                  </a:cubicBezTo>
                  <a:lnTo>
                    <a:pt x="1917" y="4894"/>
                  </a:ln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91" y="4870"/>
                    <a:pt x="3191" y="5013"/>
                  </a:cubicBezTo>
                  <a:lnTo>
                    <a:pt x="3191" y="5882"/>
                  </a:lnTo>
                  <a:cubicBezTo>
                    <a:pt x="3191" y="5977"/>
                    <a:pt x="3262" y="6049"/>
                    <a:pt x="3346" y="6049"/>
                  </a:cubicBezTo>
                  <a:cubicBezTo>
                    <a:pt x="3441" y="6049"/>
                    <a:pt x="3513" y="5977"/>
                    <a:pt x="3513" y="5882"/>
                  </a:cubicBezTo>
                  <a:lnTo>
                    <a:pt x="3513" y="5013"/>
                  </a:lnTo>
                  <a:cubicBezTo>
                    <a:pt x="3513" y="4739"/>
                    <a:pt x="3370" y="4501"/>
                    <a:pt x="3132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53" y="1262"/>
                    <a:pt x="2608" y="1000"/>
                  </a:cubicBezTo>
                  <a:cubicBezTo>
                    <a:pt x="2620" y="941"/>
                    <a:pt x="2631" y="869"/>
                    <a:pt x="2631" y="798"/>
                  </a:cubicBezTo>
                  <a:cubicBezTo>
                    <a:pt x="2631" y="369"/>
                    <a:pt x="2239" y="0"/>
                    <a:pt x="1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9999" name="Google Shape;9999;p78"/>
            <p:cNvSpPr/>
            <p:nvPr/>
          </p:nvSpPr>
          <p:spPr>
            <a:xfrm>
              <a:off x="7989446" y="2750789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67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0" name="Google Shape;10000;p78"/>
            <p:cNvSpPr/>
            <p:nvPr/>
          </p:nvSpPr>
          <p:spPr>
            <a:xfrm>
              <a:off x="8045908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55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55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34" y="83"/>
                    <a:pt x="263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1" name="Google Shape;10001;p78"/>
            <p:cNvSpPr/>
            <p:nvPr/>
          </p:nvSpPr>
          <p:spPr>
            <a:xfrm>
              <a:off x="8073184" y="2595789"/>
              <a:ext cx="136858" cy="112956"/>
            </a:xfrm>
            <a:custGeom>
              <a:avLst/>
              <a:gdLst/>
              <a:ahLst/>
              <a:cxnLst/>
              <a:rect l="l" t="t" r="r" b="b"/>
              <a:pathLst>
                <a:path w="4300" h="3549" extrusionOk="0">
                  <a:moveTo>
                    <a:pt x="2156" y="1"/>
                  </a:moveTo>
                  <a:cubicBezTo>
                    <a:pt x="2073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6" y="3525"/>
                    <a:pt x="156" y="3549"/>
                    <a:pt x="191" y="3549"/>
                  </a:cubicBezTo>
                  <a:cubicBezTo>
                    <a:pt x="227" y="3549"/>
                    <a:pt x="251" y="3537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3" y="3538"/>
                    <a:pt x="4093" y="3544"/>
                    <a:pt x="4123" y="3544"/>
                  </a:cubicBezTo>
                  <a:cubicBezTo>
                    <a:pt x="4178" y="3544"/>
                    <a:pt x="4233" y="3523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2" name="Google Shape;10002;p78"/>
            <p:cNvSpPr/>
            <p:nvPr/>
          </p:nvSpPr>
          <p:spPr>
            <a:xfrm>
              <a:off x="8085310" y="2415041"/>
              <a:ext cx="112956" cy="169036"/>
            </a:xfrm>
            <a:custGeom>
              <a:avLst/>
              <a:gdLst/>
              <a:ahLst/>
              <a:cxnLst/>
              <a:rect l="l" t="t" r="r" b="b"/>
              <a:pathLst>
                <a:path w="3549" h="5311" extrusionOk="0">
                  <a:moveTo>
                    <a:pt x="1775" y="334"/>
                  </a:moveTo>
                  <a:cubicBezTo>
                    <a:pt x="2061" y="334"/>
                    <a:pt x="2335" y="453"/>
                    <a:pt x="2525" y="643"/>
                  </a:cubicBezTo>
                  <a:cubicBezTo>
                    <a:pt x="2716" y="846"/>
                    <a:pt x="2835" y="1119"/>
                    <a:pt x="2870" y="1417"/>
                  </a:cubicBezTo>
                  <a:cubicBezTo>
                    <a:pt x="2882" y="1524"/>
                    <a:pt x="2894" y="1655"/>
                    <a:pt x="2906" y="1822"/>
                  </a:cubicBezTo>
                  <a:cubicBezTo>
                    <a:pt x="2727" y="1500"/>
                    <a:pt x="2430" y="1286"/>
                    <a:pt x="2061" y="1167"/>
                  </a:cubicBezTo>
                  <a:cubicBezTo>
                    <a:pt x="1727" y="1060"/>
                    <a:pt x="1430" y="1060"/>
                    <a:pt x="1418" y="1060"/>
                  </a:cubicBezTo>
                  <a:cubicBezTo>
                    <a:pt x="1382" y="1060"/>
                    <a:pt x="1334" y="1072"/>
                    <a:pt x="1299" y="1108"/>
                  </a:cubicBezTo>
                  <a:lnTo>
                    <a:pt x="1001" y="1417"/>
                  </a:lnTo>
                  <a:cubicBezTo>
                    <a:pt x="942" y="1477"/>
                    <a:pt x="942" y="1596"/>
                    <a:pt x="1001" y="1655"/>
                  </a:cubicBezTo>
                  <a:cubicBezTo>
                    <a:pt x="1031" y="1685"/>
                    <a:pt x="1075" y="1700"/>
                    <a:pt x="1120" y="1700"/>
                  </a:cubicBezTo>
                  <a:cubicBezTo>
                    <a:pt x="1165" y="1700"/>
                    <a:pt x="1209" y="1685"/>
                    <a:pt x="1239" y="1655"/>
                  </a:cubicBezTo>
                  <a:lnTo>
                    <a:pt x="1501" y="1405"/>
                  </a:lnTo>
                  <a:cubicBezTo>
                    <a:pt x="1584" y="1405"/>
                    <a:pt x="1763" y="1417"/>
                    <a:pt x="1954" y="1489"/>
                  </a:cubicBezTo>
                  <a:cubicBezTo>
                    <a:pt x="2299" y="1608"/>
                    <a:pt x="2537" y="1798"/>
                    <a:pt x="2668" y="2084"/>
                  </a:cubicBezTo>
                  <a:cubicBezTo>
                    <a:pt x="2596" y="2512"/>
                    <a:pt x="2227" y="2846"/>
                    <a:pt x="1775" y="2846"/>
                  </a:cubicBezTo>
                  <a:cubicBezTo>
                    <a:pt x="1287" y="2846"/>
                    <a:pt x="870" y="2441"/>
                    <a:pt x="870" y="1941"/>
                  </a:cubicBezTo>
                  <a:cubicBezTo>
                    <a:pt x="870" y="1846"/>
                    <a:pt x="799" y="1774"/>
                    <a:pt x="703" y="1774"/>
                  </a:cubicBezTo>
                  <a:cubicBezTo>
                    <a:pt x="691" y="1774"/>
                    <a:pt x="680" y="1774"/>
                    <a:pt x="644" y="1786"/>
                  </a:cubicBezTo>
                  <a:cubicBezTo>
                    <a:pt x="668" y="1655"/>
                    <a:pt x="680" y="1524"/>
                    <a:pt x="691" y="1417"/>
                  </a:cubicBezTo>
                  <a:cubicBezTo>
                    <a:pt x="703" y="1119"/>
                    <a:pt x="822" y="834"/>
                    <a:pt x="1037" y="643"/>
                  </a:cubicBezTo>
                  <a:cubicBezTo>
                    <a:pt x="1227" y="429"/>
                    <a:pt x="1501" y="334"/>
                    <a:pt x="1775" y="334"/>
                  </a:cubicBezTo>
                  <a:close/>
                  <a:moveTo>
                    <a:pt x="572" y="2239"/>
                  </a:moveTo>
                  <a:cubicBezTo>
                    <a:pt x="644" y="2536"/>
                    <a:pt x="822" y="2786"/>
                    <a:pt x="1084" y="2965"/>
                  </a:cubicBezTo>
                  <a:lnTo>
                    <a:pt x="1084" y="3143"/>
                  </a:lnTo>
                  <a:cubicBezTo>
                    <a:pt x="763" y="3084"/>
                    <a:pt x="549" y="3013"/>
                    <a:pt x="394" y="2929"/>
                  </a:cubicBezTo>
                  <a:cubicBezTo>
                    <a:pt x="382" y="2929"/>
                    <a:pt x="394" y="2917"/>
                    <a:pt x="394" y="2917"/>
                  </a:cubicBezTo>
                  <a:cubicBezTo>
                    <a:pt x="465" y="2727"/>
                    <a:pt x="525" y="2477"/>
                    <a:pt x="572" y="2239"/>
                  </a:cubicBezTo>
                  <a:close/>
                  <a:moveTo>
                    <a:pt x="2989" y="2239"/>
                  </a:moveTo>
                  <a:cubicBezTo>
                    <a:pt x="3025" y="2489"/>
                    <a:pt x="3108" y="2727"/>
                    <a:pt x="3168" y="2917"/>
                  </a:cubicBezTo>
                  <a:lnTo>
                    <a:pt x="3168" y="2929"/>
                  </a:lnTo>
                  <a:cubicBezTo>
                    <a:pt x="3025" y="2989"/>
                    <a:pt x="2811" y="3084"/>
                    <a:pt x="2477" y="3143"/>
                  </a:cubicBezTo>
                  <a:lnTo>
                    <a:pt x="2477" y="2965"/>
                  </a:lnTo>
                  <a:cubicBezTo>
                    <a:pt x="2716" y="2798"/>
                    <a:pt x="2906" y="2536"/>
                    <a:pt x="2989" y="2239"/>
                  </a:cubicBezTo>
                  <a:close/>
                  <a:moveTo>
                    <a:pt x="2168" y="3108"/>
                  </a:moveTo>
                  <a:lnTo>
                    <a:pt x="2168" y="3286"/>
                  </a:lnTo>
                  <a:cubicBezTo>
                    <a:pt x="2168" y="3346"/>
                    <a:pt x="2180" y="3405"/>
                    <a:pt x="2204" y="3453"/>
                  </a:cubicBezTo>
                  <a:lnTo>
                    <a:pt x="2037" y="3608"/>
                  </a:lnTo>
                  <a:cubicBezTo>
                    <a:pt x="1960" y="3673"/>
                    <a:pt x="1864" y="3706"/>
                    <a:pt x="1772" y="3706"/>
                  </a:cubicBezTo>
                  <a:cubicBezTo>
                    <a:pt x="1680" y="3706"/>
                    <a:pt x="1590" y="3673"/>
                    <a:pt x="1525" y="3608"/>
                  </a:cubicBezTo>
                  <a:lnTo>
                    <a:pt x="1382" y="3453"/>
                  </a:lnTo>
                  <a:cubicBezTo>
                    <a:pt x="1406" y="3405"/>
                    <a:pt x="1418" y="3346"/>
                    <a:pt x="1418" y="3286"/>
                  </a:cubicBezTo>
                  <a:lnTo>
                    <a:pt x="1418" y="3108"/>
                  </a:lnTo>
                  <a:cubicBezTo>
                    <a:pt x="1537" y="3143"/>
                    <a:pt x="1656" y="3167"/>
                    <a:pt x="1799" y="3167"/>
                  </a:cubicBezTo>
                  <a:cubicBezTo>
                    <a:pt x="1930" y="3167"/>
                    <a:pt x="2049" y="3155"/>
                    <a:pt x="2168" y="3108"/>
                  </a:cubicBezTo>
                  <a:close/>
                  <a:moveTo>
                    <a:pt x="1775" y="0"/>
                  </a:moveTo>
                  <a:cubicBezTo>
                    <a:pt x="1037" y="0"/>
                    <a:pt x="418" y="607"/>
                    <a:pt x="358" y="1405"/>
                  </a:cubicBezTo>
                  <a:cubicBezTo>
                    <a:pt x="334" y="1727"/>
                    <a:pt x="227" y="2417"/>
                    <a:pt x="84" y="2810"/>
                  </a:cubicBezTo>
                  <a:cubicBezTo>
                    <a:pt x="25" y="2989"/>
                    <a:pt x="96" y="3167"/>
                    <a:pt x="263" y="3251"/>
                  </a:cubicBezTo>
                  <a:cubicBezTo>
                    <a:pt x="382" y="3310"/>
                    <a:pt x="572" y="3382"/>
                    <a:pt x="822" y="3441"/>
                  </a:cubicBezTo>
                  <a:lnTo>
                    <a:pt x="394" y="3644"/>
                  </a:lnTo>
                  <a:cubicBezTo>
                    <a:pt x="156" y="3763"/>
                    <a:pt x="1" y="4001"/>
                    <a:pt x="1" y="4275"/>
                  </a:cubicBezTo>
                  <a:lnTo>
                    <a:pt x="1" y="5156"/>
                  </a:lnTo>
                  <a:cubicBezTo>
                    <a:pt x="1" y="5239"/>
                    <a:pt x="84" y="5310"/>
                    <a:pt x="168" y="5310"/>
                  </a:cubicBezTo>
                  <a:cubicBezTo>
                    <a:pt x="263" y="5310"/>
                    <a:pt x="334" y="5239"/>
                    <a:pt x="334" y="5156"/>
                  </a:cubicBezTo>
                  <a:lnTo>
                    <a:pt x="334" y="4275"/>
                  </a:lnTo>
                  <a:cubicBezTo>
                    <a:pt x="334" y="4144"/>
                    <a:pt x="406" y="4001"/>
                    <a:pt x="537" y="3941"/>
                  </a:cubicBezTo>
                  <a:lnTo>
                    <a:pt x="1096" y="3667"/>
                  </a:lnTo>
                  <a:lnTo>
                    <a:pt x="1287" y="3846"/>
                  </a:lnTo>
                  <a:cubicBezTo>
                    <a:pt x="1418" y="3977"/>
                    <a:pt x="1596" y="4036"/>
                    <a:pt x="1763" y="4036"/>
                  </a:cubicBezTo>
                  <a:cubicBezTo>
                    <a:pt x="1942" y="4036"/>
                    <a:pt x="2108" y="3977"/>
                    <a:pt x="2239" y="3846"/>
                  </a:cubicBezTo>
                  <a:lnTo>
                    <a:pt x="2430" y="3667"/>
                  </a:lnTo>
                  <a:lnTo>
                    <a:pt x="2977" y="3941"/>
                  </a:lnTo>
                  <a:cubicBezTo>
                    <a:pt x="3097" y="4001"/>
                    <a:pt x="3192" y="4144"/>
                    <a:pt x="3192" y="4275"/>
                  </a:cubicBezTo>
                  <a:lnTo>
                    <a:pt x="3192" y="5156"/>
                  </a:lnTo>
                  <a:cubicBezTo>
                    <a:pt x="3192" y="5239"/>
                    <a:pt x="3263" y="5310"/>
                    <a:pt x="3358" y="5310"/>
                  </a:cubicBezTo>
                  <a:cubicBezTo>
                    <a:pt x="3442" y="5310"/>
                    <a:pt x="3513" y="5239"/>
                    <a:pt x="3513" y="5156"/>
                  </a:cubicBezTo>
                  <a:lnTo>
                    <a:pt x="3513" y="4275"/>
                  </a:lnTo>
                  <a:cubicBezTo>
                    <a:pt x="3549" y="4001"/>
                    <a:pt x="3406" y="3763"/>
                    <a:pt x="3168" y="3644"/>
                  </a:cubicBezTo>
                  <a:lnTo>
                    <a:pt x="2727" y="3441"/>
                  </a:lnTo>
                  <a:cubicBezTo>
                    <a:pt x="2989" y="3382"/>
                    <a:pt x="3180" y="3310"/>
                    <a:pt x="3299" y="3251"/>
                  </a:cubicBezTo>
                  <a:cubicBezTo>
                    <a:pt x="3454" y="3167"/>
                    <a:pt x="3537" y="2977"/>
                    <a:pt x="3478" y="2810"/>
                  </a:cubicBezTo>
                  <a:cubicBezTo>
                    <a:pt x="3323" y="2417"/>
                    <a:pt x="3204" y="1727"/>
                    <a:pt x="3192" y="1405"/>
                  </a:cubicBezTo>
                  <a:cubicBezTo>
                    <a:pt x="3132" y="596"/>
                    <a:pt x="252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3" name="Google Shape;10003;p78"/>
            <p:cNvSpPr/>
            <p:nvPr/>
          </p:nvSpPr>
          <p:spPr>
            <a:xfrm>
              <a:off x="8108449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4" name="Google Shape;10004;p78"/>
            <p:cNvSpPr/>
            <p:nvPr/>
          </p:nvSpPr>
          <p:spPr>
            <a:xfrm>
              <a:off x="8165293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5" name="Google Shape;10005;p78"/>
            <p:cNvSpPr/>
            <p:nvPr/>
          </p:nvSpPr>
          <p:spPr>
            <a:xfrm>
              <a:off x="8238432" y="2635956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67" y="1"/>
                  </a:moveTo>
                  <a:cubicBezTo>
                    <a:pt x="83" y="1"/>
                    <a:pt x="0" y="72"/>
                    <a:pt x="0" y="155"/>
                  </a:cubicBezTo>
                  <a:cubicBezTo>
                    <a:pt x="0" y="251"/>
                    <a:pt x="83" y="322"/>
                    <a:pt x="167" y="322"/>
                  </a:cubicBezTo>
                  <a:cubicBezTo>
                    <a:pt x="357" y="322"/>
                    <a:pt x="893" y="358"/>
                    <a:pt x="1167" y="489"/>
                  </a:cubicBezTo>
                  <a:cubicBezTo>
                    <a:pt x="1191" y="501"/>
                    <a:pt x="1214" y="501"/>
                    <a:pt x="1238" y="501"/>
                  </a:cubicBezTo>
                  <a:cubicBezTo>
                    <a:pt x="1298" y="501"/>
                    <a:pt x="1357" y="477"/>
                    <a:pt x="1393" y="417"/>
                  </a:cubicBezTo>
                  <a:cubicBezTo>
                    <a:pt x="1429" y="334"/>
                    <a:pt x="1405" y="239"/>
                    <a:pt x="1310" y="191"/>
                  </a:cubicBezTo>
                  <a:cubicBezTo>
                    <a:pt x="929" y="1"/>
                    <a:pt x="20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6" name="Google Shape;10006;p78"/>
            <p:cNvSpPr/>
            <p:nvPr/>
          </p:nvSpPr>
          <p:spPr>
            <a:xfrm>
              <a:off x="8198998" y="2607534"/>
              <a:ext cx="123968" cy="169036"/>
            </a:xfrm>
            <a:custGeom>
              <a:avLst/>
              <a:gdLst/>
              <a:ahLst/>
              <a:cxnLst/>
              <a:rect l="l" t="t" r="r" b="b"/>
              <a:pathLst>
                <a:path w="3895" h="5311" extrusionOk="0">
                  <a:moveTo>
                    <a:pt x="3049" y="322"/>
                  </a:moveTo>
                  <a:lnTo>
                    <a:pt x="3049" y="1025"/>
                  </a:lnTo>
                  <a:cubicBezTo>
                    <a:pt x="3049" y="1144"/>
                    <a:pt x="3013" y="1251"/>
                    <a:pt x="2965" y="1346"/>
                  </a:cubicBezTo>
                  <a:lnTo>
                    <a:pt x="2882" y="1513"/>
                  </a:lnTo>
                  <a:cubicBezTo>
                    <a:pt x="2870" y="1548"/>
                    <a:pt x="2870" y="1560"/>
                    <a:pt x="2870" y="1584"/>
                  </a:cubicBezTo>
                  <a:lnTo>
                    <a:pt x="2870" y="1941"/>
                  </a:lnTo>
                  <a:cubicBezTo>
                    <a:pt x="2870" y="2203"/>
                    <a:pt x="2763" y="2418"/>
                    <a:pt x="2596" y="2596"/>
                  </a:cubicBezTo>
                  <a:cubicBezTo>
                    <a:pt x="2406" y="2763"/>
                    <a:pt x="2168" y="2858"/>
                    <a:pt x="1930" y="2858"/>
                  </a:cubicBezTo>
                  <a:cubicBezTo>
                    <a:pt x="1453" y="2834"/>
                    <a:pt x="1049" y="2406"/>
                    <a:pt x="1049" y="1906"/>
                  </a:cubicBezTo>
                  <a:lnTo>
                    <a:pt x="1049" y="1584"/>
                  </a:lnTo>
                  <a:cubicBezTo>
                    <a:pt x="1049" y="1560"/>
                    <a:pt x="1049" y="1548"/>
                    <a:pt x="1037" y="1513"/>
                  </a:cubicBezTo>
                  <a:lnTo>
                    <a:pt x="929" y="1310"/>
                  </a:lnTo>
                  <a:cubicBezTo>
                    <a:pt x="882" y="1227"/>
                    <a:pt x="870" y="1144"/>
                    <a:pt x="870" y="1072"/>
                  </a:cubicBezTo>
                  <a:lnTo>
                    <a:pt x="870" y="1048"/>
                  </a:lnTo>
                  <a:cubicBezTo>
                    <a:pt x="870" y="655"/>
                    <a:pt x="1203" y="322"/>
                    <a:pt x="1596" y="322"/>
                  </a:cubicBezTo>
                  <a:close/>
                  <a:moveTo>
                    <a:pt x="2334" y="3132"/>
                  </a:moveTo>
                  <a:cubicBezTo>
                    <a:pt x="2334" y="3180"/>
                    <a:pt x="2346" y="3239"/>
                    <a:pt x="2358" y="3287"/>
                  </a:cubicBezTo>
                  <a:lnTo>
                    <a:pt x="2215" y="3418"/>
                  </a:lnTo>
                  <a:cubicBezTo>
                    <a:pt x="2138" y="3495"/>
                    <a:pt x="2043" y="3534"/>
                    <a:pt x="1949" y="3534"/>
                  </a:cubicBezTo>
                  <a:cubicBezTo>
                    <a:pt x="1855" y="3534"/>
                    <a:pt x="1763" y="3495"/>
                    <a:pt x="1691" y="3418"/>
                  </a:cubicBezTo>
                  <a:lnTo>
                    <a:pt x="1561" y="3287"/>
                  </a:lnTo>
                  <a:cubicBezTo>
                    <a:pt x="1572" y="3239"/>
                    <a:pt x="1584" y="3180"/>
                    <a:pt x="1584" y="3132"/>
                  </a:cubicBezTo>
                  <a:cubicBezTo>
                    <a:pt x="1691" y="3168"/>
                    <a:pt x="1811" y="3191"/>
                    <a:pt x="1918" y="3191"/>
                  </a:cubicBezTo>
                  <a:lnTo>
                    <a:pt x="1953" y="3191"/>
                  </a:lnTo>
                  <a:cubicBezTo>
                    <a:pt x="2096" y="3191"/>
                    <a:pt x="2215" y="3180"/>
                    <a:pt x="2334" y="3132"/>
                  </a:cubicBezTo>
                  <a:close/>
                  <a:moveTo>
                    <a:pt x="1584" y="1"/>
                  </a:moveTo>
                  <a:cubicBezTo>
                    <a:pt x="1001" y="1"/>
                    <a:pt x="525" y="477"/>
                    <a:pt x="525" y="1048"/>
                  </a:cubicBezTo>
                  <a:lnTo>
                    <a:pt x="525" y="1072"/>
                  </a:lnTo>
                  <a:cubicBezTo>
                    <a:pt x="525" y="1203"/>
                    <a:pt x="560" y="1334"/>
                    <a:pt x="620" y="1453"/>
                  </a:cubicBezTo>
                  <a:lnTo>
                    <a:pt x="703" y="1620"/>
                  </a:lnTo>
                  <a:lnTo>
                    <a:pt x="703" y="1882"/>
                  </a:lnTo>
                  <a:cubicBezTo>
                    <a:pt x="703" y="2322"/>
                    <a:pt x="918" y="2703"/>
                    <a:pt x="1239" y="2941"/>
                  </a:cubicBezTo>
                  <a:lnTo>
                    <a:pt x="1239" y="3096"/>
                  </a:lnTo>
                  <a:cubicBezTo>
                    <a:pt x="1239" y="3180"/>
                    <a:pt x="1180" y="3251"/>
                    <a:pt x="1108" y="3275"/>
                  </a:cubicBezTo>
                  <a:lnTo>
                    <a:pt x="513" y="3453"/>
                  </a:lnTo>
                  <a:cubicBezTo>
                    <a:pt x="215" y="3537"/>
                    <a:pt x="1" y="3811"/>
                    <a:pt x="1" y="4120"/>
                  </a:cubicBezTo>
                  <a:lnTo>
                    <a:pt x="1" y="5144"/>
                  </a:lnTo>
                  <a:cubicBezTo>
                    <a:pt x="1" y="5239"/>
                    <a:pt x="84" y="5311"/>
                    <a:pt x="167" y="5311"/>
                  </a:cubicBezTo>
                  <a:cubicBezTo>
                    <a:pt x="263" y="5311"/>
                    <a:pt x="334" y="5239"/>
                    <a:pt x="334" y="5144"/>
                  </a:cubicBezTo>
                  <a:lnTo>
                    <a:pt x="334" y="4120"/>
                  </a:lnTo>
                  <a:cubicBezTo>
                    <a:pt x="334" y="3953"/>
                    <a:pt x="441" y="3811"/>
                    <a:pt x="596" y="3763"/>
                  </a:cubicBezTo>
                  <a:lnTo>
                    <a:pt x="1191" y="3584"/>
                  </a:lnTo>
                  <a:cubicBezTo>
                    <a:pt x="1251" y="3572"/>
                    <a:pt x="1299" y="3537"/>
                    <a:pt x="1346" y="3525"/>
                  </a:cubicBezTo>
                  <a:lnTo>
                    <a:pt x="1453" y="3632"/>
                  </a:lnTo>
                  <a:cubicBezTo>
                    <a:pt x="1584" y="3763"/>
                    <a:pt x="1763" y="3834"/>
                    <a:pt x="1942" y="3834"/>
                  </a:cubicBezTo>
                  <a:cubicBezTo>
                    <a:pt x="2120" y="3834"/>
                    <a:pt x="2299" y="3763"/>
                    <a:pt x="2430" y="3632"/>
                  </a:cubicBezTo>
                  <a:lnTo>
                    <a:pt x="2537" y="3525"/>
                  </a:lnTo>
                  <a:cubicBezTo>
                    <a:pt x="2584" y="3549"/>
                    <a:pt x="2620" y="3572"/>
                    <a:pt x="2680" y="3584"/>
                  </a:cubicBezTo>
                  <a:lnTo>
                    <a:pt x="3275" y="3763"/>
                  </a:lnTo>
                  <a:cubicBezTo>
                    <a:pt x="3442" y="3811"/>
                    <a:pt x="3549" y="3953"/>
                    <a:pt x="3549" y="4120"/>
                  </a:cubicBezTo>
                  <a:lnTo>
                    <a:pt x="3549" y="5144"/>
                  </a:lnTo>
                  <a:cubicBezTo>
                    <a:pt x="3549" y="5239"/>
                    <a:pt x="3620" y="5311"/>
                    <a:pt x="3716" y="5311"/>
                  </a:cubicBezTo>
                  <a:cubicBezTo>
                    <a:pt x="3799" y="5311"/>
                    <a:pt x="3870" y="5239"/>
                    <a:pt x="3870" y="5144"/>
                  </a:cubicBezTo>
                  <a:lnTo>
                    <a:pt x="3870" y="4120"/>
                  </a:lnTo>
                  <a:cubicBezTo>
                    <a:pt x="3894" y="3822"/>
                    <a:pt x="3680" y="3549"/>
                    <a:pt x="3382" y="3465"/>
                  </a:cubicBezTo>
                  <a:lnTo>
                    <a:pt x="2787" y="3287"/>
                  </a:lnTo>
                  <a:cubicBezTo>
                    <a:pt x="2715" y="3251"/>
                    <a:pt x="2656" y="3180"/>
                    <a:pt x="2656" y="3108"/>
                  </a:cubicBezTo>
                  <a:lnTo>
                    <a:pt x="2656" y="2977"/>
                  </a:lnTo>
                  <a:cubicBezTo>
                    <a:pt x="2715" y="2930"/>
                    <a:pt x="2763" y="2882"/>
                    <a:pt x="2823" y="2834"/>
                  </a:cubicBezTo>
                  <a:cubicBezTo>
                    <a:pt x="3061" y="2596"/>
                    <a:pt x="3192" y="2287"/>
                    <a:pt x="3192" y="1941"/>
                  </a:cubicBezTo>
                  <a:lnTo>
                    <a:pt x="3192" y="1632"/>
                  </a:lnTo>
                  <a:lnTo>
                    <a:pt x="3251" y="1501"/>
                  </a:lnTo>
                  <a:cubicBezTo>
                    <a:pt x="3323" y="1346"/>
                    <a:pt x="3370" y="1191"/>
                    <a:pt x="3370" y="1025"/>
                  </a:cubicBezTo>
                  <a:lnTo>
                    <a:pt x="3370" y="155"/>
                  </a:lnTo>
                  <a:cubicBezTo>
                    <a:pt x="3370" y="72"/>
                    <a:pt x="3299" y="1"/>
                    <a:pt x="3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7" name="Google Shape;10007;p78"/>
            <p:cNvSpPr/>
            <p:nvPr/>
          </p:nvSpPr>
          <p:spPr>
            <a:xfrm>
              <a:off x="8222137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08" name="Google Shape;10008;p78"/>
            <p:cNvSpPr/>
            <p:nvPr/>
          </p:nvSpPr>
          <p:spPr>
            <a:xfrm>
              <a:off x="8289579" y="2743946"/>
              <a:ext cx="10630" cy="33005"/>
            </a:xfrm>
            <a:custGeom>
              <a:avLst/>
              <a:gdLst/>
              <a:ahLst/>
              <a:cxnLst/>
              <a:rect l="l" t="t" r="r" b="b"/>
              <a:pathLst>
                <a:path w="334" h="1037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84" y="1037"/>
                    <a:pt x="167" y="1037"/>
                  </a:cubicBezTo>
                  <a:cubicBezTo>
                    <a:pt x="250" y="1037"/>
                    <a:pt x="334" y="965"/>
                    <a:pt x="334" y="870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09" name="Google Shape;10009;p78"/>
          <p:cNvGrpSpPr/>
          <p:nvPr/>
        </p:nvGrpSpPr>
        <p:grpSpPr>
          <a:xfrm>
            <a:off x="10039215" y="2987212"/>
            <a:ext cx="474484" cy="483056"/>
            <a:chOff x="7529411" y="2414659"/>
            <a:chExt cx="355863" cy="362292"/>
          </a:xfrm>
          <a:solidFill>
            <a:schemeClr val="tx1"/>
          </a:solidFill>
        </p:grpSpPr>
        <p:sp>
          <p:nvSpPr>
            <p:cNvPr id="10010" name="Google Shape;10010;p78"/>
            <p:cNvSpPr/>
            <p:nvPr/>
          </p:nvSpPr>
          <p:spPr>
            <a:xfrm>
              <a:off x="7687816" y="2443081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cubicBezTo>
                    <a:pt x="357" y="322"/>
                    <a:pt x="893" y="357"/>
                    <a:pt x="1155" y="488"/>
                  </a:cubicBezTo>
                  <a:cubicBezTo>
                    <a:pt x="1191" y="500"/>
                    <a:pt x="1203" y="500"/>
                    <a:pt x="1227" y="500"/>
                  </a:cubicBezTo>
                  <a:cubicBezTo>
                    <a:pt x="1286" y="500"/>
                    <a:pt x="1346" y="477"/>
                    <a:pt x="1381" y="417"/>
                  </a:cubicBezTo>
                  <a:cubicBezTo>
                    <a:pt x="1429" y="346"/>
                    <a:pt x="1381" y="238"/>
                    <a:pt x="1310" y="191"/>
                  </a:cubicBezTo>
                  <a:cubicBezTo>
                    <a:pt x="917" y="0"/>
                    <a:pt x="19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1" name="Google Shape;10011;p78"/>
            <p:cNvSpPr/>
            <p:nvPr/>
          </p:nvSpPr>
          <p:spPr>
            <a:xfrm>
              <a:off x="7648764" y="2414659"/>
              <a:ext cx="123204" cy="168654"/>
            </a:xfrm>
            <a:custGeom>
              <a:avLst/>
              <a:gdLst/>
              <a:ahLst/>
              <a:cxnLst/>
              <a:rect l="l" t="t" r="r" b="b"/>
              <a:pathLst>
                <a:path w="3871" h="5299" extrusionOk="0">
                  <a:moveTo>
                    <a:pt x="3013" y="322"/>
                  </a:moveTo>
                  <a:lnTo>
                    <a:pt x="3013" y="1024"/>
                  </a:lnTo>
                  <a:cubicBezTo>
                    <a:pt x="3013" y="1143"/>
                    <a:pt x="2977" y="1250"/>
                    <a:pt x="2930" y="1358"/>
                  </a:cubicBezTo>
                  <a:lnTo>
                    <a:pt x="2847" y="1512"/>
                  </a:lnTo>
                  <a:cubicBezTo>
                    <a:pt x="2835" y="1548"/>
                    <a:pt x="2835" y="1560"/>
                    <a:pt x="2835" y="1596"/>
                  </a:cubicBezTo>
                  <a:lnTo>
                    <a:pt x="2835" y="1953"/>
                  </a:lnTo>
                  <a:cubicBezTo>
                    <a:pt x="2835" y="2203"/>
                    <a:pt x="2727" y="2429"/>
                    <a:pt x="2561" y="2608"/>
                  </a:cubicBezTo>
                  <a:cubicBezTo>
                    <a:pt x="2370" y="2763"/>
                    <a:pt x="2144" y="2858"/>
                    <a:pt x="1894" y="2858"/>
                  </a:cubicBezTo>
                  <a:cubicBezTo>
                    <a:pt x="1418" y="2846"/>
                    <a:pt x="1013" y="2405"/>
                    <a:pt x="1013" y="1905"/>
                  </a:cubicBezTo>
                  <a:lnTo>
                    <a:pt x="1013" y="1596"/>
                  </a:lnTo>
                  <a:cubicBezTo>
                    <a:pt x="1013" y="1560"/>
                    <a:pt x="1013" y="1548"/>
                    <a:pt x="1001" y="1512"/>
                  </a:cubicBezTo>
                  <a:lnTo>
                    <a:pt x="894" y="1310"/>
                  </a:lnTo>
                  <a:cubicBezTo>
                    <a:pt x="846" y="1239"/>
                    <a:pt x="834" y="1143"/>
                    <a:pt x="834" y="1072"/>
                  </a:cubicBezTo>
                  <a:lnTo>
                    <a:pt x="834" y="1060"/>
                  </a:lnTo>
                  <a:cubicBezTo>
                    <a:pt x="834" y="655"/>
                    <a:pt x="1168" y="322"/>
                    <a:pt x="1561" y="322"/>
                  </a:cubicBezTo>
                  <a:close/>
                  <a:moveTo>
                    <a:pt x="2299" y="3108"/>
                  </a:moveTo>
                  <a:cubicBezTo>
                    <a:pt x="2299" y="3155"/>
                    <a:pt x="2311" y="3215"/>
                    <a:pt x="2323" y="3263"/>
                  </a:cubicBezTo>
                  <a:lnTo>
                    <a:pt x="1918" y="3679"/>
                  </a:lnTo>
                  <a:lnTo>
                    <a:pt x="1537" y="3286"/>
                  </a:lnTo>
                  <a:cubicBezTo>
                    <a:pt x="1549" y="3263"/>
                    <a:pt x="1549" y="3227"/>
                    <a:pt x="1549" y="3179"/>
                  </a:cubicBezTo>
                  <a:lnTo>
                    <a:pt x="1549" y="3108"/>
                  </a:lnTo>
                  <a:cubicBezTo>
                    <a:pt x="1656" y="3144"/>
                    <a:pt x="1763" y="3167"/>
                    <a:pt x="1882" y="3167"/>
                  </a:cubicBezTo>
                  <a:lnTo>
                    <a:pt x="1918" y="3167"/>
                  </a:lnTo>
                  <a:cubicBezTo>
                    <a:pt x="2061" y="3167"/>
                    <a:pt x="2180" y="3155"/>
                    <a:pt x="2299" y="3108"/>
                  </a:cubicBezTo>
                  <a:close/>
                  <a:moveTo>
                    <a:pt x="1584" y="0"/>
                  </a:moveTo>
                  <a:cubicBezTo>
                    <a:pt x="1001" y="0"/>
                    <a:pt x="525" y="477"/>
                    <a:pt x="525" y="1060"/>
                  </a:cubicBezTo>
                  <a:lnTo>
                    <a:pt x="525" y="1072"/>
                  </a:lnTo>
                  <a:cubicBezTo>
                    <a:pt x="525" y="1203"/>
                    <a:pt x="549" y="1334"/>
                    <a:pt x="608" y="1453"/>
                  </a:cubicBezTo>
                  <a:lnTo>
                    <a:pt x="703" y="1620"/>
                  </a:lnTo>
                  <a:lnTo>
                    <a:pt x="703" y="1893"/>
                  </a:lnTo>
                  <a:cubicBezTo>
                    <a:pt x="703" y="2322"/>
                    <a:pt x="906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2" y="3239"/>
                  </a:cubicBezTo>
                  <a:lnTo>
                    <a:pt x="513" y="3441"/>
                  </a:lnTo>
                  <a:cubicBezTo>
                    <a:pt x="215" y="3525"/>
                    <a:pt x="1" y="3798"/>
                    <a:pt x="1" y="4108"/>
                  </a:cubicBezTo>
                  <a:lnTo>
                    <a:pt x="1" y="5132"/>
                  </a:lnTo>
                  <a:cubicBezTo>
                    <a:pt x="1" y="5227"/>
                    <a:pt x="72" y="5299"/>
                    <a:pt x="168" y="5299"/>
                  </a:cubicBezTo>
                  <a:cubicBezTo>
                    <a:pt x="251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30" y="3798"/>
                    <a:pt x="596" y="3751"/>
                  </a:cubicBezTo>
                  <a:lnTo>
                    <a:pt x="1275" y="3560"/>
                  </a:lnTo>
                  <a:cubicBezTo>
                    <a:pt x="1311" y="3560"/>
                    <a:pt x="1323" y="3536"/>
                    <a:pt x="1358" y="3525"/>
                  </a:cubicBezTo>
                  <a:lnTo>
                    <a:pt x="1775" y="3941"/>
                  </a:lnTo>
                  <a:lnTo>
                    <a:pt x="1775" y="5120"/>
                  </a:lnTo>
                  <a:cubicBezTo>
                    <a:pt x="1775" y="5203"/>
                    <a:pt x="1846" y="5287"/>
                    <a:pt x="1930" y="5287"/>
                  </a:cubicBezTo>
                  <a:cubicBezTo>
                    <a:pt x="2025" y="5287"/>
                    <a:pt x="2096" y="5203"/>
                    <a:pt x="2096" y="5120"/>
                  </a:cubicBezTo>
                  <a:lnTo>
                    <a:pt x="2096" y="3941"/>
                  </a:lnTo>
                  <a:lnTo>
                    <a:pt x="2525" y="3513"/>
                  </a:lnTo>
                  <a:cubicBezTo>
                    <a:pt x="2573" y="3536"/>
                    <a:pt x="2620" y="3560"/>
                    <a:pt x="2680" y="3572"/>
                  </a:cubicBezTo>
                  <a:lnTo>
                    <a:pt x="3275" y="3751"/>
                  </a:lnTo>
                  <a:cubicBezTo>
                    <a:pt x="3442" y="3798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4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22"/>
                    <a:pt x="3668" y="3536"/>
                    <a:pt x="3370" y="3465"/>
                  </a:cubicBezTo>
                  <a:lnTo>
                    <a:pt x="2775" y="3286"/>
                  </a:lnTo>
                  <a:cubicBezTo>
                    <a:pt x="2692" y="3263"/>
                    <a:pt x="2632" y="3179"/>
                    <a:pt x="2632" y="3108"/>
                  </a:cubicBezTo>
                  <a:lnTo>
                    <a:pt x="2632" y="2977"/>
                  </a:lnTo>
                  <a:cubicBezTo>
                    <a:pt x="2692" y="2929"/>
                    <a:pt x="2739" y="2882"/>
                    <a:pt x="2799" y="2846"/>
                  </a:cubicBezTo>
                  <a:cubicBezTo>
                    <a:pt x="3037" y="2608"/>
                    <a:pt x="3168" y="2286"/>
                    <a:pt x="3168" y="1953"/>
                  </a:cubicBezTo>
                  <a:lnTo>
                    <a:pt x="3168" y="1631"/>
                  </a:lnTo>
                  <a:lnTo>
                    <a:pt x="3228" y="1501"/>
                  </a:lnTo>
                  <a:cubicBezTo>
                    <a:pt x="3311" y="1358"/>
                    <a:pt x="3347" y="1191"/>
                    <a:pt x="3347" y="1024"/>
                  </a:cubicBezTo>
                  <a:lnTo>
                    <a:pt x="3347" y="167"/>
                  </a:lnTo>
                  <a:cubicBezTo>
                    <a:pt x="3347" y="72"/>
                    <a:pt x="3275" y="0"/>
                    <a:pt x="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2" name="Google Shape;10012;p78"/>
            <p:cNvSpPr/>
            <p:nvPr/>
          </p:nvSpPr>
          <p:spPr>
            <a:xfrm>
              <a:off x="7670757" y="2551072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3" name="Google Shape;10013;p78"/>
            <p:cNvSpPr/>
            <p:nvPr/>
          </p:nvSpPr>
          <p:spPr>
            <a:xfrm>
              <a:off x="7738963" y="2551072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882"/>
                  </a:lnTo>
                  <a:cubicBezTo>
                    <a:pt x="1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4" name="Google Shape;10014;p78"/>
            <p:cNvSpPr/>
            <p:nvPr/>
          </p:nvSpPr>
          <p:spPr>
            <a:xfrm>
              <a:off x="7568432" y="2635956"/>
              <a:ext cx="45513" cy="15946"/>
            </a:xfrm>
            <a:custGeom>
              <a:avLst/>
              <a:gdLst/>
              <a:ahLst/>
              <a:cxnLst/>
              <a:rect l="l" t="t" r="r" b="b"/>
              <a:pathLst>
                <a:path w="1430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cubicBezTo>
                    <a:pt x="358" y="322"/>
                    <a:pt x="894" y="358"/>
                    <a:pt x="1156" y="489"/>
                  </a:cubicBezTo>
                  <a:cubicBezTo>
                    <a:pt x="1191" y="501"/>
                    <a:pt x="1203" y="501"/>
                    <a:pt x="1227" y="501"/>
                  </a:cubicBezTo>
                  <a:cubicBezTo>
                    <a:pt x="1287" y="501"/>
                    <a:pt x="1346" y="477"/>
                    <a:pt x="1382" y="417"/>
                  </a:cubicBezTo>
                  <a:cubicBezTo>
                    <a:pt x="1430" y="334"/>
                    <a:pt x="1394" y="239"/>
                    <a:pt x="1310" y="191"/>
                  </a:cubicBezTo>
                  <a:cubicBezTo>
                    <a:pt x="918" y="1"/>
                    <a:pt x="19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5" name="Google Shape;10015;p78"/>
            <p:cNvSpPr/>
            <p:nvPr/>
          </p:nvSpPr>
          <p:spPr>
            <a:xfrm>
              <a:off x="7529411" y="2607916"/>
              <a:ext cx="123172" cy="168654"/>
            </a:xfrm>
            <a:custGeom>
              <a:avLst/>
              <a:gdLst/>
              <a:ahLst/>
              <a:cxnLst/>
              <a:rect l="l" t="t" r="r" b="b"/>
              <a:pathLst>
                <a:path w="3870" h="5299" extrusionOk="0">
                  <a:moveTo>
                    <a:pt x="3025" y="310"/>
                  </a:moveTo>
                  <a:lnTo>
                    <a:pt x="3025" y="1013"/>
                  </a:lnTo>
                  <a:cubicBezTo>
                    <a:pt x="3025" y="1132"/>
                    <a:pt x="2989" y="1239"/>
                    <a:pt x="2953" y="1334"/>
                  </a:cubicBezTo>
                  <a:lnTo>
                    <a:pt x="2858" y="1501"/>
                  </a:lnTo>
                  <a:cubicBezTo>
                    <a:pt x="2846" y="1536"/>
                    <a:pt x="2846" y="1548"/>
                    <a:pt x="2846" y="1572"/>
                  </a:cubicBezTo>
                  <a:lnTo>
                    <a:pt x="2846" y="1929"/>
                  </a:lnTo>
                  <a:cubicBezTo>
                    <a:pt x="2834" y="2191"/>
                    <a:pt x="2727" y="2406"/>
                    <a:pt x="2560" y="2584"/>
                  </a:cubicBezTo>
                  <a:cubicBezTo>
                    <a:pt x="2392" y="2753"/>
                    <a:pt x="2170" y="2847"/>
                    <a:pt x="1945" y="2847"/>
                  </a:cubicBezTo>
                  <a:cubicBezTo>
                    <a:pt x="1932" y="2847"/>
                    <a:pt x="1919" y="2847"/>
                    <a:pt x="1905" y="2846"/>
                  </a:cubicBezTo>
                  <a:cubicBezTo>
                    <a:pt x="1429" y="2822"/>
                    <a:pt x="1024" y="2394"/>
                    <a:pt x="1024" y="1894"/>
                  </a:cubicBezTo>
                  <a:lnTo>
                    <a:pt x="1024" y="1572"/>
                  </a:lnTo>
                  <a:cubicBezTo>
                    <a:pt x="1024" y="1548"/>
                    <a:pt x="1024" y="1536"/>
                    <a:pt x="1012" y="1501"/>
                  </a:cubicBezTo>
                  <a:lnTo>
                    <a:pt x="905" y="1298"/>
                  </a:lnTo>
                  <a:cubicBezTo>
                    <a:pt x="870" y="1215"/>
                    <a:pt x="846" y="1132"/>
                    <a:pt x="846" y="1060"/>
                  </a:cubicBezTo>
                  <a:lnTo>
                    <a:pt x="846" y="1036"/>
                  </a:lnTo>
                  <a:cubicBezTo>
                    <a:pt x="846" y="643"/>
                    <a:pt x="1179" y="310"/>
                    <a:pt x="1584" y="310"/>
                  </a:cubicBezTo>
                  <a:close/>
                  <a:moveTo>
                    <a:pt x="2298" y="3096"/>
                  </a:moveTo>
                  <a:lnTo>
                    <a:pt x="2298" y="3156"/>
                  </a:lnTo>
                  <a:cubicBezTo>
                    <a:pt x="2298" y="3179"/>
                    <a:pt x="2298" y="3215"/>
                    <a:pt x="2310" y="3263"/>
                  </a:cubicBezTo>
                  <a:lnTo>
                    <a:pt x="1917" y="3656"/>
                  </a:lnTo>
                  <a:lnTo>
                    <a:pt x="1536" y="3275"/>
                  </a:lnTo>
                  <a:cubicBezTo>
                    <a:pt x="1548" y="3239"/>
                    <a:pt x="1548" y="3215"/>
                    <a:pt x="1548" y="3168"/>
                  </a:cubicBezTo>
                  <a:lnTo>
                    <a:pt x="1548" y="3096"/>
                  </a:lnTo>
                  <a:cubicBezTo>
                    <a:pt x="1655" y="3120"/>
                    <a:pt x="1763" y="3156"/>
                    <a:pt x="1882" y="3156"/>
                  </a:cubicBezTo>
                  <a:lnTo>
                    <a:pt x="1917" y="3156"/>
                  </a:lnTo>
                  <a:cubicBezTo>
                    <a:pt x="2036" y="3156"/>
                    <a:pt x="2179" y="3132"/>
                    <a:pt x="2298" y="3096"/>
                  </a:cubicBezTo>
                  <a:close/>
                  <a:moveTo>
                    <a:pt x="1584" y="1"/>
                  </a:moveTo>
                  <a:cubicBezTo>
                    <a:pt x="1001" y="1"/>
                    <a:pt x="524" y="477"/>
                    <a:pt x="524" y="1060"/>
                  </a:cubicBezTo>
                  <a:lnTo>
                    <a:pt x="524" y="1072"/>
                  </a:lnTo>
                  <a:cubicBezTo>
                    <a:pt x="524" y="1203"/>
                    <a:pt x="548" y="1334"/>
                    <a:pt x="608" y="1453"/>
                  </a:cubicBezTo>
                  <a:lnTo>
                    <a:pt x="703" y="1620"/>
                  </a:lnTo>
                  <a:lnTo>
                    <a:pt x="703" y="1894"/>
                  </a:lnTo>
                  <a:cubicBezTo>
                    <a:pt x="703" y="2322"/>
                    <a:pt x="905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1" y="3239"/>
                  </a:cubicBezTo>
                  <a:lnTo>
                    <a:pt x="512" y="3441"/>
                  </a:lnTo>
                  <a:cubicBezTo>
                    <a:pt x="215" y="3525"/>
                    <a:pt x="0" y="3799"/>
                    <a:pt x="0" y="4108"/>
                  </a:cubicBezTo>
                  <a:lnTo>
                    <a:pt x="0" y="5132"/>
                  </a:lnTo>
                  <a:cubicBezTo>
                    <a:pt x="0" y="5227"/>
                    <a:pt x="72" y="5299"/>
                    <a:pt x="167" y="5299"/>
                  </a:cubicBezTo>
                  <a:cubicBezTo>
                    <a:pt x="250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29" y="3799"/>
                    <a:pt x="596" y="3751"/>
                  </a:cubicBezTo>
                  <a:lnTo>
                    <a:pt x="1274" y="3560"/>
                  </a:lnTo>
                  <a:cubicBezTo>
                    <a:pt x="1310" y="3560"/>
                    <a:pt x="1322" y="3537"/>
                    <a:pt x="1358" y="3525"/>
                  </a:cubicBezTo>
                  <a:lnTo>
                    <a:pt x="1774" y="3941"/>
                  </a:lnTo>
                  <a:lnTo>
                    <a:pt x="1774" y="5120"/>
                  </a:lnTo>
                  <a:cubicBezTo>
                    <a:pt x="1774" y="5204"/>
                    <a:pt x="1846" y="5287"/>
                    <a:pt x="1929" y="5287"/>
                  </a:cubicBezTo>
                  <a:cubicBezTo>
                    <a:pt x="2025" y="5287"/>
                    <a:pt x="2096" y="5204"/>
                    <a:pt x="2096" y="5120"/>
                  </a:cubicBezTo>
                  <a:lnTo>
                    <a:pt x="2096" y="3941"/>
                  </a:lnTo>
                  <a:lnTo>
                    <a:pt x="2513" y="3525"/>
                  </a:lnTo>
                  <a:cubicBezTo>
                    <a:pt x="2548" y="3537"/>
                    <a:pt x="2560" y="3537"/>
                    <a:pt x="2584" y="3560"/>
                  </a:cubicBezTo>
                  <a:lnTo>
                    <a:pt x="3275" y="3751"/>
                  </a:lnTo>
                  <a:cubicBezTo>
                    <a:pt x="3441" y="3799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3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10"/>
                    <a:pt x="3668" y="3537"/>
                    <a:pt x="3370" y="3453"/>
                  </a:cubicBezTo>
                  <a:lnTo>
                    <a:pt x="2679" y="3263"/>
                  </a:lnTo>
                  <a:cubicBezTo>
                    <a:pt x="2656" y="3239"/>
                    <a:pt x="2632" y="3227"/>
                    <a:pt x="2632" y="3203"/>
                  </a:cubicBezTo>
                  <a:lnTo>
                    <a:pt x="2632" y="2977"/>
                  </a:lnTo>
                  <a:cubicBezTo>
                    <a:pt x="2691" y="2929"/>
                    <a:pt x="2739" y="2882"/>
                    <a:pt x="2798" y="2846"/>
                  </a:cubicBezTo>
                  <a:cubicBezTo>
                    <a:pt x="3037" y="2608"/>
                    <a:pt x="3168" y="2287"/>
                    <a:pt x="3168" y="1953"/>
                  </a:cubicBezTo>
                  <a:lnTo>
                    <a:pt x="3168" y="1632"/>
                  </a:lnTo>
                  <a:lnTo>
                    <a:pt x="3227" y="1501"/>
                  </a:lnTo>
                  <a:cubicBezTo>
                    <a:pt x="3310" y="1358"/>
                    <a:pt x="3346" y="1191"/>
                    <a:pt x="3346" y="1024"/>
                  </a:cubicBezTo>
                  <a:lnTo>
                    <a:pt x="3346" y="167"/>
                  </a:lnTo>
                  <a:cubicBezTo>
                    <a:pt x="3346" y="72"/>
                    <a:pt x="3275" y="1"/>
                    <a:pt x="3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6" name="Google Shape;10016;p78"/>
            <p:cNvSpPr/>
            <p:nvPr/>
          </p:nvSpPr>
          <p:spPr>
            <a:xfrm>
              <a:off x="7551754" y="2743946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870"/>
                  </a:lnTo>
                  <a:cubicBezTo>
                    <a:pt x="1" y="965"/>
                    <a:pt x="72" y="1037"/>
                    <a:pt x="168" y="1037"/>
                  </a:cubicBezTo>
                  <a:cubicBezTo>
                    <a:pt x="251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7" name="Google Shape;10017;p78"/>
            <p:cNvSpPr/>
            <p:nvPr/>
          </p:nvSpPr>
          <p:spPr>
            <a:xfrm>
              <a:off x="7619610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8" name="Google Shape;10018;p78"/>
            <p:cNvSpPr/>
            <p:nvPr/>
          </p:nvSpPr>
          <p:spPr>
            <a:xfrm>
              <a:off x="7773464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86" y="560"/>
                    <a:pt x="2286" y="810"/>
                  </a:cubicBezTo>
                  <a:lnTo>
                    <a:pt x="2286" y="846"/>
                  </a:lnTo>
                  <a:cubicBezTo>
                    <a:pt x="2131" y="762"/>
                    <a:pt x="1929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22" y="1536"/>
                    <a:pt x="2822" y="2132"/>
                  </a:cubicBezTo>
                  <a:cubicBezTo>
                    <a:pt x="2822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05" y="2346"/>
                    <a:pt x="1465" y="2239"/>
                    <a:pt x="1500" y="2167"/>
                  </a:cubicBezTo>
                  <a:cubicBezTo>
                    <a:pt x="1786" y="2251"/>
                    <a:pt x="2358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74" y="3584"/>
                    <a:pt x="893" y="3239"/>
                    <a:pt x="845" y="2774"/>
                  </a:cubicBezTo>
                  <a:cubicBezTo>
                    <a:pt x="845" y="2751"/>
                    <a:pt x="834" y="2727"/>
                    <a:pt x="822" y="2703"/>
                  </a:cubicBezTo>
                  <a:cubicBezTo>
                    <a:pt x="714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46"/>
                  </a:moveTo>
                  <a:lnTo>
                    <a:pt x="2131" y="4025"/>
                  </a:lnTo>
                  <a:cubicBezTo>
                    <a:pt x="2131" y="4084"/>
                    <a:pt x="2143" y="4144"/>
                    <a:pt x="2167" y="4191"/>
                  </a:cubicBezTo>
                  <a:lnTo>
                    <a:pt x="1988" y="4334"/>
                  </a:lnTo>
                  <a:cubicBezTo>
                    <a:pt x="1917" y="4400"/>
                    <a:pt x="1825" y="4432"/>
                    <a:pt x="1734" y="4432"/>
                  </a:cubicBezTo>
                  <a:cubicBezTo>
                    <a:pt x="1643" y="4432"/>
                    <a:pt x="1554" y="4400"/>
                    <a:pt x="1488" y="4334"/>
                  </a:cubicBezTo>
                  <a:lnTo>
                    <a:pt x="1334" y="4191"/>
                  </a:lnTo>
                  <a:cubicBezTo>
                    <a:pt x="1369" y="4144"/>
                    <a:pt x="1381" y="4084"/>
                    <a:pt x="1381" y="4025"/>
                  </a:cubicBezTo>
                  <a:lnTo>
                    <a:pt x="1381" y="3846"/>
                  </a:lnTo>
                  <a:cubicBezTo>
                    <a:pt x="1500" y="3870"/>
                    <a:pt x="1619" y="3906"/>
                    <a:pt x="1750" y="3906"/>
                  </a:cubicBezTo>
                  <a:cubicBezTo>
                    <a:pt x="1893" y="3906"/>
                    <a:pt x="2012" y="3894"/>
                    <a:pt x="2131" y="3846"/>
                  </a:cubicBezTo>
                  <a:close/>
                  <a:moveTo>
                    <a:pt x="1750" y="0"/>
                  </a:moveTo>
                  <a:cubicBezTo>
                    <a:pt x="1274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60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3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81" y="4382"/>
                  </a:lnTo>
                  <a:cubicBezTo>
                    <a:pt x="143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22" y="5977"/>
                    <a:pt x="322" y="5882"/>
                  </a:cubicBezTo>
                  <a:lnTo>
                    <a:pt x="322" y="5013"/>
                  </a:lnTo>
                  <a:cubicBezTo>
                    <a:pt x="322" y="4870"/>
                    <a:pt x="393" y="4739"/>
                    <a:pt x="536" y="4679"/>
                  </a:cubicBezTo>
                  <a:lnTo>
                    <a:pt x="1084" y="4394"/>
                  </a:lnTo>
                  <a:lnTo>
                    <a:pt x="1274" y="4572"/>
                  </a:lnTo>
                  <a:cubicBezTo>
                    <a:pt x="1417" y="4715"/>
                    <a:pt x="1584" y="4775"/>
                    <a:pt x="1750" y="4775"/>
                  </a:cubicBezTo>
                  <a:cubicBezTo>
                    <a:pt x="1929" y="4775"/>
                    <a:pt x="2096" y="4715"/>
                    <a:pt x="2227" y="4572"/>
                  </a:cubicBez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79" y="4870"/>
                    <a:pt x="3179" y="5013"/>
                  </a:cubicBezTo>
                  <a:lnTo>
                    <a:pt x="3179" y="5882"/>
                  </a:lnTo>
                  <a:cubicBezTo>
                    <a:pt x="3179" y="5977"/>
                    <a:pt x="3262" y="6049"/>
                    <a:pt x="3346" y="6049"/>
                  </a:cubicBezTo>
                  <a:cubicBezTo>
                    <a:pt x="3441" y="6049"/>
                    <a:pt x="3512" y="5977"/>
                    <a:pt x="3512" y="5882"/>
                  </a:cubicBezTo>
                  <a:lnTo>
                    <a:pt x="3512" y="5013"/>
                  </a:lnTo>
                  <a:cubicBezTo>
                    <a:pt x="3512" y="4739"/>
                    <a:pt x="3358" y="4501"/>
                    <a:pt x="3120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41" y="1262"/>
                    <a:pt x="2608" y="1000"/>
                  </a:cubicBezTo>
                  <a:cubicBezTo>
                    <a:pt x="2619" y="941"/>
                    <a:pt x="2631" y="869"/>
                    <a:pt x="2631" y="798"/>
                  </a:cubicBezTo>
                  <a:cubicBezTo>
                    <a:pt x="2631" y="369"/>
                    <a:pt x="2227" y="0"/>
                    <a:pt x="1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19" name="Google Shape;10019;p78"/>
            <p:cNvSpPr/>
            <p:nvPr/>
          </p:nvSpPr>
          <p:spPr>
            <a:xfrm>
              <a:off x="7795043" y="2750789"/>
              <a:ext cx="11012" cy="26162"/>
            </a:xfrm>
            <a:custGeom>
              <a:avLst/>
              <a:gdLst/>
              <a:ahLst/>
              <a:cxnLst/>
              <a:rect l="l" t="t" r="r" b="b"/>
              <a:pathLst>
                <a:path w="346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46" y="83"/>
                    <a:pt x="275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0" name="Google Shape;10020;p78"/>
            <p:cNvSpPr/>
            <p:nvPr/>
          </p:nvSpPr>
          <p:spPr>
            <a:xfrm>
              <a:off x="7851887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34" y="83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1" name="Google Shape;10021;p78"/>
            <p:cNvSpPr/>
            <p:nvPr/>
          </p:nvSpPr>
          <p:spPr>
            <a:xfrm>
              <a:off x="7641189" y="2595789"/>
              <a:ext cx="136826" cy="113147"/>
            </a:xfrm>
            <a:custGeom>
              <a:avLst/>
              <a:gdLst/>
              <a:ahLst/>
              <a:cxnLst/>
              <a:rect l="l" t="t" r="r" b="b"/>
              <a:pathLst>
                <a:path w="4299" h="3555" extrusionOk="0">
                  <a:moveTo>
                    <a:pt x="2156" y="1"/>
                  </a:moveTo>
                  <a:cubicBezTo>
                    <a:pt x="2072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1" y="3523"/>
                    <a:pt x="147" y="3555"/>
                    <a:pt x="202" y="3555"/>
                  </a:cubicBezTo>
                  <a:cubicBezTo>
                    <a:pt x="232" y="3555"/>
                    <a:pt x="261" y="3546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1" y="3537"/>
                    <a:pt x="4097" y="3549"/>
                    <a:pt x="4120" y="3549"/>
                  </a:cubicBezTo>
                  <a:cubicBezTo>
                    <a:pt x="4180" y="3549"/>
                    <a:pt x="4228" y="3525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22" name="Google Shape;10022;p78"/>
          <p:cNvGrpSpPr/>
          <p:nvPr/>
        </p:nvGrpSpPr>
        <p:grpSpPr>
          <a:xfrm>
            <a:off x="7644259" y="3009958"/>
            <a:ext cx="595768" cy="436079"/>
            <a:chOff x="5733194" y="2431718"/>
            <a:chExt cx="446826" cy="327059"/>
          </a:xfrm>
          <a:solidFill>
            <a:schemeClr val="tx1"/>
          </a:solidFill>
        </p:grpSpPr>
        <p:sp>
          <p:nvSpPr>
            <p:cNvPr id="10023" name="Google Shape;10023;p78"/>
            <p:cNvSpPr/>
            <p:nvPr/>
          </p:nvSpPr>
          <p:spPr>
            <a:xfrm>
              <a:off x="6032946" y="2474145"/>
              <a:ext cx="56112" cy="20115"/>
            </a:xfrm>
            <a:custGeom>
              <a:avLst/>
              <a:gdLst/>
              <a:ahLst/>
              <a:cxnLst/>
              <a:rect l="l" t="t" r="r" b="b"/>
              <a:pathLst>
                <a:path w="1763" h="632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441" y="417"/>
                    <a:pt x="1108" y="453"/>
                    <a:pt x="1429" y="620"/>
                  </a:cubicBezTo>
                  <a:cubicBezTo>
                    <a:pt x="1465" y="632"/>
                    <a:pt x="1489" y="632"/>
                    <a:pt x="1525" y="632"/>
                  </a:cubicBezTo>
                  <a:cubicBezTo>
                    <a:pt x="1596" y="632"/>
                    <a:pt x="1668" y="584"/>
                    <a:pt x="1703" y="513"/>
                  </a:cubicBezTo>
                  <a:cubicBezTo>
                    <a:pt x="1763" y="417"/>
                    <a:pt x="1727" y="298"/>
                    <a:pt x="1632" y="239"/>
                  </a:cubicBezTo>
                  <a:cubicBezTo>
                    <a:pt x="1156" y="1"/>
                    <a:pt x="263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4" name="Google Shape;10024;p78"/>
            <p:cNvSpPr/>
            <p:nvPr/>
          </p:nvSpPr>
          <p:spPr>
            <a:xfrm>
              <a:off x="5733194" y="2431718"/>
              <a:ext cx="446826" cy="327059"/>
            </a:xfrm>
            <a:custGeom>
              <a:avLst/>
              <a:gdLst/>
              <a:ahLst/>
              <a:cxnLst/>
              <a:rect l="l" t="t" r="r" b="b"/>
              <a:pathLst>
                <a:path w="14039" h="10276" extrusionOk="0">
                  <a:moveTo>
                    <a:pt x="11621" y="655"/>
                  </a:moveTo>
                  <a:lnTo>
                    <a:pt x="11621" y="1500"/>
                  </a:lnTo>
                  <a:cubicBezTo>
                    <a:pt x="11621" y="1631"/>
                    <a:pt x="11598" y="1762"/>
                    <a:pt x="11538" y="1905"/>
                  </a:cubicBezTo>
                  <a:lnTo>
                    <a:pt x="11431" y="2108"/>
                  </a:lnTo>
                  <a:cubicBezTo>
                    <a:pt x="11419" y="2143"/>
                    <a:pt x="11419" y="2167"/>
                    <a:pt x="11419" y="2203"/>
                  </a:cubicBezTo>
                  <a:lnTo>
                    <a:pt x="11419" y="2631"/>
                  </a:lnTo>
                  <a:cubicBezTo>
                    <a:pt x="11419" y="2929"/>
                    <a:pt x="11300" y="3215"/>
                    <a:pt x="11074" y="3429"/>
                  </a:cubicBezTo>
                  <a:cubicBezTo>
                    <a:pt x="10858" y="3634"/>
                    <a:pt x="10599" y="3751"/>
                    <a:pt x="10317" y="3751"/>
                  </a:cubicBezTo>
                  <a:cubicBezTo>
                    <a:pt x="10303" y="3751"/>
                    <a:pt x="10290" y="3751"/>
                    <a:pt x="10276" y="3751"/>
                  </a:cubicBezTo>
                  <a:cubicBezTo>
                    <a:pt x="9657" y="3739"/>
                    <a:pt x="9181" y="3215"/>
                    <a:pt x="9181" y="2584"/>
                  </a:cubicBezTo>
                  <a:lnTo>
                    <a:pt x="9181" y="2203"/>
                  </a:lnTo>
                  <a:cubicBezTo>
                    <a:pt x="9181" y="2167"/>
                    <a:pt x="9181" y="2143"/>
                    <a:pt x="9169" y="2108"/>
                  </a:cubicBezTo>
                  <a:lnTo>
                    <a:pt x="9038" y="1857"/>
                  </a:lnTo>
                  <a:cubicBezTo>
                    <a:pt x="8990" y="1762"/>
                    <a:pt x="8966" y="1667"/>
                    <a:pt x="8966" y="1560"/>
                  </a:cubicBezTo>
                  <a:lnTo>
                    <a:pt x="8966" y="1548"/>
                  </a:lnTo>
                  <a:cubicBezTo>
                    <a:pt x="8966" y="1048"/>
                    <a:pt x="9359" y="655"/>
                    <a:pt x="9859" y="655"/>
                  </a:cubicBezTo>
                  <a:close/>
                  <a:moveTo>
                    <a:pt x="4156" y="429"/>
                  </a:moveTo>
                  <a:cubicBezTo>
                    <a:pt x="4513" y="429"/>
                    <a:pt x="4823" y="560"/>
                    <a:pt x="5061" y="822"/>
                  </a:cubicBezTo>
                  <a:cubicBezTo>
                    <a:pt x="5299" y="1072"/>
                    <a:pt x="5442" y="1417"/>
                    <a:pt x="5478" y="1786"/>
                  </a:cubicBezTo>
                  <a:cubicBezTo>
                    <a:pt x="5513" y="2215"/>
                    <a:pt x="5656" y="3108"/>
                    <a:pt x="5847" y="3643"/>
                  </a:cubicBezTo>
                  <a:lnTo>
                    <a:pt x="5835" y="3643"/>
                  </a:lnTo>
                  <a:cubicBezTo>
                    <a:pt x="5525" y="3762"/>
                    <a:pt x="4882" y="3941"/>
                    <a:pt x="4132" y="3941"/>
                  </a:cubicBezTo>
                  <a:cubicBezTo>
                    <a:pt x="4077" y="3944"/>
                    <a:pt x="4021" y="3945"/>
                    <a:pt x="3967" y="3945"/>
                  </a:cubicBezTo>
                  <a:cubicBezTo>
                    <a:pt x="3330" y="3945"/>
                    <a:pt x="2762" y="3765"/>
                    <a:pt x="2477" y="3655"/>
                  </a:cubicBezTo>
                  <a:cubicBezTo>
                    <a:pt x="2656" y="3108"/>
                    <a:pt x="2799" y="2215"/>
                    <a:pt x="2835" y="1786"/>
                  </a:cubicBezTo>
                  <a:cubicBezTo>
                    <a:pt x="2858" y="1417"/>
                    <a:pt x="3013" y="1072"/>
                    <a:pt x="3251" y="822"/>
                  </a:cubicBezTo>
                  <a:cubicBezTo>
                    <a:pt x="3501" y="560"/>
                    <a:pt x="3811" y="429"/>
                    <a:pt x="4156" y="429"/>
                  </a:cubicBezTo>
                  <a:close/>
                  <a:moveTo>
                    <a:pt x="10752" y="4096"/>
                  </a:moveTo>
                  <a:cubicBezTo>
                    <a:pt x="10752" y="4155"/>
                    <a:pt x="10764" y="4215"/>
                    <a:pt x="10776" y="4274"/>
                  </a:cubicBezTo>
                  <a:lnTo>
                    <a:pt x="10609" y="4429"/>
                  </a:lnTo>
                  <a:cubicBezTo>
                    <a:pt x="10526" y="4524"/>
                    <a:pt x="10419" y="4572"/>
                    <a:pt x="10300" y="4572"/>
                  </a:cubicBezTo>
                  <a:cubicBezTo>
                    <a:pt x="10181" y="4572"/>
                    <a:pt x="10062" y="4524"/>
                    <a:pt x="9990" y="4429"/>
                  </a:cubicBezTo>
                  <a:lnTo>
                    <a:pt x="9823" y="4274"/>
                  </a:lnTo>
                  <a:cubicBezTo>
                    <a:pt x="9835" y="4215"/>
                    <a:pt x="9859" y="4155"/>
                    <a:pt x="9859" y="4096"/>
                  </a:cubicBezTo>
                  <a:cubicBezTo>
                    <a:pt x="9990" y="4132"/>
                    <a:pt x="10121" y="4167"/>
                    <a:pt x="10252" y="4167"/>
                  </a:cubicBezTo>
                  <a:lnTo>
                    <a:pt x="10300" y="4167"/>
                  </a:lnTo>
                  <a:cubicBezTo>
                    <a:pt x="10455" y="4167"/>
                    <a:pt x="10609" y="4132"/>
                    <a:pt x="10752" y="4096"/>
                  </a:cubicBezTo>
                  <a:close/>
                  <a:moveTo>
                    <a:pt x="4692" y="4358"/>
                  </a:moveTo>
                  <a:cubicBezTo>
                    <a:pt x="4763" y="4524"/>
                    <a:pt x="4918" y="4644"/>
                    <a:pt x="5097" y="4691"/>
                  </a:cubicBezTo>
                  <a:lnTo>
                    <a:pt x="5835" y="4894"/>
                  </a:lnTo>
                  <a:cubicBezTo>
                    <a:pt x="6025" y="4953"/>
                    <a:pt x="6168" y="5132"/>
                    <a:pt x="6168" y="5322"/>
                  </a:cubicBezTo>
                  <a:lnTo>
                    <a:pt x="6168" y="7251"/>
                  </a:lnTo>
                  <a:cubicBezTo>
                    <a:pt x="6168" y="7501"/>
                    <a:pt x="5954" y="7692"/>
                    <a:pt x="5716" y="7692"/>
                  </a:cubicBezTo>
                  <a:lnTo>
                    <a:pt x="5704" y="7692"/>
                  </a:lnTo>
                  <a:lnTo>
                    <a:pt x="5704" y="6144"/>
                  </a:lnTo>
                  <a:cubicBezTo>
                    <a:pt x="5668" y="5787"/>
                    <a:pt x="5394" y="5501"/>
                    <a:pt x="5025" y="5501"/>
                  </a:cubicBezTo>
                  <a:lnTo>
                    <a:pt x="3275" y="5501"/>
                  </a:lnTo>
                  <a:cubicBezTo>
                    <a:pt x="2918" y="5501"/>
                    <a:pt x="2632" y="5787"/>
                    <a:pt x="2632" y="6144"/>
                  </a:cubicBezTo>
                  <a:lnTo>
                    <a:pt x="2632" y="7692"/>
                  </a:lnTo>
                  <a:lnTo>
                    <a:pt x="2620" y="7692"/>
                  </a:lnTo>
                  <a:cubicBezTo>
                    <a:pt x="2370" y="7692"/>
                    <a:pt x="2180" y="7489"/>
                    <a:pt x="2180" y="7251"/>
                  </a:cubicBezTo>
                  <a:lnTo>
                    <a:pt x="2180" y="5322"/>
                  </a:lnTo>
                  <a:cubicBezTo>
                    <a:pt x="2180" y="5132"/>
                    <a:pt x="2311" y="4941"/>
                    <a:pt x="2501" y="4894"/>
                  </a:cubicBezTo>
                  <a:lnTo>
                    <a:pt x="3251" y="4691"/>
                  </a:lnTo>
                  <a:cubicBezTo>
                    <a:pt x="3430" y="4644"/>
                    <a:pt x="3561" y="4524"/>
                    <a:pt x="3644" y="4358"/>
                  </a:cubicBezTo>
                  <a:cubicBezTo>
                    <a:pt x="3811" y="4370"/>
                    <a:pt x="3989" y="4394"/>
                    <a:pt x="4168" y="4394"/>
                  </a:cubicBezTo>
                  <a:cubicBezTo>
                    <a:pt x="4347" y="4394"/>
                    <a:pt x="4525" y="4370"/>
                    <a:pt x="4692" y="4358"/>
                  </a:cubicBezTo>
                  <a:close/>
                  <a:moveTo>
                    <a:pt x="10526" y="5906"/>
                  </a:moveTo>
                  <a:cubicBezTo>
                    <a:pt x="10538" y="5906"/>
                    <a:pt x="10538" y="5906"/>
                    <a:pt x="10538" y="5918"/>
                  </a:cubicBezTo>
                  <a:lnTo>
                    <a:pt x="10538" y="7680"/>
                  </a:lnTo>
                  <a:cubicBezTo>
                    <a:pt x="10538" y="7692"/>
                    <a:pt x="10538" y="7692"/>
                    <a:pt x="10526" y="7692"/>
                  </a:cubicBezTo>
                  <a:lnTo>
                    <a:pt x="7895" y="7692"/>
                  </a:lnTo>
                  <a:cubicBezTo>
                    <a:pt x="7871" y="7692"/>
                    <a:pt x="7871" y="7692"/>
                    <a:pt x="7871" y="7680"/>
                  </a:cubicBezTo>
                  <a:lnTo>
                    <a:pt x="7871" y="5918"/>
                  </a:lnTo>
                  <a:lnTo>
                    <a:pt x="10526" y="5906"/>
                  </a:lnTo>
                  <a:close/>
                  <a:moveTo>
                    <a:pt x="11050" y="4596"/>
                  </a:moveTo>
                  <a:lnTo>
                    <a:pt x="11228" y="4691"/>
                  </a:lnTo>
                  <a:lnTo>
                    <a:pt x="11967" y="4894"/>
                  </a:lnTo>
                  <a:cubicBezTo>
                    <a:pt x="12157" y="4953"/>
                    <a:pt x="12300" y="5132"/>
                    <a:pt x="12300" y="5322"/>
                  </a:cubicBezTo>
                  <a:lnTo>
                    <a:pt x="12300" y="7251"/>
                  </a:lnTo>
                  <a:cubicBezTo>
                    <a:pt x="12300" y="7501"/>
                    <a:pt x="12086" y="7692"/>
                    <a:pt x="11848" y="7692"/>
                  </a:cubicBezTo>
                  <a:lnTo>
                    <a:pt x="10955" y="7692"/>
                  </a:lnTo>
                  <a:lnTo>
                    <a:pt x="10955" y="7680"/>
                  </a:lnTo>
                  <a:lnTo>
                    <a:pt x="10955" y="7227"/>
                  </a:lnTo>
                  <a:lnTo>
                    <a:pt x="11621" y="7227"/>
                  </a:lnTo>
                  <a:cubicBezTo>
                    <a:pt x="11740" y="7227"/>
                    <a:pt x="11836" y="7144"/>
                    <a:pt x="11836" y="7025"/>
                  </a:cubicBezTo>
                  <a:lnTo>
                    <a:pt x="11836" y="5715"/>
                  </a:lnTo>
                  <a:cubicBezTo>
                    <a:pt x="11836" y="5596"/>
                    <a:pt x="11740" y="5501"/>
                    <a:pt x="11621" y="5501"/>
                  </a:cubicBezTo>
                  <a:cubicBezTo>
                    <a:pt x="11502" y="5501"/>
                    <a:pt x="11419" y="5596"/>
                    <a:pt x="11419" y="5715"/>
                  </a:cubicBezTo>
                  <a:lnTo>
                    <a:pt x="11419" y="6834"/>
                  </a:lnTo>
                  <a:lnTo>
                    <a:pt x="10955" y="6834"/>
                  </a:lnTo>
                  <a:lnTo>
                    <a:pt x="10955" y="5941"/>
                  </a:lnTo>
                  <a:cubicBezTo>
                    <a:pt x="10955" y="5691"/>
                    <a:pt x="10764" y="5525"/>
                    <a:pt x="10538" y="5525"/>
                  </a:cubicBezTo>
                  <a:lnTo>
                    <a:pt x="8335" y="5525"/>
                  </a:lnTo>
                  <a:lnTo>
                    <a:pt x="8335" y="5322"/>
                  </a:lnTo>
                  <a:lnTo>
                    <a:pt x="8299" y="5322"/>
                  </a:lnTo>
                  <a:cubicBezTo>
                    <a:pt x="8299" y="5132"/>
                    <a:pt x="8442" y="4941"/>
                    <a:pt x="8633" y="4894"/>
                  </a:cubicBezTo>
                  <a:lnTo>
                    <a:pt x="9383" y="4691"/>
                  </a:lnTo>
                  <a:cubicBezTo>
                    <a:pt x="9442" y="4667"/>
                    <a:pt x="9490" y="4644"/>
                    <a:pt x="9562" y="4596"/>
                  </a:cubicBezTo>
                  <a:lnTo>
                    <a:pt x="9693" y="4727"/>
                  </a:lnTo>
                  <a:cubicBezTo>
                    <a:pt x="9859" y="4894"/>
                    <a:pt x="10062" y="4989"/>
                    <a:pt x="10300" y="4989"/>
                  </a:cubicBezTo>
                  <a:cubicBezTo>
                    <a:pt x="10526" y="4989"/>
                    <a:pt x="10752" y="4894"/>
                    <a:pt x="10907" y="4727"/>
                  </a:cubicBezTo>
                  <a:lnTo>
                    <a:pt x="11050" y="4596"/>
                  </a:lnTo>
                  <a:close/>
                  <a:moveTo>
                    <a:pt x="2632" y="8108"/>
                  </a:moveTo>
                  <a:lnTo>
                    <a:pt x="2632" y="8573"/>
                  </a:lnTo>
                  <a:lnTo>
                    <a:pt x="846" y="8573"/>
                  </a:lnTo>
                  <a:lnTo>
                    <a:pt x="846" y="8108"/>
                  </a:lnTo>
                  <a:close/>
                  <a:moveTo>
                    <a:pt x="13157" y="8108"/>
                  </a:moveTo>
                  <a:lnTo>
                    <a:pt x="13157" y="8573"/>
                  </a:lnTo>
                  <a:lnTo>
                    <a:pt x="5668" y="8573"/>
                  </a:lnTo>
                  <a:lnTo>
                    <a:pt x="5668" y="8108"/>
                  </a:lnTo>
                  <a:close/>
                  <a:moveTo>
                    <a:pt x="5049" y="5906"/>
                  </a:moveTo>
                  <a:cubicBezTo>
                    <a:pt x="5180" y="5906"/>
                    <a:pt x="5287" y="6013"/>
                    <a:pt x="5287" y="6144"/>
                  </a:cubicBezTo>
                  <a:lnTo>
                    <a:pt x="5287" y="9001"/>
                  </a:lnTo>
                  <a:lnTo>
                    <a:pt x="3049" y="9001"/>
                  </a:lnTo>
                  <a:lnTo>
                    <a:pt x="3049" y="6144"/>
                  </a:lnTo>
                  <a:cubicBezTo>
                    <a:pt x="3049" y="6013"/>
                    <a:pt x="3156" y="5906"/>
                    <a:pt x="3287" y="5906"/>
                  </a:cubicBezTo>
                  <a:close/>
                  <a:moveTo>
                    <a:pt x="4168" y="0"/>
                  </a:moveTo>
                  <a:cubicBezTo>
                    <a:pt x="3239" y="0"/>
                    <a:pt x="2501" y="738"/>
                    <a:pt x="2430" y="1738"/>
                  </a:cubicBezTo>
                  <a:cubicBezTo>
                    <a:pt x="2394" y="2155"/>
                    <a:pt x="2263" y="2989"/>
                    <a:pt x="2084" y="3477"/>
                  </a:cubicBezTo>
                  <a:cubicBezTo>
                    <a:pt x="2037" y="3584"/>
                    <a:pt x="2049" y="3703"/>
                    <a:pt x="2096" y="3810"/>
                  </a:cubicBezTo>
                  <a:cubicBezTo>
                    <a:pt x="2144" y="3905"/>
                    <a:pt x="2239" y="3989"/>
                    <a:pt x="2334" y="4024"/>
                  </a:cubicBezTo>
                  <a:cubicBezTo>
                    <a:pt x="2513" y="4084"/>
                    <a:pt x="2811" y="4179"/>
                    <a:pt x="3156" y="4251"/>
                  </a:cubicBezTo>
                  <a:cubicBezTo>
                    <a:pt x="3144" y="4251"/>
                    <a:pt x="3144" y="4251"/>
                    <a:pt x="3120" y="4263"/>
                  </a:cubicBezTo>
                  <a:lnTo>
                    <a:pt x="2382" y="4477"/>
                  </a:lnTo>
                  <a:cubicBezTo>
                    <a:pt x="2013" y="4584"/>
                    <a:pt x="1751" y="4917"/>
                    <a:pt x="1751" y="5310"/>
                  </a:cubicBezTo>
                  <a:lnTo>
                    <a:pt x="1751" y="7227"/>
                  </a:lnTo>
                  <a:cubicBezTo>
                    <a:pt x="1751" y="7394"/>
                    <a:pt x="1799" y="7561"/>
                    <a:pt x="1894" y="7680"/>
                  </a:cubicBezTo>
                  <a:lnTo>
                    <a:pt x="203" y="7680"/>
                  </a:lnTo>
                  <a:cubicBezTo>
                    <a:pt x="84" y="7680"/>
                    <a:pt x="1" y="7763"/>
                    <a:pt x="1" y="7882"/>
                  </a:cubicBezTo>
                  <a:cubicBezTo>
                    <a:pt x="1" y="8001"/>
                    <a:pt x="84" y="8096"/>
                    <a:pt x="203" y="8096"/>
                  </a:cubicBezTo>
                  <a:lnTo>
                    <a:pt x="441" y="8096"/>
                  </a:lnTo>
                  <a:lnTo>
                    <a:pt x="441" y="10073"/>
                  </a:lnTo>
                  <a:cubicBezTo>
                    <a:pt x="441" y="10192"/>
                    <a:pt x="537" y="10275"/>
                    <a:pt x="656" y="10275"/>
                  </a:cubicBezTo>
                  <a:cubicBezTo>
                    <a:pt x="775" y="10275"/>
                    <a:pt x="858" y="10192"/>
                    <a:pt x="858" y="10073"/>
                  </a:cubicBezTo>
                  <a:lnTo>
                    <a:pt x="858" y="8954"/>
                  </a:lnTo>
                  <a:lnTo>
                    <a:pt x="2644" y="8954"/>
                  </a:lnTo>
                  <a:lnTo>
                    <a:pt x="2644" y="10073"/>
                  </a:lnTo>
                  <a:cubicBezTo>
                    <a:pt x="2644" y="10192"/>
                    <a:pt x="2739" y="10275"/>
                    <a:pt x="2858" y="10275"/>
                  </a:cubicBezTo>
                  <a:cubicBezTo>
                    <a:pt x="2977" y="10275"/>
                    <a:pt x="3073" y="10192"/>
                    <a:pt x="3073" y="10073"/>
                  </a:cubicBezTo>
                  <a:lnTo>
                    <a:pt x="3073" y="9406"/>
                  </a:lnTo>
                  <a:lnTo>
                    <a:pt x="5287" y="9406"/>
                  </a:lnTo>
                  <a:lnTo>
                    <a:pt x="5287" y="10073"/>
                  </a:lnTo>
                  <a:cubicBezTo>
                    <a:pt x="5287" y="10192"/>
                    <a:pt x="5371" y="10275"/>
                    <a:pt x="5490" y="10275"/>
                  </a:cubicBezTo>
                  <a:cubicBezTo>
                    <a:pt x="5609" y="10275"/>
                    <a:pt x="5704" y="10192"/>
                    <a:pt x="5704" y="10073"/>
                  </a:cubicBezTo>
                  <a:lnTo>
                    <a:pt x="5704" y="8954"/>
                  </a:lnTo>
                  <a:lnTo>
                    <a:pt x="13169" y="8954"/>
                  </a:lnTo>
                  <a:lnTo>
                    <a:pt x="13169" y="10073"/>
                  </a:lnTo>
                  <a:cubicBezTo>
                    <a:pt x="13169" y="10192"/>
                    <a:pt x="13264" y="10275"/>
                    <a:pt x="13383" y="10275"/>
                  </a:cubicBezTo>
                  <a:cubicBezTo>
                    <a:pt x="13503" y="10275"/>
                    <a:pt x="13586" y="10192"/>
                    <a:pt x="13586" y="10073"/>
                  </a:cubicBezTo>
                  <a:lnTo>
                    <a:pt x="13586" y="8096"/>
                  </a:lnTo>
                  <a:lnTo>
                    <a:pt x="13824" y="8096"/>
                  </a:lnTo>
                  <a:cubicBezTo>
                    <a:pt x="13943" y="8096"/>
                    <a:pt x="14038" y="8001"/>
                    <a:pt x="14038" y="7882"/>
                  </a:cubicBezTo>
                  <a:cubicBezTo>
                    <a:pt x="14003" y="7787"/>
                    <a:pt x="13919" y="7692"/>
                    <a:pt x="13800" y="7692"/>
                  </a:cubicBezTo>
                  <a:lnTo>
                    <a:pt x="12562" y="7692"/>
                  </a:lnTo>
                  <a:cubicBezTo>
                    <a:pt x="12633" y="7561"/>
                    <a:pt x="12693" y="7406"/>
                    <a:pt x="12693" y="7251"/>
                  </a:cubicBezTo>
                  <a:lnTo>
                    <a:pt x="12693" y="5322"/>
                  </a:lnTo>
                  <a:cubicBezTo>
                    <a:pt x="12693" y="4941"/>
                    <a:pt x="12443" y="4596"/>
                    <a:pt x="12074" y="4489"/>
                  </a:cubicBezTo>
                  <a:lnTo>
                    <a:pt x="11324" y="4286"/>
                  </a:lnTo>
                  <a:cubicBezTo>
                    <a:pt x="11228" y="4251"/>
                    <a:pt x="11169" y="4167"/>
                    <a:pt x="11169" y="4060"/>
                  </a:cubicBezTo>
                  <a:lnTo>
                    <a:pt x="11169" y="3893"/>
                  </a:lnTo>
                  <a:cubicBezTo>
                    <a:pt x="11240" y="3858"/>
                    <a:pt x="11300" y="3798"/>
                    <a:pt x="11359" y="3739"/>
                  </a:cubicBezTo>
                  <a:cubicBezTo>
                    <a:pt x="11657" y="3453"/>
                    <a:pt x="11824" y="3060"/>
                    <a:pt x="11824" y="2643"/>
                  </a:cubicBezTo>
                  <a:lnTo>
                    <a:pt x="11824" y="2262"/>
                  </a:lnTo>
                  <a:lnTo>
                    <a:pt x="11895" y="2096"/>
                  </a:lnTo>
                  <a:cubicBezTo>
                    <a:pt x="11979" y="1917"/>
                    <a:pt x="12026" y="1703"/>
                    <a:pt x="12026" y="1512"/>
                  </a:cubicBezTo>
                  <a:lnTo>
                    <a:pt x="12026" y="453"/>
                  </a:lnTo>
                  <a:cubicBezTo>
                    <a:pt x="12026" y="333"/>
                    <a:pt x="11943" y="250"/>
                    <a:pt x="11824" y="250"/>
                  </a:cubicBezTo>
                  <a:lnTo>
                    <a:pt x="9859" y="250"/>
                  </a:lnTo>
                  <a:cubicBezTo>
                    <a:pt x="9145" y="250"/>
                    <a:pt x="8561" y="834"/>
                    <a:pt x="8561" y="1548"/>
                  </a:cubicBezTo>
                  <a:lnTo>
                    <a:pt x="8561" y="1560"/>
                  </a:lnTo>
                  <a:cubicBezTo>
                    <a:pt x="8561" y="1727"/>
                    <a:pt x="8597" y="1881"/>
                    <a:pt x="8680" y="2036"/>
                  </a:cubicBezTo>
                  <a:lnTo>
                    <a:pt x="8788" y="2238"/>
                  </a:lnTo>
                  <a:lnTo>
                    <a:pt x="8788" y="2572"/>
                  </a:lnTo>
                  <a:cubicBezTo>
                    <a:pt x="8788" y="3108"/>
                    <a:pt x="9050" y="3584"/>
                    <a:pt x="9442" y="3870"/>
                  </a:cubicBezTo>
                  <a:lnTo>
                    <a:pt x="9442" y="4048"/>
                  </a:lnTo>
                  <a:cubicBezTo>
                    <a:pt x="9442" y="4143"/>
                    <a:pt x="9359" y="4239"/>
                    <a:pt x="9276" y="4263"/>
                  </a:cubicBezTo>
                  <a:lnTo>
                    <a:pt x="8526" y="4477"/>
                  </a:lnTo>
                  <a:cubicBezTo>
                    <a:pt x="8157" y="4584"/>
                    <a:pt x="7907" y="4917"/>
                    <a:pt x="7907" y="5310"/>
                  </a:cubicBezTo>
                  <a:lnTo>
                    <a:pt x="7907" y="5489"/>
                  </a:lnTo>
                  <a:lnTo>
                    <a:pt x="7895" y="5489"/>
                  </a:lnTo>
                  <a:cubicBezTo>
                    <a:pt x="7657" y="5489"/>
                    <a:pt x="7478" y="5679"/>
                    <a:pt x="7478" y="5906"/>
                  </a:cubicBezTo>
                  <a:lnTo>
                    <a:pt x="7478" y="7656"/>
                  </a:lnTo>
                  <a:lnTo>
                    <a:pt x="7478" y="7680"/>
                  </a:lnTo>
                  <a:lnTo>
                    <a:pt x="6442" y="7680"/>
                  </a:lnTo>
                  <a:cubicBezTo>
                    <a:pt x="6525" y="7537"/>
                    <a:pt x="6585" y="7394"/>
                    <a:pt x="6585" y="7227"/>
                  </a:cubicBezTo>
                  <a:lnTo>
                    <a:pt x="6585" y="5310"/>
                  </a:lnTo>
                  <a:cubicBezTo>
                    <a:pt x="6585" y="4917"/>
                    <a:pt x="6323" y="4584"/>
                    <a:pt x="5954" y="4477"/>
                  </a:cubicBezTo>
                  <a:lnTo>
                    <a:pt x="5216" y="4263"/>
                  </a:lnTo>
                  <a:cubicBezTo>
                    <a:pt x="5192" y="4263"/>
                    <a:pt x="5192" y="4263"/>
                    <a:pt x="5180" y="4251"/>
                  </a:cubicBezTo>
                  <a:cubicBezTo>
                    <a:pt x="5537" y="4179"/>
                    <a:pt x="5823" y="4084"/>
                    <a:pt x="6002" y="4024"/>
                  </a:cubicBezTo>
                  <a:cubicBezTo>
                    <a:pt x="6109" y="3989"/>
                    <a:pt x="6192" y="3905"/>
                    <a:pt x="6240" y="3810"/>
                  </a:cubicBezTo>
                  <a:cubicBezTo>
                    <a:pt x="6287" y="3703"/>
                    <a:pt x="6299" y="3596"/>
                    <a:pt x="6252" y="3477"/>
                  </a:cubicBezTo>
                  <a:cubicBezTo>
                    <a:pt x="6073" y="2977"/>
                    <a:pt x="5942" y="2143"/>
                    <a:pt x="5906" y="1738"/>
                  </a:cubicBezTo>
                  <a:cubicBezTo>
                    <a:pt x="5835" y="738"/>
                    <a:pt x="5097" y="0"/>
                    <a:pt x="4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5" name="Google Shape;10025;p78"/>
            <p:cNvSpPr/>
            <p:nvPr/>
          </p:nvSpPr>
          <p:spPr>
            <a:xfrm>
              <a:off x="6019323" y="2641653"/>
              <a:ext cx="13272" cy="13272"/>
            </a:xfrm>
            <a:custGeom>
              <a:avLst/>
              <a:gdLst/>
              <a:ahLst/>
              <a:cxnLst/>
              <a:rect l="l" t="t" r="r" b="b"/>
              <a:pathLst>
                <a:path w="417" h="417" extrusionOk="0">
                  <a:moveTo>
                    <a:pt x="202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02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0"/>
                    <a:pt x="2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26" name="Google Shape;10026;p78"/>
          <p:cNvGrpSpPr/>
          <p:nvPr/>
        </p:nvGrpSpPr>
        <p:grpSpPr>
          <a:xfrm>
            <a:off x="6502373" y="2991753"/>
            <a:ext cx="543699" cy="475503"/>
            <a:chOff x="4876780" y="2418064"/>
            <a:chExt cx="407774" cy="356627"/>
          </a:xfrm>
          <a:solidFill>
            <a:schemeClr val="tx1"/>
          </a:solidFill>
        </p:grpSpPr>
        <p:sp>
          <p:nvSpPr>
            <p:cNvPr id="10027" name="Google Shape;10027;p78"/>
            <p:cNvSpPr/>
            <p:nvPr/>
          </p:nvSpPr>
          <p:spPr>
            <a:xfrm>
              <a:off x="4876780" y="2455589"/>
              <a:ext cx="407774" cy="319103"/>
            </a:xfrm>
            <a:custGeom>
              <a:avLst/>
              <a:gdLst/>
              <a:ahLst/>
              <a:cxnLst/>
              <a:rect l="l" t="t" r="r" b="b"/>
              <a:pathLst>
                <a:path w="12812" h="10026" extrusionOk="0">
                  <a:moveTo>
                    <a:pt x="3608" y="393"/>
                  </a:moveTo>
                  <a:cubicBezTo>
                    <a:pt x="3942" y="393"/>
                    <a:pt x="4216" y="619"/>
                    <a:pt x="4216" y="905"/>
                  </a:cubicBezTo>
                  <a:lnTo>
                    <a:pt x="4216" y="929"/>
                  </a:lnTo>
                  <a:cubicBezTo>
                    <a:pt x="4025" y="857"/>
                    <a:pt x="3811" y="810"/>
                    <a:pt x="3608" y="810"/>
                  </a:cubicBezTo>
                  <a:cubicBezTo>
                    <a:pt x="3382" y="810"/>
                    <a:pt x="3192" y="857"/>
                    <a:pt x="2989" y="929"/>
                  </a:cubicBezTo>
                  <a:lnTo>
                    <a:pt x="2989" y="905"/>
                  </a:lnTo>
                  <a:cubicBezTo>
                    <a:pt x="2989" y="619"/>
                    <a:pt x="3275" y="393"/>
                    <a:pt x="3608" y="393"/>
                  </a:cubicBezTo>
                  <a:close/>
                  <a:moveTo>
                    <a:pt x="3620" y="1179"/>
                  </a:moveTo>
                  <a:cubicBezTo>
                    <a:pt x="4287" y="1179"/>
                    <a:pt x="4835" y="1739"/>
                    <a:pt x="4835" y="2405"/>
                  </a:cubicBezTo>
                  <a:cubicBezTo>
                    <a:pt x="4835" y="2536"/>
                    <a:pt x="4823" y="2655"/>
                    <a:pt x="4775" y="2774"/>
                  </a:cubicBezTo>
                  <a:cubicBezTo>
                    <a:pt x="4239" y="2239"/>
                    <a:pt x="3299" y="2012"/>
                    <a:pt x="3263" y="2012"/>
                  </a:cubicBezTo>
                  <a:cubicBezTo>
                    <a:pt x="3248" y="2009"/>
                    <a:pt x="3233" y="2008"/>
                    <a:pt x="3219" y="2008"/>
                  </a:cubicBezTo>
                  <a:cubicBezTo>
                    <a:pt x="3174" y="2008"/>
                    <a:pt x="3132" y="2021"/>
                    <a:pt x="3096" y="2048"/>
                  </a:cubicBezTo>
                  <a:cubicBezTo>
                    <a:pt x="3049" y="2072"/>
                    <a:pt x="3025" y="2131"/>
                    <a:pt x="3037" y="2191"/>
                  </a:cubicBezTo>
                  <a:cubicBezTo>
                    <a:pt x="3037" y="2215"/>
                    <a:pt x="3025" y="2322"/>
                    <a:pt x="2882" y="2465"/>
                  </a:cubicBezTo>
                  <a:cubicBezTo>
                    <a:pt x="2811" y="2536"/>
                    <a:pt x="2811" y="2655"/>
                    <a:pt x="2882" y="2727"/>
                  </a:cubicBezTo>
                  <a:cubicBezTo>
                    <a:pt x="2924" y="2768"/>
                    <a:pt x="2974" y="2789"/>
                    <a:pt x="3023" y="2789"/>
                  </a:cubicBezTo>
                  <a:cubicBezTo>
                    <a:pt x="3073" y="2789"/>
                    <a:pt x="3120" y="2768"/>
                    <a:pt x="3156" y="2727"/>
                  </a:cubicBezTo>
                  <a:cubicBezTo>
                    <a:pt x="3263" y="2631"/>
                    <a:pt x="3323" y="2524"/>
                    <a:pt x="3358" y="2429"/>
                  </a:cubicBezTo>
                  <a:cubicBezTo>
                    <a:pt x="3680" y="2524"/>
                    <a:pt x="4335" y="2762"/>
                    <a:pt x="4632" y="3179"/>
                  </a:cubicBezTo>
                  <a:cubicBezTo>
                    <a:pt x="4537" y="3655"/>
                    <a:pt x="4120" y="4013"/>
                    <a:pt x="3632" y="4013"/>
                  </a:cubicBezTo>
                  <a:cubicBezTo>
                    <a:pt x="3624" y="4013"/>
                    <a:pt x="3616" y="4013"/>
                    <a:pt x="3608" y="4013"/>
                  </a:cubicBezTo>
                  <a:cubicBezTo>
                    <a:pt x="3083" y="4013"/>
                    <a:pt x="2655" y="3636"/>
                    <a:pt x="2608" y="3120"/>
                  </a:cubicBezTo>
                  <a:cubicBezTo>
                    <a:pt x="2608" y="3084"/>
                    <a:pt x="2596" y="3060"/>
                    <a:pt x="2572" y="3048"/>
                  </a:cubicBezTo>
                  <a:cubicBezTo>
                    <a:pt x="2453" y="2846"/>
                    <a:pt x="2394" y="2631"/>
                    <a:pt x="2394" y="2405"/>
                  </a:cubicBezTo>
                  <a:cubicBezTo>
                    <a:pt x="2394" y="1739"/>
                    <a:pt x="2953" y="1179"/>
                    <a:pt x="3620" y="1179"/>
                  </a:cubicBezTo>
                  <a:close/>
                  <a:moveTo>
                    <a:pt x="4013" y="4334"/>
                  </a:moveTo>
                  <a:lnTo>
                    <a:pt x="4013" y="4536"/>
                  </a:lnTo>
                  <a:cubicBezTo>
                    <a:pt x="4025" y="4596"/>
                    <a:pt x="4037" y="4667"/>
                    <a:pt x="4061" y="4715"/>
                  </a:cubicBezTo>
                  <a:lnTo>
                    <a:pt x="3882" y="4870"/>
                  </a:lnTo>
                  <a:cubicBezTo>
                    <a:pt x="3805" y="4947"/>
                    <a:pt x="3701" y="4986"/>
                    <a:pt x="3598" y="4986"/>
                  </a:cubicBezTo>
                  <a:cubicBezTo>
                    <a:pt x="3495" y="4986"/>
                    <a:pt x="3394" y="4947"/>
                    <a:pt x="3323" y="4870"/>
                  </a:cubicBezTo>
                  <a:lnTo>
                    <a:pt x="3144" y="4715"/>
                  </a:lnTo>
                  <a:cubicBezTo>
                    <a:pt x="3168" y="4656"/>
                    <a:pt x="3180" y="4596"/>
                    <a:pt x="3180" y="4536"/>
                  </a:cubicBezTo>
                  <a:lnTo>
                    <a:pt x="3180" y="4334"/>
                  </a:lnTo>
                  <a:cubicBezTo>
                    <a:pt x="3323" y="4382"/>
                    <a:pt x="3454" y="4394"/>
                    <a:pt x="3596" y="4394"/>
                  </a:cubicBezTo>
                  <a:cubicBezTo>
                    <a:pt x="3751" y="4394"/>
                    <a:pt x="3882" y="4382"/>
                    <a:pt x="4013" y="4334"/>
                  </a:cubicBezTo>
                  <a:close/>
                  <a:moveTo>
                    <a:pt x="6013" y="5977"/>
                  </a:moveTo>
                  <a:lnTo>
                    <a:pt x="6013" y="5989"/>
                  </a:lnTo>
                  <a:lnTo>
                    <a:pt x="6025" y="7596"/>
                  </a:lnTo>
                  <a:cubicBezTo>
                    <a:pt x="6025" y="7596"/>
                    <a:pt x="6025" y="7608"/>
                    <a:pt x="6013" y="7608"/>
                  </a:cubicBezTo>
                  <a:lnTo>
                    <a:pt x="3620" y="7608"/>
                  </a:lnTo>
                  <a:cubicBezTo>
                    <a:pt x="3620" y="7608"/>
                    <a:pt x="3608" y="7608"/>
                    <a:pt x="3608" y="7596"/>
                  </a:cubicBezTo>
                  <a:lnTo>
                    <a:pt x="3608" y="5989"/>
                  </a:lnTo>
                  <a:cubicBezTo>
                    <a:pt x="3608" y="5989"/>
                    <a:pt x="3608" y="5977"/>
                    <a:pt x="3620" y="5977"/>
                  </a:cubicBezTo>
                  <a:close/>
                  <a:moveTo>
                    <a:pt x="4358" y="4941"/>
                  </a:moveTo>
                  <a:lnTo>
                    <a:pt x="4989" y="5263"/>
                  </a:lnTo>
                  <a:cubicBezTo>
                    <a:pt x="5120" y="5334"/>
                    <a:pt x="5216" y="5465"/>
                    <a:pt x="5216" y="5620"/>
                  </a:cubicBezTo>
                  <a:lnTo>
                    <a:pt x="3608" y="5620"/>
                  </a:lnTo>
                  <a:cubicBezTo>
                    <a:pt x="3394" y="5620"/>
                    <a:pt x="3215" y="5799"/>
                    <a:pt x="3215" y="6001"/>
                  </a:cubicBezTo>
                  <a:lnTo>
                    <a:pt x="3215" y="6822"/>
                  </a:lnTo>
                  <a:lnTo>
                    <a:pt x="2787" y="6822"/>
                  </a:lnTo>
                  <a:lnTo>
                    <a:pt x="2787" y="6060"/>
                  </a:lnTo>
                  <a:cubicBezTo>
                    <a:pt x="2787" y="5965"/>
                    <a:pt x="2692" y="5870"/>
                    <a:pt x="2596" y="5870"/>
                  </a:cubicBezTo>
                  <a:cubicBezTo>
                    <a:pt x="2489" y="5870"/>
                    <a:pt x="2394" y="5965"/>
                    <a:pt x="2394" y="6060"/>
                  </a:cubicBezTo>
                  <a:lnTo>
                    <a:pt x="2394" y="7013"/>
                  </a:lnTo>
                  <a:cubicBezTo>
                    <a:pt x="2394" y="7120"/>
                    <a:pt x="2489" y="7203"/>
                    <a:pt x="2596" y="7203"/>
                  </a:cubicBezTo>
                  <a:lnTo>
                    <a:pt x="3203" y="7203"/>
                  </a:lnTo>
                  <a:lnTo>
                    <a:pt x="3203" y="7620"/>
                  </a:lnTo>
                  <a:lnTo>
                    <a:pt x="3203" y="7644"/>
                  </a:lnTo>
                  <a:lnTo>
                    <a:pt x="2382" y="7644"/>
                  </a:lnTo>
                  <a:cubicBezTo>
                    <a:pt x="2156" y="7644"/>
                    <a:pt x="1965" y="7465"/>
                    <a:pt x="1965" y="7227"/>
                  </a:cubicBezTo>
                  <a:lnTo>
                    <a:pt x="1965" y="5632"/>
                  </a:lnTo>
                  <a:lnTo>
                    <a:pt x="2001" y="5632"/>
                  </a:lnTo>
                  <a:cubicBezTo>
                    <a:pt x="2001" y="5465"/>
                    <a:pt x="2084" y="5334"/>
                    <a:pt x="2215" y="5263"/>
                  </a:cubicBezTo>
                  <a:lnTo>
                    <a:pt x="2846" y="4941"/>
                  </a:lnTo>
                  <a:lnTo>
                    <a:pt x="3073" y="5156"/>
                  </a:lnTo>
                  <a:cubicBezTo>
                    <a:pt x="3215" y="5298"/>
                    <a:pt x="3406" y="5382"/>
                    <a:pt x="3608" y="5382"/>
                  </a:cubicBezTo>
                  <a:cubicBezTo>
                    <a:pt x="3799" y="5382"/>
                    <a:pt x="3989" y="5298"/>
                    <a:pt x="4144" y="5156"/>
                  </a:cubicBezTo>
                  <a:lnTo>
                    <a:pt x="4358" y="4941"/>
                  </a:lnTo>
                  <a:close/>
                  <a:moveTo>
                    <a:pt x="12026" y="7989"/>
                  </a:moveTo>
                  <a:lnTo>
                    <a:pt x="12026" y="8418"/>
                  </a:lnTo>
                  <a:lnTo>
                    <a:pt x="787" y="8418"/>
                  </a:lnTo>
                  <a:lnTo>
                    <a:pt x="787" y="7989"/>
                  </a:lnTo>
                  <a:close/>
                  <a:moveTo>
                    <a:pt x="3608" y="0"/>
                  </a:moveTo>
                  <a:cubicBezTo>
                    <a:pt x="3049" y="0"/>
                    <a:pt x="2620" y="405"/>
                    <a:pt x="2620" y="893"/>
                  </a:cubicBezTo>
                  <a:cubicBezTo>
                    <a:pt x="2620" y="977"/>
                    <a:pt x="2632" y="1060"/>
                    <a:pt x="2656" y="1131"/>
                  </a:cubicBezTo>
                  <a:cubicBezTo>
                    <a:pt x="2263" y="1417"/>
                    <a:pt x="2013" y="1881"/>
                    <a:pt x="2013" y="2405"/>
                  </a:cubicBezTo>
                  <a:cubicBezTo>
                    <a:pt x="2013" y="2679"/>
                    <a:pt x="2084" y="2953"/>
                    <a:pt x="2215" y="3191"/>
                  </a:cubicBezTo>
                  <a:cubicBezTo>
                    <a:pt x="2275" y="3596"/>
                    <a:pt x="2501" y="3917"/>
                    <a:pt x="2799" y="4144"/>
                  </a:cubicBezTo>
                  <a:lnTo>
                    <a:pt x="2799" y="4525"/>
                  </a:lnTo>
                  <a:lnTo>
                    <a:pt x="2799" y="4548"/>
                  </a:lnTo>
                  <a:lnTo>
                    <a:pt x="2037" y="4917"/>
                  </a:lnTo>
                  <a:cubicBezTo>
                    <a:pt x="1775" y="5048"/>
                    <a:pt x="1608" y="5322"/>
                    <a:pt x="1608" y="5620"/>
                  </a:cubicBezTo>
                  <a:lnTo>
                    <a:pt x="1608" y="7215"/>
                  </a:lnTo>
                  <a:cubicBezTo>
                    <a:pt x="1608" y="7358"/>
                    <a:pt x="1656" y="7513"/>
                    <a:pt x="1727" y="7632"/>
                  </a:cubicBezTo>
                  <a:lnTo>
                    <a:pt x="191" y="7632"/>
                  </a:lnTo>
                  <a:cubicBezTo>
                    <a:pt x="96" y="7632"/>
                    <a:pt x="1" y="7715"/>
                    <a:pt x="1" y="7823"/>
                  </a:cubicBezTo>
                  <a:cubicBezTo>
                    <a:pt x="1" y="7930"/>
                    <a:pt x="96" y="8013"/>
                    <a:pt x="191" y="8013"/>
                  </a:cubicBezTo>
                  <a:lnTo>
                    <a:pt x="406" y="8013"/>
                  </a:lnTo>
                  <a:lnTo>
                    <a:pt x="406" y="9835"/>
                  </a:lnTo>
                  <a:cubicBezTo>
                    <a:pt x="406" y="9930"/>
                    <a:pt x="489" y="10025"/>
                    <a:pt x="596" y="10025"/>
                  </a:cubicBezTo>
                  <a:cubicBezTo>
                    <a:pt x="703" y="10025"/>
                    <a:pt x="787" y="9930"/>
                    <a:pt x="787" y="9835"/>
                  </a:cubicBezTo>
                  <a:lnTo>
                    <a:pt x="787" y="8823"/>
                  </a:lnTo>
                  <a:lnTo>
                    <a:pt x="12026" y="8823"/>
                  </a:lnTo>
                  <a:lnTo>
                    <a:pt x="12026" y="9835"/>
                  </a:lnTo>
                  <a:cubicBezTo>
                    <a:pt x="12026" y="9930"/>
                    <a:pt x="12121" y="10025"/>
                    <a:pt x="12217" y="10025"/>
                  </a:cubicBezTo>
                  <a:cubicBezTo>
                    <a:pt x="12324" y="10025"/>
                    <a:pt x="12419" y="9930"/>
                    <a:pt x="12419" y="9835"/>
                  </a:cubicBezTo>
                  <a:lnTo>
                    <a:pt x="12419" y="8013"/>
                  </a:lnTo>
                  <a:lnTo>
                    <a:pt x="12621" y="8013"/>
                  </a:lnTo>
                  <a:cubicBezTo>
                    <a:pt x="12728" y="8013"/>
                    <a:pt x="12812" y="7930"/>
                    <a:pt x="12812" y="7823"/>
                  </a:cubicBezTo>
                  <a:cubicBezTo>
                    <a:pt x="12800" y="7704"/>
                    <a:pt x="12717" y="7632"/>
                    <a:pt x="12609" y="7632"/>
                  </a:cubicBezTo>
                  <a:lnTo>
                    <a:pt x="6406" y="7632"/>
                  </a:lnTo>
                  <a:lnTo>
                    <a:pt x="6406" y="7608"/>
                  </a:lnTo>
                  <a:lnTo>
                    <a:pt x="6406" y="6001"/>
                  </a:lnTo>
                  <a:cubicBezTo>
                    <a:pt x="6406" y="5799"/>
                    <a:pt x="6228" y="5620"/>
                    <a:pt x="6013" y="5620"/>
                  </a:cubicBezTo>
                  <a:lnTo>
                    <a:pt x="5597" y="5620"/>
                  </a:lnTo>
                  <a:cubicBezTo>
                    <a:pt x="5597" y="5322"/>
                    <a:pt x="5430" y="5048"/>
                    <a:pt x="5168" y="4917"/>
                  </a:cubicBezTo>
                  <a:lnTo>
                    <a:pt x="4406" y="4548"/>
                  </a:lnTo>
                  <a:lnTo>
                    <a:pt x="4406" y="4525"/>
                  </a:lnTo>
                  <a:lnTo>
                    <a:pt x="4406" y="4144"/>
                  </a:lnTo>
                  <a:cubicBezTo>
                    <a:pt x="4716" y="3929"/>
                    <a:pt x="4942" y="3596"/>
                    <a:pt x="4989" y="3191"/>
                  </a:cubicBezTo>
                  <a:cubicBezTo>
                    <a:pt x="5120" y="2953"/>
                    <a:pt x="5192" y="2667"/>
                    <a:pt x="5192" y="2405"/>
                  </a:cubicBezTo>
                  <a:cubicBezTo>
                    <a:pt x="5192" y="1881"/>
                    <a:pt x="4942" y="1417"/>
                    <a:pt x="4561" y="1131"/>
                  </a:cubicBezTo>
                  <a:cubicBezTo>
                    <a:pt x="4585" y="1060"/>
                    <a:pt x="4585" y="988"/>
                    <a:pt x="4585" y="893"/>
                  </a:cubicBezTo>
                  <a:cubicBezTo>
                    <a:pt x="4585" y="405"/>
                    <a:pt x="4144" y="0"/>
                    <a:pt x="3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8" name="Google Shape;10028;p78"/>
            <p:cNvSpPr/>
            <p:nvPr/>
          </p:nvSpPr>
          <p:spPr>
            <a:xfrm>
              <a:off x="5017012" y="2666287"/>
              <a:ext cx="25016" cy="12158"/>
            </a:xfrm>
            <a:custGeom>
              <a:avLst/>
              <a:gdLst/>
              <a:ahLst/>
              <a:cxnLst/>
              <a:rect l="l" t="t" r="r" b="b"/>
              <a:pathLst>
                <a:path w="786" h="382" extrusionOk="0">
                  <a:moveTo>
                    <a:pt x="191" y="0"/>
                  </a:moveTo>
                  <a:cubicBezTo>
                    <a:pt x="83" y="0"/>
                    <a:pt x="0" y="83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595" y="381"/>
                  </a:lnTo>
                  <a:cubicBezTo>
                    <a:pt x="702" y="381"/>
                    <a:pt x="786" y="298"/>
                    <a:pt x="786" y="191"/>
                  </a:cubicBezTo>
                  <a:cubicBezTo>
                    <a:pt x="786" y="83"/>
                    <a:pt x="702" y="0"/>
                    <a:pt x="5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29" name="Google Shape;10029;p78"/>
            <p:cNvSpPr/>
            <p:nvPr/>
          </p:nvSpPr>
          <p:spPr>
            <a:xfrm>
              <a:off x="5068159" y="2418064"/>
              <a:ext cx="203155" cy="198222"/>
            </a:xfrm>
            <a:custGeom>
              <a:avLst/>
              <a:gdLst/>
              <a:ahLst/>
              <a:cxnLst/>
              <a:rect l="l" t="t" r="r" b="b"/>
              <a:pathLst>
                <a:path w="6383" h="6228" extrusionOk="0">
                  <a:moveTo>
                    <a:pt x="5608" y="346"/>
                  </a:moveTo>
                  <a:cubicBezTo>
                    <a:pt x="5834" y="346"/>
                    <a:pt x="6025" y="524"/>
                    <a:pt x="6025" y="762"/>
                  </a:cubicBezTo>
                  <a:lnTo>
                    <a:pt x="6025" y="3989"/>
                  </a:lnTo>
                  <a:lnTo>
                    <a:pt x="6013" y="3989"/>
                  </a:lnTo>
                  <a:cubicBezTo>
                    <a:pt x="6013" y="4203"/>
                    <a:pt x="5834" y="4406"/>
                    <a:pt x="5596" y="4406"/>
                  </a:cubicBezTo>
                  <a:lnTo>
                    <a:pt x="3203" y="4406"/>
                  </a:lnTo>
                  <a:cubicBezTo>
                    <a:pt x="3156" y="4406"/>
                    <a:pt x="3132" y="4418"/>
                    <a:pt x="3096" y="4430"/>
                  </a:cubicBezTo>
                  <a:lnTo>
                    <a:pt x="1310" y="5727"/>
                  </a:lnTo>
                  <a:lnTo>
                    <a:pt x="1584" y="4620"/>
                  </a:lnTo>
                  <a:cubicBezTo>
                    <a:pt x="1596" y="4561"/>
                    <a:pt x="1584" y="4501"/>
                    <a:pt x="1548" y="4465"/>
                  </a:cubicBezTo>
                  <a:cubicBezTo>
                    <a:pt x="1512" y="4418"/>
                    <a:pt x="1465" y="4382"/>
                    <a:pt x="1405" y="4382"/>
                  </a:cubicBezTo>
                  <a:lnTo>
                    <a:pt x="810" y="4382"/>
                  </a:lnTo>
                  <a:cubicBezTo>
                    <a:pt x="584" y="4382"/>
                    <a:pt x="393" y="4203"/>
                    <a:pt x="393" y="3965"/>
                  </a:cubicBezTo>
                  <a:lnTo>
                    <a:pt x="393" y="762"/>
                  </a:lnTo>
                  <a:cubicBezTo>
                    <a:pt x="393" y="548"/>
                    <a:pt x="572" y="346"/>
                    <a:pt x="810" y="346"/>
                  </a:cubicBezTo>
                  <a:close/>
                  <a:moveTo>
                    <a:pt x="786" y="0"/>
                  </a:moveTo>
                  <a:cubicBezTo>
                    <a:pt x="358" y="0"/>
                    <a:pt x="0" y="358"/>
                    <a:pt x="0" y="786"/>
                  </a:cubicBezTo>
                  <a:lnTo>
                    <a:pt x="0" y="3989"/>
                  </a:lnTo>
                  <a:cubicBezTo>
                    <a:pt x="0" y="4418"/>
                    <a:pt x="358" y="4775"/>
                    <a:pt x="786" y="4775"/>
                  </a:cubicBezTo>
                  <a:lnTo>
                    <a:pt x="1143" y="4775"/>
                  </a:lnTo>
                  <a:lnTo>
                    <a:pt x="881" y="5870"/>
                  </a:lnTo>
                  <a:cubicBezTo>
                    <a:pt x="846" y="5989"/>
                    <a:pt x="893" y="6108"/>
                    <a:pt x="1000" y="6192"/>
                  </a:cubicBezTo>
                  <a:cubicBezTo>
                    <a:pt x="1048" y="6216"/>
                    <a:pt x="1108" y="6227"/>
                    <a:pt x="1167" y="6227"/>
                  </a:cubicBezTo>
                  <a:cubicBezTo>
                    <a:pt x="1227" y="6227"/>
                    <a:pt x="1286" y="6216"/>
                    <a:pt x="1322" y="6168"/>
                  </a:cubicBezTo>
                  <a:lnTo>
                    <a:pt x="3263" y="4775"/>
                  </a:lnTo>
                  <a:lnTo>
                    <a:pt x="5596" y="4775"/>
                  </a:lnTo>
                  <a:cubicBezTo>
                    <a:pt x="6025" y="4775"/>
                    <a:pt x="6382" y="4418"/>
                    <a:pt x="6382" y="3989"/>
                  </a:cubicBezTo>
                  <a:lnTo>
                    <a:pt x="6382" y="786"/>
                  </a:lnTo>
                  <a:cubicBezTo>
                    <a:pt x="6382" y="358"/>
                    <a:pt x="6025" y="0"/>
                    <a:pt x="5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0" name="Google Shape;10030;p78"/>
            <p:cNvSpPr/>
            <p:nvPr/>
          </p:nvSpPr>
          <p:spPr>
            <a:xfrm>
              <a:off x="5106415" y="2456353"/>
              <a:ext cx="31509" cy="12158"/>
            </a:xfrm>
            <a:custGeom>
              <a:avLst/>
              <a:gdLst/>
              <a:ahLst/>
              <a:cxnLst/>
              <a:rect l="l" t="t" r="r" b="b"/>
              <a:pathLst>
                <a:path w="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799" y="381"/>
                  </a:lnTo>
                  <a:cubicBezTo>
                    <a:pt x="894" y="381"/>
                    <a:pt x="989" y="298"/>
                    <a:pt x="989" y="191"/>
                  </a:cubicBezTo>
                  <a:cubicBezTo>
                    <a:pt x="989" y="83"/>
                    <a:pt x="894" y="0"/>
                    <a:pt x="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1" name="Google Shape;10031;p78"/>
            <p:cNvSpPr/>
            <p:nvPr/>
          </p:nvSpPr>
          <p:spPr>
            <a:xfrm>
              <a:off x="5151133" y="2456353"/>
              <a:ext cx="82274" cy="12158"/>
            </a:xfrm>
            <a:custGeom>
              <a:avLst/>
              <a:gdLst/>
              <a:ahLst/>
              <a:cxnLst/>
              <a:rect l="l" t="t" r="r" b="b"/>
              <a:pathLst>
                <a:path w="2585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2394" y="381"/>
                  </a:lnTo>
                  <a:cubicBezTo>
                    <a:pt x="2501" y="381"/>
                    <a:pt x="2584" y="298"/>
                    <a:pt x="2584" y="191"/>
                  </a:cubicBezTo>
                  <a:cubicBezTo>
                    <a:pt x="2584" y="83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2" name="Google Shape;10032;p78"/>
            <p:cNvSpPr/>
            <p:nvPr/>
          </p:nvSpPr>
          <p:spPr>
            <a:xfrm>
              <a:off x="5106415" y="2488180"/>
              <a:ext cx="126992" cy="12158"/>
            </a:xfrm>
            <a:custGeom>
              <a:avLst/>
              <a:gdLst/>
              <a:ahLst/>
              <a:cxnLst/>
              <a:rect l="l" t="t" r="r" b="b"/>
              <a:pathLst>
                <a:path w="3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3799" y="381"/>
                  </a:lnTo>
                  <a:cubicBezTo>
                    <a:pt x="3906" y="381"/>
                    <a:pt x="3989" y="298"/>
                    <a:pt x="3989" y="191"/>
                  </a:cubicBezTo>
                  <a:cubicBezTo>
                    <a:pt x="3978" y="83"/>
                    <a:pt x="3906" y="0"/>
                    <a:pt x="3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3" name="Google Shape;10033;p78"/>
            <p:cNvSpPr/>
            <p:nvPr/>
          </p:nvSpPr>
          <p:spPr>
            <a:xfrm>
              <a:off x="5106415" y="2519626"/>
              <a:ext cx="82656" cy="12540"/>
            </a:xfrm>
            <a:custGeom>
              <a:avLst/>
              <a:gdLst/>
              <a:ahLst/>
              <a:cxnLst/>
              <a:rect l="l" t="t" r="r" b="b"/>
              <a:pathLst>
                <a:path w="2597" h="394" extrusionOk="0">
                  <a:moveTo>
                    <a:pt x="203" y="0"/>
                  </a:moveTo>
                  <a:cubicBezTo>
                    <a:pt x="96" y="0"/>
                    <a:pt x="1" y="96"/>
                    <a:pt x="1" y="203"/>
                  </a:cubicBezTo>
                  <a:cubicBezTo>
                    <a:pt x="1" y="298"/>
                    <a:pt x="96" y="393"/>
                    <a:pt x="203" y="393"/>
                  </a:cubicBezTo>
                  <a:lnTo>
                    <a:pt x="2394" y="393"/>
                  </a:lnTo>
                  <a:cubicBezTo>
                    <a:pt x="2501" y="393"/>
                    <a:pt x="2596" y="298"/>
                    <a:pt x="2596" y="203"/>
                  </a:cubicBezTo>
                  <a:cubicBezTo>
                    <a:pt x="2585" y="96"/>
                    <a:pt x="2501" y="0"/>
                    <a:pt x="2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4" name="Google Shape;10034;p78"/>
            <p:cNvSpPr/>
            <p:nvPr/>
          </p:nvSpPr>
          <p:spPr>
            <a:xfrm>
              <a:off x="5202312" y="2519626"/>
              <a:ext cx="31095" cy="12540"/>
            </a:xfrm>
            <a:custGeom>
              <a:avLst/>
              <a:gdLst/>
              <a:ahLst/>
              <a:cxnLst/>
              <a:rect l="l" t="t" r="r" b="b"/>
              <a:pathLst>
                <a:path w="977" h="394" extrusionOk="0">
                  <a:moveTo>
                    <a:pt x="191" y="0"/>
                  </a:moveTo>
                  <a:cubicBezTo>
                    <a:pt x="84" y="0"/>
                    <a:pt x="0" y="96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786" y="393"/>
                  </a:lnTo>
                  <a:cubicBezTo>
                    <a:pt x="893" y="393"/>
                    <a:pt x="976" y="298"/>
                    <a:pt x="976" y="203"/>
                  </a:cubicBezTo>
                  <a:cubicBezTo>
                    <a:pt x="965" y="96"/>
                    <a:pt x="893" y="0"/>
                    <a:pt x="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35" name="Google Shape;10035;p78"/>
          <p:cNvGrpSpPr/>
          <p:nvPr/>
        </p:nvGrpSpPr>
        <p:grpSpPr>
          <a:xfrm>
            <a:off x="9427830" y="2982162"/>
            <a:ext cx="531095" cy="494684"/>
            <a:chOff x="7070872" y="2410871"/>
            <a:chExt cx="398321" cy="371013"/>
          </a:xfrm>
          <a:solidFill>
            <a:schemeClr val="tx1"/>
          </a:solidFill>
        </p:grpSpPr>
        <p:sp>
          <p:nvSpPr>
            <p:cNvPr id="10036" name="Google Shape;10036;p78"/>
            <p:cNvSpPr/>
            <p:nvPr/>
          </p:nvSpPr>
          <p:spPr>
            <a:xfrm>
              <a:off x="7204643" y="2603364"/>
              <a:ext cx="123586" cy="107641"/>
            </a:xfrm>
            <a:custGeom>
              <a:avLst/>
              <a:gdLst/>
              <a:ahLst/>
              <a:cxnLst/>
              <a:rect l="l" t="t" r="r" b="b"/>
              <a:pathLst>
                <a:path w="3883" h="3382" extrusionOk="0">
                  <a:moveTo>
                    <a:pt x="1942" y="1"/>
                  </a:moveTo>
                  <a:cubicBezTo>
                    <a:pt x="1846" y="1"/>
                    <a:pt x="1751" y="96"/>
                    <a:pt x="1751" y="203"/>
                  </a:cubicBezTo>
                  <a:lnTo>
                    <a:pt x="1751" y="2072"/>
                  </a:lnTo>
                  <a:lnTo>
                    <a:pt x="132" y="3013"/>
                  </a:lnTo>
                  <a:cubicBezTo>
                    <a:pt x="37" y="3072"/>
                    <a:pt x="1" y="3192"/>
                    <a:pt x="60" y="3287"/>
                  </a:cubicBezTo>
                  <a:cubicBezTo>
                    <a:pt x="84" y="3346"/>
                    <a:pt x="156" y="3382"/>
                    <a:pt x="215" y="3382"/>
                  </a:cubicBezTo>
                  <a:cubicBezTo>
                    <a:pt x="251" y="3382"/>
                    <a:pt x="298" y="3370"/>
                    <a:pt x="322" y="3358"/>
                  </a:cubicBezTo>
                  <a:lnTo>
                    <a:pt x="1942" y="2418"/>
                  </a:lnTo>
                  <a:lnTo>
                    <a:pt x="3573" y="3358"/>
                  </a:lnTo>
                  <a:cubicBezTo>
                    <a:pt x="3596" y="3370"/>
                    <a:pt x="3632" y="3382"/>
                    <a:pt x="3668" y="3382"/>
                  </a:cubicBezTo>
                  <a:cubicBezTo>
                    <a:pt x="3751" y="3382"/>
                    <a:pt x="3811" y="3358"/>
                    <a:pt x="3835" y="3287"/>
                  </a:cubicBezTo>
                  <a:cubicBezTo>
                    <a:pt x="3882" y="3192"/>
                    <a:pt x="3847" y="3072"/>
                    <a:pt x="3763" y="3013"/>
                  </a:cubicBezTo>
                  <a:lnTo>
                    <a:pt x="2144" y="2072"/>
                  </a:lnTo>
                  <a:lnTo>
                    <a:pt x="2144" y="203"/>
                  </a:lnTo>
                  <a:cubicBezTo>
                    <a:pt x="2144" y="96"/>
                    <a:pt x="2049" y="1"/>
                    <a:pt x="19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7" name="Google Shape;10037;p78"/>
            <p:cNvSpPr/>
            <p:nvPr/>
          </p:nvSpPr>
          <p:spPr>
            <a:xfrm>
              <a:off x="7203147" y="2410871"/>
              <a:ext cx="133421" cy="178902"/>
            </a:xfrm>
            <a:custGeom>
              <a:avLst/>
              <a:gdLst/>
              <a:ahLst/>
              <a:cxnLst/>
              <a:rect l="l" t="t" r="r" b="b"/>
              <a:pathLst>
                <a:path w="4192" h="5621" extrusionOk="0">
                  <a:moveTo>
                    <a:pt x="2131" y="405"/>
                  </a:moveTo>
                  <a:cubicBezTo>
                    <a:pt x="2631" y="405"/>
                    <a:pt x="3048" y="822"/>
                    <a:pt x="3048" y="1322"/>
                  </a:cubicBezTo>
                  <a:lnTo>
                    <a:pt x="3048" y="1441"/>
                  </a:lnTo>
                  <a:lnTo>
                    <a:pt x="3036" y="1441"/>
                  </a:lnTo>
                  <a:cubicBezTo>
                    <a:pt x="2762" y="1381"/>
                    <a:pt x="2679" y="1012"/>
                    <a:pt x="2679" y="1012"/>
                  </a:cubicBezTo>
                  <a:cubicBezTo>
                    <a:pt x="2667" y="941"/>
                    <a:pt x="2608" y="881"/>
                    <a:pt x="2524" y="858"/>
                  </a:cubicBezTo>
                  <a:cubicBezTo>
                    <a:pt x="2515" y="856"/>
                    <a:pt x="2506" y="855"/>
                    <a:pt x="2497" y="855"/>
                  </a:cubicBezTo>
                  <a:cubicBezTo>
                    <a:pt x="2435" y="855"/>
                    <a:pt x="2375" y="889"/>
                    <a:pt x="2334" y="941"/>
                  </a:cubicBezTo>
                  <a:cubicBezTo>
                    <a:pt x="1977" y="1417"/>
                    <a:pt x="1191" y="1429"/>
                    <a:pt x="1179" y="1429"/>
                  </a:cubicBezTo>
                  <a:cubicBezTo>
                    <a:pt x="1143" y="1429"/>
                    <a:pt x="1131" y="1429"/>
                    <a:pt x="1119" y="1441"/>
                  </a:cubicBezTo>
                  <a:lnTo>
                    <a:pt x="1119" y="1322"/>
                  </a:lnTo>
                  <a:cubicBezTo>
                    <a:pt x="1119" y="822"/>
                    <a:pt x="1536" y="405"/>
                    <a:pt x="2036" y="405"/>
                  </a:cubicBezTo>
                  <a:close/>
                  <a:moveTo>
                    <a:pt x="976" y="1965"/>
                  </a:moveTo>
                  <a:lnTo>
                    <a:pt x="976" y="2215"/>
                  </a:lnTo>
                  <a:cubicBezTo>
                    <a:pt x="941" y="2191"/>
                    <a:pt x="905" y="2143"/>
                    <a:pt x="905" y="2084"/>
                  </a:cubicBezTo>
                  <a:cubicBezTo>
                    <a:pt x="905" y="2036"/>
                    <a:pt x="917" y="2012"/>
                    <a:pt x="953" y="1977"/>
                  </a:cubicBezTo>
                  <a:cubicBezTo>
                    <a:pt x="965" y="1977"/>
                    <a:pt x="965" y="1977"/>
                    <a:pt x="976" y="1965"/>
                  </a:cubicBezTo>
                  <a:close/>
                  <a:moveTo>
                    <a:pt x="3215" y="1977"/>
                  </a:moveTo>
                  <a:cubicBezTo>
                    <a:pt x="3239" y="2012"/>
                    <a:pt x="3251" y="2048"/>
                    <a:pt x="3251" y="2084"/>
                  </a:cubicBezTo>
                  <a:cubicBezTo>
                    <a:pt x="3251" y="2143"/>
                    <a:pt x="3227" y="2179"/>
                    <a:pt x="3191" y="2215"/>
                  </a:cubicBezTo>
                  <a:lnTo>
                    <a:pt x="3191" y="1977"/>
                  </a:lnTo>
                  <a:close/>
                  <a:moveTo>
                    <a:pt x="2441" y="1393"/>
                  </a:moveTo>
                  <a:cubicBezTo>
                    <a:pt x="2512" y="1536"/>
                    <a:pt x="2631" y="1679"/>
                    <a:pt x="2810" y="1750"/>
                  </a:cubicBezTo>
                  <a:lnTo>
                    <a:pt x="2810" y="2322"/>
                  </a:lnTo>
                  <a:cubicBezTo>
                    <a:pt x="2810" y="2679"/>
                    <a:pt x="2524" y="2941"/>
                    <a:pt x="2191" y="2941"/>
                  </a:cubicBezTo>
                  <a:lnTo>
                    <a:pt x="2012" y="2941"/>
                  </a:lnTo>
                  <a:cubicBezTo>
                    <a:pt x="1667" y="2941"/>
                    <a:pt x="1381" y="2667"/>
                    <a:pt x="1381" y="2322"/>
                  </a:cubicBezTo>
                  <a:lnTo>
                    <a:pt x="1381" y="1798"/>
                  </a:lnTo>
                  <a:cubicBezTo>
                    <a:pt x="1631" y="1774"/>
                    <a:pt x="2096" y="1679"/>
                    <a:pt x="2441" y="1393"/>
                  </a:cubicBezTo>
                  <a:close/>
                  <a:moveTo>
                    <a:pt x="2286" y="3346"/>
                  </a:moveTo>
                  <a:lnTo>
                    <a:pt x="2286" y="3453"/>
                  </a:lnTo>
                  <a:lnTo>
                    <a:pt x="2310" y="3453"/>
                  </a:lnTo>
                  <a:lnTo>
                    <a:pt x="2084" y="3679"/>
                  </a:lnTo>
                  <a:lnTo>
                    <a:pt x="1869" y="3477"/>
                  </a:lnTo>
                  <a:lnTo>
                    <a:pt x="1869" y="3346"/>
                  </a:lnTo>
                  <a:close/>
                  <a:moveTo>
                    <a:pt x="2048" y="0"/>
                  </a:moveTo>
                  <a:cubicBezTo>
                    <a:pt x="1322" y="0"/>
                    <a:pt x="726" y="596"/>
                    <a:pt x="726" y="1322"/>
                  </a:cubicBezTo>
                  <a:lnTo>
                    <a:pt x="726" y="1667"/>
                  </a:lnTo>
                  <a:cubicBezTo>
                    <a:pt x="607" y="1774"/>
                    <a:pt x="512" y="1917"/>
                    <a:pt x="512" y="2096"/>
                  </a:cubicBezTo>
                  <a:cubicBezTo>
                    <a:pt x="512" y="2393"/>
                    <a:pt x="738" y="2632"/>
                    <a:pt x="1036" y="2643"/>
                  </a:cubicBezTo>
                  <a:cubicBezTo>
                    <a:pt x="1107" y="2882"/>
                    <a:pt x="1274" y="3096"/>
                    <a:pt x="1500" y="3215"/>
                  </a:cubicBezTo>
                  <a:lnTo>
                    <a:pt x="1500" y="3322"/>
                  </a:lnTo>
                  <a:lnTo>
                    <a:pt x="691" y="3632"/>
                  </a:lnTo>
                  <a:cubicBezTo>
                    <a:pt x="619" y="3655"/>
                    <a:pt x="0" y="3917"/>
                    <a:pt x="0" y="4715"/>
                  </a:cubicBezTo>
                  <a:lnTo>
                    <a:pt x="0" y="5418"/>
                  </a:lnTo>
                  <a:cubicBezTo>
                    <a:pt x="0" y="5525"/>
                    <a:pt x="84" y="5608"/>
                    <a:pt x="191" y="5608"/>
                  </a:cubicBezTo>
                  <a:lnTo>
                    <a:pt x="691" y="5608"/>
                  </a:lnTo>
                  <a:cubicBezTo>
                    <a:pt x="798" y="5608"/>
                    <a:pt x="893" y="5525"/>
                    <a:pt x="893" y="5418"/>
                  </a:cubicBezTo>
                  <a:cubicBezTo>
                    <a:pt x="893" y="5310"/>
                    <a:pt x="798" y="5227"/>
                    <a:pt x="691" y="5227"/>
                  </a:cubicBezTo>
                  <a:lnTo>
                    <a:pt x="393" y="5227"/>
                  </a:lnTo>
                  <a:lnTo>
                    <a:pt x="393" y="4715"/>
                  </a:lnTo>
                  <a:cubicBezTo>
                    <a:pt x="393" y="4167"/>
                    <a:pt x="834" y="4013"/>
                    <a:pt x="846" y="4001"/>
                  </a:cubicBezTo>
                  <a:lnTo>
                    <a:pt x="857" y="4001"/>
                  </a:lnTo>
                  <a:lnTo>
                    <a:pt x="1608" y="3715"/>
                  </a:lnTo>
                  <a:lnTo>
                    <a:pt x="1989" y="4108"/>
                  </a:lnTo>
                  <a:cubicBezTo>
                    <a:pt x="2024" y="4132"/>
                    <a:pt x="2084" y="4167"/>
                    <a:pt x="2119" y="4167"/>
                  </a:cubicBezTo>
                  <a:cubicBezTo>
                    <a:pt x="2179" y="4167"/>
                    <a:pt x="2227" y="4132"/>
                    <a:pt x="2262" y="4108"/>
                  </a:cubicBezTo>
                  <a:lnTo>
                    <a:pt x="2631" y="3715"/>
                  </a:lnTo>
                  <a:lnTo>
                    <a:pt x="3370" y="4013"/>
                  </a:lnTo>
                  <a:lnTo>
                    <a:pt x="3393" y="4013"/>
                  </a:lnTo>
                  <a:cubicBezTo>
                    <a:pt x="3405" y="4013"/>
                    <a:pt x="3834" y="4179"/>
                    <a:pt x="3834" y="4727"/>
                  </a:cubicBezTo>
                  <a:lnTo>
                    <a:pt x="3834" y="5239"/>
                  </a:lnTo>
                  <a:lnTo>
                    <a:pt x="1334" y="5239"/>
                  </a:lnTo>
                  <a:cubicBezTo>
                    <a:pt x="1227" y="5239"/>
                    <a:pt x="1143" y="5322"/>
                    <a:pt x="1143" y="5430"/>
                  </a:cubicBezTo>
                  <a:cubicBezTo>
                    <a:pt x="1143" y="5537"/>
                    <a:pt x="1227" y="5620"/>
                    <a:pt x="1334" y="5620"/>
                  </a:cubicBezTo>
                  <a:lnTo>
                    <a:pt x="4048" y="5620"/>
                  </a:lnTo>
                  <a:cubicBezTo>
                    <a:pt x="4108" y="5608"/>
                    <a:pt x="4191" y="5525"/>
                    <a:pt x="4191" y="5418"/>
                  </a:cubicBezTo>
                  <a:lnTo>
                    <a:pt x="4191" y="4715"/>
                  </a:lnTo>
                  <a:cubicBezTo>
                    <a:pt x="4191" y="3917"/>
                    <a:pt x="3572" y="3655"/>
                    <a:pt x="3501" y="3632"/>
                  </a:cubicBezTo>
                  <a:lnTo>
                    <a:pt x="2703" y="3322"/>
                  </a:lnTo>
                  <a:lnTo>
                    <a:pt x="2703" y="3215"/>
                  </a:lnTo>
                  <a:cubicBezTo>
                    <a:pt x="2917" y="3096"/>
                    <a:pt x="3084" y="2882"/>
                    <a:pt x="3167" y="2643"/>
                  </a:cubicBezTo>
                  <a:cubicBezTo>
                    <a:pt x="3453" y="2620"/>
                    <a:pt x="3679" y="2382"/>
                    <a:pt x="3679" y="2096"/>
                  </a:cubicBezTo>
                  <a:cubicBezTo>
                    <a:pt x="3679" y="1917"/>
                    <a:pt x="3596" y="1774"/>
                    <a:pt x="3465" y="1667"/>
                  </a:cubicBezTo>
                  <a:lnTo>
                    <a:pt x="3465" y="1322"/>
                  </a:lnTo>
                  <a:cubicBezTo>
                    <a:pt x="3465" y="596"/>
                    <a:pt x="2870" y="0"/>
                    <a:pt x="2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8" name="Google Shape;10038;p78"/>
            <p:cNvSpPr/>
            <p:nvPr/>
          </p:nvSpPr>
          <p:spPr>
            <a:xfrm>
              <a:off x="7334245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39" y="845"/>
                    <a:pt x="2530" y="844"/>
                    <a:pt x="2521" y="844"/>
                  </a:cubicBezTo>
                  <a:cubicBezTo>
                    <a:pt x="2456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1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51" y="2180"/>
                    <a:pt x="3215" y="2203"/>
                  </a:cubicBezTo>
                  <a:lnTo>
                    <a:pt x="3215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29" y="2144"/>
                    <a:pt x="929" y="2084"/>
                  </a:cubicBezTo>
                  <a:cubicBezTo>
                    <a:pt x="929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42" y="1406"/>
                  </a:moveTo>
                  <a:cubicBezTo>
                    <a:pt x="2513" y="1537"/>
                    <a:pt x="2632" y="1680"/>
                    <a:pt x="2811" y="1763"/>
                  </a:cubicBezTo>
                  <a:lnTo>
                    <a:pt x="2811" y="2323"/>
                  </a:lnTo>
                  <a:cubicBezTo>
                    <a:pt x="2834" y="2668"/>
                    <a:pt x="2549" y="2954"/>
                    <a:pt x="2191" y="2954"/>
                  </a:cubicBezTo>
                  <a:lnTo>
                    <a:pt x="2013" y="2954"/>
                  </a:lnTo>
                  <a:cubicBezTo>
                    <a:pt x="1668" y="2954"/>
                    <a:pt x="1382" y="2668"/>
                    <a:pt x="1382" y="2323"/>
                  </a:cubicBezTo>
                  <a:lnTo>
                    <a:pt x="1382" y="1799"/>
                  </a:lnTo>
                  <a:cubicBezTo>
                    <a:pt x="1644" y="1775"/>
                    <a:pt x="2084" y="1680"/>
                    <a:pt x="2442" y="1406"/>
                  </a:cubicBezTo>
                  <a:close/>
                  <a:moveTo>
                    <a:pt x="2311" y="3335"/>
                  </a:moveTo>
                  <a:lnTo>
                    <a:pt x="2322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8" y="5609"/>
                    <a:pt x="894" y="5525"/>
                    <a:pt x="894" y="5418"/>
                  </a:cubicBezTo>
                  <a:cubicBezTo>
                    <a:pt x="894" y="5311"/>
                    <a:pt x="798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1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39" y="5537"/>
                    <a:pt x="4239" y="5430"/>
                  </a:cubicBezTo>
                  <a:lnTo>
                    <a:pt x="4239" y="4739"/>
                  </a:lnTo>
                  <a:cubicBezTo>
                    <a:pt x="4204" y="3918"/>
                    <a:pt x="3573" y="3668"/>
                    <a:pt x="3501" y="3632"/>
                  </a:cubicBezTo>
                  <a:lnTo>
                    <a:pt x="2715" y="3323"/>
                  </a:lnTo>
                  <a:lnTo>
                    <a:pt x="2715" y="3216"/>
                  </a:lnTo>
                  <a:cubicBezTo>
                    <a:pt x="2918" y="3096"/>
                    <a:pt x="3084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5" y="1668"/>
                  </a:cubicBezTo>
                  <a:lnTo>
                    <a:pt x="3465" y="1322"/>
                  </a:lnTo>
                  <a:cubicBezTo>
                    <a:pt x="3465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39" name="Google Shape;10039;p78"/>
            <p:cNvSpPr/>
            <p:nvPr/>
          </p:nvSpPr>
          <p:spPr>
            <a:xfrm>
              <a:off x="7070872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40" y="845"/>
                    <a:pt x="2530" y="844"/>
                    <a:pt x="2521" y="844"/>
                  </a:cubicBezTo>
                  <a:cubicBezTo>
                    <a:pt x="2457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2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39" y="2180"/>
                    <a:pt x="3216" y="2203"/>
                  </a:cubicBezTo>
                  <a:lnTo>
                    <a:pt x="3216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30" y="2144"/>
                    <a:pt x="930" y="2084"/>
                  </a:cubicBezTo>
                  <a:cubicBezTo>
                    <a:pt x="930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54" y="1406"/>
                  </a:moveTo>
                  <a:cubicBezTo>
                    <a:pt x="2525" y="1537"/>
                    <a:pt x="2644" y="1680"/>
                    <a:pt x="2823" y="1763"/>
                  </a:cubicBezTo>
                  <a:lnTo>
                    <a:pt x="2823" y="2323"/>
                  </a:lnTo>
                  <a:cubicBezTo>
                    <a:pt x="2835" y="2668"/>
                    <a:pt x="2549" y="2954"/>
                    <a:pt x="2204" y="2954"/>
                  </a:cubicBezTo>
                  <a:lnTo>
                    <a:pt x="2025" y="2954"/>
                  </a:lnTo>
                  <a:cubicBezTo>
                    <a:pt x="1680" y="2954"/>
                    <a:pt x="1406" y="2668"/>
                    <a:pt x="1406" y="2323"/>
                  </a:cubicBezTo>
                  <a:lnTo>
                    <a:pt x="1406" y="1799"/>
                  </a:lnTo>
                  <a:cubicBezTo>
                    <a:pt x="1656" y="1775"/>
                    <a:pt x="2120" y="1680"/>
                    <a:pt x="2454" y="1406"/>
                  </a:cubicBezTo>
                  <a:close/>
                  <a:moveTo>
                    <a:pt x="2311" y="3335"/>
                  </a:moveTo>
                  <a:lnTo>
                    <a:pt x="2323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9" y="5609"/>
                    <a:pt x="894" y="5525"/>
                    <a:pt x="894" y="5418"/>
                  </a:cubicBezTo>
                  <a:cubicBezTo>
                    <a:pt x="894" y="5311"/>
                    <a:pt x="799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2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40" y="5537"/>
                    <a:pt x="4240" y="5430"/>
                  </a:cubicBezTo>
                  <a:lnTo>
                    <a:pt x="4240" y="4739"/>
                  </a:lnTo>
                  <a:cubicBezTo>
                    <a:pt x="4216" y="3918"/>
                    <a:pt x="3573" y="3668"/>
                    <a:pt x="3501" y="3632"/>
                  </a:cubicBezTo>
                  <a:lnTo>
                    <a:pt x="2716" y="3323"/>
                  </a:lnTo>
                  <a:lnTo>
                    <a:pt x="2716" y="3216"/>
                  </a:lnTo>
                  <a:cubicBezTo>
                    <a:pt x="2918" y="3096"/>
                    <a:pt x="3085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6" y="1668"/>
                  </a:cubicBezTo>
                  <a:lnTo>
                    <a:pt x="3466" y="1322"/>
                  </a:lnTo>
                  <a:cubicBezTo>
                    <a:pt x="3466" y="596"/>
                    <a:pt x="2870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040" name="Google Shape;10040;p78"/>
          <p:cNvSpPr/>
          <p:nvPr/>
        </p:nvSpPr>
        <p:spPr>
          <a:xfrm>
            <a:off x="8317771" y="3012461"/>
            <a:ext cx="421948" cy="432048"/>
          </a:xfrm>
          <a:custGeom>
            <a:avLst/>
            <a:gdLst/>
            <a:ahLst/>
            <a:cxnLst/>
            <a:rect l="l" t="t" r="r" b="b"/>
            <a:pathLst>
              <a:path w="9943" h="10181" extrusionOk="0">
                <a:moveTo>
                  <a:pt x="7883" y="536"/>
                </a:moveTo>
                <a:lnTo>
                  <a:pt x="9264" y="1918"/>
                </a:lnTo>
                <a:lnTo>
                  <a:pt x="7883" y="1918"/>
                </a:lnTo>
                <a:lnTo>
                  <a:pt x="7883" y="536"/>
                </a:lnTo>
                <a:close/>
                <a:moveTo>
                  <a:pt x="6442" y="1537"/>
                </a:moveTo>
                <a:lnTo>
                  <a:pt x="7823" y="2918"/>
                </a:lnTo>
                <a:lnTo>
                  <a:pt x="6442" y="2918"/>
                </a:lnTo>
                <a:lnTo>
                  <a:pt x="6442" y="1537"/>
                </a:lnTo>
                <a:close/>
                <a:moveTo>
                  <a:pt x="2954" y="5323"/>
                </a:moveTo>
                <a:cubicBezTo>
                  <a:pt x="3489" y="5323"/>
                  <a:pt x="3918" y="5799"/>
                  <a:pt x="3918" y="6394"/>
                </a:cubicBezTo>
                <a:lnTo>
                  <a:pt x="3930" y="6478"/>
                </a:lnTo>
                <a:cubicBezTo>
                  <a:pt x="3906" y="6478"/>
                  <a:pt x="3906" y="6478"/>
                  <a:pt x="3894" y="6490"/>
                </a:cubicBezTo>
                <a:cubicBezTo>
                  <a:pt x="3585" y="6418"/>
                  <a:pt x="3489" y="5966"/>
                  <a:pt x="3489" y="5966"/>
                </a:cubicBezTo>
                <a:cubicBezTo>
                  <a:pt x="3477" y="5906"/>
                  <a:pt x="3430" y="5847"/>
                  <a:pt x="3358" y="5835"/>
                </a:cubicBezTo>
                <a:cubicBezTo>
                  <a:pt x="3348" y="5833"/>
                  <a:pt x="3338" y="5832"/>
                  <a:pt x="3328" y="5832"/>
                </a:cubicBezTo>
                <a:cubicBezTo>
                  <a:pt x="3276" y="5832"/>
                  <a:pt x="3221" y="5857"/>
                  <a:pt x="3192" y="5906"/>
                </a:cubicBezTo>
                <a:cubicBezTo>
                  <a:pt x="2823" y="6478"/>
                  <a:pt x="1989" y="6490"/>
                  <a:pt x="1977" y="6490"/>
                </a:cubicBezTo>
                <a:lnTo>
                  <a:pt x="1930" y="6490"/>
                </a:lnTo>
                <a:cubicBezTo>
                  <a:pt x="1918" y="6490"/>
                  <a:pt x="1894" y="6490"/>
                  <a:pt x="1894" y="6478"/>
                </a:cubicBezTo>
                <a:lnTo>
                  <a:pt x="1894" y="6394"/>
                </a:lnTo>
                <a:cubicBezTo>
                  <a:pt x="1894" y="5799"/>
                  <a:pt x="2334" y="5323"/>
                  <a:pt x="2870" y="5323"/>
                </a:cubicBezTo>
                <a:close/>
                <a:moveTo>
                  <a:pt x="1668" y="6906"/>
                </a:moveTo>
                <a:cubicBezTo>
                  <a:pt x="1680" y="6906"/>
                  <a:pt x="1692" y="6918"/>
                  <a:pt x="1703" y="6918"/>
                </a:cubicBezTo>
                <a:lnTo>
                  <a:pt x="1703" y="7097"/>
                </a:lnTo>
                <a:cubicBezTo>
                  <a:pt x="1727" y="7132"/>
                  <a:pt x="1727" y="7192"/>
                  <a:pt x="1727" y="7228"/>
                </a:cubicBezTo>
                <a:cubicBezTo>
                  <a:pt x="1644" y="7216"/>
                  <a:pt x="1584" y="7144"/>
                  <a:pt x="1584" y="7049"/>
                </a:cubicBezTo>
                <a:cubicBezTo>
                  <a:pt x="1584" y="6990"/>
                  <a:pt x="1620" y="6930"/>
                  <a:pt x="1668" y="6906"/>
                </a:cubicBezTo>
                <a:close/>
                <a:moveTo>
                  <a:pt x="4168" y="6894"/>
                </a:moveTo>
                <a:cubicBezTo>
                  <a:pt x="4204" y="6918"/>
                  <a:pt x="4239" y="6978"/>
                  <a:pt x="4239" y="7037"/>
                </a:cubicBezTo>
                <a:cubicBezTo>
                  <a:pt x="4228" y="7144"/>
                  <a:pt x="4180" y="7216"/>
                  <a:pt x="4109" y="7228"/>
                </a:cubicBezTo>
                <a:cubicBezTo>
                  <a:pt x="4109" y="7192"/>
                  <a:pt x="4120" y="7132"/>
                  <a:pt x="4120" y="7085"/>
                </a:cubicBezTo>
                <a:lnTo>
                  <a:pt x="4120" y="6906"/>
                </a:lnTo>
                <a:cubicBezTo>
                  <a:pt x="4132" y="6906"/>
                  <a:pt x="4144" y="6906"/>
                  <a:pt x="4168" y="6894"/>
                </a:cubicBezTo>
                <a:close/>
                <a:moveTo>
                  <a:pt x="3251" y="6311"/>
                </a:moveTo>
                <a:cubicBezTo>
                  <a:pt x="3347" y="6490"/>
                  <a:pt x="3513" y="6716"/>
                  <a:pt x="3775" y="6787"/>
                </a:cubicBezTo>
                <a:lnTo>
                  <a:pt x="3775" y="7085"/>
                </a:lnTo>
                <a:cubicBezTo>
                  <a:pt x="3775" y="7561"/>
                  <a:pt x="3430" y="7942"/>
                  <a:pt x="3001" y="7942"/>
                </a:cubicBezTo>
                <a:lnTo>
                  <a:pt x="2787" y="7942"/>
                </a:lnTo>
                <a:cubicBezTo>
                  <a:pt x="2358" y="7942"/>
                  <a:pt x="2013" y="7561"/>
                  <a:pt x="2013" y="7085"/>
                </a:cubicBezTo>
                <a:lnTo>
                  <a:pt x="2013" y="6799"/>
                </a:lnTo>
                <a:lnTo>
                  <a:pt x="2037" y="6799"/>
                </a:lnTo>
                <a:cubicBezTo>
                  <a:pt x="2227" y="6787"/>
                  <a:pt x="2835" y="6728"/>
                  <a:pt x="3251" y="6311"/>
                </a:cubicBezTo>
                <a:close/>
                <a:moveTo>
                  <a:pt x="3013" y="8240"/>
                </a:moveTo>
                <a:cubicBezTo>
                  <a:pt x="3061" y="8264"/>
                  <a:pt x="3108" y="8264"/>
                  <a:pt x="3156" y="8264"/>
                </a:cubicBezTo>
                <a:lnTo>
                  <a:pt x="3156" y="8418"/>
                </a:lnTo>
                <a:lnTo>
                  <a:pt x="2918" y="8656"/>
                </a:lnTo>
                <a:lnTo>
                  <a:pt x="2692" y="8442"/>
                </a:lnTo>
                <a:lnTo>
                  <a:pt x="2692" y="8240"/>
                </a:lnTo>
                <a:close/>
                <a:moveTo>
                  <a:pt x="7597" y="334"/>
                </a:moveTo>
                <a:lnTo>
                  <a:pt x="7597" y="2108"/>
                </a:lnTo>
                <a:cubicBezTo>
                  <a:pt x="7597" y="2203"/>
                  <a:pt x="7680" y="2275"/>
                  <a:pt x="7764" y="2275"/>
                </a:cubicBezTo>
                <a:lnTo>
                  <a:pt x="9538" y="2275"/>
                </a:lnTo>
                <a:lnTo>
                  <a:pt x="9538" y="8871"/>
                </a:lnTo>
                <a:lnTo>
                  <a:pt x="8359" y="8871"/>
                </a:lnTo>
                <a:lnTo>
                  <a:pt x="8359" y="3084"/>
                </a:lnTo>
                <a:lnTo>
                  <a:pt x="8359" y="3061"/>
                </a:lnTo>
                <a:lnTo>
                  <a:pt x="8359" y="3049"/>
                </a:lnTo>
                <a:cubicBezTo>
                  <a:pt x="8359" y="3049"/>
                  <a:pt x="8359" y="3037"/>
                  <a:pt x="8347" y="3037"/>
                </a:cubicBezTo>
                <a:cubicBezTo>
                  <a:pt x="8347" y="3037"/>
                  <a:pt x="8347" y="3013"/>
                  <a:pt x="8335" y="3013"/>
                </a:cubicBezTo>
                <a:lnTo>
                  <a:pt x="8311" y="3001"/>
                </a:lnTo>
                <a:lnTo>
                  <a:pt x="6383" y="1072"/>
                </a:lnTo>
                <a:lnTo>
                  <a:pt x="6371" y="1048"/>
                </a:lnTo>
                <a:lnTo>
                  <a:pt x="6347" y="1036"/>
                </a:lnTo>
                <a:cubicBezTo>
                  <a:pt x="6347" y="1036"/>
                  <a:pt x="6335" y="1036"/>
                  <a:pt x="6335" y="1025"/>
                </a:cubicBezTo>
                <a:lnTo>
                  <a:pt x="3882" y="1025"/>
                </a:lnTo>
                <a:lnTo>
                  <a:pt x="3882" y="334"/>
                </a:lnTo>
                <a:close/>
                <a:moveTo>
                  <a:pt x="6085" y="1334"/>
                </a:moveTo>
                <a:lnTo>
                  <a:pt x="6085" y="3108"/>
                </a:lnTo>
                <a:cubicBezTo>
                  <a:pt x="6085" y="3192"/>
                  <a:pt x="6156" y="3275"/>
                  <a:pt x="6240" y="3275"/>
                </a:cubicBezTo>
                <a:lnTo>
                  <a:pt x="8014" y="3275"/>
                </a:lnTo>
                <a:lnTo>
                  <a:pt x="8049" y="9883"/>
                </a:lnTo>
                <a:lnTo>
                  <a:pt x="4311" y="9883"/>
                </a:lnTo>
                <a:cubicBezTo>
                  <a:pt x="5192" y="9407"/>
                  <a:pt x="5811" y="8502"/>
                  <a:pt x="5871" y="7430"/>
                </a:cubicBezTo>
                <a:lnTo>
                  <a:pt x="5871" y="7406"/>
                </a:lnTo>
                <a:lnTo>
                  <a:pt x="5871" y="7347"/>
                </a:lnTo>
                <a:lnTo>
                  <a:pt x="5871" y="7323"/>
                </a:lnTo>
                <a:lnTo>
                  <a:pt x="5871" y="7311"/>
                </a:lnTo>
                <a:lnTo>
                  <a:pt x="5871" y="7263"/>
                </a:lnTo>
                <a:lnTo>
                  <a:pt x="5871" y="7228"/>
                </a:lnTo>
                <a:lnTo>
                  <a:pt x="5871" y="7216"/>
                </a:lnTo>
                <a:lnTo>
                  <a:pt x="5871" y="7168"/>
                </a:lnTo>
                <a:lnTo>
                  <a:pt x="5871" y="7144"/>
                </a:lnTo>
                <a:lnTo>
                  <a:pt x="5871" y="7121"/>
                </a:lnTo>
                <a:lnTo>
                  <a:pt x="5871" y="7085"/>
                </a:lnTo>
                <a:lnTo>
                  <a:pt x="5871" y="7049"/>
                </a:lnTo>
                <a:lnTo>
                  <a:pt x="5871" y="7002"/>
                </a:lnTo>
                <a:lnTo>
                  <a:pt x="5871" y="6978"/>
                </a:lnTo>
                <a:lnTo>
                  <a:pt x="5871" y="6930"/>
                </a:lnTo>
                <a:lnTo>
                  <a:pt x="5871" y="6906"/>
                </a:lnTo>
                <a:lnTo>
                  <a:pt x="5871" y="6859"/>
                </a:lnTo>
                <a:lnTo>
                  <a:pt x="5871" y="6847"/>
                </a:lnTo>
                <a:lnTo>
                  <a:pt x="5871" y="6823"/>
                </a:lnTo>
                <a:lnTo>
                  <a:pt x="5871" y="6787"/>
                </a:lnTo>
                <a:lnTo>
                  <a:pt x="5871" y="6751"/>
                </a:lnTo>
                <a:cubicBezTo>
                  <a:pt x="5871" y="6728"/>
                  <a:pt x="5859" y="6704"/>
                  <a:pt x="5859" y="6680"/>
                </a:cubicBezTo>
                <a:cubicBezTo>
                  <a:pt x="5859" y="6644"/>
                  <a:pt x="5847" y="6632"/>
                  <a:pt x="5847" y="6609"/>
                </a:cubicBezTo>
                <a:lnTo>
                  <a:pt x="5847" y="6573"/>
                </a:lnTo>
                <a:cubicBezTo>
                  <a:pt x="5847" y="6561"/>
                  <a:pt x="5835" y="6549"/>
                  <a:pt x="5835" y="6525"/>
                </a:cubicBezTo>
                <a:lnTo>
                  <a:pt x="5835" y="6513"/>
                </a:lnTo>
                <a:lnTo>
                  <a:pt x="5835" y="6501"/>
                </a:lnTo>
                <a:cubicBezTo>
                  <a:pt x="5835" y="6490"/>
                  <a:pt x="5811" y="6466"/>
                  <a:pt x="5811" y="6454"/>
                </a:cubicBezTo>
                <a:cubicBezTo>
                  <a:pt x="5811" y="6442"/>
                  <a:pt x="5811" y="6442"/>
                  <a:pt x="5799" y="6430"/>
                </a:cubicBezTo>
                <a:cubicBezTo>
                  <a:pt x="5799" y="6406"/>
                  <a:pt x="5787" y="6394"/>
                  <a:pt x="5787" y="6382"/>
                </a:cubicBezTo>
                <a:lnTo>
                  <a:pt x="5775" y="6347"/>
                </a:lnTo>
                <a:cubicBezTo>
                  <a:pt x="5775" y="6335"/>
                  <a:pt x="5752" y="6323"/>
                  <a:pt x="5752" y="6311"/>
                </a:cubicBezTo>
                <a:cubicBezTo>
                  <a:pt x="5752" y="6287"/>
                  <a:pt x="5752" y="6287"/>
                  <a:pt x="5740" y="6275"/>
                </a:cubicBezTo>
                <a:cubicBezTo>
                  <a:pt x="5740" y="6263"/>
                  <a:pt x="5728" y="6251"/>
                  <a:pt x="5728" y="6228"/>
                </a:cubicBezTo>
                <a:lnTo>
                  <a:pt x="5716" y="6204"/>
                </a:lnTo>
                <a:cubicBezTo>
                  <a:pt x="5716" y="6192"/>
                  <a:pt x="5692" y="6168"/>
                  <a:pt x="5692" y="6156"/>
                </a:cubicBezTo>
                <a:lnTo>
                  <a:pt x="5692" y="6144"/>
                </a:lnTo>
                <a:cubicBezTo>
                  <a:pt x="5656" y="6037"/>
                  <a:pt x="5597" y="5930"/>
                  <a:pt x="5549" y="5835"/>
                </a:cubicBezTo>
                <a:cubicBezTo>
                  <a:pt x="5518" y="5780"/>
                  <a:pt x="5461" y="5751"/>
                  <a:pt x="5405" y="5751"/>
                </a:cubicBezTo>
                <a:cubicBezTo>
                  <a:pt x="5376" y="5751"/>
                  <a:pt x="5347" y="5759"/>
                  <a:pt x="5323" y="5775"/>
                </a:cubicBezTo>
                <a:cubicBezTo>
                  <a:pt x="5252" y="5811"/>
                  <a:pt x="5216" y="5918"/>
                  <a:pt x="5263" y="5989"/>
                </a:cubicBezTo>
                <a:cubicBezTo>
                  <a:pt x="5311" y="6085"/>
                  <a:pt x="5371" y="6192"/>
                  <a:pt x="5394" y="6275"/>
                </a:cubicBezTo>
                <a:lnTo>
                  <a:pt x="5394" y="6287"/>
                </a:lnTo>
                <a:cubicBezTo>
                  <a:pt x="5394" y="6311"/>
                  <a:pt x="5418" y="6323"/>
                  <a:pt x="5418" y="6335"/>
                </a:cubicBezTo>
                <a:lnTo>
                  <a:pt x="5430" y="6370"/>
                </a:lnTo>
                <a:cubicBezTo>
                  <a:pt x="5430" y="6382"/>
                  <a:pt x="5442" y="6394"/>
                  <a:pt x="5442" y="6406"/>
                </a:cubicBezTo>
                <a:cubicBezTo>
                  <a:pt x="5442" y="6430"/>
                  <a:pt x="5442" y="6430"/>
                  <a:pt x="5454" y="6442"/>
                </a:cubicBezTo>
                <a:cubicBezTo>
                  <a:pt x="5454" y="6454"/>
                  <a:pt x="5478" y="6466"/>
                  <a:pt x="5478" y="6490"/>
                </a:cubicBezTo>
                <a:lnTo>
                  <a:pt x="5490" y="6513"/>
                </a:lnTo>
                <a:cubicBezTo>
                  <a:pt x="5490" y="6525"/>
                  <a:pt x="5502" y="6549"/>
                  <a:pt x="5502" y="6561"/>
                </a:cubicBezTo>
                <a:lnTo>
                  <a:pt x="5502" y="6585"/>
                </a:lnTo>
                <a:cubicBezTo>
                  <a:pt x="5502" y="6609"/>
                  <a:pt x="5513" y="6621"/>
                  <a:pt x="5513" y="6632"/>
                </a:cubicBezTo>
                <a:lnTo>
                  <a:pt x="5513" y="6668"/>
                </a:lnTo>
                <a:cubicBezTo>
                  <a:pt x="5513" y="6680"/>
                  <a:pt x="5513" y="6692"/>
                  <a:pt x="5537" y="6704"/>
                </a:cubicBezTo>
                <a:lnTo>
                  <a:pt x="5537" y="6740"/>
                </a:lnTo>
                <a:cubicBezTo>
                  <a:pt x="5537" y="6751"/>
                  <a:pt x="5549" y="6787"/>
                  <a:pt x="5549" y="6799"/>
                </a:cubicBezTo>
                <a:cubicBezTo>
                  <a:pt x="5549" y="6811"/>
                  <a:pt x="5561" y="6847"/>
                  <a:pt x="5561" y="6859"/>
                </a:cubicBezTo>
                <a:lnTo>
                  <a:pt x="5561" y="6882"/>
                </a:lnTo>
                <a:lnTo>
                  <a:pt x="5561" y="6930"/>
                </a:lnTo>
                <a:lnTo>
                  <a:pt x="5561" y="6942"/>
                </a:lnTo>
                <a:lnTo>
                  <a:pt x="5561" y="6966"/>
                </a:lnTo>
                <a:lnTo>
                  <a:pt x="5561" y="7002"/>
                </a:lnTo>
                <a:lnTo>
                  <a:pt x="5561" y="7037"/>
                </a:lnTo>
                <a:lnTo>
                  <a:pt x="5561" y="7085"/>
                </a:lnTo>
                <a:lnTo>
                  <a:pt x="5561" y="7109"/>
                </a:lnTo>
                <a:lnTo>
                  <a:pt x="5561" y="7156"/>
                </a:lnTo>
                <a:lnTo>
                  <a:pt x="5561" y="7180"/>
                </a:lnTo>
                <a:lnTo>
                  <a:pt x="5561" y="7216"/>
                </a:lnTo>
                <a:lnTo>
                  <a:pt x="5561" y="7240"/>
                </a:lnTo>
                <a:lnTo>
                  <a:pt x="5561" y="7287"/>
                </a:lnTo>
                <a:lnTo>
                  <a:pt x="5561" y="7299"/>
                </a:lnTo>
                <a:lnTo>
                  <a:pt x="5561" y="7335"/>
                </a:lnTo>
                <a:lnTo>
                  <a:pt x="5561" y="7359"/>
                </a:lnTo>
                <a:lnTo>
                  <a:pt x="5561" y="7383"/>
                </a:lnTo>
                <a:lnTo>
                  <a:pt x="5561" y="7394"/>
                </a:lnTo>
                <a:lnTo>
                  <a:pt x="5561" y="7454"/>
                </a:lnTo>
                <a:lnTo>
                  <a:pt x="5561" y="7466"/>
                </a:lnTo>
                <a:cubicBezTo>
                  <a:pt x="5537" y="8133"/>
                  <a:pt x="5252" y="8728"/>
                  <a:pt x="4823" y="9180"/>
                </a:cubicBezTo>
                <a:cubicBezTo>
                  <a:pt x="4644" y="8835"/>
                  <a:pt x="4323" y="8704"/>
                  <a:pt x="4287" y="8692"/>
                </a:cubicBezTo>
                <a:lnTo>
                  <a:pt x="3513" y="8371"/>
                </a:lnTo>
                <a:lnTo>
                  <a:pt x="3513" y="8228"/>
                </a:lnTo>
                <a:cubicBezTo>
                  <a:pt x="3751" y="8109"/>
                  <a:pt x="3942" y="7894"/>
                  <a:pt x="4049" y="7633"/>
                </a:cubicBezTo>
                <a:lnTo>
                  <a:pt x="4085" y="7633"/>
                </a:lnTo>
                <a:cubicBezTo>
                  <a:pt x="4359" y="7633"/>
                  <a:pt x="4585" y="7406"/>
                  <a:pt x="4585" y="7109"/>
                </a:cubicBezTo>
                <a:cubicBezTo>
                  <a:pt x="4585" y="6906"/>
                  <a:pt x="4466" y="6704"/>
                  <a:pt x="4287" y="6632"/>
                </a:cubicBezTo>
                <a:lnTo>
                  <a:pt x="4287" y="6454"/>
                </a:lnTo>
                <a:cubicBezTo>
                  <a:pt x="4287" y="5680"/>
                  <a:pt x="3704" y="5061"/>
                  <a:pt x="2989" y="5061"/>
                </a:cubicBezTo>
                <a:lnTo>
                  <a:pt x="2894" y="5061"/>
                </a:lnTo>
                <a:cubicBezTo>
                  <a:pt x="2180" y="5061"/>
                  <a:pt x="1608" y="5680"/>
                  <a:pt x="1608" y="6454"/>
                </a:cubicBezTo>
                <a:lnTo>
                  <a:pt x="1608" y="6632"/>
                </a:lnTo>
                <a:cubicBezTo>
                  <a:pt x="1430" y="6704"/>
                  <a:pt x="1311" y="6906"/>
                  <a:pt x="1311" y="7109"/>
                </a:cubicBezTo>
                <a:cubicBezTo>
                  <a:pt x="1311" y="7394"/>
                  <a:pt x="1525" y="7633"/>
                  <a:pt x="1799" y="7633"/>
                </a:cubicBezTo>
                <a:cubicBezTo>
                  <a:pt x="1811" y="7633"/>
                  <a:pt x="1823" y="7633"/>
                  <a:pt x="1846" y="7621"/>
                </a:cubicBezTo>
                <a:cubicBezTo>
                  <a:pt x="1942" y="7883"/>
                  <a:pt x="2156" y="8109"/>
                  <a:pt x="2406" y="8228"/>
                </a:cubicBezTo>
                <a:lnTo>
                  <a:pt x="2406" y="8371"/>
                </a:lnTo>
                <a:lnTo>
                  <a:pt x="1620" y="8692"/>
                </a:lnTo>
                <a:cubicBezTo>
                  <a:pt x="1572" y="8704"/>
                  <a:pt x="1251" y="8835"/>
                  <a:pt x="1084" y="9180"/>
                </a:cubicBezTo>
                <a:cubicBezTo>
                  <a:pt x="596" y="8668"/>
                  <a:pt x="299" y="7978"/>
                  <a:pt x="334" y="7216"/>
                </a:cubicBezTo>
                <a:lnTo>
                  <a:pt x="334" y="7204"/>
                </a:lnTo>
                <a:lnTo>
                  <a:pt x="334" y="7156"/>
                </a:lnTo>
                <a:lnTo>
                  <a:pt x="334" y="7144"/>
                </a:lnTo>
                <a:lnTo>
                  <a:pt x="334" y="7121"/>
                </a:lnTo>
                <a:lnTo>
                  <a:pt x="334" y="7097"/>
                </a:lnTo>
                <a:lnTo>
                  <a:pt x="334" y="7085"/>
                </a:lnTo>
                <a:lnTo>
                  <a:pt x="334" y="7061"/>
                </a:lnTo>
                <a:lnTo>
                  <a:pt x="334" y="7025"/>
                </a:lnTo>
                <a:lnTo>
                  <a:pt x="334" y="7002"/>
                </a:lnTo>
                <a:lnTo>
                  <a:pt x="334" y="6990"/>
                </a:lnTo>
                <a:lnTo>
                  <a:pt x="334" y="6942"/>
                </a:lnTo>
                <a:lnTo>
                  <a:pt x="334" y="6918"/>
                </a:lnTo>
                <a:lnTo>
                  <a:pt x="334" y="6871"/>
                </a:lnTo>
                <a:lnTo>
                  <a:pt x="334" y="6847"/>
                </a:lnTo>
                <a:cubicBezTo>
                  <a:pt x="334" y="6823"/>
                  <a:pt x="334" y="6811"/>
                  <a:pt x="358" y="6799"/>
                </a:cubicBezTo>
                <a:lnTo>
                  <a:pt x="358" y="6763"/>
                </a:lnTo>
                <a:cubicBezTo>
                  <a:pt x="358" y="6751"/>
                  <a:pt x="358" y="6740"/>
                  <a:pt x="370" y="6740"/>
                </a:cubicBezTo>
                <a:lnTo>
                  <a:pt x="370" y="6728"/>
                </a:lnTo>
                <a:lnTo>
                  <a:pt x="370" y="6704"/>
                </a:lnTo>
                <a:cubicBezTo>
                  <a:pt x="370" y="6692"/>
                  <a:pt x="370" y="6680"/>
                  <a:pt x="382" y="6668"/>
                </a:cubicBezTo>
                <a:lnTo>
                  <a:pt x="382" y="6644"/>
                </a:lnTo>
                <a:lnTo>
                  <a:pt x="382" y="6632"/>
                </a:lnTo>
                <a:cubicBezTo>
                  <a:pt x="382" y="6621"/>
                  <a:pt x="394" y="6585"/>
                  <a:pt x="394" y="6573"/>
                </a:cubicBezTo>
                <a:cubicBezTo>
                  <a:pt x="394" y="6561"/>
                  <a:pt x="406" y="6525"/>
                  <a:pt x="406" y="6513"/>
                </a:cubicBezTo>
                <a:lnTo>
                  <a:pt x="406" y="6501"/>
                </a:lnTo>
                <a:cubicBezTo>
                  <a:pt x="406" y="6490"/>
                  <a:pt x="429" y="6466"/>
                  <a:pt x="429" y="6454"/>
                </a:cubicBezTo>
                <a:cubicBezTo>
                  <a:pt x="429" y="6442"/>
                  <a:pt x="429" y="6442"/>
                  <a:pt x="441" y="6430"/>
                </a:cubicBezTo>
                <a:cubicBezTo>
                  <a:pt x="441" y="6406"/>
                  <a:pt x="453" y="6394"/>
                  <a:pt x="453" y="6382"/>
                </a:cubicBezTo>
                <a:cubicBezTo>
                  <a:pt x="453" y="6370"/>
                  <a:pt x="453" y="6370"/>
                  <a:pt x="465" y="6347"/>
                </a:cubicBezTo>
                <a:cubicBezTo>
                  <a:pt x="465" y="6335"/>
                  <a:pt x="489" y="6323"/>
                  <a:pt x="489" y="6311"/>
                </a:cubicBezTo>
                <a:cubicBezTo>
                  <a:pt x="489" y="6311"/>
                  <a:pt x="489" y="6287"/>
                  <a:pt x="501" y="6275"/>
                </a:cubicBezTo>
                <a:cubicBezTo>
                  <a:pt x="501" y="6263"/>
                  <a:pt x="513" y="6251"/>
                  <a:pt x="513" y="6228"/>
                </a:cubicBezTo>
                <a:cubicBezTo>
                  <a:pt x="513" y="6216"/>
                  <a:pt x="513" y="6216"/>
                  <a:pt x="525" y="6204"/>
                </a:cubicBezTo>
                <a:cubicBezTo>
                  <a:pt x="525" y="6192"/>
                  <a:pt x="549" y="6168"/>
                  <a:pt x="549" y="6156"/>
                </a:cubicBezTo>
                <a:lnTo>
                  <a:pt x="560" y="6144"/>
                </a:lnTo>
                <a:cubicBezTo>
                  <a:pt x="560" y="6132"/>
                  <a:pt x="572" y="6109"/>
                  <a:pt x="572" y="6097"/>
                </a:cubicBezTo>
                <a:lnTo>
                  <a:pt x="572" y="6085"/>
                </a:lnTo>
                <a:cubicBezTo>
                  <a:pt x="691" y="5859"/>
                  <a:pt x="858" y="5656"/>
                  <a:pt x="1037" y="5454"/>
                </a:cubicBezTo>
                <a:lnTo>
                  <a:pt x="1049" y="5442"/>
                </a:lnTo>
                <a:lnTo>
                  <a:pt x="1061" y="5430"/>
                </a:lnTo>
                <a:lnTo>
                  <a:pt x="1084" y="5418"/>
                </a:lnTo>
                <a:lnTo>
                  <a:pt x="1096" y="5394"/>
                </a:lnTo>
                <a:lnTo>
                  <a:pt x="1108" y="5382"/>
                </a:lnTo>
                <a:lnTo>
                  <a:pt x="1120" y="5370"/>
                </a:lnTo>
                <a:lnTo>
                  <a:pt x="1144" y="5358"/>
                </a:lnTo>
                <a:cubicBezTo>
                  <a:pt x="1156" y="5358"/>
                  <a:pt x="1156" y="5335"/>
                  <a:pt x="1168" y="5335"/>
                </a:cubicBezTo>
                <a:lnTo>
                  <a:pt x="1180" y="5323"/>
                </a:lnTo>
                <a:cubicBezTo>
                  <a:pt x="1203" y="5323"/>
                  <a:pt x="1203" y="5311"/>
                  <a:pt x="1215" y="5311"/>
                </a:cubicBezTo>
                <a:cubicBezTo>
                  <a:pt x="1227" y="5311"/>
                  <a:pt x="1227" y="5299"/>
                  <a:pt x="1239" y="5299"/>
                </a:cubicBezTo>
                <a:cubicBezTo>
                  <a:pt x="1263" y="5299"/>
                  <a:pt x="1263" y="5275"/>
                  <a:pt x="1275" y="5275"/>
                </a:cubicBezTo>
                <a:cubicBezTo>
                  <a:pt x="1287" y="5275"/>
                  <a:pt x="1287" y="5263"/>
                  <a:pt x="1299" y="5263"/>
                </a:cubicBezTo>
                <a:cubicBezTo>
                  <a:pt x="1322" y="5263"/>
                  <a:pt x="1322" y="5251"/>
                  <a:pt x="1334" y="5251"/>
                </a:cubicBezTo>
                <a:cubicBezTo>
                  <a:pt x="1346" y="5251"/>
                  <a:pt x="1346" y="5239"/>
                  <a:pt x="1358" y="5239"/>
                </a:cubicBezTo>
                <a:cubicBezTo>
                  <a:pt x="1382" y="5239"/>
                  <a:pt x="1382" y="5216"/>
                  <a:pt x="1394" y="5216"/>
                </a:cubicBezTo>
                <a:cubicBezTo>
                  <a:pt x="1406" y="5216"/>
                  <a:pt x="1406" y="5204"/>
                  <a:pt x="1418" y="5204"/>
                </a:cubicBezTo>
                <a:cubicBezTo>
                  <a:pt x="1442" y="5204"/>
                  <a:pt x="1442" y="5192"/>
                  <a:pt x="1453" y="5192"/>
                </a:cubicBezTo>
                <a:cubicBezTo>
                  <a:pt x="1465" y="5192"/>
                  <a:pt x="1465" y="5180"/>
                  <a:pt x="1477" y="5180"/>
                </a:cubicBezTo>
                <a:cubicBezTo>
                  <a:pt x="1501" y="5180"/>
                  <a:pt x="1501" y="5156"/>
                  <a:pt x="1513" y="5156"/>
                </a:cubicBezTo>
                <a:cubicBezTo>
                  <a:pt x="1525" y="5156"/>
                  <a:pt x="1525" y="5144"/>
                  <a:pt x="1537" y="5144"/>
                </a:cubicBezTo>
                <a:cubicBezTo>
                  <a:pt x="1561" y="5144"/>
                  <a:pt x="1561" y="5132"/>
                  <a:pt x="1572" y="5132"/>
                </a:cubicBezTo>
                <a:cubicBezTo>
                  <a:pt x="1584" y="5132"/>
                  <a:pt x="1584" y="5120"/>
                  <a:pt x="1596" y="5120"/>
                </a:cubicBezTo>
                <a:cubicBezTo>
                  <a:pt x="1620" y="5120"/>
                  <a:pt x="1620" y="5097"/>
                  <a:pt x="1632" y="5097"/>
                </a:cubicBezTo>
                <a:cubicBezTo>
                  <a:pt x="1644" y="5097"/>
                  <a:pt x="1644" y="5085"/>
                  <a:pt x="1656" y="5085"/>
                </a:cubicBezTo>
                <a:cubicBezTo>
                  <a:pt x="1680" y="5085"/>
                  <a:pt x="1680" y="5073"/>
                  <a:pt x="1692" y="5073"/>
                </a:cubicBezTo>
                <a:lnTo>
                  <a:pt x="1703" y="5073"/>
                </a:lnTo>
                <a:cubicBezTo>
                  <a:pt x="1715" y="5073"/>
                  <a:pt x="1715" y="5061"/>
                  <a:pt x="1739" y="5061"/>
                </a:cubicBezTo>
                <a:cubicBezTo>
                  <a:pt x="1739" y="5061"/>
                  <a:pt x="1751" y="5061"/>
                  <a:pt x="1751" y="5037"/>
                </a:cubicBezTo>
                <a:lnTo>
                  <a:pt x="1763" y="5025"/>
                </a:lnTo>
                <a:cubicBezTo>
                  <a:pt x="1763" y="5025"/>
                  <a:pt x="1775" y="5025"/>
                  <a:pt x="1775" y="5013"/>
                </a:cubicBezTo>
                <a:cubicBezTo>
                  <a:pt x="1799" y="5013"/>
                  <a:pt x="1799" y="5013"/>
                  <a:pt x="1811" y="5001"/>
                </a:cubicBezTo>
                <a:lnTo>
                  <a:pt x="1823" y="5001"/>
                </a:lnTo>
                <a:cubicBezTo>
                  <a:pt x="1823" y="5001"/>
                  <a:pt x="1834" y="5001"/>
                  <a:pt x="1834" y="4977"/>
                </a:cubicBezTo>
                <a:cubicBezTo>
                  <a:pt x="1858" y="4977"/>
                  <a:pt x="1858" y="4966"/>
                  <a:pt x="1870" y="4966"/>
                </a:cubicBezTo>
                <a:cubicBezTo>
                  <a:pt x="1882" y="4966"/>
                  <a:pt x="1894" y="4954"/>
                  <a:pt x="1918" y="4954"/>
                </a:cubicBezTo>
                <a:cubicBezTo>
                  <a:pt x="1930" y="4954"/>
                  <a:pt x="1942" y="4942"/>
                  <a:pt x="1953" y="4942"/>
                </a:cubicBezTo>
                <a:lnTo>
                  <a:pt x="1977" y="4942"/>
                </a:lnTo>
                <a:lnTo>
                  <a:pt x="1989" y="4918"/>
                </a:lnTo>
                <a:cubicBezTo>
                  <a:pt x="2001" y="4918"/>
                  <a:pt x="2001" y="4918"/>
                  <a:pt x="2013" y="4906"/>
                </a:cubicBezTo>
                <a:cubicBezTo>
                  <a:pt x="2013" y="4906"/>
                  <a:pt x="2037" y="4906"/>
                  <a:pt x="2037" y="4894"/>
                </a:cubicBezTo>
                <a:lnTo>
                  <a:pt x="2049" y="4894"/>
                </a:lnTo>
                <a:cubicBezTo>
                  <a:pt x="2061" y="4894"/>
                  <a:pt x="2061" y="4894"/>
                  <a:pt x="2073" y="4882"/>
                </a:cubicBezTo>
                <a:lnTo>
                  <a:pt x="2108" y="4882"/>
                </a:lnTo>
                <a:cubicBezTo>
                  <a:pt x="2120" y="4882"/>
                  <a:pt x="2120" y="4882"/>
                  <a:pt x="2132" y="4858"/>
                </a:cubicBezTo>
                <a:lnTo>
                  <a:pt x="2168" y="4846"/>
                </a:lnTo>
                <a:cubicBezTo>
                  <a:pt x="2180" y="4858"/>
                  <a:pt x="2215" y="4858"/>
                  <a:pt x="2227" y="4858"/>
                </a:cubicBezTo>
                <a:cubicBezTo>
                  <a:pt x="2275" y="4858"/>
                  <a:pt x="2311" y="4835"/>
                  <a:pt x="2346" y="4799"/>
                </a:cubicBezTo>
                <a:lnTo>
                  <a:pt x="3442" y="4799"/>
                </a:lnTo>
                <a:cubicBezTo>
                  <a:pt x="3466" y="4799"/>
                  <a:pt x="3477" y="4799"/>
                  <a:pt x="3477" y="4823"/>
                </a:cubicBezTo>
                <a:cubicBezTo>
                  <a:pt x="3489" y="4823"/>
                  <a:pt x="3489" y="4823"/>
                  <a:pt x="3501" y="4835"/>
                </a:cubicBezTo>
                <a:cubicBezTo>
                  <a:pt x="3525" y="4835"/>
                  <a:pt x="3537" y="4835"/>
                  <a:pt x="3537" y="4846"/>
                </a:cubicBezTo>
                <a:cubicBezTo>
                  <a:pt x="3549" y="4846"/>
                  <a:pt x="3549" y="4846"/>
                  <a:pt x="3561" y="4858"/>
                </a:cubicBezTo>
                <a:cubicBezTo>
                  <a:pt x="3585" y="4858"/>
                  <a:pt x="3597" y="4858"/>
                  <a:pt x="3597" y="4882"/>
                </a:cubicBezTo>
                <a:cubicBezTo>
                  <a:pt x="3608" y="4882"/>
                  <a:pt x="3608" y="4882"/>
                  <a:pt x="3620" y="4894"/>
                </a:cubicBezTo>
                <a:cubicBezTo>
                  <a:pt x="3644" y="4894"/>
                  <a:pt x="3644" y="4894"/>
                  <a:pt x="3656" y="4906"/>
                </a:cubicBezTo>
                <a:cubicBezTo>
                  <a:pt x="3668" y="4906"/>
                  <a:pt x="3668" y="4906"/>
                  <a:pt x="3680" y="4918"/>
                </a:cubicBezTo>
                <a:cubicBezTo>
                  <a:pt x="3704" y="4918"/>
                  <a:pt x="3704" y="4942"/>
                  <a:pt x="3716" y="4942"/>
                </a:cubicBezTo>
                <a:cubicBezTo>
                  <a:pt x="3728" y="4942"/>
                  <a:pt x="3728" y="4942"/>
                  <a:pt x="3739" y="4954"/>
                </a:cubicBezTo>
                <a:cubicBezTo>
                  <a:pt x="3763" y="4954"/>
                  <a:pt x="3763" y="4966"/>
                  <a:pt x="3775" y="4966"/>
                </a:cubicBezTo>
                <a:lnTo>
                  <a:pt x="3787" y="4966"/>
                </a:lnTo>
                <a:cubicBezTo>
                  <a:pt x="3787" y="4966"/>
                  <a:pt x="3799" y="4966"/>
                  <a:pt x="3799" y="4977"/>
                </a:cubicBezTo>
                <a:cubicBezTo>
                  <a:pt x="3823" y="4977"/>
                  <a:pt x="3823" y="4977"/>
                  <a:pt x="3835" y="5001"/>
                </a:cubicBezTo>
                <a:lnTo>
                  <a:pt x="3847" y="5013"/>
                </a:lnTo>
                <a:cubicBezTo>
                  <a:pt x="3847" y="5013"/>
                  <a:pt x="3858" y="5013"/>
                  <a:pt x="3858" y="5025"/>
                </a:cubicBezTo>
                <a:cubicBezTo>
                  <a:pt x="3882" y="5025"/>
                  <a:pt x="3882" y="5037"/>
                  <a:pt x="3894" y="5037"/>
                </a:cubicBezTo>
                <a:lnTo>
                  <a:pt x="3906" y="5037"/>
                </a:lnTo>
                <a:cubicBezTo>
                  <a:pt x="3906" y="5037"/>
                  <a:pt x="3918" y="5037"/>
                  <a:pt x="3918" y="5061"/>
                </a:cubicBezTo>
                <a:cubicBezTo>
                  <a:pt x="3942" y="5061"/>
                  <a:pt x="3942" y="5073"/>
                  <a:pt x="3954" y="5073"/>
                </a:cubicBezTo>
                <a:lnTo>
                  <a:pt x="3966" y="5085"/>
                </a:lnTo>
                <a:cubicBezTo>
                  <a:pt x="3966" y="5085"/>
                  <a:pt x="3978" y="5085"/>
                  <a:pt x="3978" y="5097"/>
                </a:cubicBezTo>
                <a:cubicBezTo>
                  <a:pt x="4001" y="5097"/>
                  <a:pt x="4001" y="5120"/>
                  <a:pt x="4013" y="5120"/>
                </a:cubicBezTo>
                <a:lnTo>
                  <a:pt x="4025" y="5132"/>
                </a:lnTo>
                <a:cubicBezTo>
                  <a:pt x="4025" y="5132"/>
                  <a:pt x="4037" y="5132"/>
                  <a:pt x="4037" y="5144"/>
                </a:cubicBezTo>
                <a:cubicBezTo>
                  <a:pt x="4061" y="5144"/>
                  <a:pt x="4073" y="5156"/>
                  <a:pt x="4085" y="5156"/>
                </a:cubicBezTo>
                <a:cubicBezTo>
                  <a:pt x="4097" y="5156"/>
                  <a:pt x="4120" y="5180"/>
                  <a:pt x="4132" y="5180"/>
                </a:cubicBezTo>
                <a:cubicBezTo>
                  <a:pt x="4144" y="5180"/>
                  <a:pt x="4144" y="5192"/>
                  <a:pt x="4156" y="5192"/>
                </a:cubicBezTo>
                <a:lnTo>
                  <a:pt x="4180" y="5204"/>
                </a:lnTo>
                <a:lnTo>
                  <a:pt x="4192" y="5216"/>
                </a:lnTo>
                <a:lnTo>
                  <a:pt x="4204" y="5239"/>
                </a:lnTo>
                <a:lnTo>
                  <a:pt x="4216" y="5251"/>
                </a:lnTo>
                <a:lnTo>
                  <a:pt x="4239" y="5263"/>
                </a:lnTo>
                <a:lnTo>
                  <a:pt x="4251" y="5275"/>
                </a:lnTo>
                <a:cubicBezTo>
                  <a:pt x="4263" y="5275"/>
                  <a:pt x="4263" y="5299"/>
                  <a:pt x="4275" y="5299"/>
                </a:cubicBezTo>
                <a:cubicBezTo>
                  <a:pt x="4299" y="5299"/>
                  <a:pt x="4299" y="5311"/>
                  <a:pt x="4311" y="5311"/>
                </a:cubicBezTo>
                <a:cubicBezTo>
                  <a:pt x="4323" y="5311"/>
                  <a:pt x="4323" y="5323"/>
                  <a:pt x="4335" y="5323"/>
                </a:cubicBezTo>
                <a:lnTo>
                  <a:pt x="4359" y="5323"/>
                </a:lnTo>
                <a:lnTo>
                  <a:pt x="4370" y="5335"/>
                </a:lnTo>
                <a:cubicBezTo>
                  <a:pt x="4382" y="5335"/>
                  <a:pt x="4382" y="5358"/>
                  <a:pt x="4394" y="5358"/>
                </a:cubicBezTo>
                <a:cubicBezTo>
                  <a:pt x="4418" y="5358"/>
                  <a:pt x="4418" y="5370"/>
                  <a:pt x="4430" y="5370"/>
                </a:cubicBezTo>
                <a:cubicBezTo>
                  <a:pt x="4442" y="5370"/>
                  <a:pt x="4442" y="5382"/>
                  <a:pt x="4454" y="5382"/>
                </a:cubicBezTo>
                <a:cubicBezTo>
                  <a:pt x="4478" y="5382"/>
                  <a:pt x="4478" y="5394"/>
                  <a:pt x="4490" y="5394"/>
                </a:cubicBezTo>
                <a:cubicBezTo>
                  <a:pt x="4501" y="5394"/>
                  <a:pt x="4501" y="5418"/>
                  <a:pt x="4513" y="5418"/>
                </a:cubicBezTo>
                <a:cubicBezTo>
                  <a:pt x="4537" y="5418"/>
                  <a:pt x="4537" y="5430"/>
                  <a:pt x="4549" y="5430"/>
                </a:cubicBezTo>
                <a:cubicBezTo>
                  <a:pt x="4561" y="5430"/>
                  <a:pt x="4561" y="5442"/>
                  <a:pt x="4573" y="5442"/>
                </a:cubicBezTo>
                <a:cubicBezTo>
                  <a:pt x="4597" y="5442"/>
                  <a:pt x="4597" y="5454"/>
                  <a:pt x="4609" y="5454"/>
                </a:cubicBezTo>
                <a:cubicBezTo>
                  <a:pt x="4620" y="5454"/>
                  <a:pt x="4620" y="5478"/>
                  <a:pt x="4632" y="5478"/>
                </a:cubicBezTo>
                <a:cubicBezTo>
                  <a:pt x="4656" y="5478"/>
                  <a:pt x="4656" y="5489"/>
                  <a:pt x="4668" y="5489"/>
                </a:cubicBezTo>
                <a:lnTo>
                  <a:pt x="4680" y="5501"/>
                </a:lnTo>
                <a:cubicBezTo>
                  <a:pt x="4692" y="5501"/>
                  <a:pt x="4692" y="5513"/>
                  <a:pt x="4716" y="5513"/>
                </a:cubicBezTo>
                <a:lnTo>
                  <a:pt x="4728" y="5537"/>
                </a:lnTo>
                <a:lnTo>
                  <a:pt x="4751" y="5561"/>
                </a:lnTo>
                <a:lnTo>
                  <a:pt x="4787" y="5597"/>
                </a:lnTo>
                <a:lnTo>
                  <a:pt x="4799" y="5608"/>
                </a:lnTo>
                <a:cubicBezTo>
                  <a:pt x="4832" y="5641"/>
                  <a:pt x="4879" y="5660"/>
                  <a:pt x="4925" y="5660"/>
                </a:cubicBezTo>
                <a:cubicBezTo>
                  <a:pt x="4962" y="5660"/>
                  <a:pt x="4998" y="5647"/>
                  <a:pt x="5025" y="5620"/>
                </a:cubicBezTo>
                <a:cubicBezTo>
                  <a:pt x="5085" y="5561"/>
                  <a:pt x="5097" y="5454"/>
                  <a:pt x="5037" y="5394"/>
                </a:cubicBezTo>
                <a:lnTo>
                  <a:pt x="5025" y="5382"/>
                </a:lnTo>
                <a:lnTo>
                  <a:pt x="4990" y="5358"/>
                </a:lnTo>
                <a:lnTo>
                  <a:pt x="4966" y="5323"/>
                </a:lnTo>
                <a:lnTo>
                  <a:pt x="4954" y="5311"/>
                </a:lnTo>
                <a:lnTo>
                  <a:pt x="4918" y="5275"/>
                </a:lnTo>
                <a:lnTo>
                  <a:pt x="4894" y="5251"/>
                </a:lnTo>
                <a:lnTo>
                  <a:pt x="4859" y="5216"/>
                </a:lnTo>
                <a:lnTo>
                  <a:pt x="4835" y="5192"/>
                </a:lnTo>
                <a:lnTo>
                  <a:pt x="4799" y="5156"/>
                </a:lnTo>
                <a:lnTo>
                  <a:pt x="4775" y="5132"/>
                </a:lnTo>
                <a:lnTo>
                  <a:pt x="4740" y="5097"/>
                </a:lnTo>
                <a:lnTo>
                  <a:pt x="4716" y="5073"/>
                </a:lnTo>
                <a:lnTo>
                  <a:pt x="4680" y="5037"/>
                </a:lnTo>
                <a:lnTo>
                  <a:pt x="4656" y="5013"/>
                </a:lnTo>
                <a:cubicBezTo>
                  <a:pt x="4632" y="5013"/>
                  <a:pt x="4632" y="5001"/>
                  <a:pt x="4620" y="5001"/>
                </a:cubicBezTo>
                <a:cubicBezTo>
                  <a:pt x="4609" y="5001"/>
                  <a:pt x="4609" y="4977"/>
                  <a:pt x="4597" y="4977"/>
                </a:cubicBezTo>
                <a:cubicBezTo>
                  <a:pt x="4573" y="4977"/>
                  <a:pt x="4573" y="4966"/>
                  <a:pt x="4561" y="4966"/>
                </a:cubicBezTo>
                <a:lnTo>
                  <a:pt x="4549" y="4966"/>
                </a:lnTo>
                <a:cubicBezTo>
                  <a:pt x="4537" y="4966"/>
                  <a:pt x="4537" y="4954"/>
                  <a:pt x="4513" y="4954"/>
                </a:cubicBezTo>
                <a:cubicBezTo>
                  <a:pt x="4501" y="4954"/>
                  <a:pt x="4501" y="4942"/>
                  <a:pt x="4490" y="4942"/>
                </a:cubicBezTo>
                <a:cubicBezTo>
                  <a:pt x="4478" y="4942"/>
                  <a:pt x="4478" y="4918"/>
                  <a:pt x="4454" y="4918"/>
                </a:cubicBezTo>
                <a:cubicBezTo>
                  <a:pt x="4442" y="4918"/>
                  <a:pt x="4442" y="4906"/>
                  <a:pt x="4430" y="4906"/>
                </a:cubicBezTo>
                <a:lnTo>
                  <a:pt x="4418" y="4894"/>
                </a:lnTo>
                <a:cubicBezTo>
                  <a:pt x="4394" y="4894"/>
                  <a:pt x="4394" y="4882"/>
                  <a:pt x="4382" y="4882"/>
                </a:cubicBezTo>
                <a:cubicBezTo>
                  <a:pt x="4370" y="4882"/>
                  <a:pt x="4370" y="4858"/>
                  <a:pt x="4359" y="4858"/>
                </a:cubicBezTo>
                <a:lnTo>
                  <a:pt x="4335" y="4846"/>
                </a:lnTo>
                <a:cubicBezTo>
                  <a:pt x="4323" y="4846"/>
                  <a:pt x="4323" y="4835"/>
                  <a:pt x="4311" y="4835"/>
                </a:cubicBezTo>
                <a:cubicBezTo>
                  <a:pt x="4299" y="4835"/>
                  <a:pt x="4299" y="4823"/>
                  <a:pt x="4275" y="4823"/>
                </a:cubicBezTo>
                <a:cubicBezTo>
                  <a:pt x="4263" y="4799"/>
                  <a:pt x="4251" y="4799"/>
                  <a:pt x="4239" y="4787"/>
                </a:cubicBezTo>
                <a:cubicBezTo>
                  <a:pt x="4216" y="4775"/>
                  <a:pt x="4204" y="4775"/>
                  <a:pt x="4192" y="4763"/>
                </a:cubicBezTo>
                <a:cubicBezTo>
                  <a:pt x="4192" y="4763"/>
                  <a:pt x="4180" y="4763"/>
                  <a:pt x="4180" y="4739"/>
                </a:cubicBezTo>
                <a:lnTo>
                  <a:pt x="4156" y="4727"/>
                </a:lnTo>
                <a:cubicBezTo>
                  <a:pt x="4144" y="4727"/>
                  <a:pt x="4144" y="4716"/>
                  <a:pt x="4132" y="4716"/>
                </a:cubicBezTo>
                <a:cubicBezTo>
                  <a:pt x="4132" y="4716"/>
                  <a:pt x="4120" y="4716"/>
                  <a:pt x="4120" y="4704"/>
                </a:cubicBezTo>
                <a:lnTo>
                  <a:pt x="4097" y="4680"/>
                </a:lnTo>
                <a:cubicBezTo>
                  <a:pt x="4085" y="4680"/>
                  <a:pt x="4085" y="4668"/>
                  <a:pt x="4073" y="4668"/>
                </a:cubicBezTo>
                <a:cubicBezTo>
                  <a:pt x="4061" y="4668"/>
                  <a:pt x="4061" y="4668"/>
                  <a:pt x="4037" y="4656"/>
                </a:cubicBezTo>
                <a:lnTo>
                  <a:pt x="4025" y="4656"/>
                </a:lnTo>
                <a:cubicBezTo>
                  <a:pt x="4013" y="4656"/>
                  <a:pt x="4013" y="4644"/>
                  <a:pt x="4001" y="4644"/>
                </a:cubicBezTo>
                <a:cubicBezTo>
                  <a:pt x="3978" y="4644"/>
                  <a:pt x="3978" y="4644"/>
                  <a:pt x="3966" y="4620"/>
                </a:cubicBezTo>
                <a:lnTo>
                  <a:pt x="3954" y="4608"/>
                </a:lnTo>
                <a:cubicBezTo>
                  <a:pt x="3942" y="4608"/>
                  <a:pt x="3942" y="4608"/>
                  <a:pt x="3918" y="4596"/>
                </a:cubicBezTo>
                <a:cubicBezTo>
                  <a:pt x="3906" y="4596"/>
                  <a:pt x="3906" y="4596"/>
                  <a:pt x="3894" y="4585"/>
                </a:cubicBezTo>
                <a:lnTo>
                  <a:pt x="3882" y="4585"/>
                </a:lnTo>
                <a:cubicBezTo>
                  <a:pt x="3858" y="4585"/>
                  <a:pt x="3847" y="4561"/>
                  <a:pt x="3847" y="4561"/>
                </a:cubicBezTo>
                <a:cubicBezTo>
                  <a:pt x="3835" y="4561"/>
                  <a:pt x="3823" y="4549"/>
                  <a:pt x="3823" y="4549"/>
                </a:cubicBezTo>
                <a:cubicBezTo>
                  <a:pt x="3799" y="4549"/>
                  <a:pt x="3787" y="4537"/>
                  <a:pt x="3787" y="4537"/>
                </a:cubicBezTo>
                <a:cubicBezTo>
                  <a:pt x="3775" y="4537"/>
                  <a:pt x="3763" y="4537"/>
                  <a:pt x="3763" y="4525"/>
                </a:cubicBezTo>
                <a:cubicBezTo>
                  <a:pt x="3739" y="4525"/>
                  <a:pt x="3728" y="4501"/>
                  <a:pt x="3716" y="4501"/>
                </a:cubicBezTo>
                <a:cubicBezTo>
                  <a:pt x="3704" y="4501"/>
                  <a:pt x="3680" y="4501"/>
                  <a:pt x="3680" y="4489"/>
                </a:cubicBezTo>
                <a:cubicBezTo>
                  <a:pt x="3668" y="4489"/>
                  <a:pt x="3656" y="4489"/>
                  <a:pt x="3644" y="4477"/>
                </a:cubicBezTo>
                <a:cubicBezTo>
                  <a:pt x="3620" y="4477"/>
                  <a:pt x="3608" y="4477"/>
                  <a:pt x="3608" y="4465"/>
                </a:cubicBezTo>
                <a:cubicBezTo>
                  <a:pt x="3597" y="4465"/>
                  <a:pt x="3585" y="4465"/>
                  <a:pt x="3561" y="4442"/>
                </a:cubicBezTo>
                <a:cubicBezTo>
                  <a:pt x="3549" y="4442"/>
                  <a:pt x="3549" y="4442"/>
                  <a:pt x="3537" y="4430"/>
                </a:cubicBezTo>
                <a:cubicBezTo>
                  <a:pt x="3525" y="4430"/>
                  <a:pt x="3501" y="4430"/>
                  <a:pt x="3489" y="4418"/>
                </a:cubicBezTo>
                <a:cubicBezTo>
                  <a:pt x="3477" y="4418"/>
                  <a:pt x="3466" y="4418"/>
                  <a:pt x="3466" y="4406"/>
                </a:cubicBezTo>
                <a:cubicBezTo>
                  <a:pt x="3442" y="4406"/>
                  <a:pt x="3430" y="4406"/>
                  <a:pt x="3418" y="4382"/>
                </a:cubicBezTo>
                <a:lnTo>
                  <a:pt x="2358" y="4382"/>
                </a:lnTo>
                <a:lnTo>
                  <a:pt x="2358" y="1334"/>
                </a:lnTo>
                <a:close/>
                <a:moveTo>
                  <a:pt x="3418" y="8621"/>
                </a:moveTo>
                <a:lnTo>
                  <a:pt x="4144" y="8918"/>
                </a:lnTo>
                <a:lnTo>
                  <a:pt x="4168" y="8918"/>
                </a:lnTo>
                <a:cubicBezTo>
                  <a:pt x="4180" y="8918"/>
                  <a:pt x="4442" y="9014"/>
                  <a:pt x="4561" y="9335"/>
                </a:cubicBezTo>
                <a:cubicBezTo>
                  <a:pt x="4180" y="9609"/>
                  <a:pt x="3751" y="9811"/>
                  <a:pt x="3275" y="9883"/>
                </a:cubicBezTo>
                <a:lnTo>
                  <a:pt x="2811" y="9883"/>
                </a:lnTo>
                <a:cubicBezTo>
                  <a:pt x="2775" y="9883"/>
                  <a:pt x="2751" y="9883"/>
                  <a:pt x="2739" y="9895"/>
                </a:cubicBezTo>
                <a:cubicBezTo>
                  <a:pt x="2180" y="9871"/>
                  <a:pt x="1680" y="9657"/>
                  <a:pt x="1275" y="9335"/>
                </a:cubicBezTo>
                <a:cubicBezTo>
                  <a:pt x="1275" y="9311"/>
                  <a:pt x="1287" y="9311"/>
                  <a:pt x="1287" y="9299"/>
                </a:cubicBezTo>
                <a:cubicBezTo>
                  <a:pt x="1406" y="9002"/>
                  <a:pt x="1668" y="8918"/>
                  <a:pt x="1680" y="8918"/>
                </a:cubicBezTo>
                <a:lnTo>
                  <a:pt x="1692" y="8918"/>
                </a:lnTo>
                <a:lnTo>
                  <a:pt x="2418" y="8633"/>
                </a:lnTo>
                <a:lnTo>
                  <a:pt x="2811" y="9002"/>
                </a:lnTo>
                <a:cubicBezTo>
                  <a:pt x="2835" y="9037"/>
                  <a:pt x="2882" y="9049"/>
                  <a:pt x="2930" y="9049"/>
                </a:cubicBezTo>
                <a:cubicBezTo>
                  <a:pt x="2977" y="9049"/>
                  <a:pt x="3013" y="9037"/>
                  <a:pt x="3049" y="9002"/>
                </a:cubicBezTo>
                <a:lnTo>
                  <a:pt x="3418" y="8621"/>
                </a:lnTo>
                <a:close/>
                <a:moveTo>
                  <a:pt x="3728" y="1"/>
                </a:moveTo>
                <a:cubicBezTo>
                  <a:pt x="3692" y="1"/>
                  <a:pt x="3644" y="13"/>
                  <a:pt x="3608" y="36"/>
                </a:cubicBezTo>
                <a:cubicBezTo>
                  <a:pt x="3585" y="72"/>
                  <a:pt x="3573" y="120"/>
                  <a:pt x="3573" y="155"/>
                </a:cubicBezTo>
                <a:lnTo>
                  <a:pt x="3573" y="1013"/>
                </a:lnTo>
                <a:lnTo>
                  <a:pt x="2275" y="1013"/>
                </a:lnTo>
                <a:cubicBezTo>
                  <a:pt x="2227" y="1013"/>
                  <a:pt x="2180" y="1025"/>
                  <a:pt x="2156" y="1048"/>
                </a:cubicBezTo>
                <a:cubicBezTo>
                  <a:pt x="2120" y="1084"/>
                  <a:pt x="2108" y="1132"/>
                  <a:pt x="2108" y="1167"/>
                </a:cubicBezTo>
                <a:lnTo>
                  <a:pt x="2120" y="4465"/>
                </a:lnTo>
                <a:lnTo>
                  <a:pt x="2084" y="4465"/>
                </a:lnTo>
                <a:cubicBezTo>
                  <a:pt x="2061" y="4465"/>
                  <a:pt x="2061" y="4465"/>
                  <a:pt x="2049" y="4477"/>
                </a:cubicBezTo>
                <a:lnTo>
                  <a:pt x="2001" y="4477"/>
                </a:lnTo>
                <a:cubicBezTo>
                  <a:pt x="1989" y="4477"/>
                  <a:pt x="1989" y="4477"/>
                  <a:pt x="1977" y="4489"/>
                </a:cubicBezTo>
                <a:lnTo>
                  <a:pt x="1965" y="4489"/>
                </a:lnTo>
                <a:cubicBezTo>
                  <a:pt x="1942" y="4489"/>
                  <a:pt x="1942" y="4489"/>
                  <a:pt x="1930" y="4513"/>
                </a:cubicBezTo>
                <a:cubicBezTo>
                  <a:pt x="1918" y="4513"/>
                  <a:pt x="1918" y="4513"/>
                  <a:pt x="1906" y="4525"/>
                </a:cubicBezTo>
                <a:lnTo>
                  <a:pt x="1882" y="4537"/>
                </a:lnTo>
                <a:cubicBezTo>
                  <a:pt x="1882" y="4537"/>
                  <a:pt x="1870" y="4537"/>
                  <a:pt x="1870" y="4549"/>
                </a:cubicBezTo>
                <a:cubicBezTo>
                  <a:pt x="1858" y="4549"/>
                  <a:pt x="1846" y="4573"/>
                  <a:pt x="1823" y="4573"/>
                </a:cubicBezTo>
                <a:cubicBezTo>
                  <a:pt x="1811" y="4573"/>
                  <a:pt x="1799" y="4585"/>
                  <a:pt x="1787" y="4585"/>
                </a:cubicBezTo>
                <a:cubicBezTo>
                  <a:pt x="1763" y="4585"/>
                  <a:pt x="1751" y="4596"/>
                  <a:pt x="1751" y="4596"/>
                </a:cubicBezTo>
                <a:cubicBezTo>
                  <a:pt x="1739" y="4596"/>
                  <a:pt x="1739" y="4608"/>
                  <a:pt x="1727" y="4608"/>
                </a:cubicBezTo>
                <a:lnTo>
                  <a:pt x="1703" y="4608"/>
                </a:lnTo>
                <a:cubicBezTo>
                  <a:pt x="1692" y="4608"/>
                  <a:pt x="1692" y="4632"/>
                  <a:pt x="1680" y="4632"/>
                </a:cubicBezTo>
                <a:cubicBezTo>
                  <a:pt x="1668" y="4632"/>
                  <a:pt x="1668" y="4644"/>
                  <a:pt x="1644" y="4644"/>
                </a:cubicBezTo>
                <a:lnTo>
                  <a:pt x="1632" y="4656"/>
                </a:lnTo>
                <a:cubicBezTo>
                  <a:pt x="1620" y="4656"/>
                  <a:pt x="1620" y="4668"/>
                  <a:pt x="1608" y="4668"/>
                </a:cubicBezTo>
                <a:cubicBezTo>
                  <a:pt x="1584" y="4668"/>
                  <a:pt x="1584" y="4692"/>
                  <a:pt x="1572" y="4692"/>
                </a:cubicBezTo>
                <a:cubicBezTo>
                  <a:pt x="1561" y="4692"/>
                  <a:pt x="1561" y="4704"/>
                  <a:pt x="1549" y="4704"/>
                </a:cubicBezTo>
                <a:cubicBezTo>
                  <a:pt x="1525" y="4704"/>
                  <a:pt x="1525" y="4716"/>
                  <a:pt x="1513" y="4716"/>
                </a:cubicBezTo>
                <a:cubicBezTo>
                  <a:pt x="1501" y="4716"/>
                  <a:pt x="1501" y="4727"/>
                  <a:pt x="1489" y="4727"/>
                </a:cubicBezTo>
                <a:cubicBezTo>
                  <a:pt x="1465" y="4727"/>
                  <a:pt x="1465" y="4751"/>
                  <a:pt x="1453" y="4751"/>
                </a:cubicBezTo>
                <a:cubicBezTo>
                  <a:pt x="1442" y="4751"/>
                  <a:pt x="1442" y="4763"/>
                  <a:pt x="1430" y="4763"/>
                </a:cubicBezTo>
                <a:cubicBezTo>
                  <a:pt x="1406" y="4763"/>
                  <a:pt x="1406" y="4775"/>
                  <a:pt x="1394" y="4775"/>
                </a:cubicBezTo>
                <a:cubicBezTo>
                  <a:pt x="1382" y="4775"/>
                  <a:pt x="1382" y="4787"/>
                  <a:pt x="1370" y="4787"/>
                </a:cubicBezTo>
                <a:cubicBezTo>
                  <a:pt x="1346" y="4787"/>
                  <a:pt x="1346" y="4811"/>
                  <a:pt x="1334" y="4811"/>
                </a:cubicBezTo>
                <a:cubicBezTo>
                  <a:pt x="1322" y="4811"/>
                  <a:pt x="1322" y="4823"/>
                  <a:pt x="1311" y="4823"/>
                </a:cubicBezTo>
                <a:cubicBezTo>
                  <a:pt x="1287" y="4823"/>
                  <a:pt x="1287" y="4835"/>
                  <a:pt x="1275" y="4835"/>
                </a:cubicBezTo>
                <a:cubicBezTo>
                  <a:pt x="1263" y="4835"/>
                  <a:pt x="1263" y="4846"/>
                  <a:pt x="1251" y="4846"/>
                </a:cubicBezTo>
                <a:cubicBezTo>
                  <a:pt x="1227" y="4846"/>
                  <a:pt x="1227" y="4870"/>
                  <a:pt x="1215" y="4870"/>
                </a:cubicBezTo>
                <a:cubicBezTo>
                  <a:pt x="1203" y="4870"/>
                  <a:pt x="1203" y="4882"/>
                  <a:pt x="1191" y="4882"/>
                </a:cubicBezTo>
                <a:cubicBezTo>
                  <a:pt x="1168" y="4882"/>
                  <a:pt x="1168" y="4894"/>
                  <a:pt x="1156" y="4894"/>
                </a:cubicBezTo>
                <a:lnTo>
                  <a:pt x="1132" y="4930"/>
                </a:lnTo>
                <a:lnTo>
                  <a:pt x="1096" y="4954"/>
                </a:lnTo>
                <a:lnTo>
                  <a:pt x="1072" y="4989"/>
                </a:lnTo>
                <a:lnTo>
                  <a:pt x="1049" y="5001"/>
                </a:lnTo>
                <a:lnTo>
                  <a:pt x="1025" y="5025"/>
                </a:lnTo>
                <a:lnTo>
                  <a:pt x="1013" y="5049"/>
                </a:lnTo>
                <a:cubicBezTo>
                  <a:pt x="989" y="5049"/>
                  <a:pt x="989" y="5061"/>
                  <a:pt x="977" y="5061"/>
                </a:cubicBezTo>
                <a:lnTo>
                  <a:pt x="965" y="5073"/>
                </a:lnTo>
                <a:lnTo>
                  <a:pt x="953" y="5085"/>
                </a:lnTo>
                <a:lnTo>
                  <a:pt x="918" y="5120"/>
                </a:lnTo>
                <a:lnTo>
                  <a:pt x="906" y="5132"/>
                </a:lnTo>
                <a:cubicBezTo>
                  <a:pt x="691" y="5347"/>
                  <a:pt x="513" y="5561"/>
                  <a:pt x="382" y="5823"/>
                </a:cubicBezTo>
                <a:lnTo>
                  <a:pt x="382" y="5835"/>
                </a:lnTo>
                <a:cubicBezTo>
                  <a:pt x="370" y="5847"/>
                  <a:pt x="370" y="5859"/>
                  <a:pt x="358" y="5882"/>
                </a:cubicBezTo>
                <a:lnTo>
                  <a:pt x="334" y="5906"/>
                </a:lnTo>
                <a:cubicBezTo>
                  <a:pt x="334" y="5918"/>
                  <a:pt x="322" y="5942"/>
                  <a:pt x="322" y="5954"/>
                </a:cubicBezTo>
                <a:cubicBezTo>
                  <a:pt x="322" y="5966"/>
                  <a:pt x="310" y="5966"/>
                  <a:pt x="310" y="5978"/>
                </a:cubicBezTo>
                <a:cubicBezTo>
                  <a:pt x="310" y="6001"/>
                  <a:pt x="299" y="6013"/>
                  <a:pt x="299" y="6025"/>
                </a:cubicBezTo>
                <a:cubicBezTo>
                  <a:pt x="299" y="6037"/>
                  <a:pt x="275" y="6037"/>
                  <a:pt x="275" y="6061"/>
                </a:cubicBezTo>
                <a:cubicBezTo>
                  <a:pt x="275" y="6073"/>
                  <a:pt x="263" y="6085"/>
                  <a:pt x="263" y="6097"/>
                </a:cubicBezTo>
                <a:cubicBezTo>
                  <a:pt x="263" y="6120"/>
                  <a:pt x="251" y="6120"/>
                  <a:pt x="251" y="6132"/>
                </a:cubicBezTo>
                <a:cubicBezTo>
                  <a:pt x="251" y="6144"/>
                  <a:pt x="239" y="6156"/>
                  <a:pt x="239" y="6180"/>
                </a:cubicBezTo>
                <a:cubicBezTo>
                  <a:pt x="239" y="6192"/>
                  <a:pt x="239" y="6192"/>
                  <a:pt x="215" y="6204"/>
                </a:cubicBezTo>
                <a:cubicBezTo>
                  <a:pt x="215" y="6216"/>
                  <a:pt x="203" y="6240"/>
                  <a:pt x="203" y="6251"/>
                </a:cubicBezTo>
                <a:lnTo>
                  <a:pt x="191" y="6275"/>
                </a:lnTo>
                <a:cubicBezTo>
                  <a:pt x="179" y="6311"/>
                  <a:pt x="179" y="6323"/>
                  <a:pt x="156" y="6359"/>
                </a:cubicBezTo>
                <a:cubicBezTo>
                  <a:pt x="156" y="6382"/>
                  <a:pt x="144" y="6394"/>
                  <a:pt x="144" y="6430"/>
                </a:cubicBezTo>
                <a:lnTo>
                  <a:pt x="144" y="6442"/>
                </a:lnTo>
                <a:lnTo>
                  <a:pt x="144" y="6454"/>
                </a:lnTo>
                <a:cubicBezTo>
                  <a:pt x="144" y="6478"/>
                  <a:pt x="132" y="6490"/>
                  <a:pt x="132" y="6501"/>
                </a:cubicBezTo>
                <a:lnTo>
                  <a:pt x="132" y="6513"/>
                </a:lnTo>
                <a:lnTo>
                  <a:pt x="132" y="6537"/>
                </a:lnTo>
                <a:cubicBezTo>
                  <a:pt x="132" y="6549"/>
                  <a:pt x="132" y="6561"/>
                  <a:pt x="120" y="6573"/>
                </a:cubicBezTo>
                <a:lnTo>
                  <a:pt x="120" y="6609"/>
                </a:lnTo>
                <a:cubicBezTo>
                  <a:pt x="120" y="6621"/>
                  <a:pt x="120" y="6632"/>
                  <a:pt x="96" y="6656"/>
                </a:cubicBezTo>
                <a:lnTo>
                  <a:pt x="96" y="6680"/>
                </a:lnTo>
                <a:cubicBezTo>
                  <a:pt x="96" y="6692"/>
                  <a:pt x="96" y="6716"/>
                  <a:pt x="84" y="6728"/>
                </a:cubicBezTo>
                <a:lnTo>
                  <a:pt x="84" y="6751"/>
                </a:lnTo>
                <a:lnTo>
                  <a:pt x="84" y="6799"/>
                </a:lnTo>
                <a:lnTo>
                  <a:pt x="84" y="6811"/>
                </a:lnTo>
                <a:lnTo>
                  <a:pt x="84" y="6847"/>
                </a:lnTo>
                <a:lnTo>
                  <a:pt x="84" y="6894"/>
                </a:lnTo>
                <a:lnTo>
                  <a:pt x="84" y="6906"/>
                </a:lnTo>
                <a:lnTo>
                  <a:pt x="84" y="6930"/>
                </a:lnTo>
                <a:lnTo>
                  <a:pt x="84" y="6966"/>
                </a:lnTo>
                <a:lnTo>
                  <a:pt x="84" y="6978"/>
                </a:lnTo>
                <a:lnTo>
                  <a:pt x="84" y="6990"/>
                </a:lnTo>
                <a:lnTo>
                  <a:pt x="84" y="7049"/>
                </a:lnTo>
                <a:lnTo>
                  <a:pt x="84" y="7073"/>
                </a:lnTo>
                <a:lnTo>
                  <a:pt x="84" y="7085"/>
                </a:lnTo>
                <a:cubicBezTo>
                  <a:pt x="1" y="8704"/>
                  <a:pt x="1263" y="10109"/>
                  <a:pt x="2882" y="10180"/>
                </a:cubicBezTo>
                <a:lnTo>
                  <a:pt x="3037" y="10180"/>
                </a:lnTo>
                <a:cubicBezTo>
                  <a:pt x="3168" y="10180"/>
                  <a:pt x="3287" y="10169"/>
                  <a:pt x="3418" y="10145"/>
                </a:cubicBezTo>
                <a:lnTo>
                  <a:pt x="8335" y="10145"/>
                </a:lnTo>
                <a:cubicBezTo>
                  <a:pt x="8419" y="10145"/>
                  <a:pt x="8490" y="10073"/>
                  <a:pt x="8490" y="9990"/>
                </a:cubicBezTo>
                <a:lnTo>
                  <a:pt x="8490" y="9133"/>
                </a:lnTo>
                <a:lnTo>
                  <a:pt x="9776" y="9133"/>
                </a:lnTo>
                <a:cubicBezTo>
                  <a:pt x="9859" y="9133"/>
                  <a:pt x="9943" y="9061"/>
                  <a:pt x="9943" y="8978"/>
                </a:cubicBezTo>
                <a:lnTo>
                  <a:pt x="9824" y="2072"/>
                </a:lnTo>
                <a:lnTo>
                  <a:pt x="9824" y="2037"/>
                </a:lnTo>
                <a:lnTo>
                  <a:pt x="9824" y="2025"/>
                </a:lnTo>
                <a:cubicBezTo>
                  <a:pt x="9824" y="2025"/>
                  <a:pt x="9824" y="2013"/>
                  <a:pt x="9800" y="2013"/>
                </a:cubicBezTo>
                <a:cubicBezTo>
                  <a:pt x="9800" y="2013"/>
                  <a:pt x="9800" y="1989"/>
                  <a:pt x="9788" y="1989"/>
                </a:cubicBezTo>
                <a:lnTo>
                  <a:pt x="9776" y="1977"/>
                </a:lnTo>
                <a:lnTo>
                  <a:pt x="7835" y="36"/>
                </a:lnTo>
                <a:lnTo>
                  <a:pt x="7823" y="24"/>
                </a:lnTo>
                <a:lnTo>
                  <a:pt x="7811" y="13"/>
                </a:lnTo>
                <a:cubicBezTo>
                  <a:pt x="7811" y="13"/>
                  <a:pt x="7799" y="13"/>
                  <a:pt x="779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041" name="Google Shape;10041;p78"/>
          <p:cNvGrpSpPr/>
          <p:nvPr/>
        </p:nvGrpSpPr>
        <p:grpSpPr>
          <a:xfrm>
            <a:off x="7091013" y="3743815"/>
            <a:ext cx="494684" cy="294383"/>
            <a:chOff x="5318259" y="2982111"/>
            <a:chExt cx="371013" cy="220787"/>
          </a:xfrm>
          <a:solidFill>
            <a:schemeClr val="tx1"/>
          </a:solidFill>
        </p:grpSpPr>
        <p:sp>
          <p:nvSpPr>
            <p:cNvPr id="10042" name="Google Shape;10042;p78"/>
            <p:cNvSpPr/>
            <p:nvPr/>
          </p:nvSpPr>
          <p:spPr>
            <a:xfrm>
              <a:off x="5364123" y="3021546"/>
              <a:ext cx="58372" cy="18396"/>
            </a:xfrm>
            <a:custGeom>
              <a:avLst/>
              <a:gdLst/>
              <a:ahLst/>
              <a:cxnLst/>
              <a:rect l="l" t="t" r="r" b="b"/>
              <a:pathLst>
                <a:path w="1834" h="578" extrusionOk="0">
                  <a:moveTo>
                    <a:pt x="674" y="0"/>
                  </a:moveTo>
                  <a:cubicBezTo>
                    <a:pt x="513" y="0"/>
                    <a:pt x="335" y="16"/>
                    <a:pt x="143" y="54"/>
                  </a:cubicBezTo>
                  <a:cubicBezTo>
                    <a:pt x="60" y="66"/>
                    <a:pt x="0" y="149"/>
                    <a:pt x="0" y="220"/>
                  </a:cubicBezTo>
                  <a:lnTo>
                    <a:pt x="0" y="399"/>
                  </a:lnTo>
                  <a:cubicBezTo>
                    <a:pt x="0" y="482"/>
                    <a:pt x="72" y="566"/>
                    <a:pt x="167" y="566"/>
                  </a:cubicBezTo>
                  <a:cubicBezTo>
                    <a:pt x="250" y="566"/>
                    <a:pt x="334" y="482"/>
                    <a:pt x="334" y="399"/>
                  </a:cubicBezTo>
                  <a:lnTo>
                    <a:pt x="334" y="351"/>
                  </a:lnTo>
                  <a:cubicBezTo>
                    <a:pt x="453" y="332"/>
                    <a:pt x="564" y="324"/>
                    <a:pt x="666" y="324"/>
                  </a:cubicBezTo>
                  <a:cubicBezTo>
                    <a:pt x="878" y="324"/>
                    <a:pt x="1050" y="359"/>
                    <a:pt x="1179" y="399"/>
                  </a:cubicBezTo>
                  <a:cubicBezTo>
                    <a:pt x="1405" y="459"/>
                    <a:pt x="1536" y="530"/>
                    <a:pt x="1536" y="542"/>
                  </a:cubicBezTo>
                  <a:cubicBezTo>
                    <a:pt x="1560" y="566"/>
                    <a:pt x="1596" y="578"/>
                    <a:pt x="1619" y="578"/>
                  </a:cubicBezTo>
                  <a:cubicBezTo>
                    <a:pt x="1679" y="578"/>
                    <a:pt x="1727" y="542"/>
                    <a:pt x="1774" y="506"/>
                  </a:cubicBezTo>
                  <a:cubicBezTo>
                    <a:pt x="1834" y="423"/>
                    <a:pt x="1810" y="328"/>
                    <a:pt x="1727" y="256"/>
                  </a:cubicBezTo>
                  <a:cubicBezTo>
                    <a:pt x="1707" y="247"/>
                    <a:pt x="1322" y="0"/>
                    <a:pt x="6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3" name="Google Shape;10043;p78"/>
            <p:cNvSpPr/>
            <p:nvPr/>
          </p:nvSpPr>
          <p:spPr>
            <a:xfrm>
              <a:off x="5346681" y="3151338"/>
              <a:ext cx="11012" cy="39052"/>
            </a:xfrm>
            <a:custGeom>
              <a:avLst/>
              <a:gdLst/>
              <a:ahLst/>
              <a:cxnLst/>
              <a:rect l="l" t="t" r="r" b="b"/>
              <a:pathLst>
                <a:path w="346" h="1227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1072"/>
                  </a:lnTo>
                  <a:cubicBezTo>
                    <a:pt x="0" y="1155"/>
                    <a:pt x="72" y="1226"/>
                    <a:pt x="167" y="1226"/>
                  </a:cubicBezTo>
                  <a:cubicBezTo>
                    <a:pt x="250" y="1226"/>
                    <a:pt x="322" y="1155"/>
                    <a:pt x="322" y="1072"/>
                  </a:cubicBezTo>
                  <a:lnTo>
                    <a:pt x="322" y="155"/>
                  </a:lnTo>
                  <a:cubicBezTo>
                    <a:pt x="346" y="71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4" name="Google Shape;10044;p78"/>
            <p:cNvSpPr/>
            <p:nvPr/>
          </p:nvSpPr>
          <p:spPr>
            <a:xfrm>
              <a:off x="5318259" y="2988763"/>
              <a:ext cx="149717" cy="202773"/>
            </a:xfrm>
            <a:custGeom>
              <a:avLst/>
              <a:gdLst/>
              <a:ahLst/>
              <a:cxnLst/>
              <a:rect l="l" t="t" r="r" b="b"/>
              <a:pathLst>
                <a:path w="4704" h="6371" extrusionOk="0">
                  <a:moveTo>
                    <a:pt x="3620" y="322"/>
                  </a:moveTo>
                  <a:lnTo>
                    <a:pt x="3620" y="1179"/>
                  </a:lnTo>
                  <a:cubicBezTo>
                    <a:pt x="3620" y="1322"/>
                    <a:pt x="3584" y="1453"/>
                    <a:pt x="3513" y="1596"/>
                  </a:cubicBezTo>
                  <a:lnTo>
                    <a:pt x="3441" y="1727"/>
                  </a:lnTo>
                  <a:cubicBezTo>
                    <a:pt x="3418" y="1750"/>
                    <a:pt x="3418" y="1774"/>
                    <a:pt x="3418" y="1798"/>
                  </a:cubicBezTo>
                  <a:lnTo>
                    <a:pt x="3418" y="2167"/>
                  </a:lnTo>
                  <a:cubicBezTo>
                    <a:pt x="3453" y="2465"/>
                    <a:pt x="3334" y="2751"/>
                    <a:pt x="3108" y="2965"/>
                  </a:cubicBezTo>
                  <a:cubicBezTo>
                    <a:pt x="2892" y="3158"/>
                    <a:pt x="2633" y="3275"/>
                    <a:pt x="2351" y="3275"/>
                  </a:cubicBezTo>
                  <a:cubicBezTo>
                    <a:pt x="2338" y="3275"/>
                    <a:pt x="2324" y="3275"/>
                    <a:pt x="2310" y="3274"/>
                  </a:cubicBezTo>
                  <a:cubicBezTo>
                    <a:pt x="1715" y="3263"/>
                    <a:pt x="1239" y="2739"/>
                    <a:pt x="1239" y="2108"/>
                  </a:cubicBezTo>
                  <a:lnTo>
                    <a:pt x="1239" y="1798"/>
                  </a:lnTo>
                  <a:cubicBezTo>
                    <a:pt x="1239" y="1774"/>
                    <a:pt x="1239" y="1739"/>
                    <a:pt x="1215" y="1727"/>
                  </a:cubicBezTo>
                  <a:lnTo>
                    <a:pt x="1143" y="1596"/>
                  </a:lnTo>
                  <a:cubicBezTo>
                    <a:pt x="1084" y="1453"/>
                    <a:pt x="1036" y="1322"/>
                    <a:pt x="1036" y="1179"/>
                  </a:cubicBezTo>
                  <a:cubicBezTo>
                    <a:pt x="1036" y="715"/>
                    <a:pt x="1429" y="322"/>
                    <a:pt x="1894" y="322"/>
                  </a:cubicBezTo>
                  <a:close/>
                  <a:moveTo>
                    <a:pt x="2906" y="3513"/>
                  </a:moveTo>
                  <a:lnTo>
                    <a:pt x="2906" y="3751"/>
                  </a:lnTo>
                  <a:cubicBezTo>
                    <a:pt x="2906" y="3798"/>
                    <a:pt x="2918" y="3858"/>
                    <a:pt x="2918" y="3894"/>
                  </a:cubicBezTo>
                  <a:lnTo>
                    <a:pt x="2334" y="4334"/>
                  </a:lnTo>
                  <a:lnTo>
                    <a:pt x="1763" y="3894"/>
                  </a:lnTo>
                  <a:cubicBezTo>
                    <a:pt x="1775" y="3858"/>
                    <a:pt x="1775" y="3798"/>
                    <a:pt x="1775" y="3751"/>
                  </a:cubicBezTo>
                  <a:lnTo>
                    <a:pt x="1775" y="3513"/>
                  </a:lnTo>
                  <a:cubicBezTo>
                    <a:pt x="1929" y="3584"/>
                    <a:pt x="2096" y="3632"/>
                    <a:pt x="2286" y="3632"/>
                  </a:cubicBezTo>
                  <a:lnTo>
                    <a:pt x="2334" y="3632"/>
                  </a:lnTo>
                  <a:cubicBezTo>
                    <a:pt x="2525" y="3632"/>
                    <a:pt x="2727" y="3584"/>
                    <a:pt x="2906" y="3513"/>
                  </a:cubicBezTo>
                  <a:close/>
                  <a:moveTo>
                    <a:pt x="1905" y="0"/>
                  </a:moveTo>
                  <a:cubicBezTo>
                    <a:pt x="1251" y="0"/>
                    <a:pt x="715" y="536"/>
                    <a:pt x="715" y="1191"/>
                  </a:cubicBezTo>
                  <a:cubicBezTo>
                    <a:pt x="715" y="1381"/>
                    <a:pt x="762" y="1572"/>
                    <a:pt x="846" y="1750"/>
                  </a:cubicBezTo>
                  <a:lnTo>
                    <a:pt x="893" y="1858"/>
                  </a:lnTo>
                  <a:lnTo>
                    <a:pt x="893" y="2120"/>
                  </a:lnTo>
                  <a:cubicBezTo>
                    <a:pt x="893" y="2596"/>
                    <a:pt x="1108" y="3013"/>
                    <a:pt x="1441" y="3298"/>
                  </a:cubicBezTo>
                  <a:lnTo>
                    <a:pt x="1441" y="3763"/>
                  </a:lnTo>
                  <a:cubicBezTo>
                    <a:pt x="1441" y="3834"/>
                    <a:pt x="1405" y="3906"/>
                    <a:pt x="1322" y="3941"/>
                  </a:cubicBezTo>
                  <a:lnTo>
                    <a:pt x="465" y="4263"/>
                  </a:lnTo>
                  <a:cubicBezTo>
                    <a:pt x="179" y="4370"/>
                    <a:pt x="0" y="4644"/>
                    <a:pt x="0" y="4941"/>
                  </a:cubicBezTo>
                  <a:lnTo>
                    <a:pt x="0" y="6203"/>
                  </a:lnTo>
                  <a:cubicBezTo>
                    <a:pt x="0" y="6299"/>
                    <a:pt x="72" y="6370"/>
                    <a:pt x="167" y="6370"/>
                  </a:cubicBezTo>
                  <a:cubicBezTo>
                    <a:pt x="251" y="6370"/>
                    <a:pt x="334" y="6299"/>
                    <a:pt x="334" y="6203"/>
                  </a:cubicBezTo>
                  <a:lnTo>
                    <a:pt x="334" y="4941"/>
                  </a:lnTo>
                  <a:cubicBezTo>
                    <a:pt x="334" y="4775"/>
                    <a:pt x="429" y="4644"/>
                    <a:pt x="572" y="4584"/>
                  </a:cubicBezTo>
                  <a:lnTo>
                    <a:pt x="1429" y="4251"/>
                  </a:lnTo>
                  <a:cubicBezTo>
                    <a:pt x="1477" y="4239"/>
                    <a:pt x="1513" y="4215"/>
                    <a:pt x="1560" y="4179"/>
                  </a:cubicBezTo>
                  <a:lnTo>
                    <a:pt x="2179" y="4644"/>
                  </a:lnTo>
                  <a:lnTo>
                    <a:pt x="2179" y="6203"/>
                  </a:lnTo>
                  <a:cubicBezTo>
                    <a:pt x="2179" y="6299"/>
                    <a:pt x="2251" y="6370"/>
                    <a:pt x="2334" y="6370"/>
                  </a:cubicBezTo>
                  <a:cubicBezTo>
                    <a:pt x="2429" y="6370"/>
                    <a:pt x="2501" y="6299"/>
                    <a:pt x="2501" y="6203"/>
                  </a:cubicBezTo>
                  <a:lnTo>
                    <a:pt x="2501" y="4644"/>
                  </a:lnTo>
                  <a:lnTo>
                    <a:pt x="3108" y="4179"/>
                  </a:lnTo>
                  <a:cubicBezTo>
                    <a:pt x="3156" y="4215"/>
                    <a:pt x="3203" y="4239"/>
                    <a:pt x="3239" y="4251"/>
                  </a:cubicBezTo>
                  <a:lnTo>
                    <a:pt x="4108" y="4584"/>
                  </a:lnTo>
                  <a:cubicBezTo>
                    <a:pt x="4251" y="4644"/>
                    <a:pt x="4346" y="4775"/>
                    <a:pt x="4346" y="4941"/>
                  </a:cubicBezTo>
                  <a:cubicBezTo>
                    <a:pt x="4346" y="5025"/>
                    <a:pt x="4418" y="5108"/>
                    <a:pt x="4513" y="5108"/>
                  </a:cubicBezTo>
                  <a:cubicBezTo>
                    <a:pt x="4596" y="5108"/>
                    <a:pt x="4668" y="5025"/>
                    <a:pt x="4668" y="4941"/>
                  </a:cubicBezTo>
                  <a:cubicBezTo>
                    <a:pt x="4703" y="4632"/>
                    <a:pt x="4525" y="4358"/>
                    <a:pt x="4239" y="4251"/>
                  </a:cubicBezTo>
                  <a:lnTo>
                    <a:pt x="3382" y="3929"/>
                  </a:lnTo>
                  <a:cubicBezTo>
                    <a:pt x="3310" y="3894"/>
                    <a:pt x="3263" y="3822"/>
                    <a:pt x="3263" y="3751"/>
                  </a:cubicBezTo>
                  <a:lnTo>
                    <a:pt x="3263" y="3322"/>
                  </a:lnTo>
                  <a:cubicBezTo>
                    <a:pt x="3310" y="3286"/>
                    <a:pt x="3334" y="3263"/>
                    <a:pt x="3370" y="3227"/>
                  </a:cubicBezTo>
                  <a:cubicBezTo>
                    <a:pt x="3644" y="2941"/>
                    <a:pt x="3810" y="2584"/>
                    <a:pt x="3810" y="2179"/>
                  </a:cubicBezTo>
                  <a:lnTo>
                    <a:pt x="3810" y="1858"/>
                  </a:lnTo>
                  <a:lnTo>
                    <a:pt x="3858" y="1750"/>
                  </a:lnTo>
                  <a:cubicBezTo>
                    <a:pt x="3941" y="1572"/>
                    <a:pt x="3989" y="1381"/>
                    <a:pt x="3989" y="1191"/>
                  </a:cubicBezTo>
                  <a:lnTo>
                    <a:pt x="3989" y="155"/>
                  </a:lnTo>
                  <a:cubicBezTo>
                    <a:pt x="3989" y="72"/>
                    <a:pt x="3918" y="0"/>
                    <a:pt x="3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5" name="Google Shape;10045;p78"/>
            <p:cNvSpPr/>
            <p:nvPr/>
          </p:nvSpPr>
          <p:spPr>
            <a:xfrm>
              <a:off x="5548658" y="2982111"/>
              <a:ext cx="140614" cy="208279"/>
            </a:xfrm>
            <a:custGeom>
              <a:avLst/>
              <a:gdLst/>
              <a:ahLst/>
              <a:cxnLst/>
              <a:rect l="l" t="t" r="r" b="b"/>
              <a:pathLst>
                <a:path w="4418" h="6544" extrusionOk="0">
                  <a:moveTo>
                    <a:pt x="2246" y="370"/>
                  </a:moveTo>
                  <a:cubicBezTo>
                    <a:pt x="2295" y="370"/>
                    <a:pt x="2346" y="376"/>
                    <a:pt x="2394" y="388"/>
                  </a:cubicBezTo>
                  <a:cubicBezTo>
                    <a:pt x="3132" y="459"/>
                    <a:pt x="3715" y="1102"/>
                    <a:pt x="3727" y="1876"/>
                  </a:cubicBezTo>
                  <a:cubicBezTo>
                    <a:pt x="3727" y="2602"/>
                    <a:pt x="3906" y="3269"/>
                    <a:pt x="4061" y="3626"/>
                  </a:cubicBezTo>
                  <a:lnTo>
                    <a:pt x="4061" y="3638"/>
                  </a:lnTo>
                  <a:cubicBezTo>
                    <a:pt x="3882" y="3722"/>
                    <a:pt x="3537" y="3912"/>
                    <a:pt x="2953" y="4031"/>
                  </a:cubicBezTo>
                  <a:lnTo>
                    <a:pt x="2953" y="3972"/>
                  </a:lnTo>
                  <a:lnTo>
                    <a:pt x="2953" y="3626"/>
                  </a:lnTo>
                  <a:cubicBezTo>
                    <a:pt x="3179" y="3495"/>
                    <a:pt x="3370" y="3317"/>
                    <a:pt x="3489" y="3091"/>
                  </a:cubicBezTo>
                  <a:cubicBezTo>
                    <a:pt x="3727" y="2674"/>
                    <a:pt x="3644" y="2126"/>
                    <a:pt x="3287" y="1793"/>
                  </a:cubicBezTo>
                  <a:cubicBezTo>
                    <a:pt x="3025" y="1578"/>
                    <a:pt x="2584" y="1293"/>
                    <a:pt x="1870" y="1293"/>
                  </a:cubicBezTo>
                  <a:cubicBezTo>
                    <a:pt x="1822" y="1293"/>
                    <a:pt x="1786" y="1305"/>
                    <a:pt x="1751" y="1340"/>
                  </a:cubicBezTo>
                  <a:lnTo>
                    <a:pt x="1382" y="1709"/>
                  </a:lnTo>
                  <a:cubicBezTo>
                    <a:pt x="1322" y="1769"/>
                    <a:pt x="1322" y="1888"/>
                    <a:pt x="1382" y="1948"/>
                  </a:cubicBezTo>
                  <a:cubicBezTo>
                    <a:pt x="1411" y="1977"/>
                    <a:pt x="1456" y="1992"/>
                    <a:pt x="1501" y="1992"/>
                  </a:cubicBezTo>
                  <a:cubicBezTo>
                    <a:pt x="1545" y="1992"/>
                    <a:pt x="1590" y="1977"/>
                    <a:pt x="1620" y="1948"/>
                  </a:cubicBezTo>
                  <a:lnTo>
                    <a:pt x="1929" y="1638"/>
                  </a:lnTo>
                  <a:cubicBezTo>
                    <a:pt x="2394" y="1650"/>
                    <a:pt x="2763" y="1781"/>
                    <a:pt x="3048" y="2055"/>
                  </a:cubicBezTo>
                  <a:cubicBezTo>
                    <a:pt x="3287" y="2269"/>
                    <a:pt x="3346" y="2650"/>
                    <a:pt x="3179" y="2924"/>
                  </a:cubicBezTo>
                  <a:cubicBezTo>
                    <a:pt x="2989" y="3269"/>
                    <a:pt x="2608" y="3495"/>
                    <a:pt x="2215" y="3495"/>
                  </a:cubicBezTo>
                  <a:cubicBezTo>
                    <a:pt x="1596" y="3495"/>
                    <a:pt x="1108" y="3007"/>
                    <a:pt x="1108" y="2388"/>
                  </a:cubicBezTo>
                  <a:cubicBezTo>
                    <a:pt x="1108" y="2305"/>
                    <a:pt x="1036" y="2233"/>
                    <a:pt x="941" y="2233"/>
                  </a:cubicBezTo>
                  <a:cubicBezTo>
                    <a:pt x="858" y="2233"/>
                    <a:pt x="786" y="2305"/>
                    <a:pt x="786" y="2388"/>
                  </a:cubicBezTo>
                  <a:cubicBezTo>
                    <a:pt x="786" y="2924"/>
                    <a:pt x="1084" y="3400"/>
                    <a:pt x="1513" y="3662"/>
                  </a:cubicBezTo>
                  <a:lnTo>
                    <a:pt x="1513" y="3995"/>
                  </a:lnTo>
                  <a:lnTo>
                    <a:pt x="1513" y="4055"/>
                  </a:lnTo>
                  <a:cubicBezTo>
                    <a:pt x="929" y="3936"/>
                    <a:pt x="608" y="3745"/>
                    <a:pt x="441" y="3638"/>
                  </a:cubicBezTo>
                  <a:cubicBezTo>
                    <a:pt x="441" y="3638"/>
                    <a:pt x="429" y="3638"/>
                    <a:pt x="441" y="3626"/>
                  </a:cubicBezTo>
                  <a:cubicBezTo>
                    <a:pt x="596" y="3269"/>
                    <a:pt x="774" y="2602"/>
                    <a:pt x="774" y="1876"/>
                  </a:cubicBezTo>
                  <a:cubicBezTo>
                    <a:pt x="774" y="1114"/>
                    <a:pt x="1370" y="459"/>
                    <a:pt x="2108" y="388"/>
                  </a:cubicBezTo>
                  <a:cubicBezTo>
                    <a:pt x="2150" y="376"/>
                    <a:pt x="2197" y="370"/>
                    <a:pt x="2246" y="370"/>
                  </a:cubicBezTo>
                  <a:close/>
                  <a:moveTo>
                    <a:pt x="2584" y="3769"/>
                  </a:moveTo>
                  <a:lnTo>
                    <a:pt x="2584" y="3972"/>
                  </a:lnTo>
                  <a:cubicBezTo>
                    <a:pt x="2584" y="4174"/>
                    <a:pt x="2703" y="4365"/>
                    <a:pt x="2882" y="4448"/>
                  </a:cubicBezTo>
                  <a:lnTo>
                    <a:pt x="2989" y="4507"/>
                  </a:lnTo>
                  <a:cubicBezTo>
                    <a:pt x="2858" y="4769"/>
                    <a:pt x="2560" y="4936"/>
                    <a:pt x="2227" y="4936"/>
                  </a:cubicBezTo>
                  <a:cubicBezTo>
                    <a:pt x="1917" y="4936"/>
                    <a:pt x="1620" y="4769"/>
                    <a:pt x="1441" y="4507"/>
                  </a:cubicBezTo>
                  <a:lnTo>
                    <a:pt x="1548" y="4448"/>
                  </a:lnTo>
                  <a:cubicBezTo>
                    <a:pt x="1727" y="4365"/>
                    <a:pt x="1846" y="4162"/>
                    <a:pt x="1846" y="3972"/>
                  </a:cubicBezTo>
                  <a:lnTo>
                    <a:pt x="1846" y="3769"/>
                  </a:lnTo>
                  <a:cubicBezTo>
                    <a:pt x="1965" y="3793"/>
                    <a:pt x="2096" y="3805"/>
                    <a:pt x="2215" y="3805"/>
                  </a:cubicBezTo>
                  <a:cubicBezTo>
                    <a:pt x="2346" y="3805"/>
                    <a:pt x="2465" y="3793"/>
                    <a:pt x="2584" y="3769"/>
                  </a:cubicBezTo>
                  <a:close/>
                  <a:moveTo>
                    <a:pt x="2209" y="1"/>
                  </a:moveTo>
                  <a:cubicBezTo>
                    <a:pt x="2153" y="1"/>
                    <a:pt x="2096" y="7"/>
                    <a:pt x="2036" y="19"/>
                  </a:cubicBezTo>
                  <a:cubicBezTo>
                    <a:pt x="1108" y="102"/>
                    <a:pt x="393" y="912"/>
                    <a:pt x="381" y="1840"/>
                  </a:cubicBezTo>
                  <a:cubicBezTo>
                    <a:pt x="381" y="2519"/>
                    <a:pt x="215" y="3138"/>
                    <a:pt x="84" y="3472"/>
                  </a:cubicBezTo>
                  <a:cubicBezTo>
                    <a:pt x="24" y="3614"/>
                    <a:pt x="72" y="3793"/>
                    <a:pt x="203" y="3876"/>
                  </a:cubicBezTo>
                  <a:cubicBezTo>
                    <a:pt x="358" y="3984"/>
                    <a:pt x="632" y="4150"/>
                    <a:pt x="1084" y="4281"/>
                  </a:cubicBezTo>
                  <a:lnTo>
                    <a:pt x="393" y="4626"/>
                  </a:lnTo>
                  <a:cubicBezTo>
                    <a:pt x="215" y="4722"/>
                    <a:pt x="84" y="4877"/>
                    <a:pt x="24" y="5055"/>
                  </a:cubicBezTo>
                  <a:cubicBezTo>
                    <a:pt x="0" y="5150"/>
                    <a:pt x="60" y="5234"/>
                    <a:pt x="143" y="5269"/>
                  </a:cubicBezTo>
                  <a:lnTo>
                    <a:pt x="191" y="5269"/>
                  </a:lnTo>
                  <a:cubicBezTo>
                    <a:pt x="262" y="5269"/>
                    <a:pt x="334" y="5222"/>
                    <a:pt x="358" y="5150"/>
                  </a:cubicBezTo>
                  <a:cubicBezTo>
                    <a:pt x="381" y="5043"/>
                    <a:pt x="453" y="4972"/>
                    <a:pt x="548" y="4924"/>
                  </a:cubicBezTo>
                  <a:lnTo>
                    <a:pt x="1084" y="4662"/>
                  </a:lnTo>
                  <a:cubicBezTo>
                    <a:pt x="1310" y="5043"/>
                    <a:pt x="1727" y="5281"/>
                    <a:pt x="2167" y="5281"/>
                  </a:cubicBezTo>
                  <a:cubicBezTo>
                    <a:pt x="2620" y="5281"/>
                    <a:pt x="3037" y="5043"/>
                    <a:pt x="3251" y="4662"/>
                  </a:cubicBezTo>
                  <a:lnTo>
                    <a:pt x="3787" y="4924"/>
                  </a:lnTo>
                  <a:cubicBezTo>
                    <a:pt x="3930" y="4984"/>
                    <a:pt x="4001" y="5115"/>
                    <a:pt x="4001" y="5269"/>
                  </a:cubicBezTo>
                  <a:lnTo>
                    <a:pt x="4001" y="6377"/>
                  </a:lnTo>
                  <a:cubicBezTo>
                    <a:pt x="4001" y="6472"/>
                    <a:pt x="4072" y="6543"/>
                    <a:pt x="4168" y="6543"/>
                  </a:cubicBezTo>
                  <a:cubicBezTo>
                    <a:pt x="4251" y="6543"/>
                    <a:pt x="4322" y="6472"/>
                    <a:pt x="4322" y="6377"/>
                  </a:cubicBezTo>
                  <a:lnTo>
                    <a:pt x="4322" y="5269"/>
                  </a:lnTo>
                  <a:cubicBezTo>
                    <a:pt x="4418" y="4996"/>
                    <a:pt x="4263" y="4746"/>
                    <a:pt x="4013" y="4626"/>
                  </a:cubicBezTo>
                  <a:lnTo>
                    <a:pt x="3334" y="4281"/>
                  </a:lnTo>
                  <a:cubicBezTo>
                    <a:pt x="3787" y="4150"/>
                    <a:pt x="4072" y="3984"/>
                    <a:pt x="4203" y="3876"/>
                  </a:cubicBezTo>
                  <a:cubicBezTo>
                    <a:pt x="4346" y="3793"/>
                    <a:pt x="4406" y="3614"/>
                    <a:pt x="4322" y="3472"/>
                  </a:cubicBezTo>
                  <a:cubicBezTo>
                    <a:pt x="4191" y="3138"/>
                    <a:pt x="4025" y="2519"/>
                    <a:pt x="4025" y="1840"/>
                  </a:cubicBezTo>
                  <a:cubicBezTo>
                    <a:pt x="4025" y="912"/>
                    <a:pt x="3299" y="102"/>
                    <a:pt x="2382" y="19"/>
                  </a:cubicBezTo>
                  <a:cubicBezTo>
                    <a:pt x="2322" y="7"/>
                    <a:pt x="2266" y="1"/>
                    <a:pt x="22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6" name="Google Shape;10046;p78"/>
            <p:cNvSpPr/>
            <p:nvPr/>
          </p:nvSpPr>
          <p:spPr>
            <a:xfrm>
              <a:off x="5655153" y="3157004"/>
              <a:ext cx="10630" cy="33387"/>
            </a:xfrm>
            <a:custGeom>
              <a:avLst/>
              <a:gdLst/>
              <a:ahLst/>
              <a:cxnLst/>
              <a:rect l="l" t="t" r="r" b="b"/>
              <a:pathLst>
                <a:path w="334" h="1049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94"/>
                  </a:lnTo>
                  <a:cubicBezTo>
                    <a:pt x="0" y="977"/>
                    <a:pt x="72" y="1048"/>
                    <a:pt x="167" y="1048"/>
                  </a:cubicBezTo>
                  <a:cubicBezTo>
                    <a:pt x="250" y="1048"/>
                    <a:pt x="322" y="977"/>
                    <a:pt x="322" y="894"/>
                  </a:cubicBezTo>
                  <a:lnTo>
                    <a:pt x="322" y="155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7" name="Google Shape;10047;p78"/>
            <p:cNvSpPr/>
            <p:nvPr/>
          </p:nvSpPr>
          <p:spPr>
            <a:xfrm>
              <a:off x="5497893" y="3174445"/>
              <a:ext cx="11012" cy="10248"/>
            </a:xfrm>
            <a:custGeom>
              <a:avLst/>
              <a:gdLst/>
              <a:ahLst/>
              <a:cxnLst/>
              <a:rect l="l" t="t" r="r" b="b"/>
              <a:pathLst>
                <a:path w="346" h="322" extrusionOk="0">
                  <a:moveTo>
                    <a:pt x="179" y="0"/>
                  </a:moveTo>
                  <a:cubicBezTo>
                    <a:pt x="83" y="0"/>
                    <a:pt x="0" y="72"/>
                    <a:pt x="0" y="167"/>
                  </a:cubicBezTo>
                  <a:cubicBezTo>
                    <a:pt x="0" y="250"/>
                    <a:pt x="71" y="322"/>
                    <a:pt x="179" y="322"/>
                  </a:cubicBezTo>
                  <a:cubicBezTo>
                    <a:pt x="262" y="322"/>
                    <a:pt x="333" y="250"/>
                    <a:pt x="333" y="167"/>
                  </a:cubicBezTo>
                  <a:cubicBezTo>
                    <a:pt x="345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8" name="Google Shape;10048;p78"/>
            <p:cNvSpPr/>
            <p:nvPr/>
          </p:nvSpPr>
          <p:spPr>
            <a:xfrm>
              <a:off x="5410718" y="3156972"/>
              <a:ext cx="74699" cy="45927"/>
            </a:xfrm>
            <a:custGeom>
              <a:avLst/>
              <a:gdLst/>
              <a:ahLst/>
              <a:cxnLst/>
              <a:rect l="l" t="t" r="r" b="b"/>
              <a:pathLst>
                <a:path w="2347" h="1443" extrusionOk="0">
                  <a:moveTo>
                    <a:pt x="905" y="0"/>
                  </a:moveTo>
                  <a:cubicBezTo>
                    <a:pt x="870" y="0"/>
                    <a:pt x="833" y="13"/>
                    <a:pt x="798" y="37"/>
                  </a:cubicBezTo>
                  <a:lnTo>
                    <a:pt x="72" y="585"/>
                  </a:lnTo>
                  <a:cubicBezTo>
                    <a:pt x="24" y="621"/>
                    <a:pt x="1" y="680"/>
                    <a:pt x="1" y="728"/>
                  </a:cubicBezTo>
                  <a:cubicBezTo>
                    <a:pt x="1" y="764"/>
                    <a:pt x="24" y="823"/>
                    <a:pt x="72" y="859"/>
                  </a:cubicBezTo>
                  <a:lnTo>
                    <a:pt x="798" y="1407"/>
                  </a:lnTo>
                  <a:cubicBezTo>
                    <a:pt x="834" y="1442"/>
                    <a:pt x="858" y="1442"/>
                    <a:pt x="905" y="1442"/>
                  </a:cubicBezTo>
                  <a:cubicBezTo>
                    <a:pt x="953" y="1442"/>
                    <a:pt x="1013" y="1407"/>
                    <a:pt x="1036" y="1359"/>
                  </a:cubicBezTo>
                  <a:cubicBezTo>
                    <a:pt x="1096" y="1287"/>
                    <a:pt x="1084" y="1180"/>
                    <a:pt x="1013" y="1121"/>
                  </a:cubicBezTo>
                  <a:lnTo>
                    <a:pt x="679" y="883"/>
                  </a:lnTo>
                  <a:lnTo>
                    <a:pt x="2191" y="883"/>
                  </a:lnTo>
                  <a:cubicBezTo>
                    <a:pt x="2275" y="883"/>
                    <a:pt x="2346" y="811"/>
                    <a:pt x="2346" y="728"/>
                  </a:cubicBezTo>
                  <a:cubicBezTo>
                    <a:pt x="2346" y="621"/>
                    <a:pt x="2275" y="549"/>
                    <a:pt x="2191" y="549"/>
                  </a:cubicBezTo>
                  <a:lnTo>
                    <a:pt x="679" y="549"/>
                  </a:lnTo>
                  <a:lnTo>
                    <a:pt x="1013" y="311"/>
                  </a:lnTo>
                  <a:cubicBezTo>
                    <a:pt x="1084" y="252"/>
                    <a:pt x="1096" y="145"/>
                    <a:pt x="1036" y="73"/>
                  </a:cubicBezTo>
                  <a:cubicBezTo>
                    <a:pt x="1002" y="24"/>
                    <a:pt x="955" y="0"/>
                    <a:pt x="9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49" name="Google Shape;10049;p78"/>
            <p:cNvSpPr/>
            <p:nvPr/>
          </p:nvSpPr>
          <p:spPr>
            <a:xfrm>
              <a:off x="5521382" y="3156590"/>
              <a:ext cx="75049" cy="45163"/>
            </a:xfrm>
            <a:custGeom>
              <a:avLst/>
              <a:gdLst/>
              <a:ahLst/>
              <a:cxnLst/>
              <a:rect l="l" t="t" r="r" b="b"/>
              <a:pathLst>
                <a:path w="2358" h="1419" extrusionOk="0">
                  <a:moveTo>
                    <a:pt x="1446" y="0"/>
                  </a:moveTo>
                  <a:cubicBezTo>
                    <a:pt x="1396" y="0"/>
                    <a:pt x="1345" y="25"/>
                    <a:pt x="1310" y="73"/>
                  </a:cubicBezTo>
                  <a:cubicBezTo>
                    <a:pt x="1250" y="145"/>
                    <a:pt x="1274" y="252"/>
                    <a:pt x="1346" y="311"/>
                  </a:cubicBezTo>
                  <a:lnTo>
                    <a:pt x="1667" y="549"/>
                  </a:lnTo>
                  <a:lnTo>
                    <a:pt x="167" y="549"/>
                  </a:lnTo>
                  <a:cubicBezTo>
                    <a:pt x="84" y="549"/>
                    <a:pt x="0" y="621"/>
                    <a:pt x="0" y="704"/>
                  </a:cubicBezTo>
                  <a:cubicBezTo>
                    <a:pt x="0" y="799"/>
                    <a:pt x="84" y="871"/>
                    <a:pt x="167" y="871"/>
                  </a:cubicBezTo>
                  <a:lnTo>
                    <a:pt x="1667" y="871"/>
                  </a:lnTo>
                  <a:lnTo>
                    <a:pt x="1346" y="1109"/>
                  </a:lnTo>
                  <a:cubicBezTo>
                    <a:pt x="1274" y="1169"/>
                    <a:pt x="1250" y="1276"/>
                    <a:pt x="1310" y="1347"/>
                  </a:cubicBezTo>
                  <a:cubicBezTo>
                    <a:pt x="1346" y="1395"/>
                    <a:pt x="1405" y="1419"/>
                    <a:pt x="1453" y="1419"/>
                  </a:cubicBezTo>
                  <a:cubicBezTo>
                    <a:pt x="1477" y="1419"/>
                    <a:pt x="1524" y="1407"/>
                    <a:pt x="1548" y="1395"/>
                  </a:cubicBezTo>
                  <a:lnTo>
                    <a:pt x="2286" y="847"/>
                  </a:lnTo>
                  <a:cubicBezTo>
                    <a:pt x="2322" y="811"/>
                    <a:pt x="2358" y="752"/>
                    <a:pt x="2358" y="704"/>
                  </a:cubicBezTo>
                  <a:cubicBezTo>
                    <a:pt x="2358" y="668"/>
                    <a:pt x="2322" y="633"/>
                    <a:pt x="2286" y="585"/>
                  </a:cubicBezTo>
                  <a:lnTo>
                    <a:pt x="1548" y="37"/>
                  </a:lnTo>
                  <a:cubicBezTo>
                    <a:pt x="1518" y="13"/>
                    <a:pt x="1482" y="0"/>
                    <a:pt x="14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50" name="Google Shape;10050;p78"/>
          <p:cNvGrpSpPr/>
          <p:nvPr/>
        </p:nvGrpSpPr>
        <p:grpSpPr>
          <a:xfrm>
            <a:off x="9431905" y="3642010"/>
            <a:ext cx="495193" cy="495745"/>
            <a:chOff x="7073928" y="2905757"/>
            <a:chExt cx="371395" cy="371809"/>
          </a:xfrm>
          <a:solidFill>
            <a:schemeClr val="tx1"/>
          </a:solidFill>
        </p:grpSpPr>
        <p:sp>
          <p:nvSpPr>
            <p:cNvPr id="10051" name="Google Shape;10051;p78"/>
            <p:cNvSpPr/>
            <p:nvPr/>
          </p:nvSpPr>
          <p:spPr>
            <a:xfrm>
              <a:off x="7073928" y="2905757"/>
              <a:ext cx="371395" cy="371809"/>
            </a:xfrm>
            <a:custGeom>
              <a:avLst/>
              <a:gdLst/>
              <a:ahLst/>
              <a:cxnLst/>
              <a:rect l="l" t="t" r="r" b="b"/>
              <a:pathLst>
                <a:path w="11669" h="11682" extrusionOk="0">
                  <a:moveTo>
                    <a:pt x="3608" y="1811"/>
                  </a:moveTo>
                  <a:cubicBezTo>
                    <a:pt x="3822" y="1811"/>
                    <a:pt x="3989" y="1977"/>
                    <a:pt x="3989" y="2192"/>
                  </a:cubicBezTo>
                  <a:lnTo>
                    <a:pt x="3989" y="2561"/>
                  </a:lnTo>
                  <a:cubicBezTo>
                    <a:pt x="3989" y="2870"/>
                    <a:pt x="3727" y="3120"/>
                    <a:pt x="3417" y="3120"/>
                  </a:cubicBezTo>
                  <a:cubicBezTo>
                    <a:pt x="3411" y="3120"/>
                    <a:pt x="3404" y="3121"/>
                    <a:pt x="3398" y="3121"/>
                  </a:cubicBezTo>
                  <a:cubicBezTo>
                    <a:pt x="3109" y="3121"/>
                    <a:pt x="2870" y="2863"/>
                    <a:pt x="2870" y="2561"/>
                  </a:cubicBezTo>
                  <a:lnTo>
                    <a:pt x="2870" y="2192"/>
                  </a:lnTo>
                  <a:cubicBezTo>
                    <a:pt x="2870" y="1977"/>
                    <a:pt x="3024" y="1811"/>
                    <a:pt x="3239" y="1811"/>
                  </a:cubicBezTo>
                  <a:close/>
                  <a:moveTo>
                    <a:pt x="3596" y="3454"/>
                  </a:moveTo>
                  <a:lnTo>
                    <a:pt x="3596" y="3466"/>
                  </a:lnTo>
                  <a:cubicBezTo>
                    <a:pt x="3632" y="3561"/>
                    <a:pt x="3643" y="3644"/>
                    <a:pt x="3667" y="3704"/>
                  </a:cubicBezTo>
                  <a:lnTo>
                    <a:pt x="3429" y="3942"/>
                  </a:lnTo>
                  <a:lnTo>
                    <a:pt x="3405" y="3942"/>
                  </a:lnTo>
                  <a:lnTo>
                    <a:pt x="3167" y="3704"/>
                  </a:lnTo>
                  <a:cubicBezTo>
                    <a:pt x="3191" y="3644"/>
                    <a:pt x="3215" y="3585"/>
                    <a:pt x="3215" y="3525"/>
                  </a:cubicBezTo>
                  <a:lnTo>
                    <a:pt x="3215" y="3454"/>
                  </a:lnTo>
                  <a:close/>
                  <a:moveTo>
                    <a:pt x="5632" y="5204"/>
                  </a:moveTo>
                  <a:lnTo>
                    <a:pt x="5632" y="7418"/>
                  </a:lnTo>
                  <a:lnTo>
                    <a:pt x="4525" y="8204"/>
                  </a:lnTo>
                  <a:lnTo>
                    <a:pt x="4525" y="5466"/>
                  </a:lnTo>
                  <a:cubicBezTo>
                    <a:pt x="4608" y="5525"/>
                    <a:pt x="4727" y="5573"/>
                    <a:pt x="4846" y="5585"/>
                  </a:cubicBezTo>
                  <a:lnTo>
                    <a:pt x="4977" y="5585"/>
                  </a:lnTo>
                  <a:cubicBezTo>
                    <a:pt x="5120" y="5561"/>
                    <a:pt x="5263" y="5525"/>
                    <a:pt x="5370" y="5418"/>
                  </a:cubicBezTo>
                  <a:lnTo>
                    <a:pt x="5632" y="5204"/>
                  </a:lnTo>
                  <a:close/>
                  <a:moveTo>
                    <a:pt x="2893" y="3930"/>
                  </a:moveTo>
                  <a:lnTo>
                    <a:pt x="3167" y="4204"/>
                  </a:lnTo>
                  <a:cubicBezTo>
                    <a:pt x="3227" y="4263"/>
                    <a:pt x="3310" y="4299"/>
                    <a:pt x="3417" y="4299"/>
                  </a:cubicBezTo>
                  <a:cubicBezTo>
                    <a:pt x="3524" y="4299"/>
                    <a:pt x="3596" y="4275"/>
                    <a:pt x="3667" y="4204"/>
                  </a:cubicBezTo>
                  <a:lnTo>
                    <a:pt x="3905" y="3966"/>
                  </a:lnTo>
                  <a:cubicBezTo>
                    <a:pt x="3989" y="3989"/>
                    <a:pt x="4060" y="4025"/>
                    <a:pt x="4144" y="4025"/>
                  </a:cubicBezTo>
                  <a:cubicBezTo>
                    <a:pt x="4203" y="4025"/>
                    <a:pt x="4263" y="4049"/>
                    <a:pt x="4298" y="4097"/>
                  </a:cubicBezTo>
                  <a:lnTo>
                    <a:pt x="4798" y="4716"/>
                  </a:lnTo>
                  <a:cubicBezTo>
                    <a:pt x="4833" y="4764"/>
                    <a:pt x="4884" y="4789"/>
                    <a:pt x="4935" y="4789"/>
                  </a:cubicBezTo>
                  <a:cubicBezTo>
                    <a:pt x="4971" y="4789"/>
                    <a:pt x="5007" y="4776"/>
                    <a:pt x="5036" y="4751"/>
                  </a:cubicBezTo>
                  <a:lnTo>
                    <a:pt x="5656" y="4263"/>
                  </a:lnTo>
                  <a:cubicBezTo>
                    <a:pt x="5694" y="4231"/>
                    <a:pt x="5747" y="4209"/>
                    <a:pt x="5798" y="4209"/>
                  </a:cubicBezTo>
                  <a:cubicBezTo>
                    <a:pt x="5842" y="4209"/>
                    <a:pt x="5885" y="4225"/>
                    <a:pt x="5918" y="4263"/>
                  </a:cubicBezTo>
                  <a:cubicBezTo>
                    <a:pt x="5965" y="4299"/>
                    <a:pt x="5989" y="4347"/>
                    <a:pt x="5977" y="4406"/>
                  </a:cubicBezTo>
                  <a:cubicBezTo>
                    <a:pt x="5989" y="4454"/>
                    <a:pt x="5965" y="4513"/>
                    <a:pt x="5918" y="4537"/>
                  </a:cubicBezTo>
                  <a:lnTo>
                    <a:pt x="5144" y="5156"/>
                  </a:lnTo>
                  <a:cubicBezTo>
                    <a:pt x="5084" y="5192"/>
                    <a:pt x="5013" y="5228"/>
                    <a:pt x="4929" y="5240"/>
                  </a:cubicBezTo>
                  <a:lnTo>
                    <a:pt x="4858" y="5240"/>
                  </a:lnTo>
                  <a:cubicBezTo>
                    <a:pt x="4751" y="5228"/>
                    <a:pt x="4667" y="5180"/>
                    <a:pt x="4608" y="5109"/>
                  </a:cubicBezTo>
                  <a:lnTo>
                    <a:pt x="4453" y="4930"/>
                  </a:lnTo>
                  <a:cubicBezTo>
                    <a:pt x="4425" y="4884"/>
                    <a:pt x="4369" y="4866"/>
                    <a:pt x="4312" y="4866"/>
                  </a:cubicBezTo>
                  <a:cubicBezTo>
                    <a:pt x="4295" y="4866"/>
                    <a:pt x="4279" y="4868"/>
                    <a:pt x="4263" y="4870"/>
                  </a:cubicBezTo>
                  <a:cubicBezTo>
                    <a:pt x="4191" y="4894"/>
                    <a:pt x="4144" y="4954"/>
                    <a:pt x="4144" y="5037"/>
                  </a:cubicBezTo>
                  <a:lnTo>
                    <a:pt x="4144" y="8454"/>
                  </a:lnTo>
                  <a:lnTo>
                    <a:pt x="3763" y="8740"/>
                  </a:lnTo>
                  <a:lnTo>
                    <a:pt x="3763" y="7145"/>
                  </a:lnTo>
                  <a:cubicBezTo>
                    <a:pt x="3763" y="7061"/>
                    <a:pt x="3691" y="6978"/>
                    <a:pt x="3596" y="6978"/>
                  </a:cubicBezTo>
                  <a:cubicBezTo>
                    <a:pt x="3512" y="6978"/>
                    <a:pt x="3429" y="7061"/>
                    <a:pt x="3429" y="7145"/>
                  </a:cubicBezTo>
                  <a:lnTo>
                    <a:pt x="3429" y="8978"/>
                  </a:lnTo>
                  <a:lnTo>
                    <a:pt x="2870" y="9383"/>
                  </a:lnTo>
                  <a:lnTo>
                    <a:pt x="2870" y="7180"/>
                  </a:lnTo>
                  <a:cubicBezTo>
                    <a:pt x="2870" y="7014"/>
                    <a:pt x="2822" y="6835"/>
                    <a:pt x="2750" y="6680"/>
                  </a:cubicBezTo>
                  <a:lnTo>
                    <a:pt x="2572" y="6347"/>
                  </a:lnTo>
                  <a:cubicBezTo>
                    <a:pt x="2524" y="6240"/>
                    <a:pt x="2500" y="6121"/>
                    <a:pt x="2500" y="6013"/>
                  </a:cubicBezTo>
                  <a:lnTo>
                    <a:pt x="2500" y="4263"/>
                  </a:lnTo>
                  <a:cubicBezTo>
                    <a:pt x="2500" y="4180"/>
                    <a:pt x="2536" y="4120"/>
                    <a:pt x="2596" y="4085"/>
                  </a:cubicBezTo>
                  <a:lnTo>
                    <a:pt x="2893" y="3930"/>
                  </a:lnTo>
                  <a:close/>
                  <a:moveTo>
                    <a:pt x="5810" y="1"/>
                  </a:moveTo>
                  <a:cubicBezTo>
                    <a:pt x="5727" y="1"/>
                    <a:pt x="5656" y="72"/>
                    <a:pt x="5656" y="167"/>
                  </a:cubicBezTo>
                  <a:lnTo>
                    <a:pt x="5656" y="3870"/>
                  </a:lnTo>
                  <a:cubicBezTo>
                    <a:pt x="5596" y="3882"/>
                    <a:pt x="5537" y="3930"/>
                    <a:pt x="5477" y="3977"/>
                  </a:cubicBezTo>
                  <a:lnTo>
                    <a:pt x="5001" y="4358"/>
                  </a:lnTo>
                  <a:lnTo>
                    <a:pt x="4596" y="3870"/>
                  </a:lnTo>
                  <a:cubicBezTo>
                    <a:pt x="4489" y="3739"/>
                    <a:pt x="4346" y="3668"/>
                    <a:pt x="4179" y="3668"/>
                  </a:cubicBezTo>
                  <a:cubicBezTo>
                    <a:pt x="4072" y="3668"/>
                    <a:pt x="3989" y="3573"/>
                    <a:pt x="3989" y="3466"/>
                  </a:cubicBezTo>
                  <a:lnTo>
                    <a:pt x="3989" y="3275"/>
                  </a:lnTo>
                  <a:cubicBezTo>
                    <a:pt x="4203" y="3108"/>
                    <a:pt x="4358" y="2846"/>
                    <a:pt x="4358" y="2549"/>
                  </a:cubicBezTo>
                  <a:lnTo>
                    <a:pt x="4358" y="2180"/>
                  </a:lnTo>
                  <a:cubicBezTo>
                    <a:pt x="4358" y="1775"/>
                    <a:pt x="4024" y="1465"/>
                    <a:pt x="3643" y="1465"/>
                  </a:cubicBezTo>
                  <a:lnTo>
                    <a:pt x="3274" y="1465"/>
                  </a:lnTo>
                  <a:cubicBezTo>
                    <a:pt x="2870" y="1465"/>
                    <a:pt x="2560" y="1787"/>
                    <a:pt x="2560" y="2180"/>
                  </a:cubicBezTo>
                  <a:lnTo>
                    <a:pt x="2560" y="2549"/>
                  </a:lnTo>
                  <a:cubicBezTo>
                    <a:pt x="2560" y="2846"/>
                    <a:pt x="2703" y="3108"/>
                    <a:pt x="2929" y="3275"/>
                  </a:cubicBezTo>
                  <a:lnTo>
                    <a:pt x="2929" y="3525"/>
                  </a:lnTo>
                  <a:lnTo>
                    <a:pt x="2929" y="3549"/>
                  </a:lnTo>
                  <a:lnTo>
                    <a:pt x="2500" y="3751"/>
                  </a:lnTo>
                  <a:cubicBezTo>
                    <a:pt x="2322" y="3847"/>
                    <a:pt x="2203" y="4037"/>
                    <a:pt x="2203" y="4228"/>
                  </a:cubicBezTo>
                  <a:lnTo>
                    <a:pt x="2203" y="5990"/>
                  </a:lnTo>
                  <a:cubicBezTo>
                    <a:pt x="2203" y="6144"/>
                    <a:pt x="2239" y="6323"/>
                    <a:pt x="2322" y="6478"/>
                  </a:cubicBezTo>
                  <a:lnTo>
                    <a:pt x="2500" y="6823"/>
                  </a:lnTo>
                  <a:cubicBezTo>
                    <a:pt x="2536" y="6918"/>
                    <a:pt x="2572" y="7037"/>
                    <a:pt x="2572" y="7145"/>
                  </a:cubicBezTo>
                  <a:lnTo>
                    <a:pt x="2572" y="9597"/>
                  </a:lnTo>
                  <a:lnTo>
                    <a:pt x="83" y="11371"/>
                  </a:lnTo>
                  <a:cubicBezTo>
                    <a:pt x="12" y="11431"/>
                    <a:pt x="0" y="11538"/>
                    <a:pt x="36" y="11609"/>
                  </a:cubicBezTo>
                  <a:cubicBezTo>
                    <a:pt x="74" y="11655"/>
                    <a:pt x="133" y="11682"/>
                    <a:pt x="188" y="11682"/>
                  </a:cubicBezTo>
                  <a:cubicBezTo>
                    <a:pt x="219" y="11682"/>
                    <a:pt x="249" y="11674"/>
                    <a:pt x="274" y="11657"/>
                  </a:cubicBezTo>
                  <a:lnTo>
                    <a:pt x="5846" y="7716"/>
                  </a:lnTo>
                  <a:lnTo>
                    <a:pt x="11406" y="11657"/>
                  </a:lnTo>
                  <a:cubicBezTo>
                    <a:pt x="11442" y="11669"/>
                    <a:pt x="11466" y="11681"/>
                    <a:pt x="11513" y="11681"/>
                  </a:cubicBezTo>
                  <a:cubicBezTo>
                    <a:pt x="11573" y="11681"/>
                    <a:pt x="11621" y="11657"/>
                    <a:pt x="11644" y="11609"/>
                  </a:cubicBezTo>
                  <a:cubicBezTo>
                    <a:pt x="11668" y="11538"/>
                    <a:pt x="11644" y="11431"/>
                    <a:pt x="11573" y="11371"/>
                  </a:cubicBezTo>
                  <a:lnTo>
                    <a:pt x="5977" y="7395"/>
                  </a:lnTo>
                  <a:lnTo>
                    <a:pt x="5977" y="4930"/>
                  </a:lnTo>
                  <a:lnTo>
                    <a:pt x="6144" y="4787"/>
                  </a:lnTo>
                  <a:cubicBezTo>
                    <a:pt x="6263" y="4692"/>
                    <a:pt x="6334" y="4549"/>
                    <a:pt x="6346" y="4394"/>
                  </a:cubicBezTo>
                  <a:cubicBezTo>
                    <a:pt x="6346" y="4228"/>
                    <a:pt x="6287" y="4073"/>
                    <a:pt x="6168" y="3977"/>
                  </a:cubicBezTo>
                  <a:cubicBezTo>
                    <a:pt x="6108" y="3930"/>
                    <a:pt x="6049" y="3882"/>
                    <a:pt x="5977" y="3870"/>
                  </a:cubicBezTo>
                  <a:lnTo>
                    <a:pt x="5977" y="715"/>
                  </a:lnTo>
                  <a:lnTo>
                    <a:pt x="8275" y="715"/>
                  </a:lnTo>
                  <a:lnTo>
                    <a:pt x="8037" y="1191"/>
                  </a:lnTo>
                  <a:cubicBezTo>
                    <a:pt x="8001" y="1239"/>
                    <a:pt x="8001" y="1299"/>
                    <a:pt x="8037" y="1334"/>
                  </a:cubicBezTo>
                  <a:lnTo>
                    <a:pt x="8275" y="1811"/>
                  </a:lnTo>
                  <a:lnTo>
                    <a:pt x="6549" y="1811"/>
                  </a:lnTo>
                  <a:cubicBezTo>
                    <a:pt x="6453" y="1811"/>
                    <a:pt x="6382" y="1894"/>
                    <a:pt x="6382" y="1977"/>
                  </a:cubicBezTo>
                  <a:cubicBezTo>
                    <a:pt x="6382" y="2072"/>
                    <a:pt x="6453" y="2144"/>
                    <a:pt x="6549" y="2144"/>
                  </a:cubicBezTo>
                  <a:lnTo>
                    <a:pt x="8549" y="2144"/>
                  </a:lnTo>
                  <a:cubicBezTo>
                    <a:pt x="8608" y="2144"/>
                    <a:pt x="8668" y="2108"/>
                    <a:pt x="8704" y="2072"/>
                  </a:cubicBezTo>
                  <a:cubicBezTo>
                    <a:pt x="8727" y="2025"/>
                    <a:pt x="8727" y="1953"/>
                    <a:pt x="8716" y="1906"/>
                  </a:cubicBezTo>
                  <a:lnTo>
                    <a:pt x="8394" y="1251"/>
                  </a:lnTo>
                  <a:lnTo>
                    <a:pt x="8716" y="596"/>
                  </a:lnTo>
                  <a:cubicBezTo>
                    <a:pt x="8751" y="537"/>
                    <a:pt x="8751" y="477"/>
                    <a:pt x="8704" y="429"/>
                  </a:cubicBezTo>
                  <a:cubicBezTo>
                    <a:pt x="8668" y="394"/>
                    <a:pt x="8608" y="358"/>
                    <a:pt x="8549" y="358"/>
                  </a:cubicBezTo>
                  <a:lnTo>
                    <a:pt x="5977" y="358"/>
                  </a:lnTo>
                  <a:lnTo>
                    <a:pt x="5977" y="167"/>
                  </a:lnTo>
                  <a:cubicBezTo>
                    <a:pt x="5977" y="72"/>
                    <a:pt x="5906" y="1"/>
                    <a:pt x="5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2" name="Google Shape;10052;p78"/>
            <p:cNvSpPr/>
            <p:nvPr/>
          </p:nvSpPr>
          <p:spPr>
            <a:xfrm>
              <a:off x="7281188" y="3188513"/>
              <a:ext cx="65596" cy="48473"/>
            </a:xfrm>
            <a:custGeom>
              <a:avLst/>
              <a:gdLst/>
              <a:ahLst/>
              <a:cxnLst/>
              <a:rect l="l" t="t" r="r" b="b"/>
              <a:pathLst>
                <a:path w="2061" h="1523" extrusionOk="0">
                  <a:moveTo>
                    <a:pt x="204" y="1"/>
                  </a:moveTo>
                  <a:cubicBezTo>
                    <a:pt x="151" y="1"/>
                    <a:pt x="97" y="27"/>
                    <a:pt x="60" y="70"/>
                  </a:cubicBezTo>
                  <a:cubicBezTo>
                    <a:pt x="1" y="154"/>
                    <a:pt x="37" y="261"/>
                    <a:pt x="108" y="320"/>
                  </a:cubicBezTo>
                  <a:lnTo>
                    <a:pt x="1775" y="1487"/>
                  </a:lnTo>
                  <a:cubicBezTo>
                    <a:pt x="1799" y="1511"/>
                    <a:pt x="1834" y="1523"/>
                    <a:pt x="1882" y="1523"/>
                  </a:cubicBezTo>
                  <a:cubicBezTo>
                    <a:pt x="1942" y="1523"/>
                    <a:pt x="1977" y="1487"/>
                    <a:pt x="2013" y="1451"/>
                  </a:cubicBezTo>
                  <a:cubicBezTo>
                    <a:pt x="2061" y="1368"/>
                    <a:pt x="2037" y="1261"/>
                    <a:pt x="1965" y="1213"/>
                  </a:cubicBezTo>
                  <a:lnTo>
                    <a:pt x="299" y="35"/>
                  </a:lnTo>
                  <a:cubicBezTo>
                    <a:pt x="271" y="11"/>
                    <a:pt x="237" y="1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3" name="Google Shape;10053;p78"/>
            <p:cNvSpPr/>
            <p:nvPr/>
          </p:nvSpPr>
          <p:spPr>
            <a:xfrm>
              <a:off x="7252034" y="3168080"/>
              <a:ext cx="24634" cy="19287"/>
            </a:xfrm>
            <a:custGeom>
              <a:avLst/>
              <a:gdLst/>
              <a:ahLst/>
              <a:cxnLst/>
              <a:rect l="l" t="t" r="r" b="b"/>
              <a:pathLst>
                <a:path w="774" h="606" extrusionOk="0">
                  <a:moveTo>
                    <a:pt x="201" y="1"/>
                  </a:moveTo>
                  <a:cubicBezTo>
                    <a:pt x="148" y="1"/>
                    <a:pt x="97" y="29"/>
                    <a:pt x="60" y="81"/>
                  </a:cubicBezTo>
                  <a:cubicBezTo>
                    <a:pt x="0" y="153"/>
                    <a:pt x="24" y="260"/>
                    <a:pt x="95" y="319"/>
                  </a:cubicBezTo>
                  <a:lnTo>
                    <a:pt x="476" y="569"/>
                  </a:lnTo>
                  <a:cubicBezTo>
                    <a:pt x="500" y="581"/>
                    <a:pt x="536" y="605"/>
                    <a:pt x="572" y="605"/>
                  </a:cubicBezTo>
                  <a:cubicBezTo>
                    <a:pt x="631" y="605"/>
                    <a:pt x="679" y="569"/>
                    <a:pt x="714" y="522"/>
                  </a:cubicBezTo>
                  <a:cubicBezTo>
                    <a:pt x="774" y="450"/>
                    <a:pt x="750" y="343"/>
                    <a:pt x="667" y="284"/>
                  </a:cubicBezTo>
                  <a:lnTo>
                    <a:pt x="298" y="34"/>
                  </a:lnTo>
                  <a:cubicBezTo>
                    <a:pt x="266" y="11"/>
                    <a:pt x="233" y="1"/>
                    <a:pt x="2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54" name="Google Shape;10054;p78"/>
          <p:cNvGrpSpPr/>
          <p:nvPr/>
        </p:nvGrpSpPr>
        <p:grpSpPr>
          <a:xfrm>
            <a:off x="8251104" y="3708212"/>
            <a:ext cx="495193" cy="363809"/>
            <a:chOff x="6188327" y="2955408"/>
            <a:chExt cx="371395" cy="272857"/>
          </a:xfrm>
          <a:solidFill>
            <a:schemeClr val="tx1"/>
          </a:solidFill>
        </p:grpSpPr>
        <p:sp>
          <p:nvSpPr>
            <p:cNvPr id="10055" name="Google Shape;10055;p78"/>
            <p:cNvSpPr/>
            <p:nvPr/>
          </p:nvSpPr>
          <p:spPr>
            <a:xfrm>
              <a:off x="6229990" y="2978897"/>
              <a:ext cx="289567" cy="197840"/>
            </a:xfrm>
            <a:custGeom>
              <a:avLst/>
              <a:gdLst/>
              <a:ahLst/>
              <a:cxnLst/>
              <a:rect l="l" t="t" r="r" b="b"/>
              <a:pathLst>
                <a:path w="9098" h="6216" extrusionOk="0">
                  <a:moveTo>
                    <a:pt x="2894" y="1263"/>
                  </a:moveTo>
                  <a:cubicBezTo>
                    <a:pt x="3097" y="1263"/>
                    <a:pt x="3263" y="1429"/>
                    <a:pt x="3263" y="1632"/>
                  </a:cubicBezTo>
                  <a:lnTo>
                    <a:pt x="3263" y="2001"/>
                  </a:lnTo>
                  <a:cubicBezTo>
                    <a:pt x="3263" y="2322"/>
                    <a:pt x="3013" y="2572"/>
                    <a:pt x="2704" y="2572"/>
                  </a:cubicBezTo>
                  <a:cubicBezTo>
                    <a:pt x="2406" y="2561"/>
                    <a:pt x="2144" y="2299"/>
                    <a:pt x="2144" y="2001"/>
                  </a:cubicBezTo>
                  <a:lnTo>
                    <a:pt x="2144" y="1632"/>
                  </a:lnTo>
                  <a:cubicBezTo>
                    <a:pt x="2144" y="1429"/>
                    <a:pt x="2311" y="1263"/>
                    <a:pt x="2525" y="1263"/>
                  </a:cubicBezTo>
                  <a:close/>
                  <a:moveTo>
                    <a:pt x="7264" y="1084"/>
                  </a:moveTo>
                  <a:cubicBezTo>
                    <a:pt x="7371" y="1084"/>
                    <a:pt x="7466" y="1168"/>
                    <a:pt x="7466" y="1275"/>
                  </a:cubicBezTo>
                  <a:lnTo>
                    <a:pt x="7466" y="1822"/>
                  </a:lnTo>
                  <a:cubicBezTo>
                    <a:pt x="7466" y="1894"/>
                    <a:pt x="7430" y="1953"/>
                    <a:pt x="7359" y="1989"/>
                  </a:cubicBezTo>
                  <a:cubicBezTo>
                    <a:pt x="7299" y="2025"/>
                    <a:pt x="7264" y="2084"/>
                    <a:pt x="7264" y="2144"/>
                  </a:cubicBezTo>
                  <a:lnTo>
                    <a:pt x="7264" y="2406"/>
                  </a:lnTo>
                  <a:cubicBezTo>
                    <a:pt x="7264" y="2477"/>
                    <a:pt x="7323" y="2549"/>
                    <a:pt x="7407" y="2572"/>
                  </a:cubicBezTo>
                  <a:lnTo>
                    <a:pt x="7859" y="2692"/>
                  </a:lnTo>
                  <a:cubicBezTo>
                    <a:pt x="7954" y="2703"/>
                    <a:pt x="8014" y="2787"/>
                    <a:pt x="8014" y="2882"/>
                  </a:cubicBezTo>
                  <a:lnTo>
                    <a:pt x="8014" y="2930"/>
                  </a:lnTo>
                  <a:lnTo>
                    <a:pt x="6168" y="2930"/>
                  </a:lnTo>
                  <a:lnTo>
                    <a:pt x="6168" y="2882"/>
                  </a:lnTo>
                  <a:cubicBezTo>
                    <a:pt x="6168" y="2787"/>
                    <a:pt x="6228" y="2715"/>
                    <a:pt x="6311" y="2692"/>
                  </a:cubicBezTo>
                  <a:lnTo>
                    <a:pt x="6776" y="2572"/>
                  </a:lnTo>
                  <a:cubicBezTo>
                    <a:pt x="6847" y="2549"/>
                    <a:pt x="6907" y="2477"/>
                    <a:pt x="6907" y="2406"/>
                  </a:cubicBezTo>
                  <a:lnTo>
                    <a:pt x="6907" y="2144"/>
                  </a:lnTo>
                  <a:cubicBezTo>
                    <a:pt x="6895" y="2060"/>
                    <a:pt x="6871" y="2025"/>
                    <a:pt x="6811" y="1989"/>
                  </a:cubicBezTo>
                  <a:cubicBezTo>
                    <a:pt x="6752" y="1953"/>
                    <a:pt x="6704" y="1882"/>
                    <a:pt x="6704" y="1822"/>
                  </a:cubicBezTo>
                  <a:lnTo>
                    <a:pt x="6704" y="1275"/>
                  </a:lnTo>
                  <a:cubicBezTo>
                    <a:pt x="6704" y="1168"/>
                    <a:pt x="6787" y="1084"/>
                    <a:pt x="6895" y="1084"/>
                  </a:cubicBezTo>
                  <a:close/>
                  <a:moveTo>
                    <a:pt x="8752" y="334"/>
                  </a:moveTo>
                  <a:lnTo>
                    <a:pt x="8752" y="2930"/>
                  </a:lnTo>
                  <a:lnTo>
                    <a:pt x="8371" y="2930"/>
                  </a:lnTo>
                  <a:lnTo>
                    <a:pt x="8371" y="2882"/>
                  </a:lnTo>
                  <a:cubicBezTo>
                    <a:pt x="8371" y="2632"/>
                    <a:pt x="8204" y="2418"/>
                    <a:pt x="7966" y="2358"/>
                  </a:cubicBezTo>
                  <a:lnTo>
                    <a:pt x="7645" y="2287"/>
                  </a:lnTo>
                  <a:lnTo>
                    <a:pt x="7645" y="2227"/>
                  </a:lnTo>
                  <a:cubicBezTo>
                    <a:pt x="7764" y="2120"/>
                    <a:pt x="7823" y="1977"/>
                    <a:pt x="7823" y="1822"/>
                  </a:cubicBezTo>
                  <a:lnTo>
                    <a:pt x="7823" y="1275"/>
                  </a:lnTo>
                  <a:cubicBezTo>
                    <a:pt x="7823" y="977"/>
                    <a:pt x="7585" y="739"/>
                    <a:pt x="7288" y="739"/>
                  </a:cubicBezTo>
                  <a:lnTo>
                    <a:pt x="6907" y="739"/>
                  </a:lnTo>
                  <a:cubicBezTo>
                    <a:pt x="6609" y="739"/>
                    <a:pt x="6371" y="977"/>
                    <a:pt x="6371" y="1275"/>
                  </a:cubicBezTo>
                  <a:lnTo>
                    <a:pt x="6371" y="1822"/>
                  </a:lnTo>
                  <a:cubicBezTo>
                    <a:pt x="6371" y="1977"/>
                    <a:pt x="6454" y="2120"/>
                    <a:pt x="6549" y="2227"/>
                  </a:cubicBezTo>
                  <a:lnTo>
                    <a:pt x="6549" y="2287"/>
                  </a:lnTo>
                  <a:lnTo>
                    <a:pt x="6228" y="2358"/>
                  </a:lnTo>
                  <a:cubicBezTo>
                    <a:pt x="5990" y="2418"/>
                    <a:pt x="5823" y="2632"/>
                    <a:pt x="5823" y="2882"/>
                  </a:cubicBezTo>
                  <a:lnTo>
                    <a:pt x="5823" y="2930"/>
                  </a:lnTo>
                  <a:lnTo>
                    <a:pt x="5442" y="2930"/>
                  </a:lnTo>
                  <a:lnTo>
                    <a:pt x="5442" y="334"/>
                  </a:lnTo>
                  <a:close/>
                  <a:moveTo>
                    <a:pt x="2894" y="2906"/>
                  </a:moveTo>
                  <a:lnTo>
                    <a:pt x="2894" y="2989"/>
                  </a:lnTo>
                  <a:cubicBezTo>
                    <a:pt x="2894" y="3049"/>
                    <a:pt x="2906" y="3108"/>
                    <a:pt x="2954" y="3168"/>
                  </a:cubicBezTo>
                  <a:lnTo>
                    <a:pt x="2716" y="3406"/>
                  </a:lnTo>
                  <a:lnTo>
                    <a:pt x="2704" y="3406"/>
                  </a:lnTo>
                  <a:lnTo>
                    <a:pt x="2466" y="3168"/>
                  </a:lnTo>
                  <a:cubicBezTo>
                    <a:pt x="2489" y="3108"/>
                    <a:pt x="2501" y="3049"/>
                    <a:pt x="2501" y="2989"/>
                  </a:cubicBezTo>
                  <a:lnTo>
                    <a:pt x="2501" y="2906"/>
                  </a:lnTo>
                  <a:close/>
                  <a:moveTo>
                    <a:pt x="3251" y="3346"/>
                  </a:moveTo>
                  <a:lnTo>
                    <a:pt x="3597" y="3477"/>
                  </a:lnTo>
                  <a:cubicBezTo>
                    <a:pt x="3739" y="3537"/>
                    <a:pt x="3835" y="3668"/>
                    <a:pt x="3835" y="3835"/>
                  </a:cubicBezTo>
                  <a:lnTo>
                    <a:pt x="3835" y="4918"/>
                  </a:lnTo>
                  <a:cubicBezTo>
                    <a:pt x="3835" y="5025"/>
                    <a:pt x="3739" y="5108"/>
                    <a:pt x="3632" y="5108"/>
                  </a:cubicBezTo>
                  <a:lnTo>
                    <a:pt x="2894" y="5108"/>
                  </a:lnTo>
                  <a:lnTo>
                    <a:pt x="2894" y="4906"/>
                  </a:lnTo>
                  <a:lnTo>
                    <a:pt x="3263" y="4906"/>
                  </a:lnTo>
                  <a:cubicBezTo>
                    <a:pt x="3358" y="4906"/>
                    <a:pt x="3430" y="4835"/>
                    <a:pt x="3430" y="4739"/>
                  </a:cubicBezTo>
                  <a:lnTo>
                    <a:pt x="3430" y="4192"/>
                  </a:lnTo>
                  <a:cubicBezTo>
                    <a:pt x="3430" y="4096"/>
                    <a:pt x="3358" y="4025"/>
                    <a:pt x="3263" y="4025"/>
                  </a:cubicBezTo>
                  <a:cubicBezTo>
                    <a:pt x="3180" y="4025"/>
                    <a:pt x="3097" y="4096"/>
                    <a:pt x="3097" y="4192"/>
                  </a:cubicBezTo>
                  <a:lnTo>
                    <a:pt x="3097" y="4561"/>
                  </a:lnTo>
                  <a:lnTo>
                    <a:pt x="2346" y="4561"/>
                  </a:lnTo>
                  <a:lnTo>
                    <a:pt x="2346" y="4192"/>
                  </a:lnTo>
                  <a:cubicBezTo>
                    <a:pt x="2346" y="4096"/>
                    <a:pt x="2263" y="4025"/>
                    <a:pt x="2180" y="4025"/>
                  </a:cubicBezTo>
                  <a:cubicBezTo>
                    <a:pt x="2085" y="4025"/>
                    <a:pt x="2013" y="4096"/>
                    <a:pt x="2013" y="4192"/>
                  </a:cubicBezTo>
                  <a:lnTo>
                    <a:pt x="2013" y="4739"/>
                  </a:lnTo>
                  <a:cubicBezTo>
                    <a:pt x="2013" y="4835"/>
                    <a:pt x="2085" y="4906"/>
                    <a:pt x="2180" y="4906"/>
                  </a:cubicBezTo>
                  <a:lnTo>
                    <a:pt x="2549" y="4906"/>
                  </a:lnTo>
                  <a:lnTo>
                    <a:pt x="2549" y="5120"/>
                  </a:lnTo>
                  <a:lnTo>
                    <a:pt x="1811" y="5120"/>
                  </a:lnTo>
                  <a:cubicBezTo>
                    <a:pt x="1704" y="5120"/>
                    <a:pt x="1608" y="5025"/>
                    <a:pt x="1608" y="4918"/>
                  </a:cubicBezTo>
                  <a:lnTo>
                    <a:pt x="1608" y="3835"/>
                  </a:lnTo>
                  <a:lnTo>
                    <a:pt x="1596" y="3835"/>
                  </a:lnTo>
                  <a:cubicBezTo>
                    <a:pt x="1596" y="3680"/>
                    <a:pt x="1704" y="3537"/>
                    <a:pt x="1834" y="3477"/>
                  </a:cubicBezTo>
                  <a:lnTo>
                    <a:pt x="2180" y="3346"/>
                  </a:lnTo>
                  <a:lnTo>
                    <a:pt x="2466" y="3632"/>
                  </a:lnTo>
                  <a:cubicBezTo>
                    <a:pt x="2537" y="3704"/>
                    <a:pt x="2620" y="3727"/>
                    <a:pt x="2716" y="3727"/>
                  </a:cubicBezTo>
                  <a:cubicBezTo>
                    <a:pt x="2799" y="3727"/>
                    <a:pt x="2894" y="3704"/>
                    <a:pt x="2966" y="3632"/>
                  </a:cubicBezTo>
                  <a:lnTo>
                    <a:pt x="3251" y="3346"/>
                  </a:lnTo>
                  <a:close/>
                  <a:moveTo>
                    <a:pt x="5097" y="5085"/>
                  </a:moveTo>
                  <a:lnTo>
                    <a:pt x="5097" y="5847"/>
                  </a:lnTo>
                  <a:lnTo>
                    <a:pt x="322" y="5847"/>
                  </a:lnTo>
                  <a:lnTo>
                    <a:pt x="322" y="5085"/>
                  </a:lnTo>
                  <a:lnTo>
                    <a:pt x="1287" y="5085"/>
                  </a:lnTo>
                  <a:cubicBezTo>
                    <a:pt x="1358" y="5287"/>
                    <a:pt x="1549" y="5454"/>
                    <a:pt x="1787" y="5454"/>
                  </a:cubicBezTo>
                  <a:lnTo>
                    <a:pt x="3620" y="5454"/>
                  </a:lnTo>
                  <a:cubicBezTo>
                    <a:pt x="3859" y="5454"/>
                    <a:pt x="4049" y="5311"/>
                    <a:pt x="4132" y="5085"/>
                  </a:cubicBezTo>
                  <a:close/>
                  <a:moveTo>
                    <a:pt x="7288" y="4001"/>
                  </a:moveTo>
                  <a:cubicBezTo>
                    <a:pt x="7383" y="4001"/>
                    <a:pt x="7478" y="4085"/>
                    <a:pt x="7478" y="4192"/>
                  </a:cubicBezTo>
                  <a:lnTo>
                    <a:pt x="7478" y="4739"/>
                  </a:lnTo>
                  <a:cubicBezTo>
                    <a:pt x="7478" y="4823"/>
                    <a:pt x="7442" y="4870"/>
                    <a:pt x="7371" y="4906"/>
                  </a:cubicBezTo>
                  <a:cubicBezTo>
                    <a:pt x="7311" y="4942"/>
                    <a:pt x="7288" y="5001"/>
                    <a:pt x="7288" y="5061"/>
                  </a:cubicBezTo>
                  <a:lnTo>
                    <a:pt x="7288" y="5323"/>
                  </a:lnTo>
                  <a:cubicBezTo>
                    <a:pt x="7288" y="5394"/>
                    <a:pt x="7347" y="5466"/>
                    <a:pt x="7419" y="5489"/>
                  </a:cubicBezTo>
                  <a:lnTo>
                    <a:pt x="7883" y="5609"/>
                  </a:lnTo>
                  <a:cubicBezTo>
                    <a:pt x="7966" y="5620"/>
                    <a:pt x="8026" y="5716"/>
                    <a:pt x="8026" y="5799"/>
                  </a:cubicBezTo>
                  <a:lnTo>
                    <a:pt x="8026" y="5847"/>
                  </a:lnTo>
                  <a:lnTo>
                    <a:pt x="6168" y="5847"/>
                  </a:lnTo>
                  <a:lnTo>
                    <a:pt x="6168" y="5799"/>
                  </a:lnTo>
                  <a:cubicBezTo>
                    <a:pt x="6168" y="5716"/>
                    <a:pt x="6228" y="5632"/>
                    <a:pt x="6311" y="5609"/>
                  </a:cubicBezTo>
                  <a:lnTo>
                    <a:pt x="6776" y="5489"/>
                  </a:lnTo>
                  <a:cubicBezTo>
                    <a:pt x="6847" y="5478"/>
                    <a:pt x="6907" y="5394"/>
                    <a:pt x="6907" y="5323"/>
                  </a:cubicBezTo>
                  <a:lnTo>
                    <a:pt x="6907" y="5061"/>
                  </a:lnTo>
                  <a:cubicBezTo>
                    <a:pt x="6907" y="5001"/>
                    <a:pt x="6883" y="4942"/>
                    <a:pt x="6823" y="4906"/>
                  </a:cubicBezTo>
                  <a:cubicBezTo>
                    <a:pt x="6764" y="4870"/>
                    <a:pt x="6716" y="4799"/>
                    <a:pt x="6716" y="4739"/>
                  </a:cubicBezTo>
                  <a:lnTo>
                    <a:pt x="6716" y="4192"/>
                  </a:lnTo>
                  <a:cubicBezTo>
                    <a:pt x="6716" y="4085"/>
                    <a:pt x="6811" y="4001"/>
                    <a:pt x="6907" y="4001"/>
                  </a:cubicBezTo>
                  <a:close/>
                  <a:moveTo>
                    <a:pt x="8740" y="3275"/>
                  </a:moveTo>
                  <a:lnTo>
                    <a:pt x="8740" y="5847"/>
                  </a:lnTo>
                  <a:lnTo>
                    <a:pt x="8359" y="5847"/>
                  </a:lnTo>
                  <a:lnTo>
                    <a:pt x="8359" y="5799"/>
                  </a:lnTo>
                  <a:cubicBezTo>
                    <a:pt x="8359" y="5549"/>
                    <a:pt x="8192" y="5335"/>
                    <a:pt x="7954" y="5275"/>
                  </a:cubicBezTo>
                  <a:lnTo>
                    <a:pt x="7621" y="5204"/>
                  </a:lnTo>
                  <a:lnTo>
                    <a:pt x="7621" y="5144"/>
                  </a:lnTo>
                  <a:cubicBezTo>
                    <a:pt x="7740" y="5037"/>
                    <a:pt x="7800" y="4894"/>
                    <a:pt x="7800" y="4739"/>
                  </a:cubicBezTo>
                  <a:lnTo>
                    <a:pt x="7800" y="4192"/>
                  </a:lnTo>
                  <a:cubicBezTo>
                    <a:pt x="7800" y="3894"/>
                    <a:pt x="7561" y="3656"/>
                    <a:pt x="7264" y="3656"/>
                  </a:cubicBezTo>
                  <a:lnTo>
                    <a:pt x="6895" y="3656"/>
                  </a:lnTo>
                  <a:cubicBezTo>
                    <a:pt x="6597" y="3656"/>
                    <a:pt x="6359" y="3894"/>
                    <a:pt x="6359" y="4192"/>
                  </a:cubicBezTo>
                  <a:lnTo>
                    <a:pt x="6359" y="4739"/>
                  </a:lnTo>
                  <a:cubicBezTo>
                    <a:pt x="6359" y="4894"/>
                    <a:pt x="6430" y="5037"/>
                    <a:pt x="6537" y="5144"/>
                  </a:cubicBezTo>
                  <a:lnTo>
                    <a:pt x="6537" y="5204"/>
                  </a:lnTo>
                  <a:lnTo>
                    <a:pt x="6216" y="5275"/>
                  </a:lnTo>
                  <a:cubicBezTo>
                    <a:pt x="5978" y="5335"/>
                    <a:pt x="5811" y="5549"/>
                    <a:pt x="5811" y="5799"/>
                  </a:cubicBezTo>
                  <a:lnTo>
                    <a:pt x="5811" y="5847"/>
                  </a:lnTo>
                  <a:lnTo>
                    <a:pt x="5418" y="5847"/>
                  </a:lnTo>
                  <a:lnTo>
                    <a:pt x="5418" y="3275"/>
                  </a:lnTo>
                  <a:close/>
                  <a:moveTo>
                    <a:pt x="1430" y="1"/>
                  </a:moveTo>
                  <a:cubicBezTo>
                    <a:pt x="1346" y="1"/>
                    <a:pt x="1275" y="72"/>
                    <a:pt x="1275" y="155"/>
                  </a:cubicBezTo>
                  <a:cubicBezTo>
                    <a:pt x="1275" y="251"/>
                    <a:pt x="1346" y="322"/>
                    <a:pt x="1430" y="322"/>
                  </a:cubicBezTo>
                  <a:lnTo>
                    <a:pt x="5097" y="322"/>
                  </a:lnTo>
                  <a:lnTo>
                    <a:pt x="5097" y="4763"/>
                  </a:lnTo>
                  <a:lnTo>
                    <a:pt x="4156" y="4763"/>
                  </a:lnTo>
                  <a:lnTo>
                    <a:pt x="4156" y="3835"/>
                  </a:lnTo>
                  <a:cubicBezTo>
                    <a:pt x="4156" y="3537"/>
                    <a:pt x="3978" y="3275"/>
                    <a:pt x="3692" y="3168"/>
                  </a:cubicBezTo>
                  <a:lnTo>
                    <a:pt x="3251" y="2989"/>
                  </a:lnTo>
                  <a:lnTo>
                    <a:pt x="3251" y="2965"/>
                  </a:lnTo>
                  <a:lnTo>
                    <a:pt x="3251" y="2715"/>
                  </a:lnTo>
                  <a:cubicBezTo>
                    <a:pt x="3478" y="2549"/>
                    <a:pt x="3620" y="2287"/>
                    <a:pt x="3620" y="1989"/>
                  </a:cubicBezTo>
                  <a:lnTo>
                    <a:pt x="3620" y="1632"/>
                  </a:lnTo>
                  <a:cubicBezTo>
                    <a:pt x="3620" y="1227"/>
                    <a:pt x="3299" y="917"/>
                    <a:pt x="2906" y="917"/>
                  </a:cubicBezTo>
                  <a:lnTo>
                    <a:pt x="2537" y="917"/>
                  </a:lnTo>
                  <a:cubicBezTo>
                    <a:pt x="2132" y="917"/>
                    <a:pt x="1823" y="1251"/>
                    <a:pt x="1823" y="1632"/>
                  </a:cubicBezTo>
                  <a:lnTo>
                    <a:pt x="1823" y="2001"/>
                  </a:lnTo>
                  <a:cubicBezTo>
                    <a:pt x="1823" y="2299"/>
                    <a:pt x="1965" y="2572"/>
                    <a:pt x="2192" y="2739"/>
                  </a:cubicBezTo>
                  <a:lnTo>
                    <a:pt x="2192" y="2989"/>
                  </a:lnTo>
                  <a:lnTo>
                    <a:pt x="2192" y="3001"/>
                  </a:lnTo>
                  <a:lnTo>
                    <a:pt x="1751" y="3180"/>
                  </a:lnTo>
                  <a:cubicBezTo>
                    <a:pt x="1477" y="3287"/>
                    <a:pt x="1287" y="3549"/>
                    <a:pt x="1287" y="3846"/>
                  </a:cubicBezTo>
                  <a:lnTo>
                    <a:pt x="1287" y="4775"/>
                  </a:lnTo>
                  <a:lnTo>
                    <a:pt x="346" y="4775"/>
                  </a:lnTo>
                  <a:lnTo>
                    <a:pt x="346" y="370"/>
                  </a:lnTo>
                  <a:lnTo>
                    <a:pt x="715" y="370"/>
                  </a:lnTo>
                  <a:cubicBezTo>
                    <a:pt x="811" y="370"/>
                    <a:pt x="882" y="298"/>
                    <a:pt x="882" y="203"/>
                  </a:cubicBezTo>
                  <a:cubicBezTo>
                    <a:pt x="882" y="120"/>
                    <a:pt x="811" y="36"/>
                    <a:pt x="715" y="36"/>
                  </a:cubicBezTo>
                  <a:lnTo>
                    <a:pt x="168" y="36"/>
                  </a:lnTo>
                  <a:cubicBezTo>
                    <a:pt x="84" y="36"/>
                    <a:pt x="1" y="120"/>
                    <a:pt x="1" y="203"/>
                  </a:cubicBezTo>
                  <a:lnTo>
                    <a:pt x="1" y="6049"/>
                  </a:lnTo>
                  <a:cubicBezTo>
                    <a:pt x="1" y="6144"/>
                    <a:pt x="84" y="6216"/>
                    <a:pt x="168" y="6216"/>
                  </a:cubicBezTo>
                  <a:lnTo>
                    <a:pt x="8931" y="6216"/>
                  </a:lnTo>
                  <a:cubicBezTo>
                    <a:pt x="9026" y="6216"/>
                    <a:pt x="9097" y="6144"/>
                    <a:pt x="9097" y="6049"/>
                  </a:cubicBezTo>
                  <a:lnTo>
                    <a:pt x="9097" y="203"/>
                  </a:lnTo>
                  <a:cubicBezTo>
                    <a:pt x="9085" y="84"/>
                    <a:pt x="9014" y="1"/>
                    <a:pt x="89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6" name="Google Shape;10056;p78"/>
            <p:cNvSpPr/>
            <p:nvPr/>
          </p:nvSpPr>
          <p:spPr>
            <a:xfrm>
              <a:off x="6188327" y="2955408"/>
              <a:ext cx="371395" cy="272857"/>
            </a:xfrm>
            <a:custGeom>
              <a:avLst/>
              <a:gdLst/>
              <a:ahLst/>
              <a:cxnLst/>
              <a:rect l="l" t="t" r="r" b="b"/>
              <a:pathLst>
                <a:path w="11669" h="8573" extrusionOk="0">
                  <a:moveTo>
                    <a:pt x="10597" y="358"/>
                  </a:moveTo>
                  <a:cubicBezTo>
                    <a:pt x="10704" y="358"/>
                    <a:pt x="10799" y="453"/>
                    <a:pt x="10799" y="548"/>
                  </a:cubicBezTo>
                  <a:lnTo>
                    <a:pt x="10799" y="7323"/>
                  </a:lnTo>
                  <a:lnTo>
                    <a:pt x="10418" y="7323"/>
                  </a:lnTo>
                  <a:cubicBezTo>
                    <a:pt x="10335" y="7323"/>
                    <a:pt x="10263" y="7394"/>
                    <a:pt x="10263" y="7490"/>
                  </a:cubicBezTo>
                  <a:cubicBezTo>
                    <a:pt x="10263" y="7585"/>
                    <a:pt x="10335" y="7656"/>
                    <a:pt x="10418" y="7656"/>
                  </a:cubicBezTo>
                  <a:lnTo>
                    <a:pt x="11323" y="7656"/>
                  </a:lnTo>
                  <a:cubicBezTo>
                    <a:pt x="11323" y="7656"/>
                    <a:pt x="11347" y="7656"/>
                    <a:pt x="11347" y="7668"/>
                  </a:cubicBezTo>
                  <a:lnTo>
                    <a:pt x="11347" y="8037"/>
                  </a:lnTo>
                  <a:cubicBezTo>
                    <a:pt x="11335" y="8144"/>
                    <a:pt x="11240" y="8240"/>
                    <a:pt x="11133" y="8240"/>
                  </a:cubicBezTo>
                  <a:lnTo>
                    <a:pt x="536" y="8240"/>
                  </a:lnTo>
                  <a:cubicBezTo>
                    <a:pt x="441" y="8240"/>
                    <a:pt x="346" y="8144"/>
                    <a:pt x="346" y="8037"/>
                  </a:cubicBezTo>
                  <a:lnTo>
                    <a:pt x="346" y="7668"/>
                  </a:lnTo>
                  <a:cubicBezTo>
                    <a:pt x="346" y="7668"/>
                    <a:pt x="346" y="7656"/>
                    <a:pt x="357" y="7656"/>
                  </a:cubicBezTo>
                  <a:lnTo>
                    <a:pt x="9680" y="7656"/>
                  </a:lnTo>
                  <a:cubicBezTo>
                    <a:pt x="9763" y="7656"/>
                    <a:pt x="9835" y="7585"/>
                    <a:pt x="9835" y="7490"/>
                  </a:cubicBezTo>
                  <a:cubicBezTo>
                    <a:pt x="9835" y="7394"/>
                    <a:pt x="9763" y="7323"/>
                    <a:pt x="9680" y="7323"/>
                  </a:cubicBezTo>
                  <a:lnTo>
                    <a:pt x="893" y="7323"/>
                  </a:lnTo>
                  <a:lnTo>
                    <a:pt x="893" y="548"/>
                  </a:lnTo>
                  <a:cubicBezTo>
                    <a:pt x="893" y="453"/>
                    <a:pt x="988" y="358"/>
                    <a:pt x="1084" y="358"/>
                  </a:cubicBezTo>
                  <a:close/>
                  <a:moveTo>
                    <a:pt x="1096" y="1"/>
                  </a:moveTo>
                  <a:cubicBezTo>
                    <a:pt x="798" y="1"/>
                    <a:pt x="560" y="239"/>
                    <a:pt x="560" y="536"/>
                  </a:cubicBezTo>
                  <a:lnTo>
                    <a:pt x="560" y="7311"/>
                  </a:lnTo>
                  <a:lnTo>
                    <a:pt x="357" y="7311"/>
                  </a:lnTo>
                  <a:cubicBezTo>
                    <a:pt x="167" y="7311"/>
                    <a:pt x="0" y="7478"/>
                    <a:pt x="0" y="7668"/>
                  </a:cubicBezTo>
                  <a:lnTo>
                    <a:pt x="0" y="8037"/>
                  </a:lnTo>
                  <a:cubicBezTo>
                    <a:pt x="0" y="8335"/>
                    <a:pt x="238" y="8573"/>
                    <a:pt x="536" y="8573"/>
                  </a:cubicBezTo>
                  <a:lnTo>
                    <a:pt x="11133" y="8573"/>
                  </a:lnTo>
                  <a:cubicBezTo>
                    <a:pt x="11430" y="8573"/>
                    <a:pt x="11668" y="8335"/>
                    <a:pt x="11668" y="8037"/>
                  </a:cubicBezTo>
                  <a:lnTo>
                    <a:pt x="11668" y="7668"/>
                  </a:lnTo>
                  <a:cubicBezTo>
                    <a:pt x="11668" y="7478"/>
                    <a:pt x="11525" y="7311"/>
                    <a:pt x="11335" y="7311"/>
                  </a:cubicBezTo>
                  <a:lnTo>
                    <a:pt x="11133" y="7311"/>
                  </a:lnTo>
                  <a:lnTo>
                    <a:pt x="11133" y="536"/>
                  </a:lnTo>
                  <a:cubicBezTo>
                    <a:pt x="11133" y="239"/>
                    <a:pt x="10894" y="1"/>
                    <a:pt x="10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57" name="Google Shape;10057;p78"/>
          <p:cNvGrpSpPr/>
          <p:nvPr/>
        </p:nvGrpSpPr>
        <p:grpSpPr>
          <a:xfrm>
            <a:off x="10028606" y="3642519"/>
            <a:ext cx="479535" cy="494684"/>
            <a:chOff x="7521454" y="2906139"/>
            <a:chExt cx="359651" cy="371013"/>
          </a:xfrm>
          <a:solidFill>
            <a:schemeClr val="tx1"/>
          </a:solidFill>
        </p:grpSpPr>
        <p:sp>
          <p:nvSpPr>
            <p:cNvPr id="10058" name="Google Shape;10058;p78"/>
            <p:cNvSpPr/>
            <p:nvPr/>
          </p:nvSpPr>
          <p:spPr>
            <a:xfrm>
              <a:off x="7614677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798" y="1405"/>
                    <a:pt x="1548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41" y="2191"/>
                    <a:pt x="1477" y="2250"/>
                  </a:cubicBezTo>
                  <a:lnTo>
                    <a:pt x="1251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24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394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59" name="Google Shape;10059;p78"/>
            <p:cNvSpPr/>
            <p:nvPr/>
          </p:nvSpPr>
          <p:spPr>
            <a:xfrm>
              <a:off x="7707518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22" y="1405"/>
                    <a:pt x="1560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65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48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1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46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17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0" name="Google Shape;10060;p78"/>
            <p:cNvSpPr/>
            <p:nvPr/>
          </p:nvSpPr>
          <p:spPr>
            <a:xfrm>
              <a:off x="7800740" y="3138830"/>
              <a:ext cx="80364" cy="138322"/>
            </a:xfrm>
            <a:custGeom>
              <a:avLst/>
              <a:gdLst/>
              <a:ahLst/>
              <a:cxnLst/>
              <a:rect l="l" t="t" r="r" b="b"/>
              <a:pathLst>
                <a:path w="2525" h="4346" extrusionOk="0">
                  <a:moveTo>
                    <a:pt x="1429" y="345"/>
                  </a:moveTo>
                  <a:cubicBezTo>
                    <a:pt x="1643" y="345"/>
                    <a:pt x="1810" y="512"/>
                    <a:pt x="1810" y="715"/>
                  </a:cubicBezTo>
                  <a:lnTo>
                    <a:pt x="1810" y="1084"/>
                  </a:lnTo>
                  <a:cubicBezTo>
                    <a:pt x="1810" y="1405"/>
                    <a:pt x="1548" y="1655"/>
                    <a:pt x="1250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58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53" y="2191"/>
                    <a:pt x="1477" y="2250"/>
                  </a:cubicBezTo>
                  <a:lnTo>
                    <a:pt x="1250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36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79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39" y="1822"/>
                  </a:cubicBezTo>
                  <a:lnTo>
                    <a:pt x="739" y="2072"/>
                  </a:lnTo>
                  <a:lnTo>
                    <a:pt x="739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84" y="4346"/>
                    <a:pt x="167" y="4346"/>
                  </a:cubicBezTo>
                  <a:cubicBezTo>
                    <a:pt x="250" y="4346"/>
                    <a:pt x="334" y="4274"/>
                    <a:pt x="334" y="4179"/>
                  </a:cubicBezTo>
                  <a:lnTo>
                    <a:pt x="334" y="2774"/>
                  </a:lnTo>
                  <a:cubicBezTo>
                    <a:pt x="334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67" y="2810"/>
                    <a:pt x="1250" y="2810"/>
                  </a:cubicBezTo>
                  <a:cubicBezTo>
                    <a:pt x="1346" y="2810"/>
                    <a:pt x="1429" y="2786"/>
                    <a:pt x="1512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24" y="2572"/>
                    <a:pt x="2405" y="2381"/>
                    <a:pt x="2227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2" y="1655"/>
                    <a:pt x="2167" y="1381"/>
                    <a:pt x="2167" y="1084"/>
                  </a:cubicBezTo>
                  <a:lnTo>
                    <a:pt x="2167" y="715"/>
                  </a:lnTo>
                  <a:cubicBezTo>
                    <a:pt x="2167" y="310"/>
                    <a:pt x="1834" y="0"/>
                    <a:pt x="1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1" name="Google Shape;10061;p78"/>
            <p:cNvSpPr/>
            <p:nvPr/>
          </p:nvSpPr>
          <p:spPr>
            <a:xfrm>
              <a:off x="7521454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32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10" y="1405"/>
                    <a:pt x="1560" y="1655"/>
                    <a:pt x="1251" y="1655"/>
                  </a:cubicBezTo>
                  <a:cubicBezTo>
                    <a:pt x="941" y="1655"/>
                    <a:pt x="679" y="1393"/>
                    <a:pt x="679" y="1084"/>
                  </a:cubicBezTo>
                  <a:lnTo>
                    <a:pt x="679" y="715"/>
                  </a:lnTo>
                  <a:cubicBezTo>
                    <a:pt x="679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53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36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00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70" y="2631"/>
                    <a:pt x="429" y="2596"/>
                  </a:cubicBezTo>
                  <a:lnTo>
                    <a:pt x="727" y="2441"/>
                  </a:lnTo>
                  <a:lnTo>
                    <a:pt x="989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63" y="2441"/>
                  </a:lnTo>
                  <a:lnTo>
                    <a:pt x="2060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17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05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2" name="Google Shape;10062;p78"/>
            <p:cNvSpPr/>
            <p:nvPr/>
          </p:nvSpPr>
          <p:spPr>
            <a:xfrm>
              <a:off x="7555923" y="2906139"/>
              <a:ext cx="289949" cy="219833"/>
            </a:xfrm>
            <a:custGeom>
              <a:avLst/>
              <a:gdLst/>
              <a:ahLst/>
              <a:cxnLst/>
              <a:rect l="l" t="t" r="r" b="b"/>
              <a:pathLst>
                <a:path w="9110" h="6907" extrusionOk="0">
                  <a:moveTo>
                    <a:pt x="4561" y="1"/>
                  </a:moveTo>
                  <a:cubicBezTo>
                    <a:pt x="4501" y="1"/>
                    <a:pt x="4442" y="36"/>
                    <a:pt x="4406" y="96"/>
                  </a:cubicBezTo>
                  <a:lnTo>
                    <a:pt x="3859" y="1191"/>
                  </a:lnTo>
                  <a:cubicBezTo>
                    <a:pt x="3811" y="1287"/>
                    <a:pt x="3847" y="1382"/>
                    <a:pt x="3930" y="1418"/>
                  </a:cubicBezTo>
                  <a:cubicBezTo>
                    <a:pt x="3959" y="1432"/>
                    <a:pt x="3988" y="1439"/>
                    <a:pt x="4016" y="1439"/>
                  </a:cubicBezTo>
                  <a:cubicBezTo>
                    <a:pt x="4078" y="1439"/>
                    <a:pt x="4131" y="1404"/>
                    <a:pt x="4156" y="1346"/>
                  </a:cubicBezTo>
                  <a:lnTo>
                    <a:pt x="4382" y="894"/>
                  </a:lnTo>
                  <a:lnTo>
                    <a:pt x="4382" y="4204"/>
                  </a:lnTo>
                  <a:lnTo>
                    <a:pt x="715" y="4204"/>
                  </a:lnTo>
                  <a:cubicBezTo>
                    <a:pt x="310" y="4204"/>
                    <a:pt x="1" y="4525"/>
                    <a:pt x="1" y="4918"/>
                  </a:cubicBezTo>
                  <a:lnTo>
                    <a:pt x="1" y="6752"/>
                  </a:lnTo>
                  <a:cubicBezTo>
                    <a:pt x="1" y="6835"/>
                    <a:pt x="72" y="6906"/>
                    <a:pt x="168" y="6906"/>
                  </a:cubicBezTo>
                  <a:cubicBezTo>
                    <a:pt x="251" y="6906"/>
                    <a:pt x="334" y="6835"/>
                    <a:pt x="334" y="6752"/>
                  </a:cubicBezTo>
                  <a:lnTo>
                    <a:pt x="334" y="4918"/>
                  </a:lnTo>
                  <a:cubicBezTo>
                    <a:pt x="334" y="4704"/>
                    <a:pt x="489" y="4549"/>
                    <a:pt x="703" y="4549"/>
                  </a:cubicBezTo>
                  <a:lnTo>
                    <a:pt x="2906" y="4549"/>
                  </a:lnTo>
                  <a:lnTo>
                    <a:pt x="2906" y="6752"/>
                  </a:lnTo>
                  <a:cubicBezTo>
                    <a:pt x="2906" y="6835"/>
                    <a:pt x="2977" y="6906"/>
                    <a:pt x="3061" y="6906"/>
                  </a:cubicBezTo>
                  <a:cubicBezTo>
                    <a:pt x="3156" y="6906"/>
                    <a:pt x="3227" y="6835"/>
                    <a:pt x="3227" y="6752"/>
                  </a:cubicBezTo>
                  <a:lnTo>
                    <a:pt x="3227" y="4549"/>
                  </a:lnTo>
                  <a:lnTo>
                    <a:pt x="5823" y="4549"/>
                  </a:lnTo>
                  <a:lnTo>
                    <a:pt x="5823" y="6752"/>
                  </a:lnTo>
                  <a:cubicBezTo>
                    <a:pt x="5823" y="6835"/>
                    <a:pt x="5894" y="6906"/>
                    <a:pt x="5978" y="6906"/>
                  </a:cubicBezTo>
                  <a:cubicBezTo>
                    <a:pt x="6073" y="6906"/>
                    <a:pt x="6145" y="6835"/>
                    <a:pt x="6145" y="6752"/>
                  </a:cubicBezTo>
                  <a:lnTo>
                    <a:pt x="6145" y="4549"/>
                  </a:lnTo>
                  <a:lnTo>
                    <a:pt x="8347" y="4549"/>
                  </a:lnTo>
                  <a:cubicBezTo>
                    <a:pt x="8561" y="4549"/>
                    <a:pt x="8716" y="4704"/>
                    <a:pt x="8716" y="4918"/>
                  </a:cubicBezTo>
                  <a:lnTo>
                    <a:pt x="8716" y="6752"/>
                  </a:lnTo>
                  <a:cubicBezTo>
                    <a:pt x="8716" y="6835"/>
                    <a:pt x="8800" y="6906"/>
                    <a:pt x="8883" y="6906"/>
                  </a:cubicBezTo>
                  <a:cubicBezTo>
                    <a:pt x="8978" y="6906"/>
                    <a:pt x="9050" y="6835"/>
                    <a:pt x="9050" y="6752"/>
                  </a:cubicBezTo>
                  <a:lnTo>
                    <a:pt x="9050" y="4918"/>
                  </a:lnTo>
                  <a:cubicBezTo>
                    <a:pt x="9109" y="4525"/>
                    <a:pt x="8788" y="4204"/>
                    <a:pt x="8395" y="4204"/>
                  </a:cubicBezTo>
                  <a:lnTo>
                    <a:pt x="4740" y="4204"/>
                  </a:lnTo>
                  <a:lnTo>
                    <a:pt x="4740" y="894"/>
                  </a:lnTo>
                  <a:lnTo>
                    <a:pt x="4954" y="1346"/>
                  </a:lnTo>
                  <a:cubicBezTo>
                    <a:pt x="4990" y="1406"/>
                    <a:pt x="5049" y="1429"/>
                    <a:pt x="5109" y="1429"/>
                  </a:cubicBezTo>
                  <a:cubicBezTo>
                    <a:pt x="5132" y="1429"/>
                    <a:pt x="5156" y="1429"/>
                    <a:pt x="5180" y="1418"/>
                  </a:cubicBezTo>
                  <a:cubicBezTo>
                    <a:pt x="5275" y="1370"/>
                    <a:pt x="5299" y="1263"/>
                    <a:pt x="5252" y="1191"/>
                  </a:cubicBezTo>
                  <a:lnTo>
                    <a:pt x="4704" y="96"/>
                  </a:lnTo>
                  <a:cubicBezTo>
                    <a:pt x="4680" y="36"/>
                    <a:pt x="4621" y="1"/>
                    <a:pt x="4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63" name="Google Shape;10063;p78"/>
          <p:cNvGrpSpPr/>
          <p:nvPr/>
        </p:nvGrpSpPr>
        <p:grpSpPr>
          <a:xfrm>
            <a:off x="7710461" y="3643029"/>
            <a:ext cx="402215" cy="494684"/>
            <a:chOff x="5782845" y="2906521"/>
            <a:chExt cx="301661" cy="371013"/>
          </a:xfrm>
          <a:solidFill>
            <a:schemeClr val="tx1"/>
          </a:solidFill>
        </p:grpSpPr>
        <p:sp>
          <p:nvSpPr>
            <p:cNvPr id="10064" name="Google Shape;10064;p78"/>
            <p:cNvSpPr/>
            <p:nvPr/>
          </p:nvSpPr>
          <p:spPr>
            <a:xfrm>
              <a:off x="5782845" y="3087651"/>
              <a:ext cx="301661" cy="189883"/>
            </a:xfrm>
            <a:custGeom>
              <a:avLst/>
              <a:gdLst/>
              <a:ahLst/>
              <a:cxnLst/>
              <a:rect l="l" t="t" r="r" b="b"/>
              <a:pathLst>
                <a:path w="9478" h="5966" extrusionOk="0">
                  <a:moveTo>
                    <a:pt x="3215" y="322"/>
                  </a:moveTo>
                  <a:cubicBezTo>
                    <a:pt x="3322" y="322"/>
                    <a:pt x="3418" y="370"/>
                    <a:pt x="3489" y="429"/>
                  </a:cubicBezTo>
                  <a:cubicBezTo>
                    <a:pt x="3561" y="513"/>
                    <a:pt x="3596" y="596"/>
                    <a:pt x="3596" y="703"/>
                  </a:cubicBezTo>
                  <a:lnTo>
                    <a:pt x="3596" y="1156"/>
                  </a:lnTo>
                  <a:cubicBezTo>
                    <a:pt x="3608" y="1358"/>
                    <a:pt x="3501" y="1537"/>
                    <a:pt x="3322" y="1644"/>
                  </a:cubicBezTo>
                  <a:cubicBezTo>
                    <a:pt x="3263" y="1668"/>
                    <a:pt x="3239" y="1727"/>
                    <a:pt x="3239" y="1787"/>
                  </a:cubicBezTo>
                  <a:lnTo>
                    <a:pt x="3239" y="1977"/>
                  </a:lnTo>
                  <a:lnTo>
                    <a:pt x="2846" y="1977"/>
                  </a:lnTo>
                  <a:lnTo>
                    <a:pt x="2846" y="1787"/>
                  </a:lnTo>
                  <a:cubicBezTo>
                    <a:pt x="2846" y="1727"/>
                    <a:pt x="2822" y="1668"/>
                    <a:pt x="2763" y="1644"/>
                  </a:cubicBezTo>
                  <a:cubicBezTo>
                    <a:pt x="2584" y="1537"/>
                    <a:pt x="2477" y="1358"/>
                    <a:pt x="2477" y="1156"/>
                  </a:cubicBezTo>
                  <a:lnTo>
                    <a:pt x="2477" y="703"/>
                  </a:lnTo>
                  <a:cubicBezTo>
                    <a:pt x="2477" y="489"/>
                    <a:pt x="2644" y="322"/>
                    <a:pt x="2846" y="322"/>
                  </a:cubicBezTo>
                  <a:close/>
                  <a:moveTo>
                    <a:pt x="6513" y="322"/>
                  </a:moveTo>
                  <a:cubicBezTo>
                    <a:pt x="6609" y="322"/>
                    <a:pt x="6704" y="370"/>
                    <a:pt x="6775" y="429"/>
                  </a:cubicBezTo>
                  <a:cubicBezTo>
                    <a:pt x="6847" y="513"/>
                    <a:pt x="6882" y="596"/>
                    <a:pt x="6882" y="703"/>
                  </a:cubicBezTo>
                  <a:lnTo>
                    <a:pt x="6882" y="1156"/>
                  </a:lnTo>
                  <a:cubicBezTo>
                    <a:pt x="6894" y="1358"/>
                    <a:pt x="6787" y="1537"/>
                    <a:pt x="6609" y="1644"/>
                  </a:cubicBezTo>
                  <a:cubicBezTo>
                    <a:pt x="6549" y="1668"/>
                    <a:pt x="6525" y="1727"/>
                    <a:pt x="6525" y="1787"/>
                  </a:cubicBezTo>
                  <a:lnTo>
                    <a:pt x="6525" y="1977"/>
                  </a:lnTo>
                  <a:lnTo>
                    <a:pt x="6132" y="1977"/>
                  </a:lnTo>
                  <a:lnTo>
                    <a:pt x="6132" y="1787"/>
                  </a:lnTo>
                  <a:cubicBezTo>
                    <a:pt x="6132" y="1727"/>
                    <a:pt x="6108" y="1668"/>
                    <a:pt x="6049" y="1644"/>
                  </a:cubicBezTo>
                  <a:cubicBezTo>
                    <a:pt x="5870" y="1537"/>
                    <a:pt x="5763" y="1358"/>
                    <a:pt x="5763" y="1156"/>
                  </a:cubicBezTo>
                  <a:lnTo>
                    <a:pt x="5763" y="703"/>
                  </a:lnTo>
                  <a:cubicBezTo>
                    <a:pt x="5763" y="489"/>
                    <a:pt x="5930" y="322"/>
                    <a:pt x="6132" y="322"/>
                  </a:cubicBezTo>
                  <a:close/>
                  <a:moveTo>
                    <a:pt x="1572" y="2144"/>
                  </a:moveTo>
                  <a:cubicBezTo>
                    <a:pt x="1667" y="2144"/>
                    <a:pt x="1763" y="2192"/>
                    <a:pt x="1834" y="2251"/>
                  </a:cubicBezTo>
                  <a:cubicBezTo>
                    <a:pt x="1906" y="2323"/>
                    <a:pt x="1941" y="2418"/>
                    <a:pt x="1941" y="2513"/>
                  </a:cubicBezTo>
                  <a:lnTo>
                    <a:pt x="1941" y="2977"/>
                  </a:lnTo>
                  <a:lnTo>
                    <a:pt x="1953" y="2977"/>
                  </a:lnTo>
                  <a:cubicBezTo>
                    <a:pt x="1953" y="3168"/>
                    <a:pt x="1846" y="3370"/>
                    <a:pt x="1667" y="3454"/>
                  </a:cubicBezTo>
                  <a:cubicBezTo>
                    <a:pt x="1608" y="3489"/>
                    <a:pt x="1584" y="3549"/>
                    <a:pt x="1584" y="3608"/>
                  </a:cubicBezTo>
                  <a:lnTo>
                    <a:pt x="1584" y="3799"/>
                  </a:lnTo>
                  <a:lnTo>
                    <a:pt x="1191" y="3799"/>
                  </a:lnTo>
                  <a:lnTo>
                    <a:pt x="1191" y="3608"/>
                  </a:lnTo>
                  <a:cubicBezTo>
                    <a:pt x="1191" y="3549"/>
                    <a:pt x="1167" y="3489"/>
                    <a:pt x="1108" y="3454"/>
                  </a:cubicBezTo>
                  <a:cubicBezTo>
                    <a:pt x="929" y="3346"/>
                    <a:pt x="822" y="3168"/>
                    <a:pt x="822" y="2977"/>
                  </a:cubicBezTo>
                  <a:lnTo>
                    <a:pt x="822" y="2513"/>
                  </a:lnTo>
                  <a:cubicBezTo>
                    <a:pt x="822" y="2311"/>
                    <a:pt x="989" y="2144"/>
                    <a:pt x="1191" y="2144"/>
                  </a:cubicBezTo>
                  <a:close/>
                  <a:moveTo>
                    <a:pt x="4858" y="2144"/>
                  </a:moveTo>
                  <a:cubicBezTo>
                    <a:pt x="4965" y="2144"/>
                    <a:pt x="5049" y="2192"/>
                    <a:pt x="5120" y="2251"/>
                  </a:cubicBezTo>
                  <a:cubicBezTo>
                    <a:pt x="5204" y="2323"/>
                    <a:pt x="5227" y="2418"/>
                    <a:pt x="5227" y="2513"/>
                  </a:cubicBezTo>
                  <a:lnTo>
                    <a:pt x="5227" y="2977"/>
                  </a:lnTo>
                  <a:cubicBezTo>
                    <a:pt x="5239" y="3168"/>
                    <a:pt x="5144" y="3370"/>
                    <a:pt x="4954" y="3454"/>
                  </a:cubicBezTo>
                  <a:cubicBezTo>
                    <a:pt x="4894" y="3489"/>
                    <a:pt x="4870" y="3549"/>
                    <a:pt x="4870" y="3608"/>
                  </a:cubicBezTo>
                  <a:lnTo>
                    <a:pt x="4870" y="3799"/>
                  </a:lnTo>
                  <a:lnTo>
                    <a:pt x="4489" y="3799"/>
                  </a:lnTo>
                  <a:lnTo>
                    <a:pt x="4489" y="3608"/>
                  </a:lnTo>
                  <a:cubicBezTo>
                    <a:pt x="4489" y="3549"/>
                    <a:pt x="4453" y="3489"/>
                    <a:pt x="4394" y="3454"/>
                  </a:cubicBezTo>
                  <a:cubicBezTo>
                    <a:pt x="4215" y="3346"/>
                    <a:pt x="4108" y="3168"/>
                    <a:pt x="4108" y="2977"/>
                  </a:cubicBezTo>
                  <a:lnTo>
                    <a:pt x="4108" y="2513"/>
                  </a:lnTo>
                  <a:cubicBezTo>
                    <a:pt x="4108" y="2311"/>
                    <a:pt x="4275" y="2144"/>
                    <a:pt x="4489" y="2144"/>
                  </a:cubicBezTo>
                  <a:close/>
                  <a:moveTo>
                    <a:pt x="8144" y="2144"/>
                  </a:moveTo>
                  <a:cubicBezTo>
                    <a:pt x="8252" y="2144"/>
                    <a:pt x="8335" y="2192"/>
                    <a:pt x="8418" y="2251"/>
                  </a:cubicBezTo>
                  <a:cubicBezTo>
                    <a:pt x="8490" y="2323"/>
                    <a:pt x="8514" y="2418"/>
                    <a:pt x="8514" y="2513"/>
                  </a:cubicBezTo>
                  <a:lnTo>
                    <a:pt x="8514" y="2977"/>
                  </a:lnTo>
                  <a:cubicBezTo>
                    <a:pt x="8525" y="3168"/>
                    <a:pt x="8430" y="3370"/>
                    <a:pt x="8252" y="3454"/>
                  </a:cubicBezTo>
                  <a:cubicBezTo>
                    <a:pt x="8192" y="3489"/>
                    <a:pt x="8156" y="3549"/>
                    <a:pt x="8156" y="3608"/>
                  </a:cubicBezTo>
                  <a:lnTo>
                    <a:pt x="8156" y="3799"/>
                  </a:lnTo>
                  <a:lnTo>
                    <a:pt x="7775" y="3799"/>
                  </a:lnTo>
                  <a:lnTo>
                    <a:pt x="7775" y="3608"/>
                  </a:lnTo>
                  <a:cubicBezTo>
                    <a:pt x="7775" y="3549"/>
                    <a:pt x="7740" y="3489"/>
                    <a:pt x="7680" y="3454"/>
                  </a:cubicBezTo>
                  <a:cubicBezTo>
                    <a:pt x="7501" y="3346"/>
                    <a:pt x="7406" y="3168"/>
                    <a:pt x="7406" y="2977"/>
                  </a:cubicBezTo>
                  <a:lnTo>
                    <a:pt x="7406" y="2513"/>
                  </a:lnTo>
                  <a:cubicBezTo>
                    <a:pt x="7406" y="2311"/>
                    <a:pt x="7561" y="2144"/>
                    <a:pt x="7775" y="2144"/>
                  </a:cubicBezTo>
                  <a:close/>
                  <a:moveTo>
                    <a:pt x="2894" y="1"/>
                  </a:moveTo>
                  <a:cubicBezTo>
                    <a:pt x="2489" y="1"/>
                    <a:pt x="2179" y="334"/>
                    <a:pt x="2179" y="715"/>
                  </a:cubicBezTo>
                  <a:lnTo>
                    <a:pt x="2179" y="1180"/>
                  </a:lnTo>
                  <a:cubicBezTo>
                    <a:pt x="2179" y="1465"/>
                    <a:pt x="2310" y="1727"/>
                    <a:pt x="2548" y="1894"/>
                  </a:cubicBezTo>
                  <a:lnTo>
                    <a:pt x="2548" y="2061"/>
                  </a:lnTo>
                  <a:lnTo>
                    <a:pt x="2251" y="2180"/>
                  </a:lnTo>
                  <a:cubicBezTo>
                    <a:pt x="2215" y="2120"/>
                    <a:pt x="2179" y="2072"/>
                    <a:pt x="2132" y="2025"/>
                  </a:cubicBezTo>
                  <a:cubicBezTo>
                    <a:pt x="2001" y="1894"/>
                    <a:pt x="1822" y="1822"/>
                    <a:pt x="1620" y="1822"/>
                  </a:cubicBezTo>
                  <a:lnTo>
                    <a:pt x="1251" y="1822"/>
                  </a:lnTo>
                  <a:cubicBezTo>
                    <a:pt x="846" y="1822"/>
                    <a:pt x="536" y="2144"/>
                    <a:pt x="536" y="2537"/>
                  </a:cubicBezTo>
                  <a:lnTo>
                    <a:pt x="536" y="2989"/>
                  </a:lnTo>
                  <a:cubicBezTo>
                    <a:pt x="536" y="3275"/>
                    <a:pt x="679" y="3549"/>
                    <a:pt x="905" y="3704"/>
                  </a:cubicBezTo>
                  <a:lnTo>
                    <a:pt x="905" y="3870"/>
                  </a:lnTo>
                  <a:lnTo>
                    <a:pt x="453" y="4049"/>
                  </a:lnTo>
                  <a:cubicBezTo>
                    <a:pt x="179" y="4156"/>
                    <a:pt x="1" y="4418"/>
                    <a:pt x="1" y="4716"/>
                  </a:cubicBezTo>
                  <a:lnTo>
                    <a:pt x="1" y="5811"/>
                  </a:lnTo>
                  <a:cubicBezTo>
                    <a:pt x="1" y="5894"/>
                    <a:pt x="84" y="5966"/>
                    <a:pt x="167" y="5966"/>
                  </a:cubicBezTo>
                  <a:cubicBezTo>
                    <a:pt x="251" y="5966"/>
                    <a:pt x="334" y="5894"/>
                    <a:pt x="334" y="5811"/>
                  </a:cubicBezTo>
                  <a:lnTo>
                    <a:pt x="334" y="4716"/>
                  </a:lnTo>
                  <a:cubicBezTo>
                    <a:pt x="334" y="4573"/>
                    <a:pt x="417" y="4418"/>
                    <a:pt x="572" y="4358"/>
                  </a:cubicBezTo>
                  <a:lnTo>
                    <a:pt x="1108" y="4156"/>
                  </a:lnTo>
                  <a:lnTo>
                    <a:pt x="1775" y="4156"/>
                  </a:lnTo>
                  <a:lnTo>
                    <a:pt x="2310" y="4358"/>
                  </a:lnTo>
                  <a:cubicBezTo>
                    <a:pt x="2453" y="4418"/>
                    <a:pt x="2548" y="4561"/>
                    <a:pt x="2548" y="4716"/>
                  </a:cubicBezTo>
                  <a:lnTo>
                    <a:pt x="2548" y="5811"/>
                  </a:lnTo>
                  <a:cubicBezTo>
                    <a:pt x="2548" y="5894"/>
                    <a:pt x="2620" y="5966"/>
                    <a:pt x="2715" y="5966"/>
                  </a:cubicBezTo>
                  <a:cubicBezTo>
                    <a:pt x="2799" y="5966"/>
                    <a:pt x="2870" y="5894"/>
                    <a:pt x="2870" y="5811"/>
                  </a:cubicBezTo>
                  <a:lnTo>
                    <a:pt x="2870" y="4716"/>
                  </a:lnTo>
                  <a:cubicBezTo>
                    <a:pt x="2870" y="4418"/>
                    <a:pt x="2691" y="4168"/>
                    <a:pt x="2429" y="4049"/>
                  </a:cubicBezTo>
                  <a:lnTo>
                    <a:pt x="1965" y="3870"/>
                  </a:lnTo>
                  <a:lnTo>
                    <a:pt x="1965" y="3704"/>
                  </a:lnTo>
                  <a:cubicBezTo>
                    <a:pt x="2191" y="3537"/>
                    <a:pt x="2334" y="3275"/>
                    <a:pt x="2334" y="2989"/>
                  </a:cubicBezTo>
                  <a:lnTo>
                    <a:pt x="2334" y="2537"/>
                  </a:lnTo>
                  <a:lnTo>
                    <a:pt x="2334" y="2501"/>
                  </a:lnTo>
                  <a:lnTo>
                    <a:pt x="2751" y="2334"/>
                  </a:lnTo>
                  <a:lnTo>
                    <a:pt x="3430" y="2334"/>
                  </a:lnTo>
                  <a:lnTo>
                    <a:pt x="3846" y="2501"/>
                  </a:lnTo>
                  <a:lnTo>
                    <a:pt x="3846" y="2537"/>
                  </a:lnTo>
                  <a:lnTo>
                    <a:pt x="3846" y="2989"/>
                  </a:lnTo>
                  <a:cubicBezTo>
                    <a:pt x="3846" y="3275"/>
                    <a:pt x="3977" y="3549"/>
                    <a:pt x="4215" y="3704"/>
                  </a:cubicBezTo>
                  <a:lnTo>
                    <a:pt x="4215" y="3870"/>
                  </a:lnTo>
                  <a:lnTo>
                    <a:pt x="3751" y="4049"/>
                  </a:lnTo>
                  <a:cubicBezTo>
                    <a:pt x="3489" y="4156"/>
                    <a:pt x="3310" y="4418"/>
                    <a:pt x="3310" y="4716"/>
                  </a:cubicBezTo>
                  <a:lnTo>
                    <a:pt x="3310" y="5811"/>
                  </a:lnTo>
                  <a:cubicBezTo>
                    <a:pt x="3310" y="5894"/>
                    <a:pt x="3382" y="5966"/>
                    <a:pt x="3465" y="5966"/>
                  </a:cubicBezTo>
                  <a:cubicBezTo>
                    <a:pt x="3561" y="5966"/>
                    <a:pt x="3632" y="5894"/>
                    <a:pt x="3632" y="5811"/>
                  </a:cubicBezTo>
                  <a:lnTo>
                    <a:pt x="3632" y="4716"/>
                  </a:lnTo>
                  <a:cubicBezTo>
                    <a:pt x="3632" y="4573"/>
                    <a:pt x="3727" y="4418"/>
                    <a:pt x="3870" y="4358"/>
                  </a:cubicBezTo>
                  <a:lnTo>
                    <a:pt x="4406" y="4156"/>
                  </a:lnTo>
                  <a:lnTo>
                    <a:pt x="5073" y="4156"/>
                  </a:lnTo>
                  <a:lnTo>
                    <a:pt x="5608" y="4358"/>
                  </a:lnTo>
                  <a:cubicBezTo>
                    <a:pt x="5763" y="4418"/>
                    <a:pt x="5847" y="4561"/>
                    <a:pt x="5847" y="4716"/>
                  </a:cubicBezTo>
                  <a:lnTo>
                    <a:pt x="5847" y="5811"/>
                  </a:lnTo>
                  <a:cubicBezTo>
                    <a:pt x="5847" y="5894"/>
                    <a:pt x="5930" y="5966"/>
                    <a:pt x="6013" y="5966"/>
                  </a:cubicBezTo>
                  <a:cubicBezTo>
                    <a:pt x="6108" y="5966"/>
                    <a:pt x="6180" y="5894"/>
                    <a:pt x="6180" y="5811"/>
                  </a:cubicBezTo>
                  <a:lnTo>
                    <a:pt x="6180" y="4716"/>
                  </a:lnTo>
                  <a:cubicBezTo>
                    <a:pt x="6180" y="4418"/>
                    <a:pt x="6001" y="4168"/>
                    <a:pt x="5727" y="4049"/>
                  </a:cubicBezTo>
                  <a:lnTo>
                    <a:pt x="5275" y="3870"/>
                  </a:lnTo>
                  <a:lnTo>
                    <a:pt x="5275" y="3704"/>
                  </a:lnTo>
                  <a:cubicBezTo>
                    <a:pt x="5489" y="3537"/>
                    <a:pt x="5644" y="3275"/>
                    <a:pt x="5644" y="2989"/>
                  </a:cubicBezTo>
                  <a:lnTo>
                    <a:pt x="5644" y="2537"/>
                  </a:lnTo>
                  <a:lnTo>
                    <a:pt x="5644" y="2501"/>
                  </a:lnTo>
                  <a:lnTo>
                    <a:pt x="6061" y="2334"/>
                  </a:lnTo>
                  <a:lnTo>
                    <a:pt x="6728" y="2334"/>
                  </a:lnTo>
                  <a:lnTo>
                    <a:pt x="7144" y="2501"/>
                  </a:lnTo>
                  <a:lnTo>
                    <a:pt x="7144" y="2537"/>
                  </a:lnTo>
                  <a:lnTo>
                    <a:pt x="7144" y="2989"/>
                  </a:lnTo>
                  <a:cubicBezTo>
                    <a:pt x="7144" y="3275"/>
                    <a:pt x="7275" y="3549"/>
                    <a:pt x="7513" y="3704"/>
                  </a:cubicBezTo>
                  <a:lnTo>
                    <a:pt x="7513" y="3870"/>
                  </a:lnTo>
                  <a:lnTo>
                    <a:pt x="7061" y="4049"/>
                  </a:lnTo>
                  <a:cubicBezTo>
                    <a:pt x="6787" y="4156"/>
                    <a:pt x="6609" y="4418"/>
                    <a:pt x="6609" y="4716"/>
                  </a:cubicBezTo>
                  <a:lnTo>
                    <a:pt x="6609" y="5811"/>
                  </a:lnTo>
                  <a:cubicBezTo>
                    <a:pt x="6609" y="5894"/>
                    <a:pt x="6680" y="5966"/>
                    <a:pt x="6775" y="5966"/>
                  </a:cubicBezTo>
                  <a:cubicBezTo>
                    <a:pt x="6859" y="5966"/>
                    <a:pt x="6942" y="5894"/>
                    <a:pt x="6942" y="5811"/>
                  </a:cubicBezTo>
                  <a:lnTo>
                    <a:pt x="6942" y="4716"/>
                  </a:lnTo>
                  <a:cubicBezTo>
                    <a:pt x="6942" y="4573"/>
                    <a:pt x="7025" y="4418"/>
                    <a:pt x="7180" y="4358"/>
                  </a:cubicBezTo>
                  <a:lnTo>
                    <a:pt x="7716" y="4156"/>
                  </a:lnTo>
                  <a:lnTo>
                    <a:pt x="8383" y="4156"/>
                  </a:lnTo>
                  <a:lnTo>
                    <a:pt x="8918" y="4358"/>
                  </a:lnTo>
                  <a:cubicBezTo>
                    <a:pt x="9061" y="4418"/>
                    <a:pt x="9156" y="4561"/>
                    <a:pt x="9156" y="4716"/>
                  </a:cubicBezTo>
                  <a:lnTo>
                    <a:pt x="9156" y="5811"/>
                  </a:lnTo>
                  <a:cubicBezTo>
                    <a:pt x="9156" y="5894"/>
                    <a:pt x="9228" y="5966"/>
                    <a:pt x="9323" y="5966"/>
                  </a:cubicBezTo>
                  <a:cubicBezTo>
                    <a:pt x="9406" y="5966"/>
                    <a:pt x="9478" y="5894"/>
                    <a:pt x="9478" y="5811"/>
                  </a:cubicBezTo>
                  <a:lnTo>
                    <a:pt x="9478" y="4716"/>
                  </a:lnTo>
                  <a:cubicBezTo>
                    <a:pt x="9418" y="4418"/>
                    <a:pt x="9252" y="4156"/>
                    <a:pt x="8978" y="4049"/>
                  </a:cubicBezTo>
                  <a:lnTo>
                    <a:pt x="8514" y="3870"/>
                  </a:lnTo>
                  <a:lnTo>
                    <a:pt x="8514" y="3704"/>
                  </a:lnTo>
                  <a:cubicBezTo>
                    <a:pt x="8740" y="3537"/>
                    <a:pt x="8895" y="3275"/>
                    <a:pt x="8895" y="2989"/>
                  </a:cubicBezTo>
                  <a:lnTo>
                    <a:pt x="8895" y="2537"/>
                  </a:lnTo>
                  <a:cubicBezTo>
                    <a:pt x="8895" y="2334"/>
                    <a:pt x="8811" y="2156"/>
                    <a:pt x="8680" y="2025"/>
                  </a:cubicBezTo>
                  <a:cubicBezTo>
                    <a:pt x="8549" y="1894"/>
                    <a:pt x="8371" y="1822"/>
                    <a:pt x="8168" y="1822"/>
                  </a:cubicBezTo>
                  <a:lnTo>
                    <a:pt x="7799" y="1822"/>
                  </a:lnTo>
                  <a:cubicBezTo>
                    <a:pt x="7537" y="1822"/>
                    <a:pt x="7311" y="1965"/>
                    <a:pt x="7192" y="2180"/>
                  </a:cubicBezTo>
                  <a:lnTo>
                    <a:pt x="6882" y="2061"/>
                  </a:lnTo>
                  <a:lnTo>
                    <a:pt x="6882" y="1894"/>
                  </a:lnTo>
                  <a:cubicBezTo>
                    <a:pt x="7109" y="1727"/>
                    <a:pt x="7251" y="1465"/>
                    <a:pt x="7251" y="1180"/>
                  </a:cubicBezTo>
                  <a:lnTo>
                    <a:pt x="7251" y="715"/>
                  </a:lnTo>
                  <a:cubicBezTo>
                    <a:pt x="7251" y="525"/>
                    <a:pt x="7180" y="346"/>
                    <a:pt x="7037" y="215"/>
                  </a:cubicBezTo>
                  <a:cubicBezTo>
                    <a:pt x="6906" y="72"/>
                    <a:pt x="6728" y="1"/>
                    <a:pt x="6537" y="1"/>
                  </a:cubicBezTo>
                  <a:lnTo>
                    <a:pt x="6168" y="1"/>
                  </a:lnTo>
                  <a:cubicBezTo>
                    <a:pt x="5763" y="1"/>
                    <a:pt x="5454" y="334"/>
                    <a:pt x="5454" y="715"/>
                  </a:cubicBezTo>
                  <a:lnTo>
                    <a:pt x="5454" y="1180"/>
                  </a:lnTo>
                  <a:cubicBezTo>
                    <a:pt x="5454" y="1465"/>
                    <a:pt x="5585" y="1727"/>
                    <a:pt x="5823" y="1894"/>
                  </a:cubicBezTo>
                  <a:lnTo>
                    <a:pt x="5823" y="2061"/>
                  </a:lnTo>
                  <a:lnTo>
                    <a:pt x="5525" y="2180"/>
                  </a:lnTo>
                  <a:cubicBezTo>
                    <a:pt x="5489" y="2120"/>
                    <a:pt x="5454" y="2072"/>
                    <a:pt x="5406" y="2025"/>
                  </a:cubicBezTo>
                  <a:cubicBezTo>
                    <a:pt x="5275" y="1894"/>
                    <a:pt x="5096" y="1822"/>
                    <a:pt x="4894" y="1822"/>
                  </a:cubicBezTo>
                  <a:lnTo>
                    <a:pt x="4525" y="1822"/>
                  </a:lnTo>
                  <a:cubicBezTo>
                    <a:pt x="4263" y="1822"/>
                    <a:pt x="4037" y="1965"/>
                    <a:pt x="3918" y="2180"/>
                  </a:cubicBezTo>
                  <a:lnTo>
                    <a:pt x="3608" y="2061"/>
                  </a:lnTo>
                  <a:lnTo>
                    <a:pt x="3608" y="1894"/>
                  </a:lnTo>
                  <a:cubicBezTo>
                    <a:pt x="3834" y="1727"/>
                    <a:pt x="3977" y="1465"/>
                    <a:pt x="3977" y="1180"/>
                  </a:cubicBezTo>
                  <a:lnTo>
                    <a:pt x="3977" y="715"/>
                  </a:lnTo>
                  <a:cubicBezTo>
                    <a:pt x="3977" y="525"/>
                    <a:pt x="3906" y="346"/>
                    <a:pt x="3763" y="215"/>
                  </a:cubicBezTo>
                  <a:cubicBezTo>
                    <a:pt x="3632" y="72"/>
                    <a:pt x="3453" y="1"/>
                    <a:pt x="3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5" name="Google Shape;10065;p78"/>
            <p:cNvSpPr/>
            <p:nvPr/>
          </p:nvSpPr>
          <p:spPr>
            <a:xfrm>
              <a:off x="5868111" y="2906521"/>
              <a:ext cx="127724" cy="172823"/>
            </a:xfrm>
            <a:custGeom>
              <a:avLst/>
              <a:gdLst/>
              <a:ahLst/>
              <a:cxnLst/>
              <a:rect l="l" t="t" r="r" b="b"/>
              <a:pathLst>
                <a:path w="4013" h="5430" extrusionOk="0">
                  <a:moveTo>
                    <a:pt x="2191" y="334"/>
                  </a:moveTo>
                  <a:cubicBezTo>
                    <a:pt x="2406" y="334"/>
                    <a:pt x="2560" y="501"/>
                    <a:pt x="2560" y="703"/>
                  </a:cubicBezTo>
                  <a:lnTo>
                    <a:pt x="2560" y="1084"/>
                  </a:lnTo>
                  <a:cubicBezTo>
                    <a:pt x="2560" y="1394"/>
                    <a:pt x="2310" y="1644"/>
                    <a:pt x="2001" y="1644"/>
                  </a:cubicBezTo>
                  <a:cubicBezTo>
                    <a:pt x="1691" y="1644"/>
                    <a:pt x="1453" y="1394"/>
                    <a:pt x="1453" y="1084"/>
                  </a:cubicBezTo>
                  <a:lnTo>
                    <a:pt x="1453" y="703"/>
                  </a:lnTo>
                  <a:cubicBezTo>
                    <a:pt x="1453" y="501"/>
                    <a:pt x="1608" y="334"/>
                    <a:pt x="1822" y="334"/>
                  </a:cubicBezTo>
                  <a:close/>
                  <a:moveTo>
                    <a:pt x="2191" y="1953"/>
                  </a:moveTo>
                  <a:lnTo>
                    <a:pt x="2191" y="2060"/>
                  </a:lnTo>
                  <a:cubicBezTo>
                    <a:pt x="2203" y="2120"/>
                    <a:pt x="2227" y="2179"/>
                    <a:pt x="2251" y="2239"/>
                  </a:cubicBezTo>
                  <a:lnTo>
                    <a:pt x="2013" y="2477"/>
                  </a:lnTo>
                  <a:lnTo>
                    <a:pt x="2001" y="2477"/>
                  </a:lnTo>
                  <a:lnTo>
                    <a:pt x="1763" y="2239"/>
                  </a:lnTo>
                  <a:cubicBezTo>
                    <a:pt x="1786" y="2179"/>
                    <a:pt x="1810" y="2120"/>
                    <a:pt x="1810" y="2060"/>
                  </a:cubicBezTo>
                  <a:lnTo>
                    <a:pt x="1810" y="1953"/>
                  </a:lnTo>
                  <a:cubicBezTo>
                    <a:pt x="1870" y="1965"/>
                    <a:pt x="1941" y="1965"/>
                    <a:pt x="2001" y="1965"/>
                  </a:cubicBezTo>
                  <a:cubicBezTo>
                    <a:pt x="2060" y="1965"/>
                    <a:pt x="2132" y="1953"/>
                    <a:pt x="2191" y="1953"/>
                  </a:cubicBezTo>
                  <a:close/>
                  <a:moveTo>
                    <a:pt x="2525" y="2429"/>
                  </a:moveTo>
                  <a:lnTo>
                    <a:pt x="2822" y="2584"/>
                  </a:lnTo>
                  <a:cubicBezTo>
                    <a:pt x="2882" y="2608"/>
                    <a:pt x="2917" y="2680"/>
                    <a:pt x="2917" y="2763"/>
                  </a:cubicBezTo>
                  <a:lnTo>
                    <a:pt x="2917" y="3084"/>
                  </a:lnTo>
                  <a:lnTo>
                    <a:pt x="1072" y="3084"/>
                  </a:lnTo>
                  <a:lnTo>
                    <a:pt x="1072" y="2763"/>
                  </a:lnTo>
                  <a:cubicBezTo>
                    <a:pt x="1072" y="2680"/>
                    <a:pt x="1120" y="2632"/>
                    <a:pt x="1179" y="2584"/>
                  </a:cubicBezTo>
                  <a:lnTo>
                    <a:pt x="1477" y="2429"/>
                  </a:lnTo>
                  <a:lnTo>
                    <a:pt x="1751" y="2703"/>
                  </a:lnTo>
                  <a:cubicBezTo>
                    <a:pt x="1822" y="2775"/>
                    <a:pt x="1905" y="2799"/>
                    <a:pt x="2001" y="2799"/>
                  </a:cubicBezTo>
                  <a:cubicBezTo>
                    <a:pt x="2084" y="2799"/>
                    <a:pt x="2179" y="2775"/>
                    <a:pt x="2251" y="2703"/>
                  </a:cubicBezTo>
                  <a:lnTo>
                    <a:pt x="2525" y="2429"/>
                  </a:lnTo>
                  <a:close/>
                  <a:moveTo>
                    <a:pt x="3560" y="3442"/>
                  </a:moveTo>
                  <a:lnTo>
                    <a:pt x="3370" y="3834"/>
                  </a:lnTo>
                  <a:lnTo>
                    <a:pt x="655" y="3834"/>
                  </a:lnTo>
                  <a:lnTo>
                    <a:pt x="465" y="3442"/>
                  </a:lnTo>
                  <a:close/>
                  <a:moveTo>
                    <a:pt x="1822" y="1"/>
                  </a:moveTo>
                  <a:cubicBezTo>
                    <a:pt x="1417" y="1"/>
                    <a:pt x="1108" y="334"/>
                    <a:pt x="1108" y="715"/>
                  </a:cubicBezTo>
                  <a:lnTo>
                    <a:pt x="1108" y="1096"/>
                  </a:lnTo>
                  <a:cubicBezTo>
                    <a:pt x="1108" y="1394"/>
                    <a:pt x="1251" y="1656"/>
                    <a:pt x="1477" y="1822"/>
                  </a:cubicBezTo>
                  <a:lnTo>
                    <a:pt x="1477" y="2072"/>
                  </a:lnTo>
                  <a:lnTo>
                    <a:pt x="1477" y="2084"/>
                  </a:lnTo>
                  <a:lnTo>
                    <a:pt x="1048" y="2299"/>
                  </a:lnTo>
                  <a:cubicBezTo>
                    <a:pt x="870" y="2382"/>
                    <a:pt x="751" y="2584"/>
                    <a:pt x="751" y="2775"/>
                  </a:cubicBezTo>
                  <a:lnTo>
                    <a:pt x="751" y="3108"/>
                  </a:lnTo>
                  <a:lnTo>
                    <a:pt x="179" y="3108"/>
                  </a:lnTo>
                  <a:cubicBezTo>
                    <a:pt x="120" y="3108"/>
                    <a:pt x="60" y="3132"/>
                    <a:pt x="36" y="3180"/>
                  </a:cubicBezTo>
                  <a:cubicBezTo>
                    <a:pt x="0" y="3227"/>
                    <a:pt x="0" y="3299"/>
                    <a:pt x="24" y="3346"/>
                  </a:cubicBezTo>
                  <a:lnTo>
                    <a:pt x="393" y="4073"/>
                  </a:lnTo>
                  <a:cubicBezTo>
                    <a:pt x="417" y="4132"/>
                    <a:pt x="477" y="4156"/>
                    <a:pt x="536" y="4156"/>
                  </a:cubicBezTo>
                  <a:lnTo>
                    <a:pt x="739" y="4156"/>
                  </a:lnTo>
                  <a:lnTo>
                    <a:pt x="739" y="5263"/>
                  </a:lnTo>
                  <a:cubicBezTo>
                    <a:pt x="739" y="5347"/>
                    <a:pt x="810" y="5430"/>
                    <a:pt x="893" y="5430"/>
                  </a:cubicBezTo>
                  <a:cubicBezTo>
                    <a:pt x="989" y="5430"/>
                    <a:pt x="1060" y="5347"/>
                    <a:pt x="1060" y="5263"/>
                  </a:cubicBezTo>
                  <a:lnTo>
                    <a:pt x="1060" y="4156"/>
                  </a:lnTo>
                  <a:lnTo>
                    <a:pt x="2906" y="4156"/>
                  </a:lnTo>
                  <a:lnTo>
                    <a:pt x="2906" y="5263"/>
                  </a:lnTo>
                  <a:cubicBezTo>
                    <a:pt x="2906" y="5347"/>
                    <a:pt x="2977" y="5430"/>
                    <a:pt x="3072" y="5430"/>
                  </a:cubicBezTo>
                  <a:cubicBezTo>
                    <a:pt x="3156" y="5430"/>
                    <a:pt x="3227" y="5347"/>
                    <a:pt x="3227" y="5263"/>
                  </a:cubicBezTo>
                  <a:lnTo>
                    <a:pt x="3227" y="4156"/>
                  </a:lnTo>
                  <a:lnTo>
                    <a:pt x="3429" y="4156"/>
                  </a:lnTo>
                  <a:cubicBezTo>
                    <a:pt x="3489" y="4156"/>
                    <a:pt x="3549" y="4132"/>
                    <a:pt x="3572" y="4073"/>
                  </a:cubicBezTo>
                  <a:lnTo>
                    <a:pt x="3941" y="3346"/>
                  </a:lnTo>
                  <a:cubicBezTo>
                    <a:pt x="4013" y="3299"/>
                    <a:pt x="4013" y="3227"/>
                    <a:pt x="3977" y="3180"/>
                  </a:cubicBezTo>
                  <a:cubicBezTo>
                    <a:pt x="3953" y="3132"/>
                    <a:pt x="3894" y="3108"/>
                    <a:pt x="3834" y="3108"/>
                  </a:cubicBezTo>
                  <a:lnTo>
                    <a:pt x="3263" y="3108"/>
                  </a:lnTo>
                  <a:lnTo>
                    <a:pt x="3263" y="2775"/>
                  </a:lnTo>
                  <a:cubicBezTo>
                    <a:pt x="3263" y="2572"/>
                    <a:pt x="3144" y="2382"/>
                    <a:pt x="2965" y="2299"/>
                  </a:cubicBezTo>
                  <a:lnTo>
                    <a:pt x="2536" y="2084"/>
                  </a:lnTo>
                  <a:lnTo>
                    <a:pt x="2536" y="2072"/>
                  </a:lnTo>
                  <a:lnTo>
                    <a:pt x="2536" y="1822"/>
                  </a:lnTo>
                  <a:cubicBezTo>
                    <a:pt x="2763" y="1656"/>
                    <a:pt x="2906" y="1394"/>
                    <a:pt x="2906" y="1096"/>
                  </a:cubicBezTo>
                  <a:lnTo>
                    <a:pt x="2906" y="715"/>
                  </a:lnTo>
                  <a:cubicBezTo>
                    <a:pt x="2906" y="322"/>
                    <a:pt x="2572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6" name="Google Shape;10066;p78"/>
            <p:cNvSpPr/>
            <p:nvPr/>
          </p:nvSpPr>
          <p:spPr>
            <a:xfrm>
              <a:off x="5915088" y="3051655"/>
              <a:ext cx="34151" cy="10662"/>
            </a:xfrm>
            <a:custGeom>
              <a:avLst/>
              <a:gdLst/>
              <a:ahLst/>
              <a:cxnLst/>
              <a:rect l="l" t="t" r="r" b="b"/>
              <a:pathLst>
                <a:path w="1073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894" y="334"/>
                  </a:lnTo>
                  <a:cubicBezTo>
                    <a:pt x="989" y="334"/>
                    <a:pt x="1060" y="251"/>
                    <a:pt x="1060" y="167"/>
                  </a:cubicBezTo>
                  <a:cubicBezTo>
                    <a:pt x="1072" y="72"/>
                    <a:pt x="989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67" name="Google Shape;10067;p78"/>
          <p:cNvGrpSpPr/>
          <p:nvPr/>
        </p:nvGrpSpPr>
        <p:grpSpPr>
          <a:xfrm>
            <a:off x="4718804" y="3004399"/>
            <a:ext cx="473465" cy="473975"/>
            <a:chOff x="3539102" y="2427549"/>
            <a:chExt cx="355099" cy="355481"/>
          </a:xfrm>
          <a:solidFill>
            <a:schemeClr val="tx1"/>
          </a:solidFill>
        </p:grpSpPr>
        <p:sp>
          <p:nvSpPr>
            <p:cNvPr id="10068" name="Google Shape;10068;p78"/>
            <p:cNvSpPr/>
            <p:nvPr/>
          </p:nvSpPr>
          <p:spPr>
            <a:xfrm>
              <a:off x="3539102" y="2561320"/>
              <a:ext cx="355099" cy="221710"/>
            </a:xfrm>
            <a:custGeom>
              <a:avLst/>
              <a:gdLst/>
              <a:ahLst/>
              <a:cxnLst/>
              <a:rect l="l" t="t" r="r" b="b"/>
              <a:pathLst>
                <a:path w="11157" h="6966" extrusionOk="0">
                  <a:moveTo>
                    <a:pt x="2953" y="3131"/>
                  </a:moveTo>
                  <a:lnTo>
                    <a:pt x="2953" y="6644"/>
                  </a:lnTo>
                  <a:lnTo>
                    <a:pt x="1537" y="6644"/>
                  </a:lnTo>
                  <a:lnTo>
                    <a:pt x="1537" y="3131"/>
                  </a:lnTo>
                  <a:close/>
                  <a:moveTo>
                    <a:pt x="6263" y="2250"/>
                  </a:moveTo>
                  <a:lnTo>
                    <a:pt x="6263" y="6644"/>
                  </a:lnTo>
                  <a:lnTo>
                    <a:pt x="4858" y="6644"/>
                  </a:lnTo>
                  <a:lnTo>
                    <a:pt x="4858" y="2250"/>
                  </a:lnTo>
                  <a:close/>
                  <a:moveTo>
                    <a:pt x="9585" y="333"/>
                  </a:moveTo>
                  <a:lnTo>
                    <a:pt x="9585" y="6644"/>
                  </a:lnTo>
                  <a:lnTo>
                    <a:pt x="8168" y="6644"/>
                  </a:lnTo>
                  <a:lnTo>
                    <a:pt x="8168" y="333"/>
                  </a:lnTo>
                  <a:close/>
                  <a:moveTo>
                    <a:pt x="8025" y="0"/>
                  </a:moveTo>
                  <a:cubicBezTo>
                    <a:pt x="7930" y="0"/>
                    <a:pt x="7859" y="83"/>
                    <a:pt x="7859" y="167"/>
                  </a:cubicBezTo>
                  <a:lnTo>
                    <a:pt x="7859" y="6644"/>
                  </a:lnTo>
                  <a:lnTo>
                    <a:pt x="6609" y="6644"/>
                  </a:lnTo>
                  <a:lnTo>
                    <a:pt x="6609" y="2084"/>
                  </a:lnTo>
                  <a:cubicBezTo>
                    <a:pt x="6609" y="2000"/>
                    <a:pt x="6537" y="1917"/>
                    <a:pt x="6442" y="1917"/>
                  </a:cubicBezTo>
                  <a:lnTo>
                    <a:pt x="4704" y="1917"/>
                  </a:lnTo>
                  <a:cubicBezTo>
                    <a:pt x="4608" y="1917"/>
                    <a:pt x="4537" y="2000"/>
                    <a:pt x="4537" y="2084"/>
                  </a:cubicBezTo>
                  <a:lnTo>
                    <a:pt x="4537" y="6644"/>
                  </a:lnTo>
                  <a:lnTo>
                    <a:pt x="3287" y="6644"/>
                  </a:lnTo>
                  <a:lnTo>
                    <a:pt x="3287" y="2965"/>
                  </a:lnTo>
                  <a:cubicBezTo>
                    <a:pt x="3287" y="2881"/>
                    <a:pt x="3215" y="2798"/>
                    <a:pt x="3120" y="2798"/>
                  </a:cubicBezTo>
                  <a:lnTo>
                    <a:pt x="1382" y="2798"/>
                  </a:lnTo>
                  <a:cubicBezTo>
                    <a:pt x="1298" y="2798"/>
                    <a:pt x="1215" y="2881"/>
                    <a:pt x="1215" y="2965"/>
                  </a:cubicBezTo>
                  <a:lnTo>
                    <a:pt x="1215" y="6644"/>
                  </a:lnTo>
                  <a:lnTo>
                    <a:pt x="167" y="6644"/>
                  </a:lnTo>
                  <a:cubicBezTo>
                    <a:pt x="72" y="6644"/>
                    <a:pt x="1" y="6715"/>
                    <a:pt x="1" y="6810"/>
                  </a:cubicBezTo>
                  <a:cubicBezTo>
                    <a:pt x="1" y="6894"/>
                    <a:pt x="72" y="6965"/>
                    <a:pt x="167" y="6965"/>
                  </a:cubicBezTo>
                  <a:lnTo>
                    <a:pt x="11002" y="6965"/>
                  </a:lnTo>
                  <a:cubicBezTo>
                    <a:pt x="11085" y="6965"/>
                    <a:pt x="11157" y="6894"/>
                    <a:pt x="11157" y="6810"/>
                  </a:cubicBezTo>
                  <a:cubicBezTo>
                    <a:pt x="11145" y="6715"/>
                    <a:pt x="11073" y="6644"/>
                    <a:pt x="10990" y="6644"/>
                  </a:cubicBezTo>
                  <a:lnTo>
                    <a:pt x="9930" y="6644"/>
                  </a:lnTo>
                  <a:lnTo>
                    <a:pt x="9930" y="167"/>
                  </a:lnTo>
                  <a:cubicBezTo>
                    <a:pt x="9930" y="83"/>
                    <a:pt x="9859" y="0"/>
                    <a:pt x="9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69" name="Google Shape;10069;p78"/>
            <p:cNvSpPr/>
            <p:nvPr/>
          </p:nvSpPr>
          <p:spPr>
            <a:xfrm>
              <a:off x="3544417" y="2427549"/>
              <a:ext cx="339568" cy="205415"/>
            </a:xfrm>
            <a:custGeom>
              <a:avLst/>
              <a:gdLst/>
              <a:ahLst/>
              <a:cxnLst/>
              <a:rect l="l" t="t" r="r" b="b"/>
              <a:pathLst>
                <a:path w="10669" h="6454" extrusionOk="0">
                  <a:moveTo>
                    <a:pt x="10157" y="0"/>
                  </a:moveTo>
                  <a:cubicBezTo>
                    <a:pt x="10125" y="0"/>
                    <a:pt x="10093" y="4"/>
                    <a:pt x="10061" y="12"/>
                  </a:cubicBezTo>
                  <a:lnTo>
                    <a:pt x="8656" y="191"/>
                  </a:lnTo>
                  <a:cubicBezTo>
                    <a:pt x="8382" y="214"/>
                    <a:pt x="8180" y="488"/>
                    <a:pt x="8216" y="762"/>
                  </a:cubicBezTo>
                  <a:cubicBezTo>
                    <a:pt x="8238" y="1032"/>
                    <a:pt x="8483" y="1217"/>
                    <a:pt x="8751" y="1217"/>
                  </a:cubicBezTo>
                  <a:cubicBezTo>
                    <a:pt x="8767" y="1217"/>
                    <a:pt x="8783" y="1216"/>
                    <a:pt x="8799" y="1215"/>
                  </a:cubicBezTo>
                  <a:lnTo>
                    <a:pt x="8906" y="1203"/>
                  </a:lnTo>
                  <a:lnTo>
                    <a:pt x="8906" y="1203"/>
                  </a:lnTo>
                  <a:cubicBezTo>
                    <a:pt x="7204" y="3191"/>
                    <a:pt x="5156" y="4215"/>
                    <a:pt x="3715" y="4727"/>
                  </a:cubicBezTo>
                  <a:cubicBezTo>
                    <a:pt x="1917" y="5370"/>
                    <a:pt x="524" y="5429"/>
                    <a:pt x="500" y="5429"/>
                  </a:cubicBezTo>
                  <a:cubicBezTo>
                    <a:pt x="227" y="5441"/>
                    <a:pt x="0" y="5679"/>
                    <a:pt x="12" y="5965"/>
                  </a:cubicBezTo>
                  <a:cubicBezTo>
                    <a:pt x="24" y="6239"/>
                    <a:pt x="250" y="6453"/>
                    <a:pt x="524" y="6453"/>
                  </a:cubicBezTo>
                  <a:lnTo>
                    <a:pt x="536" y="6453"/>
                  </a:lnTo>
                  <a:cubicBezTo>
                    <a:pt x="596" y="6453"/>
                    <a:pt x="2084" y="6394"/>
                    <a:pt x="4037" y="5703"/>
                  </a:cubicBezTo>
                  <a:cubicBezTo>
                    <a:pt x="5132" y="5322"/>
                    <a:pt x="6156" y="4798"/>
                    <a:pt x="7096" y="4167"/>
                  </a:cubicBezTo>
                  <a:cubicBezTo>
                    <a:pt x="7168" y="4120"/>
                    <a:pt x="7192" y="4013"/>
                    <a:pt x="7144" y="3941"/>
                  </a:cubicBezTo>
                  <a:cubicBezTo>
                    <a:pt x="7113" y="3895"/>
                    <a:pt x="7058" y="3869"/>
                    <a:pt x="7003" y="3869"/>
                  </a:cubicBezTo>
                  <a:cubicBezTo>
                    <a:pt x="6973" y="3869"/>
                    <a:pt x="6943" y="3877"/>
                    <a:pt x="6918" y="3893"/>
                  </a:cubicBezTo>
                  <a:cubicBezTo>
                    <a:pt x="5989" y="4513"/>
                    <a:pt x="5001" y="5025"/>
                    <a:pt x="3929" y="5394"/>
                  </a:cubicBezTo>
                  <a:cubicBezTo>
                    <a:pt x="2024" y="6084"/>
                    <a:pt x="596" y="6120"/>
                    <a:pt x="536" y="6120"/>
                  </a:cubicBezTo>
                  <a:cubicBezTo>
                    <a:pt x="429" y="6120"/>
                    <a:pt x="358" y="6049"/>
                    <a:pt x="358" y="5953"/>
                  </a:cubicBezTo>
                  <a:cubicBezTo>
                    <a:pt x="358" y="5846"/>
                    <a:pt x="429" y="5751"/>
                    <a:pt x="536" y="5751"/>
                  </a:cubicBezTo>
                  <a:cubicBezTo>
                    <a:pt x="548" y="5751"/>
                    <a:pt x="1989" y="5691"/>
                    <a:pt x="3834" y="5036"/>
                  </a:cubicBezTo>
                  <a:cubicBezTo>
                    <a:pt x="5406" y="4489"/>
                    <a:pt x="7632" y="3346"/>
                    <a:pt x="9454" y="1084"/>
                  </a:cubicBezTo>
                  <a:cubicBezTo>
                    <a:pt x="9534" y="969"/>
                    <a:pt x="9459" y="809"/>
                    <a:pt x="9315" y="809"/>
                  </a:cubicBezTo>
                  <a:cubicBezTo>
                    <a:pt x="9310" y="809"/>
                    <a:pt x="9304" y="809"/>
                    <a:pt x="9299" y="810"/>
                  </a:cubicBezTo>
                  <a:lnTo>
                    <a:pt x="8775" y="869"/>
                  </a:lnTo>
                  <a:cubicBezTo>
                    <a:pt x="8768" y="870"/>
                    <a:pt x="8761" y="871"/>
                    <a:pt x="8754" y="871"/>
                  </a:cubicBezTo>
                  <a:cubicBezTo>
                    <a:pt x="8676" y="871"/>
                    <a:pt x="8595" y="815"/>
                    <a:pt x="8573" y="738"/>
                  </a:cubicBezTo>
                  <a:cubicBezTo>
                    <a:pt x="8537" y="631"/>
                    <a:pt x="8620" y="512"/>
                    <a:pt x="8740" y="500"/>
                  </a:cubicBezTo>
                  <a:lnTo>
                    <a:pt x="10133" y="322"/>
                  </a:lnTo>
                  <a:cubicBezTo>
                    <a:pt x="10139" y="321"/>
                    <a:pt x="10146" y="320"/>
                    <a:pt x="10153" y="320"/>
                  </a:cubicBezTo>
                  <a:cubicBezTo>
                    <a:pt x="10253" y="320"/>
                    <a:pt x="10347" y="400"/>
                    <a:pt x="10347" y="500"/>
                  </a:cubicBezTo>
                  <a:lnTo>
                    <a:pt x="10347" y="1893"/>
                  </a:lnTo>
                  <a:cubicBezTo>
                    <a:pt x="10347" y="2000"/>
                    <a:pt x="10252" y="2072"/>
                    <a:pt x="10168" y="2072"/>
                  </a:cubicBezTo>
                  <a:cubicBezTo>
                    <a:pt x="10073" y="2072"/>
                    <a:pt x="9990" y="1988"/>
                    <a:pt x="9990" y="1893"/>
                  </a:cubicBezTo>
                  <a:lnTo>
                    <a:pt x="9990" y="1477"/>
                  </a:lnTo>
                  <a:cubicBezTo>
                    <a:pt x="9990" y="1417"/>
                    <a:pt x="9942" y="1346"/>
                    <a:pt x="9883" y="1334"/>
                  </a:cubicBezTo>
                  <a:cubicBezTo>
                    <a:pt x="9866" y="1324"/>
                    <a:pt x="9848" y="1319"/>
                    <a:pt x="9830" y="1319"/>
                  </a:cubicBezTo>
                  <a:cubicBezTo>
                    <a:pt x="9784" y="1319"/>
                    <a:pt x="9738" y="1347"/>
                    <a:pt x="9704" y="1381"/>
                  </a:cubicBezTo>
                  <a:cubicBezTo>
                    <a:pt x="9085" y="2119"/>
                    <a:pt x="8394" y="2810"/>
                    <a:pt x="7632" y="3382"/>
                  </a:cubicBezTo>
                  <a:cubicBezTo>
                    <a:pt x="7561" y="3441"/>
                    <a:pt x="7537" y="3548"/>
                    <a:pt x="7597" y="3608"/>
                  </a:cubicBezTo>
                  <a:cubicBezTo>
                    <a:pt x="7635" y="3646"/>
                    <a:pt x="7692" y="3674"/>
                    <a:pt x="7744" y="3674"/>
                  </a:cubicBezTo>
                  <a:cubicBezTo>
                    <a:pt x="7773" y="3674"/>
                    <a:pt x="7801" y="3665"/>
                    <a:pt x="7823" y="3643"/>
                  </a:cubicBezTo>
                  <a:cubicBezTo>
                    <a:pt x="8489" y="3131"/>
                    <a:pt x="9109" y="2548"/>
                    <a:pt x="9656" y="1917"/>
                  </a:cubicBezTo>
                  <a:cubicBezTo>
                    <a:pt x="9668" y="2179"/>
                    <a:pt x="9894" y="2405"/>
                    <a:pt x="10156" y="2405"/>
                  </a:cubicBezTo>
                  <a:cubicBezTo>
                    <a:pt x="10442" y="2405"/>
                    <a:pt x="10668" y="2179"/>
                    <a:pt x="10668" y="1893"/>
                  </a:cubicBezTo>
                  <a:lnTo>
                    <a:pt x="10668" y="500"/>
                  </a:lnTo>
                  <a:cubicBezTo>
                    <a:pt x="10621" y="369"/>
                    <a:pt x="10561" y="238"/>
                    <a:pt x="10466" y="131"/>
                  </a:cubicBezTo>
                  <a:cubicBezTo>
                    <a:pt x="10382" y="48"/>
                    <a:pt x="10270" y="0"/>
                    <a:pt x="101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70" name="Google Shape;10070;p78"/>
          <p:cNvGrpSpPr/>
          <p:nvPr/>
        </p:nvGrpSpPr>
        <p:grpSpPr>
          <a:xfrm>
            <a:off x="8840719" y="3657669"/>
            <a:ext cx="495703" cy="465912"/>
            <a:chOff x="6630539" y="2917502"/>
            <a:chExt cx="371777" cy="349434"/>
          </a:xfrm>
          <a:solidFill>
            <a:schemeClr val="tx1"/>
          </a:solidFill>
        </p:grpSpPr>
        <p:sp>
          <p:nvSpPr>
            <p:cNvPr id="10071" name="Google Shape;10071;p78"/>
            <p:cNvSpPr/>
            <p:nvPr/>
          </p:nvSpPr>
          <p:spPr>
            <a:xfrm>
              <a:off x="6689292" y="3043093"/>
              <a:ext cx="92109" cy="30586"/>
            </a:xfrm>
            <a:custGeom>
              <a:avLst/>
              <a:gdLst/>
              <a:ahLst/>
              <a:cxnLst/>
              <a:rect l="l" t="t" r="r" b="b"/>
              <a:pathLst>
                <a:path w="2894" h="961" extrusionOk="0">
                  <a:moveTo>
                    <a:pt x="1164" y="1"/>
                  </a:moveTo>
                  <a:cubicBezTo>
                    <a:pt x="816" y="1"/>
                    <a:pt x="501" y="36"/>
                    <a:pt x="298" y="67"/>
                  </a:cubicBezTo>
                  <a:cubicBezTo>
                    <a:pt x="119" y="91"/>
                    <a:pt x="0" y="246"/>
                    <a:pt x="0" y="401"/>
                  </a:cubicBezTo>
                  <a:lnTo>
                    <a:pt x="0" y="794"/>
                  </a:lnTo>
                  <a:cubicBezTo>
                    <a:pt x="0" y="877"/>
                    <a:pt x="72" y="960"/>
                    <a:pt x="155" y="960"/>
                  </a:cubicBezTo>
                  <a:cubicBezTo>
                    <a:pt x="250" y="960"/>
                    <a:pt x="322" y="877"/>
                    <a:pt x="322" y="794"/>
                  </a:cubicBezTo>
                  <a:lnTo>
                    <a:pt x="322" y="401"/>
                  </a:lnTo>
                  <a:cubicBezTo>
                    <a:pt x="322" y="401"/>
                    <a:pt x="322" y="389"/>
                    <a:pt x="334" y="389"/>
                  </a:cubicBezTo>
                  <a:cubicBezTo>
                    <a:pt x="511" y="361"/>
                    <a:pt x="812" y="318"/>
                    <a:pt x="1157" y="318"/>
                  </a:cubicBezTo>
                  <a:cubicBezTo>
                    <a:pt x="1253" y="318"/>
                    <a:pt x="1352" y="321"/>
                    <a:pt x="1453" y="329"/>
                  </a:cubicBezTo>
                  <a:cubicBezTo>
                    <a:pt x="1989" y="365"/>
                    <a:pt x="2382" y="496"/>
                    <a:pt x="2596" y="734"/>
                  </a:cubicBezTo>
                  <a:cubicBezTo>
                    <a:pt x="2626" y="764"/>
                    <a:pt x="2670" y="779"/>
                    <a:pt x="2715" y="779"/>
                  </a:cubicBezTo>
                  <a:cubicBezTo>
                    <a:pt x="2760" y="779"/>
                    <a:pt x="2804" y="764"/>
                    <a:pt x="2834" y="734"/>
                  </a:cubicBezTo>
                  <a:cubicBezTo>
                    <a:pt x="2894" y="675"/>
                    <a:pt x="2894" y="567"/>
                    <a:pt x="2834" y="508"/>
                  </a:cubicBezTo>
                  <a:cubicBezTo>
                    <a:pt x="2437" y="103"/>
                    <a:pt x="1753" y="1"/>
                    <a:pt x="11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2" name="Google Shape;10072;p78"/>
            <p:cNvSpPr/>
            <p:nvPr/>
          </p:nvSpPr>
          <p:spPr>
            <a:xfrm>
              <a:off x="6630539" y="2993315"/>
              <a:ext cx="208852" cy="273621"/>
            </a:xfrm>
            <a:custGeom>
              <a:avLst/>
              <a:gdLst/>
              <a:ahLst/>
              <a:cxnLst/>
              <a:rect l="l" t="t" r="r" b="b"/>
              <a:pathLst>
                <a:path w="6562" h="8597" extrusionOk="0">
                  <a:moveTo>
                    <a:pt x="5132" y="334"/>
                  </a:moveTo>
                  <a:lnTo>
                    <a:pt x="5132" y="1988"/>
                  </a:lnTo>
                  <a:cubicBezTo>
                    <a:pt x="5132" y="2239"/>
                    <a:pt x="5073" y="2477"/>
                    <a:pt x="4966" y="2703"/>
                  </a:cubicBezTo>
                  <a:cubicBezTo>
                    <a:pt x="4954" y="2727"/>
                    <a:pt x="4954" y="2739"/>
                    <a:pt x="4954" y="2774"/>
                  </a:cubicBezTo>
                  <a:lnTo>
                    <a:pt x="4954" y="3262"/>
                  </a:lnTo>
                  <a:cubicBezTo>
                    <a:pt x="4954" y="3727"/>
                    <a:pt x="4763" y="4155"/>
                    <a:pt x="4430" y="4465"/>
                  </a:cubicBezTo>
                  <a:cubicBezTo>
                    <a:pt x="4108" y="4765"/>
                    <a:pt x="3713" y="4920"/>
                    <a:pt x="3275" y="4920"/>
                  </a:cubicBezTo>
                  <a:cubicBezTo>
                    <a:pt x="3243" y="4920"/>
                    <a:pt x="3212" y="4919"/>
                    <a:pt x="3180" y="4917"/>
                  </a:cubicBezTo>
                  <a:cubicBezTo>
                    <a:pt x="2299" y="4882"/>
                    <a:pt x="1620" y="4120"/>
                    <a:pt x="1620" y="3215"/>
                  </a:cubicBezTo>
                  <a:lnTo>
                    <a:pt x="1620" y="2786"/>
                  </a:lnTo>
                  <a:cubicBezTo>
                    <a:pt x="1620" y="2762"/>
                    <a:pt x="1620" y="2739"/>
                    <a:pt x="1608" y="2715"/>
                  </a:cubicBezTo>
                  <a:cubicBezTo>
                    <a:pt x="1501" y="2489"/>
                    <a:pt x="1441" y="2239"/>
                    <a:pt x="1441" y="2000"/>
                  </a:cubicBezTo>
                  <a:lnTo>
                    <a:pt x="1441" y="1631"/>
                  </a:lnTo>
                  <a:cubicBezTo>
                    <a:pt x="1441" y="917"/>
                    <a:pt x="2025" y="334"/>
                    <a:pt x="2739" y="334"/>
                  </a:cubicBezTo>
                  <a:close/>
                  <a:moveTo>
                    <a:pt x="4204" y="5048"/>
                  </a:moveTo>
                  <a:lnTo>
                    <a:pt x="4204" y="5358"/>
                  </a:lnTo>
                  <a:lnTo>
                    <a:pt x="3287" y="6001"/>
                  </a:lnTo>
                  <a:lnTo>
                    <a:pt x="2358" y="5358"/>
                  </a:lnTo>
                  <a:lnTo>
                    <a:pt x="2358" y="5048"/>
                  </a:lnTo>
                  <a:cubicBezTo>
                    <a:pt x="2596" y="5179"/>
                    <a:pt x="2870" y="5263"/>
                    <a:pt x="3156" y="5275"/>
                  </a:cubicBezTo>
                  <a:lnTo>
                    <a:pt x="3287" y="5275"/>
                  </a:lnTo>
                  <a:cubicBezTo>
                    <a:pt x="3608" y="5275"/>
                    <a:pt x="3930" y="5203"/>
                    <a:pt x="4204" y="5048"/>
                  </a:cubicBezTo>
                  <a:close/>
                  <a:moveTo>
                    <a:pt x="2203" y="5668"/>
                  </a:moveTo>
                  <a:lnTo>
                    <a:pt x="3001" y="6227"/>
                  </a:lnTo>
                  <a:lnTo>
                    <a:pt x="2584" y="6656"/>
                  </a:lnTo>
                  <a:lnTo>
                    <a:pt x="2573" y="6656"/>
                  </a:lnTo>
                  <a:lnTo>
                    <a:pt x="2037" y="5858"/>
                  </a:lnTo>
                  <a:lnTo>
                    <a:pt x="2203" y="5668"/>
                  </a:lnTo>
                  <a:close/>
                  <a:moveTo>
                    <a:pt x="4359" y="5668"/>
                  </a:moveTo>
                  <a:lnTo>
                    <a:pt x="4525" y="5858"/>
                  </a:lnTo>
                  <a:lnTo>
                    <a:pt x="4001" y="6656"/>
                  </a:lnTo>
                  <a:lnTo>
                    <a:pt x="3989" y="6656"/>
                  </a:lnTo>
                  <a:lnTo>
                    <a:pt x="3549" y="6227"/>
                  </a:lnTo>
                  <a:lnTo>
                    <a:pt x="4359" y="5668"/>
                  </a:lnTo>
                  <a:close/>
                  <a:moveTo>
                    <a:pt x="2739" y="0"/>
                  </a:moveTo>
                  <a:cubicBezTo>
                    <a:pt x="1822" y="0"/>
                    <a:pt x="1096" y="738"/>
                    <a:pt x="1096" y="1643"/>
                  </a:cubicBezTo>
                  <a:lnTo>
                    <a:pt x="1096" y="2012"/>
                  </a:lnTo>
                  <a:cubicBezTo>
                    <a:pt x="1096" y="2298"/>
                    <a:pt x="1156" y="2584"/>
                    <a:pt x="1275" y="2846"/>
                  </a:cubicBezTo>
                  <a:lnTo>
                    <a:pt x="1275" y="3239"/>
                  </a:lnTo>
                  <a:cubicBezTo>
                    <a:pt x="1275" y="3870"/>
                    <a:pt x="1561" y="4453"/>
                    <a:pt x="2001" y="4822"/>
                  </a:cubicBezTo>
                  <a:lnTo>
                    <a:pt x="2001" y="5406"/>
                  </a:lnTo>
                  <a:lnTo>
                    <a:pt x="1692" y="5739"/>
                  </a:lnTo>
                  <a:cubicBezTo>
                    <a:pt x="1668" y="5763"/>
                    <a:pt x="1644" y="5822"/>
                    <a:pt x="1644" y="5870"/>
                  </a:cubicBezTo>
                  <a:lnTo>
                    <a:pt x="596" y="6251"/>
                  </a:lnTo>
                  <a:cubicBezTo>
                    <a:pt x="239" y="6394"/>
                    <a:pt x="1" y="6727"/>
                    <a:pt x="1" y="7108"/>
                  </a:cubicBezTo>
                  <a:lnTo>
                    <a:pt x="1" y="8418"/>
                  </a:lnTo>
                  <a:cubicBezTo>
                    <a:pt x="1" y="8501"/>
                    <a:pt x="72" y="8573"/>
                    <a:pt x="156" y="8573"/>
                  </a:cubicBezTo>
                  <a:cubicBezTo>
                    <a:pt x="251" y="8573"/>
                    <a:pt x="322" y="8501"/>
                    <a:pt x="322" y="8418"/>
                  </a:cubicBezTo>
                  <a:lnTo>
                    <a:pt x="322" y="7108"/>
                  </a:lnTo>
                  <a:cubicBezTo>
                    <a:pt x="322" y="6870"/>
                    <a:pt x="477" y="6656"/>
                    <a:pt x="691" y="6584"/>
                  </a:cubicBezTo>
                  <a:lnTo>
                    <a:pt x="1811" y="6179"/>
                  </a:lnTo>
                  <a:lnTo>
                    <a:pt x="2275" y="6882"/>
                  </a:lnTo>
                  <a:cubicBezTo>
                    <a:pt x="2334" y="6965"/>
                    <a:pt x="2418" y="7025"/>
                    <a:pt x="2525" y="7025"/>
                  </a:cubicBezTo>
                  <a:lnTo>
                    <a:pt x="2561" y="7025"/>
                  </a:lnTo>
                  <a:cubicBezTo>
                    <a:pt x="2644" y="7025"/>
                    <a:pt x="2739" y="7001"/>
                    <a:pt x="2811" y="6930"/>
                  </a:cubicBezTo>
                  <a:lnTo>
                    <a:pt x="3096" y="6644"/>
                  </a:lnTo>
                  <a:lnTo>
                    <a:pt x="3096" y="8430"/>
                  </a:lnTo>
                  <a:cubicBezTo>
                    <a:pt x="3096" y="8513"/>
                    <a:pt x="3168" y="8596"/>
                    <a:pt x="3251" y="8596"/>
                  </a:cubicBezTo>
                  <a:cubicBezTo>
                    <a:pt x="3346" y="8596"/>
                    <a:pt x="3418" y="8513"/>
                    <a:pt x="3418" y="8430"/>
                  </a:cubicBezTo>
                  <a:lnTo>
                    <a:pt x="3418" y="6644"/>
                  </a:lnTo>
                  <a:lnTo>
                    <a:pt x="3704" y="6930"/>
                  </a:lnTo>
                  <a:cubicBezTo>
                    <a:pt x="3763" y="6989"/>
                    <a:pt x="3870" y="7025"/>
                    <a:pt x="3954" y="7025"/>
                  </a:cubicBezTo>
                  <a:lnTo>
                    <a:pt x="3989" y="7025"/>
                  </a:lnTo>
                  <a:cubicBezTo>
                    <a:pt x="4085" y="7013"/>
                    <a:pt x="4180" y="6953"/>
                    <a:pt x="4239" y="6882"/>
                  </a:cubicBezTo>
                  <a:lnTo>
                    <a:pt x="4704" y="6179"/>
                  </a:lnTo>
                  <a:lnTo>
                    <a:pt x="5811" y="6584"/>
                  </a:lnTo>
                  <a:cubicBezTo>
                    <a:pt x="6037" y="6656"/>
                    <a:pt x="6192" y="6882"/>
                    <a:pt x="6192" y="7108"/>
                  </a:cubicBezTo>
                  <a:lnTo>
                    <a:pt x="6192" y="8418"/>
                  </a:lnTo>
                  <a:cubicBezTo>
                    <a:pt x="6192" y="8501"/>
                    <a:pt x="6264" y="8573"/>
                    <a:pt x="6347" y="8573"/>
                  </a:cubicBezTo>
                  <a:cubicBezTo>
                    <a:pt x="6442" y="8573"/>
                    <a:pt x="6514" y="8501"/>
                    <a:pt x="6514" y="8418"/>
                  </a:cubicBezTo>
                  <a:lnTo>
                    <a:pt x="6514" y="7108"/>
                  </a:lnTo>
                  <a:cubicBezTo>
                    <a:pt x="6561" y="6703"/>
                    <a:pt x="6323" y="6370"/>
                    <a:pt x="5966" y="6239"/>
                  </a:cubicBezTo>
                  <a:lnTo>
                    <a:pt x="4906" y="5858"/>
                  </a:lnTo>
                  <a:cubicBezTo>
                    <a:pt x="4906" y="5810"/>
                    <a:pt x="4894" y="5763"/>
                    <a:pt x="4859" y="5715"/>
                  </a:cubicBezTo>
                  <a:lnTo>
                    <a:pt x="4549" y="5394"/>
                  </a:lnTo>
                  <a:lnTo>
                    <a:pt x="4549" y="4822"/>
                  </a:lnTo>
                  <a:cubicBezTo>
                    <a:pt x="4585" y="4798"/>
                    <a:pt x="4609" y="4763"/>
                    <a:pt x="4656" y="4739"/>
                  </a:cubicBezTo>
                  <a:cubicBezTo>
                    <a:pt x="5061" y="4370"/>
                    <a:pt x="5275" y="3822"/>
                    <a:pt x="5275" y="3274"/>
                  </a:cubicBezTo>
                  <a:lnTo>
                    <a:pt x="5275" y="2834"/>
                  </a:lnTo>
                  <a:cubicBezTo>
                    <a:pt x="5394" y="2560"/>
                    <a:pt x="5454" y="2286"/>
                    <a:pt x="5454" y="2000"/>
                  </a:cubicBezTo>
                  <a:lnTo>
                    <a:pt x="5454" y="167"/>
                  </a:lnTo>
                  <a:cubicBezTo>
                    <a:pt x="5454" y="83"/>
                    <a:pt x="5382" y="0"/>
                    <a:pt x="5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3" name="Google Shape;10073;p78"/>
            <p:cNvSpPr/>
            <p:nvPr/>
          </p:nvSpPr>
          <p:spPr>
            <a:xfrm>
              <a:off x="6665804" y="3232053"/>
              <a:ext cx="10630" cy="33737"/>
            </a:xfrm>
            <a:custGeom>
              <a:avLst/>
              <a:gdLst/>
              <a:ahLst/>
              <a:cxnLst/>
              <a:rect l="l" t="t" r="r" b="b"/>
              <a:pathLst>
                <a:path w="334" h="1060" extrusionOk="0">
                  <a:moveTo>
                    <a:pt x="167" y="0"/>
                  </a:moveTo>
                  <a:cubicBezTo>
                    <a:pt x="83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83" y="1060"/>
                    <a:pt x="167" y="1060"/>
                  </a:cubicBezTo>
                  <a:cubicBezTo>
                    <a:pt x="262" y="1060"/>
                    <a:pt x="333" y="988"/>
                    <a:pt x="333" y="893"/>
                  </a:cubicBezTo>
                  <a:lnTo>
                    <a:pt x="333" y="167"/>
                  </a:lnTo>
                  <a:cubicBezTo>
                    <a:pt x="333" y="83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4" name="Google Shape;10074;p78"/>
            <p:cNvSpPr/>
            <p:nvPr/>
          </p:nvSpPr>
          <p:spPr>
            <a:xfrm>
              <a:off x="6793877" y="3232053"/>
              <a:ext cx="10248" cy="33737"/>
            </a:xfrm>
            <a:custGeom>
              <a:avLst/>
              <a:gdLst/>
              <a:ahLst/>
              <a:cxnLst/>
              <a:rect l="l" t="t" r="r" b="b"/>
              <a:pathLst>
                <a:path w="322" h="1060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72" y="1060"/>
                    <a:pt x="167" y="1060"/>
                  </a:cubicBezTo>
                  <a:cubicBezTo>
                    <a:pt x="250" y="1060"/>
                    <a:pt x="322" y="988"/>
                    <a:pt x="322" y="893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5" name="Google Shape;10075;p78"/>
            <p:cNvSpPr/>
            <p:nvPr/>
          </p:nvSpPr>
          <p:spPr>
            <a:xfrm>
              <a:off x="6828347" y="2952766"/>
              <a:ext cx="173969" cy="181162"/>
            </a:xfrm>
            <a:custGeom>
              <a:avLst/>
              <a:gdLst/>
              <a:ahLst/>
              <a:cxnLst/>
              <a:rect l="l" t="t" r="r" b="b"/>
              <a:pathLst>
                <a:path w="5466" h="5692" extrusionOk="0">
                  <a:moveTo>
                    <a:pt x="3847" y="0"/>
                  </a:moveTo>
                  <a:cubicBezTo>
                    <a:pt x="3751" y="0"/>
                    <a:pt x="3680" y="72"/>
                    <a:pt x="3680" y="167"/>
                  </a:cubicBezTo>
                  <a:cubicBezTo>
                    <a:pt x="3680" y="250"/>
                    <a:pt x="3751" y="322"/>
                    <a:pt x="3847" y="322"/>
                  </a:cubicBezTo>
                  <a:lnTo>
                    <a:pt x="4751" y="322"/>
                  </a:lnTo>
                  <a:cubicBezTo>
                    <a:pt x="4954" y="322"/>
                    <a:pt x="5121" y="488"/>
                    <a:pt x="5121" y="703"/>
                  </a:cubicBezTo>
                  <a:lnTo>
                    <a:pt x="5121" y="3643"/>
                  </a:lnTo>
                  <a:cubicBezTo>
                    <a:pt x="5121" y="3858"/>
                    <a:pt x="4954" y="4013"/>
                    <a:pt x="4751" y="4013"/>
                  </a:cubicBezTo>
                  <a:lnTo>
                    <a:pt x="2918" y="4013"/>
                  </a:lnTo>
                  <a:cubicBezTo>
                    <a:pt x="2894" y="4013"/>
                    <a:pt x="2846" y="4036"/>
                    <a:pt x="2811" y="4048"/>
                  </a:cubicBezTo>
                  <a:lnTo>
                    <a:pt x="1180" y="5239"/>
                  </a:lnTo>
                  <a:lnTo>
                    <a:pt x="1180" y="5239"/>
                  </a:lnTo>
                  <a:lnTo>
                    <a:pt x="1430" y="4227"/>
                  </a:lnTo>
                  <a:cubicBezTo>
                    <a:pt x="1442" y="4179"/>
                    <a:pt x="1430" y="4120"/>
                    <a:pt x="1406" y="4072"/>
                  </a:cubicBezTo>
                  <a:cubicBezTo>
                    <a:pt x="1370" y="4036"/>
                    <a:pt x="1311" y="4013"/>
                    <a:pt x="1263" y="4013"/>
                  </a:cubicBezTo>
                  <a:lnTo>
                    <a:pt x="715" y="4013"/>
                  </a:lnTo>
                  <a:cubicBezTo>
                    <a:pt x="513" y="4013"/>
                    <a:pt x="346" y="3858"/>
                    <a:pt x="346" y="3643"/>
                  </a:cubicBezTo>
                  <a:lnTo>
                    <a:pt x="346" y="715"/>
                  </a:lnTo>
                  <a:cubicBezTo>
                    <a:pt x="346" y="500"/>
                    <a:pt x="513" y="345"/>
                    <a:pt x="715" y="345"/>
                  </a:cubicBezTo>
                  <a:lnTo>
                    <a:pt x="1620" y="345"/>
                  </a:lnTo>
                  <a:cubicBezTo>
                    <a:pt x="1715" y="345"/>
                    <a:pt x="1787" y="262"/>
                    <a:pt x="1787" y="179"/>
                  </a:cubicBezTo>
                  <a:cubicBezTo>
                    <a:pt x="1787" y="84"/>
                    <a:pt x="1715" y="12"/>
                    <a:pt x="1620" y="12"/>
                  </a:cubicBezTo>
                  <a:lnTo>
                    <a:pt x="715" y="12"/>
                  </a:lnTo>
                  <a:cubicBezTo>
                    <a:pt x="310" y="12"/>
                    <a:pt x="1" y="345"/>
                    <a:pt x="1" y="726"/>
                  </a:cubicBezTo>
                  <a:lnTo>
                    <a:pt x="1" y="3643"/>
                  </a:lnTo>
                  <a:cubicBezTo>
                    <a:pt x="1" y="4048"/>
                    <a:pt x="334" y="4358"/>
                    <a:pt x="715" y="4358"/>
                  </a:cubicBezTo>
                  <a:lnTo>
                    <a:pt x="1049" y="4358"/>
                  </a:lnTo>
                  <a:lnTo>
                    <a:pt x="787" y="5370"/>
                  </a:lnTo>
                  <a:cubicBezTo>
                    <a:pt x="763" y="5477"/>
                    <a:pt x="811" y="5596"/>
                    <a:pt x="894" y="5656"/>
                  </a:cubicBezTo>
                  <a:cubicBezTo>
                    <a:pt x="941" y="5679"/>
                    <a:pt x="989" y="5691"/>
                    <a:pt x="1049" y="5691"/>
                  </a:cubicBezTo>
                  <a:cubicBezTo>
                    <a:pt x="1108" y="5691"/>
                    <a:pt x="1144" y="5679"/>
                    <a:pt x="1192" y="5656"/>
                  </a:cubicBezTo>
                  <a:lnTo>
                    <a:pt x="2954" y="4370"/>
                  </a:lnTo>
                  <a:lnTo>
                    <a:pt x="4716" y="4370"/>
                  </a:lnTo>
                  <a:cubicBezTo>
                    <a:pt x="5121" y="4370"/>
                    <a:pt x="5430" y="4048"/>
                    <a:pt x="5430" y="3655"/>
                  </a:cubicBezTo>
                  <a:lnTo>
                    <a:pt x="5430" y="726"/>
                  </a:lnTo>
                  <a:cubicBezTo>
                    <a:pt x="5466" y="322"/>
                    <a:pt x="5132" y="0"/>
                    <a:pt x="4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6" name="Google Shape;10076;p78"/>
            <p:cNvSpPr/>
            <p:nvPr/>
          </p:nvSpPr>
          <p:spPr>
            <a:xfrm>
              <a:off x="6898463" y="2917502"/>
              <a:ext cx="34151" cy="104999"/>
            </a:xfrm>
            <a:custGeom>
              <a:avLst/>
              <a:gdLst/>
              <a:ahLst/>
              <a:cxnLst/>
              <a:rect l="l" t="t" r="r" b="b"/>
              <a:pathLst>
                <a:path w="1073" h="3299" extrusionOk="0">
                  <a:moveTo>
                    <a:pt x="715" y="346"/>
                  </a:moveTo>
                  <a:lnTo>
                    <a:pt x="548" y="2930"/>
                  </a:lnTo>
                  <a:lnTo>
                    <a:pt x="513" y="2930"/>
                  </a:lnTo>
                  <a:lnTo>
                    <a:pt x="346" y="346"/>
                  </a:lnTo>
                  <a:close/>
                  <a:moveTo>
                    <a:pt x="167" y="1"/>
                  </a:moveTo>
                  <a:cubicBezTo>
                    <a:pt x="120" y="1"/>
                    <a:pt x="72" y="25"/>
                    <a:pt x="48" y="60"/>
                  </a:cubicBezTo>
                  <a:cubicBezTo>
                    <a:pt x="12" y="96"/>
                    <a:pt x="1" y="144"/>
                    <a:pt x="1" y="203"/>
                  </a:cubicBezTo>
                  <a:lnTo>
                    <a:pt x="179" y="3132"/>
                  </a:lnTo>
                  <a:cubicBezTo>
                    <a:pt x="179" y="3216"/>
                    <a:pt x="251" y="3299"/>
                    <a:pt x="346" y="3299"/>
                  </a:cubicBezTo>
                  <a:lnTo>
                    <a:pt x="715" y="3299"/>
                  </a:lnTo>
                  <a:cubicBezTo>
                    <a:pt x="798" y="3299"/>
                    <a:pt x="882" y="3216"/>
                    <a:pt x="882" y="3132"/>
                  </a:cubicBezTo>
                  <a:lnTo>
                    <a:pt x="1060" y="203"/>
                  </a:lnTo>
                  <a:cubicBezTo>
                    <a:pt x="1072" y="144"/>
                    <a:pt x="1048" y="96"/>
                    <a:pt x="1013" y="60"/>
                  </a:cubicBezTo>
                  <a:cubicBezTo>
                    <a:pt x="989" y="37"/>
                    <a:pt x="941" y="1"/>
                    <a:pt x="8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77" name="Google Shape;10077;p78"/>
            <p:cNvSpPr/>
            <p:nvPr/>
          </p:nvSpPr>
          <p:spPr>
            <a:xfrm>
              <a:off x="6898081" y="3028548"/>
              <a:ext cx="34151" cy="34119"/>
            </a:xfrm>
            <a:custGeom>
              <a:avLst/>
              <a:gdLst/>
              <a:ahLst/>
              <a:cxnLst/>
              <a:rect l="l" t="t" r="r" b="b"/>
              <a:pathLst>
                <a:path w="1073" h="1072" extrusionOk="0">
                  <a:moveTo>
                    <a:pt x="536" y="346"/>
                  </a:moveTo>
                  <a:cubicBezTo>
                    <a:pt x="644" y="346"/>
                    <a:pt x="727" y="429"/>
                    <a:pt x="727" y="536"/>
                  </a:cubicBezTo>
                  <a:cubicBezTo>
                    <a:pt x="727" y="631"/>
                    <a:pt x="655" y="727"/>
                    <a:pt x="536" y="727"/>
                  </a:cubicBezTo>
                  <a:cubicBezTo>
                    <a:pt x="429" y="727"/>
                    <a:pt x="346" y="631"/>
                    <a:pt x="346" y="536"/>
                  </a:cubicBezTo>
                  <a:cubicBezTo>
                    <a:pt x="346" y="429"/>
                    <a:pt x="429" y="346"/>
                    <a:pt x="536" y="346"/>
                  </a:cubicBezTo>
                  <a:close/>
                  <a:moveTo>
                    <a:pt x="536" y="0"/>
                  </a:moveTo>
                  <a:cubicBezTo>
                    <a:pt x="239" y="0"/>
                    <a:pt x="1" y="239"/>
                    <a:pt x="1" y="536"/>
                  </a:cubicBezTo>
                  <a:cubicBezTo>
                    <a:pt x="1" y="834"/>
                    <a:pt x="239" y="1072"/>
                    <a:pt x="536" y="1072"/>
                  </a:cubicBezTo>
                  <a:cubicBezTo>
                    <a:pt x="834" y="1072"/>
                    <a:pt x="1072" y="834"/>
                    <a:pt x="1072" y="536"/>
                  </a:cubicBezTo>
                  <a:cubicBezTo>
                    <a:pt x="1072" y="239"/>
                    <a:pt x="834" y="0"/>
                    <a:pt x="5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78" name="Google Shape;10078;p78"/>
          <p:cNvGrpSpPr/>
          <p:nvPr/>
        </p:nvGrpSpPr>
        <p:grpSpPr>
          <a:xfrm>
            <a:off x="2895299" y="4259973"/>
            <a:ext cx="544208" cy="458316"/>
            <a:chOff x="2171474" y="3369229"/>
            <a:chExt cx="408156" cy="343737"/>
          </a:xfrm>
          <a:solidFill>
            <a:schemeClr val="tx1"/>
          </a:solidFill>
        </p:grpSpPr>
        <p:sp>
          <p:nvSpPr>
            <p:cNvPr id="10079" name="Google Shape;10079;p78"/>
            <p:cNvSpPr/>
            <p:nvPr/>
          </p:nvSpPr>
          <p:spPr>
            <a:xfrm>
              <a:off x="2171474" y="3369229"/>
              <a:ext cx="408156" cy="343737"/>
            </a:xfrm>
            <a:custGeom>
              <a:avLst/>
              <a:gdLst/>
              <a:ahLst/>
              <a:cxnLst/>
              <a:rect l="l" t="t" r="r" b="b"/>
              <a:pathLst>
                <a:path w="12824" h="10800" extrusionOk="0">
                  <a:moveTo>
                    <a:pt x="5395" y="345"/>
                  </a:moveTo>
                  <a:cubicBezTo>
                    <a:pt x="5561" y="345"/>
                    <a:pt x="5704" y="405"/>
                    <a:pt x="5823" y="536"/>
                  </a:cubicBezTo>
                  <a:lnTo>
                    <a:pt x="6478" y="1191"/>
                  </a:lnTo>
                  <a:lnTo>
                    <a:pt x="5645" y="1191"/>
                  </a:lnTo>
                  <a:cubicBezTo>
                    <a:pt x="5537" y="1191"/>
                    <a:pt x="5442" y="1143"/>
                    <a:pt x="5347" y="1072"/>
                  </a:cubicBezTo>
                  <a:lnTo>
                    <a:pt x="4633" y="357"/>
                  </a:lnTo>
                  <a:lnTo>
                    <a:pt x="5395" y="357"/>
                  </a:lnTo>
                  <a:lnTo>
                    <a:pt x="5395" y="345"/>
                  </a:lnTo>
                  <a:close/>
                  <a:moveTo>
                    <a:pt x="6883" y="357"/>
                  </a:moveTo>
                  <a:cubicBezTo>
                    <a:pt x="7049" y="357"/>
                    <a:pt x="7192" y="417"/>
                    <a:pt x="7311" y="536"/>
                  </a:cubicBezTo>
                  <a:lnTo>
                    <a:pt x="7966" y="1191"/>
                  </a:lnTo>
                  <a:lnTo>
                    <a:pt x="7823" y="1191"/>
                  </a:lnTo>
                  <a:cubicBezTo>
                    <a:pt x="7716" y="1191"/>
                    <a:pt x="7621" y="1274"/>
                    <a:pt x="7621" y="1381"/>
                  </a:cubicBezTo>
                  <a:cubicBezTo>
                    <a:pt x="7621" y="1488"/>
                    <a:pt x="7716" y="1572"/>
                    <a:pt x="7823" y="1572"/>
                  </a:cubicBezTo>
                  <a:lnTo>
                    <a:pt x="12026" y="1572"/>
                  </a:lnTo>
                  <a:cubicBezTo>
                    <a:pt x="12253" y="1572"/>
                    <a:pt x="12443" y="1750"/>
                    <a:pt x="12443" y="1988"/>
                  </a:cubicBezTo>
                  <a:lnTo>
                    <a:pt x="12431" y="10001"/>
                  </a:lnTo>
                  <a:cubicBezTo>
                    <a:pt x="12431" y="10216"/>
                    <a:pt x="12253" y="10418"/>
                    <a:pt x="12014" y="10418"/>
                  </a:cubicBezTo>
                  <a:lnTo>
                    <a:pt x="775" y="10418"/>
                  </a:lnTo>
                  <a:cubicBezTo>
                    <a:pt x="561" y="10418"/>
                    <a:pt x="358" y="10239"/>
                    <a:pt x="358" y="10001"/>
                  </a:cubicBezTo>
                  <a:lnTo>
                    <a:pt x="358" y="774"/>
                  </a:lnTo>
                  <a:cubicBezTo>
                    <a:pt x="358" y="548"/>
                    <a:pt x="537" y="357"/>
                    <a:pt x="775" y="357"/>
                  </a:cubicBezTo>
                  <a:lnTo>
                    <a:pt x="3859" y="357"/>
                  </a:lnTo>
                  <a:cubicBezTo>
                    <a:pt x="4025" y="357"/>
                    <a:pt x="4168" y="417"/>
                    <a:pt x="4287" y="536"/>
                  </a:cubicBezTo>
                  <a:lnTo>
                    <a:pt x="5085" y="1322"/>
                  </a:lnTo>
                  <a:cubicBezTo>
                    <a:pt x="5228" y="1465"/>
                    <a:pt x="5418" y="1560"/>
                    <a:pt x="5645" y="1560"/>
                  </a:cubicBezTo>
                  <a:lnTo>
                    <a:pt x="6942" y="1560"/>
                  </a:lnTo>
                  <a:cubicBezTo>
                    <a:pt x="7014" y="1560"/>
                    <a:pt x="7085" y="1512"/>
                    <a:pt x="7121" y="1441"/>
                  </a:cubicBezTo>
                  <a:cubicBezTo>
                    <a:pt x="7145" y="1369"/>
                    <a:pt x="7133" y="1286"/>
                    <a:pt x="7073" y="1226"/>
                  </a:cubicBezTo>
                  <a:lnTo>
                    <a:pt x="6192" y="357"/>
                  </a:lnTo>
                  <a:close/>
                  <a:moveTo>
                    <a:pt x="799" y="0"/>
                  </a:moveTo>
                  <a:cubicBezTo>
                    <a:pt x="358" y="0"/>
                    <a:pt x="1" y="345"/>
                    <a:pt x="1" y="786"/>
                  </a:cubicBezTo>
                  <a:lnTo>
                    <a:pt x="1" y="10013"/>
                  </a:lnTo>
                  <a:cubicBezTo>
                    <a:pt x="1" y="10442"/>
                    <a:pt x="358" y="10799"/>
                    <a:pt x="799" y="10799"/>
                  </a:cubicBezTo>
                  <a:lnTo>
                    <a:pt x="12026" y="10799"/>
                  </a:lnTo>
                  <a:cubicBezTo>
                    <a:pt x="12467" y="10799"/>
                    <a:pt x="12824" y="10442"/>
                    <a:pt x="12824" y="10013"/>
                  </a:cubicBezTo>
                  <a:lnTo>
                    <a:pt x="12824" y="1988"/>
                  </a:lnTo>
                  <a:cubicBezTo>
                    <a:pt x="12824" y="1524"/>
                    <a:pt x="12467" y="1191"/>
                    <a:pt x="12026" y="1191"/>
                  </a:cubicBezTo>
                  <a:lnTo>
                    <a:pt x="8490" y="1191"/>
                  </a:lnTo>
                  <a:lnTo>
                    <a:pt x="7585" y="274"/>
                  </a:lnTo>
                  <a:cubicBezTo>
                    <a:pt x="7383" y="83"/>
                    <a:pt x="7145" y="0"/>
                    <a:pt x="6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0" name="Google Shape;10080;p78"/>
            <p:cNvSpPr/>
            <p:nvPr/>
          </p:nvSpPr>
          <p:spPr>
            <a:xfrm>
              <a:off x="2292737" y="3477220"/>
              <a:ext cx="164898" cy="164866"/>
            </a:xfrm>
            <a:custGeom>
              <a:avLst/>
              <a:gdLst/>
              <a:ahLst/>
              <a:cxnLst/>
              <a:rect l="l" t="t" r="r" b="b"/>
              <a:pathLst>
                <a:path w="5181" h="5180" extrusionOk="0">
                  <a:moveTo>
                    <a:pt x="2799" y="1382"/>
                  </a:moveTo>
                  <a:cubicBezTo>
                    <a:pt x="3025" y="1382"/>
                    <a:pt x="3216" y="1560"/>
                    <a:pt x="3216" y="1798"/>
                  </a:cubicBezTo>
                  <a:lnTo>
                    <a:pt x="3216" y="2203"/>
                  </a:lnTo>
                  <a:cubicBezTo>
                    <a:pt x="3204" y="2525"/>
                    <a:pt x="2942" y="2810"/>
                    <a:pt x="2597" y="2810"/>
                  </a:cubicBezTo>
                  <a:cubicBezTo>
                    <a:pt x="2251" y="2810"/>
                    <a:pt x="1977" y="2525"/>
                    <a:pt x="1977" y="2203"/>
                  </a:cubicBezTo>
                  <a:lnTo>
                    <a:pt x="1977" y="1798"/>
                  </a:lnTo>
                  <a:cubicBezTo>
                    <a:pt x="1977" y="1572"/>
                    <a:pt x="2156" y="1382"/>
                    <a:pt x="2406" y="1382"/>
                  </a:cubicBezTo>
                  <a:close/>
                  <a:moveTo>
                    <a:pt x="2799" y="3156"/>
                  </a:moveTo>
                  <a:lnTo>
                    <a:pt x="2799" y="3275"/>
                  </a:lnTo>
                  <a:cubicBezTo>
                    <a:pt x="2799" y="3346"/>
                    <a:pt x="2835" y="3406"/>
                    <a:pt x="2858" y="3465"/>
                  </a:cubicBezTo>
                  <a:lnTo>
                    <a:pt x="2608" y="3715"/>
                  </a:lnTo>
                  <a:lnTo>
                    <a:pt x="2573" y="3715"/>
                  </a:lnTo>
                  <a:lnTo>
                    <a:pt x="2323" y="3465"/>
                  </a:lnTo>
                  <a:cubicBezTo>
                    <a:pt x="2358" y="3406"/>
                    <a:pt x="2382" y="3346"/>
                    <a:pt x="2382" y="3275"/>
                  </a:cubicBezTo>
                  <a:lnTo>
                    <a:pt x="2382" y="3156"/>
                  </a:lnTo>
                  <a:cubicBezTo>
                    <a:pt x="2454" y="3167"/>
                    <a:pt x="2513" y="3179"/>
                    <a:pt x="2597" y="3179"/>
                  </a:cubicBezTo>
                  <a:cubicBezTo>
                    <a:pt x="2668" y="3179"/>
                    <a:pt x="2739" y="3167"/>
                    <a:pt x="2799" y="3156"/>
                  </a:cubicBezTo>
                  <a:close/>
                  <a:moveTo>
                    <a:pt x="2573" y="381"/>
                  </a:moveTo>
                  <a:cubicBezTo>
                    <a:pt x="3799" y="381"/>
                    <a:pt x="4799" y="1382"/>
                    <a:pt x="4799" y="2596"/>
                  </a:cubicBezTo>
                  <a:cubicBezTo>
                    <a:pt x="4811" y="3287"/>
                    <a:pt x="4490" y="3906"/>
                    <a:pt x="3978" y="4322"/>
                  </a:cubicBezTo>
                  <a:lnTo>
                    <a:pt x="3978" y="4049"/>
                  </a:lnTo>
                  <a:cubicBezTo>
                    <a:pt x="3978" y="3822"/>
                    <a:pt x="3859" y="3608"/>
                    <a:pt x="3656" y="3525"/>
                  </a:cubicBezTo>
                  <a:lnTo>
                    <a:pt x="3180" y="3287"/>
                  </a:lnTo>
                  <a:lnTo>
                    <a:pt x="3180" y="3275"/>
                  </a:lnTo>
                  <a:lnTo>
                    <a:pt x="3180" y="2989"/>
                  </a:lnTo>
                  <a:cubicBezTo>
                    <a:pt x="3418" y="2810"/>
                    <a:pt x="3573" y="2513"/>
                    <a:pt x="3573" y="2203"/>
                  </a:cubicBezTo>
                  <a:lnTo>
                    <a:pt x="3573" y="1798"/>
                  </a:lnTo>
                  <a:cubicBezTo>
                    <a:pt x="3573" y="1370"/>
                    <a:pt x="3216" y="1012"/>
                    <a:pt x="2787" y="1012"/>
                  </a:cubicBezTo>
                  <a:lnTo>
                    <a:pt x="2382" y="1012"/>
                  </a:lnTo>
                  <a:cubicBezTo>
                    <a:pt x="1954" y="1012"/>
                    <a:pt x="1596" y="1370"/>
                    <a:pt x="1596" y="1798"/>
                  </a:cubicBezTo>
                  <a:lnTo>
                    <a:pt x="1596" y="2203"/>
                  </a:lnTo>
                  <a:cubicBezTo>
                    <a:pt x="1596" y="2525"/>
                    <a:pt x="1763" y="2810"/>
                    <a:pt x="2001" y="2989"/>
                  </a:cubicBezTo>
                  <a:lnTo>
                    <a:pt x="2001" y="3275"/>
                  </a:lnTo>
                  <a:lnTo>
                    <a:pt x="2001" y="3287"/>
                  </a:lnTo>
                  <a:lnTo>
                    <a:pt x="1525" y="3525"/>
                  </a:lnTo>
                  <a:cubicBezTo>
                    <a:pt x="1334" y="3632"/>
                    <a:pt x="1192" y="3822"/>
                    <a:pt x="1192" y="4049"/>
                  </a:cubicBezTo>
                  <a:lnTo>
                    <a:pt x="1192" y="4322"/>
                  </a:lnTo>
                  <a:cubicBezTo>
                    <a:pt x="692" y="3918"/>
                    <a:pt x="358" y="3298"/>
                    <a:pt x="358" y="2596"/>
                  </a:cubicBezTo>
                  <a:cubicBezTo>
                    <a:pt x="358" y="1382"/>
                    <a:pt x="1358" y="381"/>
                    <a:pt x="2573" y="381"/>
                  </a:cubicBezTo>
                  <a:close/>
                  <a:moveTo>
                    <a:pt x="3156" y="3691"/>
                  </a:moveTo>
                  <a:lnTo>
                    <a:pt x="3490" y="3846"/>
                  </a:lnTo>
                  <a:cubicBezTo>
                    <a:pt x="3561" y="3882"/>
                    <a:pt x="3609" y="3953"/>
                    <a:pt x="3609" y="4049"/>
                  </a:cubicBezTo>
                  <a:lnTo>
                    <a:pt x="3609" y="4560"/>
                  </a:lnTo>
                  <a:cubicBezTo>
                    <a:pt x="3311" y="4727"/>
                    <a:pt x="2954" y="4822"/>
                    <a:pt x="2597" y="4822"/>
                  </a:cubicBezTo>
                  <a:cubicBezTo>
                    <a:pt x="2227" y="4822"/>
                    <a:pt x="1882" y="4727"/>
                    <a:pt x="1585" y="4560"/>
                  </a:cubicBezTo>
                  <a:lnTo>
                    <a:pt x="1585" y="4049"/>
                  </a:lnTo>
                  <a:cubicBezTo>
                    <a:pt x="1585" y="3965"/>
                    <a:pt x="1632" y="3894"/>
                    <a:pt x="1704" y="3846"/>
                  </a:cubicBezTo>
                  <a:lnTo>
                    <a:pt x="2025" y="3691"/>
                  </a:lnTo>
                  <a:lnTo>
                    <a:pt x="2323" y="3989"/>
                  </a:lnTo>
                  <a:cubicBezTo>
                    <a:pt x="2406" y="4060"/>
                    <a:pt x="2489" y="4108"/>
                    <a:pt x="2597" y="4108"/>
                  </a:cubicBezTo>
                  <a:cubicBezTo>
                    <a:pt x="2704" y="4108"/>
                    <a:pt x="2799" y="4060"/>
                    <a:pt x="2858" y="3989"/>
                  </a:cubicBezTo>
                  <a:lnTo>
                    <a:pt x="3156" y="3691"/>
                  </a:lnTo>
                  <a:close/>
                  <a:moveTo>
                    <a:pt x="2597" y="0"/>
                  </a:moveTo>
                  <a:cubicBezTo>
                    <a:pt x="1168" y="0"/>
                    <a:pt x="1" y="1155"/>
                    <a:pt x="1" y="2584"/>
                  </a:cubicBezTo>
                  <a:cubicBezTo>
                    <a:pt x="1" y="4013"/>
                    <a:pt x="1168" y="5180"/>
                    <a:pt x="2597" y="5180"/>
                  </a:cubicBezTo>
                  <a:cubicBezTo>
                    <a:pt x="4025" y="5180"/>
                    <a:pt x="5180" y="4013"/>
                    <a:pt x="5180" y="2584"/>
                  </a:cubicBezTo>
                  <a:cubicBezTo>
                    <a:pt x="5180" y="1155"/>
                    <a:pt x="4025" y="0"/>
                    <a:pt x="2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1" name="Google Shape;10081;p78"/>
            <p:cNvSpPr/>
            <p:nvPr/>
          </p:nvSpPr>
          <p:spPr>
            <a:xfrm>
              <a:off x="2256358" y="3451503"/>
              <a:ext cx="188769" cy="177311"/>
            </a:xfrm>
            <a:custGeom>
              <a:avLst/>
              <a:gdLst/>
              <a:ahLst/>
              <a:cxnLst/>
              <a:rect l="l" t="t" r="r" b="b"/>
              <a:pathLst>
                <a:path w="5931" h="5571" extrusionOk="0">
                  <a:moveTo>
                    <a:pt x="3751" y="0"/>
                  </a:moveTo>
                  <a:cubicBezTo>
                    <a:pt x="2872" y="0"/>
                    <a:pt x="1994" y="341"/>
                    <a:pt x="1323" y="999"/>
                  </a:cubicBezTo>
                  <a:cubicBezTo>
                    <a:pt x="120" y="2201"/>
                    <a:pt x="1" y="4142"/>
                    <a:pt x="1049" y="5488"/>
                  </a:cubicBezTo>
                  <a:cubicBezTo>
                    <a:pt x="1073" y="5535"/>
                    <a:pt x="1132" y="5571"/>
                    <a:pt x="1192" y="5571"/>
                  </a:cubicBezTo>
                  <a:cubicBezTo>
                    <a:pt x="1239" y="5571"/>
                    <a:pt x="1263" y="5547"/>
                    <a:pt x="1311" y="5523"/>
                  </a:cubicBezTo>
                  <a:cubicBezTo>
                    <a:pt x="1382" y="5464"/>
                    <a:pt x="1406" y="5345"/>
                    <a:pt x="1346" y="5249"/>
                  </a:cubicBezTo>
                  <a:cubicBezTo>
                    <a:pt x="406" y="4047"/>
                    <a:pt x="525" y="2332"/>
                    <a:pt x="1596" y="1261"/>
                  </a:cubicBezTo>
                  <a:cubicBezTo>
                    <a:pt x="2181" y="676"/>
                    <a:pt x="2961" y="375"/>
                    <a:pt x="3742" y="375"/>
                  </a:cubicBezTo>
                  <a:cubicBezTo>
                    <a:pt x="4393" y="375"/>
                    <a:pt x="5044" y="584"/>
                    <a:pt x="5585" y="1011"/>
                  </a:cubicBezTo>
                  <a:cubicBezTo>
                    <a:pt x="5616" y="1037"/>
                    <a:pt x="5656" y="1049"/>
                    <a:pt x="5697" y="1049"/>
                  </a:cubicBezTo>
                  <a:cubicBezTo>
                    <a:pt x="5750" y="1049"/>
                    <a:pt x="5806" y="1028"/>
                    <a:pt x="5847" y="987"/>
                  </a:cubicBezTo>
                  <a:cubicBezTo>
                    <a:pt x="5930" y="904"/>
                    <a:pt x="5895" y="773"/>
                    <a:pt x="5823" y="713"/>
                  </a:cubicBezTo>
                  <a:cubicBezTo>
                    <a:pt x="5209" y="233"/>
                    <a:pt x="4479" y="0"/>
                    <a:pt x="3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2" name="Google Shape;10082;p78"/>
            <p:cNvSpPr/>
            <p:nvPr/>
          </p:nvSpPr>
          <p:spPr>
            <a:xfrm>
              <a:off x="2305245" y="3491160"/>
              <a:ext cx="189151" cy="176706"/>
            </a:xfrm>
            <a:custGeom>
              <a:avLst/>
              <a:gdLst/>
              <a:ahLst/>
              <a:cxnLst/>
              <a:rect l="l" t="t" r="r" b="b"/>
              <a:pathLst>
                <a:path w="5943" h="5552" extrusionOk="0">
                  <a:moveTo>
                    <a:pt x="4739" y="1"/>
                  </a:moveTo>
                  <a:cubicBezTo>
                    <a:pt x="4695" y="1"/>
                    <a:pt x="4650" y="13"/>
                    <a:pt x="4609" y="39"/>
                  </a:cubicBezTo>
                  <a:cubicBezTo>
                    <a:pt x="4537" y="98"/>
                    <a:pt x="4525" y="217"/>
                    <a:pt x="4585" y="301"/>
                  </a:cubicBezTo>
                  <a:cubicBezTo>
                    <a:pt x="5513" y="1503"/>
                    <a:pt x="5406" y="3218"/>
                    <a:pt x="4335" y="4289"/>
                  </a:cubicBezTo>
                  <a:cubicBezTo>
                    <a:pt x="3750" y="4874"/>
                    <a:pt x="2970" y="5175"/>
                    <a:pt x="2189" y="5175"/>
                  </a:cubicBezTo>
                  <a:cubicBezTo>
                    <a:pt x="1538" y="5175"/>
                    <a:pt x="887" y="4966"/>
                    <a:pt x="346" y="4539"/>
                  </a:cubicBezTo>
                  <a:cubicBezTo>
                    <a:pt x="314" y="4516"/>
                    <a:pt x="276" y="4505"/>
                    <a:pt x="237" y="4505"/>
                  </a:cubicBezTo>
                  <a:cubicBezTo>
                    <a:pt x="177" y="4505"/>
                    <a:pt x="116" y="4531"/>
                    <a:pt x="72" y="4575"/>
                  </a:cubicBezTo>
                  <a:cubicBezTo>
                    <a:pt x="1" y="4646"/>
                    <a:pt x="25" y="4765"/>
                    <a:pt x="96" y="4837"/>
                  </a:cubicBezTo>
                  <a:cubicBezTo>
                    <a:pt x="715" y="5313"/>
                    <a:pt x="1453" y="5551"/>
                    <a:pt x="2180" y="5551"/>
                  </a:cubicBezTo>
                  <a:cubicBezTo>
                    <a:pt x="3061" y="5551"/>
                    <a:pt x="3930" y="5218"/>
                    <a:pt x="4597" y="4551"/>
                  </a:cubicBezTo>
                  <a:cubicBezTo>
                    <a:pt x="5823" y="3349"/>
                    <a:pt x="5942" y="1420"/>
                    <a:pt x="4882" y="62"/>
                  </a:cubicBezTo>
                  <a:cubicBezTo>
                    <a:pt x="4849" y="22"/>
                    <a:pt x="4796" y="1"/>
                    <a:pt x="4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83" name="Google Shape;10083;p78"/>
          <p:cNvGrpSpPr/>
          <p:nvPr/>
        </p:nvGrpSpPr>
        <p:grpSpPr>
          <a:xfrm>
            <a:off x="6521597" y="3667811"/>
            <a:ext cx="446179" cy="446179"/>
            <a:chOff x="4891198" y="2925108"/>
            <a:chExt cx="334634" cy="334634"/>
          </a:xfrm>
          <a:solidFill>
            <a:schemeClr val="tx1"/>
          </a:solidFill>
        </p:grpSpPr>
        <p:sp>
          <p:nvSpPr>
            <p:cNvPr id="10084" name="Google Shape;10084;p78"/>
            <p:cNvSpPr/>
            <p:nvPr/>
          </p:nvSpPr>
          <p:spPr>
            <a:xfrm>
              <a:off x="5001830" y="2925108"/>
              <a:ext cx="113338" cy="150831"/>
            </a:xfrm>
            <a:custGeom>
              <a:avLst/>
              <a:gdLst/>
              <a:ahLst/>
              <a:cxnLst/>
              <a:rect l="l" t="t" r="r" b="b"/>
              <a:pathLst>
                <a:path w="3561" h="4739" extrusionOk="0">
                  <a:moveTo>
                    <a:pt x="1822" y="333"/>
                  </a:moveTo>
                  <a:cubicBezTo>
                    <a:pt x="2251" y="333"/>
                    <a:pt x="2596" y="691"/>
                    <a:pt x="2596" y="1107"/>
                  </a:cubicBezTo>
                  <a:lnTo>
                    <a:pt x="2596" y="1214"/>
                  </a:lnTo>
                  <a:lnTo>
                    <a:pt x="2573" y="1214"/>
                  </a:lnTo>
                  <a:cubicBezTo>
                    <a:pt x="2358" y="1155"/>
                    <a:pt x="2275" y="857"/>
                    <a:pt x="2263" y="857"/>
                  </a:cubicBezTo>
                  <a:cubicBezTo>
                    <a:pt x="2251" y="798"/>
                    <a:pt x="2203" y="738"/>
                    <a:pt x="2132" y="738"/>
                  </a:cubicBezTo>
                  <a:cubicBezTo>
                    <a:pt x="2119" y="733"/>
                    <a:pt x="2105" y="731"/>
                    <a:pt x="2092" y="731"/>
                  </a:cubicBezTo>
                  <a:cubicBezTo>
                    <a:pt x="2043" y="731"/>
                    <a:pt x="1993" y="761"/>
                    <a:pt x="1965" y="798"/>
                  </a:cubicBezTo>
                  <a:cubicBezTo>
                    <a:pt x="1668" y="1214"/>
                    <a:pt x="1001" y="1214"/>
                    <a:pt x="1001" y="1214"/>
                  </a:cubicBezTo>
                  <a:lnTo>
                    <a:pt x="953" y="1214"/>
                  </a:lnTo>
                  <a:lnTo>
                    <a:pt x="965" y="1107"/>
                  </a:lnTo>
                  <a:cubicBezTo>
                    <a:pt x="965" y="679"/>
                    <a:pt x="1322" y="333"/>
                    <a:pt x="1739" y="333"/>
                  </a:cubicBezTo>
                  <a:close/>
                  <a:moveTo>
                    <a:pt x="2739" y="1655"/>
                  </a:moveTo>
                  <a:cubicBezTo>
                    <a:pt x="2775" y="1691"/>
                    <a:pt x="2775" y="1715"/>
                    <a:pt x="2775" y="1750"/>
                  </a:cubicBezTo>
                  <a:cubicBezTo>
                    <a:pt x="2775" y="1786"/>
                    <a:pt x="2751" y="1834"/>
                    <a:pt x="2703" y="1845"/>
                  </a:cubicBezTo>
                  <a:lnTo>
                    <a:pt x="2703" y="1655"/>
                  </a:lnTo>
                  <a:close/>
                  <a:moveTo>
                    <a:pt x="846" y="1667"/>
                  </a:moveTo>
                  <a:lnTo>
                    <a:pt x="846" y="1881"/>
                  </a:lnTo>
                  <a:cubicBezTo>
                    <a:pt x="822" y="1845"/>
                    <a:pt x="787" y="1822"/>
                    <a:pt x="787" y="1762"/>
                  </a:cubicBezTo>
                  <a:cubicBezTo>
                    <a:pt x="787" y="1715"/>
                    <a:pt x="810" y="1691"/>
                    <a:pt x="822" y="1667"/>
                  </a:cubicBezTo>
                  <a:close/>
                  <a:moveTo>
                    <a:pt x="2084" y="1179"/>
                  </a:moveTo>
                  <a:cubicBezTo>
                    <a:pt x="2144" y="1298"/>
                    <a:pt x="2251" y="1417"/>
                    <a:pt x="2394" y="1476"/>
                  </a:cubicBezTo>
                  <a:lnTo>
                    <a:pt x="2382" y="1953"/>
                  </a:lnTo>
                  <a:cubicBezTo>
                    <a:pt x="2382" y="2250"/>
                    <a:pt x="2144" y="2477"/>
                    <a:pt x="1858" y="2477"/>
                  </a:cubicBezTo>
                  <a:lnTo>
                    <a:pt x="1715" y="2477"/>
                  </a:lnTo>
                  <a:cubicBezTo>
                    <a:pt x="1418" y="2477"/>
                    <a:pt x="1191" y="2238"/>
                    <a:pt x="1191" y="1953"/>
                  </a:cubicBezTo>
                  <a:lnTo>
                    <a:pt x="1191" y="1524"/>
                  </a:lnTo>
                  <a:cubicBezTo>
                    <a:pt x="1406" y="1488"/>
                    <a:pt x="1787" y="1417"/>
                    <a:pt x="2084" y="1179"/>
                  </a:cubicBezTo>
                  <a:close/>
                  <a:moveTo>
                    <a:pt x="1965" y="2798"/>
                  </a:moveTo>
                  <a:lnTo>
                    <a:pt x="1965" y="2893"/>
                  </a:lnTo>
                  <a:lnTo>
                    <a:pt x="1787" y="3084"/>
                  </a:lnTo>
                  <a:lnTo>
                    <a:pt x="1608" y="2917"/>
                  </a:lnTo>
                  <a:lnTo>
                    <a:pt x="1608" y="2798"/>
                  </a:lnTo>
                  <a:close/>
                  <a:moveTo>
                    <a:pt x="1751" y="0"/>
                  </a:moveTo>
                  <a:cubicBezTo>
                    <a:pt x="1144" y="0"/>
                    <a:pt x="644" y="512"/>
                    <a:pt x="644" y="1119"/>
                  </a:cubicBezTo>
                  <a:lnTo>
                    <a:pt x="644" y="1417"/>
                  </a:lnTo>
                  <a:cubicBezTo>
                    <a:pt x="537" y="1512"/>
                    <a:pt x="465" y="1643"/>
                    <a:pt x="465" y="1774"/>
                  </a:cubicBezTo>
                  <a:cubicBezTo>
                    <a:pt x="465" y="2000"/>
                    <a:pt x="656" y="2203"/>
                    <a:pt x="894" y="2226"/>
                  </a:cubicBezTo>
                  <a:cubicBezTo>
                    <a:pt x="953" y="2429"/>
                    <a:pt x="1108" y="2596"/>
                    <a:pt x="1287" y="2703"/>
                  </a:cubicBezTo>
                  <a:lnTo>
                    <a:pt x="1287" y="2786"/>
                  </a:lnTo>
                  <a:lnTo>
                    <a:pt x="596" y="3060"/>
                  </a:lnTo>
                  <a:cubicBezTo>
                    <a:pt x="537" y="3084"/>
                    <a:pt x="1" y="3298"/>
                    <a:pt x="1" y="3965"/>
                  </a:cubicBezTo>
                  <a:lnTo>
                    <a:pt x="1" y="4560"/>
                  </a:lnTo>
                  <a:cubicBezTo>
                    <a:pt x="1" y="4643"/>
                    <a:pt x="72" y="4727"/>
                    <a:pt x="167" y="4727"/>
                  </a:cubicBezTo>
                  <a:lnTo>
                    <a:pt x="584" y="4727"/>
                  </a:lnTo>
                  <a:cubicBezTo>
                    <a:pt x="668" y="4727"/>
                    <a:pt x="739" y="4643"/>
                    <a:pt x="739" y="4560"/>
                  </a:cubicBezTo>
                  <a:cubicBezTo>
                    <a:pt x="739" y="4465"/>
                    <a:pt x="668" y="4393"/>
                    <a:pt x="584" y="4393"/>
                  </a:cubicBezTo>
                  <a:lnTo>
                    <a:pt x="322" y="4393"/>
                  </a:lnTo>
                  <a:lnTo>
                    <a:pt x="322" y="3965"/>
                  </a:lnTo>
                  <a:cubicBezTo>
                    <a:pt x="322" y="3500"/>
                    <a:pt x="691" y="3369"/>
                    <a:pt x="703" y="3369"/>
                  </a:cubicBezTo>
                  <a:lnTo>
                    <a:pt x="715" y="3369"/>
                  </a:lnTo>
                  <a:lnTo>
                    <a:pt x="1334" y="3131"/>
                  </a:lnTo>
                  <a:lnTo>
                    <a:pt x="1668" y="3453"/>
                  </a:lnTo>
                  <a:cubicBezTo>
                    <a:pt x="1703" y="3489"/>
                    <a:pt x="1739" y="3500"/>
                    <a:pt x="1787" y="3500"/>
                  </a:cubicBezTo>
                  <a:cubicBezTo>
                    <a:pt x="1834" y="3500"/>
                    <a:pt x="1870" y="3489"/>
                    <a:pt x="1906" y="3453"/>
                  </a:cubicBezTo>
                  <a:lnTo>
                    <a:pt x="2215" y="3131"/>
                  </a:lnTo>
                  <a:lnTo>
                    <a:pt x="2846" y="3381"/>
                  </a:lnTo>
                  <a:lnTo>
                    <a:pt x="2858" y="3381"/>
                  </a:lnTo>
                  <a:cubicBezTo>
                    <a:pt x="2858" y="3381"/>
                    <a:pt x="3227" y="3512"/>
                    <a:pt x="3227" y="3977"/>
                  </a:cubicBezTo>
                  <a:lnTo>
                    <a:pt x="3227" y="4405"/>
                  </a:lnTo>
                  <a:lnTo>
                    <a:pt x="1120" y="4405"/>
                  </a:lnTo>
                  <a:cubicBezTo>
                    <a:pt x="1025" y="4405"/>
                    <a:pt x="953" y="4489"/>
                    <a:pt x="953" y="4572"/>
                  </a:cubicBezTo>
                  <a:cubicBezTo>
                    <a:pt x="953" y="4667"/>
                    <a:pt x="1025" y="4739"/>
                    <a:pt x="1120" y="4739"/>
                  </a:cubicBezTo>
                  <a:lnTo>
                    <a:pt x="3394" y="4739"/>
                  </a:lnTo>
                  <a:cubicBezTo>
                    <a:pt x="3477" y="4739"/>
                    <a:pt x="3561" y="4667"/>
                    <a:pt x="3561" y="4572"/>
                  </a:cubicBezTo>
                  <a:lnTo>
                    <a:pt x="3561" y="3977"/>
                  </a:lnTo>
                  <a:cubicBezTo>
                    <a:pt x="3561" y="3310"/>
                    <a:pt x="3037" y="3084"/>
                    <a:pt x="2965" y="3072"/>
                  </a:cubicBezTo>
                  <a:lnTo>
                    <a:pt x="2311" y="2798"/>
                  </a:lnTo>
                  <a:lnTo>
                    <a:pt x="2311" y="2715"/>
                  </a:lnTo>
                  <a:cubicBezTo>
                    <a:pt x="2489" y="2607"/>
                    <a:pt x="2620" y="2441"/>
                    <a:pt x="2692" y="2238"/>
                  </a:cubicBezTo>
                  <a:cubicBezTo>
                    <a:pt x="2930" y="2226"/>
                    <a:pt x="3120" y="2012"/>
                    <a:pt x="3120" y="1774"/>
                  </a:cubicBezTo>
                  <a:cubicBezTo>
                    <a:pt x="3120" y="1631"/>
                    <a:pt x="3049" y="1488"/>
                    <a:pt x="2942" y="1417"/>
                  </a:cubicBezTo>
                  <a:lnTo>
                    <a:pt x="2942" y="1119"/>
                  </a:lnTo>
                  <a:cubicBezTo>
                    <a:pt x="2942" y="512"/>
                    <a:pt x="2442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5" name="Google Shape;10085;p78"/>
            <p:cNvSpPr/>
            <p:nvPr/>
          </p:nvSpPr>
          <p:spPr>
            <a:xfrm>
              <a:off x="5102628" y="2933033"/>
              <a:ext cx="98188" cy="76991"/>
            </a:xfrm>
            <a:custGeom>
              <a:avLst/>
              <a:gdLst/>
              <a:ahLst/>
              <a:cxnLst/>
              <a:rect l="l" t="t" r="r" b="b"/>
              <a:pathLst>
                <a:path w="3085" h="2419" extrusionOk="0">
                  <a:moveTo>
                    <a:pt x="181" y="1"/>
                  </a:moveTo>
                  <a:cubicBezTo>
                    <a:pt x="116" y="1"/>
                    <a:pt x="55" y="44"/>
                    <a:pt x="37" y="108"/>
                  </a:cubicBezTo>
                  <a:cubicBezTo>
                    <a:pt x="1" y="192"/>
                    <a:pt x="48" y="287"/>
                    <a:pt x="132" y="323"/>
                  </a:cubicBezTo>
                  <a:cubicBezTo>
                    <a:pt x="1215" y="680"/>
                    <a:pt x="2132" y="1394"/>
                    <a:pt x="2751" y="2347"/>
                  </a:cubicBezTo>
                  <a:cubicBezTo>
                    <a:pt x="2787" y="2394"/>
                    <a:pt x="2846" y="2418"/>
                    <a:pt x="2894" y="2418"/>
                  </a:cubicBezTo>
                  <a:cubicBezTo>
                    <a:pt x="2918" y="2418"/>
                    <a:pt x="2954" y="2406"/>
                    <a:pt x="2977" y="2394"/>
                  </a:cubicBezTo>
                  <a:cubicBezTo>
                    <a:pt x="3049" y="2347"/>
                    <a:pt x="3085" y="2239"/>
                    <a:pt x="3025" y="2168"/>
                  </a:cubicBezTo>
                  <a:cubicBezTo>
                    <a:pt x="2370" y="1156"/>
                    <a:pt x="1382" y="382"/>
                    <a:pt x="239" y="13"/>
                  </a:cubicBezTo>
                  <a:cubicBezTo>
                    <a:pt x="220" y="5"/>
                    <a:pt x="200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6" name="Google Shape;10086;p78"/>
            <p:cNvSpPr/>
            <p:nvPr/>
          </p:nvSpPr>
          <p:spPr>
            <a:xfrm>
              <a:off x="4915832" y="2932492"/>
              <a:ext cx="98920" cy="77532"/>
            </a:xfrm>
            <a:custGeom>
              <a:avLst/>
              <a:gdLst/>
              <a:ahLst/>
              <a:cxnLst/>
              <a:rect l="l" t="t" r="r" b="b"/>
              <a:pathLst>
                <a:path w="3108" h="2436" extrusionOk="0">
                  <a:moveTo>
                    <a:pt x="2914" y="0"/>
                  </a:moveTo>
                  <a:cubicBezTo>
                    <a:pt x="2899" y="0"/>
                    <a:pt x="2884" y="2"/>
                    <a:pt x="2869" y="6"/>
                  </a:cubicBezTo>
                  <a:cubicBezTo>
                    <a:pt x="1703" y="375"/>
                    <a:pt x="714" y="1161"/>
                    <a:pt x="36" y="2185"/>
                  </a:cubicBezTo>
                  <a:cubicBezTo>
                    <a:pt x="0" y="2256"/>
                    <a:pt x="24" y="2364"/>
                    <a:pt x="95" y="2411"/>
                  </a:cubicBezTo>
                  <a:cubicBezTo>
                    <a:pt x="131" y="2423"/>
                    <a:pt x="155" y="2435"/>
                    <a:pt x="191" y="2435"/>
                  </a:cubicBezTo>
                  <a:cubicBezTo>
                    <a:pt x="250" y="2435"/>
                    <a:pt x="298" y="2411"/>
                    <a:pt x="322" y="2364"/>
                  </a:cubicBezTo>
                  <a:cubicBezTo>
                    <a:pt x="953" y="1399"/>
                    <a:pt x="1881" y="685"/>
                    <a:pt x="2977" y="328"/>
                  </a:cubicBezTo>
                  <a:cubicBezTo>
                    <a:pt x="3060" y="292"/>
                    <a:pt x="3108" y="209"/>
                    <a:pt x="3072" y="113"/>
                  </a:cubicBezTo>
                  <a:cubicBezTo>
                    <a:pt x="3052" y="44"/>
                    <a:pt x="2984" y="0"/>
                    <a:pt x="2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7" name="Google Shape;10087;p78"/>
            <p:cNvSpPr/>
            <p:nvPr/>
          </p:nvSpPr>
          <p:spPr>
            <a:xfrm>
              <a:off x="4915832" y="3174254"/>
              <a:ext cx="80746" cy="70689"/>
            </a:xfrm>
            <a:custGeom>
              <a:avLst/>
              <a:gdLst/>
              <a:ahLst/>
              <a:cxnLst/>
              <a:rect l="l" t="t" r="r" b="b"/>
              <a:pathLst>
                <a:path w="2537" h="2221" extrusionOk="0">
                  <a:moveTo>
                    <a:pt x="185" y="0"/>
                  </a:moveTo>
                  <a:cubicBezTo>
                    <a:pt x="155" y="0"/>
                    <a:pt x="125" y="9"/>
                    <a:pt x="95" y="30"/>
                  </a:cubicBezTo>
                  <a:cubicBezTo>
                    <a:pt x="24" y="78"/>
                    <a:pt x="0" y="185"/>
                    <a:pt x="60" y="256"/>
                  </a:cubicBezTo>
                  <a:cubicBezTo>
                    <a:pt x="607" y="1102"/>
                    <a:pt x="1381" y="1780"/>
                    <a:pt x="2286" y="2209"/>
                  </a:cubicBezTo>
                  <a:cubicBezTo>
                    <a:pt x="2322" y="2221"/>
                    <a:pt x="2334" y="2221"/>
                    <a:pt x="2357" y="2221"/>
                  </a:cubicBezTo>
                  <a:cubicBezTo>
                    <a:pt x="2417" y="2221"/>
                    <a:pt x="2477" y="2197"/>
                    <a:pt x="2512" y="2138"/>
                  </a:cubicBezTo>
                  <a:cubicBezTo>
                    <a:pt x="2536" y="2030"/>
                    <a:pt x="2512" y="1923"/>
                    <a:pt x="2417" y="1899"/>
                  </a:cubicBezTo>
                  <a:cubicBezTo>
                    <a:pt x="1560" y="1495"/>
                    <a:pt x="845" y="864"/>
                    <a:pt x="322" y="78"/>
                  </a:cubicBezTo>
                  <a:cubicBezTo>
                    <a:pt x="291" y="31"/>
                    <a:pt x="240" y="0"/>
                    <a:pt x="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8" name="Google Shape;10088;p78"/>
            <p:cNvSpPr/>
            <p:nvPr/>
          </p:nvSpPr>
          <p:spPr>
            <a:xfrm>
              <a:off x="5121215" y="3173936"/>
              <a:ext cx="79601" cy="69511"/>
            </a:xfrm>
            <a:custGeom>
              <a:avLst/>
              <a:gdLst/>
              <a:ahLst/>
              <a:cxnLst/>
              <a:rect l="l" t="t" r="r" b="b"/>
              <a:pathLst>
                <a:path w="2501" h="2184" extrusionOk="0">
                  <a:moveTo>
                    <a:pt x="2301" y="0"/>
                  </a:moveTo>
                  <a:cubicBezTo>
                    <a:pt x="2250" y="0"/>
                    <a:pt x="2201" y="25"/>
                    <a:pt x="2179" y="76"/>
                  </a:cubicBezTo>
                  <a:cubicBezTo>
                    <a:pt x="1667" y="862"/>
                    <a:pt x="953" y="1481"/>
                    <a:pt x="119" y="1874"/>
                  </a:cubicBezTo>
                  <a:cubicBezTo>
                    <a:pt x="36" y="1921"/>
                    <a:pt x="0" y="2005"/>
                    <a:pt x="48" y="2100"/>
                  </a:cubicBezTo>
                  <a:cubicBezTo>
                    <a:pt x="72" y="2159"/>
                    <a:pt x="131" y="2183"/>
                    <a:pt x="191" y="2183"/>
                  </a:cubicBezTo>
                  <a:cubicBezTo>
                    <a:pt x="226" y="2183"/>
                    <a:pt x="238" y="2183"/>
                    <a:pt x="274" y="2171"/>
                  </a:cubicBezTo>
                  <a:cubicBezTo>
                    <a:pt x="1167" y="1755"/>
                    <a:pt x="1941" y="1088"/>
                    <a:pt x="2477" y="231"/>
                  </a:cubicBezTo>
                  <a:cubicBezTo>
                    <a:pt x="2501" y="183"/>
                    <a:pt x="2489" y="76"/>
                    <a:pt x="2393" y="28"/>
                  </a:cubicBezTo>
                  <a:cubicBezTo>
                    <a:pt x="2366" y="10"/>
                    <a:pt x="2333" y="0"/>
                    <a:pt x="23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89" name="Google Shape;10089;p78"/>
            <p:cNvSpPr/>
            <p:nvPr/>
          </p:nvSpPr>
          <p:spPr>
            <a:xfrm>
              <a:off x="4891198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6" y="1203"/>
                  </a:lnTo>
                  <a:lnTo>
                    <a:pt x="976" y="1096"/>
                  </a:lnTo>
                  <a:cubicBezTo>
                    <a:pt x="976" y="667"/>
                    <a:pt x="1334" y="322"/>
                    <a:pt x="1750" y="322"/>
                  </a:cubicBezTo>
                  <a:close/>
                  <a:moveTo>
                    <a:pt x="2727" y="1667"/>
                  </a:moveTo>
                  <a:cubicBezTo>
                    <a:pt x="2762" y="1691"/>
                    <a:pt x="2762" y="1727"/>
                    <a:pt x="2762" y="1751"/>
                  </a:cubicBezTo>
                  <a:cubicBezTo>
                    <a:pt x="2762" y="1798"/>
                    <a:pt x="2750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45" y="1667"/>
                  </a:moveTo>
                  <a:lnTo>
                    <a:pt x="845" y="1870"/>
                  </a:lnTo>
                  <a:cubicBezTo>
                    <a:pt x="810" y="1846"/>
                    <a:pt x="786" y="1810"/>
                    <a:pt x="786" y="1751"/>
                  </a:cubicBezTo>
                  <a:cubicBezTo>
                    <a:pt x="786" y="1727"/>
                    <a:pt x="798" y="1691"/>
                    <a:pt x="810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607" y="2941"/>
                  </a:lnTo>
                  <a:lnTo>
                    <a:pt x="1607" y="2822"/>
                  </a:lnTo>
                  <a:close/>
                  <a:moveTo>
                    <a:pt x="1750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5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8" y="3513"/>
                    <a:pt x="1774" y="3513"/>
                  </a:cubicBezTo>
                  <a:cubicBezTo>
                    <a:pt x="1822" y="3513"/>
                    <a:pt x="1869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7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7" y="4739"/>
                  </a:cubicBezTo>
                  <a:lnTo>
                    <a:pt x="3382" y="4739"/>
                  </a:lnTo>
                  <a:cubicBezTo>
                    <a:pt x="3477" y="4727"/>
                    <a:pt x="3548" y="4656"/>
                    <a:pt x="3548" y="4560"/>
                  </a:cubicBezTo>
                  <a:lnTo>
                    <a:pt x="3548" y="3965"/>
                  </a:lnTo>
                  <a:cubicBezTo>
                    <a:pt x="3548" y="3298"/>
                    <a:pt x="3036" y="3072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0" name="Google Shape;10090;p78"/>
            <p:cNvSpPr/>
            <p:nvPr/>
          </p:nvSpPr>
          <p:spPr>
            <a:xfrm>
              <a:off x="5112876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7" y="1203"/>
                  </a:lnTo>
                  <a:lnTo>
                    <a:pt x="977" y="1096"/>
                  </a:lnTo>
                  <a:cubicBezTo>
                    <a:pt x="977" y="667"/>
                    <a:pt x="1334" y="322"/>
                    <a:pt x="1751" y="322"/>
                  </a:cubicBezTo>
                  <a:close/>
                  <a:moveTo>
                    <a:pt x="2727" y="1667"/>
                  </a:moveTo>
                  <a:cubicBezTo>
                    <a:pt x="2763" y="1691"/>
                    <a:pt x="2763" y="1727"/>
                    <a:pt x="2763" y="1751"/>
                  </a:cubicBezTo>
                  <a:cubicBezTo>
                    <a:pt x="2763" y="1798"/>
                    <a:pt x="2751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58" y="1667"/>
                  </a:moveTo>
                  <a:lnTo>
                    <a:pt x="858" y="1870"/>
                  </a:lnTo>
                  <a:cubicBezTo>
                    <a:pt x="822" y="1846"/>
                    <a:pt x="798" y="1810"/>
                    <a:pt x="798" y="1751"/>
                  </a:cubicBezTo>
                  <a:cubicBezTo>
                    <a:pt x="798" y="1727"/>
                    <a:pt x="810" y="1691"/>
                    <a:pt x="822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596" y="2941"/>
                  </a:lnTo>
                  <a:lnTo>
                    <a:pt x="1596" y="2822"/>
                  </a:lnTo>
                  <a:close/>
                  <a:moveTo>
                    <a:pt x="1751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6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9" y="3513"/>
                    <a:pt x="1774" y="3513"/>
                  </a:cubicBezTo>
                  <a:cubicBezTo>
                    <a:pt x="1822" y="3513"/>
                    <a:pt x="1870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8" y="4739"/>
                  </a:cubicBezTo>
                  <a:lnTo>
                    <a:pt x="3382" y="4739"/>
                  </a:lnTo>
                  <a:cubicBezTo>
                    <a:pt x="3477" y="4739"/>
                    <a:pt x="3548" y="4668"/>
                    <a:pt x="3548" y="4584"/>
                  </a:cubicBezTo>
                  <a:lnTo>
                    <a:pt x="3548" y="3989"/>
                  </a:lnTo>
                  <a:cubicBezTo>
                    <a:pt x="3548" y="3298"/>
                    <a:pt x="3013" y="3084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1" name="Google Shape;10091;p78"/>
            <p:cNvSpPr/>
            <p:nvPr/>
          </p:nvSpPr>
          <p:spPr>
            <a:xfrm>
              <a:off x="5001448" y="3108498"/>
              <a:ext cx="113338" cy="151244"/>
            </a:xfrm>
            <a:custGeom>
              <a:avLst/>
              <a:gdLst/>
              <a:ahLst/>
              <a:cxnLst/>
              <a:rect l="l" t="t" r="r" b="b"/>
              <a:pathLst>
                <a:path w="3561" h="4752" extrusionOk="0">
                  <a:moveTo>
                    <a:pt x="1811" y="322"/>
                  </a:moveTo>
                  <a:cubicBezTo>
                    <a:pt x="2251" y="322"/>
                    <a:pt x="2585" y="679"/>
                    <a:pt x="2585" y="1096"/>
                  </a:cubicBezTo>
                  <a:lnTo>
                    <a:pt x="2585" y="1203"/>
                  </a:lnTo>
                  <a:lnTo>
                    <a:pt x="2573" y="1203"/>
                  </a:lnTo>
                  <a:cubicBezTo>
                    <a:pt x="2346" y="1144"/>
                    <a:pt x="2275" y="846"/>
                    <a:pt x="2263" y="846"/>
                  </a:cubicBezTo>
                  <a:cubicBezTo>
                    <a:pt x="2251" y="786"/>
                    <a:pt x="2204" y="727"/>
                    <a:pt x="2132" y="727"/>
                  </a:cubicBezTo>
                  <a:cubicBezTo>
                    <a:pt x="2124" y="725"/>
                    <a:pt x="2116" y="725"/>
                    <a:pt x="2107" y="725"/>
                  </a:cubicBezTo>
                  <a:cubicBezTo>
                    <a:pt x="2051" y="725"/>
                    <a:pt x="1986" y="756"/>
                    <a:pt x="1965" y="786"/>
                  </a:cubicBezTo>
                  <a:cubicBezTo>
                    <a:pt x="1692" y="1203"/>
                    <a:pt x="1037" y="1203"/>
                    <a:pt x="1025" y="1203"/>
                  </a:cubicBezTo>
                  <a:lnTo>
                    <a:pt x="965" y="1203"/>
                  </a:lnTo>
                  <a:lnTo>
                    <a:pt x="965" y="1096"/>
                  </a:lnTo>
                  <a:cubicBezTo>
                    <a:pt x="965" y="667"/>
                    <a:pt x="1322" y="322"/>
                    <a:pt x="1739" y="322"/>
                  </a:cubicBezTo>
                  <a:close/>
                  <a:moveTo>
                    <a:pt x="2751" y="1668"/>
                  </a:moveTo>
                  <a:cubicBezTo>
                    <a:pt x="2787" y="1703"/>
                    <a:pt x="2787" y="1727"/>
                    <a:pt x="2787" y="1763"/>
                  </a:cubicBezTo>
                  <a:cubicBezTo>
                    <a:pt x="2787" y="1798"/>
                    <a:pt x="2763" y="1846"/>
                    <a:pt x="2715" y="1858"/>
                  </a:cubicBezTo>
                  <a:lnTo>
                    <a:pt x="2715" y="1668"/>
                  </a:lnTo>
                  <a:close/>
                  <a:moveTo>
                    <a:pt x="858" y="1679"/>
                  </a:moveTo>
                  <a:lnTo>
                    <a:pt x="858" y="1894"/>
                  </a:lnTo>
                  <a:cubicBezTo>
                    <a:pt x="834" y="1858"/>
                    <a:pt x="799" y="1834"/>
                    <a:pt x="799" y="1775"/>
                  </a:cubicBezTo>
                  <a:cubicBezTo>
                    <a:pt x="799" y="1739"/>
                    <a:pt x="810" y="1715"/>
                    <a:pt x="834" y="1679"/>
                  </a:cubicBezTo>
                  <a:close/>
                  <a:moveTo>
                    <a:pt x="2096" y="1203"/>
                  </a:moveTo>
                  <a:cubicBezTo>
                    <a:pt x="2156" y="1322"/>
                    <a:pt x="2263" y="1441"/>
                    <a:pt x="2406" y="1501"/>
                  </a:cubicBezTo>
                  <a:lnTo>
                    <a:pt x="2406" y="1977"/>
                  </a:lnTo>
                  <a:cubicBezTo>
                    <a:pt x="2394" y="2263"/>
                    <a:pt x="2156" y="2501"/>
                    <a:pt x="1870" y="2501"/>
                  </a:cubicBezTo>
                  <a:lnTo>
                    <a:pt x="1727" y="2501"/>
                  </a:lnTo>
                  <a:cubicBezTo>
                    <a:pt x="1430" y="2501"/>
                    <a:pt x="1203" y="2263"/>
                    <a:pt x="1203" y="1977"/>
                  </a:cubicBezTo>
                  <a:lnTo>
                    <a:pt x="1203" y="1548"/>
                  </a:lnTo>
                  <a:cubicBezTo>
                    <a:pt x="1418" y="1525"/>
                    <a:pt x="1799" y="1441"/>
                    <a:pt x="2096" y="1203"/>
                  </a:cubicBezTo>
                  <a:close/>
                  <a:moveTo>
                    <a:pt x="1977" y="2834"/>
                  </a:moveTo>
                  <a:lnTo>
                    <a:pt x="1977" y="2918"/>
                  </a:lnTo>
                  <a:lnTo>
                    <a:pt x="1799" y="3108"/>
                  </a:lnTo>
                  <a:lnTo>
                    <a:pt x="1620" y="2941"/>
                  </a:lnTo>
                  <a:lnTo>
                    <a:pt x="1620" y="2834"/>
                  </a:lnTo>
                  <a:close/>
                  <a:moveTo>
                    <a:pt x="1751" y="1"/>
                  </a:moveTo>
                  <a:cubicBezTo>
                    <a:pt x="1144" y="1"/>
                    <a:pt x="632" y="501"/>
                    <a:pt x="632" y="1120"/>
                  </a:cubicBezTo>
                  <a:lnTo>
                    <a:pt x="632" y="1417"/>
                  </a:lnTo>
                  <a:cubicBezTo>
                    <a:pt x="537" y="1501"/>
                    <a:pt x="453" y="1644"/>
                    <a:pt x="453" y="1775"/>
                  </a:cubicBezTo>
                  <a:cubicBezTo>
                    <a:pt x="453" y="2025"/>
                    <a:pt x="656" y="2215"/>
                    <a:pt x="894" y="2239"/>
                  </a:cubicBezTo>
                  <a:cubicBezTo>
                    <a:pt x="953" y="2441"/>
                    <a:pt x="1096" y="2608"/>
                    <a:pt x="1275" y="2715"/>
                  </a:cubicBezTo>
                  <a:lnTo>
                    <a:pt x="1275" y="2799"/>
                  </a:lnTo>
                  <a:lnTo>
                    <a:pt x="596" y="3072"/>
                  </a:lnTo>
                  <a:cubicBezTo>
                    <a:pt x="537" y="3096"/>
                    <a:pt x="1" y="3311"/>
                    <a:pt x="1" y="3977"/>
                  </a:cubicBezTo>
                  <a:lnTo>
                    <a:pt x="1" y="4573"/>
                  </a:lnTo>
                  <a:cubicBezTo>
                    <a:pt x="1" y="4656"/>
                    <a:pt x="72" y="4739"/>
                    <a:pt x="156" y="4739"/>
                  </a:cubicBezTo>
                  <a:lnTo>
                    <a:pt x="572" y="4739"/>
                  </a:lnTo>
                  <a:cubicBezTo>
                    <a:pt x="668" y="4739"/>
                    <a:pt x="739" y="4656"/>
                    <a:pt x="739" y="4573"/>
                  </a:cubicBezTo>
                  <a:cubicBezTo>
                    <a:pt x="739" y="4477"/>
                    <a:pt x="668" y="4406"/>
                    <a:pt x="572" y="4406"/>
                  </a:cubicBezTo>
                  <a:lnTo>
                    <a:pt x="322" y="4406"/>
                  </a:lnTo>
                  <a:lnTo>
                    <a:pt x="322" y="3977"/>
                  </a:lnTo>
                  <a:cubicBezTo>
                    <a:pt x="322" y="3513"/>
                    <a:pt x="680" y="3382"/>
                    <a:pt x="691" y="3382"/>
                  </a:cubicBezTo>
                  <a:lnTo>
                    <a:pt x="715" y="3382"/>
                  </a:lnTo>
                  <a:lnTo>
                    <a:pt x="1334" y="3144"/>
                  </a:lnTo>
                  <a:lnTo>
                    <a:pt x="1668" y="3465"/>
                  </a:lnTo>
                  <a:cubicBezTo>
                    <a:pt x="1692" y="3501"/>
                    <a:pt x="1739" y="3513"/>
                    <a:pt x="1787" y="3513"/>
                  </a:cubicBezTo>
                  <a:cubicBezTo>
                    <a:pt x="1823" y="3513"/>
                    <a:pt x="1870" y="3501"/>
                    <a:pt x="1906" y="3465"/>
                  </a:cubicBezTo>
                  <a:lnTo>
                    <a:pt x="2215" y="3144"/>
                  </a:lnTo>
                  <a:lnTo>
                    <a:pt x="2835" y="3394"/>
                  </a:lnTo>
                  <a:lnTo>
                    <a:pt x="2858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5" y="4418"/>
                    <a:pt x="953" y="4501"/>
                    <a:pt x="953" y="4585"/>
                  </a:cubicBezTo>
                  <a:cubicBezTo>
                    <a:pt x="953" y="4680"/>
                    <a:pt x="1025" y="4751"/>
                    <a:pt x="1108" y="4751"/>
                  </a:cubicBezTo>
                  <a:lnTo>
                    <a:pt x="3394" y="4751"/>
                  </a:lnTo>
                  <a:cubicBezTo>
                    <a:pt x="3477" y="4751"/>
                    <a:pt x="3549" y="4680"/>
                    <a:pt x="3549" y="4585"/>
                  </a:cubicBezTo>
                  <a:lnTo>
                    <a:pt x="3549" y="3989"/>
                  </a:lnTo>
                  <a:cubicBezTo>
                    <a:pt x="3561" y="3311"/>
                    <a:pt x="3037" y="3096"/>
                    <a:pt x="2966" y="3072"/>
                  </a:cubicBezTo>
                  <a:lnTo>
                    <a:pt x="2311" y="2799"/>
                  </a:lnTo>
                  <a:lnTo>
                    <a:pt x="2311" y="2715"/>
                  </a:lnTo>
                  <a:cubicBezTo>
                    <a:pt x="2489" y="2608"/>
                    <a:pt x="2620" y="2441"/>
                    <a:pt x="2692" y="2239"/>
                  </a:cubicBezTo>
                  <a:cubicBezTo>
                    <a:pt x="2930" y="2215"/>
                    <a:pt x="3120" y="2013"/>
                    <a:pt x="3120" y="1775"/>
                  </a:cubicBezTo>
                  <a:cubicBezTo>
                    <a:pt x="3120" y="1620"/>
                    <a:pt x="3049" y="1489"/>
                    <a:pt x="2942" y="1417"/>
                  </a:cubicBezTo>
                  <a:lnTo>
                    <a:pt x="2942" y="1120"/>
                  </a:lnTo>
                  <a:cubicBezTo>
                    <a:pt x="2942" y="501"/>
                    <a:pt x="2442" y="1"/>
                    <a:pt x="1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092" name="Google Shape;10092;p78"/>
          <p:cNvGrpSpPr/>
          <p:nvPr/>
        </p:nvGrpSpPr>
        <p:grpSpPr>
          <a:xfrm>
            <a:off x="10634899" y="3667811"/>
            <a:ext cx="446221" cy="446179"/>
            <a:chOff x="7976174" y="2925108"/>
            <a:chExt cx="334666" cy="334634"/>
          </a:xfrm>
          <a:solidFill>
            <a:schemeClr val="tx1"/>
          </a:solidFill>
        </p:grpSpPr>
        <p:sp>
          <p:nvSpPr>
            <p:cNvPr id="10093" name="Google Shape;10093;p78"/>
            <p:cNvSpPr/>
            <p:nvPr/>
          </p:nvSpPr>
          <p:spPr>
            <a:xfrm>
              <a:off x="8003100" y="3064545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86"/>
                  </a:lnTo>
                  <a:cubicBezTo>
                    <a:pt x="0" y="370"/>
                    <a:pt x="72" y="441"/>
                    <a:pt x="167" y="441"/>
                  </a:cubicBezTo>
                  <a:cubicBezTo>
                    <a:pt x="250" y="441"/>
                    <a:pt x="322" y="370"/>
                    <a:pt x="322" y="286"/>
                  </a:cubicBezTo>
                  <a:lnTo>
                    <a:pt x="322" y="167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4" name="Google Shape;10094;p78"/>
            <p:cNvSpPr/>
            <p:nvPr/>
          </p:nvSpPr>
          <p:spPr>
            <a:xfrm>
              <a:off x="8003100" y="3046371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286"/>
                  </a:lnTo>
                  <a:cubicBezTo>
                    <a:pt x="0" y="369"/>
                    <a:pt x="72" y="452"/>
                    <a:pt x="167" y="452"/>
                  </a:cubicBezTo>
                  <a:cubicBezTo>
                    <a:pt x="250" y="452"/>
                    <a:pt x="322" y="369"/>
                    <a:pt x="322" y="286"/>
                  </a:cubicBezTo>
                  <a:lnTo>
                    <a:pt x="322" y="167"/>
                  </a:lnTo>
                  <a:cubicBezTo>
                    <a:pt x="334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5" name="Google Shape;10095;p78"/>
            <p:cNvSpPr/>
            <p:nvPr/>
          </p:nvSpPr>
          <p:spPr>
            <a:xfrm>
              <a:off x="8272519" y="3105093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286"/>
                  </a:lnTo>
                  <a:cubicBezTo>
                    <a:pt x="1" y="370"/>
                    <a:pt x="84" y="453"/>
                    <a:pt x="167" y="453"/>
                  </a:cubicBezTo>
                  <a:cubicBezTo>
                    <a:pt x="263" y="453"/>
                    <a:pt x="334" y="370"/>
                    <a:pt x="334" y="28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6" name="Google Shape;10096;p78"/>
            <p:cNvSpPr/>
            <p:nvPr/>
          </p:nvSpPr>
          <p:spPr>
            <a:xfrm>
              <a:off x="8272519" y="3123266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287"/>
                  </a:lnTo>
                  <a:cubicBezTo>
                    <a:pt x="1" y="370"/>
                    <a:pt x="84" y="442"/>
                    <a:pt x="167" y="442"/>
                  </a:cubicBezTo>
                  <a:cubicBezTo>
                    <a:pt x="263" y="442"/>
                    <a:pt x="334" y="370"/>
                    <a:pt x="334" y="287"/>
                  </a:cubicBezTo>
                  <a:lnTo>
                    <a:pt x="334" y="168"/>
                  </a:lnTo>
                  <a:cubicBezTo>
                    <a:pt x="334" y="72"/>
                    <a:pt x="263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7" name="Google Shape;10097;p78"/>
            <p:cNvSpPr/>
            <p:nvPr/>
          </p:nvSpPr>
          <p:spPr>
            <a:xfrm>
              <a:off x="7976174" y="2925108"/>
              <a:ext cx="334666" cy="334634"/>
            </a:xfrm>
            <a:custGeom>
              <a:avLst/>
              <a:gdLst/>
              <a:ahLst/>
              <a:cxnLst/>
              <a:rect l="l" t="t" r="r" b="b"/>
              <a:pathLst>
                <a:path w="10515" h="10514" extrusionOk="0">
                  <a:moveTo>
                    <a:pt x="5109" y="655"/>
                  </a:moveTo>
                  <a:lnTo>
                    <a:pt x="5109" y="2762"/>
                  </a:lnTo>
                  <a:lnTo>
                    <a:pt x="4704" y="2762"/>
                  </a:lnTo>
                  <a:lnTo>
                    <a:pt x="4704" y="655"/>
                  </a:lnTo>
                  <a:close/>
                  <a:moveTo>
                    <a:pt x="7549" y="655"/>
                  </a:moveTo>
                  <a:lnTo>
                    <a:pt x="7549" y="738"/>
                  </a:lnTo>
                  <a:lnTo>
                    <a:pt x="7549" y="750"/>
                  </a:lnTo>
                  <a:lnTo>
                    <a:pt x="7549" y="1584"/>
                  </a:lnTo>
                  <a:lnTo>
                    <a:pt x="7549" y="1774"/>
                  </a:lnTo>
                  <a:cubicBezTo>
                    <a:pt x="7442" y="1667"/>
                    <a:pt x="7311" y="1572"/>
                    <a:pt x="7157" y="1536"/>
                  </a:cubicBezTo>
                  <a:cubicBezTo>
                    <a:pt x="7122" y="1527"/>
                    <a:pt x="7085" y="1523"/>
                    <a:pt x="7048" y="1523"/>
                  </a:cubicBezTo>
                  <a:cubicBezTo>
                    <a:pt x="6935" y="1523"/>
                    <a:pt x="6818" y="1565"/>
                    <a:pt x="6728" y="1655"/>
                  </a:cubicBezTo>
                  <a:cubicBezTo>
                    <a:pt x="6716" y="1667"/>
                    <a:pt x="6371" y="1965"/>
                    <a:pt x="6811" y="2584"/>
                  </a:cubicBezTo>
                  <a:cubicBezTo>
                    <a:pt x="6859" y="2643"/>
                    <a:pt x="6907" y="2691"/>
                    <a:pt x="6918" y="2762"/>
                  </a:cubicBezTo>
                  <a:lnTo>
                    <a:pt x="5430" y="2762"/>
                  </a:lnTo>
                  <a:lnTo>
                    <a:pt x="5430" y="655"/>
                  </a:lnTo>
                  <a:close/>
                  <a:moveTo>
                    <a:pt x="2359" y="523"/>
                  </a:moveTo>
                  <a:cubicBezTo>
                    <a:pt x="2823" y="523"/>
                    <a:pt x="3485" y="630"/>
                    <a:pt x="3620" y="833"/>
                  </a:cubicBezTo>
                  <a:cubicBezTo>
                    <a:pt x="3644" y="881"/>
                    <a:pt x="3704" y="917"/>
                    <a:pt x="3763" y="917"/>
                  </a:cubicBezTo>
                  <a:lnTo>
                    <a:pt x="4359" y="917"/>
                  </a:lnTo>
                  <a:lnTo>
                    <a:pt x="4359" y="2500"/>
                  </a:lnTo>
                  <a:lnTo>
                    <a:pt x="3954" y="2500"/>
                  </a:lnTo>
                  <a:cubicBezTo>
                    <a:pt x="3894" y="2500"/>
                    <a:pt x="3847" y="2536"/>
                    <a:pt x="3823" y="2560"/>
                  </a:cubicBezTo>
                  <a:cubicBezTo>
                    <a:pt x="3466" y="3024"/>
                    <a:pt x="3275" y="3072"/>
                    <a:pt x="3037" y="3119"/>
                  </a:cubicBezTo>
                  <a:cubicBezTo>
                    <a:pt x="2858" y="3143"/>
                    <a:pt x="2644" y="3191"/>
                    <a:pt x="2358" y="3381"/>
                  </a:cubicBezTo>
                  <a:cubicBezTo>
                    <a:pt x="2174" y="3515"/>
                    <a:pt x="2037" y="3549"/>
                    <a:pt x="1955" y="3549"/>
                  </a:cubicBezTo>
                  <a:cubicBezTo>
                    <a:pt x="1921" y="3549"/>
                    <a:pt x="1896" y="3543"/>
                    <a:pt x="1882" y="3536"/>
                  </a:cubicBezTo>
                  <a:cubicBezTo>
                    <a:pt x="1846" y="3477"/>
                    <a:pt x="1846" y="3417"/>
                    <a:pt x="1846" y="3381"/>
                  </a:cubicBezTo>
                  <a:cubicBezTo>
                    <a:pt x="1882" y="3203"/>
                    <a:pt x="2168" y="3000"/>
                    <a:pt x="2346" y="2905"/>
                  </a:cubicBezTo>
                  <a:cubicBezTo>
                    <a:pt x="2442" y="2858"/>
                    <a:pt x="2466" y="2762"/>
                    <a:pt x="2430" y="2679"/>
                  </a:cubicBezTo>
                  <a:cubicBezTo>
                    <a:pt x="2394" y="2619"/>
                    <a:pt x="2335" y="2596"/>
                    <a:pt x="2263" y="2596"/>
                  </a:cubicBezTo>
                  <a:lnTo>
                    <a:pt x="715" y="2596"/>
                  </a:lnTo>
                  <a:cubicBezTo>
                    <a:pt x="644" y="2596"/>
                    <a:pt x="584" y="2536"/>
                    <a:pt x="584" y="2465"/>
                  </a:cubicBezTo>
                  <a:lnTo>
                    <a:pt x="584" y="2441"/>
                  </a:lnTo>
                  <a:cubicBezTo>
                    <a:pt x="584" y="2369"/>
                    <a:pt x="644" y="2310"/>
                    <a:pt x="715" y="2310"/>
                  </a:cubicBezTo>
                  <a:lnTo>
                    <a:pt x="2132" y="2310"/>
                  </a:lnTo>
                  <a:cubicBezTo>
                    <a:pt x="2215" y="2310"/>
                    <a:pt x="2287" y="2238"/>
                    <a:pt x="2287" y="2143"/>
                  </a:cubicBezTo>
                  <a:cubicBezTo>
                    <a:pt x="2287" y="2060"/>
                    <a:pt x="2215" y="1988"/>
                    <a:pt x="2132" y="1988"/>
                  </a:cubicBezTo>
                  <a:lnTo>
                    <a:pt x="715" y="1988"/>
                  </a:lnTo>
                  <a:lnTo>
                    <a:pt x="441" y="2012"/>
                  </a:lnTo>
                  <a:cubicBezTo>
                    <a:pt x="370" y="2012"/>
                    <a:pt x="310" y="1953"/>
                    <a:pt x="310" y="1881"/>
                  </a:cubicBezTo>
                  <a:lnTo>
                    <a:pt x="310" y="1869"/>
                  </a:lnTo>
                  <a:cubicBezTo>
                    <a:pt x="310" y="1786"/>
                    <a:pt x="370" y="1726"/>
                    <a:pt x="441" y="1726"/>
                  </a:cubicBezTo>
                  <a:lnTo>
                    <a:pt x="2156" y="1726"/>
                  </a:lnTo>
                  <a:cubicBezTo>
                    <a:pt x="2251" y="1726"/>
                    <a:pt x="2323" y="1655"/>
                    <a:pt x="2323" y="1572"/>
                  </a:cubicBezTo>
                  <a:cubicBezTo>
                    <a:pt x="2323" y="1476"/>
                    <a:pt x="2251" y="1405"/>
                    <a:pt x="2156" y="1405"/>
                  </a:cubicBezTo>
                  <a:lnTo>
                    <a:pt x="691" y="1405"/>
                  </a:lnTo>
                  <a:cubicBezTo>
                    <a:pt x="632" y="1393"/>
                    <a:pt x="596" y="1345"/>
                    <a:pt x="596" y="1286"/>
                  </a:cubicBezTo>
                  <a:lnTo>
                    <a:pt x="596" y="1274"/>
                  </a:lnTo>
                  <a:cubicBezTo>
                    <a:pt x="596" y="1191"/>
                    <a:pt x="656" y="1131"/>
                    <a:pt x="727" y="1131"/>
                  </a:cubicBezTo>
                  <a:lnTo>
                    <a:pt x="2156" y="1131"/>
                  </a:lnTo>
                  <a:cubicBezTo>
                    <a:pt x="2239" y="1131"/>
                    <a:pt x="2323" y="1060"/>
                    <a:pt x="2323" y="976"/>
                  </a:cubicBezTo>
                  <a:cubicBezTo>
                    <a:pt x="2323" y="881"/>
                    <a:pt x="2239" y="810"/>
                    <a:pt x="2156" y="810"/>
                  </a:cubicBezTo>
                  <a:lnTo>
                    <a:pt x="1442" y="810"/>
                  </a:lnTo>
                  <a:cubicBezTo>
                    <a:pt x="1370" y="810"/>
                    <a:pt x="1311" y="750"/>
                    <a:pt x="1311" y="679"/>
                  </a:cubicBezTo>
                  <a:lnTo>
                    <a:pt x="1311" y="655"/>
                  </a:lnTo>
                  <a:cubicBezTo>
                    <a:pt x="1311" y="583"/>
                    <a:pt x="1370" y="524"/>
                    <a:pt x="1442" y="524"/>
                  </a:cubicBezTo>
                  <a:lnTo>
                    <a:pt x="2287" y="524"/>
                  </a:lnTo>
                  <a:cubicBezTo>
                    <a:pt x="2310" y="523"/>
                    <a:pt x="2334" y="523"/>
                    <a:pt x="2359" y="523"/>
                  </a:cubicBezTo>
                  <a:close/>
                  <a:moveTo>
                    <a:pt x="8633" y="310"/>
                  </a:moveTo>
                  <a:cubicBezTo>
                    <a:pt x="8704" y="310"/>
                    <a:pt x="8764" y="369"/>
                    <a:pt x="8764" y="452"/>
                  </a:cubicBezTo>
                  <a:lnTo>
                    <a:pt x="8764" y="691"/>
                  </a:lnTo>
                  <a:lnTo>
                    <a:pt x="8764" y="726"/>
                  </a:lnTo>
                  <a:lnTo>
                    <a:pt x="8764" y="1107"/>
                  </a:lnTo>
                  <a:lnTo>
                    <a:pt x="8764" y="1131"/>
                  </a:lnTo>
                  <a:lnTo>
                    <a:pt x="8764" y="2155"/>
                  </a:lnTo>
                  <a:cubicBezTo>
                    <a:pt x="8764" y="2250"/>
                    <a:pt x="8835" y="2322"/>
                    <a:pt x="8931" y="2322"/>
                  </a:cubicBezTo>
                  <a:cubicBezTo>
                    <a:pt x="9014" y="2322"/>
                    <a:pt x="9085" y="2250"/>
                    <a:pt x="9085" y="2155"/>
                  </a:cubicBezTo>
                  <a:lnTo>
                    <a:pt x="9085" y="1012"/>
                  </a:lnTo>
                  <a:lnTo>
                    <a:pt x="9085" y="988"/>
                  </a:lnTo>
                  <a:lnTo>
                    <a:pt x="9085" y="953"/>
                  </a:lnTo>
                  <a:lnTo>
                    <a:pt x="9085" y="702"/>
                  </a:lnTo>
                  <a:cubicBezTo>
                    <a:pt x="9109" y="643"/>
                    <a:pt x="9145" y="595"/>
                    <a:pt x="9204" y="595"/>
                  </a:cubicBezTo>
                  <a:lnTo>
                    <a:pt x="9228" y="595"/>
                  </a:lnTo>
                  <a:cubicBezTo>
                    <a:pt x="9300" y="595"/>
                    <a:pt x="9359" y="655"/>
                    <a:pt x="9359" y="726"/>
                  </a:cubicBezTo>
                  <a:lnTo>
                    <a:pt x="9359" y="1322"/>
                  </a:lnTo>
                  <a:lnTo>
                    <a:pt x="9359" y="1441"/>
                  </a:lnTo>
                  <a:lnTo>
                    <a:pt x="9359" y="2155"/>
                  </a:lnTo>
                  <a:cubicBezTo>
                    <a:pt x="9359" y="2250"/>
                    <a:pt x="9431" y="2322"/>
                    <a:pt x="9526" y="2322"/>
                  </a:cubicBezTo>
                  <a:cubicBezTo>
                    <a:pt x="9609" y="2322"/>
                    <a:pt x="9681" y="2250"/>
                    <a:pt x="9681" y="2155"/>
                  </a:cubicBezTo>
                  <a:lnTo>
                    <a:pt x="9681" y="1441"/>
                  </a:lnTo>
                  <a:cubicBezTo>
                    <a:pt x="9681" y="1369"/>
                    <a:pt x="9740" y="1310"/>
                    <a:pt x="9824" y="1310"/>
                  </a:cubicBezTo>
                  <a:lnTo>
                    <a:pt x="9835" y="1310"/>
                  </a:lnTo>
                  <a:cubicBezTo>
                    <a:pt x="9907" y="1310"/>
                    <a:pt x="9966" y="1369"/>
                    <a:pt x="9966" y="1441"/>
                  </a:cubicBezTo>
                  <a:lnTo>
                    <a:pt x="9966" y="2298"/>
                  </a:lnTo>
                  <a:cubicBezTo>
                    <a:pt x="9978" y="2750"/>
                    <a:pt x="9883" y="3489"/>
                    <a:pt x="9657" y="3620"/>
                  </a:cubicBezTo>
                  <a:cubicBezTo>
                    <a:pt x="9609" y="3643"/>
                    <a:pt x="9585" y="3703"/>
                    <a:pt x="9585" y="3762"/>
                  </a:cubicBezTo>
                  <a:lnTo>
                    <a:pt x="9585" y="4358"/>
                  </a:lnTo>
                  <a:lnTo>
                    <a:pt x="7990" y="4358"/>
                  </a:lnTo>
                  <a:lnTo>
                    <a:pt x="7990" y="3965"/>
                  </a:lnTo>
                  <a:cubicBezTo>
                    <a:pt x="7990" y="3905"/>
                    <a:pt x="7954" y="3858"/>
                    <a:pt x="7930" y="3822"/>
                  </a:cubicBezTo>
                  <a:cubicBezTo>
                    <a:pt x="7466" y="3465"/>
                    <a:pt x="7419" y="3274"/>
                    <a:pt x="7383" y="3036"/>
                  </a:cubicBezTo>
                  <a:cubicBezTo>
                    <a:pt x="7347" y="2858"/>
                    <a:pt x="7299" y="2655"/>
                    <a:pt x="7109" y="2369"/>
                  </a:cubicBezTo>
                  <a:cubicBezTo>
                    <a:pt x="6918" y="2096"/>
                    <a:pt x="6930" y="1941"/>
                    <a:pt x="6966" y="1893"/>
                  </a:cubicBezTo>
                  <a:cubicBezTo>
                    <a:pt x="7026" y="1845"/>
                    <a:pt x="7085" y="1845"/>
                    <a:pt x="7109" y="1845"/>
                  </a:cubicBezTo>
                  <a:cubicBezTo>
                    <a:pt x="7288" y="1893"/>
                    <a:pt x="7502" y="2179"/>
                    <a:pt x="7585" y="2357"/>
                  </a:cubicBezTo>
                  <a:cubicBezTo>
                    <a:pt x="7603" y="2418"/>
                    <a:pt x="7658" y="2460"/>
                    <a:pt x="7718" y="2460"/>
                  </a:cubicBezTo>
                  <a:cubicBezTo>
                    <a:pt x="7741" y="2460"/>
                    <a:pt x="7765" y="2454"/>
                    <a:pt x="7788" y="2441"/>
                  </a:cubicBezTo>
                  <a:cubicBezTo>
                    <a:pt x="7847" y="2417"/>
                    <a:pt x="7871" y="2357"/>
                    <a:pt x="7871" y="2286"/>
                  </a:cubicBezTo>
                  <a:lnTo>
                    <a:pt x="7871" y="2262"/>
                  </a:lnTo>
                  <a:lnTo>
                    <a:pt x="7871" y="1584"/>
                  </a:lnTo>
                  <a:lnTo>
                    <a:pt x="7871" y="750"/>
                  </a:lnTo>
                  <a:lnTo>
                    <a:pt x="7871" y="726"/>
                  </a:lnTo>
                  <a:cubicBezTo>
                    <a:pt x="7871" y="655"/>
                    <a:pt x="7930" y="595"/>
                    <a:pt x="8002" y="595"/>
                  </a:cubicBezTo>
                  <a:lnTo>
                    <a:pt x="8014" y="595"/>
                  </a:lnTo>
                  <a:cubicBezTo>
                    <a:pt x="8097" y="595"/>
                    <a:pt x="8157" y="655"/>
                    <a:pt x="8157" y="726"/>
                  </a:cubicBezTo>
                  <a:lnTo>
                    <a:pt x="8157" y="2143"/>
                  </a:lnTo>
                  <a:cubicBezTo>
                    <a:pt x="8157" y="2238"/>
                    <a:pt x="8228" y="2310"/>
                    <a:pt x="8311" y="2310"/>
                  </a:cubicBezTo>
                  <a:cubicBezTo>
                    <a:pt x="8407" y="2310"/>
                    <a:pt x="8478" y="2238"/>
                    <a:pt x="8478" y="2143"/>
                  </a:cubicBezTo>
                  <a:lnTo>
                    <a:pt x="8478" y="726"/>
                  </a:lnTo>
                  <a:lnTo>
                    <a:pt x="8478" y="452"/>
                  </a:lnTo>
                  <a:cubicBezTo>
                    <a:pt x="8478" y="369"/>
                    <a:pt x="8538" y="310"/>
                    <a:pt x="8609" y="310"/>
                  </a:cubicBezTo>
                  <a:close/>
                  <a:moveTo>
                    <a:pt x="1763" y="2941"/>
                  </a:moveTo>
                  <a:cubicBezTo>
                    <a:pt x="1668" y="3036"/>
                    <a:pt x="1561" y="3179"/>
                    <a:pt x="1537" y="3322"/>
                  </a:cubicBezTo>
                  <a:cubicBezTo>
                    <a:pt x="1501" y="3477"/>
                    <a:pt x="1537" y="3631"/>
                    <a:pt x="1656" y="3750"/>
                  </a:cubicBezTo>
                  <a:cubicBezTo>
                    <a:pt x="1668" y="3774"/>
                    <a:pt x="1763" y="3881"/>
                    <a:pt x="1989" y="3881"/>
                  </a:cubicBezTo>
                  <a:cubicBezTo>
                    <a:pt x="2144" y="3881"/>
                    <a:pt x="2335" y="3834"/>
                    <a:pt x="2573" y="3667"/>
                  </a:cubicBezTo>
                  <a:cubicBezTo>
                    <a:pt x="2632" y="3620"/>
                    <a:pt x="2692" y="3572"/>
                    <a:pt x="2751" y="3560"/>
                  </a:cubicBezTo>
                  <a:lnTo>
                    <a:pt x="2751" y="5048"/>
                  </a:lnTo>
                  <a:lnTo>
                    <a:pt x="656" y="5048"/>
                  </a:lnTo>
                  <a:lnTo>
                    <a:pt x="656" y="2941"/>
                  </a:lnTo>
                  <a:close/>
                  <a:moveTo>
                    <a:pt x="9824" y="4703"/>
                  </a:moveTo>
                  <a:lnTo>
                    <a:pt x="9824" y="5108"/>
                  </a:lnTo>
                  <a:lnTo>
                    <a:pt x="7728" y="5108"/>
                  </a:lnTo>
                  <a:lnTo>
                    <a:pt x="7728" y="4703"/>
                  </a:lnTo>
                  <a:close/>
                  <a:moveTo>
                    <a:pt x="2751" y="5370"/>
                  </a:moveTo>
                  <a:lnTo>
                    <a:pt x="2751" y="5775"/>
                  </a:lnTo>
                  <a:lnTo>
                    <a:pt x="656" y="5775"/>
                  </a:lnTo>
                  <a:lnTo>
                    <a:pt x="656" y="5370"/>
                  </a:lnTo>
                  <a:close/>
                  <a:moveTo>
                    <a:pt x="4359" y="2858"/>
                  </a:moveTo>
                  <a:lnTo>
                    <a:pt x="4359" y="2917"/>
                  </a:lnTo>
                  <a:cubicBezTo>
                    <a:pt x="4359" y="3012"/>
                    <a:pt x="4430" y="3084"/>
                    <a:pt x="4525" y="3084"/>
                  </a:cubicBezTo>
                  <a:lnTo>
                    <a:pt x="7014" y="3084"/>
                  </a:lnTo>
                  <a:lnTo>
                    <a:pt x="7014" y="3096"/>
                  </a:lnTo>
                  <a:cubicBezTo>
                    <a:pt x="7049" y="3369"/>
                    <a:pt x="7109" y="3655"/>
                    <a:pt x="7621" y="4048"/>
                  </a:cubicBezTo>
                  <a:lnTo>
                    <a:pt x="7621" y="4370"/>
                  </a:lnTo>
                  <a:lnTo>
                    <a:pt x="7561" y="4370"/>
                  </a:lnTo>
                  <a:cubicBezTo>
                    <a:pt x="7466" y="4370"/>
                    <a:pt x="7395" y="4441"/>
                    <a:pt x="7395" y="4524"/>
                  </a:cubicBezTo>
                  <a:lnTo>
                    <a:pt x="7395" y="7013"/>
                  </a:lnTo>
                  <a:lnTo>
                    <a:pt x="7383" y="7013"/>
                  </a:lnTo>
                  <a:cubicBezTo>
                    <a:pt x="7109" y="7060"/>
                    <a:pt x="6823" y="7120"/>
                    <a:pt x="6430" y="7620"/>
                  </a:cubicBezTo>
                  <a:lnTo>
                    <a:pt x="6121" y="7620"/>
                  </a:lnTo>
                  <a:lnTo>
                    <a:pt x="6121" y="7560"/>
                  </a:lnTo>
                  <a:cubicBezTo>
                    <a:pt x="6121" y="7477"/>
                    <a:pt x="6037" y="7406"/>
                    <a:pt x="5954" y="7406"/>
                  </a:cubicBezTo>
                  <a:lnTo>
                    <a:pt x="3466" y="7406"/>
                  </a:lnTo>
                  <a:lnTo>
                    <a:pt x="3466" y="7382"/>
                  </a:lnTo>
                  <a:cubicBezTo>
                    <a:pt x="3418" y="7120"/>
                    <a:pt x="3358" y="6834"/>
                    <a:pt x="2858" y="6429"/>
                  </a:cubicBezTo>
                  <a:lnTo>
                    <a:pt x="2858" y="6120"/>
                  </a:lnTo>
                  <a:lnTo>
                    <a:pt x="2918" y="6120"/>
                  </a:lnTo>
                  <a:cubicBezTo>
                    <a:pt x="3001" y="6120"/>
                    <a:pt x="3085" y="6048"/>
                    <a:pt x="3085" y="5953"/>
                  </a:cubicBezTo>
                  <a:lnTo>
                    <a:pt x="3085" y="3477"/>
                  </a:lnTo>
                  <a:lnTo>
                    <a:pt x="3097" y="3477"/>
                  </a:lnTo>
                  <a:cubicBezTo>
                    <a:pt x="3358" y="3429"/>
                    <a:pt x="3644" y="3369"/>
                    <a:pt x="4049" y="2858"/>
                  </a:cubicBezTo>
                  <a:close/>
                  <a:moveTo>
                    <a:pt x="5787" y="7727"/>
                  </a:moveTo>
                  <a:lnTo>
                    <a:pt x="5787" y="9823"/>
                  </a:lnTo>
                  <a:lnTo>
                    <a:pt x="5383" y="9823"/>
                  </a:lnTo>
                  <a:lnTo>
                    <a:pt x="5383" y="7727"/>
                  </a:lnTo>
                  <a:close/>
                  <a:moveTo>
                    <a:pt x="8490" y="6933"/>
                  </a:moveTo>
                  <a:cubicBezTo>
                    <a:pt x="8530" y="6933"/>
                    <a:pt x="8558" y="6942"/>
                    <a:pt x="8573" y="6953"/>
                  </a:cubicBezTo>
                  <a:cubicBezTo>
                    <a:pt x="8621" y="7013"/>
                    <a:pt x="8621" y="7072"/>
                    <a:pt x="8621" y="7108"/>
                  </a:cubicBezTo>
                  <a:cubicBezTo>
                    <a:pt x="8573" y="7287"/>
                    <a:pt x="8288" y="7489"/>
                    <a:pt x="8109" y="7584"/>
                  </a:cubicBezTo>
                  <a:cubicBezTo>
                    <a:pt x="8026" y="7620"/>
                    <a:pt x="7990" y="7727"/>
                    <a:pt x="8038" y="7799"/>
                  </a:cubicBezTo>
                  <a:cubicBezTo>
                    <a:pt x="8061" y="7858"/>
                    <a:pt x="8121" y="7894"/>
                    <a:pt x="8204" y="7894"/>
                  </a:cubicBezTo>
                  <a:lnTo>
                    <a:pt x="9740" y="7894"/>
                  </a:lnTo>
                  <a:cubicBezTo>
                    <a:pt x="9824" y="7894"/>
                    <a:pt x="9883" y="7953"/>
                    <a:pt x="9883" y="8025"/>
                  </a:cubicBezTo>
                  <a:lnTo>
                    <a:pt x="9883" y="8037"/>
                  </a:lnTo>
                  <a:cubicBezTo>
                    <a:pt x="9883" y="8120"/>
                    <a:pt x="9824" y="8180"/>
                    <a:pt x="9740" y="8180"/>
                  </a:cubicBezTo>
                  <a:lnTo>
                    <a:pt x="8335" y="8180"/>
                  </a:lnTo>
                  <a:cubicBezTo>
                    <a:pt x="8240" y="8180"/>
                    <a:pt x="8169" y="8251"/>
                    <a:pt x="8169" y="8334"/>
                  </a:cubicBezTo>
                  <a:cubicBezTo>
                    <a:pt x="8169" y="8430"/>
                    <a:pt x="8240" y="8501"/>
                    <a:pt x="8335" y="8501"/>
                  </a:cubicBezTo>
                  <a:lnTo>
                    <a:pt x="10026" y="8501"/>
                  </a:lnTo>
                  <a:cubicBezTo>
                    <a:pt x="10034" y="8500"/>
                    <a:pt x="10043" y="8499"/>
                    <a:pt x="10051" y="8499"/>
                  </a:cubicBezTo>
                  <a:cubicBezTo>
                    <a:pt x="10121" y="8499"/>
                    <a:pt x="10169" y="8545"/>
                    <a:pt x="10169" y="8620"/>
                  </a:cubicBezTo>
                  <a:cubicBezTo>
                    <a:pt x="10169" y="8692"/>
                    <a:pt x="10097" y="8751"/>
                    <a:pt x="10026" y="8751"/>
                  </a:cubicBezTo>
                  <a:lnTo>
                    <a:pt x="8311" y="8751"/>
                  </a:lnTo>
                  <a:cubicBezTo>
                    <a:pt x="8228" y="8751"/>
                    <a:pt x="8157" y="8834"/>
                    <a:pt x="8157" y="8918"/>
                  </a:cubicBezTo>
                  <a:cubicBezTo>
                    <a:pt x="8157" y="9013"/>
                    <a:pt x="8228" y="9084"/>
                    <a:pt x="8311" y="9084"/>
                  </a:cubicBezTo>
                  <a:lnTo>
                    <a:pt x="9776" y="9084"/>
                  </a:lnTo>
                  <a:cubicBezTo>
                    <a:pt x="9835" y="9096"/>
                    <a:pt x="9883" y="9144"/>
                    <a:pt x="9883" y="9204"/>
                  </a:cubicBezTo>
                  <a:lnTo>
                    <a:pt x="9883" y="9215"/>
                  </a:lnTo>
                  <a:cubicBezTo>
                    <a:pt x="9883" y="9287"/>
                    <a:pt x="9824" y="9346"/>
                    <a:pt x="9752" y="9346"/>
                  </a:cubicBezTo>
                  <a:lnTo>
                    <a:pt x="8323" y="9346"/>
                  </a:lnTo>
                  <a:cubicBezTo>
                    <a:pt x="8228" y="9346"/>
                    <a:pt x="8157" y="9430"/>
                    <a:pt x="8157" y="9513"/>
                  </a:cubicBezTo>
                  <a:cubicBezTo>
                    <a:pt x="8157" y="9608"/>
                    <a:pt x="8228" y="9680"/>
                    <a:pt x="8323" y="9680"/>
                  </a:cubicBezTo>
                  <a:lnTo>
                    <a:pt x="9038" y="9680"/>
                  </a:lnTo>
                  <a:cubicBezTo>
                    <a:pt x="9109" y="9680"/>
                    <a:pt x="9169" y="9739"/>
                    <a:pt x="9169" y="9811"/>
                  </a:cubicBezTo>
                  <a:lnTo>
                    <a:pt x="9169" y="9823"/>
                  </a:lnTo>
                  <a:cubicBezTo>
                    <a:pt x="9169" y="9906"/>
                    <a:pt x="9109" y="9966"/>
                    <a:pt x="9038" y="9966"/>
                  </a:cubicBezTo>
                  <a:lnTo>
                    <a:pt x="8181" y="9966"/>
                  </a:lnTo>
                  <a:cubicBezTo>
                    <a:pt x="8151" y="9967"/>
                    <a:pt x="8120" y="9967"/>
                    <a:pt x="8088" y="9967"/>
                  </a:cubicBezTo>
                  <a:cubicBezTo>
                    <a:pt x="7740" y="9967"/>
                    <a:pt x="7288" y="9907"/>
                    <a:pt x="7026" y="9787"/>
                  </a:cubicBezTo>
                  <a:lnTo>
                    <a:pt x="7014" y="9763"/>
                  </a:lnTo>
                  <a:cubicBezTo>
                    <a:pt x="6978" y="9727"/>
                    <a:pt x="6930" y="9704"/>
                    <a:pt x="6895" y="9704"/>
                  </a:cubicBezTo>
                  <a:cubicBezTo>
                    <a:pt x="6871" y="9692"/>
                    <a:pt x="6859" y="9680"/>
                    <a:pt x="6847" y="9644"/>
                  </a:cubicBezTo>
                  <a:cubicBezTo>
                    <a:pt x="6811" y="9608"/>
                    <a:pt x="6752" y="9573"/>
                    <a:pt x="6692" y="9573"/>
                  </a:cubicBezTo>
                  <a:lnTo>
                    <a:pt x="6097" y="9573"/>
                  </a:lnTo>
                  <a:lnTo>
                    <a:pt x="6097" y="7977"/>
                  </a:lnTo>
                  <a:lnTo>
                    <a:pt x="6502" y="7977"/>
                  </a:lnTo>
                  <a:cubicBezTo>
                    <a:pt x="6561" y="7977"/>
                    <a:pt x="6609" y="7953"/>
                    <a:pt x="6633" y="7918"/>
                  </a:cubicBezTo>
                  <a:cubicBezTo>
                    <a:pt x="6990" y="7453"/>
                    <a:pt x="7192" y="7418"/>
                    <a:pt x="7430" y="7370"/>
                  </a:cubicBezTo>
                  <a:cubicBezTo>
                    <a:pt x="7609" y="7334"/>
                    <a:pt x="7811" y="7299"/>
                    <a:pt x="8097" y="7108"/>
                  </a:cubicBezTo>
                  <a:cubicBezTo>
                    <a:pt x="8274" y="6972"/>
                    <a:pt x="8407" y="6933"/>
                    <a:pt x="8490" y="6933"/>
                  </a:cubicBezTo>
                  <a:close/>
                  <a:moveTo>
                    <a:pt x="2501" y="6132"/>
                  </a:moveTo>
                  <a:lnTo>
                    <a:pt x="2501" y="6537"/>
                  </a:lnTo>
                  <a:cubicBezTo>
                    <a:pt x="2501" y="6596"/>
                    <a:pt x="2525" y="6644"/>
                    <a:pt x="2561" y="6668"/>
                  </a:cubicBezTo>
                  <a:cubicBezTo>
                    <a:pt x="3025" y="7025"/>
                    <a:pt x="3061" y="7227"/>
                    <a:pt x="3108" y="7465"/>
                  </a:cubicBezTo>
                  <a:cubicBezTo>
                    <a:pt x="3120" y="7501"/>
                    <a:pt x="3120" y="7560"/>
                    <a:pt x="3144" y="7608"/>
                  </a:cubicBezTo>
                  <a:cubicBezTo>
                    <a:pt x="3168" y="7763"/>
                    <a:pt x="3228" y="7918"/>
                    <a:pt x="3382" y="8120"/>
                  </a:cubicBezTo>
                  <a:cubicBezTo>
                    <a:pt x="3597" y="8382"/>
                    <a:pt x="3585" y="8537"/>
                    <a:pt x="3561" y="8596"/>
                  </a:cubicBezTo>
                  <a:cubicBezTo>
                    <a:pt x="3501" y="8632"/>
                    <a:pt x="3442" y="8632"/>
                    <a:pt x="3406" y="8632"/>
                  </a:cubicBezTo>
                  <a:cubicBezTo>
                    <a:pt x="3228" y="8596"/>
                    <a:pt x="3025" y="8311"/>
                    <a:pt x="2930" y="8132"/>
                  </a:cubicBezTo>
                  <a:cubicBezTo>
                    <a:pt x="2896" y="8064"/>
                    <a:pt x="2838" y="8033"/>
                    <a:pt x="2778" y="8033"/>
                  </a:cubicBezTo>
                  <a:cubicBezTo>
                    <a:pt x="2753" y="8033"/>
                    <a:pt x="2728" y="8038"/>
                    <a:pt x="2704" y="8049"/>
                  </a:cubicBezTo>
                  <a:cubicBezTo>
                    <a:pt x="2644" y="8084"/>
                    <a:pt x="2620" y="8144"/>
                    <a:pt x="2620" y="8215"/>
                  </a:cubicBezTo>
                  <a:lnTo>
                    <a:pt x="2620" y="8239"/>
                  </a:lnTo>
                  <a:lnTo>
                    <a:pt x="2620" y="8918"/>
                  </a:lnTo>
                  <a:lnTo>
                    <a:pt x="2620" y="9751"/>
                  </a:lnTo>
                  <a:lnTo>
                    <a:pt x="2620" y="9763"/>
                  </a:lnTo>
                  <a:cubicBezTo>
                    <a:pt x="2620" y="9846"/>
                    <a:pt x="2561" y="9906"/>
                    <a:pt x="2489" y="9906"/>
                  </a:cubicBezTo>
                  <a:lnTo>
                    <a:pt x="2466" y="9906"/>
                  </a:lnTo>
                  <a:cubicBezTo>
                    <a:pt x="2394" y="9906"/>
                    <a:pt x="2335" y="9846"/>
                    <a:pt x="2335" y="9763"/>
                  </a:cubicBezTo>
                  <a:lnTo>
                    <a:pt x="2335" y="8358"/>
                  </a:lnTo>
                  <a:cubicBezTo>
                    <a:pt x="2335" y="8263"/>
                    <a:pt x="2263" y="8191"/>
                    <a:pt x="2168" y="8191"/>
                  </a:cubicBezTo>
                  <a:cubicBezTo>
                    <a:pt x="2085" y="8191"/>
                    <a:pt x="2013" y="8263"/>
                    <a:pt x="2013" y="8358"/>
                  </a:cubicBezTo>
                  <a:lnTo>
                    <a:pt x="2013" y="9763"/>
                  </a:lnTo>
                  <a:lnTo>
                    <a:pt x="2013" y="10049"/>
                  </a:lnTo>
                  <a:cubicBezTo>
                    <a:pt x="2013" y="10120"/>
                    <a:pt x="1954" y="10180"/>
                    <a:pt x="1870" y="10180"/>
                  </a:cubicBezTo>
                  <a:lnTo>
                    <a:pt x="1858" y="10180"/>
                  </a:lnTo>
                  <a:cubicBezTo>
                    <a:pt x="1787" y="10180"/>
                    <a:pt x="1727" y="10120"/>
                    <a:pt x="1727" y="10049"/>
                  </a:cubicBezTo>
                  <a:lnTo>
                    <a:pt x="1727" y="9811"/>
                  </a:lnTo>
                  <a:lnTo>
                    <a:pt x="1727" y="9763"/>
                  </a:lnTo>
                  <a:lnTo>
                    <a:pt x="1727" y="9394"/>
                  </a:lnTo>
                  <a:lnTo>
                    <a:pt x="1727" y="9370"/>
                  </a:lnTo>
                  <a:lnTo>
                    <a:pt x="1727" y="8334"/>
                  </a:lnTo>
                  <a:cubicBezTo>
                    <a:pt x="1727" y="8251"/>
                    <a:pt x="1656" y="8180"/>
                    <a:pt x="1561" y="8180"/>
                  </a:cubicBezTo>
                  <a:cubicBezTo>
                    <a:pt x="1477" y="8180"/>
                    <a:pt x="1394" y="8251"/>
                    <a:pt x="1394" y="8334"/>
                  </a:cubicBezTo>
                  <a:lnTo>
                    <a:pt x="1394" y="9489"/>
                  </a:lnTo>
                  <a:lnTo>
                    <a:pt x="1394" y="9513"/>
                  </a:lnTo>
                  <a:lnTo>
                    <a:pt x="1394" y="9549"/>
                  </a:lnTo>
                  <a:lnTo>
                    <a:pt x="1394" y="9799"/>
                  </a:lnTo>
                  <a:cubicBezTo>
                    <a:pt x="1382" y="9858"/>
                    <a:pt x="1334" y="9906"/>
                    <a:pt x="1275" y="9906"/>
                  </a:cubicBezTo>
                  <a:lnTo>
                    <a:pt x="1263" y="9906"/>
                  </a:lnTo>
                  <a:cubicBezTo>
                    <a:pt x="1192" y="9906"/>
                    <a:pt x="1132" y="9846"/>
                    <a:pt x="1132" y="9763"/>
                  </a:cubicBezTo>
                  <a:lnTo>
                    <a:pt x="1132" y="9168"/>
                  </a:lnTo>
                  <a:lnTo>
                    <a:pt x="1132" y="9049"/>
                  </a:lnTo>
                  <a:lnTo>
                    <a:pt x="1132" y="8334"/>
                  </a:lnTo>
                  <a:cubicBezTo>
                    <a:pt x="1132" y="8251"/>
                    <a:pt x="1061" y="8180"/>
                    <a:pt x="965" y="8180"/>
                  </a:cubicBezTo>
                  <a:cubicBezTo>
                    <a:pt x="882" y="8180"/>
                    <a:pt x="799" y="8251"/>
                    <a:pt x="799" y="8334"/>
                  </a:cubicBezTo>
                  <a:lnTo>
                    <a:pt x="799" y="9049"/>
                  </a:lnTo>
                  <a:cubicBezTo>
                    <a:pt x="799" y="9132"/>
                    <a:pt x="739" y="9192"/>
                    <a:pt x="668" y="9192"/>
                  </a:cubicBezTo>
                  <a:lnTo>
                    <a:pt x="656" y="9192"/>
                  </a:lnTo>
                  <a:cubicBezTo>
                    <a:pt x="584" y="9192"/>
                    <a:pt x="525" y="9132"/>
                    <a:pt x="525" y="9049"/>
                  </a:cubicBezTo>
                  <a:lnTo>
                    <a:pt x="525" y="8203"/>
                  </a:lnTo>
                  <a:cubicBezTo>
                    <a:pt x="501" y="7739"/>
                    <a:pt x="608" y="7013"/>
                    <a:pt x="834" y="6882"/>
                  </a:cubicBezTo>
                  <a:cubicBezTo>
                    <a:pt x="882" y="6846"/>
                    <a:pt x="906" y="6787"/>
                    <a:pt x="906" y="6727"/>
                  </a:cubicBezTo>
                  <a:lnTo>
                    <a:pt x="906" y="6132"/>
                  </a:lnTo>
                  <a:close/>
                  <a:moveTo>
                    <a:pt x="8621" y="0"/>
                  </a:moveTo>
                  <a:cubicBezTo>
                    <a:pt x="8407" y="0"/>
                    <a:pt x="8240" y="143"/>
                    <a:pt x="8181" y="321"/>
                  </a:cubicBezTo>
                  <a:cubicBezTo>
                    <a:pt x="8145" y="298"/>
                    <a:pt x="8085" y="286"/>
                    <a:pt x="8038" y="286"/>
                  </a:cubicBezTo>
                  <a:lnTo>
                    <a:pt x="8026" y="286"/>
                  </a:lnTo>
                  <a:cubicBezTo>
                    <a:pt x="7942" y="286"/>
                    <a:pt x="7859" y="298"/>
                    <a:pt x="7800" y="345"/>
                  </a:cubicBezTo>
                  <a:lnTo>
                    <a:pt x="4549" y="345"/>
                  </a:lnTo>
                  <a:cubicBezTo>
                    <a:pt x="4466" y="345"/>
                    <a:pt x="4394" y="417"/>
                    <a:pt x="4394" y="512"/>
                  </a:cubicBezTo>
                  <a:lnTo>
                    <a:pt x="4394" y="619"/>
                  </a:lnTo>
                  <a:lnTo>
                    <a:pt x="3870" y="619"/>
                  </a:lnTo>
                  <a:cubicBezTo>
                    <a:pt x="3704" y="441"/>
                    <a:pt x="3418" y="321"/>
                    <a:pt x="2977" y="262"/>
                  </a:cubicBezTo>
                  <a:cubicBezTo>
                    <a:pt x="2632" y="214"/>
                    <a:pt x="2335" y="214"/>
                    <a:pt x="2311" y="214"/>
                  </a:cubicBezTo>
                  <a:lnTo>
                    <a:pt x="1453" y="214"/>
                  </a:lnTo>
                  <a:cubicBezTo>
                    <a:pt x="1203" y="214"/>
                    <a:pt x="1001" y="417"/>
                    <a:pt x="1001" y="679"/>
                  </a:cubicBezTo>
                  <a:lnTo>
                    <a:pt x="1001" y="691"/>
                  </a:lnTo>
                  <a:cubicBezTo>
                    <a:pt x="1001" y="738"/>
                    <a:pt x="1001" y="774"/>
                    <a:pt x="1013" y="822"/>
                  </a:cubicBezTo>
                  <a:lnTo>
                    <a:pt x="739" y="822"/>
                  </a:lnTo>
                  <a:cubicBezTo>
                    <a:pt x="489" y="822"/>
                    <a:pt x="287" y="1036"/>
                    <a:pt x="287" y="1286"/>
                  </a:cubicBezTo>
                  <a:lnTo>
                    <a:pt x="287" y="1298"/>
                  </a:lnTo>
                  <a:cubicBezTo>
                    <a:pt x="287" y="1357"/>
                    <a:pt x="299" y="1405"/>
                    <a:pt x="310" y="1453"/>
                  </a:cubicBezTo>
                  <a:cubicBezTo>
                    <a:pt x="132" y="1512"/>
                    <a:pt x="1" y="1691"/>
                    <a:pt x="1" y="1881"/>
                  </a:cubicBezTo>
                  <a:lnTo>
                    <a:pt x="1" y="1893"/>
                  </a:lnTo>
                  <a:cubicBezTo>
                    <a:pt x="1" y="2107"/>
                    <a:pt x="132" y="2262"/>
                    <a:pt x="310" y="2322"/>
                  </a:cubicBezTo>
                  <a:cubicBezTo>
                    <a:pt x="299" y="2369"/>
                    <a:pt x="287" y="2429"/>
                    <a:pt x="287" y="2477"/>
                  </a:cubicBezTo>
                  <a:lnTo>
                    <a:pt x="287" y="2488"/>
                  </a:lnTo>
                  <a:cubicBezTo>
                    <a:pt x="287" y="2560"/>
                    <a:pt x="299" y="2655"/>
                    <a:pt x="346" y="2715"/>
                  </a:cubicBezTo>
                  <a:lnTo>
                    <a:pt x="346" y="5953"/>
                  </a:lnTo>
                  <a:cubicBezTo>
                    <a:pt x="346" y="6048"/>
                    <a:pt x="418" y="6120"/>
                    <a:pt x="501" y="6120"/>
                  </a:cubicBezTo>
                  <a:lnTo>
                    <a:pt x="608" y="6120"/>
                  </a:lnTo>
                  <a:lnTo>
                    <a:pt x="608" y="6644"/>
                  </a:lnTo>
                  <a:cubicBezTo>
                    <a:pt x="430" y="6810"/>
                    <a:pt x="310" y="7084"/>
                    <a:pt x="251" y="7537"/>
                  </a:cubicBezTo>
                  <a:cubicBezTo>
                    <a:pt x="203" y="7882"/>
                    <a:pt x="203" y="8180"/>
                    <a:pt x="203" y="8203"/>
                  </a:cubicBezTo>
                  <a:lnTo>
                    <a:pt x="203" y="9049"/>
                  </a:lnTo>
                  <a:cubicBezTo>
                    <a:pt x="203" y="9311"/>
                    <a:pt x="418" y="9513"/>
                    <a:pt x="668" y="9513"/>
                  </a:cubicBezTo>
                  <a:lnTo>
                    <a:pt x="680" y="9513"/>
                  </a:lnTo>
                  <a:cubicBezTo>
                    <a:pt x="727" y="9513"/>
                    <a:pt x="775" y="9513"/>
                    <a:pt x="822" y="9501"/>
                  </a:cubicBezTo>
                  <a:lnTo>
                    <a:pt x="822" y="9763"/>
                  </a:lnTo>
                  <a:cubicBezTo>
                    <a:pt x="822" y="10025"/>
                    <a:pt x="1025" y="10227"/>
                    <a:pt x="1275" y="10227"/>
                  </a:cubicBezTo>
                  <a:lnTo>
                    <a:pt x="1299" y="10227"/>
                  </a:lnTo>
                  <a:cubicBezTo>
                    <a:pt x="1358" y="10227"/>
                    <a:pt x="1394" y="10216"/>
                    <a:pt x="1442" y="10204"/>
                  </a:cubicBezTo>
                  <a:cubicBezTo>
                    <a:pt x="1501" y="10382"/>
                    <a:pt x="1680" y="10513"/>
                    <a:pt x="1870" y="10513"/>
                  </a:cubicBezTo>
                  <a:lnTo>
                    <a:pt x="1894" y="10513"/>
                  </a:lnTo>
                  <a:cubicBezTo>
                    <a:pt x="2096" y="10513"/>
                    <a:pt x="2263" y="10382"/>
                    <a:pt x="2323" y="10204"/>
                  </a:cubicBezTo>
                  <a:cubicBezTo>
                    <a:pt x="2370" y="10216"/>
                    <a:pt x="2430" y="10227"/>
                    <a:pt x="2466" y="10227"/>
                  </a:cubicBezTo>
                  <a:lnTo>
                    <a:pt x="2489" y="10227"/>
                  </a:lnTo>
                  <a:cubicBezTo>
                    <a:pt x="2561" y="10227"/>
                    <a:pt x="2644" y="10216"/>
                    <a:pt x="2704" y="10168"/>
                  </a:cubicBezTo>
                  <a:lnTo>
                    <a:pt x="3323" y="10168"/>
                  </a:lnTo>
                  <a:cubicBezTo>
                    <a:pt x="3406" y="10168"/>
                    <a:pt x="3478" y="10096"/>
                    <a:pt x="3478" y="10001"/>
                  </a:cubicBezTo>
                  <a:cubicBezTo>
                    <a:pt x="3478" y="9918"/>
                    <a:pt x="3406" y="9846"/>
                    <a:pt x="3323" y="9846"/>
                  </a:cubicBezTo>
                  <a:lnTo>
                    <a:pt x="2942" y="9846"/>
                  </a:lnTo>
                  <a:lnTo>
                    <a:pt x="2942" y="9763"/>
                  </a:lnTo>
                  <a:lnTo>
                    <a:pt x="2942" y="9751"/>
                  </a:lnTo>
                  <a:lnTo>
                    <a:pt x="2942" y="8918"/>
                  </a:lnTo>
                  <a:lnTo>
                    <a:pt x="2942" y="8727"/>
                  </a:lnTo>
                  <a:cubicBezTo>
                    <a:pt x="3049" y="8834"/>
                    <a:pt x="3180" y="8930"/>
                    <a:pt x="3335" y="8965"/>
                  </a:cubicBezTo>
                  <a:cubicBezTo>
                    <a:pt x="3358" y="8977"/>
                    <a:pt x="3406" y="8977"/>
                    <a:pt x="3442" y="8977"/>
                  </a:cubicBezTo>
                  <a:cubicBezTo>
                    <a:pt x="3561" y="8977"/>
                    <a:pt x="3656" y="8930"/>
                    <a:pt x="3763" y="8858"/>
                  </a:cubicBezTo>
                  <a:cubicBezTo>
                    <a:pt x="3775" y="8846"/>
                    <a:pt x="4120" y="8549"/>
                    <a:pt x="3680" y="7941"/>
                  </a:cubicBezTo>
                  <a:cubicBezTo>
                    <a:pt x="3632" y="7882"/>
                    <a:pt x="3585" y="7822"/>
                    <a:pt x="3573" y="7763"/>
                  </a:cubicBezTo>
                  <a:lnTo>
                    <a:pt x="5061" y="7763"/>
                  </a:lnTo>
                  <a:lnTo>
                    <a:pt x="5061" y="9858"/>
                  </a:lnTo>
                  <a:lnTo>
                    <a:pt x="3835" y="9858"/>
                  </a:lnTo>
                  <a:cubicBezTo>
                    <a:pt x="3751" y="9858"/>
                    <a:pt x="3680" y="9930"/>
                    <a:pt x="3680" y="10025"/>
                  </a:cubicBezTo>
                  <a:cubicBezTo>
                    <a:pt x="3680" y="10108"/>
                    <a:pt x="3751" y="10180"/>
                    <a:pt x="3835" y="10180"/>
                  </a:cubicBezTo>
                  <a:lnTo>
                    <a:pt x="5966" y="10180"/>
                  </a:lnTo>
                  <a:cubicBezTo>
                    <a:pt x="6061" y="10180"/>
                    <a:pt x="6133" y="10108"/>
                    <a:pt x="6133" y="10025"/>
                  </a:cubicBezTo>
                  <a:lnTo>
                    <a:pt x="6133" y="9918"/>
                  </a:lnTo>
                  <a:lnTo>
                    <a:pt x="6657" y="9918"/>
                  </a:lnTo>
                  <a:cubicBezTo>
                    <a:pt x="6811" y="10096"/>
                    <a:pt x="7097" y="10216"/>
                    <a:pt x="7549" y="10275"/>
                  </a:cubicBezTo>
                  <a:cubicBezTo>
                    <a:pt x="7811" y="10323"/>
                    <a:pt x="8061" y="10323"/>
                    <a:pt x="8169" y="10323"/>
                  </a:cubicBezTo>
                  <a:lnTo>
                    <a:pt x="9062" y="10323"/>
                  </a:lnTo>
                  <a:cubicBezTo>
                    <a:pt x="9312" y="10323"/>
                    <a:pt x="9526" y="10108"/>
                    <a:pt x="9526" y="9858"/>
                  </a:cubicBezTo>
                  <a:lnTo>
                    <a:pt x="9526" y="9846"/>
                  </a:lnTo>
                  <a:cubicBezTo>
                    <a:pt x="9526" y="9799"/>
                    <a:pt x="9526" y="9751"/>
                    <a:pt x="9514" y="9704"/>
                  </a:cubicBezTo>
                  <a:lnTo>
                    <a:pt x="9776" y="9704"/>
                  </a:lnTo>
                  <a:cubicBezTo>
                    <a:pt x="10026" y="9704"/>
                    <a:pt x="10240" y="9501"/>
                    <a:pt x="10240" y="9251"/>
                  </a:cubicBezTo>
                  <a:lnTo>
                    <a:pt x="10240" y="9227"/>
                  </a:lnTo>
                  <a:cubicBezTo>
                    <a:pt x="10240" y="9168"/>
                    <a:pt x="10228" y="9132"/>
                    <a:pt x="10205" y="9084"/>
                  </a:cubicBezTo>
                  <a:cubicBezTo>
                    <a:pt x="10383" y="9025"/>
                    <a:pt x="10514" y="8846"/>
                    <a:pt x="10514" y="8656"/>
                  </a:cubicBezTo>
                  <a:lnTo>
                    <a:pt x="10514" y="8632"/>
                  </a:lnTo>
                  <a:cubicBezTo>
                    <a:pt x="10502" y="8418"/>
                    <a:pt x="10371" y="8239"/>
                    <a:pt x="10193" y="8180"/>
                  </a:cubicBezTo>
                  <a:cubicBezTo>
                    <a:pt x="10205" y="8132"/>
                    <a:pt x="10228" y="8072"/>
                    <a:pt x="10228" y="8025"/>
                  </a:cubicBezTo>
                  <a:lnTo>
                    <a:pt x="10228" y="8013"/>
                  </a:lnTo>
                  <a:cubicBezTo>
                    <a:pt x="10228" y="7941"/>
                    <a:pt x="10205" y="7846"/>
                    <a:pt x="10169" y="7787"/>
                  </a:cubicBezTo>
                  <a:lnTo>
                    <a:pt x="10169" y="6263"/>
                  </a:lnTo>
                  <a:cubicBezTo>
                    <a:pt x="10169" y="6179"/>
                    <a:pt x="10086" y="6108"/>
                    <a:pt x="10002" y="6108"/>
                  </a:cubicBezTo>
                  <a:cubicBezTo>
                    <a:pt x="9907" y="6108"/>
                    <a:pt x="9835" y="6179"/>
                    <a:pt x="9835" y="6263"/>
                  </a:cubicBezTo>
                  <a:lnTo>
                    <a:pt x="9835" y="7560"/>
                  </a:lnTo>
                  <a:lnTo>
                    <a:pt x="8716" y="7560"/>
                  </a:lnTo>
                  <a:cubicBezTo>
                    <a:pt x="8823" y="7453"/>
                    <a:pt x="8931" y="7322"/>
                    <a:pt x="8954" y="7179"/>
                  </a:cubicBezTo>
                  <a:cubicBezTo>
                    <a:pt x="8990" y="7025"/>
                    <a:pt x="8954" y="6858"/>
                    <a:pt x="8835" y="6751"/>
                  </a:cubicBezTo>
                  <a:cubicBezTo>
                    <a:pt x="8828" y="6736"/>
                    <a:pt x="8715" y="6608"/>
                    <a:pt x="8492" y="6608"/>
                  </a:cubicBezTo>
                  <a:cubicBezTo>
                    <a:pt x="8347" y="6608"/>
                    <a:pt x="8157" y="6661"/>
                    <a:pt x="7919" y="6834"/>
                  </a:cubicBezTo>
                  <a:cubicBezTo>
                    <a:pt x="7859" y="6882"/>
                    <a:pt x="7800" y="6929"/>
                    <a:pt x="7740" y="6941"/>
                  </a:cubicBezTo>
                  <a:lnTo>
                    <a:pt x="7740" y="5453"/>
                  </a:lnTo>
                  <a:lnTo>
                    <a:pt x="9835" y="5453"/>
                  </a:lnTo>
                  <a:lnTo>
                    <a:pt x="9835" y="5703"/>
                  </a:lnTo>
                  <a:cubicBezTo>
                    <a:pt x="9835" y="5798"/>
                    <a:pt x="9907" y="5870"/>
                    <a:pt x="10002" y="5870"/>
                  </a:cubicBezTo>
                  <a:cubicBezTo>
                    <a:pt x="10086" y="5870"/>
                    <a:pt x="10169" y="5798"/>
                    <a:pt x="10169" y="5703"/>
                  </a:cubicBezTo>
                  <a:lnTo>
                    <a:pt x="10169" y="4560"/>
                  </a:lnTo>
                  <a:cubicBezTo>
                    <a:pt x="10169" y="4465"/>
                    <a:pt x="10086" y="4393"/>
                    <a:pt x="10002" y="4393"/>
                  </a:cubicBezTo>
                  <a:lnTo>
                    <a:pt x="9895" y="4393"/>
                  </a:lnTo>
                  <a:lnTo>
                    <a:pt x="9895" y="3870"/>
                  </a:lnTo>
                  <a:cubicBezTo>
                    <a:pt x="10074" y="3715"/>
                    <a:pt x="10193" y="3429"/>
                    <a:pt x="10252" y="2977"/>
                  </a:cubicBezTo>
                  <a:cubicBezTo>
                    <a:pt x="10300" y="2643"/>
                    <a:pt x="10300" y="2346"/>
                    <a:pt x="10300" y="2310"/>
                  </a:cubicBezTo>
                  <a:lnTo>
                    <a:pt x="10300" y="1464"/>
                  </a:lnTo>
                  <a:cubicBezTo>
                    <a:pt x="10300" y="1203"/>
                    <a:pt x="10086" y="1000"/>
                    <a:pt x="9835" y="1000"/>
                  </a:cubicBezTo>
                  <a:lnTo>
                    <a:pt x="9824" y="1000"/>
                  </a:lnTo>
                  <a:cubicBezTo>
                    <a:pt x="9776" y="1000"/>
                    <a:pt x="9728" y="1000"/>
                    <a:pt x="9693" y="1012"/>
                  </a:cubicBezTo>
                  <a:lnTo>
                    <a:pt x="9693" y="750"/>
                  </a:lnTo>
                  <a:cubicBezTo>
                    <a:pt x="9693" y="500"/>
                    <a:pt x="9478" y="286"/>
                    <a:pt x="9228" y="286"/>
                  </a:cubicBezTo>
                  <a:lnTo>
                    <a:pt x="9216" y="286"/>
                  </a:lnTo>
                  <a:cubicBezTo>
                    <a:pt x="9157" y="286"/>
                    <a:pt x="9109" y="298"/>
                    <a:pt x="9062" y="321"/>
                  </a:cubicBezTo>
                  <a:cubicBezTo>
                    <a:pt x="9002" y="143"/>
                    <a:pt x="8823" y="0"/>
                    <a:pt x="86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8" name="Google Shape;10098;p78"/>
            <p:cNvSpPr/>
            <p:nvPr/>
          </p:nvSpPr>
          <p:spPr>
            <a:xfrm>
              <a:off x="8116024" y="3221804"/>
              <a:ext cx="14036" cy="10280"/>
            </a:xfrm>
            <a:custGeom>
              <a:avLst/>
              <a:gdLst/>
              <a:ahLst/>
              <a:cxnLst/>
              <a:rect l="l" t="t" r="r" b="b"/>
              <a:pathLst>
                <a:path w="44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274" y="322"/>
                  </a:lnTo>
                  <a:cubicBezTo>
                    <a:pt x="369" y="322"/>
                    <a:pt x="441" y="251"/>
                    <a:pt x="441" y="167"/>
                  </a:cubicBezTo>
                  <a:cubicBezTo>
                    <a:pt x="441" y="72"/>
                    <a:pt x="369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099" name="Google Shape;10099;p78"/>
            <p:cNvSpPr/>
            <p:nvPr/>
          </p:nvSpPr>
          <p:spPr>
            <a:xfrm>
              <a:off x="8097818" y="3221804"/>
              <a:ext cx="14068" cy="10280"/>
            </a:xfrm>
            <a:custGeom>
              <a:avLst/>
              <a:gdLst/>
              <a:ahLst/>
              <a:cxnLst/>
              <a:rect l="l" t="t" r="r" b="b"/>
              <a:pathLst>
                <a:path w="442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87" y="322"/>
                  </a:lnTo>
                  <a:cubicBezTo>
                    <a:pt x="370" y="322"/>
                    <a:pt x="441" y="251"/>
                    <a:pt x="441" y="167"/>
                  </a:cubicBezTo>
                  <a:cubicBezTo>
                    <a:pt x="441" y="72"/>
                    <a:pt x="370" y="1"/>
                    <a:pt x="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0" name="Google Shape;10100;p78"/>
            <p:cNvSpPr/>
            <p:nvPr/>
          </p:nvSpPr>
          <p:spPr>
            <a:xfrm>
              <a:off x="8156190" y="2951621"/>
              <a:ext cx="14036" cy="10630"/>
            </a:xfrm>
            <a:custGeom>
              <a:avLst/>
              <a:gdLst/>
              <a:ahLst/>
              <a:cxnLst/>
              <a:rect l="l" t="t" r="r" b="b"/>
              <a:pathLst>
                <a:path w="441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6" y="334"/>
                  </a:lnTo>
                  <a:cubicBezTo>
                    <a:pt x="369" y="334"/>
                    <a:pt x="441" y="262"/>
                    <a:pt x="441" y="167"/>
                  </a:cubicBezTo>
                  <a:cubicBezTo>
                    <a:pt x="441" y="72"/>
                    <a:pt x="369" y="0"/>
                    <a:pt x="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1" name="Google Shape;10101;p78"/>
            <p:cNvSpPr/>
            <p:nvPr/>
          </p:nvSpPr>
          <p:spPr>
            <a:xfrm>
              <a:off x="8173982" y="2952385"/>
              <a:ext cx="14450" cy="10248"/>
            </a:xfrm>
            <a:custGeom>
              <a:avLst/>
              <a:gdLst/>
              <a:ahLst/>
              <a:cxnLst/>
              <a:rect l="l" t="t" r="r" b="b"/>
              <a:pathLst>
                <a:path w="4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287" y="322"/>
                  </a:lnTo>
                  <a:cubicBezTo>
                    <a:pt x="382" y="322"/>
                    <a:pt x="453" y="250"/>
                    <a:pt x="453" y="155"/>
                  </a:cubicBezTo>
                  <a:cubicBezTo>
                    <a:pt x="453" y="72"/>
                    <a:pt x="382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02" name="Google Shape;10102;p78"/>
          <p:cNvGrpSpPr/>
          <p:nvPr/>
        </p:nvGrpSpPr>
        <p:grpSpPr>
          <a:xfrm>
            <a:off x="4122610" y="4266509"/>
            <a:ext cx="472956" cy="443676"/>
            <a:chOff x="3091957" y="3374131"/>
            <a:chExt cx="354717" cy="332757"/>
          </a:xfrm>
          <a:solidFill>
            <a:schemeClr val="tx1"/>
          </a:solidFill>
        </p:grpSpPr>
        <p:sp>
          <p:nvSpPr>
            <p:cNvPr id="10103" name="Google Shape;10103;p78"/>
            <p:cNvSpPr/>
            <p:nvPr/>
          </p:nvSpPr>
          <p:spPr>
            <a:xfrm>
              <a:off x="3091957" y="3374131"/>
              <a:ext cx="354717" cy="332757"/>
            </a:xfrm>
            <a:custGeom>
              <a:avLst/>
              <a:gdLst/>
              <a:ahLst/>
              <a:cxnLst/>
              <a:rect l="l" t="t" r="r" b="b"/>
              <a:pathLst>
                <a:path w="11145" h="10455" extrusionOk="0">
                  <a:moveTo>
                    <a:pt x="5882" y="358"/>
                  </a:moveTo>
                  <a:cubicBezTo>
                    <a:pt x="6251" y="358"/>
                    <a:pt x="6549" y="656"/>
                    <a:pt x="6549" y="1037"/>
                  </a:cubicBezTo>
                  <a:lnTo>
                    <a:pt x="6549" y="1430"/>
                  </a:lnTo>
                  <a:cubicBezTo>
                    <a:pt x="6549" y="1751"/>
                    <a:pt x="6799" y="2001"/>
                    <a:pt x="7108" y="2001"/>
                  </a:cubicBezTo>
                  <a:lnTo>
                    <a:pt x="7275" y="2001"/>
                  </a:lnTo>
                  <a:cubicBezTo>
                    <a:pt x="7394" y="2001"/>
                    <a:pt x="7489" y="2084"/>
                    <a:pt x="7489" y="2204"/>
                  </a:cubicBezTo>
                  <a:lnTo>
                    <a:pt x="7489" y="3311"/>
                  </a:lnTo>
                  <a:cubicBezTo>
                    <a:pt x="7489" y="3430"/>
                    <a:pt x="7394" y="3513"/>
                    <a:pt x="7275" y="3513"/>
                  </a:cubicBezTo>
                  <a:lnTo>
                    <a:pt x="3846" y="3513"/>
                  </a:lnTo>
                  <a:cubicBezTo>
                    <a:pt x="3727" y="3513"/>
                    <a:pt x="3632" y="3430"/>
                    <a:pt x="3632" y="3311"/>
                  </a:cubicBezTo>
                  <a:lnTo>
                    <a:pt x="3632" y="2204"/>
                  </a:lnTo>
                  <a:cubicBezTo>
                    <a:pt x="3632" y="2084"/>
                    <a:pt x="3727" y="2001"/>
                    <a:pt x="3846" y="2001"/>
                  </a:cubicBezTo>
                  <a:lnTo>
                    <a:pt x="4001" y="2001"/>
                  </a:lnTo>
                  <a:cubicBezTo>
                    <a:pt x="4322" y="2001"/>
                    <a:pt x="4572" y="1739"/>
                    <a:pt x="4572" y="1430"/>
                  </a:cubicBezTo>
                  <a:lnTo>
                    <a:pt x="4572" y="1037"/>
                  </a:lnTo>
                  <a:cubicBezTo>
                    <a:pt x="4572" y="656"/>
                    <a:pt x="4870" y="358"/>
                    <a:pt x="5239" y="358"/>
                  </a:cubicBezTo>
                  <a:close/>
                  <a:moveTo>
                    <a:pt x="10132" y="2477"/>
                  </a:moveTo>
                  <a:cubicBezTo>
                    <a:pt x="10478" y="2477"/>
                    <a:pt x="10764" y="2763"/>
                    <a:pt x="10764" y="3097"/>
                  </a:cubicBezTo>
                  <a:lnTo>
                    <a:pt x="10764" y="9466"/>
                  </a:lnTo>
                  <a:lnTo>
                    <a:pt x="10775" y="9466"/>
                  </a:lnTo>
                  <a:cubicBezTo>
                    <a:pt x="10775" y="9812"/>
                    <a:pt x="10490" y="10097"/>
                    <a:pt x="10156" y="10097"/>
                  </a:cubicBezTo>
                  <a:lnTo>
                    <a:pt x="965" y="10097"/>
                  </a:lnTo>
                  <a:cubicBezTo>
                    <a:pt x="631" y="10097"/>
                    <a:pt x="346" y="9812"/>
                    <a:pt x="346" y="9466"/>
                  </a:cubicBezTo>
                  <a:lnTo>
                    <a:pt x="346" y="3097"/>
                  </a:lnTo>
                  <a:cubicBezTo>
                    <a:pt x="346" y="2763"/>
                    <a:pt x="619" y="2477"/>
                    <a:pt x="965" y="2477"/>
                  </a:cubicBezTo>
                  <a:lnTo>
                    <a:pt x="3274" y="2477"/>
                  </a:lnTo>
                  <a:lnTo>
                    <a:pt x="3274" y="3061"/>
                  </a:lnTo>
                  <a:lnTo>
                    <a:pt x="1096" y="3061"/>
                  </a:lnTo>
                  <a:cubicBezTo>
                    <a:pt x="1000" y="3061"/>
                    <a:pt x="917" y="3132"/>
                    <a:pt x="917" y="3239"/>
                  </a:cubicBezTo>
                  <a:lnTo>
                    <a:pt x="917" y="9335"/>
                  </a:lnTo>
                  <a:cubicBezTo>
                    <a:pt x="917" y="9443"/>
                    <a:pt x="1000" y="9514"/>
                    <a:pt x="1096" y="9514"/>
                  </a:cubicBezTo>
                  <a:lnTo>
                    <a:pt x="7037" y="9514"/>
                  </a:lnTo>
                  <a:cubicBezTo>
                    <a:pt x="7144" y="9514"/>
                    <a:pt x="7215" y="9443"/>
                    <a:pt x="7215" y="9335"/>
                  </a:cubicBezTo>
                  <a:cubicBezTo>
                    <a:pt x="7215" y="9228"/>
                    <a:pt x="7144" y="9157"/>
                    <a:pt x="7037" y="9157"/>
                  </a:cubicBezTo>
                  <a:lnTo>
                    <a:pt x="1274" y="9157"/>
                  </a:lnTo>
                  <a:lnTo>
                    <a:pt x="1274" y="3418"/>
                  </a:lnTo>
                  <a:lnTo>
                    <a:pt x="3274" y="3418"/>
                  </a:lnTo>
                  <a:cubicBezTo>
                    <a:pt x="3322" y="3680"/>
                    <a:pt x="3560" y="3894"/>
                    <a:pt x="3822" y="3894"/>
                  </a:cubicBezTo>
                  <a:lnTo>
                    <a:pt x="7275" y="3894"/>
                  </a:lnTo>
                  <a:cubicBezTo>
                    <a:pt x="7561" y="3894"/>
                    <a:pt x="7787" y="3680"/>
                    <a:pt x="7835" y="3418"/>
                  </a:cubicBezTo>
                  <a:lnTo>
                    <a:pt x="9823" y="3418"/>
                  </a:lnTo>
                  <a:lnTo>
                    <a:pt x="9823" y="9157"/>
                  </a:lnTo>
                  <a:lnTo>
                    <a:pt x="7894" y="9157"/>
                  </a:lnTo>
                  <a:cubicBezTo>
                    <a:pt x="7787" y="9157"/>
                    <a:pt x="7704" y="9228"/>
                    <a:pt x="7704" y="9335"/>
                  </a:cubicBezTo>
                  <a:cubicBezTo>
                    <a:pt x="7704" y="9443"/>
                    <a:pt x="7787" y="9514"/>
                    <a:pt x="7894" y="9514"/>
                  </a:cubicBezTo>
                  <a:lnTo>
                    <a:pt x="10002" y="9514"/>
                  </a:lnTo>
                  <a:cubicBezTo>
                    <a:pt x="10109" y="9514"/>
                    <a:pt x="10180" y="9443"/>
                    <a:pt x="10180" y="9335"/>
                  </a:cubicBezTo>
                  <a:lnTo>
                    <a:pt x="10180" y="3239"/>
                  </a:lnTo>
                  <a:cubicBezTo>
                    <a:pt x="10180" y="3132"/>
                    <a:pt x="10109" y="3061"/>
                    <a:pt x="10002" y="3061"/>
                  </a:cubicBezTo>
                  <a:lnTo>
                    <a:pt x="7835" y="3061"/>
                  </a:lnTo>
                  <a:lnTo>
                    <a:pt x="7835" y="2477"/>
                  </a:lnTo>
                  <a:close/>
                  <a:moveTo>
                    <a:pt x="5239" y="1"/>
                  </a:moveTo>
                  <a:cubicBezTo>
                    <a:pt x="4679" y="1"/>
                    <a:pt x="4215" y="465"/>
                    <a:pt x="4215" y="1037"/>
                  </a:cubicBezTo>
                  <a:lnTo>
                    <a:pt x="4215" y="1430"/>
                  </a:lnTo>
                  <a:cubicBezTo>
                    <a:pt x="4215" y="1549"/>
                    <a:pt x="4120" y="1644"/>
                    <a:pt x="4001" y="1644"/>
                  </a:cubicBezTo>
                  <a:lnTo>
                    <a:pt x="3846" y="1644"/>
                  </a:lnTo>
                  <a:cubicBezTo>
                    <a:pt x="3560" y="1644"/>
                    <a:pt x="3334" y="1846"/>
                    <a:pt x="3286" y="2120"/>
                  </a:cubicBezTo>
                  <a:lnTo>
                    <a:pt x="977" y="2120"/>
                  </a:lnTo>
                  <a:cubicBezTo>
                    <a:pt x="441" y="2120"/>
                    <a:pt x="0" y="2561"/>
                    <a:pt x="0" y="3097"/>
                  </a:cubicBezTo>
                  <a:lnTo>
                    <a:pt x="0" y="9466"/>
                  </a:lnTo>
                  <a:cubicBezTo>
                    <a:pt x="0" y="10002"/>
                    <a:pt x="441" y="10455"/>
                    <a:pt x="977" y="10455"/>
                  </a:cubicBezTo>
                  <a:lnTo>
                    <a:pt x="10168" y="10455"/>
                  </a:lnTo>
                  <a:cubicBezTo>
                    <a:pt x="10704" y="10455"/>
                    <a:pt x="11145" y="10002"/>
                    <a:pt x="11145" y="9466"/>
                  </a:cubicBezTo>
                  <a:lnTo>
                    <a:pt x="11145" y="3097"/>
                  </a:lnTo>
                  <a:cubicBezTo>
                    <a:pt x="11133" y="2561"/>
                    <a:pt x="10692" y="2120"/>
                    <a:pt x="10156" y="2120"/>
                  </a:cubicBezTo>
                  <a:lnTo>
                    <a:pt x="7846" y="2120"/>
                  </a:lnTo>
                  <a:cubicBezTo>
                    <a:pt x="7799" y="1846"/>
                    <a:pt x="7561" y="1644"/>
                    <a:pt x="7299" y="1644"/>
                  </a:cubicBezTo>
                  <a:lnTo>
                    <a:pt x="7120" y="1644"/>
                  </a:lnTo>
                  <a:cubicBezTo>
                    <a:pt x="7001" y="1644"/>
                    <a:pt x="6906" y="1549"/>
                    <a:pt x="6906" y="1430"/>
                  </a:cubicBezTo>
                  <a:lnTo>
                    <a:pt x="6906" y="1037"/>
                  </a:lnTo>
                  <a:cubicBezTo>
                    <a:pt x="6906" y="465"/>
                    <a:pt x="6442" y="1"/>
                    <a:pt x="5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4" name="Google Shape;10104;p78"/>
            <p:cNvSpPr/>
            <p:nvPr/>
          </p:nvSpPr>
          <p:spPr>
            <a:xfrm>
              <a:off x="3248835" y="3434380"/>
              <a:ext cx="40580" cy="40962"/>
            </a:xfrm>
            <a:custGeom>
              <a:avLst/>
              <a:gdLst/>
              <a:ahLst/>
              <a:cxnLst/>
              <a:rect l="l" t="t" r="r" b="b"/>
              <a:pathLst>
                <a:path w="1275" h="1287" extrusionOk="0">
                  <a:moveTo>
                    <a:pt x="643" y="346"/>
                  </a:moveTo>
                  <a:cubicBezTo>
                    <a:pt x="798" y="346"/>
                    <a:pt x="941" y="477"/>
                    <a:pt x="941" y="644"/>
                  </a:cubicBezTo>
                  <a:cubicBezTo>
                    <a:pt x="941" y="811"/>
                    <a:pt x="798" y="942"/>
                    <a:pt x="643" y="942"/>
                  </a:cubicBezTo>
                  <a:cubicBezTo>
                    <a:pt x="477" y="942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74" y="1001"/>
                    <a:pt x="1274" y="644"/>
                  </a:cubicBezTo>
                  <a:cubicBezTo>
                    <a:pt x="1274" y="287"/>
                    <a:pt x="1001" y="1"/>
                    <a:pt x="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5" name="Google Shape;10105;p78"/>
            <p:cNvSpPr/>
            <p:nvPr/>
          </p:nvSpPr>
          <p:spPr>
            <a:xfrm>
              <a:off x="3183270" y="3524197"/>
              <a:ext cx="181544" cy="115629"/>
            </a:xfrm>
            <a:custGeom>
              <a:avLst/>
              <a:gdLst/>
              <a:ahLst/>
              <a:cxnLst/>
              <a:rect l="l" t="t" r="r" b="b"/>
              <a:pathLst>
                <a:path w="5704" h="3633" extrusionOk="0">
                  <a:moveTo>
                    <a:pt x="822" y="2227"/>
                  </a:moveTo>
                  <a:cubicBezTo>
                    <a:pt x="1108" y="2227"/>
                    <a:pt x="1346" y="2465"/>
                    <a:pt x="1346" y="2751"/>
                  </a:cubicBezTo>
                  <a:cubicBezTo>
                    <a:pt x="1346" y="3025"/>
                    <a:pt x="1108" y="3263"/>
                    <a:pt x="822" y="3263"/>
                  </a:cubicBezTo>
                  <a:cubicBezTo>
                    <a:pt x="525" y="3263"/>
                    <a:pt x="298" y="3025"/>
                    <a:pt x="298" y="2751"/>
                  </a:cubicBezTo>
                  <a:cubicBezTo>
                    <a:pt x="298" y="2453"/>
                    <a:pt x="536" y="2227"/>
                    <a:pt x="822" y="2227"/>
                  </a:cubicBezTo>
                  <a:close/>
                  <a:moveTo>
                    <a:pt x="5275" y="1"/>
                  </a:moveTo>
                  <a:cubicBezTo>
                    <a:pt x="5275" y="1"/>
                    <a:pt x="5251" y="1"/>
                    <a:pt x="5251" y="25"/>
                  </a:cubicBezTo>
                  <a:lnTo>
                    <a:pt x="4775" y="263"/>
                  </a:lnTo>
                  <a:cubicBezTo>
                    <a:pt x="4692" y="298"/>
                    <a:pt x="4656" y="406"/>
                    <a:pt x="4704" y="501"/>
                  </a:cubicBezTo>
                  <a:cubicBezTo>
                    <a:pt x="4737" y="559"/>
                    <a:pt x="4798" y="594"/>
                    <a:pt x="4861" y="594"/>
                  </a:cubicBezTo>
                  <a:cubicBezTo>
                    <a:pt x="4889" y="594"/>
                    <a:pt x="4916" y="587"/>
                    <a:pt x="4942" y="572"/>
                  </a:cubicBezTo>
                  <a:lnTo>
                    <a:pt x="5061" y="513"/>
                  </a:lnTo>
                  <a:lnTo>
                    <a:pt x="5061" y="513"/>
                  </a:lnTo>
                  <a:cubicBezTo>
                    <a:pt x="4835" y="1287"/>
                    <a:pt x="4442" y="1846"/>
                    <a:pt x="3870" y="2203"/>
                  </a:cubicBezTo>
                  <a:cubicBezTo>
                    <a:pt x="3312" y="2563"/>
                    <a:pt x="2694" y="2644"/>
                    <a:pt x="2247" y="2644"/>
                  </a:cubicBezTo>
                  <a:cubicBezTo>
                    <a:pt x="2027" y="2644"/>
                    <a:pt x="1849" y="2624"/>
                    <a:pt x="1739" y="2608"/>
                  </a:cubicBezTo>
                  <a:cubicBezTo>
                    <a:pt x="1668" y="2192"/>
                    <a:pt x="1310" y="1882"/>
                    <a:pt x="882" y="1882"/>
                  </a:cubicBezTo>
                  <a:cubicBezTo>
                    <a:pt x="394" y="1882"/>
                    <a:pt x="1" y="2287"/>
                    <a:pt x="1" y="2763"/>
                  </a:cubicBezTo>
                  <a:cubicBezTo>
                    <a:pt x="1" y="3239"/>
                    <a:pt x="405" y="3632"/>
                    <a:pt x="882" y="3632"/>
                  </a:cubicBezTo>
                  <a:cubicBezTo>
                    <a:pt x="1298" y="3632"/>
                    <a:pt x="1644" y="3358"/>
                    <a:pt x="1727" y="2965"/>
                  </a:cubicBezTo>
                  <a:cubicBezTo>
                    <a:pt x="1858" y="2989"/>
                    <a:pt x="2037" y="3001"/>
                    <a:pt x="2263" y="3001"/>
                  </a:cubicBezTo>
                  <a:cubicBezTo>
                    <a:pt x="2751" y="3001"/>
                    <a:pt x="3442" y="2906"/>
                    <a:pt x="4061" y="2513"/>
                  </a:cubicBezTo>
                  <a:cubicBezTo>
                    <a:pt x="4692" y="2108"/>
                    <a:pt x="5120" y="1501"/>
                    <a:pt x="5394" y="679"/>
                  </a:cubicBezTo>
                  <a:lnTo>
                    <a:pt x="5418" y="727"/>
                  </a:lnTo>
                  <a:cubicBezTo>
                    <a:pt x="5454" y="787"/>
                    <a:pt x="5513" y="822"/>
                    <a:pt x="5585" y="822"/>
                  </a:cubicBezTo>
                  <a:cubicBezTo>
                    <a:pt x="5620" y="822"/>
                    <a:pt x="5644" y="822"/>
                    <a:pt x="5656" y="810"/>
                  </a:cubicBezTo>
                  <a:cubicBezTo>
                    <a:pt x="5680" y="751"/>
                    <a:pt x="5704" y="632"/>
                    <a:pt x="5656" y="560"/>
                  </a:cubicBezTo>
                  <a:lnTo>
                    <a:pt x="5418" y="84"/>
                  </a:lnTo>
                  <a:cubicBezTo>
                    <a:pt x="5418" y="84"/>
                    <a:pt x="5418" y="60"/>
                    <a:pt x="5406" y="60"/>
                  </a:cubicBezTo>
                  <a:cubicBezTo>
                    <a:pt x="5394" y="48"/>
                    <a:pt x="5394" y="36"/>
                    <a:pt x="5370" y="36"/>
                  </a:cubicBezTo>
                  <a:lnTo>
                    <a:pt x="5358" y="25"/>
                  </a:lnTo>
                  <a:cubicBezTo>
                    <a:pt x="5358" y="25"/>
                    <a:pt x="5347" y="25"/>
                    <a:pt x="5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6" name="Google Shape;10106;p78"/>
            <p:cNvSpPr/>
            <p:nvPr/>
          </p:nvSpPr>
          <p:spPr>
            <a:xfrm>
              <a:off x="3157872" y="3516050"/>
              <a:ext cx="34915" cy="33578"/>
            </a:xfrm>
            <a:custGeom>
              <a:avLst/>
              <a:gdLst/>
              <a:ahLst/>
              <a:cxnLst/>
              <a:rect l="l" t="t" r="r" b="b"/>
              <a:pathLst>
                <a:path w="1097" h="1055" extrusionOk="0">
                  <a:moveTo>
                    <a:pt x="197" y="1"/>
                  </a:moveTo>
                  <a:cubicBezTo>
                    <a:pt x="153" y="1"/>
                    <a:pt x="108" y="19"/>
                    <a:pt x="72" y="54"/>
                  </a:cubicBezTo>
                  <a:cubicBezTo>
                    <a:pt x="1" y="126"/>
                    <a:pt x="1" y="233"/>
                    <a:pt x="72" y="304"/>
                  </a:cubicBezTo>
                  <a:lnTo>
                    <a:pt x="299" y="531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3"/>
                    <a:pt x="144" y="1054"/>
                    <a:pt x="191" y="1054"/>
                  </a:cubicBezTo>
                  <a:cubicBezTo>
                    <a:pt x="239" y="1054"/>
                    <a:pt x="275" y="1043"/>
                    <a:pt x="311" y="1007"/>
                  </a:cubicBezTo>
                  <a:lnTo>
                    <a:pt x="537" y="781"/>
                  </a:lnTo>
                  <a:lnTo>
                    <a:pt x="751" y="1007"/>
                  </a:lnTo>
                  <a:cubicBezTo>
                    <a:pt x="787" y="1043"/>
                    <a:pt x="834" y="1054"/>
                    <a:pt x="870" y="1054"/>
                  </a:cubicBezTo>
                  <a:cubicBezTo>
                    <a:pt x="918" y="1054"/>
                    <a:pt x="965" y="1043"/>
                    <a:pt x="989" y="1007"/>
                  </a:cubicBezTo>
                  <a:cubicBezTo>
                    <a:pt x="1073" y="935"/>
                    <a:pt x="1073" y="828"/>
                    <a:pt x="989" y="757"/>
                  </a:cubicBezTo>
                  <a:lnTo>
                    <a:pt x="799" y="531"/>
                  </a:lnTo>
                  <a:lnTo>
                    <a:pt x="1025" y="304"/>
                  </a:lnTo>
                  <a:cubicBezTo>
                    <a:pt x="1096" y="233"/>
                    <a:pt x="1096" y="126"/>
                    <a:pt x="1025" y="54"/>
                  </a:cubicBezTo>
                  <a:cubicBezTo>
                    <a:pt x="989" y="19"/>
                    <a:pt x="945" y="1"/>
                    <a:pt x="900" y="1"/>
                  </a:cubicBezTo>
                  <a:cubicBezTo>
                    <a:pt x="855" y="1"/>
                    <a:pt x="811" y="19"/>
                    <a:pt x="775" y="54"/>
                  </a:cubicBezTo>
                  <a:lnTo>
                    <a:pt x="549" y="281"/>
                  </a:lnTo>
                  <a:lnTo>
                    <a:pt x="322" y="54"/>
                  </a:lnTo>
                  <a:cubicBezTo>
                    <a:pt x="287" y="19"/>
                    <a:pt x="242" y="1"/>
                    <a:pt x="1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7" name="Google Shape;10107;p78"/>
            <p:cNvSpPr/>
            <p:nvPr/>
          </p:nvSpPr>
          <p:spPr>
            <a:xfrm>
              <a:off x="3351892" y="3605485"/>
              <a:ext cx="35297" cy="33578"/>
            </a:xfrm>
            <a:custGeom>
              <a:avLst/>
              <a:gdLst/>
              <a:ahLst/>
              <a:cxnLst/>
              <a:rect l="l" t="t" r="r" b="b"/>
              <a:pathLst>
                <a:path w="1109" h="1055" extrusionOk="0">
                  <a:moveTo>
                    <a:pt x="208" y="1"/>
                  </a:moveTo>
                  <a:cubicBezTo>
                    <a:pt x="162" y="1"/>
                    <a:pt x="114" y="19"/>
                    <a:pt x="72" y="54"/>
                  </a:cubicBezTo>
                  <a:cubicBezTo>
                    <a:pt x="1" y="138"/>
                    <a:pt x="1" y="233"/>
                    <a:pt x="72" y="316"/>
                  </a:cubicBezTo>
                  <a:lnTo>
                    <a:pt x="299" y="530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2"/>
                    <a:pt x="156" y="1054"/>
                    <a:pt x="191" y="1054"/>
                  </a:cubicBezTo>
                  <a:cubicBezTo>
                    <a:pt x="239" y="1054"/>
                    <a:pt x="287" y="1042"/>
                    <a:pt x="311" y="1007"/>
                  </a:cubicBezTo>
                  <a:lnTo>
                    <a:pt x="537" y="792"/>
                  </a:lnTo>
                  <a:lnTo>
                    <a:pt x="763" y="1007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30" y="1054"/>
                    <a:pt x="965" y="1042"/>
                    <a:pt x="1001" y="1007"/>
                  </a:cubicBezTo>
                  <a:cubicBezTo>
                    <a:pt x="1073" y="935"/>
                    <a:pt x="1073" y="828"/>
                    <a:pt x="1001" y="757"/>
                  </a:cubicBezTo>
                  <a:lnTo>
                    <a:pt x="811" y="530"/>
                  </a:lnTo>
                  <a:lnTo>
                    <a:pt x="1037" y="316"/>
                  </a:lnTo>
                  <a:cubicBezTo>
                    <a:pt x="1108" y="233"/>
                    <a:pt x="1108" y="138"/>
                    <a:pt x="1037" y="54"/>
                  </a:cubicBezTo>
                  <a:cubicBezTo>
                    <a:pt x="995" y="19"/>
                    <a:pt x="950" y="1"/>
                    <a:pt x="906" y="1"/>
                  </a:cubicBezTo>
                  <a:cubicBezTo>
                    <a:pt x="861" y="1"/>
                    <a:pt x="817" y="19"/>
                    <a:pt x="775" y="54"/>
                  </a:cubicBezTo>
                  <a:lnTo>
                    <a:pt x="561" y="280"/>
                  </a:lnTo>
                  <a:lnTo>
                    <a:pt x="334" y="54"/>
                  </a:lnTo>
                  <a:cubicBezTo>
                    <a:pt x="299" y="19"/>
                    <a:pt x="254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08" name="Google Shape;10108;p78"/>
            <p:cNvSpPr/>
            <p:nvPr/>
          </p:nvSpPr>
          <p:spPr>
            <a:xfrm>
              <a:off x="3254882" y="3531231"/>
              <a:ext cx="35297" cy="33546"/>
            </a:xfrm>
            <a:custGeom>
              <a:avLst/>
              <a:gdLst/>
              <a:ahLst/>
              <a:cxnLst/>
              <a:rect l="l" t="t" r="r" b="b"/>
              <a:pathLst>
                <a:path w="1109" h="1054" extrusionOk="0">
                  <a:moveTo>
                    <a:pt x="199" y="0"/>
                  </a:moveTo>
                  <a:cubicBezTo>
                    <a:pt x="153" y="0"/>
                    <a:pt x="108" y="18"/>
                    <a:pt x="72" y="54"/>
                  </a:cubicBezTo>
                  <a:cubicBezTo>
                    <a:pt x="1" y="125"/>
                    <a:pt x="1" y="232"/>
                    <a:pt x="72" y="304"/>
                  </a:cubicBezTo>
                  <a:lnTo>
                    <a:pt x="299" y="530"/>
                  </a:lnTo>
                  <a:lnTo>
                    <a:pt x="72" y="756"/>
                  </a:lnTo>
                  <a:cubicBezTo>
                    <a:pt x="1" y="828"/>
                    <a:pt x="1" y="935"/>
                    <a:pt x="72" y="1006"/>
                  </a:cubicBezTo>
                  <a:cubicBezTo>
                    <a:pt x="108" y="1042"/>
                    <a:pt x="144" y="1054"/>
                    <a:pt x="191" y="1054"/>
                  </a:cubicBezTo>
                  <a:cubicBezTo>
                    <a:pt x="239" y="1054"/>
                    <a:pt x="287" y="1042"/>
                    <a:pt x="311" y="1006"/>
                  </a:cubicBezTo>
                  <a:lnTo>
                    <a:pt x="537" y="780"/>
                  </a:lnTo>
                  <a:lnTo>
                    <a:pt x="763" y="1006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18" y="1054"/>
                    <a:pt x="965" y="1042"/>
                    <a:pt x="1001" y="1006"/>
                  </a:cubicBezTo>
                  <a:cubicBezTo>
                    <a:pt x="1073" y="935"/>
                    <a:pt x="1073" y="828"/>
                    <a:pt x="1001" y="756"/>
                  </a:cubicBezTo>
                  <a:lnTo>
                    <a:pt x="811" y="530"/>
                  </a:lnTo>
                  <a:lnTo>
                    <a:pt x="1025" y="304"/>
                  </a:lnTo>
                  <a:cubicBezTo>
                    <a:pt x="1108" y="232"/>
                    <a:pt x="1108" y="125"/>
                    <a:pt x="1025" y="54"/>
                  </a:cubicBezTo>
                  <a:cubicBezTo>
                    <a:pt x="989" y="18"/>
                    <a:pt x="945" y="0"/>
                    <a:pt x="900" y="0"/>
                  </a:cubicBezTo>
                  <a:cubicBezTo>
                    <a:pt x="855" y="0"/>
                    <a:pt x="811" y="18"/>
                    <a:pt x="775" y="54"/>
                  </a:cubicBezTo>
                  <a:lnTo>
                    <a:pt x="549" y="280"/>
                  </a:lnTo>
                  <a:lnTo>
                    <a:pt x="334" y="54"/>
                  </a:lnTo>
                  <a:cubicBezTo>
                    <a:pt x="293" y="18"/>
                    <a:pt x="245" y="0"/>
                    <a:pt x="1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09" name="Google Shape;10109;p78"/>
          <p:cNvGrpSpPr/>
          <p:nvPr/>
        </p:nvGrpSpPr>
        <p:grpSpPr>
          <a:xfrm>
            <a:off x="5317541" y="4274614"/>
            <a:ext cx="471939" cy="425173"/>
            <a:chOff x="3988156" y="3380210"/>
            <a:chExt cx="353954" cy="318880"/>
          </a:xfrm>
          <a:solidFill>
            <a:schemeClr val="tx1"/>
          </a:solidFill>
        </p:grpSpPr>
        <p:sp>
          <p:nvSpPr>
            <p:cNvPr id="10110" name="Google Shape;10110;p78"/>
            <p:cNvSpPr/>
            <p:nvPr/>
          </p:nvSpPr>
          <p:spPr>
            <a:xfrm>
              <a:off x="4134053" y="3446156"/>
              <a:ext cx="28454" cy="49269"/>
            </a:xfrm>
            <a:custGeom>
              <a:avLst/>
              <a:gdLst/>
              <a:ahLst/>
              <a:cxnLst/>
              <a:rect l="l" t="t" r="r" b="b"/>
              <a:pathLst>
                <a:path w="894" h="1548" extrusionOk="0">
                  <a:moveTo>
                    <a:pt x="417" y="286"/>
                  </a:moveTo>
                  <a:lnTo>
                    <a:pt x="417" y="572"/>
                  </a:lnTo>
                  <a:cubicBezTo>
                    <a:pt x="298" y="524"/>
                    <a:pt x="274" y="500"/>
                    <a:pt x="274" y="417"/>
                  </a:cubicBezTo>
                  <a:cubicBezTo>
                    <a:pt x="274" y="345"/>
                    <a:pt x="346" y="298"/>
                    <a:pt x="417" y="286"/>
                  </a:cubicBezTo>
                  <a:close/>
                  <a:moveTo>
                    <a:pt x="524" y="869"/>
                  </a:moveTo>
                  <a:cubicBezTo>
                    <a:pt x="643" y="917"/>
                    <a:pt x="655" y="976"/>
                    <a:pt x="655" y="1048"/>
                  </a:cubicBezTo>
                  <a:cubicBezTo>
                    <a:pt x="655" y="1119"/>
                    <a:pt x="596" y="1179"/>
                    <a:pt x="524" y="1191"/>
                  </a:cubicBezTo>
                  <a:lnTo>
                    <a:pt x="524" y="869"/>
                  </a:lnTo>
                  <a:close/>
                  <a:moveTo>
                    <a:pt x="477" y="0"/>
                  </a:moveTo>
                  <a:cubicBezTo>
                    <a:pt x="453" y="0"/>
                    <a:pt x="417" y="24"/>
                    <a:pt x="417" y="48"/>
                  </a:cubicBezTo>
                  <a:lnTo>
                    <a:pt x="417" y="107"/>
                  </a:lnTo>
                  <a:cubicBezTo>
                    <a:pt x="191" y="131"/>
                    <a:pt x="60" y="250"/>
                    <a:pt x="60" y="476"/>
                  </a:cubicBezTo>
                  <a:cubicBezTo>
                    <a:pt x="60" y="703"/>
                    <a:pt x="227" y="774"/>
                    <a:pt x="417" y="845"/>
                  </a:cubicBezTo>
                  <a:lnTo>
                    <a:pt x="417" y="1226"/>
                  </a:lnTo>
                  <a:cubicBezTo>
                    <a:pt x="310" y="1203"/>
                    <a:pt x="274" y="1179"/>
                    <a:pt x="179" y="1107"/>
                  </a:cubicBezTo>
                  <a:cubicBezTo>
                    <a:pt x="160" y="1093"/>
                    <a:pt x="143" y="1087"/>
                    <a:pt x="127" y="1087"/>
                  </a:cubicBezTo>
                  <a:cubicBezTo>
                    <a:pt x="101" y="1087"/>
                    <a:pt x="77" y="1102"/>
                    <a:pt x="48" y="1131"/>
                  </a:cubicBezTo>
                  <a:cubicBezTo>
                    <a:pt x="0" y="1191"/>
                    <a:pt x="0" y="1250"/>
                    <a:pt x="48" y="1298"/>
                  </a:cubicBezTo>
                  <a:cubicBezTo>
                    <a:pt x="120" y="1405"/>
                    <a:pt x="274" y="1453"/>
                    <a:pt x="417" y="1453"/>
                  </a:cubicBezTo>
                  <a:lnTo>
                    <a:pt x="417" y="1512"/>
                  </a:lnTo>
                  <a:cubicBezTo>
                    <a:pt x="417" y="1536"/>
                    <a:pt x="453" y="1548"/>
                    <a:pt x="477" y="1548"/>
                  </a:cubicBezTo>
                  <a:cubicBezTo>
                    <a:pt x="512" y="1548"/>
                    <a:pt x="536" y="1536"/>
                    <a:pt x="536" y="1512"/>
                  </a:cubicBezTo>
                  <a:lnTo>
                    <a:pt x="536" y="1453"/>
                  </a:lnTo>
                  <a:cubicBezTo>
                    <a:pt x="727" y="1417"/>
                    <a:pt x="893" y="1298"/>
                    <a:pt x="893" y="1048"/>
                  </a:cubicBezTo>
                  <a:cubicBezTo>
                    <a:pt x="893" y="798"/>
                    <a:pt x="751" y="691"/>
                    <a:pt x="536" y="619"/>
                  </a:cubicBezTo>
                  <a:lnTo>
                    <a:pt x="536" y="286"/>
                  </a:lnTo>
                  <a:cubicBezTo>
                    <a:pt x="584" y="286"/>
                    <a:pt x="631" y="298"/>
                    <a:pt x="667" y="333"/>
                  </a:cubicBezTo>
                  <a:cubicBezTo>
                    <a:pt x="694" y="340"/>
                    <a:pt x="726" y="363"/>
                    <a:pt x="759" y="363"/>
                  </a:cubicBezTo>
                  <a:cubicBezTo>
                    <a:pt x="783" y="363"/>
                    <a:pt x="808" y="350"/>
                    <a:pt x="834" y="310"/>
                  </a:cubicBezTo>
                  <a:cubicBezTo>
                    <a:pt x="870" y="274"/>
                    <a:pt x="882" y="214"/>
                    <a:pt x="822" y="167"/>
                  </a:cubicBezTo>
                  <a:cubicBezTo>
                    <a:pt x="751" y="107"/>
                    <a:pt x="631" y="95"/>
                    <a:pt x="536" y="95"/>
                  </a:cubicBezTo>
                  <a:lnTo>
                    <a:pt x="536" y="48"/>
                  </a:lnTo>
                  <a:cubicBezTo>
                    <a:pt x="536" y="12"/>
                    <a:pt x="501" y="0"/>
                    <a:pt x="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1" name="Google Shape;10111;p78"/>
            <p:cNvSpPr/>
            <p:nvPr/>
          </p:nvSpPr>
          <p:spPr>
            <a:xfrm>
              <a:off x="4188988" y="3398001"/>
              <a:ext cx="81510" cy="81510"/>
            </a:xfrm>
            <a:custGeom>
              <a:avLst/>
              <a:gdLst/>
              <a:ahLst/>
              <a:cxnLst/>
              <a:rect l="l" t="t" r="r" b="b"/>
              <a:pathLst>
                <a:path w="2561" h="2561" extrusionOk="0">
                  <a:moveTo>
                    <a:pt x="1287" y="311"/>
                  </a:moveTo>
                  <a:cubicBezTo>
                    <a:pt x="1823" y="311"/>
                    <a:pt x="2251" y="739"/>
                    <a:pt x="2251" y="1275"/>
                  </a:cubicBezTo>
                  <a:cubicBezTo>
                    <a:pt x="2251" y="1811"/>
                    <a:pt x="1823" y="2251"/>
                    <a:pt x="1287" y="2251"/>
                  </a:cubicBezTo>
                  <a:cubicBezTo>
                    <a:pt x="751" y="2251"/>
                    <a:pt x="310" y="1811"/>
                    <a:pt x="310" y="1275"/>
                  </a:cubicBezTo>
                  <a:cubicBezTo>
                    <a:pt x="310" y="739"/>
                    <a:pt x="751" y="311"/>
                    <a:pt x="1287" y="311"/>
                  </a:cubicBezTo>
                  <a:close/>
                  <a:moveTo>
                    <a:pt x="1287" y="1"/>
                  </a:moveTo>
                  <a:cubicBezTo>
                    <a:pt x="572" y="1"/>
                    <a:pt x="1" y="584"/>
                    <a:pt x="1" y="1275"/>
                  </a:cubicBezTo>
                  <a:cubicBezTo>
                    <a:pt x="1" y="1989"/>
                    <a:pt x="584" y="2561"/>
                    <a:pt x="1287" y="2561"/>
                  </a:cubicBezTo>
                  <a:cubicBezTo>
                    <a:pt x="2001" y="2561"/>
                    <a:pt x="2561" y="1977"/>
                    <a:pt x="2561" y="1275"/>
                  </a:cubicBezTo>
                  <a:cubicBezTo>
                    <a:pt x="2561" y="584"/>
                    <a:pt x="2001" y="1"/>
                    <a:pt x="1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2" name="Google Shape;10112;p78"/>
            <p:cNvSpPr/>
            <p:nvPr/>
          </p:nvSpPr>
          <p:spPr>
            <a:xfrm>
              <a:off x="4090863" y="3380210"/>
              <a:ext cx="195930" cy="146311"/>
            </a:xfrm>
            <a:custGeom>
              <a:avLst/>
              <a:gdLst/>
              <a:ahLst/>
              <a:cxnLst/>
              <a:rect l="l" t="t" r="r" b="b"/>
              <a:pathLst>
                <a:path w="6156" h="4597" extrusionOk="0">
                  <a:moveTo>
                    <a:pt x="1810" y="1834"/>
                  </a:moveTo>
                  <a:cubicBezTo>
                    <a:pt x="2131" y="1834"/>
                    <a:pt x="2429" y="2001"/>
                    <a:pt x="2608" y="2274"/>
                  </a:cubicBezTo>
                  <a:cubicBezTo>
                    <a:pt x="2643" y="2405"/>
                    <a:pt x="2703" y="2536"/>
                    <a:pt x="2762" y="2667"/>
                  </a:cubicBezTo>
                  <a:cubicBezTo>
                    <a:pt x="2762" y="2715"/>
                    <a:pt x="2774" y="2763"/>
                    <a:pt x="2774" y="2810"/>
                  </a:cubicBezTo>
                  <a:cubicBezTo>
                    <a:pt x="2774" y="3346"/>
                    <a:pt x="2346" y="3775"/>
                    <a:pt x="1810" y="3775"/>
                  </a:cubicBezTo>
                  <a:cubicBezTo>
                    <a:pt x="1274" y="3775"/>
                    <a:pt x="834" y="3346"/>
                    <a:pt x="834" y="2810"/>
                  </a:cubicBezTo>
                  <a:cubicBezTo>
                    <a:pt x="834" y="2274"/>
                    <a:pt x="1274" y="1834"/>
                    <a:pt x="1810" y="1834"/>
                  </a:cubicBezTo>
                  <a:close/>
                  <a:moveTo>
                    <a:pt x="1810" y="1322"/>
                  </a:moveTo>
                  <a:cubicBezTo>
                    <a:pt x="2084" y="1322"/>
                    <a:pt x="2346" y="1393"/>
                    <a:pt x="2584" y="1536"/>
                  </a:cubicBezTo>
                  <a:cubicBezTo>
                    <a:pt x="2560" y="1620"/>
                    <a:pt x="2560" y="1703"/>
                    <a:pt x="2548" y="1774"/>
                  </a:cubicBezTo>
                  <a:cubicBezTo>
                    <a:pt x="2346" y="1632"/>
                    <a:pt x="2072" y="1536"/>
                    <a:pt x="1810" y="1536"/>
                  </a:cubicBezTo>
                  <a:cubicBezTo>
                    <a:pt x="1096" y="1536"/>
                    <a:pt x="524" y="2120"/>
                    <a:pt x="524" y="2822"/>
                  </a:cubicBezTo>
                  <a:cubicBezTo>
                    <a:pt x="524" y="3537"/>
                    <a:pt x="1107" y="4096"/>
                    <a:pt x="1810" y="4096"/>
                  </a:cubicBezTo>
                  <a:cubicBezTo>
                    <a:pt x="2417" y="4096"/>
                    <a:pt x="2917" y="3668"/>
                    <a:pt x="3060" y="3108"/>
                  </a:cubicBezTo>
                  <a:cubicBezTo>
                    <a:pt x="3120" y="3167"/>
                    <a:pt x="3155" y="3203"/>
                    <a:pt x="3239" y="3263"/>
                  </a:cubicBezTo>
                  <a:cubicBezTo>
                    <a:pt x="3036" y="3882"/>
                    <a:pt x="2477" y="4299"/>
                    <a:pt x="1810" y="4299"/>
                  </a:cubicBezTo>
                  <a:cubicBezTo>
                    <a:pt x="988" y="4299"/>
                    <a:pt x="322" y="3620"/>
                    <a:pt x="322" y="2810"/>
                  </a:cubicBezTo>
                  <a:cubicBezTo>
                    <a:pt x="322" y="1989"/>
                    <a:pt x="988" y="1322"/>
                    <a:pt x="1810" y="1322"/>
                  </a:cubicBezTo>
                  <a:close/>
                  <a:moveTo>
                    <a:pt x="4382" y="0"/>
                  </a:moveTo>
                  <a:cubicBezTo>
                    <a:pt x="3608" y="0"/>
                    <a:pt x="2929" y="500"/>
                    <a:pt x="2679" y="1179"/>
                  </a:cubicBezTo>
                  <a:cubicBezTo>
                    <a:pt x="2417" y="1036"/>
                    <a:pt x="2131" y="953"/>
                    <a:pt x="1822" y="953"/>
                  </a:cubicBezTo>
                  <a:cubicBezTo>
                    <a:pt x="822" y="953"/>
                    <a:pt x="0" y="1774"/>
                    <a:pt x="0" y="2775"/>
                  </a:cubicBezTo>
                  <a:cubicBezTo>
                    <a:pt x="0" y="3775"/>
                    <a:pt x="822" y="4596"/>
                    <a:pt x="1822" y="4596"/>
                  </a:cubicBezTo>
                  <a:cubicBezTo>
                    <a:pt x="2596" y="4596"/>
                    <a:pt x="3262" y="4120"/>
                    <a:pt x="3512" y="3417"/>
                  </a:cubicBezTo>
                  <a:cubicBezTo>
                    <a:pt x="3763" y="3548"/>
                    <a:pt x="4060" y="3644"/>
                    <a:pt x="4382" y="3644"/>
                  </a:cubicBezTo>
                  <a:cubicBezTo>
                    <a:pt x="4798" y="3644"/>
                    <a:pt x="5191" y="3489"/>
                    <a:pt x="5513" y="3239"/>
                  </a:cubicBezTo>
                  <a:cubicBezTo>
                    <a:pt x="5822" y="2989"/>
                    <a:pt x="6049" y="2632"/>
                    <a:pt x="6132" y="2239"/>
                  </a:cubicBezTo>
                  <a:cubicBezTo>
                    <a:pt x="6156" y="2167"/>
                    <a:pt x="6096" y="2072"/>
                    <a:pt x="6013" y="2060"/>
                  </a:cubicBezTo>
                  <a:cubicBezTo>
                    <a:pt x="6004" y="2059"/>
                    <a:pt x="5996" y="2058"/>
                    <a:pt x="5987" y="2058"/>
                  </a:cubicBezTo>
                  <a:cubicBezTo>
                    <a:pt x="5911" y="2058"/>
                    <a:pt x="5833" y="2104"/>
                    <a:pt x="5822" y="2179"/>
                  </a:cubicBezTo>
                  <a:cubicBezTo>
                    <a:pt x="5656" y="2870"/>
                    <a:pt x="5060" y="3322"/>
                    <a:pt x="4370" y="3322"/>
                  </a:cubicBezTo>
                  <a:cubicBezTo>
                    <a:pt x="3834" y="3322"/>
                    <a:pt x="3334" y="3048"/>
                    <a:pt x="3072" y="2572"/>
                  </a:cubicBezTo>
                  <a:cubicBezTo>
                    <a:pt x="3036" y="2417"/>
                    <a:pt x="2977" y="2274"/>
                    <a:pt x="2905" y="2132"/>
                  </a:cubicBezTo>
                  <a:cubicBezTo>
                    <a:pt x="2715" y="1215"/>
                    <a:pt x="3429" y="334"/>
                    <a:pt x="4370" y="334"/>
                  </a:cubicBezTo>
                  <a:cubicBezTo>
                    <a:pt x="5060" y="334"/>
                    <a:pt x="5656" y="810"/>
                    <a:pt x="5822" y="1477"/>
                  </a:cubicBezTo>
                  <a:cubicBezTo>
                    <a:pt x="5832" y="1556"/>
                    <a:pt x="5899" y="1602"/>
                    <a:pt x="5969" y="1602"/>
                  </a:cubicBezTo>
                  <a:cubicBezTo>
                    <a:pt x="5984" y="1602"/>
                    <a:pt x="5998" y="1600"/>
                    <a:pt x="6013" y="1596"/>
                  </a:cubicBezTo>
                  <a:cubicBezTo>
                    <a:pt x="6108" y="1584"/>
                    <a:pt x="6144" y="1489"/>
                    <a:pt x="6132" y="1405"/>
                  </a:cubicBezTo>
                  <a:cubicBezTo>
                    <a:pt x="6049" y="1024"/>
                    <a:pt x="5822" y="667"/>
                    <a:pt x="5513" y="405"/>
                  </a:cubicBezTo>
                  <a:cubicBezTo>
                    <a:pt x="5191" y="155"/>
                    <a:pt x="4775" y="0"/>
                    <a:pt x="4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3" name="Google Shape;10113;p78"/>
            <p:cNvSpPr/>
            <p:nvPr/>
          </p:nvSpPr>
          <p:spPr>
            <a:xfrm>
              <a:off x="4215914" y="3415061"/>
              <a:ext cx="28072" cy="49301"/>
            </a:xfrm>
            <a:custGeom>
              <a:avLst/>
              <a:gdLst/>
              <a:ahLst/>
              <a:cxnLst/>
              <a:rect l="l" t="t" r="r" b="b"/>
              <a:pathLst>
                <a:path w="882" h="1549" extrusionOk="0">
                  <a:moveTo>
                    <a:pt x="405" y="298"/>
                  </a:moveTo>
                  <a:lnTo>
                    <a:pt x="405" y="584"/>
                  </a:lnTo>
                  <a:cubicBezTo>
                    <a:pt x="286" y="537"/>
                    <a:pt x="262" y="501"/>
                    <a:pt x="262" y="429"/>
                  </a:cubicBezTo>
                  <a:cubicBezTo>
                    <a:pt x="262" y="358"/>
                    <a:pt x="334" y="310"/>
                    <a:pt x="405" y="298"/>
                  </a:cubicBezTo>
                  <a:close/>
                  <a:moveTo>
                    <a:pt x="512" y="882"/>
                  </a:moveTo>
                  <a:cubicBezTo>
                    <a:pt x="631" y="918"/>
                    <a:pt x="643" y="977"/>
                    <a:pt x="643" y="1060"/>
                  </a:cubicBezTo>
                  <a:cubicBezTo>
                    <a:pt x="643" y="1144"/>
                    <a:pt x="584" y="1191"/>
                    <a:pt x="512" y="1203"/>
                  </a:cubicBezTo>
                  <a:lnTo>
                    <a:pt x="512" y="882"/>
                  </a:lnTo>
                  <a:close/>
                  <a:moveTo>
                    <a:pt x="465" y="1"/>
                  </a:moveTo>
                  <a:cubicBezTo>
                    <a:pt x="441" y="1"/>
                    <a:pt x="405" y="13"/>
                    <a:pt x="405" y="48"/>
                  </a:cubicBezTo>
                  <a:lnTo>
                    <a:pt x="405" y="96"/>
                  </a:lnTo>
                  <a:cubicBezTo>
                    <a:pt x="179" y="132"/>
                    <a:pt x="48" y="251"/>
                    <a:pt x="48" y="477"/>
                  </a:cubicBezTo>
                  <a:cubicBezTo>
                    <a:pt x="48" y="715"/>
                    <a:pt x="226" y="787"/>
                    <a:pt x="405" y="846"/>
                  </a:cubicBezTo>
                  <a:lnTo>
                    <a:pt x="405" y="1215"/>
                  </a:lnTo>
                  <a:cubicBezTo>
                    <a:pt x="298" y="1203"/>
                    <a:pt x="262" y="1156"/>
                    <a:pt x="167" y="1096"/>
                  </a:cubicBezTo>
                  <a:cubicBezTo>
                    <a:pt x="150" y="1084"/>
                    <a:pt x="133" y="1079"/>
                    <a:pt x="117" y="1079"/>
                  </a:cubicBezTo>
                  <a:cubicBezTo>
                    <a:pt x="53" y="1079"/>
                    <a:pt x="0" y="1158"/>
                    <a:pt x="0" y="1215"/>
                  </a:cubicBezTo>
                  <a:cubicBezTo>
                    <a:pt x="0" y="1251"/>
                    <a:pt x="24" y="1275"/>
                    <a:pt x="36" y="1299"/>
                  </a:cubicBezTo>
                  <a:cubicBezTo>
                    <a:pt x="107" y="1394"/>
                    <a:pt x="274" y="1441"/>
                    <a:pt x="405" y="1441"/>
                  </a:cubicBezTo>
                  <a:lnTo>
                    <a:pt x="405" y="1501"/>
                  </a:lnTo>
                  <a:cubicBezTo>
                    <a:pt x="405" y="1537"/>
                    <a:pt x="441" y="1549"/>
                    <a:pt x="465" y="1549"/>
                  </a:cubicBezTo>
                  <a:cubicBezTo>
                    <a:pt x="500" y="1549"/>
                    <a:pt x="524" y="1525"/>
                    <a:pt x="524" y="1501"/>
                  </a:cubicBezTo>
                  <a:lnTo>
                    <a:pt x="524" y="1441"/>
                  </a:lnTo>
                  <a:cubicBezTo>
                    <a:pt x="715" y="1406"/>
                    <a:pt x="881" y="1299"/>
                    <a:pt x="881" y="1037"/>
                  </a:cubicBezTo>
                  <a:cubicBezTo>
                    <a:pt x="881" y="787"/>
                    <a:pt x="715" y="703"/>
                    <a:pt x="524" y="620"/>
                  </a:cubicBezTo>
                  <a:lnTo>
                    <a:pt x="524" y="298"/>
                  </a:lnTo>
                  <a:cubicBezTo>
                    <a:pt x="596" y="298"/>
                    <a:pt x="631" y="310"/>
                    <a:pt x="703" y="358"/>
                  </a:cubicBezTo>
                  <a:cubicBezTo>
                    <a:pt x="717" y="362"/>
                    <a:pt x="732" y="364"/>
                    <a:pt x="746" y="364"/>
                  </a:cubicBezTo>
                  <a:cubicBezTo>
                    <a:pt x="777" y="364"/>
                    <a:pt x="805" y="351"/>
                    <a:pt x="822" y="310"/>
                  </a:cubicBezTo>
                  <a:cubicBezTo>
                    <a:pt x="857" y="263"/>
                    <a:pt x="869" y="203"/>
                    <a:pt x="810" y="156"/>
                  </a:cubicBezTo>
                  <a:cubicBezTo>
                    <a:pt x="738" y="96"/>
                    <a:pt x="619" y="84"/>
                    <a:pt x="524" y="84"/>
                  </a:cubicBezTo>
                  <a:lnTo>
                    <a:pt x="524" y="48"/>
                  </a:lnTo>
                  <a:cubicBezTo>
                    <a:pt x="524" y="13"/>
                    <a:pt x="500" y="1"/>
                    <a:pt x="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4" name="Google Shape;10114;p78"/>
            <p:cNvSpPr/>
            <p:nvPr/>
          </p:nvSpPr>
          <p:spPr>
            <a:xfrm>
              <a:off x="3988156" y="3495935"/>
              <a:ext cx="353954" cy="203155"/>
            </a:xfrm>
            <a:custGeom>
              <a:avLst/>
              <a:gdLst/>
              <a:ahLst/>
              <a:cxnLst/>
              <a:rect l="l" t="t" r="r" b="b"/>
              <a:pathLst>
                <a:path w="11121" h="6383" extrusionOk="0">
                  <a:moveTo>
                    <a:pt x="3525" y="1884"/>
                  </a:moveTo>
                  <a:cubicBezTo>
                    <a:pt x="3540" y="1884"/>
                    <a:pt x="3561" y="1898"/>
                    <a:pt x="3561" y="1925"/>
                  </a:cubicBezTo>
                  <a:cubicBezTo>
                    <a:pt x="3632" y="2103"/>
                    <a:pt x="4632" y="4770"/>
                    <a:pt x="4680" y="4854"/>
                  </a:cubicBezTo>
                  <a:cubicBezTo>
                    <a:pt x="4692" y="4865"/>
                    <a:pt x="4680" y="4901"/>
                    <a:pt x="4644" y="4901"/>
                  </a:cubicBezTo>
                  <a:lnTo>
                    <a:pt x="3930" y="5163"/>
                  </a:lnTo>
                  <a:cubicBezTo>
                    <a:pt x="3882" y="5032"/>
                    <a:pt x="2870" y="2341"/>
                    <a:pt x="2799" y="2163"/>
                  </a:cubicBezTo>
                  <a:lnTo>
                    <a:pt x="3513" y="1889"/>
                  </a:lnTo>
                  <a:cubicBezTo>
                    <a:pt x="3516" y="1886"/>
                    <a:pt x="3520" y="1884"/>
                    <a:pt x="3525" y="1884"/>
                  </a:cubicBezTo>
                  <a:close/>
                  <a:moveTo>
                    <a:pt x="2501" y="2294"/>
                  </a:moveTo>
                  <a:lnTo>
                    <a:pt x="3632" y="5306"/>
                  </a:lnTo>
                  <a:cubicBezTo>
                    <a:pt x="3096" y="5496"/>
                    <a:pt x="1763" y="5997"/>
                    <a:pt x="1536" y="6092"/>
                  </a:cubicBezTo>
                  <a:cubicBezTo>
                    <a:pt x="1528" y="6095"/>
                    <a:pt x="1520" y="6096"/>
                    <a:pt x="1511" y="6096"/>
                  </a:cubicBezTo>
                  <a:cubicBezTo>
                    <a:pt x="1485" y="6096"/>
                    <a:pt x="1459" y="6081"/>
                    <a:pt x="1441" y="6044"/>
                  </a:cubicBezTo>
                  <a:lnTo>
                    <a:pt x="358" y="3175"/>
                  </a:lnTo>
                  <a:cubicBezTo>
                    <a:pt x="346" y="3139"/>
                    <a:pt x="358" y="3103"/>
                    <a:pt x="405" y="3080"/>
                  </a:cubicBezTo>
                  <a:cubicBezTo>
                    <a:pt x="1084" y="2829"/>
                    <a:pt x="2025" y="2472"/>
                    <a:pt x="2501" y="2294"/>
                  </a:cubicBezTo>
                  <a:close/>
                  <a:moveTo>
                    <a:pt x="10195" y="0"/>
                  </a:moveTo>
                  <a:cubicBezTo>
                    <a:pt x="9949" y="0"/>
                    <a:pt x="9714" y="126"/>
                    <a:pt x="9537" y="282"/>
                  </a:cubicBezTo>
                  <a:lnTo>
                    <a:pt x="7835" y="1698"/>
                  </a:lnTo>
                  <a:cubicBezTo>
                    <a:pt x="7740" y="1496"/>
                    <a:pt x="7537" y="1282"/>
                    <a:pt x="7144" y="1282"/>
                  </a:cubicBezTo>
                  <a:cubicBezTo>
                    <a:pt x="6745" y="1282"/>
                    <a:pt x="6434" y="1280"/>
                    <a:pt x="6185" y="1280"/>
                  </a:cubicBezTo>
                  <a:cubicBezTo>
                    <a:pt x="5437" y="1280"/>
                    <a:pt x="5254" y="1294"/>
                    <a:pt x="4977" y="1401"/>
                  </a:cubicBezTo>
                  <a:lnTo>
                    <a:pt x="3882" y="1853"/>
                  </a:lnTo>
                  <a:lnTo>
                    <a:pt x="3870" y="1806"/>
                  </a:lnTo>
                  <a:cubicBezTo>
                    <a:pt x="3814" y="1665"/>
                    <a:pt x="3669" y="1569"/>
                    <a:pt x="3523" y="1569"/>
                  </a:cubicBezTo>
                  <a:cubicBezTo>
                    <a:pt x="3484" y="1569"/>
                    <a:pt x="3444" y="1576"/>
                    <a:pt x="3406" y="1591"/>
                  </a:cubicBezTo>
                  <a:lnTo>
                    <a:pt x="2596" y="1913"/>
                  </a:lnTo>
                  <a:cubicBezTo>
                    <a:pt x="2239" y="2044"/>
                    <a:pt x="1084" y="2472"/>
                    <a:pt x="298" y="2770"/>
                  </a:cubicBezTo>
                  <a:cubicBezTo>
                    <a:pt x="108" y="2841"/>
                    <a:pt x="1" y="3068"/>
                    <a:pt x="72" y="3258"/>
                  </a:cubicBezTo>
                  <a:lnTo>
                    <a:pt x="1167" y="6139"/>
                  </a:lnTo>
                  <a:cubicBezTo>
                    <a:pt x="1222" y="6285"/>
                    <a:pt x="1368" y="6382"/>
                    <a:pt x="1518" y="6382"/>
                  </a:cubicBezTo>
                  <a:cubicBezTo>
                    <a:pt x="1564" y="6382"/>
                    <a:pt x="1611" y="6373"/>
                    <a:pt x="1656" y="6354"/>
                  </a:cubicBezTo>
                  <a:cubicBezTo>
                    <a:pt x="1906" y="6270"/>
                    <a:pt x="3549" y="5639"/>
                    <a:pt x="3894" y="5508"/>
                  </a:cubicBezTo>
                  <a:lnTo>
                    <a:pt x="4763" y="5175"/>
                  </a:lnTo>
                  <a:cubicBezTo>
                    <a:pt x="4942" y="5104"/>
                    <a:pt x="5049" y="4901"/>
                    <a:pt x="4965" y="4723"/>
                  </a:cubicBezTo>
                  <a:lnTo>
                    <a:pt x="4954" y="4675"/>
                  </a:lnTo>
                  <a:cubicBezTo>
                    <a:pt x="5525" y="4437"/>
                    <a:pt x="5537" y="4413"/>
                    <a:pt x="6120" y="4413"/>
                  </a:cubicBezTo>
                  <a:cubicBezTo>
                    <a:pt x="6204" y="4413"/>
                    <a:pt x="6275" y="4330"/>
                    <a:pt x="6275" y="4246"/>
                  </a:cubicBezTo>
                  <a:cubicBezTo>
                    <a:pt x="6275" y="4151"/>
                    <a:pt x="6204" y="4080"/>
                    <a:pt x="6120" y="4080"/>
                  </a:cubicBezTo>
                  <a:cubicBezTo>
                    <a:pt x="5477" y="4080"/>
                    <a:pt x="5418" y="4127"/>
                    <a:pt x="4834" y="4377"/>
                  </a:cubicBezTo>
                  <a:lnTo>
                    <a:pt x="3989" y="2127"/>
                  </a:lnTo>
                  <a:lnTo>
                    <a:pt x="5073" y="1686"/>
                  </a:lnTo>
                  <a:cubicBezTo>
                    <a:pt x="5294" y="1601"/>
                    <a:pt x="5460" y="1589"/>
                    <a:pt x="6106" y="1589"/>
                  </a:cubicBezTo>
                  <a:cubicBezTo>
                    <a:pt x="6364" y="1589"/>
                    <a:pt x="6699" y="1591"/>
                    <a:pt x="7144" y="1591"/>
                  </a:cubicBezTo>
                  <a:cubicBezTo>
                    <a:pt x="7323" y="1591"/>
                    <a:pt x="7442" y="1651"/>
                    <a:pt x="7513" y="1770"/>
                  </a:cubicBezTo>
                  <a:cubicBezTo>
                    <a:pt x="7573" y="1865"/>
                    <a:pt x="7573" y="1948"/>
                    <a:pt x="7585" y="1984"/>
                  </a:cubicBezTo>
                  <a:cubicBezTo>
                    <a:pt x="7585" y="2044"/>
                    <a:pt x="7549" y="2341"/>
                    <a:pt x="7263" y="2389"/>
                  </a:cubicBezTo>
                  <a:cubicBezTo>
                    <a:pt x="6835" y="2460"/>
                    <a:pt x="5882" y="2591"/>
                    <a:pt x="5882" y="2591"/>
                  </a:cubicBezTo>
                  <a:cubicBezTo>
                    <a:pt x="5787" y="2603"/>
                    <a:pt x="5727" y="2687"/>
                    <a:pt x="5739" y="2770"/>
                  </a:cubicBezTo>
                  <a:cubicBezTo>
                    <a:pt x="5763" y="2841"/>
                    <a:pt x="5823" y="2901"/>
                    <a:pt x="5906" y="2901"/>
                  </a:cubicBezTo>
                  <a:lnTo>
                    <a:pt x="5942" y="2901"/>
                  </a:lnTo>
                  <a:cubicBezTo>
                    <a:pt x="5954" y="2901"/>
                    <a:pt x="6894" y="2770"/>
                    <a:pt x="7335" y="2699"/>
                  </a:cubicBezTo>
                  <a:cubicBezTo>
                    <a:pt x="7740" y="2627"/>
                    <a:pt x="7882" y="2282"/>
                    <a:pt x="7918" y="2056"/>
                  </a:cubicBezTo>
                  <a:lnTo>
                    <a:pt x="9764" y="520"/>
                  </a:lnTo>
                  <a:cubicBezTo>
                    <a:pt x="9875" y="408"/>
                    <a:pt x="10028" y="311"/>
                    <a:pt x="10188" y="311"/>
                  </a:cubicBezTo>
                  <a:cubicBezTo>
                    <a:pt x="10285" y="311"/>
                    <a:pt x="10384" y="347"/>
                    <a:pt x="10478" y="436"/>
                  </a:cubicBezTo>
                  <a:cubicBezTo>
                    <a:pt x="10776" y="734"/>
                    <a:pt x="10502" y="1091"/>
                    <a:pt x="10430" y="1151"/>
                  </a:cubicBezTo>
                  <a:cubicBezTo>
                    <a:pt x="10359" y="1222"/>
                    <a:pt x="8097" y="3651"/>
                    <a:pt x="8097" y="3651"/>
                  </a:cubicBezTo>
                  <a:cubicBezTo>
                    <a:pt x="7763" y="4020"/>
                    <a:pt x="7323" y="4080"/>
                    <a:pt x="7144" y="4092"/>
                  </a:cubicBezTo>
                  <a:lnTo>
                    <a:pt x="6847" y="4092"/>
                  </a:lnTo>
                  <a:cubicBezTo>
                    <a:pt x="6751" y="4092"/>
                    <a:pt x="6680" y="4175"/>
                    <a:pt x="6680" y="4258"/>
                  </a:cubicBezTo>
                  <a:cubicBezTo>
                    <a:pt x="6680" y="4353"/>
                    <a:pt x="6751" y="4425"/>
                    <a:pt x="6847" y="4425"/>
                  </a:cubicBezTo>
                  <a:lnTo>
                    <a:pt x="7156" y="4425"/>
                  </a:lnTo>
                  <a:cubicBezTo>
                    <a:pt x="7382" y="4413"/>
                    <a:pt x="7918" y="4330"/>
                    <a:pt x="8335" y="3877"/>
                  </a:cubicBezTo>
                  <a:cubicBezTo>
                    <a:pt x="10669" y="1377"/>
                    <a:pt x="10669" y="1377"/>
                    <a:pt x="10669" y="1353"/>
                  </a:cubicBezTo>
                  <a:cubicBezTo>
                    <a:pt x="10883" y="1151"/>
                    <a:pt x="11121" y="627"/>
                    <a:pt x="10704" y="210"/>
                  </a:cubicBezTo>
                  <a:cubicBezTo>
                    <a:pt x="10539" y="60"/>
                    <a:pt x="10365" y="0"/>
                    <a:pt x="10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15" name="Google Shape;10115;p78"/>
          <p:cNvGrpSpPr/>
          <p:nvPr/>
        </p:nvGrpSpPr>
        <p:grpSpPr>
          <a:xfrm>
            <a:off x="4721349" y="4257427"/>
            <a:ext cx="464343" cy="461584"/>
            <a:chOff x="3541011" y="3367320"/>
            <a:chExt cx="348257" cy="346188"/>
          </a:xfrm>
          <a:solidFill>
            <a:schemeClr val="tx1"/>
          </a:solidFill>
        </p:grpSpPr>
        <p:sp>
          <p:nvSpPr>
            <p:cNvPr id="10116" name="Google Shape;10116;p78"/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7" name="Google Shape;10117;p78"/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8" name="Google Shape;10118;p78"/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19" name="Google Shape;10119;p78"/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20" name="Google Shape;10120;p78"/>
          <p:cNvGrpSpPr/>
          <p:nvPr/>
        </p:nvGrpSpPr>
        <p:grpSpPr>
          <a:xfrm>
            <a:off x="1752904" y="4245289"/>
            <a:ext cx="446221" cy="487131"/>
            <a:chOff x="1314678" y="3358217"/>
            <a:chExt cx="334666" cy="365348"/>
          </a:xfrm>
          <a:solidFill>
            <a:schemeClr val="tx1"/>
          </a:solidFill>
        </p:grpSpPr>
        <p:sp>
          <p:nvSpPr>
            <p:cNvPr id="10121" name="Google Shape;10121;p78"/>
            <p:cNvSpPr/>
            <p:nvPr/>
          </p:nvSpPr>
          <p:spPr>
            <a:xfrm>
              <a:off x="1316588" y="3358217"/>
              <a:ext cx="332757" cy="365348"/>
            </a:xfrm>
            <a:custGeom>
              <a:avLst/>
              <a:gdLst/>
              <a:ahLst/>
              <a:cxnLst/>
              <a:rect l="l" t="t" r="r" b="b"/>
              <a:pathLst>
                <a:path w="10455" h="11479" extrusionOk="0">
                  <a:moveTo>
                    <a:pt x="1501" y="9300"/>
                  </a:moveTo>
                  <a:cubicBezTo>
                    <a:pt x="1655" y="9300"/>
                    <a:pt x="1786" y="9419"/>
                    <a:pt x="1786" y="9585"/>
                  </a:cubicBezTo>
                  <a:cubicBezTo>
                    <a:pt x="1786" y="9752"/>
                    <a:pt x="1667" y="9871"/>
                    <a:pt x="1501" y="9871"/>
                  </a:cubicBezTo>
                  <a:lnTo>
                    <a:pt x="584" y="9871"/>
                  </a:lnTo>
                  <a:cubicBezTo>
                    <a:pt x="429" y="9871"/>
                    <a:pt x="298" y="9752"/>
                    <a:pt x="298" y="9585"/>
                  </a:cubicBezTo>
                  <a:cubicBezTo>
                    <a:pt x="298" y="9431"/>
                    <a:pt x="417" y="9300"/>
                    <a:pt x="584" y="9300"/>
                  </a:cubicBezTo>
                  <a:close/>
                  <a:moveTo>
                    <a:pt x="9359" y="1013"/>
                  </a:moveTo>
                  <a:lnTo>
                    <a:pt x="9359" y="10443"/>
                  </a:lnTo>
                  <a:lnTo>
                    <a:pt x="9037" y="10443"/>
                  </a:lnTo>
                  <a:lnTo>
                    <a:pt x="9037" y="1013"/>
                  </a:lnTo>
                  <a:close/>
                  <a:moveTo>
                    <a:pt x="3048" y="1"/>
                  </a:moveTo>
                  <a:cubicBezTo>
                    <a:pt x="2965" y="1"/>
                    <a:pt x="2894" y="72"/>
                    <a:pt x="2894" y="156"/>
                  </a:cubicBezTo>
                  <a:cubicBezTo>
                    <a:pt x="2894" y="251"/>
                    <a:pt x="2965" y="322"/>
                    <a:pt x="3048" y="322"/>
                  </a:cubicBezTo>
                  <a:lnTo>
                    <a:pt x="8347" y="322"/>
                  </a:lnTo>
                  <a:cubicBezTo>
                    <a:pt x="8561" y="322"/>
                    <a:pt x="8728" y="489"/>
                    <a:pt x="8728" y="691"/>
                  </a:cubicBezTo>
                  <a:lnTo>
                    <a:pt x="8728" y="10776"/>
                  </a:lnTo>
                  <a:cubicBezTo>
                    <a:pt x="8728" y="10978"/>
                    <a:pt x="8561" y="11145"/>
                    <a:pt x="8347" y="11145"/>
                  </a:cubicBezTo>
                  <a:lnTo>
                    <a:pt x="1584" y="11145"/>
                  </a:lnTo>
                  <a:cubicBezTo>
                    <a:pt x="1370" y="11145"/>
                    <a:pt x="1203" y="10978"/>
                    <a:pt x="1203" y="10776"/>
                  </a:cubicBezTo>
                  <a:lnTo>
                    <a:pt x="1203" y="10204"/>
                  </a:lnTo>
                  <a:lnTo>
                    <a:pt x="1524" y="10204"/>
                  </a:lnTo>
                  <a:cubicBezTo>
                    <a:pt x="1858" y="10204"/>
                    <a:pt x="2132" y="9931"/>
                    <a:pt x="2132" y="9597"/>
                  </a:cubicBezTo>
                  <a:cubicBezTo>
                    <a:pt x="2132" y="9276"/>
                    <a:pt x="1846" y="8990"/>
                    <a:pt x="1524" y="8990"/>
                  </a:cubicBezTo>
                  <a:lnTo>
                    <a:pt x="1203" y="8990"/>
                  </a:lnTo>
                  <a:lnTo>
                    <a:pt x="1203" y="8621"/>
                  </a:lnTo>
                  <a:cubicBezTo>
                    <a:pt x="1203" y="8526"/>
                    <a:pt x="1132" y="8454"/>
                    <a:pt x="1048" y="8454"/>
                  </a:cubicBezTo>
                  <a:cubicBezTo>
                    <a:pt x="953" y="8454"/>
                    <a:pt x="882" y="8526"/>
                    <a:pt x="882" y="8621"/>
                  </a:cubicBezTo>
                  <a:lnTo>
                    <a:pt x="882" y="8990"/>
                  </a:lnTo>
                  <a:lnTo>
                    <a:pt x="608" y="8990"/>
                  </a:lnTo>
                  <a:cubicBezTo>
                    <a:pt x="274" y="8990"/>
                    <a:pt x="0" y="9276"/>
                    <a:pt x="0" y="9597"/>
                  </a:cubicBezTo>
                  <a:cubicBezTo>
                    <a:pt x="0" y="9931"/>
                    <a:pt x="286" y="10204"/>
                    <a:pt x="608" y="10204"/>
                  </a:cubicBezTo>
                  <a:lnTo>
                    <a:pt x="882" y="10204"/>
                  </a:lnTo>
                  <a:lnTo>
                    <a:pt x="882" y="10776"/>
                  </a:lnTo>
                  <a:cubicBezTo>
                    <a:pt x="882" y="11157"/>
                    <a:pt x="1191" y="11478"/>
                    <a:pt x="1584" y="11478"/>
                  </a:cubicBezTo>
                  <a:lnTo>
                    <a:pt x="9752" y="11478"/>
                  </a:lnTo>
                  <a:cubicBezTo>
                    <a:pt x="10133" y="11478"/>
                    <a:pt x="10454" y="11157"/>
                    <a:pt x="10454" y="10776"/>
                  </a:cubicBezTo>
                  <a:lnTo>
                    <a:pt x="10454" y="2156"/>
                  </a:lnTo>
                  <a:cubicBezTo>
                    <a:pt x="10454" y="2073"/>
                    <a:pt x="10371" y="1989"/>
                    <a:pt x="10287" y="1989"/>
                  </a:cubicBezTo>
                  <a:cubicBezTo>
                    <a:pt x="10192" y="1989"/>
                    <a:pt x="10121" y="2073"/>
                    <a:pt x="10121" y="2156"/>
                  </a:cubicBezTo>
                  <a:lnTo>
                    <a:pt x="10121" y="10776"/>
                  </a:lnTo>
                  <a:cubicBezTo>
                    <a:pt x="10121" y="10978"/>
                    <a:pt x="9954" y="11145"/>
                    <a:pt x="9752" y="11145"/>
                  </a:cubicBezTo>
                  <a:lnTo>
                    <a:pt x="8954" y="11145"/>
                  </a:lnTo>
                  <a:cubicBezTo>
                    <a:pt x="9014" y="11038"/>
                    <a:pt x="9061" y="10919"/>
                    <a:pt x="9061" y="10800"/>
                  </a:cubicBezTo>
                  <a:lnTo>
                    <a:pt x="9549" y="10800"/>
                  </a:lnTo>
                  <a:cubicBezTo>
                    <a:pt x="9645" y="10800"/>
                    <a:pt x="9716" y="10728"/>
                    <a:pt x="9716" y="10645"/>
                  </a:cubicBezTo>
                  <a:lnTo>
                    <a:pt x="9716" y="858"/>
                  </a:lnTo>
                  <a:cubicBezTo>
                    <a:pt x="9716" y="775"/>
                    <a:pt x="9645" y="691"/>
                    <a:pt x="9549" y="691"/>
                  </a:cubicBezTo>
                  <a:lnTo>
                    <a:pt x="9061" y="691"/>
                  </a:lnTo>
                  <a:cubicBezTo>
                    <a:pt x="9061" y="560"/>
                    <a:pt x="9014" y="441"/>
                    <a:pt x="8954" y="358"/>
                  </a:cubicBezTo>
                  <a:lnTo>
                    <a:pt x="9752" y="358"/>
                  </a:lnTo>
                  <a:cubicBezTo>
                    <a:pt x="9954" y="358"/>
                    <a:pt x="10121" y="525"/>
                    <a:pt x="10121" y="727"/>
                  </a:cubicBezTo>
                  <a:lnTo>
                    <a:pt x="10121" y="1430"/>
                  </a:lnTo>
                  <a:cubicBezTo>
                    <a:pt x="10097" y="1489"/>
                    <a:pt x="10168" y="1561"/>
                    <a:pt x="10276" y="1561"/>
                  </a:cubicBezTo>
                  <a:cubicBezTo>
                    <a:pt x="10359" y="1561"/>
                    <a:pt x="10430" y="1489"/>
                    <a:pt x="10430" y="1394"/>
                  </a:cubicBezTo>
                  <a:lnTo>
                    <a:pt x="10430" y="691"/>
                  </a:lnTo>
                  <a:cubicBezTo>
                    <a:pt x="10430" y="310"/>
                    <a:pt x="10121" y="1"/>
                    <a:pt x="9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2" name="Google Shape;10122;p78"/>
            <p:cNvSpPr/>
            <p:nvPr/>
          </p:nvSpPr>
          <p:spPr>
            <a:xfrm>
              <a:off x="1314678" y="3358981"/>
              <a:ext cx="79632" cy="254684"/>
            </a:xfrm>
            <a:custGeom>
              <a:avLst/>
              <a:gdLst/>
              <a:ahLst/>
              <a:cxnLst/>
              <a:rect l="l" t="t" r="r" b="b"/>
              <a:pathLst>
                <a:path w="2502" h="8002" extrusionOk="0">
                  <a:moveTo>
                    <a:pt x="1537" y="1537"/>
                  </a:moveTo>
                  <a:cubicBezTo>
                    <a:pt x="1680" y="1537"/>
                    <a:pt x="1811" y="1656"/>
                    <a:pt x="1811" y="1822"/>
                  </a:cubicBezTo>
                  <a:cubicBezTo>
                    <a:pt x="1811" y="1989"/>
                    <a:pt x="1692" y="2108"/>
                    <a:pt x="1537" y="2108"/>
                  </a:cubicBezTo>
                  <a:lnTo>
                    <a:pt x="608" y="2108"/>
                  </a:lnTo>
                  <a:cubicBezTo>
                    <a:pt x="465" y="2108"/>
                    <a:pt x="334" y="1989"/>
                    <a:pt x="334" y="1822"/>
                  </a:cubicBezTo>
                  <a:cubicBezTo>
                    <a:pt x="334" y="1668"/>
                    <a:pt x="453" y="1537"/>
                    <a:pt x="608" y="1537"/>
                  </a:cubicBezTo>
                  <a:close/>
                  <a:moveTo>
                    <a:pt x="1549" y="4132"/>
                  </a:moveTo>
                  <a:cubicBezTo>
                    <a:pt x="1692" y="4132"/>
                    <a:pt x="1835" y="4251"/>
                    <a:pt x="1835" y="4406"/>
                  </a:cubicBezTo>
                  <a:cubicBezTo>
                    <a:pt x="1835" y="4573"/>
                    <a:pt x="1715" y="4692"/>
                    <a:pt x="1549" y="4692"/>
                  </a:cubicBezTo>
                  <a:lnTo>
                    <a:pt x="632" y="4692"/>
                  </a:lnTo>
                  <a:cubicBezTo>
                    <a:pt x="465" y="4680"/>
                    <a:pt x="346" y="4561"/>
                    <a:pt x="346" y="4406"/>
                  </a:cubicBezTo>
                  <a:cubicBezTo>
                    <a:pt x="346" y="4263"/>
                    <a:pt x="465" y="4132"/>
                    <a:pt x="632" y="4132"/>
                  </a:cubicBezTo>
                  <a:close/>
                  <a:moveTo>
                    <a:pt x="1549" y="6704"/>
                  </a:moveTo>
                  <a:cubicBezTo>
                    <a:pt x="1715" y="6704"/>
                    <a:pt x="1835" y="6835"/>
                    <a:pt x="1835" y="6990"/>
                  </a:cubicBezTo>
                  <a:cubicBezTo>
                    <a:pt x="1835" y="7132"/>
                    <a:pt x="1715" y="7263"/>
                    <a:pt x="1549" y="7263"/>
                  </a:cubicBezTo>
                  <a:lnTo>
                    <a:pt x="632" y="7263"/>
                  </a:lnTo>
                  <a:cubicBezTo>
                    <a:pt x="477" y="7263"/>
                    <a:pt x="346" y="7144"/>
                    <a:pt x="346" y="6990"/>
                  </a:cubicBezTo>
                  <a:cubicBezTo>
                    <a:pt x="346" y="6823"/>
                    <a:pt x="465" y="6704"/>
                    <a:pt x="632" y="6704"/>
                  </a:cubicBezTo>
                  <a:close/>
                  <a:moveTo>
                    <a:pt x="1608" y="1"/>
                  </a:moveTo>
                  <a:cubicBezTo>
                    <a:pt x="1227" y="1"/>
                    <a:pt x="906" y="310"/>
                    <a:pt x="906" y="703"/>
                  </a:cubicBezTo>
                  <a:lnTo>
                    <a:pt x="906" y="1239"/>
                  </a:lnTo>
                  <a:lnTo>
                    <a:pt x="608" y="1239"/>
                  </a:lnTo>
                  <a:cubicBezTo>
                    <a:pt x="275" y="1239"/>
                    <a:pt x="1" y="1525"/>
                    <a:pt x="1" y="1846"/>
                  </a:cubicBezTo>
                  <a:cubicBezTo>
                    <a:pt x="1" y="2179"/>
                    <a:pt x="287" y="2465"/>
                    <a:pt x="608" y="2465"/>
                  </a:cubicBezTo>
                  <a:lnTo>
                    <a:pt x="906" y="2465"/>
                  </a:lnTo>
                  <a:lnTo>
                    <a:pt x="906" y="3799"/>
                  </a:lnTo>
                  <a:lnTo>
                    <a:pt x="608" y="3799"/>
                  </a:lnTo>
                  <a:cubicBezTo>
                    <a:pt x="275" y="3799"/>
                    <a:pt x="1" y="4084"/>
                    <a:pt x="1" y="4406"/>
                  </a:cubicBezTo>
                  <a:cubicBezTo>
                    <a:pt x="1" y="4739"/>
                    <a:pt x="287" y="5025"/>
                    <a:pt x="608" y="5025"/>
                  </a:cubicBezTo>
                  <a:lnTo>
                    <a:pt x="906" y="5025"/>
                  </a:lnTo>
                  <a:lnTo>
                    <a:pt x="906" y="6359"/>
                  </a:lnTo>
                  <a:lnTo>
                    <a:pt x="632" y="6359"/>
                  </a:lnTo>
                  <a:cubicBezTo>
                    <a:pt x="287" y="6359"/>
                    <a:pt x="13" y="6644"/>
                    <a:pt x="13" y="6966"/>
                  </a:cubicBezTo>
                  <a:cubicBezTo>
                    <a:pt x="13" y="7299"/>
                    <a:pt x="299" y="7585"/>
                    <a:pt x="632" y="7585"/>
                  </a:cubicBezTo>
                  <a:lnTo>
                    <a:pt x="906" y="7585"/>
                  </a:lnTo>
                  <a:lnTo>
                    <a:pt x="906" y="7835"/>
                  </a:lnTo>
                  <a:cubicBezTo>
                    <a:pt x="906" y="7918"/>
                    <a:pt x="977" y="8002"/>
                    <a:pt x="1073" y="8002"/>
                  </a:cubicBezTo>
                  <a:cubicBezTo>
                    <a:pt x="1168" y="8002"/>
                    <a:pt x="1239" y="7918"/>
                    <a:pt x="1239" y="7835"/>
                  </a:cubicBezTo>
                  <a:lnTo>
                    <a:pt x="1239" y="7585"/>
                  </a:lnTo>
                  <a:lnTo>
                    <a:pt x="1537" y="7585"/>
                  </a:lnTo>
                  <a:cubicBezTo>
                    <a:pt x="1882" y="7585"/>
                    <a:pt x="2144" y="7299"/>
                    <a:pt x="2144" y="6966"/>
                  </a:cubicBezTo>
                  <a:cubicBezTo>
                    <a:pt x="2144" y="6644"/>
                    <a:pt x="1858" y="6359"/>
                    <a:pt x="1537" y="6359"/>
                  </a:cubicBezTo>
                  <a:lnTo>
                    <a:pt x="1239" y="6359"/>
                  </a:lnTo>
                  <a:lnTo>
                    <a:pt x="1239" y="5025"/>
                  </a:lnTo>
                  <a:lnTo>
                    <a:pt x="1537" y="5025"/>
                  </a:lnTo>
                  <a:cubicBezTo>
                    <a:pt x="1882" y="5025"/>
                    <a:pt x="2144" y="4739"/>
                    <a:pt x="2144" y="4406"/>
                  </a:cubicBezTo>
                  <a:cubicBezTo>
                    <a:pt x="2144" y="4084"/>
                    <a:pt x="1858" y="3799"/>
                    <a:pt x="1537" y="3799"/>
                  </a:cubicBezTo>
                  <a:lnTo>
                    <a:pt x="1239" y="3799"/>
                  </a:lnTo>
                  <a:lnTo>
                    <a:pt x="1239" y="2465"/>
                  </a:lnTo>
                  <a:lnTo>
                    <a:pt x="1525" y="2465"/>
                  </a:lnTo>
                  <a:cubicBezTo>
                    <a:pt x="1858" y="2465"/>
                    <a:pt x="2132" y="2179"/>
                    <a:pt x="2132" y="1846"/>
                  </a:cubicBezTo>
                  <a:cubicBezTo>
                    <a:pt x="2132" y="1525"/>
                    <a:pt x="1846" y="1239"/>
                    <a:pt x="1525" y="1239"/>
                  </a:cubicBezTo>
                  <a:lnTo>
                    <a:pt x="1239" y="1239"/>
                  </a:lnTo>
                  <a:lnTo>
                    <a:pt x="1239" y="703"/>
                  </a:lnTo>
                  <a:cubicBezTo>
                    <a:pt x="1239" y="489"/>
                    <a:pt x="1406" y="334"/>
                    <a:pt x="1608" y="334"/>
                  </a:cubicBezTo>
                  <a:lnTo>
                    <a:pt x="2335" y="334"/>
                  </a:lnTo>
                  <a:cubicBezTo>
                    <a:pt x="2430" y="334"/>
                    <a:pt x="2501" y="251"/>
                    <a:pt x="2501" y="167"/>
                  </a:cubicBezTo>
                  <a:cubicBezTo>
                    <a:pt x="2501" y="72"/>
                    <a:pt x="2430" y="1"/>
                    <a:pt x="23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3" name="Google Shape;10123;p78"/>
            <p:cNvSpPr/>
            <p:nvPr/>
          </p:nvSpPr>
          <p:spPr>
            <a:xfrm>
              <a:off x="1411688" y="3629546"/>
              <a:ext cx="139118" cy="10662"/>
            </a:xfrm>
            <a:custGeom>
              <a:avLst/>
              <a:gdLst/>
              <a:ahLst/>
              <a:cxnLst/>
              <a:rect l="l" t="t" r="r" b="b"/>
              <a:pathLst>
                <a:path w="4371" h="335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8" y="334"/>
                  </a:cubicBezTo>
                  <a:lnTo>
                    <a:pt x="4204" y="334"/>
                  </a:lnTo>
                  <a:cubicBezTo>
                    <a:pt x="4287" y="334"/>
                    <a:pt x="4371" y="251"/>
                    <a:pt x="4371" y="167"/>
                  </a:cubicBezTo>
                  <a:cubicBezTo>
                    <a:pt x="4371" y="72"/>
                    <a:pt x="4287" y="1"/>
                    <a:pt x="42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4" name="Google Shape;10124;p78"/>
            <p:cNvSpPr/>
            <p:nvPr/>
          </p:nvSpPr>
          <p:spPr>
            <a:xfrm>
              <a:off x="1412070" y="3652303"/>
              <a:ext cx="139118" cy="10630"/>
            </a:xfrm>
            <a:custGeom>
              <a:avLst/>
              <a:gdLst/>
              <a:ahLst/>
              <a:cxnLst/>
              <a:rect l="l" t="t" r="r" b="b"/>
              <a:pathLst>
                <a:path w="4371" h="334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4204" y="333"/>
                  </a:lnTo>
                  <a:cubicBezTo>
                    <a:pt x="4299" y="333"/>
                    <a:pt x="4370" y="250"/>
                    <a:pt x="4370" y="167"/>
                  </a:cubicBezTo>
                  <a:cubicBezTo>
                    <a:pt x="4370" y="72"/>
                    <a:pt x="4299" y="0"/>
                    <a:pt x="42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25" name="Google Shape;10125;p78"/>
            <p:cNvSpPr/>
            <p:nvPr/>
          </p:nvSpPr>
          <p:spPr>
            <a:xfrm>
              <a:off x="1432153" y="3417352"/>
              <a:ext cx="83802" cy="191379"/>
            </a:xfrm>
            <a:custGeom>
              <a:avLst/>
              <a:gdLst/>
              <a:ahLst/>
              <a:cxnLst/>
              <a:rect l="l" t="t" r="r" b="b"/>
              <a:pathLst>
                <a:path w="2633" h="6013" extrusionOk="0">
                  <a:moveTo>
                    <a:pt x="1763" y="357"/>
                  </a:moveTo>
                  <a:cubicBezTo>
                    <a:pt x="1882" y="357"/>
                    <a:pt x="2037" y="405"/>
                    <a:pt x="2251" y="488"/>
                  </a:cubicBezTo>
                  <a:lnTo>
                    <a:pt x="2263" y="512"/>
                  </a:lnTo>
                  <a:lnTo>
                    <a:pt x="2096" y="1488"/>
                  </a:lnTo>
                  <a:cubicBezTo>
                    <a:pt x="2096" y="1500"/>
                    <a:pt x="2084" y="1500"/>
                    <a:pt x="2084" y="1500"/>
                  </a:cubicBezTo>
                  <a:lnTo>
                    <a:pt x="1596" y="1441"/>
                  </a:lnTo>
                  <a:lnTo>
                    <a:pt x="1561" y="1441"/>
                  </a:lnTo>
                  <a:cubicBezTo>
                    <a:pt x="965" y="1477"/>
                    <a:pt x="751" y="2143"/>
                    <a:pt x="751" y="2691"/>
                  </a:cubicBezTo>
                  <a:lnTo>
                    <a:pt x="751" y="3382"/>
                  </a:lnTo>
                  <a:cubicBezTo>
                    <a:pt x="751" y="3501"/>
                    <a:pt x="763" y="3822"/>
                    <a:pt x="894" y="4120"/>
                  </a:cubicBezTo>
                  <a:cubicBezTo>
                    <a:pt x="1025" y="4441"/>
                    <a:pt x="1263" y="4608"/>
                    <a:pt x="1561" y="4632"/>
                  </a:cubicBezTo>
                  <a:lnTo>
                    <a:pt x="1596" y="4632"/>
                  </a:lnTo>
                  <a:lnTo>
                    <a:pt x="2084" y="4572"/>
                  </a:lnTo>
                  <a:cubicBezTo>
                    <a:pt x="2096" y="4572"/>
                    <a:pt x="2096" y="4572"/>
                    <a:pt x="2096" y="4584"/>
                  </a:cubicBezTo>
                  <a:lnTo>
                    <a:pt x="2263" y="5572"/>
                  </a:lnTo>
                  <a:cubicBezTo>
                    <a:pt x="2263" y="5572"/>
                    <a:pt x="2263" y="5584"/>
                    <a:pt x="2251" y="5584"/>
                  </a:cubicBezTo>
                  <a:cubicBezTo>
                    <a:pt x="2037" y="5668"/>
                    <a:pt x="1882" y="5715"/>
                    <a:pt x="1763" y="5715"/>
                  </a:cubicBezTo>
                  <a:cubicBezTo>
                    <a:pt x="1608" y="5715"/>
                    <a:pt x="1251" y="5632"/>
                    <a:pt x="941" y="5298"/>
                  </a:cubicBezTo>
                  <a:cubicBezTo>
                    <a:pt x="537" y="4882"/>
                    <a:pt x="334" y="4227"/>
                    <a:pt x="334" y="3393"/>
                  </a:cubicBezTo>
                  <a:lnTo>
                    <a:pt x="334" y="2679"/>
                  </a:lnTo>
                  <a:cubicBezTo>
                    <a:pt x="334" y="1846"/>
                    <a:pt x="537" y="1191"/>
                    <a:pt x="941" y="774"/>
                  </a:cubicBezTo>
                  <a:cubicBezTo>
                    <a:pt x="1263" y="453"/>
                    <a:pt x="1620" y="357"/>
                    <a:pt x="1763" y="357"/>
                  </a:cubicBezTo>
                  <a:close/>
                  <a:moveTo>
                    <a:pt x="1775" y="0"/>
                  </a:moveTo>
                  <a:cubicBezTo>
                    <a:pt x="1525" y="0"/>
                    <a:pt x="1084" y="131"/>
                    <a:pt x="715" y="500"/>
                  </a:cubicBezTo>
                  <a:cubicBezTo>
                    <a:pt x="239" y="988"/>
                    <a:pt x="1" y="1715"/>
                    <a:pt x="1" y="2643"/>
                  </a:cubicBezTo>
                  <a:lnTo>
                    <a:pt x="1" y="3358"/>
                  </a:lnTo>
                  <a:cubicBezTo>
                    <a:pt x="1" y="4298"/>
                    <a:pt x="239" y="5013"/>
                    <a:pt x="715" y="5501"/>
                  </a:cubicBezTo>
                  <a:cubicBezTo>
                    <a:pt x="1084" y="5882"/>
                    <a:pt x="1525" y="6013"/>
                    <a:pt x="1775" y="6013"/>
                  </a:cubicBezTo>
                  <a:cubicBezTo>
                    <a:pt x="1965" y="6013"/>
                    <a:pt x="2215" y="5918"/>
                    <a:pt x="2394" y="5858"/>
                  </a:cubicBezTo>
                  <a:cubicBezTo>
                    <a:pt x="2549" y="5799"/>
                    <a:pt x="2632" y="5644"/>
                    <a:pt x="2608" y="5477"/>
                  </a:cubicBezTo>
                  <a:lnTo>
                    <a:pt x="2442" y="4489"/>
                  </a:lnTo>
                  <a:cubicBezTo>
                    <a:pt x="2419" y="4307"/>
                    <a:pt x="2255" y="4190"/>
                    <a:pt x="2075" y="4190"/>
                  </a:cubicBezTo>
                  <a:cubicBezTo>
                    <a:pt x="2066" y="4190"/>
                    <a:pt x="2058" y="4191"/>
                    <a:pt x="2049" y="4191"/>
                  </a:cubicBezTo>
                  <a:lnTo>
                    <a:pt x="1573" y="4251"/>
                  </a:lnTo>
                  <a:cubicBezTo>
                    <a:pt x="1108" y="4215"/>
                    <a:pt x="1108" y="3382"/>
                    <a:pt x="1108" y="3334"/>
                  </a:cubicBezTo>
                  <a:lnTo>
                    <a:pt x="1108" y="2643"/>
                  </a:lnTo>
                  <a:cubicBezTo>
                    <a:pt x="1108" y="2643"/>
                    <a:pt x="1108" y="2644"/>
                    <a:pt x="1108" y="2644"/>
                  </a:cubicBezTo>
                  <a:cubicBezTo>
                    <a:pt x="1084" y="2644"/>
                    <a:pt x="1088" y="1798"/>
                    <a:pt x="1561" y="1762"/>
                  </a:cubicBezTo>
                  <a:lnTo>
                    <a:pt x="2037" y="1822"/>
                  </a:lnTo>
                  <a:cubicBezTo>
                    <a:pt x="2053" y="1824"/>
                    <a:pt x="2068" y="1825"/>
                    <a:pt x="2084" y="1825"/>
                  </a:cubicBezTo>
                  <a:cubicBezTo>
                    <a:pt x="2263" y="1825"/>
                    <a:pt x="2397" y="1700"/>
                    <a:pt x="2430" y="1524"/>
                  </a:cubicBezTo>
                  <a:lnTo>
                    <a:pt x="2596" y="536"/>
                  </a:lnTo>
                  <a:cubicBezTo>
                    <a:pt x="2620" y="369"/>
                    <a:pt x="2537" y="203"/>
                    <a:pt x="2382" y="143"/>
                  </a:cubicBezTo>
                  <a:cubicBezTo>
                    <a:pt x="2215" y="72"/>
                    <a:pt x="1965" y="0"/>
                    <a:pt x="1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26" name="Google Shape;10126;p78"/>
          <p:cNvGrpSpPr/>
          <p:nvPr/>
        </p:nvGrpSpPr>
        <p:grpSpPr>
          <a:xfrm>
            <a:off x="2331444" y="4264513"/>
            <a:ext cx="479025" cy="447707"/>
            <a:chOff x="1748582" y="3372635"/>
            <a:chExt cx="359269" cy="335780"/>
          </a:xfrm>
          <a:solidFill>
            <a:schemeClr val="tx1"/>
          </a:solidFill>
        </p:grpSpPr>
        <p:sp>
          <p:nvSpPr>
            <p:cNvPr id="10127" name="Google Shape;10127;p78"/>
            <p:cNvSpPr/>
            <p:nvPr/>
          </p:nvSpPr>
          <p:spPr>
            <a:xfrm>
              <a:off x="2080161" y="3535210"/>
              <a:ext cx="27690" cy="10630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703" y="333"/>
                  </a:lnTo>
                  <a:cubicBezTo>
                    <a:pt x="786" y="333"/>
                    <a:pt x="870" y="262"/>
                    <a:pt x="870" y="167"/>
                  </a:cubicBezTo>
                  <a:cubicBezTo>
                    <a:pt x="870" y="83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grpSp>
          <p:nvGrpSpPr>
            <p:cNvPr id="10128" name="Google Shape;10128;p78"/>
            <p:cNvGrpSpPr/>
            <p:nvPr/>
          </p:nvGrpSpPr>
          <p:grpSpPr>
            <a:xfrm>
              <a:off x="1748582" y="3372635"/>
              <a:ext cx="333520" cy="335780"/>
              <a:chOff x="1748582" y="3372635"/>
              <a:chExt cx="333520" cy="335780"/>
            </a:xfrm>
            <a:grpFill/>
          </p:grpSpPr>
          <p:sp>
            <p:nvSpPr>
              <p:cNvPr id="10129" name="Google Shape;10129;p78"/>
              <p:cNvSpPr/>
              <p:nvPr/>
            </p:nvSpPr>
            <p:spPr>
              <a:xfrm>
                <a:off x="1748582" y="3372635"/>
                <a:ext cx="308504" cy="335780"/>
              </a:xfrm>
              <a:custGeom>
                <a:avLst/>
                <a:gdLst/>
                <a:ahLst/>
                <a:cxnLst/>
                <a:rect l="l" t="t" r="r" b="b"/>
                <a:pathLst>
                  <a:path w="9693" h="10550" extrusionOk="0">
                    <a:moveTo>
                      <a:pt x="8454" y="4215"/>
                    </a:moveTo>
                    <a:cubicBezTo>
                      <a:pt x="8978" y="4298"/>
                      <a:pt x="9359" y="4739"/>
                      <a:pt x="9359" y="5275"/>
                    </a:cubicBezTo>
                    <a:cubicBezTo>
                      <a:pt x="9359" y="5811"/>
                      <a:pt x="8978" y="6263"/>
                      <a:pt x="8454" y="6334"/>
                    </a:cubicBezTo>
                    <a:lnTo>
                      <a:pt x="8454" y="4215"/>
                    </a:lnTo>
                    <a:close/>
                    <a:moveTo>
                      <a:pt x="1251" y="4036"/>
                    </a:moveTo>
                    <a:lnTo>
                      <a:pt x="1251" y="6525"/>
                    </a:lnTo>
                    <a:lnTo>
                      <a:pt x="894" y="6525"/>
                    </a:lnTo>
                    <a:cubicBezTo>
                      <a:pt x="596" y="6525"/>
                      <a:pt x="358" y="6287"/>
                      <a:pt x="358" y="5989"/>
                    </a:cubicBezTo>
                    <a:lnTo>
                      <a:pt x="358" y="4572"/>
                    </a:lnTo>
                    <a:cubicBezTo>
                      <a:pt x="358" y="4275"/>
                      <a:pt x="596" y="4036"/>
                      <a:pt x="894" y="4036"/>
                    </a:cubicBezTo>
                    <a:close/>
                    <a:moveTo>
                      <a:pt x="2668" y="4025"/>
                    </a:moveTo>
                    <a:lnTo>
                      <a:pt x="2668" y="6525"/>
                    </a:lnTo>
                    <a:lnTo>
                      <a:pt x="1584" y="6525"/>
                    </a:lnTo>
                    <a:lnTo>
                      <a:pt x="1584" y="4025"/>
                    </a:lnTo>
                    <a:close/>
                    <a:moveTo>
                      <a:pt x="2846" y="7727"/>
                    </a:moveTo>
                    <a:lnTo>
                      <a:pt x="2846" y="8466"/>
                    </a:lnTo>
                    <a:lnTo>
                      <a:pt x="2537" y="8466"/>
                    </a:lnTo>
                    <a:lnTo>
                      <a:pt x="2727" y="7727"/>
                    </a:lnTo>
                    <a:close/>
                    <a:moveTo>
                      <a:pt x="2608" y="6834"/>
                    </a:moveTo>
                    <a:lnTo>
                      <a:pt x="2001" y="9156"/>
                    </a:lnTo>
                    <a:lnTo>
                      <a:pt x="1584" y="9156"/>
                    </a:lnTo>
                    <a:lnTo>
                      <a:pt x="1584" y="6834"/>
                    </a:lnTo>
                    <a:close/>
                    <a:moveTo>
                      <a:pt x="8133" y="357"/>
                    </a:moveTo>
                    <a:lnTo>
                      <a:pt x="8133" y="10228"/>
                    </a:lnTo>
                    <a:lnTo>
                      <a:pt x="7394" y="10228"/>
                    </a:lnTo>
                    <a:lnTo>
                      <a:pt x="7394" y="3251"/>
                    </a:lnTo>
                    <a:cubicBezTo>
                      <a:pt x="7394" y="3167"/>
                      <a:pt x="7323" y="3084"/>
                      <a:pt x="7240" y="3084"/>
                    </a:cubicBezTo>
                    <a:cubicBezTo>
                      <a:pt x="7144" y="3084"/>
                      <a:pt x="7073" y="3167"/>
                      <a:pt x="7073" y="3251"/>
                    </a:cubicBezTo>
                    <a:lnTo>
                      <a:pt x="7073" y="9144"/>
                    </a:lnTo>
                    <a:cubicBezTo>
                      <a:pt x="6859" y="8859"/>
                      <a:pt x="6549" y="8466"/>
                      <a:pt x="6132" y="8073"/>
                    </a:cubicBezTo>
                    <a:cubicBezTo>
                      <a:pt x="5668" y="7632"/>
                      <a:pt x="5192" y="7275"/>
                      <a:pt x="4704" y="7013"/>
                    </a:cubicBezTo>
                    <a:cubicBezTo>
                      <a:pt x="4132" y="6715"/>
                      <a:pt x="3561" y="6561"/>
                      <a:pt x="2989" y="6537"/>
                    </a:cubicBezTo>
                    <a:lnTo>
                      <a:pt x="2989" y="4036"/>
                    </a:lnTo>
                    <a:cubicBezTo>
                      <a:pt x="3572" y="4013"/>
                      <a:pt x="4132" y="3846"/>
                      <a:pt x="4704" y="3560"/>
                    </a:cubicBezTo>
                    <a:cubicBezTo>
                      <a:pt x="5192" y="3310"/>
                      <a:pt x="5668" y="2953"/>
                      <a:pt x="6132" y="2501"/>
                    </a:cubicBezTo>
                    <a:cubicBezTo>
                      <a:pt x="6537" y="2108"/>
                      <a:pt x="6847" y="1715"/>
                      <a:pt x="7073" y="1429"/>
                    </a:cubicBezTo>
                    <a:lnTo>
                      <a:pt x="7073" y="2489"/>
                    </a:lnTo>
                    <a:cubicBezTo>
                      <a:pt x="7073" y="2584"/>
                      <a:pt x="7144" y="2655"/>
                      <a:pt x="7240" y="2655"/>
                    </a:cubicBezTo>
                    <a:cubicBezTo>
                      <a:pt x="7323" y="2655"/>
                      <a:pt x="7394" y="2584"/>
                      <a:pt x="7394" y="2489"/>
                    </a:cubicBezTo>
                    <a:lnTo>
                      <a:pt x="7394" y="357"/>
                    </a:lnTo>
                    <a:close/>
                    <a:moveTo>
                      <a:pt x="7228" y="0"/>
                    </a:moveTo>
                    <a:cubicBezTo>
                      <a:pt x="7144" y="0"/>
                      <a:pt x="7073" y="84"/>
                      <a:pt x="7073" y="167"/>
                    </a:cubicBezTo>
                    <a:lnTo>
                      <a:pt x="7073" y="822"/>
                    </a:lnTo>
                    <a:cubicBezTo>
                      <a:pt x="6966" y="988"/>
                      <a:pt x="6549" y="1631"/>
                      <a:pt x="5906" y="2251"/>
                    </a:cubicBezTo>
                    <a:cubicBezTo>
                      <a:pt x="5227" y="2905"/>
                      <a:pt x="4132" y="3703"/>
                      <a:pt x="2822" y="3703"/>
                    </a:cubicBezTo>
                    <a:lnTo>
                      <a:pt x="882" y="3703"/>
                    </a:lnTo>
                    <a:cubicBezTo>
                      <a:pt x="405" y="3703"/>
                      <a:pt x="1" y="4084"/>
                      <a:pt x="1" y="4572"/>
                    </a:cubicBezTo>
                    <a:lnTo>
                      <a:pt x="1" y="5989"/>
                    </a:lnTo>
                    <a:cubicBezTo>
                      <a:pt x="1" y="6465"/>
                      <a:pt x="382" y="6870"/>
                      <a:pt x="882" y="6870"/>
                    </a:cubicBezTo>
                    <a:lnTo>
                      <a:pt x="1239" y="6870"/>
                    </a:lnTo>
                    <a:lnTo>
                      <a:pt x="1239" y="9359"/>
                    </a:lnTo>
                    <a:cubicBezTo>
                      <a:pt x="1239" y="9442"/>
                      <a:pt x="1310" y="9513"/>
                      <a:pt x="1394" y="9513"/>
                    </a:cubicBezTo>
                    <a:lnTo>
                      <a:pt x="2096" y="9513"/>
                    </a:lnTo>
                    <a:cubicBezTo>
                      <a:pt x="2168" y="9513"/>
                      <a:pt x="2227" y="9478"/>
                      <a:pt x="2263" y="9394"/>
                    </a:cubicBezTo>
                    <a:lnTo>
                      <a:pt x="2406" y="8823"/>
                    </a:lnTo>
                    <a:lnTo>
                      <a:pt x="2977" y="8823"/>
                    </a:lnTo>
                    <a:cubicBezTo>
                      <a:pt x="3061" y="8823"/>
                      <a:pt x="3144" y="8739"/>
                      <a:pt x="3144" y="8656"/>
                    </a:cubicBezTo>
                    <a:lnTo>
                      <a:pt x="3144" y="7573"/>
                    </a:lnTo>
                    <a:cubicBezTo>
                      <a:pt x="3144" y="7477"/>
                      <a:pt x="3061" y="7406"/>
                      <a:pt x="2977" y="7406"/>
                    </a:cubicBezTo>
                    <a:lnTo>
                      <a:pt x="2787" y="7406"/>
                    </a:lnTo>
                    <a:lnTo>
                      <a:pt x="2930" y="6858"/>
                    </a:lnTo>
                    <a:cubicBezTo>
                      <a:pt x="4180" y="6894"/>
                      <a:pt x="5227" y="7656"/>
                      <a:pt x="5882" y="8299"/>
                    </a:cubicBezTo>
                    <a:cubicBezTo>
                      <a:pt x="6537" y="8942"/>
                      <a:pt x="6954" y="9573"/>
                      <a:pt x="7037" y="9728"/>
                    </a:cubicBezTo>
                    <a:lnTo>
                      <a:pt x="7037" y="10383"/>
                    </a:lnTo>
                    <a:cubicBezTo>
                      <a:pt x="7037" y="10466"/>
                      <a:pt x="7109" y="10549"/>
                      <a:pt x="7204" y="10549"/>
                    </a:cubicBezTo>
                    <a:lnTo>
                      <a:pt x="8264" y="10549"/>
                    </a:lnTo>
                    <a:cubicBezTo>
                      <a:pt x="8347" y="10549"/>
                      <a:pt x="8430" y="10466"/>
                      <a:pt x="8430" y="10383"/>
                    </a:cubicBezTo>
                    <a:lnTo>
                      <a:pt x="8430" y="6656"/>
                    </a:lnTo>
                    <a:cubicBezTo>
                      <a:pt x="9121" y="6573"/>
                      <a:pt x="9657" y="5989"/>
                      <a:pt x="9657" y="5275"/>
                    </a:cubicBezTo>
                    <a:cubicBezTo>
                      <a:pt x="9692" y="4560"/>
                      <a:pt x="9168" y="3965"/>
                      <a:pt x="8454" y="3894"/>
                    </a:cubicBezTo>
                    <a:lnTo>
                      <a:pt x="8454" y="167"/>
                    </a:lnTo>
                    <a:cubicBezTo>
                      <a:pt x="8454" y="84"/>
                      <a:pt x="8383" y="0"/>
                      <a:pt x="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700000000000000" pitchFamily="2" charset="-78"/>
                </a:endParaRPr>
              </a:p>
            </p:txBody>
          </p:sp>
          <p:sp>
            <p:nvSpPr>
              <p:cNvPr id="10130" name="Google Shape;10130;p78"/>
              <p:cNvSpPr/>
              <p:nvPr/>
            </p:nvSpPr>
            <p:spPr>
              <a:xfrm>
                <a:off x="2057054" y="3472000"/>
                <a:ext cx="25048" cy="22311"/>
              </a:xfrm>
              <a:custGeom>
                <a:avLst/>
                <a:gdLst/>
                <a:ahLst/>
                <a:cxnLst/>
                <a:rect l="l" t="t" r="r" b="b"/>
                <a:pathLst>
                  <a:path w="787" h="701" extrusionOk="0">
                    <a:moveTo>
                      <a:pt x="600" y="1"/>
                    </a:moveTo>
                    <a:cubicBezTo>
                      <a:pt x="557" y="1"/>
                      <a:pt x="512" y="16"/>
                      <a:pt x="477" y="45"/>
                    </a:cubicBezTo>
                    <a:lnTo>
                      <a:pt x="107" y="414"/>
                    </a:lnTo>
                    <a:cubicBezTo>
                      <a:pt x="0" y="522"/>
                      <a:pt x="72" y="700"/>
                      <a:pt x="227" y="700"/>
                    </a:cubicBezTo>
                    <a:cubicBezTo>
                      <a:pt x="262" y="700"/>
                      <a:pt x="310" y="676"/>
                      <a:pt x="346" y="653"/>
                    </a:cubicBezTo>
                    <a:lnTo>
                      <a:pt x="715" y="283"/>
                    </a:lnTo>
                    <a:cubicBezTo>
                      <a:pt x="786" y="200"/>
                      <a:pt x="786" y="105"/>
                      <a:pt x="715" y="45"/>
                    </a:cubicBezTo>
                    <a:cubicBezTo>
                      <a:pt x="685" y="16"/>
                      <a:pt x="643" y="1"/>
                      <a:pt x="6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700000000000000" pitchFamily="2" charset="-78"/>
                </a:endParaRPr>
              </a:p>
            </p:txBody>
          </p:sp>
          <p:sp>
            <p:nvSpPr>
              <p:cNvPr id="10131" name="Google Shape;10131;p78"/>
              <p:cNvSpPr/>
              <p:nvPr/>
            </p:nvSpPr>
            <p:spPr>
              <a:xfrm>
                <a:off x="2058550" y="3586834"/>
                <a:ext cx="23552" cy="22629"/>
              </a:xfrm>
              <a:custGeom>
                <a:avLst/>
                <a:gdLst/>
                <a:ahLst/>
                <a:cxnLst/>
                <a:rect l="l" t="t" r="r" b="b"/>
                <a:pathLst>
                  <a:path w="740" h="711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0" y="45"/>
                    </a:cubicBezTo>
                    <a:cubicBezTo>
                      <a:pt x="1" y="104"/>
                      <a:pt x="1" y="212"/>
                      <a:pt x="60" y="283"/>
                    </a:cubicBezTo>
                    <a:lnTo>
                      <a:pt x="430" y="664"/>
                    </a:lnTo>
                    <a:cubicBezTo>
                      <a:pt x="461" y="696"/>
                      <a:pt x="500" y="711"/>
                      <a:pt x="538" y="711"/>
                    </a:cubicBezTo>
                    <a:cubicBezTo>
                      <a:pt x="586" y="711"/>
                      <a:pt x="634" y="687"/>
                      <a:pt x="668" y="640"/>
                    </a:cubicBezTo>
                    <a:cubicBezTo>
                      <a:pt x="739" y="581"/>
                      <a:pt x="727" y="485"/>
                      <a:pt x="668" y="426"/>
                    </a:cubicBez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0132" name="Google Shape;10132;p78"/>
          <p:cNvGrpSpPr/>
          <p:nvPr/>
        </p:nvGrpSpPr>
        <p:grpSpPr>
          <a:xfrm>
            <a:off x="3521324" y="4244780"/>
            <a:ext cx="487131" cy="486621"/>
            <a:chOff x="2640993" y="3357835"/>
            <a:chExt cx="365348" cy="364966"/>
          </a:xfrm>
          <a:solidFill>
            <a:schemeClr val="tx1"/>
          </a:solidFill>
        </p:grpSpPr>
        <p:sp>
          <p:nvSpPr>
            <p:cNvPr id="10133" name="Google Shape;10133;p78"/>
            <p:cNvSpPr/>
            <p:nvPr/>
          </p:nvSpPr>
          <p:spPr>
            <a:xfrm>
              <a:off x="2640993" y="3455227"/>
              <a:ext cx="365348" cy="267574"/>
            </a:xfrm>
            <a:custGeom>
              <a:avLst/>
              <a:gdLst/>
              <a:ahLst/>
              <a:cxnLst/>
              <a:rect l="l" t="t" r="r" b="b"/>
              <a:pathLst>
                <a:path w="11479" h="8407" extrusionOk="0">
                  <a:moveTo>
                    <a:pt x="5168" y="2311"/>
                  </a:moveTo>
                  <a:lnTo>
                    <a:pt x="5335" y="4859"/>
                  </a:lnTo>
                  <a:lnTo>
                    <a:pt x="4620" y="4859"/>
                  </a:lnTo>
                  <a:lnTo>
                    <a:pt x="4763" y="2311"/>
                  </a:lnTo>
                  <a:close/>
                  <a:moveTo>
                    <a:pt x="6966" y="2311"/>
                  </a:moveTo>
                  <a:lnTo>
                    <a:pt x="7133" y="4859"/>
                  </a:lnTo>
                  <a:lnTo>
                    <a:pt x="6418" y="4859"/>
                  </a:lnTo>
                  <a:lnTo>
                    <a:pt x="6561" y="2311"/>
                  </a:lnTo>
                  <a:close/>
                  <a:moveTo>
                    <a:pt x="8764" y="2311"/>
                  </a:moveTo>
                  <a:lnTo>
                    <a:pt x="8931" y="4859"/>
                  </a:lnTo>
                  <a:lnTo>
                    <a:pt x="8216" y="4859"/>
                  </a:lnTo>
                  <a:lnTo>
                    <a:pt x="8371" y="2311"/>
                  </a:lnTo>
                  <a:close/>
                  <a:moveTo>
                    <a:pt x="2156" y="5894"/>
                  </a:moveTo>
                  <a:lnTo>
                    <a:pt x="2144" y="6287"/>
                  </a:lnTo>
                  <a:lnTo>
                    <a:pt x="1549" y="6287"/>
                  </a:lnTo>
                  <a:cubicBezTo>
                    <a:pt x="1453" y="6287"/>
                    <a:pt x="1382" y="6359"/>
                    <a:pt x="1382" y="6442"/>
                  </a:cubicBezTo>
                  <a:cubicBezTo>
                    <a:pt x="1382" y="6537"/>
                    <a:pt x="1453" y="6609"/>
                    <a:pt x="1549" y="6609"/>
                  </a:cubicBezTo>
                  <a:lnTo>
                    <a:pt x="2132" y="6609"/>
                  </a:lnTo>
                  <a:lnTo>
                    <a:pt x="2096" y="8073"/>
                  </a:lnTo>
                  <a:lnTo>
                    <a:pt x="822" y="8073"/>
                  </a:lnTo>
                  <a:lnTo>
                    <a:pt x="822" y="6609"/>
                  </a:lnTo>
                  <a:lnTo>
                    <a:pt x="834" y="6609"/>
                  </a:lnTo>
                  <a:cubicBezTo>
                    <a:pt x="918" y="6609"/>
                    <a:pt x="1001" y="6537"/>
                    <a:pt x="1001" y="6442"/>
                  </a:cubicBezTo>
                  <a:cubicBezTo>
                    <a:pt x="1001" y="6359"/>
                    <a:pt x="918" y="6287"/>
                    <a:pt x="834" y="6287"/>
                  </a:cubicBezTo>
                  <a:cubicBezTo>
                    <a:pt x="727" y="6287"/>
                    <a:pt x="644" y="6192"/>
                    <a:pt x="644" y="6085"/>
                  </a:cubicBezTo>
                  <a:cubicBezTo>
                    <a:pt x="644" y="5990"/>
                    <a:pt x="727" y="5894"/>
                    <a:pt x="834" y="5894"/>
                  </a:cubicBezTo>
                  <a:close/>
                  <a:moveTo>
                    <a:pt x="3382" y="334"/>
                  </a:moveTo>
                  <a:lnTo>
                    <a:pt x="3489" y="4859"/>
                  </a:lnTo>
                  <a:lnTo>
                    <a:pt x="3192" y="4859"/>
                  </a:lnTo>
                  <a:cubicBezTo>
                    <a:pt x="2894" y="4859"/>
                    <a:pt x="2668" y="5097"/>
                    <a:pt x="2668" y="5371"/>
                  </a:cubicBezTo>
                  <a:cubicBezTo>
                    <a:pt x="2668" y="5537"/>
                    <a:pt x="2739" y="5668"/>
                    <a:pt x="2846" y="5775"/>
                  </a:cubicBezTo>
                  <a:lnTo>
                    <a:pt x="2846" y="8085"/>
                  </a:lnTo>
                  <a:lnTo>
                    <a:pt x="2454" y="8085"/>
                  </a:lnTo>
                  <a:lnTo>
                    <a:pt x="2632" y="334"/>
                  </a:lnTo>
                  <a:close/>
                  <a:moveTo>
                    <a:pt x="10359" y="5180"/>
                  </a:moveTo>
                  <a:cubicBezTo>
                    <a:pt x="10466" y="5180"/>
                    <a:pt x="10550" y="5275"/>
                    <a:pt x="10550" y="5371"/>
                  </a:cubicBezTo>
                  <a:cubicBezTo>
                    <a:pt x="10550" y="5478"/>
                    <a:pt x="10466" y="5573"/>
                    <a:pt x="10359" y="5573"/>
                  </a:cubicBezTo>
                  <a:lnTo>
                    <a:pt x="10002" y="5573"/>
                  </a:lnTo>
                  <a:cubicBezTo>
                    <a:pt x="9919" y="5573"/>
                    <a:pt x="9835" y="5644"/>
                    <a:pt x="9835" y="5728"/>
                  </a:cubicBezTo>
                  <a:cubicBezTo>
                    <a:pt x="9835" y="5823"/>
                    <a:pt x="9919" y="5894"/>
                    <a:pt x="10002" y="5894"/>
                  </a:cubicBezTo>
                  <a:lnTo>
                    <a:pt x="10371" y="5894"/>
                  </a:lnTo>
                  <a:lnTo>
                    <a:pt x="10371" y="8085"/>
                  </a:lnTo>
                  <a:lnTo>
                    <a:pt x="3156" y="8085"/>
                  </a:lnTo>
                  <a:lnTo>
                    <a:pt x="3156" y="5894"/>
                  </a:lnTo>
                  <a:lnTo>
                    <a:pt x="9288" y="5894"/>
                  </a:lnTo>
                  <a:cubicBezTo>
                    <a:pt x="9383" y="5894"/>
                    <a:pt x="9454" y="5823"/>
                    <a:pt x="9454" y="5728"/>
                  </a:cubicBezTo>
                  <a:cubicBezTo>
                    <a:pt x="9454" y="5644"/>
                    <a:pt x="9383" y="5573"/>
                    <a:pt x="9288" y="5573"/>
                  </a:cubicBezTo>
                  <a:lnTo>
                    <a:pt x="3168" y="5573"/>
                  </a:lnTo>
                  <a:cubicBezTo>
                    <a:pt x="3073" y="5573"/>
                    <a:pt x="2977" y="5478"/>
                    <a:pt x="2977" y="5371"/>
                  </a:cubicBezTo>
                  <a:cubicBezTo>
                    <a:pt x="2977" y="5275"/>
                    <a:pt x="3073" y="5180"/>
                    <a:pt x="3168" y="5180"/>
                  </a:cubicBezTo>
                  <a:close/>
                  <a:moveTo>
                    <a:pt x="2489" y="1"/>
                  </a:moveTo>
                  <a:cubicBezTo>
                    <a:pt x="2394" y="1"/>
                    <a:pt x="2323" y="72"/>
                    <a:pt x="2323" y="168"/>
                  </a:cubicBezTo>
                  <a:lnTo>
                    <a:pt x="2203" y="5561"/>
                  </a:lnTo>
                  <a:lnTo>
                    <a:pt x="882" y="5561"/>
                  </a:lnTo>
                  <a:cubicBezTo>
                    <a:pt x="584" y="5561"/>
                    <a:pt x="358" y="5799"/>
                    <a:pt x="358" y="6085"/>
                  </a:cubicBezTo>
                  <a:cubicBezTo>
                    <a:pt x="358" y="6252"/>
                    <a:pt x="429" y="6383"/>
                    <a:pt x="537" y="6490"/>
                  </a:cubicBezTo>
                  <a:lnTo>
                    <a:pt x="537" y="8085"/>
                  </a:lnTo>
                  <a:lnTo>
                    <a:pt x="168" y="8085"/>
                  </a:lnTo>
                  <a:cubicBezTo>
                    <a:pt x="72" y="8085"/>
                    <a:pt x="1" y="8157"/>
                    <a:pt x="1" y="8252"/>
                  </a:cubicBezTo>
                  <a:cubicBezTo>
                    <a:pt x="1" y="8335"/>
                    <a:pt x="72" y="8407"/>
                    <a:pt x="168" y="8407"/>
                  </a:cubicBezTo>
                  <a:lnTo>
                    <a:pt x="11312" y="8407"/>
                  </a:lnTo>
                  <a:cubicBezTo>
                    <a:pt x="11395" y="8407"/>
                    <a:pt x="11478" y="8335"/>
                    <a:pt x="11478" y="8252"/>
                  </a:cubicBezTo>
                  <a:cubicBezTo>
                    <a:pt x="11431" y="8157"/>
                    <a:pt x="11359" y="8085"/>
                    <a:pt x="11264" y="8085"/>
                  </a:cubicBezTo>
                  <a:lnTo>
                    <a:pt x="10716" y="8085"/>
                  </a:lnTo>
                  <a:lnTo>
                    <a:pt x="10716" y="5775"/>
                  </a:lnTo>
                  <a:cubicBezTo>
                    <a:pt x="10824" y="5668"/>
                    <a:pt x="10895" y="5537"/>
                    <a:pt x="10895" y="5371"/>
                  </a:cubicBezTo>
                  <a:cubicBezTo>
                    <a:pt x="10895" y="5073"/>
                    <a:pt x="10657" y="4859"/>
                    <a:pt x="10371" y="4859"/>
                  </a:cubicBezTo>
                  <a:lnTo>
                    <a:pt x="9276" y="4859"/>
                  </a:lnTo>
                  <a:lnTo>
                    <a:pt x="9109" y="2132"/>
                  </a:lnTo>
                  <a:cubicBezTo>
                    <a:pt x="9109" y="2037"/>
                    <a:pt x="9038" y="1965"/>
                    <a:pt x="8942" y="1965"/>
                  </a:cubicBezTo>
                  <a:lnTo>
                    <a:pt x="8228" y="1965"/>
                  </a:lnTo>
                  <a:cubicBezTo>
                    <a:pt x="8145" y="1965"/>
                    <a:pt x="8073" y="2037"/>
                    <a:pt x="8073" y="2132"/>
                  </a:cubicBezTo>
                  <a:lnTo>
                    <a:pt x="7907" y="4859"/>
                  </a:lnTo>
                  <a:lnTo>
                    <a:pt x="7502" y="4859"/>
                  </a:lnTo>
                  <a:lnTo>
                    <a:pt x="7335" y="2132"/>
                  </a:lnTo>
                  <a:cubicBezTo>
                    <a:pt x="7335" y="2037"/>
                    <a:pt x="7264" y="1965"/>
                    <a:pt x="7168" y="1965"/>
                  </a:cubicBezTo>
                  <a:lnTo>
                    <a:pt x="6466" y="1965"/>
                  </a:lnTo>
                  <a:cubicBezTo>
                    <a:pt x="6371" y="1965"/>
                    <a:pt x="6299" y="2037"/>
                    <a:pt x="6299" y="2132"/>
                  </a:cubicBezTo>
                  <a:lnTo>
                    <a:pt x="6133" y="4859"/>
                  </a:lnTo>
                  <a:lnTo>
                    <a:pt x="5728" y="4859"/>
                  </a:lnTo>
                  <a:lnTo>
                    <a:pt x="5561" y="2132"/>
                  </a:lnTo>
                  <a:cubicBezTo>
                    <a:pt x="5561" y="2037"/>
                    <a:pt x="5490" y="1965"/>
                    <a:pt x="5406" y="1965"/>
                  </a:cubicBezTo>
                  <a:lnTo>
                    <a:pt x="4620" y="1965"/>
                  </a:lnTo>
                  <a:cubicBezTo>
                    <a:pt x="4525" y="1965"/>
                    <a:pt x="4454" y="2037"/>
                    <a:pt x="4454" y="2132"/>
                  </a:cubicBezTo>
                  <a:lnTo>
                    <a:pt x="4287" y="4859"/>
                  </a:lnTo>
                  <a:lnTo>
                    <a:pt x="3823" y="4859"/>
                  </a:lnTo>
                  <a:lnTo>
                    <a:pt x="3716" y="168"/>
                  </a:lnTo>
                  <a:cubicBezTo>
                    <a:pt x="3716" y="72"/>
                    <a:pt x="3644" y="1"/>
                    <a:pt x="35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4" name="Google Shape;10134;p78"/>
            <p:cNvSpPr/>
            <p:nvPr/>
          </p:nvSpPr>
          <p:spPr>
            <a:xfrm>
              <a:off x="2724763" y="3357835"/>
              <a:ext cx="280050" cy="136476"/>
            </a:xfrm>
            <a:custGeom>
              <a:avLst/>
              <a:gdLst/>
              <a:ahLst/>
              <a:cxnLst/>
              <a:rect l="l" t="t" r="r" b="b"/>
              <a:pathLst>
                <a:path w="8799" h="4288" extrusionOk="0">
                  <a:moveTo>
                    <a:pt x="6656" y="1"/>
                  </a:moveTo>
                  <a:cubicBezTo>
                    <a:pt x="6156" y="1"/>
                    <a:pt x="5656" y="180"/>
                    <a:pt x="5286" y="501"/>
                  </a:cubicBezTo>
                  <a:cubicBezTo>
                    <a:pt x="5001" y="299"/>
                    <a:pt x="4679" y="168"/>
                    <a:pt x="4322" y="168"/>
                  </a:cubicBezTo>
                  <a:cubicBezTo>
                    <a:pt x="3905" y="168"/>
                    <a:pt x="3501" y="334"/>
                    <a:pt x="3191" y="632"/>
                  </a:cubicBezTo>
                  <a:cubicBezTo>
                    <a:pt x="3036" y="561"/>
                    <a:pt x="2858" y="525"/>
                    <a:pt x="2691" y="525"/>
                  </a:cubicBezTo>
                  <a:cubicBezTo>
                    <a:pt x="2191" y="525"/>
                    <a:pt x="1750" y="822"/>
                    <a:pt x="1548" y="1275"/>
                  </a:cubicBezTo>
                  <a:cubicBezTo>
                    <a:pt x="1476" y="1263"/>
                    <a:pt x="1417" y="1239"/>
                    <a:pt x="1346" y="1239"/>
                  </a:cubicBezTo>
                  <a:cubicBezTo>
                    <a:pt x="1000" y="1239"/>
                    <a:pt x="703" y="1465"/>
                    <a:pt x="584" y="1775"/>
                  </a:cubicBezTo>
                  <a:lnTo>
                    <a:pt x="524" y="1775"/>
                  </a:lnTo>
                  <a:cubicBezTo>
                    <a:pt x="226" y="1775"/>
                    <a:pt x="0" y="2013"/>
                    <a:pt x="0" y="2299"/>
                  </a:cubicBezTo>
                  <a:cubicBezTo>
                    <a:pt x="0" y="2394"/>
                    <a:pt x="72" y="2466"/>
                    <a:pt x="167" y="2466"/>
                  </a:cubicBezTo>
                  <a:cubicBezTo>
                    <a:pt x="262" y="2466"/>
                    <a:pt x="333" y="2394"/>
                    <a:pt x="333" y="2299"/>
                  </a:cubicBezTo>
                  <a:cubicBezTo>
                    <a:pt x="333" y="2192"/>
                    <a:pt x="417" y="2108"/>
                    <a:pt x="524" y="2108"/>
                  </a:cubicBezTo>
                  <a:cubicBezTo>
                    <a:pt x="560" y="2108"/>
                    <a:pt x="584" y="2120"/>
                    <a:pt x="631" y="2144"/>
                  </a:cubicBezTo>
                  <a:cubicBezTo>
                    <a:pt x="649" y="2156"/>
                    <a:pt x="679" y="2162"/>
                    <a:pt x="710" y="2162"/>
                  </a:cubicBezTo>
                  <a:cubicBezTo>
                    <a:pt x="741" y="2162"/>
                    <a:pt x="774" y="2156"/>
                    <a:pt x="798" y="2144"/>
                  </a:cubicBezTo>
                  <a:cubicBezTo>
                    <a:pt x="834" y="2108"/>
                    <a:pt x="881" y="2061"/>
                    <a:pt x="881" y="2001"/>
                  </a:cubicBezTo>
                  <a:cubicBezTo>
                    <a:pt x="893" y="1763"/>
                    <a:pt x="1095" y="1573"/>
                    <a:pt x="1346" y="1573"/>
                  </a:cubicBezTo>
                  <a:cubicBezTo>
                    <a:pt x="1417" y="1573"/>
                    <a:pt x="1488" y="1584"/>
                    <a:pt x="1572" y="1632"/>
                  </a:cubicBezTo>
                  <a:cubicBezTo>
                    <a:pt x="1591" y="1652"/>
                    <a:pt x="1618" y="1661"/>
                    <a:pt x="1646" y="1661"/>
                  </a:cubicBezTo>
                  <a:cubicBezTo>
                    <a:pt x="1669" y="1661"/>
                    <a:pt x="1693" y="1655"/>
                    <a:pt x="1715" y="1644"/>
                  </a:cubicBezTo>
                  <a:cubicBezTo>
                    <a:pt x="1762" y="1632"/>
                    <a:pt x="1810" y="1584"/>
                    <a:pt x="1822" y="1525"/>
                  </a:cubicBezTo>
                  <a:cubicBezTo>
                    <a:pt x="1929" y="1132"/>
                    <a:pt x="2286" y="858"/>
                    <a:pt x="2703" y="858"/>
                  </a:cubicBezTo>
                  <a:cubicBezTo>
                    <a:pt x="2846" y="858"/>
                    <a:pt x="3012" y="906"/>
                    <a:pt x="3143" y="977"/>
                  </a:cubicBezTo>
                  <a:cubicBezTo>
                    <a:pt x="3173" y="997"/>
                    <a:pt x="3207" y="1007"/>
                    <a:pt x="3240" y="1007"/>
                  </a:cubicBezTo>
                  <a:cubicBezTo>
                    <a:pt x="3286" y="1007"/>
                    <a:pt x="3330" y="988"/>
                    <a:pt x="3358" y="953"/>
                  </a:cubicBezTo>
                  <a:cubicBezTo>
                    <a:pt x="3596" y="668"/>
                    <a:pt x="3953" y="501"/>
                    <a:pt x="4322" y="501"/>
                  </a:cubicBezTo>
                  <a:cubicBezTo>
                    <a:pt x="4632" y="501"/>
                    <a:pt x="4941" y="620"/>
                    <a:pt x="5167" y="834"/>
                  </a:cubicBezTo>
                  <a:cubicBezTo>
                    <a:pt x="5197" y="864"/>
                    <a:pt x="5239" y="879"/>
                    <a:pt x="5281" y="879"/>
                  </a:cubicBezTo>
                  <a:cubicBezTo>
                    <a:pt x="5322" y="879"/>
                    <a:pt x="5364" y="864"/>
                    <a:pt x="5394" y="834"/>
                  </a:cubicBezTo>
                  <a:cubicBezTo>
                    <a:pt x="5739" y="501"/>
                    <a:pt x="6179" y="322"/>
                    <a:pt x="6644" y="322"/>
                  </a:cubicBezTo>
                  <a:cubicBezTo>
                    <a:pt x="7644" y="322"/>
                    <a:pt x="8454" y="1144"/>
                    <a:pt x="8454" y="2144"/>
                  </a:cubicBezTo>
                  <a:cubicBezTo>
                    <a:pt x="8454" y="3132"/>
                    <a:pt x="7644" y="3954"/>
                    <a:pt x="6644" y="3954"/>
                  </a:cubicBezTo>
                  <a:cubicBezTo>
                    <a:pt x="5977" y="3954"/>
                    <a:pt x="5382" y="3597"/>
                    <a:pt x="5048" y="3013"/>
                  </a:cubicBezTo>
                  <a:cubicBezTo>
                    <a:pt x="5013" y="2960"/>
                    <a:pt x="4957" y="2933"/>
                    <a:pt x="4891" y="2933"/>
                  </a:cubicBezTo>
                  <a:cubicBezTo>
                    <a:pt x="4869" y="2933"/>
                    <a:pt x="4846" y="2936"/>
                    <a:pt x="4822" y="2942"/>
                  </a:cubicBezTo>
                  <a:cubicBezTo>
                    <a:pt x="4667" y="3013"/>
                    <a:pt x="4489" y="3061"/>
                    <a:pt x="4286" y="3061"/>
                  </a:cubicBezTo>
                  <a:cubicBezTo>
                    <a:pt x="3917" y="3061"/>
                    <a:pt x="3572" y="2894"/>
                    <a:pt x="3322" y="2620"/>
                  </a:cubicBezTo>
                  <a:cubicBezTo>
                    <a:pt x="3284" y="2583"/>
                    <a:pt x="3242" y="2559"/>
                    <a:pt x="3198" y="2559"/>
                  </a:cubicBezTo>
                  <a:cubicBezTo>
                    <a:pt x="3172" y="2559"/>
                    <a:pt x="3146" y="2567"/>
                    <a:pt x="3120" y="2585"/>
                  </a:cubicBezTo>
                  <a:cubicBezTo>
                    <a:pt x="2977" y="2656"/>
                    <a:pt x="2822" y="2704"/>
                    <a:pt x="2667" y="2704"/>
                  </a:cubicBezTo>
                  <a:cubicBezTo>
                    <a:pt x="2381" y="2704"/>
                    <a:pt x="2119" y="2573"/>
                    <a:pt x="1953" y="2346"/>
                  </a:cubicBezTo>
                  <a:cubicBezTo>
                    <a:pt x="1929" y="2299"/>
                    <a:pt x="1881" y="2287"/>
                    <a:pt x="1822" y="2287"/>
                  </a:cubicBezTo>
                  <a:cubicBezTo>
                    <a:pt x="1774" y="2287"/>
                    <a:pt x="1715" y="2323"/>
                    <a:pt x="1691" y="2346"/>
                  </a:cubicBezTo>
                  <a:cubicBezTo>
                    <a:pt x="1596" y="2466"/>
                    <a:pt x="1465" y="2525"/>
                    <a:pt x="1334" y="2525"/>
                  </a:cubicBezTo>
                  <a:cubicBezTo>
                    <a:pt x="1238" y="2525"/>
                    <a:pt x="1167" y="2596"/>
                    <a:pt x="1167" y="2692"/>
                  </a:cubicBezTo>
                  <a:cubicBezTo>
                    <a:pt x="1167" y="2775"/>
                    <a:pt x="1238" y="2858"/>
                    <a:pt x="1334" y="2858"/>
                  </a:cubicBezTo>
                  <a:cubicBezTo>
                    <a:pt x="1512" y="2858"/>
                    <a:pt x="1667" y="2799"/>
                    <a:pt x="1822" y="2692"/>
                  </a:cubicBezTo>
                  <a:cubicBezTo>
                    <a:pt x="2060" y="2918"/>
                    <a:pt x="2358" y="3037"/>
                    <a:pt x="2679" y="3037"/>
                  </a:cubicBezTo>
                  <a:cubicBezTo>
                    <a:pt x="2846" y="3037"/>
                    <a:pt x="3024" y="3001"/>
                    <a:pt x="3179" y="2930"/>
                  </a:cubicBezTo>
                  <a:cubicBezTo>
                    <a:pt x="3477" y="3228"/>
                    <a:pt x="3870" y="3394"/>
                    <a:pt x="4310" y="3394"/>
                  </a:cubicBezTo>
                  <a:cubicBezTo>
                    <a:pt x="4489" y="3394"/>
                    <a:pt x="4667" y="3358"/>
                    <a:pt x="4846" y="3299"/>
                  </a:cubicBezTo>
                  <a:cubicBezTo>
                    <a:pt x="5227" y="3906"/>
                    <a:pt x="5918" y="4287"/>
                    <a:pt x="6644" y="4287"/>
                  </a:cubicBezTo>
                  <a:cubicBezTo>
                    <a:pt x="7834" y="4287"/>
                    <a:pt x="8787" y="3311"/>
                    <a:pt x="8787" y="2144"/>
                  </a:cubicBezTo>
                  <a:cubicBezTo>
                    <a:pt x="8799" y="965"/>
                    <a:pt x="7834" y="1"/>
                    <a:pt x="66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5" name="Google Shape;10135;p78"/>
            <p:cNvSpPr/>
            <p:nvPr/>
          </p:nvSpPr>
          <p:spPr>
            <a:xfrm>
              <a:off x="2771359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6" name="Google Shape;10136;p78"/>
            <p:cNvSpPr/>
            <p:nvPr/>
          </p:nvSpPr>
          <p:spPr>
            <a:xfrm>
              <a:off x="2794084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7" name="Google Shape;10137;p78"/>
            <p:cNvSpPr/>
            <p:nvPr/>
          </p:nvSpPr>
          <p:spPr>
            <a:xfrm>
              <a:off x="2816840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8" name="Google Shape;10138;p78"/>
            <p:cNvSpPr/>
            <p:nvPr/>
          </p:nvSpPr>
          <p:spPr>
            <a:xfrm>
              <a:off x="2839947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39" name="Google Shape;10139;p78"/>
            <p:cNvSpPr/>
            <p:nvPr/>
          </p:nvSpPr>
          <p:spPr>
            <a:xfrm>
              <a:off x="2862672" y="3655327"/>
              <a:ext cx="10662" cy="21611"/>
            </a:xfrm>
            <a:custGeom>
              <a:avLst/>
              <a:gdLst/>
              <a:ahLst/>
              <a:cxnLst/>
              <a:rect l="l" t="t" r="r" b="b"/>
              <a:pathLst>
                <a:path w="335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0" name="Google Shape;10140;p78"/>
            <p:cNvSpPr/>
            <p:nvPr/>
          </p:nvSpPr>
          <p:spPr>
            <a:xfrm>
              <a:off x="2885429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1" name="Google Shape;10141;p78"/>
            <p:cNvSpPr/>
            <p:nvPr/>
          </p:nvSpPr>
          <p:spPr>
            <a:xfrm>
              <a:off x="2908535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84" y="679"/>
                    <a:pt x="167" y="679"/>
                  </a:cubicBezTo>
                  <a:cubicBezTo>
                    <a:pt x="263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2" name="Google Shape;10142;p78"/>
            <p:cNvSpPr/>
            <p:nvPr/>
          </p:nvSpPr>
          <p:spPr>
            <a:xfrm>
              <a:off x="2931292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62" y="679"/>
                    <a:pt x="333" y="608"/>
                    <a:pt x="333" y="512"/>
                  </a:cubicBezTo>
                  <a:lnTo>
                    <a:pt x="333" y="179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43" name="Google Shape;10143;p78"/>
          <p:cNvGrpSpPr/>
          <p:nvPr/>
        </p:nvGrpSpPr>
        <p:grpSpPr>
          <a:xfrm>
            <a:off x="6515019" y="4255899"/>
            <a:ext cx="467397" cy="466931"/>
            <a:chOff x="4886264" y="3366174"/>
            <a:chExt cx="350548" cy="350198"/>
          </a:xfrm>
          <a:solidFill>
            <a:schemeClr val="tx1"/>
          </a:solidFill>
        </p:grpSpPr>
        <p:sp>
          <p:nvSpPr>
            <p:cNvPr id="10144" name="Google Shape;10144;p78"/>
            <p:cNvSpPr/>
            <p:nvPr/>
          </p:nvSpPr>
          <p:spPr>
            <a:xfrm>
              <a:off x="4946132" y="3426614"/>
              <a:ext cx="230431" cy="289758"/>
            </a:xfrm>
            <a:custGeom>
              <a:avLst/>
              <a:gdLst/>
              <a:ahLst/>
              <a:cxnLst/>
              <a:rect l="l" t="t" r="r" b="b"/>
              <a:pathLst>
                <a:path w="7240" h="9104" extrusionOk="0">
                  <a:moveTo>
                    <a:pt x="3811" y="3793"/>
                  </a:moveTo>
                  <a:cubicBezTo>
                    <a:pt x="4001" y="3793"/>
                    <a:pt x="4168" y="3948"/>
                    <a:pt x="4168" y="4150"/>
                  </a:cubicBezTo>
                  <a:lnTo>
                    <a:pt x="4168" y="4484"/>
                  </a:lnTo>
                  <a:cubicBezTo>
                    <a:pt x="4156" y="4769"/>
                    <a:pt x="3930" y="5007"/>
                    <a:pt x="3632" y="5007"/>
                  </a:cubicBezTo>
                  <a:cubicBezTo>
                    <a:pt x="3334" y="5007"/>
                    <a:pt x="3108" y="4769"/>
                    <a:pt x="3108" y="4484"/>
                  </a:cubicBezTo>
                  <a:lnTo>
                    <a:pt x="3108" y="4150"/>
                  </a:lnTo>
                  <a:cubicBezTo>
                    <a:pt x="3108" y="3948"/>
                    <a:pt x="3263" y="3793"/>
                    <a:pt x="3465" y="3793"/>
                  </a:cubicBezTo>
                  <a:close/>
                  <a:moveTo>
                    <a:pt x="3787" y="5341"/>
                  </a:moveTo>
                  <a:lnTo>
                    <a:pt x="3787" y="5412"/>
                  </a:lnTo>
                  <a:cubicBezTo>
                    <a:pt x="3811" y="5472"/>
                    <a:pt x="3822" y="5531"/>
                    <a:pt x="3846" y="5579"/>
                  </a:cubicBezTo>
                  <a:lnTo>
                    <a:pt x="3632" y="5793"/>
                  </a:lnTo>
                  <a:lnTo>
                    <a:pt x="3596" y="5793"/>
                  </a:lnTo>
                  <a:lnTo>
                    <a:pt x="3370" y="5579"/>
                  </a:lnTo>
                  <a:cubicBezTo>
                    <a:pt x="3406" y="5531"/>
                    <a:pt x="3418" y="5472"/>
                    <a:pt x="3418" y="5412"/>
                  </a:cubicBezTo>
                  <a:lnTo>
                    <a:pt x="3418" y="5341"/>
                  </a:lnTo>
                  <a:close/>
                  <a:moveTo>
                    <a:pt x="3630" y="314"/>
                  </a:moveTo>
                  <a:cubicBezTo>
                    <a:pt x="4485" y="314"/>
                    <a:pt x="5309" y="622"/>
                    <a:pt x="5930" y="1209"/>
                  </a:cubicBezTo>
                  <a:cubicBezTo>
                    <a:pt x="6585" y="1840"/>
                    <a:pt x="6954" y="2686"/>
                    <a:pt x="6954" y="3591"/>
                  </a:cubicBezTo>
                  <a:cubicBezTo>
                    <a:pt x="6918" y="4293"/>
                    <a:pt x="6704" y="4936"/>
                    <a:pt x="6323" y="5484"/>
                  </a:cubicBezTo>
                  <a:cubicBezTo>
                    <a:pt x="5942" y="6020"/>
                    <a:pt x="5430" y="6436"/>
                    <a:pt x="4823" y="6674"/>
                  </a:cubicBezTo>
                  <a:cubicBezTo>
                    <a:pt x="4620" y="6746"/>
                    <a:pt x="4501" y="6948"/>
                    <a:pt x="4501" y="7151"/>
                  </a:cubicBezTo>
                  <a:lnTo>
                    <a:pt x="4501" y="7603"/>
                  </a:lnTo>
                  <a:cubicBezTo>
                    <a:pt x="4501" y="7674"/>
                    <a:pt x="4489" y="7734"/>
                    <a:pt x="4442" y="7794"/>
                  </a:cubicBezTo>
                  <a:lnTo>
                    <a:pt x="4287" y="8044"/>
                  </a:lnTo>
                  <a:cubicBezTo>
                    <a:pt x="4263" y="8055"/>
                    <a:pt x="4251" y="8091"/>
                    <a:pt x="4251" y="8103"/>
                  </a:cubicBezTo>
                  <a:lnTo>
                    <a:pt x="3037" y="8103"/>
                  </a:lnTo>
                  <a:cubicBezTo>
                    <a:pt x="3013" y="8091"/>
                    <a:pt x="3013" y="8055"/>
                    <a:pt x="3001" y="8044"/>
                  </a:cubicBezTo>
                  <a:lnTo>
                    <a:pt x="2834" y="7794"/>
                  </a:lnTo>
                  <a:cubicBezTo>
                    <a:pt x="2799" y="7734"/>
                    <a:pt x="2775" y="7663"/>
                    <a:pt x="2775" y="7603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8" y="5769"/>
                  </a:lnTo>
                  <a:lnTo>
                    <a:pt x="3418" y="6020"/>
                  </a:lnTo>
                  <a:cubicBezTo>
                    <a:pt x="3477" y="6079"/>
                    <a:pt x="3572" y="6127"/>
                    <a:pt x="3656" y="6127"/>
                  </a:cubicBezTo>
                  <a:cubicBezTo>
                    <a:pt x="3751" y="6127"/>
                    <a:pt x="3834" y="6091"/>
                    <a:pt x="3894" y="6020"/>
                  </a:cubicBezTo>
                  <a:lnTo>
                    <a:pt x="4144" y="5769"/>
                  </a:lnTo>
                  <a:lnTo>
                    <a:pt x="4430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4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51" y="5698"/>
                    <a:pt x="4573" y="5615"/>
                  </a:cubicBezTo>
                  <a:lnTo>
                    <a:pt x="4180" y="5412"/>
                  </a:lnTo>
                  <a:lnTo>
                    <a:pt x="4180" y="5400"/>
                  </a:lnTo>
                  <a:lnTo>
                    <a:pt x="4180" y="5162"/>
                  </a:lnTo>
                  <a:cubicBezTo>
                    <a:pt x="4382" y="5007"/>
                    <a:pt x="4513" y="4757"/>
                    <a:pt x="4513" y="4472"/>
                  </a:cubicBezTo>
                  <a:lnTo>
                    <a:pt x="4513" y="4126"/>
                  </a:lnTo>
                  <a:cubicBezTo>
                    <a:pt x="4513" y="3757"/>
                    <a:pt x="4215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26"/>
                  </a:cubicBezTo>
                  <a:lnTo>
                    <a:pt x="2810" y="4472"/>
                  </a:lnTo>
                  <a:cubicBezTo>
                    <a:pt x="2810" y="4757"/>
                    <a:pt x="2941" y="5007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15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48"/>
                    <a:pt x="1382" y="6055"/>
                    <a:pt x="1001" y="5543"/>
                  </a:cubicBezTo>
                  <a:cubicBezTo>
                    <a:pt x="572" y="4960"/>
                    <a:pt x="370" y="4269"/>
                    <a:pt x="382" y="3531"/>
                  </a:cubicBezTo>
                  <a:cubicBezTo>
                    <a:pt x="393" y="2721"/>
                    <a:pt x="727" y="1924"/>
                    <a:pt x="1322" y="1317"/>
                  </a:cubicBezTo>
                  <a:cubicBezTo>
                    <a:pt x="1894" y="709"/>
                    <a:pt x="2668" y="364"/>
                    <a:pt x="3489" y="316"/>
                  </a:cubicBezTo>
                  <a:cubicBezTo>
                    <a:pt x="3536" y="315"/>
                    <a:pt x="3583" y="314"/>
                    <a:pt x="3630" y="314"/>
                  </a:cubicBezTo>
                  <a:close/>
                  <a:moveTo>
                    <a:pt x="4156" y="8436"/>
                  </a:moveTo>
                  <a:lnTo>
                    <a:pt x="4156" y="8794"/>
                  </a:lnTo>
                  <a:lnTo>
                    <a:pt x="3120" y="8806"/>
                  </a:lnTo>
                  <a:cubicBezTo>
                    <a:pt x="3120" y="8806"/>
                    <a:pt x="3108" y="8806"/>
                    <a:pt x="3108" y="8794"/>
                  </a:cubicBezTo>
                  <a:lnTo>
                    <a:pt x="3108" y="8436"/>
                  </a:lnTo>
                  <a:close/>
                  <a:moveTo>
                    <a:pt x="3645" y="0"/>
                  </a:moveTo>
                  <a:cubicBezTo>
                    <a:pt x="3573" y="0"/>
                    <a:pt x="3501" y="3"/>
                    <a:pt x="3430" y="7"/>
                  </a:cubicBezTo>
                  <a:cubicBezTo>
                    <a:pt x="2525" y="54"/>
                    <a:pt x="1679" y="435"/>
                    <a:pt x="1036" y="1114"/>
                  </a:cubicBezTo>
                  <a:cubicBezTo>
                    <a:pt x="393" y="1769"/>
                    <a:pt x="36" y="2626"/>
                    <a:pt x="12" y="3531"/>
                  </a:cubicBezTo>
                  <a:cubicBezTo>
                    <a:pt x="1" y="4341"/>
                    <a:pt x="239" y="5103"/>
                    <a:pt x="715" y="5734"/>
                  </a:cubicBezTo>
                  <a:cubicBezTo>
                    <a:pt x="1144" y="6317"/>
                    <a:pt x="1751" y="6782"/>
                    <a:pt x="2441" y="7020"/>
                  </a:cubicBezTo>
                  <a:lnTo>
                    <a:pt x="2441" y="7591"/>
                  </a:lnTo>
                  <a:cubicBezTo>
                    <a:pt x="2441" y="7734"/>
                    <a:pt x="2477" y="7865"/>
                    <a:pt x="2560" y="7972"/>
                  </a:cubicBezTo>
                  <a:lnTo>
                    <a:pt x="2715" y="8222"/>
                  </a:lnTo>
                  <a:cubicBezTo>
                    <a:pt x="2763" y="8282"/>
                    <a:pt x="2775" y="8353"/>
                    <a:pt x="2775" y="8413"/>
                  </a:cubicBezTo>
                  <a:lnTo>
                    <a:pt x="2775" y="8770"/>
                  </a:lnTo>
                  <a:cubicBezTo>
                    <a:pt x="2775" y="8948"/>
                    <a:pt x="2929" y="9103"/>
                    <a:pt x="3108" y="9103"/>
                  </a:cubicBezTo>
                  <a:lnTo>
                    <a:pt x="4144" y="9103"/>
                  </a:lnTo>
                  <a:cubicBezTo>
                    <a:pt x="4323" y="9103"/>
                    <a:pt x="4477" y="8948"/>
                    <a:pt x="4477" y="8770"/>
                  </a:cubicBezTo>
                  <a:lnTo>
                    <a:pt x="4477" y="8413"/>
                  </a:lnTo>
                  <a:cubicBezTo>
                    <a:pt x="4477" y="8341"/>
                    <a:pt x="4489" y="8282"/>
                    <a:pt x="4537" y="8222"/>
                  </a:cubicBezTo>
                  <a:lnTo>
                    <a:pt x="4704" y="7972"/>
                  </a:lnTo>
                  <a:cubicBezTo>
                    <a:pt x="4775" y="7853"/>
                    <a:pt x="4823" y="7734"/>
                    <a:pt x="4823" y="7591"/>
                  </a:cubicBezTo>
                  <a:lnTo>
                    <a:pt x="4823" y="7151"/>
                  </a:lnTo>
                  <a:cubicBezTo>
                    <a:pt x="4823" y="7079"/>
                    <a:pt x="4858" y="6996"/>
                    <a:pt x="4942" y="6984"/>
                  </a:cubicBezTo>
                  <a:cubicBezTo>
                    <a:pt x="5608" y="6722"/>
                    <a:pt x="6168" y="6270"/>
                    <a:pt x="6585" y="5674"/>
                  </a:cubicBezTo>
                  <a:cubicBezTo>
                    <a:pt x="7001" y="5067"/>
                    <a:pt x="7228" y="4353"/>
                    <a:pt x="7228" y="3626"/>
                  </a:cubicBezTo>
                  <a:cubicBezTo>
                    <a:pt x="7240" y="2614"/>
                    <a:pt x="6835" y="1686"/>
                    <a:pt x="6108" y="995"/>
                  </a:cubicBezTo>
                  <a:cubicBezTo>
                    <a:pt x="5434" y="354"/>
                    <a:pt x="4566" y="0"/>
                    <a:pt x="36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5" name="Google Shape;10145;p78"/>
            <p:cNvSpPr/>
            <p:nvPr/>
          </p:nvSpPr>
          <p:spPr>
            <a:xfrm>
              <a:off x="488626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6" name="Google Shape;10146;p78"/>
            <p:cNvSpPr/>
            <p:nvPr/>
          </p:nvSpPr>
          <p:spPr>
            <a:xfrm>
              <a:off x="518789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60"/>
                    <a:pt x="1465" y="1"/>
                    <a:pt x="1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7" name="Google Shape;10147;p78"/>
            <p:cNvSpPr/>
            <p:nvPr/>
          </p:nvSpPr>
          <p:spPr>
            <a:xfrm>
              <a:off x="5056414" y="3366174"/>
              <a:ext cx="10248" cy="48919"/>
            </a:xfrm>
            <a:custGeom>
              <a:avLst/>
              <a:gdLst/>
              <a:ahLst/>
              <a:cxnLst/>
              <a:rect l="l" t="t" r="r" b="b"/>
              <a:pathLst>
                <a:path w="322" h="1537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370"/>
                  </a:lnTo>
                  <a:cubicBezTo>
                    <a:pt x="0" y="1465"/>
                    <a:pt x="72" y="1537"/>
                    <a:pt x="167" y="1537"/>
                  </a:cubicBezTo>
                  <a:cubicBezTo>
                    <a:pt x="250" y="1537"/>
                    <a:pt x="322" y="1465"/>
                    <a:pt x="322" y="1370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8" name="Google Shape;10148;p78"/>
            <p:cNvSpPr/>
            <p:nvPr/>
          </p:nvSpPr>
          <p:spPr>
            <a:xfrm>
              <a:off x="4978723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2"/>
                    <a:pt x="24" y="859"/>
                    <a:pt x="108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9" y="918"/>
                    <a:pt x="286" y="883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703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49" name="Google Shape;10149;p78"/>
            <p:cNvSpPr/>
            <p:nvPr/>
          </p:nvSpPr>
          <p:spPr>
            <a:xfrm>
              <a:off x="5121597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537" y="1"/>
                  </a:moveTo>
                  <a:cubicBezTo>
                    <a:pt x="476" y="1"/>
                    <a:pt x="418" y="33"/>
                    <a:pt x="393" y="82"/>
                  </a:cubicBezTo>
                  <a:lnTo>
                    <a:pt x="48" y="677"/>
                  </a:lnTo>
                  <a:cubicBezTo>
                    <a:pt x="0" y="749"/>
                    <a:pt x="36" y="856"/>
                    <a:pt x="107" y="904"/>
                  </a:cubicBezTo>
                  <a:cubicBezTo>
                    <a:pt x="143" y="915"/>
                    <a:pt x="167" y="915"/>
                    <a:pt x="179" y="915"/>
                  </a:cubicBezTo>
                  <a:cubicBezTo>
                    <a:pt x="238" y="915"/>
                    <a:pt x="286" y="880"/>
                    <a:pt x="322" y="844"/>
                  </a:cubicBezTo>
                  <a:lnTo>
                    <a:pt x="655" y="249"/>
                  </a:lnTo>
                  <a:cubicBezTo>
                    <a:pt x="715" y="165"/>
                    <a:pt x="691" y="70"/>
                    <a:pt x="619" y="22"/>
                  </a:cubicBezTo>
                  <a:cubicBezTo>
                    <a:pt x="593" y="8"/>
                    <a:pt x="565" y="1"/>
                    <a:pt x="5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0" name="Google Shape;10150;p78"/>
            <p:cNvSpPr/>
            <p:nvPr/>
          </p:nvSpPr>
          <p:spPr>
            <a:xfrm>
              <a:off x="4922643" y="3459842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1"/>
                    <a:pt x="108" y="308"/>
                  </a:cubicBezTo>
                  <a:lnTo>
                    <a:pt x="703" y="642"/>
                  </a:lnTo>
                  <a:cubicBezTo>
                    <a:pt x="739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82"/>
                  </a:cubicBezTo>
                  <a:cubicBezTo>
                    <a:pt x="977" y="511"/>
                    <a:pt x="941" y="404"/>
                    <a:pt x="870" y="368"/>
                  </a:cubicBezTo>
                  <a:lnTo>
                    <a:pt x="274" y="23"/>
                  </a:lnTo>
                  <a:cubicBezTo>
                    <a:pt x="252" y="8"/>
                    <a:pt x="226" y="1"/>
                    <a:pt x="1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1" name="Google Shape;10151;p78"/>
            <p:cNvSpPr/>
            <p:nvPr/>
          </p:nvSpPr>
          <p:spPr>
            <a:xfrm>
              <a:off x="5169720" y="3602334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187" y="1"/>
                  </a:moveTo>
                  <a:cubicBezTo>
                    <a:pt x="129" y="1"/>
                    <a:pt x="69" y="33"/>
                    <a:pt x="36" y="82"/>
                  </a:cubicBezTo>
                  <a:cubicBezTo>
                    <a:pt x="0" y="153"/>
                    <a:pt x="24" y="260"/>
                    <a:pt x="95" y="308"/>
                  </a:cubicBezTo>
                  <a:lnTo>
                    <a:pt x="691" y="653"/>
                  </a:lnTo>
                  <a:cubicBezTo>
                    <a:pt x="727" y="665"/>
                    <a:pt x="750" y="665"/>
                    <a:pt x="774" y="665"/>
                  </a:cubicBezTo>
                  <a:cubicBezTo>
                    <a:pt x="834" y="665"/>
                    <a:pt x="869" y="629"/>
                    <a:pt x="905" y="594"/>
                  </a:cubicBezTo>
                  <a:cubicBezTo>
                    <a:pt x="965" y="510"/>
                    <a:pt x="953" y="415"/>
                    <a:pt x="857" y="368"/>
                  </a:cubicBezTo>
                  <a:lnTo>
                    <a:pt x="262" y="22"/>
                  </a:lnTo>
                  <a:cubicBezTo>
                    <a:pt x="240" y="7"/>
                    <a:pt x="214" y="1"/>
                    <a:pt x="1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2" name="Google Shape;10152;p78"/>
            <p:cNvSpPr/>
            <p:nvPr/>
          </p:nvSpPr>
          <p:spPr>
            <a:xfrm>
              <a:off x="5121597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1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3"/>
                    <a:pt x="476" y="918"/>
                    <a:pt x="524" y="918"/>
                  </a:cubicBezTo>
                  <a:cubicBezTo>
                    <a:pt x="560" y="918"/>
                    <a:pt x="584" y="918"/>
                    <a:pt x="595" y="894"/>
                  </a:cubicBezTo>
                  <a:cubicBezTo>
                    <a:pt x="691" y="859"/>
                    <a:pt x="715" y="752"/>
                    <a:pt x="679" y="680"/>
                  </a:cubicBezTo>
                  <a:lnTo>
                    <a:pt x="334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3" name="Google Shape;10153;p78"/>
            <p:cNvSpPr/>
            <p:nvPr/>
          </p:nvSpPr>
          <p:spPr>
            <a:xfrm>
              <a:off x="4978723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182" y="1"/>
                  </a:moveTo>
                  <a:cubicBezTo>
                    <a:pt x="156" y="1"/>
                    <a:pt x="130" y="8"/>
                    <a:pt x="108" y="22"/>
                  </a:cubicBezTo>
                  <a:cubicBezTo>
                    <a:pt x="24" y="70"/>
                    <a:pt x="0" y="177"/>
                    <a:pt x="48" y="249"/>
                  </a:cubicBezTo>
                  <a:lnTo>
                    <a:pt x="381" y="844"/>
                  </a:lnTo>
                  <a:cubicBezTo>
                    <a:pt x="417" y="892"/>
                    <a:pt x="477" y="915"/>
                    <a:pt x="524" y="915"/>
                  </a:cubicBezTo>
                  <a:cubicBezTo>
                    <a:pt x="548" y="915"/>
                    <a:pt x="584" y="915"/>
                    <a:pt x="596" y="904"/>
                  </a:cubicBezTo>
                  <a:cubicBezTo>
                    <a:pt x="703" y="856"/>
                    <a:pt x="715" y="749"/>
                    <a:pt x="667" y="677"/>
                  </a:cubicBezTo>
                  <a:lnTo>
                    <a:pt x="322" y="82"/>
                  </a:lnTo>
                  <a:cubicBezTo>
                    <a:pt x="297" y="33"/>
                    <a:pt x="239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4" name="Google Shape;10154;p78"/>
            <p:cNvSpPr/>
            <p:nvPr/>
          </p:nvSpPr>
          <p:spPr>
            <a:xfrm>
              <a:off x="5169720" y="3459842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771" y="1"/>
                  </a:moveTo>
                  <a:cubicBezTo>
                    <a:pt x="744" y="1"/>
                    <a:pt x="717" y="8"/>
                    <a:pt x="691" y="23"/>
                  </a:cubicBezTo>
                  <a:lnTo>
                    <a:pt x="95" y="368"/>
                  </a:lnTo>
                  <a:cubicBezTo>
                    <a:pt x="24" y="404"/>
                    <a:pt x="0" y="511"/>
                    <a:pt x="36" y="582"/>
                  </a:cubicBezTo>
                  <a:cubicBezTo>
                    <a:pt x="72" y="630"/>
                    <a:pt x="131" y="665"/>
                    <a:pt x="179" y="665"/>
                  </a:cubicBezTo>
                  <a:cubicBezTo>
                    <a:pt x="203" y="665"/>
                    <a:pt x="238" y="665"/>
                    <a:pt x="250" y="642"/>
                  </a:cubicBezTo>
                  <a:lnTo>
                    <a:pt x="846" y="308"/>
                  </a:lnTo>
                  <a:cubicBezTo>
                    <a:pt x="953" y="261"/>
                    <a:pt x="965" y="153"/>
                    <a:pt x="917" y="82"/>
                  </a:cubicBezTo>
                  <a:cubicBezTo>
                    <a:pt x="884" y="33"/>
                    <a:pt x="829" y="1"/>
                    <a:pt x="7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5" name="Google Shape;10155;p78"/>
            <p:cNvSpPr/>
            <p:nvPr/>
          </p:nvSpPr>
          <p:spPr>
            <a:xfrm>
              <a:off x="4922643" y="3602334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8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31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8" y="308"/>
                  </a:lnTo>
                  <a:cubicBezTo>
                    <a:pt x="941" y="260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6" name="Google Shape;10156;p78"/>
            <p:cNvSpPr/>
            <p:nvPr/>
          </p:nvSpPr>
          <p:spPr>
            <a:xfrm>
              <a:off x="5077993" y="3451758"/>
              <a:ext cx="70912" cy="62637"/>
            </a:xfrm>
            <a:custGeom>
              <a:avLst/>
              <a:gdLst/>
              <a:ahLst/>
              <a:cxnLst/>
              <a:rect l="l" t="t" r="r" b="b"/>
              <a:pathLst>
                <a:path w="2228" h="1968" extrusionOk="0">
                  <a:moveTo>
                    <a:pt x="186" y="1"/>
                  </a:moveTo>
                  <a:cubicBezTo>
                    <a:pt x="104" y="1"/>
                    <a:pt x="35" y="47"/>
                    <a:pt x="25" y="122"/>
                  </a:cubicBezTo>
                  <a:cubicBezTo>
                    <a:pt x="1" y="217"/>
                    <a:pt x="49" y="300"/>
                    <a:pt x="144" y="312"/>
                  </a:cubicBezTo>
                  <a:cubicBezTo>
                    <a:pt x="930" y="527"/>
                    <a:pt x="1584" y="1098"/>
                    <a:pt x="1894" y="1860"/>
                  </a:cubicBezTo>
                  <a:cubicBezTo>
                    <a:pt x="1930" y="1920"/>
                    <a:pt x="1989" y="1967"/>
                    <a:pt x="2049" y="1967"/>
                  </a:cubicBezTo>
                  <a:cubicBezTo>
                    <a:pt x="2061" y="1967"/>
                    <a:pt x="2085" y="1967"/>
                    <a:pt x="2108" y="1955"/>
                  </a:cubicBezTo>
                  <a:cubicBezTo>
                    <a:pt x="2192" y="1908"/>
                    <a:pt x="2227" y="1812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6" y="1"/>
                    <a:pt x="19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57" name="Google Shape;10157;p78"/>
          <p:cNvGrpSpPr/>
          <p:nvPr/>
        </p:nvGrpSpPr>
        <p:grpSpPr>
          <a:xfrm>
            <a:off x="7109218" y="4319596"/>
            <a:ext cx="462857" cy="339579"/>
            <a:chOff x="5331913" y="3413947"/>
            <a:chExt cx="347143" cy="254684"/>
          </a:xfrm>
          <a:solidFill>
            <a:schemeClr val="tx1"/>
          </a:solidFill>
        </p:grpSpPr>
        <p:sp>
          <p:nvSpPr>
            <p:cNvPr id="10158" name="Google Shape;10158;p78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59" name="Google Shape;10159;p78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0" name="Google Shape;10160;p78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1" name="Google Shape;10161;p78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2" name="Google Shape;10162;p78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3" name="Google Shape;10163;p78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64" name="Google Shape;10164;p78"/>
          <p:cNvGrpSpPr/>
          <p:nvPr/>
        </p:nvGrpSpPr>
        <p:grpSpPr>
          <a:xfrm>
            <a:off x="7702398" y="4314037"/>
            <a:ext cx="461839" cy="352691"/>
            <a:chOff x="5776798" y="3409778"/>
            <a:chExt cx="346379" cy="264518"/>
          </a:xfrm>
          <a:solidFill>
            <a:schemeClr val="tx1"/>
          </a:solidFill>
        </p:grpSpPr>
        <p:sp>
          <p:nvSpPr>
            <p:cNvPr id="10165" name="Google Shape;10165;p78"/>
            <p:cNvSpPr/>
            <p:nvPr/>
          </p:nvSpPr>
          <p:spPr>
            <a:xfrm>
              <a:off x="589010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1" y="1013"/>
                    <a:pt x="167" y="1013"/>
                  </a:cubicBezTo>
                  <a:cubicBezTo>
                    <a:pt x="250" y="1013"/>
                    <a:pt x="321" y="929"/>
                    <a:pt x="321" y="846"/>
                  </a:cubicBezTo>
                  <a:lnTo>
                    <a:pt x="321" y="143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6" name="Google Shape;10166;p78"/>
            <p:cNvSpPr/>
            <p:nvPr/>
          </p:nvSpPr>
          <p:spPr>
            <a:xfrm>
              <a:off x="599809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2" y="1013"/>
                    <a:pt x="167" y="1013"/>
                  </a:cubicBezTo>
                  <a:cubicBezTo>
                    <a:pt x="250" y="1013"/>
                    <a:pt x="322" y="929"/>
                    <a:pt x="322" y="846"/>
                  </a:cubicBezTo>
                  <a:lnTo>
                    <a:pt x="322" y="143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7" name="Google Shape;10167;p78"/>
            <p:cNvSpPr/>
            <p:nvPr/>
          </p:nvSpPr>
          <p:spPr>
            <a:xfrm>
              <a:off x="5814673" y="3528367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7" y="322"/>
                  </a:cubicBezTo>
                  <a:cubicBezTo>
                    <a:pt x="346" y="322"/>
                    <a:pt x="870" y="358"/>
                    <a:pt x="1120" y="477"/>
                  </a:cubicBezTo>
                  <a:cubicBezTo>
                    <a:pt x="1144" y="489"/>
                    <a:pt x="1167" y="489"/>
                    <a:pt x="1191" y="489"/>
                  </a:cubicBezTo>
                  <a:cubicBezTo>
                    <a:pt x="1251" y="489"/>
                    <a:pt x="1310" y="453"/>
                    <a:pt x="1346" y="394"/>
                  </a:cubicBezTo>
                  <a:cubicBezTo>
                    <a:pt x="1358" y="322"/>
                    <a:pt x="1322" y="239"/>
                    <a:pt x="1251" y="191"/>
                  </a:cubicBezTo>
                  <a:cubicBezTo>
                    <a:pt x="882" y="13"/>
                    <a:pt x="19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8" name="Google Shape;10168;p78"/>
            <p:cNvSpPr/>
            <p:nvPr/>
          </p:nvSpPr>
          <p:spPr>
            <a:xfrm>
              <a:off x="5797995" y="3631074"/>
              <a:ext cx="10662" cy="42458"/>
            </a:xfrm>
            <a:custGeom>
              <a:avLst/>
              <a:gdLst/>
              <a:ahLst/>
              <a:cxnLst/>
              <a:rect l="l" t="t" r="r" b="b"/>
              <a:pathLst>
                <a:path w="335" h="1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179"/>
                  </a:lnTo>
                  <a:cubicBezTo>
                    <a:pt x="1" y="1262"/>
                    <a:pt x="84" y="1334"/>
                    <a:pt x="167" y="1334"/>
                  </a:cubicBezTo>
                  <a:cubicBezTo>
                    <a:pt x="251" y="1334"/>
                    <a:pt x="334" y="1262"/>
                    <a:pt x="334" y="1179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69" name="Google Shape;10169;p78"/>
            <p:cNvSpPr/>
            <p:nvPr/>
          </p:nvSpPr>
          <p:spPr>
            <a:xfrm>
              <a:off x="5776798" y="3409778"/>
              <a:ext cx="346379" cy="264136"/>
            </a:xfrm>
            <a:custGeom>
              <a:avLst/>
              <a:gdLst/>
              <a:ahLst/>
              <a:cxnLst/>
              <a:rect l="l" t="t" r="r" b="b"/>
              <a:pathLst>
                <a:path w="10883" h="8299" extrusionOk="0">
                  <a:moveTo>
                    <a:pt x="9144" y="2512"/>
                  </a:moveTo>
                  <a:cubicBezTo>
                    <a:pt x="9418" y="2512"/>
                    <a:pt x="9656" y="2715"/>
                    <a:pt x="9656" y="2953"/>
                  </a:cubicBezTo>
                  <a:lnTo>
                    <a:pt x="9656" y="2977"/>
                  </a:lnTo>
                  <a:cubicBezTo>
                    <a:pt x="9501" y="2917"/>
                    <a:pt x="9335" y="2869"/>
                    <a:pt x="9144" y="2869"/>
                  </a:cubicBezTo>
                  <a:cubicBezTo>
                    <a:pt x="8965" y="2869"/>
                    <a:pt x="8787" y="2905"/>
                    <a:pt x="8620" y="2977"/>
                  </a:cubicBezTo>
                  <a:lnTo>
                    <a:pt x="8620" y="2953"/>
                  </a:lnTo>
                  <a:cubicBezTo>
                    <a:pt x="8620" y="2727"/>
                    <a:pt x="8858" y="2512"/>
                    <a:pt x="9144" y="2512"/>
                  </a:cubicBezTo>
                  <a:close/>
                  <a:moveTo>
                    <a:pt x="2869" y="3203"/>
                  </a:moveTo>
                  <a:lnTo>
                    <a:pt x="2869" y="3858"/>
                  </a:lnTo>
                  <a:cubicBezTo>
                    <a:pt x="2869" y="3965"/>
                    <a:pt x="2846" y="4060"/>
                    <a:pt x="2798" y="4167"/>
                  </a:cubicBezTo>
                  <a:lnTo>
                    <a:pt x="2727" y="4334"/>
                  </a:lnTo>
                  <a:cubicBezTo>
                    <a:pt x="2715" y="4346"/>
                    <a:pt x="2715" y="4382"/>
                    <a:pt x="2715" y="4405"/>
                  </a:cubicBezTo>
                  <a:lnTo>
                    <a:pt x="2715" y="4751"/>
                  </a:lnTo>
                  <a:cubicBezTo>
                    <a:pt x="2715" y="4989"/>
                    <a:pt x="2619" y="5191"/>
                    <a:pt x="2441" y="5358"/>
                  </a:cubicBezTo>
                  <a:cubicBezTo>
                    <a:pt x="2298" y="5525"/>
                    <a:pt x="2072" y="5596"/>
                    <a:pt x="1834" y="5596"/>
                  </a:cubicBezTo>
                  <a:cubicBezTo>
                    <a:pt x="1369" y="5584"/>
                    <a:pt x="1000" y="5179"/>
                    <a:pt x="1000" y="4703"/>
                  </a:cubicBezTo>
                  <a:lnTo>
                    <a:pt x="1000" y="4405"/>
                  </a:lnTo>
                  <a:cubicBezTo>
                    <a:pt x="1000" y="4382"/>
                    <a:pt x="1000" y="4358"/>
                    <a:pt x="988" y="4334"/>
                  </a:cubicBezTo>
                  <a:lnTo>
                    <a:pt x="881" y="4143"/>
                  </a:lnTo>
                  <a:cubicBezTo>
                    <a:pt x="845" y="4060"/>
                    <a:pt x="822" y="3989"/>
                    <a:pt x="822" y="3905"/>
                  </a:cubicBezTo>
                  <a:lnTo>
                    <a:pt x="822" y="3882"/>
                  </a:lnTo>
                  <a:cubicBezTo>
                    <a:pt x="822" y="3501"/>
                    <a:pt x="1131" y="3203"/>
                    <a:pt x="1500" y="3203"/>
                  </a:cubicBezTo>
                  <a:close/>
                  <a:moveTo>
                    <a:pt x="9144" y="3215"/>
                  </a:moveTo>
                  <a:cubicBezTo>
                    <a:pt x="9704" y="3215"/>
                    <a:pt x="10168" y="3679"/>
                    <a:pt x="10168" y="4239"/>
                  </a:cubicBezTo>
                  <a:cubicBezTo>
                    <a:pt x="10168" y="4346"/>
                    <a:pt x="10156" y="4465"/>
                    <a:pt x="10108" y="4572"/>
                  </a:cubicBezTo>
                  <a:cubicBezTo>
                    <a:pt x="9656" y="4108"/>
                    <a:pt x="8870" y="3929"/>
                    <a:pt x="8823" y="3929"/>
                  </a:cubicBezTo>
                  <a:cubicBezTo>
                    <a:pt x="8814" y="3926"/>
                    <a:pt x="8804" y="3925"/>
                    <a:pt x="8794" y="3925"/>
                  </a:cubicBezTo>
                  <a:cubicBezTo>
                    <a:pt x="8763" y="3925"/>
                    <a:pt x="8727" y="3938"/>
                    <a:pt x="8692" y="3965"/>
                  </a:cubicBezTo>
                  <a:cubicBezTo>
                    <a:pt x="8644" y="3989"/>
                    <a:pt x="8632" y="4036"/>
                    <a:pt x="8632" y="4084"/>
                  </a:cubicBezTo>
                  <a:cubicBezTo>
                    <a:pt x="8632" y="4084"/>
                    <a:pt x="8632" y="4179"/>
                    <a:pt x="8513" y="4298"/>
                  </a:cubicBezTo>
                  <a:cubicBezTo>
                    <a:pt x="8453" y="4358"/>
                    <a:pt x="8453" y="4465"/>
                    <a:pt x="8513" y="4524"/>
                  </a:cubicBezTo>
                  <a:cubicBezTo>
                    <a:pt x="8543" y="4554"/>
                    <a:pt x="8584" y="4569"/>
                    <a:pt x="8626" y="4569"/>
                  </a:cubicBezTo>
                  <a:cubicBezTo>
                    <a:pt x="8668" y="4569"/>
                    <a:pt x="8709" y="4554"/>
                    <a:pt x="8739" y="4524"/>
                  </a:cubicBezTo>
                  <a:cubicBezTo>
                    <a:pt x="8823" y="4441"/>
                    <a:pt x="8882" y="4346"/>
                    <a:pt x="8918" y="4274"/>
                  </a:cubicBezTo>
                  <a:cubicBezTo>
                    <a:pt x="9180" y="4346"/>
                    <a:pt x="9739" y="4560"/>
                    <a:pt x="9989" y="4894"/>
                  </a:cubicBezTo>
                  <a:cubicBezTo>
                    <a:pt x="9906" y="5298"/>
                    <a:pt x="9573" y="5596"/>
                    <a:pt x="9144" y="5596"/>
                  </a:cubicBezTo>
                  <a:cubicBezTo>
                    <a:pt x="8704" y="5596"/>
                    <a:pt x="8334" y="5275"/>
                    <a:pt x="8287" y="4834"/>
                  </a:cubicBezTo>
                  <a:cubicBezTo>
                    <a:pt x="8287" y="4810"/>
                    <a:pt x="8275" y="4798"/>
                    <a:pt x="8263" y="4774"/>
                  </a:cubicBezTo>
                  <a:cubicBezTo>
                    <a:pt x="8156" y="4620"/>
                    <a:pt x="8108" y="4441"/>
                    <a:pt x="8108" y="4239"/>
                  </a:cubicBezTo>
                  <a:cubicBezTo>
                    <a:pt x="8108" y="3679"/>
                    <a:pt x="8573" y="3215"/>
                    <a:pt x="9144" y="3215"/>
                  </a:cubicBezTo>
                  <a:close/>
                  <a:moveTo>
                    <a:pt x="5441" y="298"/>
                  </a:moveTo>
                  <a:cubicBezTo>
                    <a:pt x="6013" y="298"/>
                    <a:pt x="6489" y="488"/>
                    <a:pt x="6858" y="845"/>
                  </a:cubicBezTo>
                  <a:cubicBezTo>
                    <a:pt x="7227" y="1226"/>
                    <a:pt x="7453" y="1738"/>
                    <a:pt x="7501" y="2369"/>
                  </a:cubicBezTo>
                  <a:cubicBezTo>
                    <a:pt x="7620" y="4060"/>
                    <a:pt x="7763" y="5001"/>
                    <a:pt x="7822" y="5334"/>
                  </a:cubicBezTo>
                  <a:lnTo>
                    <a:pt x="7822" y="5346"/>
                  </a:lnTo>
                  <a:cubicBezTo>
                    <a:pt x="7632" y="5453"/>
                    <a:pt x="7310" y="5632"/>
                    <a:pt x="6787" y="5763"/>
                  </a:cubicBezTo>
                  <a:lnTo>
                    <a:pt x="6525" y="5644"/>
                  </a:lnTo>
                  <a:cubicBezTo>
                    <a:pt x="6453" y="5608"/>
                    <a:pt x="6418" y="5548"/>
                    <a:pt x="6418" y="5477"/>
                  </a:cubicBezTo>
                  <a:lnTo>
                    <a:pt x="6418" y="4929"/>
                  </a:lnTo>
                  <a:cubicBezTo>
                    <a:pt x="6918" y="4596"/>
                    <a:pt x="7263" y="4024"/>
                    <a:pt x="7263" y="3370"/>
                  </a:cubicBezTo>
                  <a:lnTo>
                    <a:pt x="7263" y="3072"/>
                  </a:lnTo>
                  <a:cubicBezTo>
                    <a:pt x="7263" y="2869"/>
                    <a:pt x="7180" y="2691"/>
                    <a:pt x="7037" y="2560"/>
                  </a:cubicBezTo>
                  <a:cubicBezTo>
                    <a:pt x="6727" y="2274"/>
                    <a:pt x="6001" y="1798"/>
                    <a:pt x="4751" y="1667"/>
                  </a:cubicBezTo>
                  <a:cubicBezTo>
                    <a:pt x="4744" y="1666"/>
                    <a:pt x="4737" y="1666"/>
                    <a:pt x="4730" y="1666"/>
                  </a:cubicBezTo>
                  <a:cubicBezTo>
                    <a:pt x="4645" y="1666"/>
                    <a:pt x="4583" y="1733"/>
                    <a:pt x="4572" y="1822"/>
                  </a:cubicBezTo>
                  <a:cubicBezTo>
                    <a:pt x="4548" y="1905"/>
                    <a:pt x="4632" y="1977"/>
                    <a:pt x="4715" y="2000"/>
                  </a:cubicBezTo>
                  <a:cubicBezTo>
                    <a:pt x="5882" y="2119"/>
                    <a:pt x="6537" y="2548"/>
                    <a:pt x="6834" y="2798"/>
                  </a:cubicBezTo>
                  <a:cubicBezTo>
                    <a:pt x="6906" y="2858"/>
                    <a:pt x="6953" y="2965"/>
                    <a:pt x="6953" y="3072"/>
                  </a:cubicBezTo>
                  <a:lnTo>
                    <a:pt x="6953" y="3370"/>
                  </a:lnTo>
                  <a:cubicBezTo>
                    <a:pt x="6953" y="4215"/>
                    <a:pt x="6263" y="4894"/>
                    <a:pt x="5417" y="4894"/>
                  </a:cubicBezTo>
                  <a:cubicBezTo>
                    <a:pt x="4572" y="4894"/>
                    <a:pt x="3881" y="4215"/>
                    <a:pt x="3881" y="3370"/>
                  </a:cubicBezTo>
                  <a:lnTo>
                    <a:pt x="3881" y="3227"/>
                  </a:lnTo>
                  <a:cubicBezTo>
                    <a:pt x="3881" y="3167"/>
                    <a:pt x="3917" y="3108"/>
                    <a:pt x="3977" y="3084"/>
                  </a:cubicBezTo>
                  <a:cubicBezTo>
                    <a:pt x="4167" y="2965"/>
                    <a:pt x="4429" y="2750"/>
                    <a:pt x="4548" y="2393"/>
                  </a:cubicBezTo>
                  <a:cubicBezTo>
                    <a:pt x="4584" y="2310"/>
                    <a:pt x="4536" y="2215"/>
                    <a:pt x="4453" y="2203"/>
                  </a:cubicBezTo>
                  <a:cubicBezTo>
                    <a:pt x="4434" y="2198"/>
                    <a:pt x="4415" y="2196"/>
                    <a:pt x="4398" y="2196"/>
                  </a:cubicBezTo>
                  <a:cubicBezTo>
                    <a:pt x="4327" y="2196"/>
                    <a:pt x="4270" y="2234"/>
                    <a:pt x="4251" y="2310"/>
                  </a:cubicBezTo>
                  <a:cubicBezTo>
                    <a:pt x="4167" y="2572"/>
                    <a:pt x="3977" y="2727"/>
                    <a:pt x="3822" y="2810"/>
                  </a:cubicBezTo>
                  <a:cubicBezTo>
                    <a:pt x="3679" y="2905"/>
                    <a:pt x="3572" y="3072"/>
                    <a:pt x="3572" y="3227"/>
                  </a:cubicBezTo>
                  <a:lnTo>
                    <a:pt x="3572" y="3370"/>
                  </a:lnTo>
                  <a:cubicBezTo>
                    <a:pt x="3572" y="4024"/>
                    <a:pt x="3917" y="4584"/>
                    <a:pt x="4417" y="4929"/>
                  </a:cubicBezTo>
                  <a:lnTo>
                    <a:pt x="4417" y="5477"/>
                  </a:lnTo>
                  <a:cubicBezTo>
                    <a:pt x="4417" y="5548"/>
                    <a:pt x="4370" y="5608"/>
                    <a:pt x="4310" y="5644"/>
                  </a:cubicBezTo>
                  <a:lnTo>
                    <a:pt x="4048" y="5763"/>
                  </a:lnTo>
                  <a:cubicBezTo>
                    <a:pt x="3536" y="5632"/>
                    <a:pt x="3215" y="5453"/>
                    <a:pt x="3060" y="5346"/>
                  </a:cubicBezTo>
                  <a:lnTo>
                    <a:pt x="3060" y="5334"/>
                  </a:lnTo>
                  <a:cubicBezTo>
                    <a:pt x="3131" y="5001"/>
                    <a:pt x="3262" y="4060"/>
                    <a:pt x="3393" y="2369"/>
                  </a:cubicBezTo>
                  <a:cubicBezTo>
                    <a:pt x="3441" y="1738"/>
                    <a:pt x="3655" y="1226"/>
                    <a:pt x="4036" y="845"/>
                  </a:cubicBezTo>
                  <a:cubicBezTo>
                    <a:pt x="4393" y="488"/>
                    <a:pt x="4882" y="298"/>
                    <a:pt x="5441" y="298"/>
                  </a:cubicBezTo>
                  <a:close/>
                  <a:moveTo>
                    <a:pt x="2750" y="5465"/>
                  </a:moveTo>
                  <a:cubicBezTo>
                    <a:pt x="2786" y="5501"/>
                    <a:pt x="2810" y="5572"/>
                    <a:pt x="2869" y="5596"/>
                  </a:cubicBezTo>
                  <a:cubicBezTo>
                    <a:pt x="3000" y="5691"/>
                    <a:pt x="3239" y="5822"/>
                    <a:pt x="3584" y="5941"/>
                  </a:cubicBezTo>
                  <a:lnTo>
                    <a:pt x="3155" y="6144"/>
                  </a:lnTo>
                  <a:lnTo>
                    <a:pt x="2655" y="6001"/>
                  </a:lnTo>
                  <a:cubicBezTo>
                    <a:pt x="2512" y="5953"/>
                    <a:pt x="2512" y="5953"/>
                    <a:pt x="2512" y="5906"/>
                  </a:cubicBezTo>
                  <a:lnTo>
                    <a:pt x="2512" y="5691"/>
                  </a:lnTo>
                  <a:cubicBezTo>
                    <a:pt x="2572" y="5656"/>
                    <a:pt x="2619" y="5608"/>
                    <a:pt x="2667" y="5572"/>
                  </a:cubicBezTo>
                  <a:cubicBezTo>
                    <a:pt x="2691" y="5536"/>
                    <a:pt x="2727" y="5513"/>
                    <a:pt x="2750" y="5465"/>
                  </a:cubicBezTo>
                  <a:close/>
                  <a:moveTo>
                    <a:pt x="8096" y="5239"/>
                  </a:moveTo>
                  <a:cubicBezTo>
                    <a:pt x="8180" y="5417"/>
                    <a:pt x="8323" y="5572"/>
                    <a:pt x="8477" y="5691"/>
                  </a:cubicBezTo>
                  <a:lnTo>
                    <a:pt x="8477" y="6025"/>
                  </a:lnTo>
                  <a:lnTo>
                    <a:pt x="8489" y="6025"/>
                  </a:lnTo>
                  <a:lnTo>
                    <a:pt x="7977" y="6287"/>
                  </a:lnTo>
                  <a:cubicBezTo>
                    <a:pt x="7977" y="6287"/>
                    <a:pt x="7965" y="6287"/>
                    <a:pt x="7965" y="6263"/>
                  </a:cubicBezTo>
                  <a:lnTo>
                    <a:pt x="7227" y="5941"/>
                  </a:lnTo>
                  <a:cubicBezTo>
                    <a:pt x="7596" y="5822"/>
                    <a:pt x="7822" y="5667"/>
                    <a:pt x="7942" y="5596"/>
                  </a:cubicBezTo>
                  <a:cubicBezTo>
                    <a:pt x="8049" y="5525"/>
                    <a:pt x="8108" y="5406"/>
                    <a:pt x="8096" y="5275"/>
                  </a:cubicBezTo>
                  <a:lnTo>
                    <a:pt x="8096" y="5239"/>
                  </a:lnTo>
                  <a:close/>
                  <a:moveTo>
                    <a:pt x="2203" y="5870"/>
                  </a:moveTo>
                  <a:lnTo>
                    <a:pt x="2203" y="5929"/>
                  </a:lnTo>
                  <a:cubicBezTo>
                    <a:pt x="2203" y="5953"/>
                    <a:pt x="2203" y="5989"/>
                    <a:pt x="2215" y="6013"/>
                  </a:cubicBezTo>
                  <a:lnTo>
                    <a:pt x="1857" y="6370"/>
                  </a:lnTo>
                  <a:lnTo>
                    <a:pt x="1500" y="6013"/>
                  </a:lnTo>
                  <a:cubicBezTo>
                    <a:pt x="1512" y="5989"/>
                    <a:pt x="1512" y="5953"/>
                    <a:pt x="1512" y="5929"/>
                  </a:cubicBezTo>
                  <a:lnTo>
                    <a:pt x="1512" y="5870"/>
                  </a:lnTo>
                  <a:cubicBezTo>
                    <a:pt x="1619" y="5894"/>
                    <a:pt x="1726" y="5929"/>
                    <a:pt x="1834" y="5929"/>
                  </a:cubicBezTo>
                  <a:lnTo>
                    <a:pt x="1857" y="5929"/>
                  </a:lnTo>
                  <a:cubicBezTo>
                    <a:pt x="1976" y="5929"/>
                    <a:pt x="2096" y="5906"/>
                    <a:pt x="2203" y="5870"/>
                  </a:cubicBezTo>
                  <a:close/>
                  <a:moveTo>
                    <a:pt x="9525" y="5882"/>
                  </a:moveTo>
                  <a:lnTo>
                    <a:pt x="9525" y="6048"/>
                  </a:lnTo>
                  <a:cubicBezTo>
                    <a:pt x="9525" y="6108"/>
                    <a:pt x="9537" y="6144"/>
                    <a:pt x="9573" y="6191"/>
                  </a:cubicBezTo>
                  <a:lnTo>
                    <a:pt x="9394" y="6322"/>
                  </a:lnTo>
                  <a:cubicBezTo>
                    <a:pt x="9323" y="6394"/>
                    <a:pt x="9236" y="6429"/>
                    <a:pt x="9151" y="6429"/>
                  </a:cubicBezTo>
                  <a:cubicBezTo>
                    <a:pt x="9067" y="6429"/>
                    <a:pt x="8983" y="6394"/>
                    <a:pt x="8918" y="6322"/>
                  </a:cubicBezTo>
                  <a:lnTo>
                    <a:pt x="8763" y="6191"/>
                  </a:lnTo>
                  <a:cubicBezTo>
                    <a:pt x="8799" y="6144"/>
                    <a:pt x="8811" y="6084"/>
                    <a:pt x="8811" y="6048"/>
                  </a:cubicBezTo>
                  <a:lnTo>
                    <a:pt x="8811" y="5882"/>
                  </a:lnTo>
                  <a:cubicBezTo>
                    <a:pt x="8918" y="5906"/>
                    <a:pt x="9037" y="5941"/>
                    <a:pt x="9168" y="5941"/>
                  </a:cubicBezTo>
                  <a:cubicBezTo>
                    <a:pt x="9287" y="5941"/>
                    <a:pt x="9406" y="5929"/>
                    <a:pt x="9525" y="5882"/>
                  </a:cubicBezTo>
                  <a:close/>
                  <a:moveTo>
                    <a:pt x="6096" y="5096"/>
                  </a:moveTo>
                  <a:lnTo>
                    <a:pt x="6096" y="5477"/>
                  </a:lnTo>
                  <a:cubicBezTo>
                    <a:pt x="6096" y="5667"/>
                    <a:pt x="6215" y="5846"/>
                    <a:pt x="6394" y="5941"/>
                  </a:cubicBezTo>
                  <a:lnTo>
                    <a:pt x="6632" y="6048"/>
                  </a:lnTo>
                  <a:cubicBezTo>
                    <a:pt x="6406" y="6489"/>
                    <a:pt x="5941" y="6787"/>
                    <a:pt x="5417" y="6787"/>
                  </a:cubicBezTo>
                  <a:cubicBezTo>
                    <a:pt x="4894" y="6787"/>
                    <a:pt x="4441" y="6501"/>
                    <a:pt x="4203" y="6048"/>
                  </a:cubicBezTo>
                  <a:lnTo>
                    <a:pt x="4441" y="5941"/>
                  </a:lnTo>
                  <a:cubicBezTo>
                    <a:pt x="4620" y="5870"/>
                    <a:pt x="4739" y="5691"/>
                    <a:pt x="4739" y="5477"/>
                  </a:cubicBezTo>
                  <a:lnTo>
                    <a:pt x="4739" y="5096"/>
                  </a:lnTo>
                  <a:cubicBezTo>
                    <a:pt x="4941" y="5179"/>
                    <a:pt x="5179" y="5227"/>
                    <a:pt x="5417" y="5227"/>
                  </a:cubicBezTo>
                  <a:cubicBezTo>
                    <a:pt x="5656" y="5227"/>
                    <a:pt x="5894" y="5179"/>
                    <a:pt x="6096" y="5096"/>
                  </a:cubicBezTo>
                  <a:close/>
                  <a:moveTo>
                    <a:pt x="5417" y="0"/>
                  </a:moveTo>
                  <a:cubicBezTo>
                    <a:pt x="4763" y="0"/>
                    <a:pt x="4215" y="226"/>
                    <a:pt x="3786" y="643"/>
                  </a:cubicBezTo>
                  <a:cubicBezTo>
                    <a:pt x="3346" y="1060"/>
                    <a:pt x="3096" y="1655"/>
                    <a:pt x="3048" y="2346"/>
                  </a:cubicBezTo>
                  <a:cubicBezTo>
                    <a:pt x="3036" y="2548"/>
                    <a:pt x="3024" y="2703"/>
                    <a:pt x="3012" y="2881"/>
                  </a:cubicBezTo>
                  <a:lnTo>
                    <a:pt x="1524" y="2881"/>
                  </a:lnTo>
                  <a:cubicBezTo>
                    <a:pt x="964" y="2881"/>
                    <a:pt x="512" y="3334"/>
                    <a:pt x="512" y="3893"/>
                  </a:cubicBezTo>
                  <a:lnTo>
                    <a:pt x="512" y="3917"/>
                  </a:lnTo>
                  <a:cubicBezTo>
                    <a:pt x="512" y="4048"/>
                    <a:pt x="536" y="4167"/>
                    <a:pt x="595" y="4286"/>
                  </a:cubicBezTo>
                  <a:lnTo>
                    <a:pt x="667" y="4453"/>
                  </a:lnTo>
                  <a:lnTo>
                    <a:pt x="667" y="4703"/>
                  </a:lnTo>
                  <a:cubicBezTo>
                    <a:pt x="667" y="5120"/>
                    <a:pt x="881" y="5477"/>
                    <a:pt x="1179" y="5703"/>
                  </a:cubicBezTo>
                  <a:lnTo>
                    <a:pt x="1179" y="5929"/>
                  </a:lnTo>
                  <a:cubicBezTo>
                    <a:pt x="1179" y="5953"/>
                    <a:pt x="1167" y="5989"/>
                    <a:pt x="1131" y="5989"/>
                  </a:cubicBezTo>
                  <a:lnTo>
                    <a:pt x="476" y="6179"/>
                  </a:lnTo>
                  <a:cubicBezTo>
                    <a:pt x="191" y="6251"/>
                    <a:pt x="0" y="6513"/>
                    <a:pt x="0" y="6810"/>
                  </a:cubicBezTo>
                  <a:lnTo>
                    <a:pt x="0" y="8120"/>
                  </a:lnTo>
                  <a:cubicBezTo>
                    <a:pt x="0" y="8215"/>
                    <a:pt x="71" y="8287"/>
                    <a:pt x="167" y="8287"/>
                  </a:cubicBezTo>
                  <a:cubicBezTo>
                    <a:pt x="250" y="8287"/>
                    <a:pt x="333" y="8215"/>
                    <a:pt x="333" y="8120"/>
                  </a:cubicBezTo>
                  <a:lnTo>
                    <a:pt x="333" y="6810"/>
                  </a:lnTo>
                  <a:cubicBezTo>
                    <a:pt x="333" y="6668"/>
                    <a:pt x="429" y="6513"/>
                    <a:pt x="583" y="6477"/>
                  </a:cubicBezTo>
                  <a:lnTo>
                    <a:pt x="1238" y="6287"/>
                  </a:lnTo>
                  <a:cubicBezTo>
                    <a:pt x="1262" y="6287"/>
                    <a:pt x="1286" y="6263"/>
                    <a:pt x="1310" y="6251"/>
                  </a:cubicBezTo>
                  <a:lnTo>
                    <a:pt x="1715" y="6656"/>
                  </a:lnTo>
                  <a:lnTo>
                    <a:pt x="1715" y="8108"/>
                  </a:lnTo>
                  <a:cubicBezTo>
                    <a:pt x="1715" y="8203"/>
                    <a:pt x="1786" y="8275"/>
                    <a:pt x="1881" y="8275"/>
                  </a:cubicBezTo>
                  <a:cubicBezTo>
                    <a:pt x="1965" y="8275"/>
                    <a:pt x="2036" y="8203"/>
                    <a:pt x="2036" y="8108"/>
                  </a:cubicBezTo>
                  <a:lnTo>
                    <a:pt x="2036" y="6656"/>
                  </a:lnTo>
                  <a:lnTo>
                    <a:pt x="2441" y="6251"/>
                  </a:lnTo>
                  <a:cubicBezTo>
                    <a:pt x="2500" y="6287"/>
                    <a:pt x="2548" y="6298"/>
                    <a:pt x="2596" y="6310"/>
                  </a:cubicBezTo>
                  <a:lnTo>
                    <a:pt x="2750" y="6358"/>
                  </a:lnTo>
                  <a:cubicBezTo>
                    <a:pt x="2536" y="6501"/>
                    <a:pt x="2393" y="6751"/>
                    <a:pt x="2393" y="7037"/>
                  </a:cubicBezTo>
                  <a:lnTo>
                    <a:pt x="2393" y="8120"/>
                  </a:lnTo>
                  <a:cubicBezTo>
                    <a:pt x="2393" y="8215"/>
                    <a:pt x="2465" y="8287"/>
                    <a:pt x="2560" y="8287"/>
                  </a:cubicBezTo>
                  <a:cubicBezTo>
                    <a:pt x="2643" y="8287"/>
                    <a:pt x="2727" y="8215"/>
                    <a:pt x="2727" y="8120"/>
                  </a:cubicBezTo>
                  <a:lnTo>
                    <a:pt x="2727" y="7037"/>
                  </a:lnTo>
                  <a:cubicBezTo>
                    <a:pt x="2727" y="6834"/>
                    <a:pt x="2846" y="6656"/>
                    <a:pt x="3036" y="6560"/>
                  </a:cubicBezTo>
                  <a:lnTo>
                    <a:pt x="3941" y="6156"/>
                  </a:lnTo>
                  <a:cubicBezTo>
                    <a:pt x="4227" y="6727"/>
                    <a:pt x="4810" y="7096"/>
                    <a:pt x="5441" y="7096"/>
                  </a:cubicBezTo>
                  <a:cubicBezTo>
                    <a:pt x="6084" y="7096"/>
                    <a:pt x="6668" y="6739"/>
                    <a:pt x="6953" y="6156"/>
                  </a:cubicBezTo>
                  <a:lnTo>
                    <a:pt x="7858" y="6560"/>
                  </a:lnTo>
                  <a:cubicBezTo>
                    <a:pt x="8049" y="6656"/>
                    <a:pt x="8168" y="6834"/>
                    <a:pt x="8168" y="7037"/>
                  </a:cubicBezTo>
                  <a:lnTo>
                    <a:pt x="8168" y="8120"/>
                  </a:lnTo>
                  <a:cubicBezTo>
                    <a:pt x="8168" y="8215"/>
                    <a:pt x="8239" y="8287"/>
                    <a:pt x="8334" y="8287"/>
                  </a:cubicBezTo>
                  <a:cubicBezTo>
                    <a:pt x="8418" y="8287"/>
                    <a:pt x="8501" y="8215"/>
                    <a:pt x="8501" y="8120"/>
                  </a:cubicBezTo>
                  <a:lnTo>
                    <a:pt x="8501" y="7037"/>
                  </a:lnTo>
                  <a:cubicBezTo>
                    <a:pt x="8501" y="6834"/>
                    <a:pt x="8418" y="6656"/>
                    <a:pt x="8299" y="6501"/>
                  </a:cubicBezTo>
                  <a:lnTo>
                    <a:pt x="8537" y="6382"/>
                  </a:lnTo>
                  <a:lnTo>
                    <a:pt x="8715" y="6560"/>
                  </a:lnTo>
                  <a:cubicBezTo>
                    <a:pt x="8858" y="6679"/>
                    <a:pt x="9013" y="6739"/>
                    <a:pt x="9180" y="6739"/>
                  </a:cubicBezTo>
                  <a:cubicBezTo>
                    <a:pt x="9346" y="6739"/>
                    <a:pt x="9513" y="6679"/>
                    <a:pt x="9644" y="6560"/>
                  </a:cubicBezTo>
                  <a:lnTo>
                    <a:pt x="9823" y="6382"/>
                  </a:lnTo>
                  <a:lnTo>
                    <a:pt x="10358" y="6656"/>
                  </a:lnTo>
                  <a:cubicBezTo>
                    <a:pt x="10478" y="6715"/>
                    <a:pt x="10549" y="6834"/>
                    <a:pt x="10549" y="6965"/>
                  </a:cubicBezTo>
                  <a:lnTo>
                    <a:pt x="10549" y="8144"/>
                  </a:lnTo>
                  <a:cubicBezTo>
                    <a:pt x="10549" y="8227"/>
                    <a:pt x="10620" y="8299"/>
                    <a:pt x="10716" y="8299"/>
                  </a:cubicBezTo>
                  <a:cubicBezTo>
                    <a:pt x="10799" y="8299"/>
                    <a:pt x="10882" y="8227"/>
                    <a:pt x="10882" y="8144"/>
                  </a:cubicBezTo>
                  <a:lnTo>
                    <a:pt x="10882" y="6965"/>
                  </a:lnTo>
                  <a:cubicBezTo>
                    <a:pt x="10823" y="6703"/>
                    <a:pt x="10692" y="6477"/>
                    <a:pt x="10466" y="6358"/>
                  </a:cubicBezTo>
                  <a:lnTo>
                    <a:pt x="9823" y="6025"/>
                  </a:lnTo>
                  <a:lnTo>
                    <a:pt x="9823" y="6013"/>
                  </a:lnTo>
                  <a:lnTo>
                    <a:pt x="9823" y="5691"/>
                  </a:lnTo>
                  <a:cubicBezTo>
                    <a:pt x="10097" y="5501"/>
                    <a:pt x="10275" y="5227"/>
                    <a:pt x="10311" y="4882"/>
                  </a:cubicBezTo>
                  <a:cubicBezTo>
                    <a:pt x="10430" y="4679"/>
                    <a:pt x="10489" y="4453"/>
                    <a:pt x="10489" y="4215"/>
                  </a:cubicBezTo>
                  <a:cubicBezTo>
                    <a:pt x="10489" y="3786"/>
                    <a:pt x="10287" y="3381"/>
                    <a:pt x="9954" y="3143"/>
                  </a:cubicBezTo>
                  <a:cubicBezTo>
                    <a:pt x="9977" y="3084"/>
                    <a:pt x="9989" y="3012"/>
                    <a:pt x="9989" y="2953"/>
                  </a:cubicBezTo>
                  <a:cubicBezTo>
                    <a:pt x="9989" y="2536"/>
                    <a:pt x="9620" y="2191"/>
                    <a:pt x="9156" y="2191"/>
                  </a:cubicBezTo>
                  <a:cubicBezTo>
                    <a:pt x="8692" y="2191"/>
                    <a:pt x="8323" y="2524"/>
                    <a:pt x="8323" y="2953"/>
                  </a:cubicBezTo>
                  <a:cubicBezTo>
                    <a:pt x="8323" y="3024"/>
                    <a:pt x="8334" y="3084"/>
                    <a:pt x="8346" y="3143"/>
                  </a:cubicBezTo>
                  <a:cubicBezTo>
                    <a:pt x="8156" y="3286"/>
                    <a:pt x="8013" y="3477"/>
                    <a:pt x="7906" y="3715"/>
                  </a:cubicBezTo>
                  <a:cubicBezTo>
                    <a:pt x="7858" y="3334"/>
                    <a:pt x="7834" y="2869"/>
                    <a:pt x="7787" y="2346"/>
                  </a:cubicBezTo>
                  <a:cubicBezTo>
                    <a:pt x="7739" y="1655"/>
                    <a:pt x="7489" y="1060"/>
                    <a:pt x="7060" y="643"/>
                  </a:cubicBezTo>
                  <a:cubicBezTo>
                    <a:pt x="6644" y="226"/>
                    <a:pt x="6072" y="0"/>
                    <a:pt x="5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0" name="Google Shape;10170;p78"/>
            <p:cNvSpPr/>
            <p:nvPr/>
          </p:nvSpPr>
          <p:spPr>
            <a:xfrm>
              <a:off x="6089408" y="3637503"/>
              <a:ext cx="10662" cy="36029"/>
            </a:xfrm>
            <a:custGeom>
              <a:avLst/>
              <a:gdLst/>
              <a:ahLst/>
              <a:cxnLst/>
              <a:rect l="l" t="t" r="r" b="b"/>
              <a:pathLst>
                <a:path w="335" h="1132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977"/>
                  </a:lnTo>
                  <a:cubicBezTo>
                    <a:pt x="1" y="1060"/>
                    <a:pt x="72" y="1132"/>
                    <a:pt x="167" y="1132"/>
                  </a:cubicBezTo>
                  <a:cubicBezTo>
                    <a:pt x="251" y="1132"/>
                    <a:pt x="322" y="1060"/>
                    <a:pt x="322" y="977"/>
                  </a:cubicBezTo>
                  <a:lnTo>
                    <a:pt x="322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71" name="Google Shape;10171;p78"/>
          <p:cNvGrpSpPr/>
          <p:nvPr/>
        </p:nvGrpSpPr>
        <p:grpSpPr>
          <a:xfrm>
            <a:off x="9477354" y="4296341"/>
            <a:ext cx="459844" cy="387065"/>
            <a:chOff x="7108015" y="3396505"/>
            <a:chExt cx="344883" cy="290299"/>
          </a:xfrm>
          <a:solidFill>
            <a:schemeClr val="tx1"/>
          </a:solidFill>
        </p:grpSpPr>
        <p:sp>
          <p:nvSpPr>
            <p:cNvPr id="10172" name="Google Shape;10172;p78"/>
            <p:cNvSpPr/>
            <p:nvPr/>
          </p:nvSpPr>
          <p:spPr>
            <a:xfrm>
              <a:off x="7108015" y="3396505"/>
              <a:ext cx="344883" cy="290299"/>
            </a:xfrm>
            <a:custGeom>
              <a:avLst/>
              <a:gdLst/>
              <a:ahLst/>
              <a:cxnLst/>
              <a:rect l="l" t="t" r="r" b="b"/>
              <a:pathLst>
                <a:path w="10836" h="9121" extrusionOk="0">
                  <a:moveTo>
                    <a:pt x="4585" y="310"/>
                  </a:moveTo>
                  <a:cubicBezTo>
                    <a:pt x="4716" y="310"/>
                    <a:pt x="4847" y="369"/>
                    <a:pt x="4954" y="465"/>
                  </a:cubicBezTo>
                  <a:lnTo>
                    <a:pt x="5501" y="1012"/>
                  </a:lnTo>
                  <a:lnTo>
                    <a:pt x="4799" y="1012"/>
                  </a:lnTo>
                  <a:cubicBezTo>
                    <a:pt x="4716" y="1012"/>
                    <a:pt x="4620" y="977"/>
                    <a:pt x="4549" y="905"/>
                  </a:cubicBezTo>
                  <a:lnTo>
                    <a:pt x="3954" y="310"/>
                  </a:lnTo>
                  <a:close/>
                  <a:moveTo>
                    <a:pt x="5835" y="286"/>
                  </a:moveTo>
                  <a:cubicBezTo>
                    <a:pt x="5966" y="286"/>
                    <a:pt x="6097" y="346"/>
                    <a:pt x="6204" y="429"/>
                  </a:cubicBezTo>
                  <a:lnTo>
                    <a:pt x="6752" y="977"/>
                  </a:lnTo>
                  <a:lnTo>
                    <a:pt x="6632" y="977"/>
                  </a:lnTo>
                  <a:cubicBezTo>
                    <a:pt x="6549" y="977"/>
                    <a:pt x="6466" y="1060"/>
                    <a:pt x="6466" y="1143"/>
                  </a:cubicBezTo>
                  <a:cubicBezTo>
                    <a:pt x="6466" y="1239"/>
                    <a:pt x="6549" y="1310"/>
                    <a:pt x="6632" y="1310"/>
                  </a:cubicBezTo>
                  <a:lnTo>
                    <a:pt x="10192" y="1310"/>
                  </a:lnTo>
                  <a:cubicBezTo>
                    <a:pt x="10383" y="1310"/>
                    <a:pt x="10550" y="1477"/>
                    <a:pt x="10550" y="1667"/>
                  </a:cubicBezTo>
                  <a:lnTo>
                    <a:pt x="10550" y="8454"/>
                  </a:lnTo>
                  <a:lnTo>
                    <a:pt x="10514" y="8454"/>
                  </a:lnTo>
                  <a:cubicBezTo>
                    <a:pt x="10514" y="8644"/>
                    <a:pt x="10359" y="8811"/>
                    <a:pt x="10157" y="8811"/>
                  </a:cubicBezTo>
                  <a:lnTo>
                    <a:pt x="667" y="8811"/>
                  </a:lnTo>
                  <a:cubicBezTo>
                    <a:pt x="477" y="8811"/>
                    <a:pt x="310" y="8644"/>
                    <a:pt x="310" y="8454"/>
                  </a:cubicBezTo>
                  <a:lnTo>
                    <a:pt x="310" y="655"/>
                  </a:lnTo>
                  <a:cubicBezTo>
                    <a:pt x="310" y="465"/>
                    <a:pt x="465" y="298"/>
                    <a:pt x="667" y="298"/>
                  </a:cubicBezTo>
                  <a:lnTo>
                    <a:pt x="3275" y="298"/>
                  </a:lnTo>
                  <a:cubicBezTo>
                    <a:pt x="3406" y="298"/>
                    <a:pt x="3537" y="358"/>
                    <a:pt x="3644" y="453"/>
                  </a:cubicBezTo>
                  <a:lnTo>
                    <a:pt x="4311" y="1120"/>
                  </a:lnTo>
                  <a:cubicBezTo>
                    <a:pt x="4430" y="1239"/>
                    <a:pt x="4608" y="1310"/>
                    <a:pt x="4787" y="1310"/>
                  </a:cubicBezTo>
                  <a:lnTo>
                    <a:pt x="5870" y="1310"/>
                  </a:lnTo>
                  <a:cubicBezTo>
                    <a:pt x="5930" y="1310"/>
                    <a:pt x="5990" y="1262"/>
                    <a:pt x="6025" y="1203"/>
                  </a:cubicBezTo>
                  <a:cubicBezTo>
                    <a:pt x="6049" y="1143"/>
                    <a:pt x="6037" y="1072"/>
                    <a:pt x="5990" y="1024"/>
                  </a:cubicBezTo>
                  <a:lnTo>
                    <a:pt x="5251" y="286"/>
                  </a:lnTo>
                  <a:close/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454"/>
                  </a:lnTo>
                  <a:cubicBezTo>
                    <a:pt x="1" y="8823"/>
                    <a:pt x="298" y="9121"/>
                    <a:pt x="667" y="9121"/>
                  </a:cubicBezTo>
                  <a:lnTo>
                    <a:pt x="10157" y="9121"/>
                  </a:lnTo>
                  <a:cubicBezTo>
                    <a:pt x="10538" y="9121"/>
                    <a:pt x="10835" y="8823"/>
                    <a:pt x="10835" y="8454"/>
                  </a:cubicBezTo>
                  <a:lnTo>
                    <a:pt x="10835" y="1679"/>
                  </a:lnTo>
                  <a:cubicBezTo>
                    <a:pt x="10835" y="1310"/>
                    <a:pt x="10538" y="1012"/>
                    <a:pt x="10157" y="1012"/>
                  </a:cubicBezTo>
                  <a:lnTo>
                    <a:pt x="7168" y="1012"/>
                  </a:lnTo>
                  <a:lnTo>
                    <a:pt x="6394" y="238"/>
                  </a:lnTo>
                  <a:cubicBezTo>
                    <a:pt x="6228" y="72"/>
                    <a:pt x="6025" y="0"/>
                    <a:pt x="57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3" name="Google Shape;10173;p78"/>
            <p:cNvSpPr/>
            <p:nvPr/>
          </p:nvSpPr>
          <p:spPr>
            <a:xfrm>
              <a:off x="7211104" y="3487819"/>
              <a:ext cx="139468" cy="139500"/>
            </a:xfrm>
            <a:custGeom>
              <a:avLst/>
              <a:gdLst/>
              <a:ahLst/>
              <a:cxnLst/>
              <a:rect l="l" t="t" r="r" b="b"/>
              <a:pathLst>
                <a:path w="4382" h="4383" extrusionOk="0">
                  <a:moveTo>
                    <a:pt x="2370" y="1168"/>
                  </a:moveTo>
                  <a:cubicBezTo>
                    <a:pt x="2560" y="1168"/>
                    <a:pt x="2727" y="1334"/>
                    <a:pt x="2727" y="1525"/>
                  </a:cubicBezTo>
                  <a:lnTo>
                    <a:pt x="2727" y="1870"/>
                  </a:lnTo>
                  <a:cubicBezTo>
                    <a:pt x="2691" y="2144"/>
                    <a:pt x="2477" y="2382"/>
                    <a:pt x="2191" y="2382"/>
                  </a:cubicBezTo>
                  <a:cubicBezTo>
                    <a:pt x="1905" y="2382"/>
                    <a:pt x="1667" y="2144"/>
                    <a:pt x="1667" y="1870"/>
                  </a:cubicBezTo>
                  <a:lnTo>
                    <a:pt x="1667" y="1525"/>
                  </a:lnTo>
                  <a:cubicBezTo>
                    <a:pt x="1667" y="1334"/>
                    <a:pt x="1834" y="1168"/>
                    <a:pt x="2024" y="1168"/>
                  </a:cubicBezTo>
                  <a:close/>
                  <a:moveTo>
                    <a:pt x="2334" y="2680"/>
                  </a:moveTo>
                  <a:lnTo>
                    <a:pt x="2334" y="2775"/>
                  </a:lnTo>
                  <a:cubicBezTo>
                    <a:pt x="2370" y="2834"/>
                    <a:pt x="2381" y="2894"/>
                    <a:pt x="2417" y="2942"/>
                  </a:cubicBezTo>
                  <a:lnTo>
                    <a:pt x="2191" y="3156"/>
                  </a:lnTo>
                  <a:lnTo>
                    <a:pt x="2155" y="3156"/>
                  </a:lnTo>
                  <a:lnTo>
                    <a:pt x="1941" y="2942"/>
                  </a:lnTo>
                  <a:cubicBezTo>
                    <a:pt x="1965" y="2894"/>
                    <a:pt x="1977" y="2834"/>
                    <a:pt x="1977" y="2775"/>
                  </a:cubicBezTo>
                  <a:lnTo>
                    <a:pt x="1977" y="2680"/>
                  </a:lnTo>
                  <a:cubicBezTo>
                    <a:pt x="2036" y="2703"/>
                    <a:pt x="2096" y="2703"/>
                    <a:pt x="2155" y="2703"/>
                  </a:cubicBezTo>
                  <a:cubicBezTo>
                    <a:pt x="2215" y="2703"/>
                    <a:pt x="2274" y="2703"/>
                    <a:pt x="2334" y="2680"/>
                  </a:cubicBezTo>
                  <a:close/>
                  <a:moveTo>
                    <a:pt x="2203" y="334"/>
                  </a:moveTo>
                  <a:cubicBezTo>
                    <a:pt x="3227" y="334"/>
                    <a:pt x="4072" y="1179"/>
                    <a:pt x="4072" y="2203"/>
                  </a:cubicBezTo>
                  <a:cubicBezTo>
                    <a:pt x="4060" y="2787"/>
                    <a:pt x="3786" y="3311"/>
                    <a:pt x="3370" y="3668"/>
                  </a:cubicBezTo>
                  <a:lnTo>
                    <a:pt x="3370" y="3430"/>
                  </a:lnTo>
                  <a:cubicBezTo>
                    <a:pt x="3370" y="3239"/>
                    <a:pt x="3263" y="3073"/>
                    <a:pt x="3096" y="2977"/>
                  </a:cubicBezTo>
                  <a:lnTo>
                    <a:pt x="2691" y="2787"/>
                  </a:lnTo>
                  <a:lnTo>
                    <a:pt x="2691" y="2775"/>
                  </a:lnTo>
                  <a:lnTo>
                    <a:pt x="2691" y="2537"/>
                  </a:lnTo>
                  <a:cubicBezTo>
                    <a:pt x="2905" y="2382"/>
                    <a:pt x="3036" y="2132"/>
                    <a:pt x="3036" y="1870"/>
                  </a:cubicBezTo>
                  <a:lnTo>
                    <a:pt x="3036" y="1525"/>
                  </a:lnTo>
                  <a:cubicBezTo>
                    <a:pt x="3036" y="1156"/>
                    <a:pt x="2739" y="858"/>
                    <a:pt x="2370" y="858"/>
                  </a:cubicBezTo>
                  <a:lnTo>
                    <a:pt x="2024" y="858"/>
                  </a:lnTo>
                  <a:cubicBezTo>
                    <a:pt x="1655" y="858"/>
                    <a:pt x="1358" y="1156"/>
                    <a:pt x="1358" y="1525"/>
                  </a:cubicBezTo>
                  <a:lnTo>
                    <a:pt x="1358" y="1870"/>
                  </a:lnTo>
                  <a:cubicBezTo>
                    <a:pt x="1358" y="2132"/>
                    <a:pt x="1488" y="2382"/>
                    <a:pt x="1703" y="2537"/>
                  </a:cubicBezTo>
                  <a:lnTo>
                    <a:pt x="1703" y="2775"/>
                  </a:lnTo>
                  <a:lnTo>
                    <a:pt x="1703" y="2787"/>
                  </a:lnTo>
                  <a:lnTo>
                    <a:pt x="1298" y="2977"/>
                  </a:lnTo>
                  <a:cubicBezTo>
                    <a:pt x="1131" y="3073"/>
                    <a:pt x="1024" y="3239"/>
                    <a:pt x="1024" y="3430"/>
                  </a:cubicBezTo>
                  <a:lnTo>
                    <a:pt x="1024" y="3668"/>
                  </a:lnTo>
                  <a:cubicBezTo>
                    <a:pt x="596" y="3323"/>
                    <a:pt x="334" y="2799"/>
                    <a:pt x="334" y="2203"/>
                  </a:cubicBezTo>
                  <a:cubicBezTo>
                    <a:pt x="334" y="1179"/>
                    <a:pt x="1179" y="334"/>
                    <a:pt x="2203" y="334"/>
                  </a:cubicBezTo>
                  <a:close/>
                  <a:moveTo>
                    <a:pt x="2667" y="3120"/>
                  </a:moveTo>
                  <a:lnTo>
                    <a:pt x="2929" y="3251"/>
                  </a:lnTo>
                  <a:cubicBezTo>
                    <a:pt x="2989" y="3275"/>
                    <a:pt x="3036" y="3335"/>
                    <a:pt x="3036" y="3418"/>
                  </a:cubicBezTo>
                  <a:lnTo>
                    <a:pt x="3036" y="3858"/>
                  </a:lnTo>
                  <a:cubicBezTo>
                    <a:pt x="2786" y="3989"/>
                    <a:pt x="2489" y="4073"/>
                    <a:pt x="2179" y="4073"/>
                  </a:cubicBezTo>
                  <a:cubicBezTo>
                    <a:pt x="1858" y="4073"/>
                    <a:pt x="1584" y="3989"/>
                    <a:pt x="1310" y="3858"/>
                  </a:cubicBezTo>
                  <a:lnTo>
                    <a:pt x="1310" y="3418"/>
                  </a:lnTo>
                  <a:cubicBezTo>
                    <a:pt x="1310" y="3335"/>
                    <a:pt x="1358" y="3275"/>
                    <a:pt x="1417" y="3251"/>
                  </a:cubicBezTo>
                  <a:lnTo>
                    <a:pt x="1679" y="3120"/>
                  </a:lnTo>
                  <a:lnTo>
                    <a:pt x="1941" y="3370"/>
                  </a:lnTo>
                  <a:cubicBezTo>
                    <a:pt x="2000" y="3430"/>
                    <a:pt x="2084" y="3454"/>
                    <a:pt x="2179" y="3454"/>
                  </a:cubicBezTo>
                  <a:cubicBezTo>
                    <a:pt x="2262" y="3454"/>
                    <a:pt x="2334" y="3430"/>
                    <a:pt x="2417" y="3370"/>
                  </a:cubicBezTo>
                  <a:lnTo>
                    <a:pt x="2667" y="3120"/>
                  </a:lnTo>
                  <a:close/>
                  <a:moveTo>
                    <a:pt x="2191" y="1"/>
                  </a:moveTo>
                  <a:cubicBezTo>
                    <a:pt x="988" y="1"/>
                    <a:pt x="0" y="989"/>
                    <a:pt x="0" y="2192"/>
                  </a:cubicBezTo>
                  <a:cubicBezTo>
                    <a:pt x="0" y="3394"/>
                    <a:pt x="988" y="4382"/>
                    <a:pt x="2191" y="4382"/>
                  </a:cubicBezTo>
                  <a:cubicBezTo>
                    <a:pt x="3393" y="4382"/>
                    <a:pt x="4382" y="3394"/>
                    <a:pt x="4382" y="2192"/>
                  </a:cubicBezTo>
                  <a:cubicBezTo>
                    <a:pt x="4382" y="989"/>
                    <a:pt x="3393" y="1"/>
                    <a:pt x="2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4" name="Google Shape;10174;p78"/>
            <p:cNvSpPr/>
            <p:nvPr/>
          </p:nvSpPr>
          <p:spPr>
            <a:xfrm>
              <a:off x="7180009" y="3466271"/>
              <a:ext cx="159201" cy="149685"/>
            </a:xfrm>
            <a:custGeom>
              <a:avLst/>
              <a:gdLst/>
              <a:ahLst/>
              <a:cxnLst/>
              <a:rect l="l" t="t" r="r" b="b"/>
              <a:pathLst>
                <a:path w="5002" h="4703" extrusionOk="0">
                  <a:moveTo>
                    <a:pt x="3163" y="1"/>
                  </a:moveTo>
                  <a:cubicBezTo>
                    <a:pt x="2425" y="1"/>
                    <a:pt x="1690" y="286"/>
                    <a:pt x="1132" y="844"/>
                  </a:cubicBezTo>
                  <a:cubicBezTo>
                    <a:pt x="96" y="1868"/>
                    <a:pt x="1" y="3500"/>
                    <a:pt x="894" y="4643"/>
                  </a:cubicBezTo>
                  <a:cubicBezTo>
                    <a:pt x="918" y="4690"/>
                    <a:pt x="965" y="4702"/>
                    <a:pt x="1013" y="4702"/>
                  </a:cubicBezTo>
                  <a:cubicBezTo>
                    <a:pt x="1037" y="4702"/>
                    <a:pt x="1084" y="4690"/>
                    <a:pt x="1108" y="4666"/>
                  </a:cubicBezTo>
                  <a:cubicBezTo>
                    <a:pt x="1192" y="4607"/>
                    <a:pt x="1192" y="4523"/>
                    <a:pt x="1144" y="4452"/>
                  </a:cubicBezTo>
                  <a:cubicBezTo>
                    <a:pt x="358" y="3440"/>
                    <a:pt x="441" y="1987"/>
                    <a:pt x="1346" y="1083"/>
                  </a:cubicBezTo>
                  <a:cubicBezTo>
                    <a:pt x="1845" y="591"/>
                    <a:pt x="2498" y="338"/>
                    <a:pt x="3153" y="338"/>
                  </a:cubicBezTo>
                  <a:cubicBezTo>
                    <a:pt x="3703" y="338"/>
                    <a:pt x="4254" y="516"/>
                    <a:pt x="4716" y="880"/>
                  </a:cubicBezTo>
                  <a:cubicBezTo>
                    <a:pt x="4744" y="903"/>
                    <a:pt x="4775" y="914"/>
                    <a:pt x="4807" y="914"/>
                  </a:cubicBezTo>
                  <a:cubicBezTo>
                    <a:pt x="4856" y="914"/>
                    <a:pt x="4906" y="888"/>
                    <a:pt x="4942" y="844"/>
                  </a:cubicBezTo>
                  <a:cubicBezTo>
                    <a:pt x="5002" y="773"/>
                    <a:pt x="4978" y="666"/>
                    <a:pt x="4918" y="606"/>
                  </a:cubicBezTo>
                  <a:cubicBezTo>
                    <a:pt x="4398" y="200"/>
                    <a:pt x="3779" y="1"/>
                    <a:pt x="31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5" name="Google Shape;10175;p78"/>
            <p:cNvSpPr/>
            <p:nvPr/>
          </p:nvSpPr>
          <p:spPr>
            <a:xfrm>
              <a:off x="7222085" y="3499690"/>
              <a:ext cx="158819" cy="148825"/>
            </a:xfrm>
            <a:custGeom>
              <a:avLst/>
              <a:gdLst/>
              <a:ahLst/>
              <a:cxnLst/>
              <a:rect l="l" t="t" r="r" b="b"/>
              <a:pathLst>
                <a:path w="4990" h="4676" extrusionOk="0">
                  <a:moveTo>
                    <a:pt x="3983" y="0"/>
                  </a:moveTo>
                  <a:cubicBezTo>
                    <a:pt x="3948" y="0"/>
                    <a:pt x="3913" y="12"/>
                    <a:pt x="3882" y="33"/>
                  </a:cubicBezTo>
                  <a:cubicBezTo>
                    <a:pt x="3810" y="92"/>
                    <a:pt x="3810" y="187"/>
                    <a:pt x="3858" y="259"/>
                  </a:cubicBezTo>
                  <a:cubicBezTo>
                    <a:pt x="4644" y="1271"/>
                    <a:pt x="4549" y="2711"/>
                    <a:pt x="3644" y="3616"/>
                  </a:cubicBezTo>
                  <a:cubicBezTo>
                    <a:pt x="3152" y="4115"/>
                    <a:pt x="2502" y="4367"/>
                    <a:pt x="1848" y="4367"/>
                  </a:cubicBezTo>
                  <a:cubicBezTo>
                    <a:pt x="1299" y="4367"/>
                    <a:pt x="748" y="4189"/>
                    <a:pt x="286" y="3831"/>
                  </a:cubicBezTo>
                  <a:cubicBezTo>
                    <a:pt x="250" y="3805"/>
                    <a:pt x="214" y="3793"/>
                    <a:pt x="180" y="3793"/>
                  </a:cubicBezTo>
                  <a:cubicBezTo>
                    <a:pt x="135" y="3793"/>
                    <a:pt x="94" y="3814"/>
                    <a:pt x="60" y="3854"/>
                  </a:cubicBezTo>
                  <a:cubicBezTo>
                    <a:pt x="0" y="3938"/>
                    <a:pt x="12" y="4021"/>
                    <a:pt x="84" y="4081"/>
                  </a:cubicBezTo>
                  <a:cubicBezTo>
                    <a:pt x="608" y="4486"/>
                    <a:pt x="1239" y="4676"/>
                    <a:pt x="1846" y="4676"/>
                  </a:cubicBezTo>
                  <a:cubicBezTo>
                    <a:pt x="2584" y="4676"/>
                    <a:pt x="3322" y="4390"/>
                    <a:pt x="3882" y="3843"/>
                  </a:cubicBezTo>
                  <a:cubicBezTo>
                    <a:pt x="4894" y="2831"/>
                    <a:pt x="4989" y="1211"/>
                    <a:pt x="4108" y="68"/>
                  </a:cubicBezTo>
                  <a:cubicBezTo>
                    <a:pt x="4074" y="21"/>
                    <a:pt x="4029" y="0"/>
                    <a:pt x="39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76" name="Google Shape;10176;p78"/>
          <p:cNvGrpSpPr/>
          <p:nvPr/>
        </p:nvGrpSpPr>
        <p:grpSpPr>
          <a:xfrm>
            <a:off x="10069006" y="4288745"/>
            <a:ext cx="459844" cy="401748"/>
            <a:chOff x="7551754" y="3390808"/>
            <a:chExt cx="344883" cy="301311"/>
          </a:xfrm>
          <a:solidFill>
            <a:schemeClr val="tx1"/>
          </a:solidFill>
        </p:grpSpPr>
        <p:sp>
          <p:nvSpPr>
            <p:cNvPr id="10177" name="Google Shape;10177;p78"/>
            <p:cNvSpPr/>
            <p:nvPr/>
          </p:nvSpPr>
          <p:spPr>
            <a:xfrm>
              <a:off x="7551754" y="3390808"/>
              <a:ext cx="344883" cy="301311"/>
            </a:xfrm>
            <a:custGeom>
              <a:avLst/>
              <a:gdLst/>
              <a:ahLst/>
              <a:cxnLst/>
              <a:rect l="l" t="t" r="r" b="b"/>
              <a:pathLst>
                <a:path w="10836" h="9467" extrusionOk="0">
                  <a:moveTo>
                    <a:pt x="6097" y="334"/>
                  </a:moveTo>
                  <a:lnTo>
                    <a:pt x="5799" y="3049"/>
                  </a:lnTo>
                  <a:cubicBezTo>
                    <a:pt x="5799" y="3049"/>
                    <a:pt x="5799" y="3073"/>
                    <a:pt x="5787" y="3073"/>
                  </a:cubicBezTo>
                  <a:lnTo>
                    <a:pt x="5073" y="3073"/>
                  </a:lnTo>
                  <a:cubicBezTo>
                    <a:pt x="5073" y="3073"/>
                    <a:pt x="5061" y="3073"/>
                    <a:pt x="5061" y="3049"/>
                  </a:cubicBezTo>
                  <a:lnTo>
                    <a:pt x="4763" y="334"/>
                  </a:lnTo>
                  <a:close/>
                  <a:moveTo>
                    <a:pt x="10336" y="2692"/>
                  </a:moveTo>
                  <a:cubicBezTo>
                    <a:pt x="10443" y="2692"/>
                    <a:pt x="10526" y="2763"/>
                    <a:pt x="10526" y="2870"/>
                  </a:cubicBezTo>
                  <a:lnTo>
                    <a:pt x="10526" y="8978"/>
                  </a:lnTo>
                  <a:cubicBezTo>
                    <a:pt x="10526" y="9085"/>
                    <a:pt x="10443" y="9157"/>
                    <a:pt x="10347" y="9157"/>
                  </a:cubicBezTo>
                  <a:lnTo>
                    <a:pt x="525" y="9157"/>
                  </a:lnTo>
                  <a:cubicBezTo>
                    <a:pt x="418" y="9157"/>
                    <a:pt x="346" y="9085"/>
                    <a:pt x="346" y="8978"/>
                  </a:cubicBezTo>
                  <a:lnTo>
                    <a:pt x="346" y="2870"/>
                  </a:lnTo>
                  <a:cubicBezTo>
                    <a:pt x="346" y="2763"/>
                    <a:pt x="418" y="2692"/>
                    <a:pt x="525" y="2692"/>
                  </a:cubicBezTo>
                  <a:lnTo>
                    <a:pt x="4704" y="2692"/>
                  </a:lnTo>
                  <a:lnTo>
                    <a:pt x="4752" y="3084"/>
                  </a:lnTo>
                  <a:cubicBezTo>
                    <a:pt x="4763" y="3251"/>
                    <a:pt x="4906" y="3382"/>
                    <a:pt x="5073" y="3382"/>
                  </a:cubicBezTo>
                  <a:lnTo>
                    <a:pt x="5787" y="3382"/>
                  </a:lnTo>
                  <a:cubicBezTo>
                    <a:pt x="5954" y="3382"/>
                    <a:pt x="6097" y="3263"/>
                    <a:pt x="6121" y="3084"/>
                  </a:cubicBezTo>
                  <a:lnTo>
                    <a:pt x="6156" y="2692"/>
                  </a:lnTo>
                  <a:close/>
                  <a:moveTo>
                    <a:pt x="4573" y="1"/>
                  </a:moveTo>
                  <a:cubicBezTo>
                    <a:pt x="4525" y="1"/>
                    <a:pt x="4478" y="13"/>
                    <a:pt x="4454" y="60"/>
                  </a:cubicBezTo>
                  <a:cubicBezTo>
                    <a:pt x="4418" y="96"/>
                    <a:pt x="4406" y="132"/>
                    <a:pt x="4406" y="179"/>
                  </a:cubicBezTo>
                  <a:lnTo>
                    <a:pt x="4644" y="2382"/>
                  </a:lnTo>
                  <a:lnTo>
                    <a:pt x="489" y="2382"/>
                  </a:lnTo>
                  <a:cubicBezTo>
                    <a:pt x="215" y="2382"/>
                    <a:pt x="1" y="2608"/>
                    <a:pt x="1" y="2870"/>
                  </a:cubicBezTo>
                  <a:lnTo>
                    <a:pt x="1" y="8978"/>
                  </a:lnTo>
                  <a:cubicBezTo>
                    <a:pt x="1" y="9240"/>
                    <a:pt x="215" y="9466"/>
                    <a:pt x="489" y="9466"/>
                  </a:cubicBezTo>
                  <a:lnTo>
                    <a:pt x="10312" y="9466"/>
                  </a:lnTo>
                  <a:cubicBezTo>
                    <a:pt x="10574" y="9466"/>
                    <a:pt x="10800" y="9240"/>
                    <a:pt x="10800" y="8978"/>
                  </a:cubicBezTo>
                  <a:lnTo>
                    <a:pt x="10800" y="2870"/>
                  </a:lnTo>
                  <a:cubicBezTo>
                    <a:pt x="10836" y="2608"/>
                    <a:pt x="10609" y="2382"/>
                    <a:pt x="10347" y="2382"/>
                  </a:cubicBezTo>
                  <a:lnTo>
                    <a:pt x="6192" y="2382"/>
                  </a:lnTo>
                  <a:lnTo>
                    <a:pt x="6430" y="179"/>
                  </a:lnTo>
                  <a:cubicBezTo>
                    <a:pt x="6430" y="132"/>
                    <a:pt x="6418" y="96"/>
                    <a:pt x="6383" y="60"/>
                  </a:cubicBezTo>
                  <a:cubicBezTo>
                    <a:pt x="6359" y="36"/>
                    <a:pt x="6311" y="1"/>
                    <a:pt x="62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8" name="Google Shape;10178;p78"/>
            <p:cNvSpPr/>
            <p:nvPr/>
          </p:nvSpPr>
          <p:spPr>
            <a:xfrm>
              <a:off x="7584345" y="3509811"/>
              <a:ext cx="117889" cy="150098"/>
            </a:xfrm>
            <a:custGeom>
              <a:avLst/>
              <a:gdLst/>
              <a:ahLst/>
              <a:cxnLst/>
              <a:rect l="l" t="t" r="r" b="b"/>
              <a:pathLst>
                <a:path w="3704" h="4716" extrusionOk="0">
                  <a:moveTo>
                    <a:pt x="2037" y="1143"/>
                  </a:moveTo>
                  <a:cubicBezTo>
                    <a:pt x="2239" y="1143"/>
                    <a:pt x="2394" y="1310"/>
                    <a:pt x="2394" y="1501"/>
                  </a:cubicBezTo>
                  <a:lnTo>
                    <a:pt x="2394" y="1846"/>
                  </a:lnTo>
                  <a:cubicBezTo>
                    <a:pt x="2382" y="2143"/>
                    <a:pt x="2144" y="2370"/>
                    <a:pt x="1858" y="2370"/>
                  </a:cubicBezTo>
                  <a:cubicBezTo>
                    <a:pt x="1572" y="2370"/>
                    <a:pt x="1346" y="2132"/>
                    <a:pt x="1346" y="1846"/>
                  </a:cubicBezTo>
                  <a:lnTo>
                    <a:pt x="1346" y="1501"/>
                  </a:lnTo>
                  <a:cubicBezTo>
                    <a:pt x="1346" y="1310"/>
                    <a:pt x="1501" y="1143"/>
                    <a:pt x="1703" y="1143"/>
                  </a:cubicBezTo>
                  <a:close/>
                  <a:moveTo>
                    <a:pt x="2025" y="2667"/>
                  </a:moveTo>
                  <a:lnTo>
                    <a:pt x="2025" y="2751"/>
                  </a:lnTo>
                  <a:cubicBezTo>
                    <a:pt x="2037" y="2822"/>
                    <a:pt x="2061" y="2870"/>
                    <a:pt x="2084" y="2929"/>
                  </a:cubicBezTo>
                  <a:lnTo>
                    <a:pt x="1858" y="3155"/>
                  </a:lnTo>
                  <a:lnTo>
                    <a:pt x="1846" y="3155"/>
                  </a:lnTo>
                  <a:lnTo>
                    <a:pt x="1620" y="2929"/>
                  </a:lnTo>
                  <a:cubicBezTo>
                    <a:pt x="1656" y="2882"/>
                    <a:pt x="1668" y="2822"/>
                    <a:pt x="1668" y="2763"/>
                  </a:cubicBezTo>
                  <a:lnTo>
                    <a:pt x="1668" y="2667"/>
                  </a:lnTo>
                  <a:cubicBezTo>
                    <a:pt x="1727" y="2679"/>
                    <a:pt x="1787" y="2679"/>
                    <a:pt x="1846" y="2679"/>
                  </a:cubicBezTo>
                  <a:cubicBezTo>
                    <a:pt x="1906" y="2679"/>
                    <a:pt x="1965" y="2679"/>
                    <a:pt x="2025" y="2667"/>
                  </a:cubicBezTo>
                  <a:close/>
                  <a:moveTo>
                    <a:pt x="2358" y="3108"/>
                  </a:moveTo>
                  <a:lnTo>
                    <a:pt x="2620" y="3239"/>
                  </a:lnTo>
                  <a:cubicBezTo>
                    <a:pt x="2680" y="3275"/>
                    <a:pt x="2727" y="3334"/>
                    <a:pt x="2727" y="3406"/>
                  </a:cubicBezTo>
                  <a:lnTo>
                    <a:pt x="2727" y="4406"/>
                  </a:lnTo>
                  <a:lnTo>
                    <a:pt x="1001" y="4406"/>
                  </a:lnTo>
                  <a:lnTo>
                    <a:pt x="1001" y="3406"/>
                  </a:lnTo>
                  <a:cubicBezTo>
                    <a:pt x="1001" y="3334"/>
                    <a:pt x="1049" y="3275"/>
                    <a:pt x="1108" y="3239"/>
                  </a:cubicBezTo>
                  <a:lnTo>
                    <a:pt x="1370" y="3108"/>
                  </a:lnTo>
                  <a:lnTo>
                    <a:pt x="1620" y="3358"/>
                  </a:lnTo>
                  <a:cubicBezTo>
                    <a:pt x="1680" y="3417"/>
                    <a:pt x="1775" y="3453"/>
                    <a:pt x="1858" y="3453"/>
                  </a:cubicBezTo>
                  <a:cubicBezTo>
                    <a:pt x="1953" y="3453"/>
                    <a:pt x="2025" y="3417"/>
                    <a:pt x="2096" y="3358"/>
                  </a:cubicBezTo>
                  <a:lnTo>
                    <a:pt x="2358" y="3108"/>
                  </a:lnTo>
                  <a:close/>
                  <a:moveTo>
                    <a:pt x="3394" y="298"/>
                  </a:moveTo>
                  <a:cubicBezTo>
                    <a:pt x="3394" y="298"/>
                    <a:pt x="3406" y="298"/>
                    <a:pt x="3406" y="310"/>
                  </a:cubicBezTo>
                  <a:lnTo>
                    <a:pt x="3406" y="4394"/>
                  </a:lnTo>
                  <a:lnTo>
                    <a:pt x="3394" y="4394"/>
                  </a:lnTo>
                  <a:lnTo>
                    <a:pt x="3037" y="4406"/>
                  </a:lnTo>
                  <a:lnTo>
                    <a:pt x="3037" y="3406"/>
                  </a:lnTo>
                  <a:cubicBezTo>
                    <a:pt x="3037" y="3215"/>
                    <a:pt x="2930" y="3048"/>
                    <a:pt x="2775" y="2965"/>
                  </a:cubicBezTo>
                  <a:lnTo>
                    <a:pt x="2370" y="2763"/>
                  </a:lnTo>
                  <a:lnTo>
                    <a:pt x="2370" y="2751"/>
                  </a:lnTo>
                  <a:lnTo>
                    <a:pt x="2370" y="2513"/>
                  </a:lnTo>
                  <a:cubicBezTo>
                    <a:pt x="2573" y="2370"/>
                    <a:pt x="2715" y="2108"/>
                    <a:pt x="2715" y="1846"/>
                  </a:cubicBezTo>
                  <a:lnTo>
                    <a:pt x="2715" y="1501"/>
                  </a:lnTo>
                  <a:cubicBezTo>
                    <a:pt x="2715" y="1131"/>
                    <a:pt x="2418" y="834"/>
                    <a:pt x="2037" y="834"/>
                  </a:cubicBezTo>
                  <a:lnTo>
                    <a:pt x="1703" y="834"/>
                  </a:lnTo>
                  <a:cubicBezTo>
                    <a:pt x="1322" y="834"/>
                    <a:pt x="1025" y="1131"/>
                    <a:pt x="1025" y="1501"/>
                  </a:cubicBezTo>
                  <a:lnTo>
                    <a:pt x="1025" y="1846"/>
                  </a:lnTo>
                  <a:cubicBezTo>
                    <a:pt x="1025" y="2108"/>
                    <a:pt x="1168" y="2370"/>
                    <a:pt x="1370" y="2513"/>
                  </a:cubicBezTo>
                  <a:lnTo>
                    <a:pt x="1370" y="2751"/>
                  </a:lnTo>
                  <a:lnTo>
                    <a:pt x="1370" y="2763"/>
                  </a:lnTo>
                  <a:lnTo>
                    <a:pt x="965" y="2965"/>
                  </a:lnTo>
                  <a:cubicBezTo>
                    <a:pt x="810" y="3048"/>
                    <a:pt x="703" y="3215"/>
                    <a:pt x="703" y="3406"/>
                  </a:cubicBezTo>
                  <a:lnTo>
                    <a:pt x="703" y="4394"/>
                  </a:lnTo>
                  <a:lnTo>
                    <a:pt x="346" y="4394"/>
                  </a:lnTo>
                  <a:cubicBezTo>
                    <a:pt x="346" y="4394"/>
                    <a:pt x="334" y="4394"/>
                    <a:pt x="334" y="4370"/>
                  </a:cubicBezTo>
                  <a:lnTo>
                    <a:pt x="334" y="310"/>
                  </a:lnTo>
                  <a:cubicBezTo>
                    <a:pt x="334" y="310"/>
                    <a:pt x="334" y="298"/>
                    <a:pt x="346" y="298"/>
                  </a:cubicBezTo>
                  <a:close/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lnTo>
                    <a:pt x="1" y="4394"/>
                  </a:lnTo>
                  <a:cubicBezTo>
                    <a:pt x="1" y="4572"/>
                    <a:pt x="156" y="4715"/>
                    <a:pt x="334" y="4715"/>
                  </a:cubicBezTo>
                  <a:lnTo>
                    <a:pt x="3382" y="4715"/>
                  </a:lnTo>
                  <a:cubicBezTo>
                    <a:pt x="3561" y="4715"/>
                    <a:pt x="3704" y="4572"/>
                    <a:pt x="3704" y="4394"/>
                  </a:cubicBezTo>
                  <a:lnTo>
                    <a:pt x="3704" y="322"/>
                  </a:lnTo>
                  <a:cubicBezTo>
                    <a:pt x="3704" y="143"/>
                    <a:pt x="3561" y="0"/>
                    <a:pt x="3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79" name="Google Shape;10179;p78"/>
            <p:cNvSpPr/>
            <p:nvPr/>
          </p:nvSpPr>
          <p:spPr>
            <a:xfrm>
              <a:off x="7724959" y="3509811"/>
              <a:ext cx="139468" cy="31859"/>
            </a:xfrm>
            <a:custGeom>
              <a:avLst/>
              <a:gdLst/>
              <a:ahLst/>
              <a:cxnLst/>
              <a:rect l="l" t="t" r="r" b="b"/>
              <a:pathLst>
                <a:path w="4382" h="1001" extrusionOk="0">
                  <a:moveTo>
                    <a:pt x="4048" y="310"/>
                  </a:moveTo>
                  <a:cubicBezTo>
                    <a:pt x="4048" y="310"/>
                    <a:pt x="4072" y="310"/>
                    <a:pt x="4072" y="322"/>
                  </a:cubicBezTo>
                  <a:lnTo>
                    <a:pt x="4072" y="667"/>
                  </a:lnTo>
                  <a:lnTo>
                    <a:pt x="333" y="679"/>
                  </a:lnTo>
                  <a:cubicBezTo>
                    <a:pt x="333" y="679"/>
                    <a:pt x="322" y="679"/>
                    <a:pt x="322" y="667"/>
                  </a:cubicBezTo>
                  <a:lnTo>
                    <a:pt x="322" y="322"/>
                  </a:lnTo>
                  <a:cubicBezTo>
                    <a:pt x="322" y="322"/>
                    <a:pt x="322" y="310"/>
                    <a:pt x="333" y="310"/>
                  </a:cubicBezTo>
                  <a:close/>
                  <a:moveTo>
                    <a:pt x="333" y="0"/>
                  </a:moveTo>
                  <a:cubicBezTo>
                    <a:pt x="155" y="0"/>
                    <a:pt x="0" y="143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55" y="1000"/>
                    <a:pt x="333" y="1000"/>
                  </a:cubicBezTo>
                  <a:lnTo>
                    <a:pt x="4048" y="1000"/>
                  </a:lnTo>
                  <a:cubicBezTo>
                    <a:pt x="4227" y="1000"/>
                    <a:pt x="4382" y="846"/>
                    <a:pt x="4382" y="667"/>
                  </a:cubicBezTo>
                  <a:lnTo>
                    <a:pt x="4382" y="322"/>
                  </a:lnTo>
                  <a:cubicBezTo>
                    <a:pt x="4382" y="143"/>
                    <a:pt x="4227" y="0"/>
                    <a:pt x="4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0" name="Google Shape;10180;p78"/>
            <p:cNvSpPr/>
            <p:nvPr/>
          </p:nvSpPr>
          <p:spPr>
            <a:xfrm>
              <a:off x="7724577" y="3553001"/>
              <a:ext cx="107259" cy="31477"/>
            </a:xfrm>
            <a:custGeom>
              <a:avLst/>
              <a:gdLst/>
              <a:ahLst/>
              <a:cxnLst/>
              <a:rect l="l" t="t" r="r" b="b"/>
              <a:pathLst>
                <a:path w="3370" h="989" extrusionOk="0">
                  <a:moveTo>
                    <a:pt x="3036" y="310"/>
                  </a:moveTo>
                  <a:cubicBezTo>
                    <a:pt x="3036" y="310"/>
                    <a:pt x="3048" y="310"/>
                    <a:pt x="3048" y="322"/>
                  </a:cubicBezTo>
                  <a:lnTo>
                    <a:pt x="3048" y="667"/>
                  </a:lnTo>
                  <a:lnTo>
                    <a:pt x="334" y="679"/>
                  </a:lnTo>
                  <a:cubicBezTo>
                    <a:pt x="334" y="679"/>
                    <a:pt x="310" y="679"/>
                    <a:pt x="310" y="667"/>
                  </a:cubicBezTo>
                  <a:lnTo>
                    <a:pt x="310" y="322"/>
                  </a:lnTo>
                  <a:cubicBezTo>
                    <a:pt x="310" y="322"/>
                    <a:pt x="310" y="310"/>
                    <a:pt x="334" y="310"/>
                  </a:cubicBezTo>
                  <a:close/>
                  <a:moveTo>
                    <a:pt x="334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43" y="989"/>
                    <a:pt x="334" y="989"/>
                  </a:cubicBezTo>
                  <a:lnTo>
                    <a:pt x="3036" y="989"/>
                  </a:lnTo>
                  <a:cubicBezTo>
                    <a:pt x="3215" y="989"/>
                    <a:pt x="3370" y="846"/>
                    <a:pt x="3370" y="667"/>
                  </a:cubicBezTo>
                  <a:lnTo>
                    <a:pt x="3370" y="322"/>
                  </a:lnTo>
                  <a:cubicBezTo>
                    <a:pt x="3370" y="144"/>
                    <a:pt x="3227" y="1"/>
                    <a:pt x="3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1" name="Google Shape;10181;p78"/>
            <p:cNvSpPr/>
            <p:nvPr/>
          </p:nvSpPr>
          <p:spPr>
            <a:xfrm>
              <a:off x="7724577" y="3595841"/>
              <a:ext cx="64451" cy="10630"/>
            </a:xfrm>
            <a:custGeom>
              <a:avLst/>
              <a:gdLst/>
              <a:ahLst/>
              <a:cxnLst/>
              <a:rect l="l" t="t" r="r" b="b"/>
              <a:pathLst>
                <a:path w="2025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858" y="333"/>
                  </a:lnTo>
                  <a:cubicBezTo>
                    <a:pt x="1953" y="333"/>
                    <a:pt x="2024" y="262"/>
                    <a:pt x="2024" y="167"/>
                  </a:cubicBezTo>
                  <a:cubicBezTo>
                    <a:pt x="2012" y="83"/>
                    <a:pt x="1953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2" name="Google Shape;10182;p78"/>
            <p:cNvSpPr/>
            <p:nvPr/>
          </p:nvSpPr>
          <p:spPr>
            <a:xfrm>
              <a:off x="7799977" y="3595841"/>
              <a:ext cx="32241" cy="10630"/>
            </a:xfrm>
            <a:custGeom>
              <a:avLst/>
              <a:gdLst/>
              <a:ahLst/>
              <a:cxnLst/>
              <a:rect l="l" t="t" r="r" b="b"/>
              <a:pathLst>
                <a:path w="1013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846" y="333"/>
                  </a:lnTo>
                  <a:cubicBezTo>
                    <a:pt x="941" y="333"/>
                    <a:pt x="1013" y="262"/>
                    <a:pt x="1013" y="167"/>
                  </a:cubicBezTo>
                  <a:cubicBezTo>
                    <a:pt x="1001" y="83"/>
                    <a:pt x="941" y="0"/>
                    <a:pt x="8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3" name="Google Shape;10183;p78"/>
            <p:cNvSpPr/>
            <p:nvPr/>
          </p:nvSpPr>
          <p:spPr>
            <a:xfrm>
              <a:off x="7724577" y="3628051"/>
              <a:ext cx="21229" cy="10630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512" y="333"/>
                  </a:lnTo>
                  <a:cubicBezTo>
                    <a:pt x="595" y="333"/>
                    <a:pt x="667" y="262"/>
                    <a:pt x="667" y="167"/>
                  </a:cubicBezTo>
                  <a:cubicBezTo>
                    <a:pt x="667" y="83"/>
                    <a:pt x="595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4" name="Google Shape;10184;p78"/>
            <p:cNvSpPr/>
            <p:nvPr/>
          </p:nvSpPr>
          <p:spPr>
            <a:xfrm>
              <a:off x="7756787" y="3628051"/>
              <a:ext cx="53438" cy="10630"/>
            </a:xfrm>
            <a:custGeom>
              <a:avLst/>
              <a:gdLst/>
              <a:ahLst/>
              <a:cxnLst/>
              <a:rect l="l" t="t" r="r" b="b"/>
              <a:pathLst>
                <a:path w="1679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524" y="333"/>
                  </a:lnTo>
                  <a:cubicBezTo>
                    <a:pt x="1608" y="333"/>
                    <a:pt x="1679" y="262"/>
                    <a:pt x="1679" y="167"/>
                  </a:cubicBezTo>
                  <a:cubicBezTo>
                    <a:pt x="1679" y="83"/>
                    <a:pt x="1608" y="0"/>
                    <a:pt x="1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5" name="Google Shape;10185;p78"/>
            <p:cNvSpPr/>
            <p:nvPr/>
          </p:nvSpPr>
          <p:spPr>
            <a:xfrm>
              <a:off x="7724577" y="3650012"/>
              <a:ext cx="21229" cy="10280"/>
            </a:xfrm>
            <a:custGeom>
              <a:avLst/>
              <a:gdLst/>
              <a:ahLst/>
              <a:cxnLst/>
              <a:rect l="l" t="t" r="r" b="b"/>
              <a:pathLst>
                <a:path w="66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12" y="322"/>
                  </a:lnTo>
                  <a:cubicBezTo>
                    <a:pt x="595" y="322"/>
                    <a:pt x="667" y="251"/>
                    <a:pt x="667" y="167"/>
                  </a:cubicBezTo>
                  <a:cubicBezTo>
                    <a:pt x="655" y="72"/>
                    <a:pt x="595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6" name="Google Shape;10186;p78"/>
            <p:cNvSpPr/>
            <p:nvPr/>
          </p:nvSpPr>
          <p:spPr>
            <a:xfrm>
              <a:off x="7756787" y="3650012"/>
              <a:ext cx="53438" cy="10280"/>
            </a:xfrm>
            <a:custGeom>
              <a:avLst/>
              <a:gdLst/>
              <a:ahLst/>
              <a:cxnLst/>
              <a:rect l="l" t="t" r="r" b="b"/>
              <a:pathLst>
                <a:path w="167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524" y="322"/>
                  </a:lnTo>
                  <a:cubicBezTo>
                    <a:pt x="1608" y="322"/>
                    <a:pt x="1679" y="251"/>
                    <a:pt x="1679" y="167"/>
                  </a:cubicBezTo>
                  <a:cubicBezTo>
                    <a:pt x="1679" y="72"/>
                    <a:pt x="1608" y="1"/>
                    <a:pt x="1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87" name="Google Shape;10187;p78"/>
            <p:cNvSpPr/>
            <p:nvPr/>
          </p:nvSpPr>
          <p:spPr>
            <a:xfrm>
              <a:off x="7719262" y="3466621"/>
              <a:ext cx="10630" cy="10630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cubicBezTo>
                    <a:pt x="262" y="333"/>
                    <a:pt x="334" y="250"/>
                    <a:pt x="334" y="167"/>
                  </a:cubicBezTo>
                  <a:cubicBezTo>
                    <a:pt x="322" y="60"/>
                    <a:pt x="239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88" name="Google Shape;10188;p78"/>
          <p:cNvGrpSpPr/>
          <p:nvPr/>
        </p:nvGrpSpPr>
        <p:grpSpPr>
          <a:xfrm>
            <a:off x="8942780" y="4284204"/>
            <a:ext cx="348193" cy="411339"/>
            <a:chOff x="6707084" y="3387403"/>
            <a:chExt cx="261145" cy="308504"/>
          </a:xfrm>
          <a:solidFill>
            <a:schemeClr val="tx1"/>
          </a:solidFill>
        </p:grpSpPr>
        <p:sp>
          <p:nvSpPr>
            <p:cNvPr id="10189" name="Google Shape;10189;p78"/>
            <p:cNvSpPr/>
            <p:nvPr/>
          </p:nvSpPr>
          <p:spPr>
            <a:xfrm>
              <a:off x="6726053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10" y="1358"/>
                    <a:pt x="1060" y="1358"/>
                  </a:cubicBezTo>
                  <a:cubicBezTo>
                    <a:pt x="810" y="1358"/>
                    <a:pt x="596" y="1143"/>
                    <a:pt x="596" y="893"/>
                  </a:cubicBezTo>
                  <a:lnTo>
                    <a:pt x="596" y="596"/>
                  </a:lnTo>
                  <a:cubicBezTo>
                    <a:pt x="596" y="417"/>
                    <a:pt x="726" y="286"/>
                    <a:pt x="905" y="286"/>
                  </a:cubicBezTo>
                  <a:close/>
                  <a:moveTo>
                    <a:pt x="1227" y="1643"/>
                  </a:moveTo>
                  <a:lnTo>
                    <a:pt x="1227" y="1715"/>
                  </a:lnTo>
                  <a:cubicBezTo>
                    <a:pt x="1227" y="1774"/>
                    <a:pt x="1238" y="1822"/>
                    <a:pt x="1262" y="1858"/>
                  </a:cubicBezTo>
                  <a:lnTo>
                    <a:pt x="1060" y="2036"/>
                  </a:lnTo>
                  <a:lnTo>
                    <a:pt x="846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7" y="2054"/>
                    <a:pt x="1055" y="2054"/>
                  </a:cubicBezTo>
                  <a:cubicBezTo>
                    <a:pt x="1054" y="2054"/>
                    <a:pt x="1054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4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5" y="4822"/>
                  </a:cubicBezTo>
                  <a:cubicBezTo>
                    <a:pt x="536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4" y="4120"/>
                    <a:pt x="512" y="4036"/>
                  </a:cubicBezTo>
                  <a:lnTo>
                    <a:pt x="357" y="3810"/>
                  </a:lnTo>
                  <a:cubicBezTo>
                    <a:pt x="334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4" y="2179"/>
                    <a:pt x="381" y="2143"/>
                  </a:cubicBezTo>
                  <a:lnTo>
                    <a:pt x="643" y="2024"/>
                  </a:lnTo>
                  <a:lnTo>
                    <a:pt x="857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43" y="2334"/>
                    <a:pt x="1227" y="2310"/>
                    <a:pt x="1286" y="2251"/>
                  </a:cubicBezTo>
                  <a:lnTo>
                    <a:pt x="1500" y="2024"/>
                  </a:lnTo>
                  <a:lnTo>
                    <a:pt x="1762" y="2143"/>
                  </a:lnTo>
                  <a:cubicBezTo>
                    <a:pt x="1822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72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6" y="4822"/>
                    <a:pt x="1679" y="4822"/>
                  </a:cubicBezTo>
                  <a:cubicBezTo>
                    <a:pt x="1750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8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0" name="Google Shape;10190;p78"/>
            <p:cNvSpPr/>
            <p:nvPr/>
          </p:nvSpPr>
          <p:spPr>
            <a:xfrm>
              <a:off x="6803362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12" y="417"/>
                    <a:pt x="1512" y="596"/>
                  </a:cubicBezTo>
                  <a:lnTo>
                    <a:pt x="1512" y="893"/>
                  </a:lnTo>
                  <a:cubicBezTo>
                    <a:pt x="1512" y="1143"/>
                    <a:pt x="1310" y="1358"/>
                    <a:pt x="1060" y="1358"/>
                  </a:cubicBezTo>
                  <a:cubicBezTo>
                    <a:pt x="798" y="1358"/>
                    <a:pt x="595" y="1143"/>
                    <a:pt x="595" y="893"/>
                  </a:cubicBezTo>
                  <a:lnTo>
                    <a:pt x="595" y="596"/>
                  </a:lnTo>
                  <a:cubicBezTo>
                    <a:pt x="595" y="417"/>
                    <a:pt x="726" y="286"/>
                    <a:pt x="905" y="286"/>
                  </a:cubicBezTo>
                  <a:close/>
                  <a:moveTo>
                    <a:pt x="1215" y="1643"/>
                  </a:moveTo>
                  <a:lnTo>
                    <a:pt x="1215" y="1715"/>
                  </a:lnTo>
                  <a:cubicBezTo>
                    <a:pt x="1215" y="1774"/>
                    <a:pt x="1226" y="1822"/>
                    <a:pt x="1262" y="1858"/>
                  </a:cubicBezTo>
                  <a:lnTo>
                    <a:pt x="1060" y="2036"/>
                  </a:lnTo>
                  <a:lnTo>
                    <a:pt x="845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4" y="2054"/>
                    <a:pt x="1051" y="2054"/>
                  </a:cubicBezTo>
                  <a:cubicBezTo>
                    <a:pt x="1048" y="2054"/>
                    <a:pt x="1048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3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24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4" y="4822"/>
                  </a:cubicBezTo>
                  <a:cubicBezTo>
                    <a:pt x="548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3" y="4120"/>
                    <a:pt x="500" y="4036"/>
                  </a:cubicBezTo>
                  <a:lnTo>
                    <a:pt x="357" y="3810"/>
                  </a:lnTo>
                  <a:cubicBezTo>
                    <a:pt x="322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22" y="2179"/>
                    <a:pt x="381" y="2143"/>
                  </a:cubicBezTo>
                  <a:lnTo>
                    <a:pt x="631" y="2024"/>
                  </a:lnTo>
                  <a:lnTo>
                    <a:pt x="857" y="2251"/>
                  </a:lnTo>
                  <a:cubicBezTo>
                    <a:pt x="917" y="2310"/>
                    <a:pt x="1000" y="2334"/>
                    <a:pt x="1072" y="2334"/>
                  </a:cubicBezTo>
                  <a:cubicBezTo>
                    <a:pt x="1143" y="2334"/>
                    <a:pt x="1215" y="2310"/>
                    <a:pt x="1274" y="2251"/>
                  </a:cubicBezTo>
                  <a:lnTo>
                    <a:pt x="1500" y="2024"/>
                  </a:lnTo>
                  <a:lnTo>
                    <a:pt x="1750" y="2143"/>
                  </a:lnTo>
                  <a:cubicBezTo>
                    <a:pt x="1810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31" y="4036"/>
                  </a:lnTo>
                  <a:cubicBezTo>
                    <a:pt x="1572" y="4144"/>
                    <a:pt x="1524" y="4239"/>
                    <a:pt x="1524" y="4358"/>
                  </a:cubicBezTo>
                  <a:lnTo>
                    <a:pt x="1524" y="4679"/>
                  </a:lnTo>
                  <a:cubicBezTo>
                    <a:pt x="1524" y="4751"/>
                    <a:pt x="1596" y="4822"/>
                    <a:pt x="1679" y="4822"/>
                  </a:cubicBezTo>
                  <a:cubicBezTo>
                    <a:pt x="1750" y="4822"/>
                    <a:pt x="1822" y="4763"/>
                    <a:pt x="1822" y="4679"/>
                  </a:cubicBezTo>
                  <a:lnTo>
                    <a:pt x="1822" y="4358"/>
                  </a:lnTo>
                  <a:cubicBezTo>
                    <a:pt x="1822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7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1" name="Google Shape;10191;p78"/>
            <p:cNvSpPr/>
            <p:nvPr/>
          </p:nvSpPr>
          <p:spPr>
            <a:xfrm>
              <a:off x="6880289" y="3542403"/>
              <a:ext cx="68620" cy="153504"/>
            </a:xfrm>
            <a:custGeom>
              <a:avLst/>
              <a:gdLst/>
              <a:ahLst/>
              <a:cxnLst/>
              <a:rect l="l" t="t" r="r" b="b"/>
              <a:pathLst>
                <a:path w="2156" h="4823" extrusionOk="0">
                  <a:moveTo>
                    <a:pt x="1214" y="286"/>
                  </a:moveTo>
                  <a:cubicBezTo>
                    <a:pt x="1393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22" y="1358"/>
                    <a:pt x="1060" y="1358"/>
                  </a:cubicBezTo>
                  <a:cubicBezTo>
                    <a:pt x="810" y="1358"/>
                    <a:pt x="607" y="1143"/>
                    <a:pt x="607" y="893"/>
                  </a:cubicBezTo>
                  <a:lnTo>
                    <a:pt x="607" y="596"/>
                  </a:lnTo>
                  <a:cubicBezTo>
                    <a:pt x="607" y="417"/>
                    <a:pt x="738" y="286"/>
                    <a:pt x="917" y="286"/>
                  </a:cubicBezTo>
                  <a:close/>
                  <a:moveTo>
                    <a:pt x="1226" y="1643"/>
                  </a:moveTo>
                  <a:lnTo>
                    <a:pt x="1226" y="1715"/>
                  </a:lnTo>
                  <a:cubicBezTo>
                    <a:pt x="1226" y="1774"/>
                    <a:pt x="1238" y="1822"/>
                    <a:pt x="1274" y="1858"/>
                  </a:cubicBezTo>
                  <a:lnTo>
                    <a:pt x="1060" y="2036"/>
                  </a:lnTo>
                  <a:lnTo>
                    <a:pt x="857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917" y="0"/>
                  </a:moveTo>
                  <a:cubicBezTo>
                    <a:pt x="583" y="0"/>
                    <a:pt x="322" y="274"/>
                    <a:pt x="322" y="596"/>
                  </a:cubicBezTo>
                  <a:lnTo>
                    <a:pt x="322" y="893"/>
                  </a:lnTo>
                  <a:cubicBezTo>
                    <a:pt x="322" y="1143"/>
                    <a:pt x="441" y="1358"/>
                    <a:pt x="619" y="1489"/>
                  </a:cubicBezTo>
                  <a:lnTo>
                    <a:pt x="619" y="1703"/>
                  </a:lnTo>
                  <a:lnTo>
                    <a:pt x="619" y="1715"/>
                  </a:lnTo>
                  <a:lnTo>
                    <a:pt x="262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62" y="4179"/>
                  </a:lnTo>
                  <a:cubicBezTo>
                    <a:pt x="286" y="4227"/>
                    <a:pt x="322" y="4298"/>
                    <a:pt x="322" y="4358"/>
                  </a:cubicBezTo>
                  <a:lnTo>
                    <a:pt x="322" y="4679"/>
                  </a:lnTo>
                  <a:cubicBezTo>
                    <a:pt x="322" y="4751"/>
                    <a:pt x="381" y="4822"/>
                    <a:pt x="464" y="4822"/>
                  </a:cubicBezTo>
                  <a:cubicBezTo>
                    <a:pt x="548" y="4822"/>
                    <a:pt x="619" y="4763"/>
                    <a:pt x="619" y="4679"/>
                  </a:cubicBezTo>
                  <a:lnTo>
                    <a:pt x="619" y="4358"/>
                  </a:lnTo>
                  <a:cubicBezTo>
                    <a:pt x="619" y="4239"/>
                    <a:pt x="583" y="4120"/>
                    <a:pt x="512" y="4036"/>
                  </a:cubicBezTo>
                  <a:lnTo>
                    <a:pt x="369" y="3810"/>
                  </a:lnTo>
                  <a:cubicBezTo>
                    <a:pt x="333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3" y="2179"/>
                    <a:pt x="393" y="2143"/>
                  </a:cubicBezTo>
                  <a:lnTo>
                    <a:pt x="643" y="2024"/>
                  </a:lnTo>
                  <a:lnTo>
                    <a:pt x="869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55" y="2334"/>
                    <a:pt x="1226" y="2310"/>
                    <a:pt x="1286" y="2251"/>
                  </a:cubicBezTo>
                  <a:lnTo>
                    <a:pt x="1512" y="2024"/>
                  </a:lnTo>
                  <a:lnTo>
                    <a:pt x="1762" y="2143"/>
                  </a:lnTo>
                  <a:cubicBezTo>
                    <a:pt x="1822" y="2179"/>
                    <a:pt x="1857" y="2239"/>
                    <a:pt x="1857" y="2298"/>
                  </a:cubicBezTo>
                  <a:lnTo>
                    <a:pt x="1857" y="3632"/>
                  </a:lnTo>
                  <a:cubicBezTo>
                    <a:pt x="1857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84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5" y="4822"/>
                    <a:pt x="1691" y="4822"/>
                  </a:cubicBezTo>
                  <a:cubicBezTo>
                    <a:pt x="1762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48" y="3965"/>
                  </a:lnTo>
                  <a:cubicBezTo>
                    <a:pt x="2107" y="3858"/>
                    <a:pt x="2155" y="3751"/>
                    <a:pt x="2155" y="3632"/>
                  </a:cubicBezTo>
                  <a:lnTo>
                    <a:pt x="2155" y="2298"/>
                  </a:lnTo>
                  <a:cubicBezTo>
                    <a:pt x="2107" y="2120"/>
                    <a:pt x="2012" y="1965"/>
                    <a:pt x="1869" y="1893"/>
                  </a:cubicBezTo>
                  <a:lnTo>
                    <a:pt x="1512" y="1715"/>
                  </a:lnTo>
                  <a:lnTo>
                    <a:pt x="1512" y="1703"/>
                  </a:lnTo>
                  <a:lnTo>
                    <a:pt x="1512" y="1489"/>
                  </a:lnTo>
                  <a:cubicBezTo>
                    <a:pt x="1691" y="1358"/>
                    <a:pt x="1810" y="1131"/>
                    <a:pt x="1810" y="893"/>
                  </a:cubicBezTo>
                  <a:lnTo>
                    <a:pt x="1810" y="596"/>
                  </a:lnTo>
                  <a:cubicBezTo>
                    <a:pt x="1810" y="274"/>
                    <a:pt x="1536" y="0"/>
                    <a:pt x="1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2" name="Google Shape;10192;p78"/>
            <p:cNvSpPr/>
            <p:nvPr/>
          </p:nvSpPr>
          <p:spPr>
            <a:xfrm>
              <a:off x="6707084" y="3387403"/>
              <a:ext cx="261145" cy="183072"/>
            </a:xfrm>
            <a:custGeom>
              <a:avLst/>
              <a:gdLst/>
              <a:ahLst/>
              <a:cxnLst/>
              <a:rect l="l" t="t" r="r" b="b"/>
              <a:pathLst>
                <a:path w="8205" h="5752" extrusionOk="0">
                  <a:moveTo>
                    <a:pt x="2727" y="536"/>
                  </a:moveTo>
                  <a:cubicBezTo>
                    <a:pt x="2501" y="715"/>
                    <a:pt x="2311" y="953"/>
                    <a:pt x="2132" y="1227"/>
                  </a:cubicBezTo>
                  <a:cubicBezTo>
                    <a:pt x="2013" y="1417"/>
                    <a:pt x="1906" y="1608"/>
                    <a:pt x="1799" y="1822"/>
                  </a:cubicBezTo>
                  <a:lnTo>
                    <a:pt x="1013" y="1822"/>
                  </a:lnTo>
                  <a:cubicBezTo>
                    <a:pt x="1465" y="1239"/>
                    <a:pt x="2037" y="798"/>
                    <a:pt x="2727" y="536"/>
                  </a:cubicBezTo>
                  <a:close/>
                  <a:moveTo>
                    <a:pt x="3930" y="286"/>
                  </a:moveTo>
                  <a:lnTo>
                    <a:pt x="3930" y="1822"/>
                  </a:lnTo>
                  <a:lnTo>
                    <a:pt x="2120" y="1822"/>
                  </a:lnTo>
                  <a:cubicBezTo>
                    <a:pt x="2537" y="941"/>
                    <a:pt x="3192" y="358"/>
                    <a:pt x="3930" y="286"/>
                  </a:cubicBezTo>
                  <a:close/>
                  <a:moveTo>
                    <a:pt x="4216" y="286"/>
                  </a:moveTo>
                  <a:cubicBezTo>
                    <a:pt x="4954" y="346"/>
                    <a:pt x="5609" y="941"/>
                    <a:pt x="6025" y="1822"/>
                  </a:cubicBezTo>
                  <a:lnTo>
                    <a:pt x="4216" y="1822"/>
                  </a:lnTo>
                  <a:lnTo>
                    <a:pt x="4216" y="286"/>
                  </a:lnTo>
                  <a:close/>
                  <a:moveTo>
                    <a:pt x="5418" y="536"/>
                  </a:moveTo>
                  <a:cubicBezTo>
                    <a:pt x="6109" y="798"/>
                    <a:pt x="6704" y="1239"/>
                    <a:pt x="7133" y="1822"/>
                  </a:cubicBezTo>
                  <a:lnTo>
                    <a:pt x="6347" y="1822"/>
                  </a:lnTo>
                  <a:cubicBezTo>
                    <a:pt x="6252" y="1608"/>
                    <a:pt x="6133" y="1406"/>
                    <a:pt x="6014" y="1227"/>
                  </a:cubicBezTo>
                  <a:cubicBezTo>
                    <a:pt x="5835" y="953"/>
                    <a:pt x="5644" y="715"/>
                    <a:pt x="5418" y="536"/>
                  </a:cubicBezTo>
                  <a:close/>
                  <a:moveTo>
                    <a:pt x="1680" y="2108"/>
                  </a:moveTo>
                  <a:cubicBezTo>
                    <a:pt x="1489" y="2668"/>
                    <a:pt x="1370" y="3299"/>
                    <a:pt x="1358" y="3953"/>
                  </a:cubicBezTo>
                  <a:lnTo>
                    <a:pt x="275" y="3953"/>
                  </a:lnTo>
                  <a:cubicBezTo>
                    <a:pt x="299" y="3275"/>
                    <a:pt x="489" y="2656"/>
                    <a:pt x="822" y="2108"/>
                  </a:cubicBezTo>
                  <a:close/>
                  <a:moveTo>
                    <a:pt x="3930" y="2108"/>
                  </a:moveTo>
                  <a:lnTo>
                    <a:pt x="3930" y="3953"/>
                  </a:lnTo>
                  <a:lnTo>
                    <a:pt x="1644" y="3953"/>
                  </a:lnTo>
                  <a:cubicBezTo>
                    <a:pt x="1656" y="3275"/>
                    <a:pt x="1787" y="2656"/>
                    <a:pt x="2001" y="2108"/>
                  </a:cubicBezTo>
                  <a:close/>
                  <a:moveTo>
                    <a:pt x="6145" y="2108"/>
                  </a:moveTo>
                  <a:cubicBezTo>
                    <a:pt x="6359" y="2644"/>
                    <a:pt x="6490" y="3263"/>
                    <a:pt x="6502" y="3953"/>
                  </a:cubicBezTo>
                  <a:lnTo>
                    <a:pt x="4216" y="3953"/>
                  </a:lnTo>
                  <a:lnTo>
                    <a:pt x="4216" y="2108"/>
                  </a:lnTo>
                  <a:close/>
                  <a:moveTo>
                    <a:pt x="7311" y="2108"/>
                  </a:moveTo>
                  <a:cubicBezTo>
                    <a:pt x="7633" y="2644"/>
                    <a:pt x="7847" y="3263"/>
                    <a:pt x="7859" y="3953"/>
                  </a:cubicBezTo>
                  <a:lnTo>
                    <a:pt x="6787" y="3953"/>
                  </a:lnTo>
                  <a:cubicBezTo>
                    <a:pt x="6776" y="3299"/>
                    <a:pt x="6656" y="2668"/>
                    <a:pt x="6442" y="2108"/>
                  </a:cubicBezTo>
                  <a:close/>
                  <a:moveTo>
                    <a:pt x="4085" y="1"/>
                  </a:moveTo>
                  <a:cubicBezTo>
                    <a:pt x="2989" y="1"/>
                    <a:pt x="1965" y="429"/>
                    <a:pt x="1192" y="1191"/>
                  </a:cubicBezTo>
                  <a:cubicBezTo>
                    <a:pt x="418" y="1953"/>
                    <a:pt x="1" y="3001"/>
                    <a:pt x="1" y="4084"/>
                  </a:cubicBezTo>
                  <a:cubicBezTo>
                    <a:pt x="1" y="4632"/>
                    <a:pt x="108" y="5156"/>
                    <a:pt x="310" y="5656"/>
                  </a:cubicBezTo>
                  <a:cubicBezTo>
                    <a:pt x="337" y="5719"/>
                    <a:pt x="392" y="5748"/>
                    <a:pt x="443" y="5748"/>
                  </a:cubicBezTo>
                  <a:cubicBezTo>
                    <a:pt x="459" y="5748"/>
                    <a:pt x="475" y="5745"/>
                    <a:pt x="489" y="5739"/>
                  </a:cubicBezTo>
                  <a:cubicBezTo>
                    <a:pt x="560" y="5704"/>
                    <a:pt x="596" y="5620"/>
                    <a:pt x="560" y="5549"/>
                  </a:cubicBezTo>
                  <a:cubicBezTo>
                    <a:pt x="382" y="5144"/>
                    <a:pt x="299" y="4692"/>
                    <a:pt x="287" y="4227"/>
                  </a:cubicBezTo>
                  <a:lnTo>
                    <a:pt x="1370" y="4227"/>
                  </a:lnTo>
                  <a:lnTo>
                    <a:pt x="1370" y="4394"/>
                  </a:lnTo>
                  <a:cubicBezTo>
                    <a:pt x="1370" y="4465"/>
                    <a:pt x="1442" y="4525"/>
                    <a:pt x="1513" y="4525"/>
                  </a:cubicBezTo>
                  <a:cubicBezTo>
                    <a:pt x="1596" y="4525"/>
                    <a:pt x="1656" y="4454"/>
                    <a:pt x="1656" y="4382"/>
                  </a:cubicBezTo>
                  <a:lnTo>
                    <a:pt x="1656" y="4227"/>
                  </a:lnTo>
                  <a:lnTo>
                    <a:pt x="3942" y="4227"/>
                  </a:lnTo>
                  <a:lnTo>
                    <a:pt x="3942" y="4394"/>
                  </a:lnTo>
                  <a:cubicBezTo>
                    <a:pt x="3942" y="4465"/>
                    <a:pt x="4001" y="4549"/>
                    <a:pt x="4097" y="4549"/>
                  </a:cubicBezTo>
                  <a:cubicBezTo>
                    <a:pt x="4168" y="4549"/>
                    <a:pt x="4240" y="4489"/>
                    <a:pt x="4240" y="4394"/>
                  </a:cubicBezTo>
                  <a:lnTo>
                    <a:pt x="4240" y="4227"/>
                  </a:lnTo>
                  <a:lnTo>
                    <a:pt x="6537" y="4227"/>
                  </a:lnTo>
                  <a:lnTo>
                    <a:pt x="6537" y="4382"/>
                  </a:lnTo>
                  <a:cubicBezTo>
                    <a:pt x="6537" y="4454"/>
                    <a:pt x="6597" y="4525"/>
                    <a:pt x="6668" y="4525"/>
                  </a:cubicBezTo>
                  <a:cubicBezTo>
                    <a:pt x="6740" y="4525"/>
                    <a:pt x="6799" y="4465"/>
                    <a:pt x="6823" y="4394"/>
                  </a:cubicBezTo>
                  <a:lnTo>
                    <a:pt x="6823" y="4227"/>
                  </a:lnTo>
                  <a:lnTo>
                    <a:pt x="7907" y="4227"/>
                  </a:lnTo>
                  <a:cubicBezTo>
                    <a:pt x="7895" y="4692"/>
                    <a:pt x="7788" y="5120"/>
                    <a:pt x="7621" y="5549"/>
                  </a:cubicBezTo>
                  <a:cubicBezTo>
                    <a:pt x="7597" y="5632"/>
                    <a:pt x="7621" y="5704"/>
                    <a:pt x="7692" y="5739"/>
                  </a:cubicBezTo>
                  <a:cubicBezTo>
                    <a:pt x="7704" y="5751"/>
                    <a:pt x="7728" y="5751"/>
                    <a:pt x="7752" y="5751"/>
                  </a:cubicBezTo>
                  <a:cubicBezTo>
                    <a:pt x="7811" y="5751"/>
                    <a:pt x="7859" y="5716"/>
                    <a:pt x="7895" y="5656"/>
                  </a:cubicBezTo>
                  <a:cubicBezTo>
                    <a:pt x="8097" y="5168"/>
                    <a:pt x="8204" y="4632"/>
                    <a:pt x="8204" y="4084"/>
                  </a:cubicBezTo>
                  <a:cubicBezTo>
                    <a:pt x="8157" y="3001"/>
                    <a:pt x="7740" y="1965"/>
                    <a:pt x="6966" y="1191"/>
                  </a:cubicBezTo>
                  <a:cubicBezTo>
                    <a:pt x="6192" y="417"/>
                    <a:pt x="5168" y="1"/>
                    <a:pt x="40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93" name="Google Shape;10193;p78"/>
          <p:cNvGrpSpPr/>
          <p:nvPr/>
        </p:nvGrpSpPr>
        <p:grpSpPr>
          <a:xfrm>
            <a:off x="1131971" y="5497850"/>
            <a:ext cx="503765" cy="432557"/>
            <a:chOff x="848978" y="4297637"/>
            <a:chExt cx="377824" cy="324418"/>
          </a:xfrm>
          <a:solidFill>
            <a:schemeClr val="tx1"/>
          </a:solidFill>
        </p:grpSpPr>
        <p:sp>
          <p:nvSpPr>
            <p:cNvPr id="10194" name="Google Shape;10194;p78"/>
            <p:cNvSpPr/>
            <p:nvPr/>
          </p:nvSpPr>
          <p:spPr>
            <a:xfrm>
              <a:off x="848978" y="4297637"/>
              <a:ext cx="377824" cy="324418"/>
            </a:xfrm>
            <a:custGeom>
              <a:avLst/>
              <a:gdLst/>
              <a:ahLst/>
              <a:cxnLst/>
              <a:rect l="l" t="t" r="r" b="b"/>
              <a:pathLst>
                <a:path w="11871" h="10193" extrusionOk="0">
                  <a:moveTo>
                    <a:pt x="6787" y="358"/>
                  </a:moveTo>
                  <a:cubicBezTo>
                    <a:pt x="6965" y="358"/>
                    <a:pt x="7132" y="465"/>
                    <a:pt x="7168" y="655"/>
                  </a:cubicBezTo>
                  <a:lnTo>
                    <a:pt x="7382" y="1679"/>
                  </a:lnTo>
                  <a:lnTo>
                    <a:pt x="4465" y="1679"/>
                  </a:lnTo>
                  <a:lnTo>
                    <a:pt x="4703" y="655"/>
                  </a:lnTo>
                  <a:cubicBezTo>
                    <a:pt x="4751" y="465"/>
                    <a:pt x="4906" y="358"/>
                    <a:pt x="5084" y="358"/>
                  </a:cubicBezTo>
                  <a:close/>
                  <a:moveTo>
                    <a:pt x="2786" y="2024"/>
                  </a:moveTo>
                  <a:lnTo>
                    <a:pt x="2786" y="5751"/>
                  </a:lnTo>
                  <a:lnTo>
                    <a:pt x="2381" y="5751"/>
                  </a:lnTo>
                  <a:lnTo>
                    <a:pt x="2381" y="2024"/>
                  </a:lnTo>
                  <a:close/>
                  <a:moveTo>
                    <a:pt x="9478" y="2024"/>
                  </a:moveTo>
                  <a:lnTo>
                    <a:pt x="9478" y="5751"/>
                  </a:lnTo>
                  <a:lnTo>
                    <a:pt x="9085" y="5751"/>
                  </a:lnTo>
                  <a:lnTo>
                    <a:pt x="9085" y="2024"/>
                  </a:lnTo>
                  <a:close/>
                  <a:moveTo>
                    <a:pt x="2048" y="2024"/>
                  </a:moveTo>
                  <a:lnTo>
                    <a:pt x="2048" y="5751"/>
                  </a:lnTo>
                  <a:lnTo>
                    <a:pt x="2024" y="5751"/>
                  </a:lnTo>
                  <a:cubicBezTo>
                    <a:pt x="1834" y="5751"/>
                    <a:pt x="1667" y="5918"/>
                    <a:pt x="1667" y="6108"/>
                  </a:cubicBezTo>
                  <a:lnTo>
                    <a:pt x="1667" y="6501"/>
                  </a:lnTo>
                  <a:lnTo>
                    <a:pt x="1655" y="6501"/>
                  </a:lnTo>
                  <a:cubicBezTo>
                    <a:pt x="929" y="6501"/>
                    <a:pt x="345" y="5906"/>
                    <a:pt x="345" y="5191"/>
                  </a:cubicBezTo>
                  <a:lnTo>
                    <a:pt x="345" y="2584"/>
                  </a:lnTo>
                  <a:cubicBezTo>
                    <a:pt x="345" y="2274"/>
                    <a:pt x="595" y="2024"/>
                    <a:pt x="917" y="2024"/>
                  </a:cubicBezTo>
                  <a:close/>
                  <a:moveTo>
                    <a:pt x="8727" y="2024"/>
                  </a:moveTo>
                  <a:lnTo>
                    <a:pt x="8727" y="5751"/>
                  </a:lnTo>
                  <a:lnTo>
                    <a:pt x="8716" y="5751"/>
                  </a:lnTo>
                  <a:cubicBezTo>
                    <a:pt x="8513" y="5751"/>
                    <a:pt x="8358" y="5918"/>
                    <a:pt x="8358" y="6108"/>
                  </a:cubicBezTo>
                  <a:lnTo>
                    <a:pt x="8358" y="6501"/>
                  </a:lnTo>
                  <a:lnTo>
                    <a:pt x="3501" y="6501"/>
                  </a:lnTo>
                  <a:lnTo>
                    <a:pt x="3501" y="6108"/>
                  </a:lnTo>
                  <a:cubicBezTo>
                    <a:pt x="3501" y="5918"/>
                    <a:pt x="3334" y="5751"/>
                    <a:pt x="3143" y="5751"/>
                  </a:cubicBezTo>
                  <a:lnTo>
                    <a:pt x="3132" y="5751"/>
                  </a:lnTo>
                  <a:lnTo>
                    <a:pt x="3132" y="2024"/>
                  </a:lnTo>
                  <a:close/>
                  <a:moveTo>
                    <a:pt x="10942" y="2024"/>
                  </a:moveTo>
                  <a:cubicBezTo>
                    <a:pt x="11252" y="2024"/>
                    <a:pt x="11514" y="2274"/>
                    <a:pt x="11514" y="2584"/>
                  </a:cubicBezTo>
                  <a:lnTo>
                    <a:pt x="11514" y="5191"/>
                  </a:lnTo>
                  <a:cubicBezTo>
                    <a:pt x="11514" y="5906"/>
                    <a:pt x="10930" y="6501"/>
                    <a:pt x="10204" y="6501"/>
                  </a:cubicBezTo>
                  <a:lnTo>
                    <a:pt x="10180" y="6108"/>
                  </a:lnTo>
                  <a:cubicBezTo>
                    <a:pt x="10180" y="5918"/>
                    <a:pt x="10025" y="5751"/>
                    <a:pt x="9823" y="5751"/>
                  </a:cubicBezTo>
                  <a:lnTo>
                    <a:pt x="9811" y="5751"/>
                  </a:lnTo>
                  <a:lnTo>
                    <a:pt x="9811" y="2024"/>
                  </a:lnTo>
                  <a:close/>
                  <a:moveTo>
                    <a:pt x="3143" y="6096"/>
                  </a:moveTo>
                  <a:cubicBezTo>
                    <a:pt x="3143" y="6096"/>
                    <a:pt x="3155" y="6096"/>
                    <a:pt x="3155" y="6108"/>
                  </a:cubicBezTo>
                  <a:lnTo>
                    <a:pt x="3155" y="7037"/>
                  </a:lnTo>
                  <a:cubicBezTo>
                    <a:pt x="3155" y="7037"/>
                    <a:pt x="3155" y="7049"/>
                    <a:pt x="3143" y="7049"/>
                  </a:cubicBezTo>
                  <a:lnTo>
                    <a:pt x="2024" y="7049"/>
                  </a:lnTo>
                  <a:cubicBezTo>
                    <a:pt x="2024" y="7049"/>
                    <a:pt x="2012" y="7049"/>
                    <a:pt x="2012" y="7037"/>
                  </a:cubicBezTo>
                  <a:lnTo>
                    <a:pt x="2012" y="6108"/>
                  </a:lnTo>
                  <a:cubicBezTo>
                    <a:pt x="2012" y="6108"/>
                    <a:pt x="2012" y="6096"/>
                    <a:pt x="2024" y="6096"/>
                  </a:cubicBezTo>
                  <a:lnTo>
                    <a:pt x="2417" y="6096"/>
                  </a:lnTo>
                  <a:lnTo>
                    <a:pt x="2417" y="6489"/>
                  </a:lnTo>
                  <a:cubicBezTo>
                    <a:pt x="2417" y="6585"/>
                    <a:pt x="2489" y="6668"/>
                    <a:pt x="2584" y="6668"/>
                  </a:cubicBezTo>
                  <a:cubicBezTo>
                    <a:pt x="2667" y="6668"/>
                    <a:pt x="2762" y="6585"/>
                    <a:pt x="2762" y="6489"/>
                  </a:cubicBezTo>
                  <a:lnTo>
                    <a:pt x="2762" y="6096"/>
                  </a:lnTo>
                  <a:close/>
                  <a:moveTo>
                    <a:pt x="9847" y="6108"/>
                  </a:moveTo>
                  <a:cubicBezTo>
                    <a:pt x="9847" y="6108"/>
                    <a:pt x="9859" y="6108"/>
                    <a:pt x="9859" y="6120"/>
                  </a:cubicBezTo>
                  <a:lnTo>
                    <a:pt x="9847" y="7049"/>
                  </a:lnTo>
                  <a:lnTo>
                    <a:pt x="8716" y="7061"/>
                  </a:lnTo>
                  <a:cubicBezTo>
                    <a:pt x="8716" y="7061"/>
                    <a:pt x="8692" y="7061"/>
                    <a:pt x="8692" y="7049"/>
                  </a:cubicBezTo>
                  <a:lnTo>
                    <a:pt x="8692" y="6120"/>
                  </a:lnTo>
                  <a:cubicBezTo>
                    <a:pt x="8692" y="6120"/>
                    <a:pt x="8692" y="6108"/>
                    <a:pt x="8716" y="6108"/>
                  </a:cubicBezTo>
                  <a:lnTo>
                    <a:pt x="9097" y="6108"/>
                  </a:lnTo>
                  <a:lnTo>
                    <a:pt x="9097" y="6501"/>
                  </a:lnTo>
                  <a:cubicBezTo>
                    <a:pt x="9097" y="6585"/>
                    <a:pt x="9168" y="6680"/>
                    <a:pt x="9275" y="6680"/>
                  </a:cubicBezTo>
                  <a:cubicBezTo>
                    <a:pt x="9370" y="6680"/>
                    <a:pt x="9454" y="6608"/>
                    <a:pt x="9454" y="6501"/>
                  </a:cubicBezTo>
                  <a:lnTo>
                    <a:pt x="9454" y="6108"/>
                  </a:lnTo>
                  <a:close/>
                  <a:moveTo>
                    <a:pt x="703" y="6561"/>
                  </a:moveTo>
                  <a:cubicBezTo>
                    <a:pt x="976" y="6739"/>
                    <a:pt x="1298" y="6858"/>
                    <a:pt x="1643" y="6858"/>
                  </a:cubicBezTo>
                  <a:lnTo>
                    <a:pt x="1655" y="6858"/>
                  </a:lnTo>
                  <a:lnTo>
                    <a:pt x="1655" y="7049"/>
                  </a:lnTo>
                  <a:cubicBezTo>
                    <a:pt x="1655" y="7239"/>
                    <a:pt x="1822" y="7406"/>
                    <a:pt x="2012" y="7406"/>
                  </a:cubicBezTo>
                  <a:lnTo>
                    <a:pt x="2774" y="7406"/>
                  </a:lnTo>
                  <a:lnTo>
                    <a:pt x="2774" y="9847"/>
                  </a:lnTo>
                  <a:lnTo>
                    <a:pt x="2381" y="9847"/>
                  </a:lnTo>
                  <a:lnTo>
                    <a:pt x="2381" y="7978"/>
                  </a:lnTo>
                  <a:cubicBezTo>
                    <a:pt x="2381" y="7882"/>
                    <a:pt x="2310" y="7799"/>
                    <a:pt x="2203" y="7799"/>
                  </a:cubicBezTo>
                  <a:cubicBezTo>
                    <a:pt x="2108" y="7799"/>
                    <a:pt x="2024" y="7870"/>
                    <a:pt x="2024" y="7978"/>
                  </a:cubicBezTo>
                  <a:lnTo>
                    <a:pt x="2024" y="9847"/>
                  </a:lnTo>
                  <a:lnTo>
                    <a:pt x="1096" y="9847"/>
                  </a:lnTo>
                  <a:cubicBezTo>
                    <a:pt x="881" y="9847"/>
                    <a:pt x="703" y="9668"/>
                    <a:pt x="703" y="9466"/>
                  </a:cubicBezTo>
                  <a:lnTo>
                    <a:pt x="703" y="6561"/>
                  </a:lnTo>
                  <a:close/>
                  <a:moveTo>
                    <a:pt x="8335" y="6858"/>
                  </a:moveTo>
                  <a:lnTo>
                    <a:pt x="8335" y="7049"/>
                  </a:lnTo>
                  <a:cubicBezTo>
                    <a:pt x="8335" y="7239"/>
                    <a:pt x="8501" y="7406"/>
                    <a:pt x="8692" y="7406"/>
                  </a:cubicBezTo>
                  <a:lnTo>
                    <a:pt x="9454" y="7406"/>
                  </a:lnTo>
                  <a:lnTo>
                    <a:pt x="9466" y="9847"/>
                  </a:lnTo>
                  <a:lnTo>
                    <a:pt x="9073" y="9847"/>
                  </a:lnTo>
                  <a:lnTo>
                    <a:pt x="9073" y="7978"/>
                  </a:lnTo>
                  <a:cubicBezTo>
                    <a:pt x="9073" y="7882"/>
                    <a:pt x="8989" y="7799"/>
                    <a:pt x="8894" y="7799"/>
                  </a:cubicBezTo>
                  <a:cubicBezTo>
                    <a:pt x="8787" y="7799"/>
                    <a:pt x="8716" y="7870"/>
                    <a:pt x="8716" y="7978"/>
                  </a:cubicBezTo>
                  <a:lnTo>
                    <a:pt x="8716" y="9847"/>
                  </a:lnTo>
                  <a:lnTo>
                    <a:pt x="3120" y="9847"/>
                  </a:lnTo>
                  <a:lnTo>
                    <a:pt x="3120" y="7406"/>
                  </a:lnTo>
                  <a:lnTo>
                    <a:pt x="3132" y="7406"/>
                  </a:lnTo>
                  <a:cubicBezTo>
                    <a:pt x="3322" y="7406"/>
                    <a:pt x="3489" y="7239"/>
                    <a:pt x="3489" y="7049"/>
                  </a:cubicBezTo>
                  <a:lnTo>
                    <a:pt x="3489" y="6858"/>
                  </a:lnTo>
                  <a:close/>
                  <a:moveTo>
                    <a:pt x="11133" y="6561"/>
                  </a:moveTo>
                  <a:lnTo>
                    <a:pt x="11133" y="9466"/>
                  </a:lnTo>
                  <a:cubicBezTo>
                    <a:pt x="11133" y="9668"/>
                    <a:pt x="10954" y="9847"/>
                    <a:pt x="10752" y="9847"/>
                  </a:cubicBezTo>
                  <a:lnTo>
                    <a:pt x="9811" y="9847"/>
                  </a:lnTo>
                  <a:lnTo>
                    <a:pt x="9811" y="7406"/>
                  </a:lnTo>
                  <a:lnTo>
                    <a:pt x="9823" y="7406"/>
                  </a:lnTo>
                  <a:cubicBezTo>
                    <a:pt x="10025" y="7406"/>
                    <a:pt x="10180" y="7239"/>
                    <a:pt x="10180" y="7049"/>
                  </a:cubicBezTo>
                  <a:lnTo>
                    <a:pt x="10180" y="6858"/>
                  </a:lnTo>
                  <a:lnTo>
                    <a:pt x="10204" y="6858"/>
                  </a:lnTo>
                  <a:cubicBezTo>
                    <a:pt x="10537" y="6858"/>
                    <a:pt x="10871" y="6751"/>
                    <a:pt x="11133" y="6561"/>
                  </a:cubicBezTo>
                  <a:close/>
                  <a:moveTo>
                    <a:pt x="5084" y="0"/>
                  </a:moveTo>
                  <a:cubicBezTo>
                    <a:pt x="4739" y="0"/>
                    <a:pt x="4441" y="238"/>
                    <a:pt x="4358" y="560"/>
                  </a:cubicBezTo>
                  <a:lnTo>
                    <a:pt x="4120" y="1667"/>
                  </a:lnTo>
                  <a:lnTo>
                    <a:pt x="929" y="1667"/>
                  </a:lnTo>
                  <a:cubicBezTo>
                    <a:pt x="417" y="1667"/>
                    <a:pt x="0" y="2084"/>
                    <a:pt x="0" y="2584"/>
                  </a:cubicBezTo>
                  <a:lnTo>
                    <a:pt x="0" y="5191"/>
                  </a:lnTo>
                  <a:cubicBezTo>
                    <a:pt x="0" y="5596"/>
                    <a:pt x="143" y="5953"/>
                    <a:pt x="381" y="6227"/>
                  </a:cubicBezTo>
                  <a:lnTo>
                    <a:pt x="381" y="9466"/>
                  </a:lnTo>
                  <a:cubicBezTo>
                    <a:pt x="381" y="9859"/>
                    <a:pt x="703" y="10192"/>
                    <a:pt x="1107" y="10192"/>
                  </a:cubicBezTo>
                  <a:lnTo>
                    <a:pt x="10763" y="10192"/>
                  </a:lnTo>
                  <a:cubicBezTo>
                    <a:pt x="11168" y="10192"/>
                    <a:pt x="11490" y="9859"/>
                    <a:pt x="11490" y="9466"/>
                  </a:cubicBezTo>
                  <a:lnTo>
                    <a:pt x="11490" y="6227"/>
                  </a:lnTo>
                  <a:cubicBezTo>
                    <a:pt x="11728" y="5953"/>
                    <a:pt x="11871" y="5572"/>
                    <a:pt x="11871" y="5191"/>
                  </a:cubicBezTo>
                  <a:lnTo>
                    <a:pt x="11871" y="2584"/>
                  </a:lnTo>
                  <a:cubicBezTo>
                    <a:pt x="11871" y="2084"/>
                    <a:pt x="11454" y="1667"/>
                    <a:pt x="10942" y="1667"/>
                  </a:cubicBezTo>
                  <a:lnTo>
                    <a:pt x="7739" y="1667"/>
                  </a:lnTo>
                  <a:lnTo>
                    <a:pt x="7501" y="560"/>
                  </a:lnTo>
                  <a:cubicBezTo>
                    <a:pt x="7430" y="215"/>
                    <a:pt x="7132" y="0"/>
                    <a:pt x="6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5" name="Google Shape;10195;p78"/>
            <p:cNvSpPr/>
            <p:nvPr/>
          </p:nvSpPr>
          <p:spPr>
            <a:xfrm>
              <a:off x="1002450" y="4457157"/>
              <a:ext cx="70116" cy="34533"/>
            </a:xfrm>
            <a:custGeom>
              <a:avLst/>
              <a:gdLst/>
              <a:ahLst/>
              <a:cxnLst/>
              <a:rect l="l" t="t" r="r" b="b"/>
              <a:pathLst>
                <a:path w="2203" h="1085" extrusionOk="0">
                  <a:moveTo>
                    <a:pt x="357" y="1"/>
                  </a:moveTo>
                  <a:cubicBezTo>
                    <a:pt x="167" y="1"/>
                    <a:pt x="0" y="168"/>
                    <a:pt x="0" y="358"/>
                  </a:cubicBezTo>
                  <a:lnTo>
                    <a:pt x="0" y="727"/>
                  </a:lnTo>
                  <a:cubicBezTo>
                    <a:pt x="0" y="918"/>
                    <a:pt x="167" y="1084"/>
                    <a:pt x="357" y="1084"/>
                  </a:cubicBezTo>
                  <a:lnTo>
                    <a:pt x="1846" y="1084"/>
                  </a:lnTo>
                  <a:cubicBezTo>
                    <a:pt x="2048" y="1084"/>
                    <a:pt x="2203" y="918"/>
                    <a:pt x="2203" y="727"/>
                  </a:cubicBezTo>
                  <a:lnTo>
                    <a:pt x="2203" y="358"/>
                  </a:lnTo>
                  <a:cubicBezTo>
                    <a:pt x="2203" y="168"/>
                    <a:pt x="2048" y="1"/>
                    <a:pt x="1846" y="1"/>
                  </a:cubicBezTo>
                  <a:lnTo>
                    <a:pt x="1667" y="1"/>
                  </a:lnTo>
                  <a:cubicBezTo>
                    <a:pt x="1584" y="1"/>
                    <a:pt x="1488" y="72"/>
                    <a:pt x="1488" y="179"/>
                  </a:cubicBezTo>
                  <a:cubicBezTo>
                    <a:pt x="1488" y="287"/>
                    <a:pt x="1572" y="358"/>
                    <a:pt x="1667" y="358"/>
                  </a:cubicBezTo>
                  <a:lnTo>
                    <a:pt x="1846" y="358"/>
                  </a:lnTo>
                  <a:cubicBezTo>
                    <a:pt x="1846" y="358"/>
                    <a:pt x="1869" y="358"/>
                    <a:pt x="1869" y="370"/>
                  </a:cubicBezTo>
                  <a:lnTo>
                    <a:pt x="1869" y="739"/>
                  </a:lnTo>
                  <a:cubicBezTo>
                    <a:pt x="1869" y="739"/>
                    <a:pt x="1869" y="763"/>
                    <a:pt x="1846" y="763"/>
                  </a:cubicBezTo>
                  <a:lnTo>
                    <a:pt x="357" y="763"/>
                  </a:lnTo>
                  <a:cubicBezTo>
                    <a:pt x="357" y="763"/>
                    <a:pt x="345" y="763"/>
                    <a:pt x="345" y="739"/>
                  </a:cubicBezTo>
                  <a:lnTo>
                    <a:pt x="345" y="370"/>
                  </a:lnTo>
                  <a:cubicBezTo>
                    <a:pt x="345" y="370"/>
                    <a:pt x="345" y="358"/>
                    <a:pt x="357" y="358"/>
                  </a:cubicBezTo>
                  <a:lnTo>
                    <a:pt x="917" y="358"/>
                  </a:lnTo>
                  <a:cubicBezTo>
                    <a:pt x="1000" y="358"/>
                    <a:pt x="1084" y="287"/>
                    <a:pt x="1084" y="179"/>
                  </a:cubicBezTo>
                  <a:cubicBezTo>
                    <a:pt x="1084" y="72"/>
                    <a:pt x="1012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196" name="Google Shape;10196;p78"/>
          <p:cNvGrpSpPr/>
          <p:nvPr/>
        </p:nvGrpSpPr>
        <p:grpSpPr>
          <a:xfrm>
            <a:off x="2339040" y="5483125"/>
            <a:ext cx="468585" cy="461287"/>
            <a:chOff x="1754279" y="4286593"/>
            <a:chExt cx="351439" cy="345965"/>
          </a:xfrm>
          <a:solidFill>
            <a:schemeClr val="tx1"/>
          </a:solidFill>
        </p:grpSpPr>
        <p:sp>
          <p:nvSpPr>
            <p:cNvPr id="10197" name="Google Shape;10197;p78"/>
            <p:cNvSpPr/>
            <p:nvPr/>
          </p:nvSpPr>
          <p:spPr>
            <a:xfrm>
              <a:off x="1799379" y="4550857"/>
              <a:ext cx="28422" cy="27117"/>
            </a:xfrm>
            <a:custGeom>
              <a:avLst/>
              <a:gdLst/>
              <a:ahLst/>
              <a:cxnLst/>
              <a:rect l="l" t="t" r="r" b="b"/>
              <a:pathLst>
                <a:path w="893" h="852" extrusionOk="0">
                  <a:moveTo>
                    <a:pt x="708" y="1"/>
                  </a:moveTo>
                  <a:cubicBezTo>
                    <a:pt x="667" y="1"/>
                    <a:pt x="625" y="16"/>
                    <a:pt x="595" y="45"/>
                  </a:cubicBezTo>
                  <a:lnTo>
                    <a:pt x="60" y="581"/>
                  </a:lnTo>
                  <a:cubicBezTo>
                    <a:pt x="0" y="641"/>
                    <a:pt x="0" y="748"/>
                    <a:pt x="60" y="807"/>
                  </a:cubicBezTo>
                  <a:cubicBezTo>
                    <a:pt x="89" y="837"/>
                    <a:pt x="131" y="852"/>
                    <a:pt x="173" y="852"/>
                  </a:cubicBezTo>
                  <a:cubicBezTo>
                    <a:pt x="214" y="852"/>
                    <a:pt x="256" y="837"/>
                    <a:pt x="286" y="807"/>
                  </a:cubicBezTo>
                  <a:lnTo>
                    <a:pt x="822" y="272"/>
                  </a:lnTo>
                  <a:cubicBezTo>
                    <a:pt x="893" y="212"/>
                    <a:pt x="893" y="117"/>
                    <a:pt x="822" y="45"/>
                  </a:cubicBezTo>
                  <a:cubicBezTo>
                    <a:pt x="792" y="16"/>
                    <a:pt x="750" y="1"/>
                    <a:pt x="7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8" name="Google Shape;10198;p78"/>
            <p:cNvSpPr/>
            <p:nvPr/>
          </p:nvSpPr>
          <p:spPr>
            <a:xfrm>
              <a:off x="1833084" y="4584594"/>
              <a:ext cx="27690" cy="27117"/>
            </a:xfrm>
            <a:custGeom>
              <a:avLst/>
              <a:gdLst/>
              <a:ahLst/>
              <a:cxnLst/>
              <a:rect l="l" t="t" r="r" b="b"/>
              <a:pathLst>
                <a:path w="870" h="852" extrusionOk="0">
                  <a:moveTo>
                    <a:pt x="699" y="0"/>
                  </a:moveTo>
                  <a:cubicBezTo>
                    <a:pt x="659" y="0"/>
                    <a:pt x="620" y="15"/>
                    <a:pt x="596" y="45"/>
                  </a:cubicBezTo>
                  <a:lnTo>
                    <a:pt x="48" y="581"/>
                  </a:lnTo>
                  <a:cubicBezTo>
                    <a:pt x="1" y="640"/>
                    <a:pt x="1" y="747"/>
                    <a:pt x="48" y="807"/>
                  </a:cubicBezTo>
                  <a:cubicBezTo>
                    <a:pt x="78" y="837"/>
                    <a:pt x="120" y="852"/>
                    <a:pt x="161" y="852"/>
                  </a:cubicBezTo>
                  <a:cubicBezTo>
                    <a:pt x="203" y="852"/>
                    <a:pt x="245" y="837"/>
                    <a:pt x="275" y="807"/>
                  </a:cubicBezTo>
                  <a:lnTo>
                    <a:pt x="810" y="271"/>
                  </a:lnTo>
                  <a:cubicBezTo>
                    <a:pt x="870" y="212"/>
                    <a:pt x="870" y="105"/>
                    <a:pt x="810" y="45"/>
                  </a:cubicBezTo>
                  <a:cubicBezTo>
                    <a:pt x="781" y="15"/>
                    <a:pt x="739" y="0"/>
                    <a:pt x="6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199" name="Google Shape;10199;p78"/>
            <p:cNvSpPr/>
            <p:nvPr/>
          </p:nvSpPr>
          <p:spPr>
            <a:xfrm>
              <a:off x="1816407" y="4567917"/>
              <a:ext cx="28072" cy="27117"/>
            </a:xfrm>
            <a:custGeom>
              <a:avLst/>
              <a:gdLst/>
              <a:ahLst/>
              <a:cxnLst/>
              <a:rect l="l" t="t" r="r" b="b"/>
              <a:pathLst>
                <a:path w="882" h="852" extrusionOk="0">
                  <a:moveTo>
                    <a:pt x="709" y="0"/>
                  </a:moveTo>
                  <a:cubicBezTo>
                    <a:pt x="668" y="0"/>
                    <a:pt x="626" y="15"/>
                    <a:pt x="596" y="45"/>
                  </a:cubicBezTo>
                  <a:lnTo>
                    <a:pt x="60" y="581"/>
                  </a:lnTo>
                  <a:cubicBezTo>
                    <a:pt x="1" y="640"/>
                    <a:pt x="1" y="748"/>
                    <a:pt x="60" y="807"/>
                  </a:cubicBezTo>
                  <a:cubicBezTo>
                    <a:pt x="90" y="837"/>
                    <a:pt x="132" y="852"/>
                    <a:pt x="172" y="852"/>
                  </a:cubicBezTo>
                  <a:cubicBezTo>
                    <a:pt x="212" y="852"/>
                    <a:pt x="251" y="837"/>
                    <a:pt x="275" y="807"/>
                  </a:cubicBezTo>
                  <a:lnTo>
                    <a:pt x="822" y="271"/>
                  </a:lnTo>
                  <a:cubicBezTo>
                    <a:pt x="882" y="212"/>
                    <a:pt x="882" y="105"/>
                    <a:pt x="822" y="45"/>
                  </a:cubicBezTo>
                  <a:cubicBezTo>
                    <a:pt x="793" y="15"/>
                    <a:pt x="751" y="0"/>
                    <a:pt x="7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0" name="Google Shape;10200;p78"/>
            <p:cNvSpPr/>
            <p:nvPr/>
          </p:nvSpPr>
          <p:spPr>
            <a:xfrm>
              <a:off x="1754279" y="4286593"/>
              <a:ext cx="351439" cy="345965"/>
            </a:xfrm>
            <a:custGeom>
              <a:avLst/>
              <a:gdLst/>
              <a:ahLst/>
              <a:cxnLst/>
              <a:rect l="l" t="t" r="r" b="b"/>
              <a:pathLst>
                <a:path w="11042" h="10870" extrusionOk="0">
                  <a:moveTo>
                    <a:pt x="10656" y="324"/>
                  </a:moveTo>
                  <a:lnTo>
                    <a:pt x="10216" y="1871"/>
                  </a:lnTo>
                  <a:lnTo>
                    <a:pt x="9108" y="776"/>
                  </a:lnTo>
                  <a:lnTo>
                    <a:pt x="10656" y="324"/>
                  </a:lnTo>
                  <a:close/>
                  <a:moveTo>
                    <a:pt x="4632" y="3586"/>
                  </a:moveTo>
                  <a:lnTo>
                    <a:pt x="2679" y="5538"/>
                  </a:lnTo>
                  <a:lnTo>
                    <a:pt x="465" y="5360"/>
                  </a:lnTo>
                  <a:cubicBezTo>
                    <a:pt x="429" y="5360"/>
                    <a:pt x="417" y="5324"/>
                    <a:pt x="441" y="5300"/>
                  </a:cubicBezTo>
                  <a:cubicBezTo>
                    <a:pt x="1393" y="4348"/>
                    <a:pt x="2667" y="3764"/>
                    <a:pt x="4001" y="3645"/>
                  </a:cubicBezTo>
                  <a:lnTo>
                    <a:pt x="4632" y="3586"/>
                  </a:lnTo>
                  <a:close/>
                  <a:moveTo>
                    <a:pt x="2727" y="5955"/>
                  </a:moveTo>
                  <a:lnTo>
                    <a:pt x="3584" y="6812"/>
                  </a:lnTo>
                  <a:lnTo>
                    <a:pt x="3263" y="7146"/>
                  </a:lnTo>
                  <a:lnTo>
                    <a:pt x="2393" y="6277"/>
                  </a:lnTo>
                  <a:lnTo>
                    <a:pt x="2727" y="5955"/>
                  </a:lnTo>
                  <a:close/>
                  <a:moveTo>
                    <a:pt x="2572" y="6920"/>
                  </a:moveTo>
                  <a:lnTo>
                    <a:pt x="3024" y="7360"/>
                  </a:lnTo>
                  <a:lnTo>
                    <a:pt x="2655" y="7753"/>
                  </a:lnTo>
                  <a:lnTo>
                    <a:pt x="2596" y="7813"/>
                  </a:lnTo>
                  <a:lnTo>
                    <a:pt x="2191" y="7408"/>
                  </a:lnTo>
                  <a:cubicBezTo>
                    <a:pt x="2155" y="7384"/>
                    <a:pt x="2155" y="7336"/>
                    <a:pt x="2191" y="7313"/>
                  </a:cubicBezTo>
                  <a:lnTo>
                    <a:pt x="2572" y="6920"/>
                  </a:lnTo>
                  <a:close/>
                  <a:moveTo>
                    <a:pt x="8775" y="895"/>
                  </a:moveTo>
                  <a:lnTo>
                    <a:pt x="10121" y="2229"/>
                  </a:lnTo>
                  <a:lnTo>
                    <a:pt x="9704" y="3598"/>
                  </a:lnTo>
                  <a:lnTo>
                    <a:pt x="5275" y="8039"/>
                  </a:lnTo>
                  <a:lnTo>
                    <a:pt x="4406" y="7170"/>
                  </a:lnTo>
                  <a:lnTo>
                    <a:pt x="6430" y="5146"/>
                  </a:lnTo>
                  <a:cubicBezTo>
                    <a:pt x="6584" y="5003"/>
                    <a:pt x="6608" y="4741"/>
                    <a:pt x="6418" y="4574"/>
                  </a:cubicBezTo>
                  <a:cubicBezTo>
                    <a:pt x="6334" y="4491"/>
                    <a:pt x="6230" y="4449"/>
                    <a:pt x="6127" y="4449"/>
                  </a:cubicBezTo>
                  <a:cubicBezTo>
                    <a:pt x="6025" y="4449"/>
                    <a:pt x="5924" y="4491"/>
                    <a:pt x="5846" y="4574"/>
                  </a:cubicBezTo>
                  <a:lnTo>
                    <a:pt x="3822" y="6598"/>
                  </a:lnTo>
                  <a:lnTo>
                    <a:pt x="2965" y="5729"/>
                  </a:lnTo>
                  <a:lnTo>
                    <a:pt x="7394" y="1300"/>
                  </a:lnTo>
                  <a:lnTo>
                    <a:pt x="8775" y="895"/>
                  </a:lnTo>
                  <a:close/>
                  <a:moveTo>
                    <a:pt x="6126" y="4785"/>
                  </a:moveTo>
                  <a:cubicBezTo>
                    <a:pt x="6153" y="4785"/>
                    <a:pt x="6180" y="4794"/>
                    <a:pt x="6191" y="4812"/>
                  </a:cubicBezTo>
                  <a:cubicBezTo>
                    <a:pt x="6227" y="4836"/>
                    <a:pt x="6239" y="4907"/>
                    <a:pt x="6191" y="4943"/>
                  </a:cubicBezTo>
                  <a:lnTo>
                    <a:pt x="4060" y="7074"/>
                  </a:lnTo>
                  <a:cubicBezTo>
                    <a:pt x="3941" y="7170"/>
                    <a:pt x="3108" y="8003"/>
                    <a:pt x="3024" y="8110"/>
                  </a:cubicBezTo>
                  <a:cubicBezTo>
                    <a:pt x="3005" y="8129"/>
                    <a:pt x="2976" y="8142"/>
                    <a:pt x="2949" y="8142"/>
                  </a:cubicBezTo>
                  <a:cubicBezTo>
                    <a:pt x="2926" y="8142"/>
                    <a:pt x="2904" y="8132"/>
                    <a:pt x="2893" y="8110"/>
                  </a:cubicBezTo>
                  <a:cubicBezTo>
                    <a:pt x="2858" y="8086"/>
                    <a:pt x="2858" y="8003"/>
                    <a:pt x="2893" y="7979"/>
                  </a:cubicBezTo>
                  <a:lnTo>
                    <a:pt x="6060" y="4812"/>
                  </a:lnTo>
                  <a:cubicBezTo>
                    <a:pt x="6072" y="4794"/>
                    <a:pt x="6099" y="4785"/>
                    <a:pt x="6126" y="4785"/>
                  </a:cubicBezTo>
                  <a:close/>
                  <a:moveTo>
                    <a:pt x="4179" y="7396"/>
                  </a:moveTo>
                  <a:lnTo>
                    <a:pt x="5048" y="8253"/>
                  </a:lnTo>
                  <a:lnTo>
                    <a:pt x="4739" y="8586"/>
                  </a:lnTo>
                  <a:lnTo>
                    <a:pt x="4715" y="8586"/>
                  </a:lnTo>
                  <a:lnTo>
                    <a:pt x="3858" y="7729"/>
                  </a:lnTo>
                  <a:lnTo>
                    <a:pt x="4179" y="7396"/>
                  </a:lnTo>
                  <a:close/>
                  <a:moveTo>
                    <a:pt x="3608" y="7944"/>
                  </a:moveTo>
                  <a:lnTo>
                    <a:pt x="4048" y="8396"/>
                  </a:lnTo>
                  <a:lnTo>
                    <a:pt x="3679" y="8801"/>
                  </a:lnTo>
                  <a:cubicBezTo>
                    <a:pt x="3667" y="8813"/>
                    <a:pt x="3632" y="8813"/>
                    <a:pt x="3620" y="8813"/>
                  </a:cubicBezTo>
                  <a:cubicBezTo>
                    <a:pt x="3608" y="8813"/>
                    <a:pt x="3584" y="8813"/>
                    <a:pt x="3560" y="8801"/>
                  </a:cubicBezTo>
                  <a:lnTo>
                    <a:pt x="3155" y="8396"/>
                  </a:lnTo>
                  <a:cubicBezTo>
                    <a:pt x="3191" y="8384"/>
                    <a:pt x="3203" y="8360"/>
                    <a:pt x="3215" y="8336"/>
                  </a:cubicBezTo>
                  <a:lnTo>
                    <a:pt x="3608" y="7944"/>
                  </a:lnTo>
                  <a:close/>
                  <a:moveTo>
                    <a:pt x="10687" y="1"/>
                  </a:moveTo>
                  <a:cubicBezTo>
                    <a:pt x="10658" y="1"/>
                    <a:pt x="10627" y="5"/>
                    <a:pt x="10597" y="14"/>
                  </a:cubicBezTo>
                  <a:cubicBezTo>
                    <a:pt x="9894" y="228"/>
                    <a:pt x="7918" y="800"/>
                    <a:pt x="7263" y="1002"/>
                  </a:cubicBezTo>
                  <a:cubicBezTo>
                    <a:pt x="7239" y="1014"/>
                    <a:pt x="7215" y="1014"/>
                    <a:pt x="7192" y="1038"/>
                  </a:cubicBezTo>
                  <a:lnTo>
                    <a:pt x="4953" y="3276"/>
                  </a:lnTo>
                  <a:lnTo>
                    <a:pt x="3965" y="3360"/>
                  </a:lnTo>
                  <a:cubicBezTo>
                    <a:pt x="2548" y="3479"/>
                    <a:pt x="1203" y="4110"/>
                    <a:pt x="215" y="5110"/>
                  </a:cubicBezTo>
                  <a:cubicBezTo>
                    <a:pt x="0" y="5312"/>
                    <a:pt x="131" y="5681"/>
                    <a:pt x="429" y="5705"/>
                  </a:cubicBezTo>
                  <a:lnTo>
                    <a:pt x="2370" y="5860"/>
                  </a:lnTo>
                  <a:lnTo>
                    <a:pt x="2179" y="6062"/>
                  </a:lnTo>
                  <a:cubicBezTo>
                    <a:pt x="2060" y="6181"/>
                    <a:pt x="2060" y="6384"/>
                    <a:pt x="2179" y="6503"/>
                  </a:cubicBezTo>
                  <a:lnTo>
                    <a:pt x="2370" y="6693"/>
                  </a:lnTo>
                  <a:lnTo>
                    <a:pt x="1977" y="7086"/>
                  </a:lnTo>
                  <a:cubicBezTo>
                    <a:pt x="1834" y="7229"/>
                    <a:pt x="1834" y="7491"/>
                    <a:pt x="1977" y="7634"/>
                  </a:cubicBezTo>
                  <a:lnTo>
                    <a:pt x="3370" y="9015"/>
                  </a:lnTo>
                  <a:cubicBezTo>
                    <a:pt x="3441" y="9092"/>
                    <a:pt x="3539" y="9131"/>
                    <a:pt x="3639" y="9131"/>
                  </a:cubicBezTo>
                  <a:cubicBezTo>
                    <a:pt x="3739" y="9131"/>
                    <a:pt x="3840" y="9092"/>
                    <a:pt x="3917" y="9015"/>
                  </a:cubicBezTo>
                  <a:lnTo>
                    <a:pt x="4298" y="8634"/>
                  </a:lnTo>
                  <a:lnTo>
                    <a:pt x="4477" y="8813"/>
                  </a:lnTo>
                  <a:cubicBezTo>
                    <a:pt x="4548" y="8878"/>
                    <a:pt x="4635" y="8911"/>
                    <a:pt x="4720" y="8911"/>
                  </a:cubicBezTo>
                  <a:cubicBezTo>
                    <a:pt x="4804" y="8911"/>
                    <a:pt x="4888" y="8878"/>
                    <a:pt x="4953" y="8813"/>
                  </a:cubicBezTo>
                  <a:lnTo>
                    <a:pt x="5156" y="8622"/>
                  </a:lnTo>
                  <a:lnTo>
                    <a:pt x="5310" y="10551"/>
                  </a:lnTo>
                  <a:cubicBezTo>
                    <a:pt x="5334" y="10682"/>
                    <a:pt x="5418" y="10801"/>
                    <a:pt x="5537" y="10849"/>
                  </a:cubicBezTo>
                  <a:cubicBezTo>
                    <a:pt x="5577" y="10863"/>
                    <a:pt x="5618" y="10870"/>
                    <a:pt x="5658" y="10870"/>
                  </a:cubicBezTo>
                  <a:cubicBezTo>
                    <a:pt x="5750" y="10870"/>
                    <a:pt x="5840" y="10835"/>
                    <a:pt x="5906" y="10777"/>
                  </a:cubicBezTo>
                  <a:cubicBezTo>
                    <a:pt x="6537" y="10146"/>
                    <a:pt x="7001" y="9420"/>
                    <a:pt x="7299" y="8598"/>
                  </a:cubicBezTo>
                  <a:cubicBezTo>
                    <a:pt x="7323" y="8515"/>
                    <a:pt x="7275" y="8420"/>
                    <a:pt x="7203" y="8396"/>
                  </a:cubicBezTo>
                  <a:cubicBezTo>
                    <a:pt x="7184" y="8388"/>
                    <a:pt x="7164" y="8384"/>
                    <a:pt x="7144" y="8384"/>
                  </a:cubicBezTo>
                  <a:cubicBezTo>
                    <a:pt x="7079" y="8384"/>
                    <a:pt x="7019" y="8425"/>
                    <a:pt x="7001" y="8479"/>
                  </a:cubicBezTo>
                  <a:cubicBezTo>
                    <a:pt x="6715" y="9253"/>
                    <a:pt x="6263" y="9956"/>
                    <a:pt x="5691" y="10539"/>
                  </a:cubicBezTo>
                  <a:cubicBezTo>
                    <a:pt x="5682" y="10544"/>
                    <a:pt x="5670" y="10547"/>
                    <a:pt x="5659" y="10547"/>
                  </a:cubicBezTo>
                  <a:cubicBezTo>
                    <a:pt x="5644" y="10547"/>
                    <a:pt x="5632" y="10541"/>
                    <a:pt x="5632" y="10527"/>
                  </a:cubicBezTo>
                  <a:lnTo>
                    <a:pt x="5429" y="8325"/>
                  </a:lnTo>
                  <a:lnTo>
                    <a:pt x="7382" y="6372"/>
                  </a:lnTo>
                  <a:lnTo>
                    <a:pt x="7382" y="6372"/>
                  </a:lnTo>
                  <a:cubicBezTo>
                    <a:pt x="7323" y="7158"/>
                    <a:pt x="7299" y="7372"/>
                    <a:pt x="7203" y="7765"/>
                  </a:cubicBezTo>
                  <a:cubicBezTo>
                    <a:pt x="7192" y="7860"/>
                    <a:pt x="7239" y="7944"/>
                    <a:pt x="7323" y="7967"/>
                  </a:cubicBezTo>
                  <a:cubicBezTo>
                    <a:pt x="7332" y="7969"/>
                    <a:pt x="7342" y="7969"/>
                    <a:pt x="7351" y="7969"/>
                  </a:cubicBezTo>
                  <a:cubicBezTo>
                    <a:pt x="7434" y="7969"/>
                    <a:pt x="7502" y="7923"/>
                    <a:pt x="7513" y="7848"/>
                  </a:cubicBezTo>
                  <a:cubicBezTo>
                    <a:pt x="7620" y="7348"/>
                    <a:pt x="7632" y="7134"/>
                    <a:pt x="7727" y="6027"/>
                  </a:cubicBezTo>
                  <a:lnTo>
                    <a:pt x="9954" y="3800"/>
                  </a:lnTo>
                  <a:cubicBezTo>
                    <a:pt x="9978" y="3776"/>
                    <a:pt x="9990" y="3753"/>
                    <a:pt x="10001" y="3717"/>
                  </a:cubicBezTo>
                  <a:lnTo>
                    <a:pt x="10454" y="2205"/>
                  </a:lnTo>
                  <a:lnTo>
                    <a:pt x="10990" y="383"/>
                  </a:lnTo>
                  <a:cubicBezTo>
                    <a:pt x="11042" y="196"/>
                    <a:pt x="10885" y="1"/>
                    <a:pt x="106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1" name="Google Shape;10201;p78"/>
            <p:cNvSpPr/>
            <p:nvPr/>
          </p:nvSpPr>
          <p:spPr>
            <a:xfrm>
              <a:off x="1951705" y="4367117"/>
              <a:ext cx="86062" cy="65437"/>
            </a:xfrm>
            <a:custGeom>
              <a:avLst/>
              <a:gdLst/>
              <a:ahLst/>
              <a:cxnLst/>
              <a:rect l="l" t="t" r="r" b="b"/>
              <a:pathLst>
                <a:path w="2704" h="2056" extrusionOk="0">
                  <a:moveTo>
                    <a:pt x="905" y="1"/>
                  </a:moveTo>
                  <a:cubicBezTo>
                    <a:pt x="881" y="1"/>
                    <a:pt x="857" y="7"/>
                    <a:pt x="834" y="20"/>
                  </a:cubicBezTo>
                  <a:cubicBezTo>
                    <a:pt x="167" y="330"/>
                    <a:pt x="0" y="1211"/>
                    <a:pt x="524" y="1746"/>
                  </a:cubicBezTo>
                  <a:cubicBezTo>
                    <a:pt x="739" y="1949"/>
                    <a:pt x="1000" y="2056"/>
                    <a:pt x="1274" y="2056"/>
                  </a:cubicBezTo>
                  <a:cubicBezTo>
                    <a:pt x="2227" y="2056"/>
                    <a:pt x="2703" y="913"/>
                    <a:pt x="2024" y="234"/>
                  </a:cubicBezTo>
                  <a:cubicBezTo>
                    <a:pt x="1941" y="151"/>
                    <a:pt x="1834" y="80"/>
                    <a:pt x="1715" y="20"/>
                  </a:cubicBezTo>
                  <a:cubicBezTo>
                    <a:pt x="1696" y="10"/>
                    <a:pt x="1674" y="6"/>
                    <a:pt x="1652" y="6"/>
                  </a:cubicBezTo>
                  <a:cubicBezTo>
                    <a:pt x="1592" y="6"/>
                    <a:pt x="1530" y="39"/>
                    <a:pt x="1512" y="91"/>
                  </a:cubicBezTo>
                  <a:cubicBezTo>
                    <a:pt x="1477" y="163"/>
                    <a:pt x="1512" y="270"/>
                    <a:pt x="1584" y="294"/>
                  </a:cubicBezTo>
                  <a:cubicBezTo>
                    <a:pt x="2060" y="508"/>
                    <a:pt x="2167" y="1127"/>
                    <a:pt x="1810" y="1508"/>
                  </a:cubicBezTo>
                  <a:cubicBezTo>
                    <a:pt x="1667" y="1645"/>
                    <a:pt x="1477" y="1714"/>
                    <a:pt x="1285" y="1714"/>
                  </a:cubicBezTo>
                  <a:cubicBezTo>
                    <a:pt x="1093" y="1714"/>
                    <a:pt x="899" y="1645"/>
                    <a:pt x="750" y="1508"/>
                  </a:cubicBezTo>
                  <a:cubicBezTo>
                    <a:pt x="381" y="1127"/>
                    <a:pt x="500" y="520"/>
                    <a:pt x="977" y="294"/>
                  </a:cubicBezTo>
                  <a:cubicBezTo>
                    <a:pt x="1048" y="270"/>
                    <a:pt x="1096" y="163"/>
                    <a:pt x="1048" y="91"/>
                  </a:cubicBezTo>
                  <a:cubicBezTo>
                    <a:pt x="1022" y="40"/>
                    <a:pt x="966" y="1"/>
                    <a:pt x="9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02" name="Google Shape;10202;p78"/>
          <p:cNvGrpSpPr/>
          <p:nvPr/>
        </p:nvGrpSpPr>
        <p:grpSpPr>
          <a:xfrm>
            <a:off x="5328151" y="5489235"/>
            <a:ext cx="448683" cy="446731"/>
            <a:chOff x="3996113" y="4291176"/>
            <a:chExt cx="336512" cy="335048"/>
          </a:xfrm>
          <a:solidFill>
            <a:schemeClr val="tx1"/>
          </a:solidFill>
        </p:grpSpPr>
        <p:sp>
          <p:nvSpPr>
            <p:cNvPr id="10203" name="Google Shape;10203;p78"/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4" name="Google Shape;10204;p78"/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5" name="Google Shape;10205;p78"/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206" name="Google Shape;10206;p78"/>
          <p:cNvSpPr/>
          <p:nvPr/>
        </p:nvSpPr>
        <p:spPr>
          <a:xfrm>
            <a:off x="1775649" y="5510836"/>
            <a:ext cx="406288" cy="405397"/>
          </a:xfrm>
          <a:custGeom>
            <a:avLst/>
            <a:gdLst/>
            <a:ahLst/>
            <a:cxnLst/>
            <a:rect l="l" t="t" r="r" b="b"/>
            <a:pathLst>
              <a:path w="9574" h="9553" extrusionOk="0">
                <a:moveTo>
                  <a:pt x="4811" y="290"/>
                </a:moveTo>
                <a:lnTo>
                  <a:pt x="8157" y="2230"/>
                </a:lnTo>
                <a:lnTo>
                  <a:pt x="7573" y="2230"/>
                </a:lnTo>
                <a:lnTo>
                  <a:pt x="4918" y="671"/>
                </a:lnTo>
                <a:cubicBezTo>
                  <a:pt x="4876" y="647"/>
                  <a:pt x="4838" y="635"/>
                  <a:pt x="4800" y="635"/>
                </a:cubicBezTo>
                <a:cubicBezTo>
                  <a:pt x="4763" y="635"/>
                  <a:pt x="4728" y="647"/>
                  <a:pt x="4692" y="671"/>
                </a:cubicBezTo>
                <a:lnTo>
                  <a:pt x="3989" y="1087"/>
                </a:lnTo>
                <a:cubicBezTo>
                  <a:pt x="3930" y="1135"/>
                  <a:pt x="3906" y="1206"/>
                  <a:pt x="3942" y="1278"/>
                </a:cubicBezTo>
                <a:cubicBezTo>
                  <a:pt x="3974" y="1318"/>
                  <a:pt x="4017" y="1348"/>
                  <a:pt x="4067" y="1348"/>
                </a:cubicBezTo>
                <a:cubicBezTo>
                  <a:pt x="4092" y="1348"/>
                  <a:pt x="4117" y="1341"/>
                  <a:pt x="4144" y="1326"/>
                </a:cubicBezTo>
                <a:lnTo>
                  <a:pt x="4811" y="933"/>
                </a:lnTo>
                <a:lnTo>
                  <a:pt x="7025" y="2230"/>
                </a:lnTo>
                <a:lnTo>
                  <a:pt x="2572" y="2230"/>
                </a:lnTo>
                <a:lnTo>
                  <a:pt x="3561" y="1671"/>
                </a:lnTo>
                <a:cubicBezTo>
                  <a:pt x="3620" y="1623"/>
                  <a:pt x="3644" y="1552"/>
                  <a:pt x="3608" y="1480"/>
                </a:cubicBezTo>
                <a:cubicBezTo>
                  <a:pt x="3576" y="1440"/>
                  <a:pt x="3533" y="1411"/>
                  <a:pt x="3483" y="1411"/>
                </a:cubicBezTo>
                <a:cubicBezTo>
                  <a:pt x="3459" y="1411"/>
                  <a:pt x="3433" y="1417"/>
                  <a:pt x="3406" y="1433"/>
                </a:cubicBezTo>
                <a:lnTo>
                  <a:pt x="2013" y="2254"/>
                </a:lnTo>
                <a:lnTo>
                  <a:pt x="1429" y="2254"/>
                </a:lnTo>
                <a:lnTo>
                  <a:pt x="4811" y="290"/>
                </a:lnTo>
                <a:close/>
                <a:moveTo>
                  <a:pt x="8621" y="2528"/>
                </a:moveTo>
                <a:lnTo>
                  <a:pt x="8621" y="3207"/>
                </a:lnTo>
                <a:lnTo>
                  <a:pt x="965" y="3207"/>
                </a:lnTo>
                <a:lnTo>
                  <a:pt x="965" y="2528"/>
                </a:lnTo>
                <a:close/>
                <a:moveTo>
                  <a:pt x="2644" y="3469"/>
                </a:moveTo>
                <a:cubicBezTo>
                  <a:pt x="2692" y="3469"/>
                  <a:pt x="2727" y="3481"/>
                  <a:pt x="2751" y="3516"/>
                </a:cubicBezTo>
                <a:cubicBezTo>
                  <a:pt x="2787" y="3540"/>
                  <a:pt x="2799" y="3576"/>
                  <a:pt x="2799" y="3623"/>
                </a:cubicBezTo>
                <a:cubicBezTo>
                  <a:pt x="2799" y="3695"/>
                  <a:pt x="2739" y="3754"/>
                  <a:pt x="2668" y="3754"/>
                </a:cubicBezTo>
                <a:cubicBezTo>
                  <a:pt x="2620" y="3754"/>
                  <a:pt x="2596" y="3731"/>
                  <a:pt x="2561" y="3707"/>
                </a:cubicBezTo>
                <a:cubicBezTo>
                  <a:pt x="2528" y="3666"/>
                  <a:pt x="2479" y="3648"/>
                  <a:pt x="2432" y="3648"/>
                </a:cubicBezTo>
                <a:cubicBezTo>
                  <a:pt x="2410" y="3648"/>
                  <a:pt x="2389" y="3652"/>
                  <a:pt x="2370" y="3659"/>
                </a:cubicBezTo>
                <a:cubicBezTo>
                  <a:pt x="2299" y="3695"/>
                  <a:pt x="2251" y="3754"/>
                  <a:pt x="2251" y="3826"/>
                </a:cubicBezTo>
                <a:lnTo>
                  <a:pt x="2251" y="7707"/>
                </a:lnTo>
                <a:lnTo>
                  <a:pt x="1703" y="7707"/>
                </a:lnTo>
                <a:lnTo>
                  <a:pt x="1703" y="3826"/>
                </a:lnTo>
                <a:cubicBezTo>
                  <a:pt x="1703" y="3754"/>
                  <a:pt x="1656" y="3683"/>
                  <a:pt x="1584" y="3659"/>
                </a:cubicBezTo>
                <a:cubicBezTo>
                  <a:pt x="1568" y="3653"/>
                  <a:pt x="1551" y="3650"/>
                  <a:pt x="1532" y="3650"/>
                </a:cubicBezTo>
                <a:cubicBezTo>
                  <a:pt x="1482" y="3650"/>
                  <a:pt x="1425" y="3672"/>
                  <a:pt x="1382" y="3707"/>
                </a:cubicBezTo>
                <a:cubicBezTo>
                  <a:pt x="1358" y="3742"/>
                  <a:pt x="1322" y="3754"/>
                  <a:pt x="1287" y="3754"/>
                </a:cubicBezTo>
                <a:cubicBezTo>
                  <a:pt x="1239" y="3754"/>
                  <a:pt x="1203" y="3731"/>
                  <a:pt x="1179" y="3707"/>
                </a:cubicBezTo>
                <a:cubicBezTo>
                  <a:pt x="1144" y="3683"/>
                  <a:pt x="1132" y="3647"/>
                  <a:pt x="1132" y="3600"/>
                </a:cubicBezTo>
                <a:cubicBezTo>
                  <a:pt x="1132" y="3528"/>
                  <a:pt x="1203" y="3469"/>
                  <a:pt x="1287" y="3469"/>
                </a:cubicBezTo>
                <a:close/>
                <a:moveTo>
                  <a:pt x="5537" y="3481"/>
                </a:moveTo>
                <a:cubicBezTo>
                  <a:pt x="5573" y="3481"/>
                  <a:pt x="5609" y="3504"/>
                  <a:pt x="5644" y="3528"/>
                </a:cubicBezTo>
                <a:cubicBezTo>
                  <a:pt x="5668" y="3564"/>
                  <a:pt x="5692" y="3588"/>
                  <a:pt x="5692" y="3635"/>
                </a:cubicBezTo>
                <a:cubicBezTo>
                  <a:pt x="5692" y="3707"/>
                  <a:pt x="5632" y="3766"/>
                  <a:pt x="5549" y="3766"/>
                </a:cubicBezTo>
                <a:cubicBezTo>
                  <a:pt x="5513" y="3766"/>
                  <a:pt x="5478" y="3754"/>
                  <a:pt x="5454" y="3719"/>
                </a:cubicBezTo>
                <a:cubicBezTo>
                  <a:pt x="5424" y="3681"/>
                  <a:pt x="5376" y="3663"/>
                  <a:pt x="5329" y="3663"/>
                </a:cubicBezTo>
                <a:cubicBezTo>
                  <a:pt x="5301" y="3663"/>
                  <a:pt x="5274" y="3670"/>
                  <a:pt x="5251" y="3683"/>
                </a:cubicBezTo>
                <a:cubicBezTo>
                  <a:pt x="5180" y="3707"/>
                  <a:pt x="5132" y="3766"/>
                  <a:pt x="5132" y="3838"/>
                </a:cubicBezTo>
                <a:lnTo>
                  <a:pt x="5132" y="7731"/>
                </a:lnTo>
                <a:lnTo>
                  <a:pt x="4585" y="7731"/>
                </a:lnTo>
                <a:lnTo>
                  <a:pt x="4585" y="3838"/>
                </a:lnTo>
                <a:cubicBezTo>
                  <a:pt x="4585" y="3766"/>
                  <a:pt x="4537" y="3695"/>
                  <a:pt x="4466" y="3683"/>
                </a:cubicBezTo>
                <a:cubicBezTo>
                  <a:pt x="4439" y="3670"/>
                  <a:pt x="4412" y="3663"/>
                  <a:pt x="4386" y="3663"/>
                </a:cubicBezTo>
                <a:cubicBezTo>
                  <a:pt x="4344" y="3663"/>
                  <a:pt x="4305" y="3681"/>
                  <a:pt x="4275" y="3719"/>
                </a:cubicBezTo>
                <a:cubicBezTo>
                  <a:pt x="4239" y="3754"/>
                  <a:pt x="4216" y="3766"/>
                  <a:pt x="4168" y="3766"/>
                </a:cubicBezTo>
                <a:cubicBezTo>
                  <a:pt x="4120" y="3766"/>
                  <a:pt x="4096" y="3754"/>
                  <a:pt x="4061" y="3719"/>
                </a:cubicBezTo>
                <a:cubicBezTo>
                  <a:pt x="4037" y="3695"/>
                  <a:pt x="4025" y="3659"/>
                  <a:pt x="4025" y="3623"/>
                </a:cubicBezTo>
                <a:cubicBezTo>
                  <a:pt x="4025" y="3540"/>
                  <a:pt x="4096" y="3481"/>
                  <a:pt x="4168" y="3481"/>
                </a:cubicBezTo>
                <a:close/>
                <a:moveTo>
                  <a:pt x="8395" y="3481"/>
                </a:moveTo>
                <a:cubicBezTo>
                  <a:pt x="8442" y="3481"/>
                  <a:pt x="8466" y="3492"/>
                  <a:pt x="8502" y="3528"/>
                </a:cubicBezTo>
                <a:cubicBezTo>
                  <a:pt x="8526" y="3552"/>
                  <a:pt x="8538" y="3588"/>
                  <a:pt x="8538" y="3635"/>
                </a:cubicBezTo>
                <a:cubicBezTo>
                  <a:pt x="8526" y="3695"/>
                  <a:pt x="8466" y="3754"/>
                  <a:pt x="8407" y="3754"/>
                </a:cubicBezTo>
                <a:cubicBezTo>
                  <a:pt x="8371" y="3754"/>
                  <a:pt x="8335" y="3742"/>
                  <a:pt x="8311" y="3707"/>
                </a:cubicBezTo>
                <a:cubicBezTo>
                  <a:pt x="8279" y="3666"/>
                  <a:pt x="8224" y="3648"/>
                  <a:pt x="8174" y="3648"/>
                </a:cubicBezTo>
                <a:cubicBezTo>
                  <a:pt x="8150" y="3648"/>
                  <a:pt x="8128" y="3652"/>
                  <a:pt x="8109" y="3659"/>
                </a:cubicBezTo>
                <a:cubicBezTo>
                  <a:pt x="8037" y="3695"/>
                  <a:pt x="7990" y="3754"/>
                  <a:pt x="7990" y="3826"/>
                </a:cubicBezTo>
                <a:lnTo>
                  <a:pt x="7990" y="7707"/>
                </a:lnTo>
                <a:lnTo>
                  <a:pt x="7442" y="7707"/>
                </a:lnTo>
                <a:lnTo>
                  <a:pt x="7442" y="6314"/>
                </a:lnTo>
                <a:cubicBezTo>
                  <a:pt x="7442" y="6243"/>
                  <a:pt x="7383" y="6183"/>
                  <a:pt x="7311" y="6183"/>
                </a:cubicBezTo>
                <a:cubicBezTo>
                  <a:pt x="7240" y="6183"/>
                  <a:pt x="7180" y="6243"/>
                  <a:pt x="7180" y="6314"/>
                </a:cubicBezTo>
                <a:lnTo>
                  <a:pt x="7180" y="7743"/>
                </a:lnTo>
                <a:cubicBezTo>
                  <a:pt x="7097" y="7791"/>
                  <a:pt x="7061" y="7862"/>
                  <a:pt x="7061" y="7945"/>
                </a:cubicBezTo>
                <a:lnTo>
                  <a:pt x="7061" y="8148"/>
                </a:lnTo>
                <a:lnTo>
                  <a:pt x="5549" y="8148"/>
                </a:lnTo>
                <a:lnTo>
                  <a:pt x="5549" y="7969"/>
                </a:lnTo>
                <a:cubicBezTo>
                  <a:pt x="5549" y="7874"/>
                  <a:pt x="5513" y="7803"/>
                  <a:pt x="5430" y="7755"/>
                </a:cubicBezTo>
                <a:lnTo>
                  <a:pt x="5430" y="4016"/>
                </a:lnTo>
                <a:cubicBezTo>
                  <a:pt x="5465" y="4034"/>
                  <a:pt x="5500" y="4045"/>
                  <a:pt x="5535" y="4045"/>
                </a:cubicBezTo>
                <a:cubicBezTo>
                  <a:pt x="5547" y="4045"/>
                  <a:pt x="5560" y="4043"/>
                  <a:pt x="5573" y="4040"/>
                </a:cubicBezTo>
                <a:cubicBezTo>
                  <a:pt x="5787" y="4040"/>
                  <a:pt x="5966" y="3862"/>
                  <a:pt x="5966" y="3635"/>
                </a:cubicBezTo>
                <a:cubicBezTo>
                  <a:pt x="5966" y="3576"/>
                  <a:pt x="5966" y="3528"/>
                  <a:pt x="5954" y="3481"/>
                </a:cubicBezTo>
                <a:lnTo>
                  <a:pt x="6656" y="3481"/>
                </a:lnTo>
                <a:cubicBezTo>
                  <a:pt x="6633" y="3516"/>
                  <a:pt x="6633" y="3564"/>
                  <a:pt x="6621" y="3600"/>
                </a:cubicBezTo>
                <a:cubicBezTo>
                  <a:pt x="6621" y="3719"/>
                  <a:pt x="6656" y="3826"/>
                  <a:pt x="6740" y="3921"/>
                </a:cubicBezTo>
                <a:cubicBezTo>
                  <a:pt x="6811" y="4004"/>
                  <a:pt x="6942" y="4052"/>
                  <a:pt x="7037" y="4052"/>
                </a:cubicBezTo>
                <a:cubicBezTo>
                  <a:pt x="7085" y="4052"/>
                  <a:pt x="7133" y="4028"/>
                  <a:pt x="7168" y="4016"/>
                </a:cubicBezTo>
                <a:lnTo>
                  <a:pt x="7168" y="5636"/>
                </a:lnTo>
                <a:cubicBezTo>
                  <a:pt x="7168" y="5719"/>
                  <a:pt x="7228" y="5778"/>
                  <a:pt x="7311" y="5778"/>
                </a:cubicBezTo>
                <a:cubicBezTo>
                  <a:pt x="7383" y="5778"/>
                  <a:pt x="7442" y="5719"/>
                  <a:pt x="7442" y="5636"/>
                </a:cubicBezTo>
                <a:lnTo>
                  <a:pt x="7442" y="3838"/>
                </a:lnTo>
                <a:cubicBezTo>
                  <a:pt x="7442" y="3766"/>
                  <a:pt x="7395" y="3695"/>
                  <a:pt x="7323" y="3671"/>
                </a:cubicBezTo>
                <a:cubicBezTo>
                  <a:pt x="7301" y="3667"/>
                  <a:pt x="7278" y="3665"/>
                  <a:pt x="7255" y="3665"/>
                </a:cubicBezTo>
                <a:cubicBezTo>
                  <a:pt x="7205" y="3665"/>
                  <a:pt x="7157" y="3678"/>
                  <a:pt x="7133" y="3719"/>
                </a:cubicBezTo>
                <a:cubicBezTo>
                  <a:pt x="7097" y="3754"/>
                  <a:pt x="7073" y="3766"/>
                  <a:pt x="7025" y="3766"/>
                </a:cubicBezTo>
                <a:cubicBezTo>
                  <a:pt x="6978" y="3766"/>
                  <a:pt x="6954" y="3754"/>
                  <a:pt x="6918" y="3719"/>
                </a:cubicBezTo>
                <a:cubicBezTo>
                  <a:pt x="6894" y="3695"/>
                  <a:pt x="6871" y="3659"/>
                  <a:pt x="6871" y="3612"/>
                </a:cubicBezTo>
                <a:cubicBezTo>
                  <a:pt x="6871" y="3540"/>
                  <a:pt x="6954" y="3481"/>
                  <a:pt x="7025" y="3481"/>
                </a:cubicBezTo>
                <a:close/>
                <a:moveTo>
                  <a:pt x="2382" y="7993"/>
                </a:moveTo>
                <a:lnTo>
                  <a:pt x="2382" y="8160"/>
                </a:lnTo>
                <a:lnTo>
                  <a:pt x="1572" y="8160"/>
                </a:lnTo>
                <a:lnTo>
                  <a:pt x="1572" y="7993"/>
                </a:lnTo>
                <a:close/>
                <a:moveTo>
                  <a:pt x="3751" y="3481"/>
                </a:moveTo>
                <a:cubicBezTo>
                  <a:pt x="3739" y="3516"/>
                  <a:pt x="3739" y="3564"/>
                  <a:pt x="3715" y="3600"/>
                </a:cubicBezTo>
                <a:cubicBezTo>
                  <a:pt x="3715" y="3719"/>
                  <a:pt x="3751" y="3826"/>
                  <a:pt x="3835" y="3921"/>
                </a:cubicBezTo>
                <a:cubicBezTo>
                  <a:pt x="3918" y="4004"/>
                  <a:pt x="4037" y="4052"/>
                  <a:pt x="4132" y="4052"/>
                </a:cubicBezTo>
                <a:cubicBezTo>
                  <a:pt x="4180" y="4052"/>
                  <a:pt x="4227" y="4028"/>
                  <a:pt x="4275" y="4016"/>
                </a:cubicBezTo>
                <a:lnTo>
                  <a:pt x="4275" y="7755"/>
                </a:lnTo>
                <a:cubicBezTo>
                  <a:pt x="4192" y="7803"/>
                  <a:pt x="4156" y="7874"/>
                  <a:pt x="4156" y="7957"/>
                </a:cubicBezTo>
                <a:lnTo>
                  <a:pt x="4156" y="8160"/>
                </a:lnTo>
                <a:lnTo>
                  <a:pt x="2644" y="8160"/>
                </a:lnTo>
                <a:lnTo>
                  <a:pt x="2644" y="7969"/>
                </a:lnTo>
                <a:cubicBezTo>
                  <a:pt x="2668" y="7874"/>
                  <a:pt x="2608" y="7803"/>
                  <a:pt x="2537" y="7755"/>
                </a:cubicBezTo>
                <a:lnTo>
                  <a:pt x="2537" y="4016"/>
                </a:lnTo>
                <a:cubicBezTo>
                  <a:pt x="2563" y="4034"/>
                  <a:pt x="2595" y="4045"/>
                  <a:pt x="2630" y="4045"/>
                </a:cubicBezTo>
                <a:cubicBezTo>
                  <a:pt x="2642" y="4045"/>
                  <a:pt x="2655" y="4043"/>
                  <a:pt x="2668" y="4040"/>
                </a:cubicBezTo>
                <a:cubicBezTo>
                  <a:pt x="2894" y="4040"/>
                  <a:pt x="3073" y="3862"/>
                  <a:pt x="3073" y="3635"/>
                </a:cubicBezTo>
                <a:cubicBezTo>
                  <a:pt x="3073" y="3576"/>
                  <a:pt x="3073" y="3528"/>
                  <a:pt x="3049" y="3481"/>
                </a:cubicBezTo>
                <a:close/>
                <a:moveTo>
                  <a:pt x="5251" y="7993"/>
                </a:moveTo>
                <a:lnTo>
                  <a:pt x="5251" y="8160"/>
                </a:lnTo>
                <a:lnTo>
                  <a:pt x="4454" y="8160"/>
                </a:lnTo>
                <a:lnTo>
                  <a:pt x="4454" y="7993"/>
                </a:lnTo>
                <a:close/>
                <a:moveTo>
                  <a:pt x="8109" y="7993"/>
                </a:moveTo>
                <a:lnTo>
                  <a:pt x="8109" y="8160"/>
                </a:lnTo>
                <a:lnTo>
                  <a:pt x="7311" y="8160"/>
                </a:lnTo>
                <a:lnTo>
                  <a:pt x="7311" y="7993"/>
                </a:lnTo>
                <a:close/>
                <a:moveTo>
                  <a:pt x="8454" y="8445"/>
                </a:moveTo>
                <a:cubicBezTo>
                  <a:pt x="8526" y="8445"/>
                  <a:pt x="8573" y="8505"/>
                  <a:pt x="8573" y="8565"/>
                </a:cubicBezTo>
                <a:lnTo>
                  <a:pt x="8573" y="8719"/>
                </a:lnTo>
                <a:lnTo>
                  <a:pt x="4001" y="8719"/>
                </a:lnTo>
                <a:cubicBezTo>
                  <a:pt x="3930" y="8719"/>
                  <a:pt x="3870" y="8779"/>
                  <a:pt x="3870" y="8862"/>
                </a:cubicBezTo>
                <a:cubicBezTo>
                  <a:pt x="3870" y="8934"/>
                  <a:pt x="3930" y="8993"/>
                  <a:pt x="4001" y="8993"/>
                </a:cubicBezTo>
                <a:lnTo>
                  <a:pt x="8728" y="8993"/>
                </a:lnTo>
                <a:cubicBezTo>
                  <a:pt x="8799" y="8993"/>
                  <a:pt x="8859" y="9053"/>
                  <a:pt x="8859" y="9124"/>
                </a:cubicBezTo>
                <a:lnTo>
                  <a:pt x="8859" y="9279"/>
                </a:lnTo>
                <a:lnTo>
                  <a:pt x="715" y="9279"/>
                </a:lnTo>
                <a:lnTo>
                  <a:pt x="715" y="9136"/>
                </a:lnTo>
                <a:cubicBezTo>
                  <a:pt x="715" y="9065"/>
                  <a:pt x="775" y="9005"/>
                  <a:pt x="846" y="9005"/>
                </a:cubicBezTo>
                <a:lnTo>
                  <a:pt x="3323" y="9005"/>
                </a:lnTo>
                <a:cubicBezTo>
                  <a:pt x="3394" y="9005"/>
                  <a:pt x="3454" y="8946"/>
                  <a:pt x="3454" y="8874"/>
                </a:cubicBezTo>
                <a:cubicBezTo>
                  <a:pt x="3454" y="8803"/>
                  <a:pt x="3394" y="8743"/>
                  <a:pt x="3323" y="8743"/>
                </a:cubicBezTo>
                <a:lnTo>
                  <a:pt x="1013" y="8743"/>
                </a:lnTo>
                <a:lnTo>
                  <a:pt x="1013" y="8565"/>
                </a:lnTo>
                <a:cubicBezTo>
                  <a:pt x="1013" y="8481"/>
                  <a:pt x="1072" y="8445"/>
                  <a:pt x="1132" y="8445"/>
                </a:cubicBezTo>
                <a:close/>
                <a:moveTo>
                  <a:pt x="4781" y="1"/>
                </a:moveTo>
                <a:cubicBezTo>
                  <a:pt x="4736" y="1"/>
                  <a:pt x="4692" y="10"/>
                  <a:pt x="4656" y="28"/>
                </a:cubicBezTo>
                <a:lnTo>
                  <a:pt x="810" y="2278"/>
                </a:lnTo>
                <a:cubicBezTo>
                  <a:pt x="787" y="2278"/>
                  <a:pt x="775" y="2290"/>
                  <a:pt x="775" y="2314"/>
                </a:cubicBezTo>
                <a:cubicBezTo>
                  <a:pt x="715" y="2349"/>
                  <a:pt x="667" y="2445"/>
                  <a:pt x="667" y="2516"/>
                </a:cubicBezTo>
                <a:lnTo>
                  <a:pt x="667" y="3219"/>
                </a:lnTo>
                <a:cubicBezTo>
                  <a:pt x="667" y="3350"/>
                  <a:pt x="763" y="3457"/>
                  <a:pt x="882" y="3481"/>
                </a:cubicBezTo>
                <a:cubicBezTo>
                  <a:pt x="858" y="3528"/>
                  <a:pt x="846" y="3564"/>
                  <a:pt x="846" y="3600"/>
                </a:cubicBezTo>
                <a:cubicBezTo>
                  <a:pt x="846" y="3719"/>
                  <a:pt x="882" y="3826"/>
                  <a:pt x="965" y="3921"/>
                </a:cubicBezTo>
                <a:cubicBezTo>
                  <a:pt x="1048" y="4004"/>
                  <a:pt x="1168" y="4052"/>
                  <a:pt x="1263" y="4052"/>
                </a:cubicBezTo>
                <a:cubicBezTo>
                  <a:pt x="1310" y="4052"/>
                  <a:pt x="1358" y="4028"/>
                  <a:pt x="1406" y="4016"/>
                </a:cubicBezTo>
                <a:lnTo>
                  <a:pt x="1406" y="7755"/>
                </a:lnTo>
                <a:cubicBezTo>
                  <a:pt x="1322" y="7803"/>
                  <a:pt x="1287" y="7874"/>
                  <a:pt x="1287" y="7957"/>
                </a:cubicBezTo>
                <a:lnTo>
                  <a:pt x="1287" y="8160"/>
                </a:lnTo>
                <a:lnTo>
                  <a:pt x="1120" y="8160"/>
                </a:lnTo>
                <a:cubicBezTo>
                  <a:pt x="894" y="8160"/>
                  <a:pt x="715" y="8338"/>
                  <a:pt x="715" y="8553"/>
                </a:cubicBezTo>
                <a:lnTo>
                  <a:pt x="715" y="8743"/>
                </a:lnTo>
                <a:cubicBezTo>
                  <a:pt x="548" y="8791"/>
                  <a:pt x="417" y="8946"/>
                  <a:pt x="417" y="9136"/>
                </a:cubicBezTo>
                <a:lnTo>
                  <a:pt x="417" y="9291"/>
                </a:lnTo>
                <a:lnTo>
                  <a:pt x="132" y="9291"/>
                </a:lnTo>
                <a:cubicBezTo>
                  <a:pt x="60" y="9291"/>
                  <a:pt x="1" y="9350"/>
                  <a:pt x="1" y="9422"/>
                </a:cubicBezTo>
                <a:cubicBezTo>
                  <a:pt x="1" y="9493"/>
                  <a:pt x="60" y="9553"/>
                  <a:pt x="132" y="9553"/>
                </a:cubicBezTo>
                <a:lnTo>
                  <a:pt x="9442" y="9553"/>
                </a:lnTo>
                <a:cubicBezTo>
                  <a:pt x="9514" y="9553"/>
                  <a:pt x="9573" y="9493"/>
                  <a:pt x="9573" y="9422"/>
                </a:cubicBezTo>
                <a:cubicBezTo>
                  <a:pt x="9573" y="9350"/>
                  <a:pt x="9514" y="9291"/>
                  <a:pt x="9442" y="9291"/>
                </a:cubicBezTo>
                <a:lnTo>
                  <a:pt x="9157" y="9291"/>
                </a:lnTo>
                <a:lnTo>
                  <a:pt x="9157" y="9136"/>
                </a:lnTo>
                <a:cubicBezTo>
                  <a:pt x="9157" y="8957"/>
                  <a:pt x="9038" y="8803"/>
                  <a:pt x="8859" y="8743"/>
                </a:cubicBezTo>
                <a:lnTo>
                  <a:pt x="8859" y="8565"/>
                </a:lnTo>
                <a:cubicBezTo>
                  <a:pt x="8859" y="8338"/>
                  <a:pt x="8680" y="8160"/>
                  <a:pt x="8454" y="8160"/>
                </a:cubicBezTo>
                <a:lnTo>
                  <a:pt x="8395" y="8160"/>
                </a:lnTo>
                <a:lnTo>
                  <a:pt x="8395" y="7969"/>
                </a:lnTo>
                <a:cubicBezTo>
                  <a:pt x="8395" y="7874"/>
                  <a:pt x="8347" y="7803"/>
                  <a:pt x="8276" y="7755"/>
                </a:cubicBezTo>
                <a:lnTo>
                  <a:pt x="8276" y="4016"/>
                </a:lnTo>
                <a:cubicBezTo>
                  <a:pt x="8310" y="4034"/>
                  <a:pt x="8345" y="4045"/>
                  <a:pt x="8375" y="4045"/>
                </a:cubicBezTo>
                <a:cubicBezTo>
                  <a:pt x="8387" y="4045"/>
                  <a:pt x="8397" y="4043"/>
                  <a:pt x="8407" y="4040"/>
                </a:cubicBezTo>
                <a:cubicBezTo>
                  <a:pt x="8633" y="4040"/>
                  <a:pt x="8811" y="3862"/>
                  <a:pt x="8811" y="3635"/>
                </a:cubicBezTo>
                <a:cubicBezTo>
                  <a:pt x="8811" y="3564"/>
                  <a:pt x="8799" y="3504"/>
                  <a:pt x="8764" y="3421"/>
                </a:cubicBezTo>
                <a:cubicBezTo>
                  <a:pt x="8835" y="3385"/>
                  <a:pt x="8883" y="3290"/>
                  <a:pt x="8883" y="3207"/>
                </a:cubicBezTo>
                <a:lnTo>
                  <a:pt x="8883" y="2504"/>
                </a:lnTo>
                <a:cubicBezTo>
                  <a:pt x="8883" y="2397"/>
                  <a:pt x="8823" y="2314"/>
                  <a:pt x="8740" y="2266"/>
                </a:cubicBezTo>
                <a:lnTo>
                  <a:pt x="4906" y="28"/>
                </a:lnTo>
                <a:cubicBezTo>
                  <a:pt x="4870" y="10"/>
                  <a:pt x="4826" y="1"/>
                  <a:pt x="478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207" name="Google Shape;10207;p78"/>
          <p:cNvGrpSpPr/>
          <p:nvPr/>
        </p:nvGrpSpPr>
        <p:grpSpPr>
          <a:xfrm>
            <a:off x="2905442" y="5481682"/>
            <a:ext cx="530033" cy="464893"/>
            <a:chOff x="2179081" y="4285511"/>
            <a:chExt cx="397525" cy="348670"/>
          </a:xfrm>
          <a:solidFill>
            <a:schemeClr val="tx1"/>
          </a:solidFill>
        </p:grpSpPr>
        <p:sp>
          <p:nvSpPr>
            <p:cNvPr id="10208" name="Google Shape;10208;p78"/>
            <p:cNvSpPr/>
            <p:nvPr/>
          </p:nvSpPr>
          <p:spPr>
            <a:xfrm>
              <a:off x="2262437" y="4354322"/>
              <a:ext cx="230813" cy="210507"/>
            </a:xfrm>
            <a:custGeom>
              <a:avLst/>
              <a:gdLst/>
              <a:ahLst/>
              <a:cxnLst/>
              <a:rect l="l" t="t" r="r" b="b"/>
              <a:pathLst>
                <a:path w="7252" h="6614" extrusionOk="0">
                  <a:moveTo>
                    <a:pt x="3627" y="376"/>
                  </a:moveTo>
                  <a:cubicBezTo>
                    <a:pt x="4070" y="376"/>
                    <a:pt x="4516" y="477"/>
                    <a:pt x="4930" y="684"/>
                  </a:cubicBezTo>
                  <a:lnTo>
                    <a:pt x="4132" y="2065"/>
                  </a:lnTo>
                  <a:cubicBezTo>
                    <a:pt x="3965" y="2006"/>
                    <a:pt x="3799" y="1958"/>
                    <a:pt x="3620" y="1958"/>
                  </a:cubicBezTo>
                  <a:cubicBezTo>
                    <a:pt x="3441" y="1958"/>
                    <a:pt x="3263" y="1994"/>
                    <a:pt x="3120" y="2065"/>
                  </a:cubicBezTo>
                  <a:lnTo>
                    <a:pt x="2322" y="684"/>
                  </a:lnTo>
                  <a:cubicBezTo>
                    <a:pt x="2730" y="480"/>
                    <a:pt x="3177" y="376"/>
                    <a:pt x="3627" y="376"/>
                  </a:cubicBezTo>
                  <a:close/>
                  <a:moveTo>
                    <a:pt x="1989" y="863"/>
                  </a:moveTo>
                  <a:lnTo>
                    <a:pt x="2787" y="2244"/>
                  </a:lnTo>
                  <a:cubicBezTo>
                    <a:pt x="2513" y="2458"/>
                    <a:pt x="2322" y="2768"/>
                    <a:pt x="2286" y="3137"/>
                  </a:cubicBezTo>
                  <a:lnTo>
                    <a:pt x="691" y="3137"/>
                  </a:lnTo>
                  <a:lnTo>
                    <a:pt x="691" y="3125"/>
                  </a:lnTo>
                  <a:cubicBezTo>
                    <a:pt x="739" y="2422"/>
                    <a:pt x="1013" y="1756"/>
                    <a:pt x="1536" y="1232"/>
                  </a:cubicBezTo>
                  <a:cubicBezTo>
                    <a:pt x="1667" y="1101"/>
                    <a:pt x="1834" y="970"/>
                    <a:pt x="1989" y="863"/>
                  </a:cubicBezTo>
                  <a:close/>
                  <a:moveTo>
                    <a:pt x="3620" y="2339"/>
                  </a:moveTo>
                  <a:cubicBezTo>
                    <a:pt x="4156" y="2339"/>
                    <a:pt x="4608" y="2779"/>
                    <a:pt x="4608" y="3315"/>
                  </a:cubicBezTo>
                  <a:cubicBezTo>
                    <a:pt x="4608" y="3851"/>
                    <a:pt x="4156" y="4303"/>
                    <a:pt x="3620" y="4303"/>
                  </a:cubicBezTo>
                  <a:cubicBezTo>
                    <a:pt x="3072" y="4303"/>
                    <a:pt x="2644" y="3851"/>
                    <a:pt x="2644" y="3315"/>
                  </a:cubicBezTo>
                  <a:cubicBezTo>
                    <a:pt x="2644" y="2768"/>
                    <a:pt x="3084" y="2339"/>
                    <a:pt x="3620" y="2339"/>
                  </a:cubicBezTo>
                  <a:close/>
                  <a:moveTo>
                    <a:pt x="6549" y="3482"/>
                  </a:moveTo>
                  <a:cubicBezTo>
                    <a:pt x="6513" y="4184"/>
                    <a:pt x="6227" y="4863"/>
                    <a:pt x="5704" y="5387"/>
                  </a:cubicBezTo>
                  <a:cubicBezTo>
                    <a:pt x="5573" y="5518"/>
                    <a:pt x="5406" y="5661"/>
                    <a:pt x="5263" y="5756"/>
                  </a:cubicBezTo>
                  <a:lnTo>
                    <a:pt x="4453" y="4375"/>
                  </a:lnTo>
                  <a:cubicBezTo>
                    <a:pt x="4727" y="4172"/>
                    <a:pt x="4918" y="3851"/>
                    <a:pt x="4965" y="3482"/>
                  </a:cubicBezTo>
                  <a:close/>
                  <a:moveTo>
                    <a:pt x="4120" y="4553"/>
                  </a:moveTo>
                  <a:lnTo>
                    <a:pt x="4918" y="5935"/>
                  </a:lnTo>
                  <a:cubicBezTo>
                    <a:pt x="4510" y="6138"/>
                    <a:pt x="4063" y="6243"/>
                    <a:pt x="3613" y="6243"/>
                  </a:cubicBezTo>
                  <a:cubicBezTo>
                    <a:pt x="3170" y="6243"/>
                    <a:pt x="2724" y="6141"/>
                    <a:pt x="2310" y="5935"/>
                  </a:cubicBezTo>
                  <a:lnTo>
                    <a:pt x="3120" y="4553"/>
                  </a:lnTo>
                  <a:cubicBezTo>
                    <a:pt x="3275" y="4613"/>
                    <a:pt x="3441" y="4661"/>
                    <a:pt x="3620" y="4661"/>
                  </a:cubicBezTo>
                  <a:cubicBezTo>
                    <a:pt x="3799" y="4661"/>
                    <a:pt x="3977" y="4625"/>
                    <a:pt x="4120" y="4553"/>
                  </a:cubicBezTo>
                  <a:close/>
                  <a:moveTo>
                    <a:pt x="3636" y="0"/>
                  </a:moveTo>
                  <a:cubicBezTo>
                    <a:pt x="2787" y="0"/>
                    <a:pt x="1940" y="328"/>
                    <a:pt x="1298" y="970"/>
                  </a:cubicBezTo>
                  <a:cubicBezTo>
                    <a:pt x="120" y="2137"/>
                    <a:pt x="0" y="4018"/>
                    <a:pt x="1036" y="5327"/>
                  </a:cubicBezTo>
                  <a:cubicBezTo>
                    <a:pt x="1060" y="5375"/>
                    <a:pt x="1120" y="5399"/>
                    <a:pt x="1179" y="5399"/>
                  </a:cubicBezTo>
                  <a:cubicBezTo>
                    <a:pt x="1227" y="5399"/>
                    <a:pt x="1251" y="5387"/>
                    <a:pt x="1298" y="5351"/>
                  </a:cubicBezTo>
                  <a:cubicBezTo>
                    <a:pt x="1370" y="5292"/>
                    <a:pt x="1394" y="5173"/>
                    <a:pt x="1334" y="5101"/>
                  </a:cubicBezTo>
                  <a:cubicBezTo>
                    <a:pt x="953" y="4625"/>
                    <a:pt x="751" y="4065"/>
                    <a:pt x="715" y="3482"/>
                  </a:cubicBezTo>
                  <a:lnTo>
                    <a:pt x="2310" y="3482"/>
                  </a:lnTo>
                  <a:cubicBezTo>
                    <a:pt x="2358" y="3839"/>
                    <a:pt x="2548" y="4149"/>
                    <a:pt x="2810" y="4375"/>
                  </a:cubicBezTo>
                  <a:lnTo>
                    <a:pt x="2013" y="5756"/>
                  </a:lnTo>
                  <a:lnTo>
                    <a:pt x="1834" y="5625"/>
                  </a:lnTo>
                  <a:cubicBezTo>
                    <a:pt x="1803" y="5599"/>
                    <a:pt x="1763" y="5587"/>
                    <a:pt x="1723" y="5587"/>
                  </a:cubicBezTo>
                  <a:cubicBezTo>
                    <a:pt x="1671" y="5587"/>
                    <a:pt x="1618" y="5608"/>
                    <a:pt x="1584" y="5649"/>
                  </a:cubicBezTo>
                  <a:cubicBezTo>
                    <a:pt x="1524" y="5732"/>
                    <a:pt x="1536" y="5851"/>
                    <a:pt x="1608" y="5911"/>
                  </a:cubicBezTo>
                  <a:cubicBezTo>
                    <a:pt x="2203" y="6375"/>
                    <a:pt x="2918" y="6613"/>
                    <a:pt x="3632" y="6613"/>
                  </a:cubicBezTo>
                  <a:cubicBezTo>
                    <a:pt x="4489" y="6613"/>
                    <a:pt x="5334" y="6280"/>
                    <a:pt x="5977" y="5637"/>
                  </a:cubicBezTo>
                  <a:cubicBezTo>
                    <a:pt x="7132" y="4470"/>
                    <a:pt x="7251" y="2589"/>
                    <a:pt x="6227" y="1279"/>
                  </a:cubicBezTo>
                  <a:cubicBezTo>
                    <a:pt x="6194" y="1239"/>
                    <a:pt x="6141" y="1217"/>
                    <a:pt x="6088" y="1217"/>
                  </a:cubicBezTo>
                  <a:cubicBezTo>
                    <a:pt x="6048" y="1217"/>
                    <a:pt x="6008" y="1230"/>
                    <a:pt x="5977" y="1255"/>
                  </a:cubicBezTo>
                  <a:cubicBezTo>
                    <a:pt x="5894" y="1315"/>
                    <a:pt x="5882" y="1434"/>
                    <a:pt x="5942" y="1505"/>
                  </a:cubicBezTo>
                  <a:cubicBezTo>
                    <a:pt x="6311" y="1982"/>
                    <a:pt x="6525" y="2541"/>
                    <a:pt x="6549" y="3125"/>
                  </a:cubicBezTo>
                  <a:lnTo>
                    <a:pt x="4965" y="3125"/>
                  </a:lnTo>
                  <a:cubicBezTo>
                    <a:pt x="4918" y="2768"/>
                    <a:pt x="4727" y="2458"/>
                    <a:pt x="4453" y="2232"/>
                  </a:cubicBezTo>
                  <a:lnTo>
                    <a:pt x="5263" y="851"/>
                  </a:lnTo>
                  <a:lnTo>
                    <a:pt x="5442" y="982"/>
                  </a:lnTo>
                  <a:cubicBezTo>
                    <a:pt x="5473" y="1007"/>
                    <a:pt x="5512" y="1020"/>
                    <a:pt x="5552" y="1020"/>
                  </a:cubicBezTo>
                  <a:cubicBezTo>
                    <a:pt x="5605" y="1020"/>
                    <a:pt x="5658" y="998"/>
                    <a:pt x="5692" y="958"/>
                  </a:cubicBezTo>
                  <a:cubicBezTo>
                    <a:pt x="5751" y="874"/>
                    <a:pt x="5739" y="755"/>
                    <a:pt x="5656" y="696"/>
                  </a:cubicBezTo>
                  <a:cubicBezTo>
                    <a:pt x="5059" y="229"/>
                    <a:pt x="4347" y="0"/>
                    <a:pt x="36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09" name="Google Shape;10209;p78"/>
            <p:cNvSpPr/>
            <p:nvPr/>
          </p:nvSpPr>
          <p:spPr>
            <a:xfrm>
              <a:off x="2179081" y="4285511"/>
              <a:ext cx="397525" cy="348670"/>
            </a:xfrm>
            <a:custGeom>
              <a:avLst/>
              <a:gdLst/>
              <a:ahLst/>
              <a:cxnLst/>
              <a:rect l="l" t="t" r="r" b="b"/>
              <a:pathLst>
                <a:path w="12490" h="10955" extrusionOk="0">
                  <a:moveTo>
                    <a:pt x="3493" y="346"/>
                  </a:moveTo>
                  <a:cubicBezTo>
                    <a:pt x="3526" y="346"/>
                    <a:pt x="3560" y="350"/>
                    <a:pt x="3596" y="358"/>
                  </a:cubicBezTo>
                  <a:cubicBezTo>
                    <a:pt x="3679" y="393"/>
                    <a:pt x="3751" y="465"/>
                    <a:pt x="3798" y="548"/>
                  </a:cubicBezTo>
                  <a:lnTo>
                    <a:pt x="4310" y="1655"/>
                  </a:lnTo>
                  <a:cubicBezTo>
                    <a:pt x="4167" y="1727"/>
                    <a:pt x="4036" y="1798"/>
                    <a:pt x="3917" y="1882"/>
                  </a:cubicBezTo>
                  <a:lnTo>
                    <a:pt x="3203" y="893"/>
                  </a:lnTo>
                  <a:cubicBezTo>
                    <a:pt x="3143" y="822"/>
                    <a:pt x="3131" y="715"/>
                    <a:pt x="3143" y="619"/>
                  </a:cubicBezTo>
                  <a:cubicBezTo>
                    <a:pt x="3155" y="512"/>
                    <a:pt x="3215" y="441"/>
                    <a:pt x="3310" y="393"/>
                  </a:cubicBezTo>
                  <a:cubicBezTo>
                    <a:pt x="3366" y="362"/>
                    <a:pt x="3426" y="346"/>
                    <a:pt x="3493" y="346"/>
                  </a:cubicBezTo>
                  <a:close/>
                  <a:moveTo>
                    <a:pt x="8984" y="346"/>
                  </a:moveTo>
                  <a:cubicBezTo>
                    <a:pt x="9046" y="346"/>
                    <a:pt x="9112" y="362"/>
                    <a:pt x="9168" y="393"/>
                  </a:cubicBezTo>
                  <a:cubicBezTo>
                    <a:pt x="9263" y="441"/>
                    <a:pt x="9323" y="524"/>
                    <a:pt x="9335" y="619"/>
                  </a:cubicBezTo>
                  <a:cubicBezTo>
                    <a:pt x="9347" y="715"/>
                    <a:pt x="9335" y="810"/>
                    <a:pt x="9275" y="893"/>
                  </a:cubicBezTo>
                  <a:lnTo>
                    <a:pt x="8561" y="1882"/>
                  </a:lnTo>
                  <a:cubicBezTo>
                    <a:pt x="8442" y="1810"/>
                    <a:pt x="8311" y="1715"/>
                    <a:pt x="8180" y="1655"/>
                  </a:cubicBezTo>
                  <a:lnTo>
                    <a:pt x="8680" y="560"/>
                  </a:lnTo>
                  <a:cubicBezTo>
                    <a:pt x="8727" y="465"/>
                    <a:pt x="8799" y="393"/>
                    <a:pt x="8894" y="358"/>
                  </a:cubicBezTo>
                  <a:cubicBezTo>
                    <a:pt x="8922" y="350"/>
                    <a:pt x="8952" y="346"/>
                    <a:pt x="8984" y="346"/>
                  </a:cubicBezTo>
                  <a:close/>
                  <a:moveTo>
                    <a:pt x="11780" y="5137"/>
                  </a:moveTo>
                  <a:cubicBezTo>
                    <a:pt x="11858" y="5137"/>
                    <a:pt x="11924" y="5171"/>
                    <a:pt x="11990" y="5227"/>
                  </a:cubicBezTo>
                  <a:cubicBezTo>
                    <a:pt x="12061" y="5287"/>
                    <a:pt x="12097" y="5394"/>
                    <a:pt x="12097" y="5477"/>
                  </a:cubicBezTo>
                  <a:cubicBezTo>
                    <a:pt x="12097" y="5572"/>
                    <a:pt x="12061" y="5656"/>
                    <a:pt x="11990" y="5739"/>
                  </a:cubicBezTo>
                  <a:cubicBezTo>
                    <a:pt x="11917" y="5791"/>
                    <a:pt x="11845" y="5825"/>
                    <a:pt x="11756" y="5825"/>
                  </a:cubicBezTo>
                  <a:cubicBezTo>
                    <a:pt x="11743" y="5825"/>
                    <a:pt x="11730" y="5824"/>
                    <a:pt x="11716" y="5823"/>
                  </a:cubicBezTo>
                  <a:lnTo>
                    <a:pt x="10513" y="5703"/>
                  </a:lnTo>
                  <a:lnTo>
                    <a:pt x="10513" y="5477"/>
                  </a:lnTo>
                  <a:lnTo>
                    <a:pt x="10513" y="5263"/>
                  </a:lnTo>
                  <a:lnTo>
                    <a:pt x="11716" y="5144"/>
                  </a:lnTo>
                  <a:cubicBezTo>
                    <a:pt x="11738" y="5139"/>
                    <a:pt x="11760" y="5137"/>
                    <a:pt x="11780" y="5137"/>
                  </a:cubicBezTo>
                  <a:close/>
                  <a:moveTo>
                    <a:pt x="729" y="5130"/>
                  </a:moveTo>
                  <a:cubicBezTo>
                    <a:pt x="740" y="5130"/>
                    <a:pt x="751" y="5131"/>
                    <a:pt x="762" y="5132"/>
                  </a:cubicBezTo>
                  <a:lnTo>
                    <a:pt x="1965" y="5251"/>
                  </a:lnTo>
                  <a:lnTo>
                    <a:pt x="1965" y="5477"/>
                  </a:lnTo>
                  <a:lnTo>
                    <a:pt x="1965" y="5703"/>
                  </a:lnTo>
                  <a:lnTo>
                    <a:pt x="762" y="5823"/>
                  </a:lnTo>
                  <a:cubicBezTo>
                    <a:pt x="745" y="5824"/>
                    <a:pt x="728" y="5825"/>
                    <a:pt x="712" y="5825"/>
                  </a:cubicBezTo>
                  <a:cubicBezTo>
                    <a:pt x="628" y="5825"/>
                    <a:pt x="558" y="5799"/>
                    <a:pt x="488" y="5739"/>
                  </a:cubicBezTo>
                  <a:cubicBezTo>
                    <a:pt x="417" y="5680"/>
                    <a:pt x="369" y="5572"/>
                    <a:pt x="369" y="5477"/>
                  </a:cubicBezTo>
                  <a:cubicBezTo>
                    <a:pt x="369" y="5370"/>
                    <a:pt x="417" y="5287"/>
                    <a:pt x="488" y="5227"/>
                  </a:cubicBezTo>
                  <a:cubicBezTo>
                    <a:pt x="563" y="5174"/>
                    <a:pt x="638" y="5130"/>
                    <a:pt x="729" y="5130"/>
                  </a:cubicBezTo>
                  <a:close/>
                  <a:moveTo>
                    <a:pt x="6239" y="1548"/>
                  </a:moveTo>
                  <a:cubicBezTo>
                    <a:pt x="8394" y="1548"/>
                    <a:pt x="10156" y="3310"/>
                    <a:pt x="10156" y="5465"/>
                  </a:cubicBezTo>
                  <a:cubicBezTo>
                    <a:pt x="10156" y="7620"/>
                    <a:pt x="8394" y="9382"/>
                    <a:pt x="6239" y="9382"/>
                  </a:cubicBezTo>
                  <a:cubicBezTo>
                    <a:pt x="4084" y="9382"/>
                    <a:pt x="2322" y="7620"/>
                    <a:pt x="2322" y="5465"/>
                  </a:cubicBezTo>
                  <a:cubicBezTo>
                    <a:pt x="2322" y="3310"/>
                    <a:pt x="4084" y="1548"/>
                    <a:pt x="6239" y="1548"/>
                  </a:cubicBezTo>
                  <a:close/>
                  <a:moveTo>
                    <a:pt x="3917" y="9073"/>
                  </a:moveTo>
                  <a:cubicBezTo>
                    <a:pt x="4036" y="9144"/>
                    <a:pt x="4167" y="9228"/>
                    <a:pt x="4310" y="9287"/>
                  </a:cubicBezTo>
                  <a:lnTo>
                    <a:pt x="3798" y="10395"/>
                  </a:lnTo>
                  <a:cubicBezTo>
                    <a:pt x="3751" y="10478"/>
                    <a:pt x="3679" y="10561"/>
                    <a:pt x="3596" y="10585"/>
                  </a:cubicBezTo>
                  <a:cubicBezTo>
                    <a:pt x="3563" y="10597"/>
                    <a:pt x="3528" y="10603"/>
                    <a:pt x="3493" y="10603"/>
                  </a:cubicBezTo>
                  <a:cubicBezTo>
                    <a:pt x="3429" y="10603"/>
                    <a:pt x="3364" y="10584"/>
                    <a:pt x="3310" y="10561"/>
                  </a:cubicBezTo>
                  <a:cubicBezTo>
                    <a:pt x="3215" y="10514"/>
                    <a:pt x="3155" y="10418"/>
                    <a:pt x="3143" y="10335"/>
                  </a:cubicBezTo>
                  <a:cubicBezTo>
                    <a:pt x="3131" y="10228"/>
                    <a:pt x="3143" y="10144"/>
                    <a:pt x="3203" y="10049"/>
                  </a:cubicBezTo>
                  <a:lnTo>
                    <a:pt x="3917" y="9073"/>
                  </a:lnTo>
                  <a:close/>
                  <a:moveTo>
                    <a:pt x="8561" y="9073"/>
                  </a:moveTo>
                  <a:lnTo>
                    <a:pt x="9275" y="10049"/>
                  </a:lnTo>
                  <a:cubicBezTo>
                    <a:pt x="9335" y="10121"/>
                    <a:pt x="9347" y="10228"/>
                    <a:pt x="9335" y="10335"/>
                  </a:cubicBezTo>
                  <a:cubicBezTo>
                    <a:pt x="9323" y="10442"/>
                    <a:pt x="9263" y="10514"/>
                    <a:pt x="9168" y="10561"/>
                  </a:cubicBezTo>
                  <a:cubicBezTo>
                    <a:pt x="9114" y="10584"/>
                    <a:pt x="9054" y="10603"/>
                    <a:pt x="8990" y="10603"/>
                  </a:cubicBezTo>
                  <a:cubicBezTo>
                    <a:pt x="8955" y="10603"/>
                    <a:pt x="8920" y="10597"/>
                    <a:pt x="8882" y="10585"/>
                  </a:cubicBezTo>
                  <a:cubicBezTo>
                    <a:pt x="8799" y="10561"/>
                    <a:pt x="8727" y="10478"/>
                    <a:pt x="8680" y="10395"/>
                  </a:cubicBezTo>
                  <a:lnTo>
                    <a:pt x="8180" y="9287"/>
                  </a:lnTo>
                  <a:cubicBezTo>
                    <a:pt x="8311" y="9216"/>
                    <a:pt x="8442" y="9144"/>
                    <a:pt x="8561" y="9073"/>
                  </a:cubicBezTo>
                  <a:close/>
                  <a:moveTo>
                    <a:pt x="3464" y="0"/>
                  </a:moveTo>
                  <a:cubicBezTo>
                    <a:pt x="3346" y="0"/>
                    <a:pt x="3228" y="30"/>
                    <a:pt x="3120" y="96"/>
                  </a:cubicBezTo>
                  <a:cubicBezTo>
                    <a:pt x="2941" y="203"/>
                    <a:pt x="2822" y="358"/>
                    <a:pt x="2774" y="548"/>
                  </a:cubicBezTo>
                  <a:cubicBezTo>
                    <a:pt x="2727" y="750"/>
                    <a:pt x="2774" y="953"/>
                    <a:pt x="2893" y="1120"/>
                  </a:cubicBezTo>
                  <a:lnTo>
                    <a:pt x="3608" y="2096"/>
                  </a:lnTo>
                  <a:cubicBezTo>
                    <a:pt x="2739" y="2775"/>
                    <a:pt x="2143" y="3751"/>
                    <a:pt x="2000" y="4882"/>
                  </a:cubicBezTo>
                  <a:lnTo>
                    <a:pt x="798" y="4763"/>
                  </a:lnTo>
                  <a:cubicBezTo>
                    <a:pt x="781" y="4762"/>
                    <a:pt x="764" y="4761"/>
                    <a:pt x="747" y="4761"/>
                  </a:cubicBezTo>
                  <a:cubicBezTo>
                    <a:pt x="562" y="4761"/>
                    <a:pt x="380" y="4821"/>
                    <a:pt x="238" y="4941"/>
                  </a:cubicBezTo>
                  <a:cubicBezTo>
                    <a:pt x="95" y="5084"/>
                    <a:pt x="0" y="5275"/>
                    <a:pt x="0" y="5465"/>
                  </a:cubicBezTo>
                  <a:cubicBezTo>
                    <a:pt x="0" y="5656"/>
                    <a:pt x="95" y="5858"/>
                    <a:pt x="238" y="5989"/>
                  </a:cubicBezTo>
                  <a:cubicBezTo>
                    <a:pt x="381" y="6108"/>
                    <a:pt x="536" y="6168"/>
                    <a:pt x="714" y="6168"/>
                  </a:cubicBezTo>
                  <a:lnTo>
                    <a:pt x="798" y="6168"/>
                  </a:lnTo>
                  <a:lnTo>
                    <a:pt x="2000" y="6049"/>
                  </a:lnTo>
                  <a:cubicBezTo>
                    <a:pt x="2143" y="7180"/>
                    <a:pt x="2762" y="8156"/>
                    <a:pt x="3608" y="8835"/>
                  </a:cubicBezTo>
                  <a:lnTo>
                    <a:pt x="2905" y="9847"/>
                  </a:lnTo>
                  <a:cubicBezTo>
                    <a:pt x="2786" y="10002"/>
                    <a:pt x="2739" y="10216"/>
                    <a:pt x="2786" y="10406"/>
                  </a:cubicBezTo>
                  <a:cubicBezTo>
                    <a:pt x="2834" y="10597"/>
                    <a:pt x="2953" y="10776"/>
                    <a:pt x="3131" y="10871"/>
                  </a:cubicBezTo>
                  <a:cubicBezTo>
                    <a:pt x="3239" y="10930"/>
                    <a:pt x="3370" y="10954"/>
                    <a:pt x="3489" y="10954"/>
                  </a:cubicBezTo>
                  <a:cubicBezTo>
                    <a:pt x="3560" y="10954"/>
                    <a:pt x="3632" y="10942"/>
                    <a:pt x="3715" y="10930"/>
                  </a:cubicBezTo>
                  <a:cubicBezTo>
                    <a:pt x="3905" y="10871"/>
                    <a:pt x="4048" y="10716"/>
                    <a:pt x="4143" y="10537"/>
                  </a:cubicBezTo>
                  <a:lnTo>
                    <a:pt x="4644" y="9442"/>
                  </a:lnTo>
                  <a:cubicBezTo>
                    <a:pt x="5132" y="9644"/>
                    <a:pt x="5691" y="9752"/>
                    <a:pt x="6251" y="9752"/>
                  </a:cubicBezTo>
                  <a:cubicBezTo>
                    <a:pt x="6822" y="9752"/>
                    <a:pt x="7370" y="9633"/>
                    <a:pt x="7858" y="9442"/>
                  </a:cubicBezTo>
                  <a:lnTo>
                    <a:pt x="8370" y="10537"/>
                  </a:lnTo>
                  <a:cubicBezTo>
                    <a:pt x="8454" y="10716"/>
                    <a:pt x="8608" y="10871"/>
                    <a:pt x="8799" y="10930"/>
                  </a:cubicBezTo>
                  <a:cubicBezTo>
                    <a:pt x="8870" y="10954"/>
                    <a:pt x="8942" y="10954"/>
                    <a:pt x="9025" y="10954"/>
                  </a:cubicBezTo>
                  <a:cubicBezTo>
                    <a:pt x="9144" y="10954"/>
                    <a:pt x="9275" y="10930"/>
                    <a:pt x="9382" y="10871"/>
                  </a:cubicBezTo>
                  <a:cubicBezTo>
                    <a:pt x="9561" y="10764"/>
                    <a:pt x="9680" y="10597"/>
                    <a:pt x="9716" y="10406"/>
                  </a:cubicBezTo>
                  <a:cubicBezTo>
                    <a:pt x="9763" y="10216"/>
                    <a:pt x="9716" y="10002"/>
                    <a:pt x="9597" y="9847"/>
                  </a:cubicBezTo>
                  <a:lnTo>
                    <a:pt x="8882" y="8859"/>
                  </a:lnTo>
                  <a:cubicBezTo>
                    <a:pt x="9751" y="8192"/>
                    <a:pt x="10347" y="7204"/>
                    <a:pt x="10490" y="6073"/>
                  </a:cubicBezTo>
                  <a:lnTo>
                    <a:pt x="11704" y="6192"/>
                  </a:lnTo>
                  <a:lnTo>
                    <a:pt x="11775" y="6192"/>
                  </a:lnTo>
                  <a:cubicBezTo>
                    <a:pt x="11954" y="6192"/>
                    <a:pt x="12121" y="6132"/>
                    <a:pt x="12252" y="6013"/>
                  </a:cubicBezTo>
                  <a:cubicBezTo>
                    <a:pt x="12395" y="5882"/>
                    <a:pt x="12490" y="5692"/>
                    <a:pt x="12490" y="5489"/>
                  </a:cubicBezTo>
                  <a:cubicBezTo>
                    <a:pt x="12490" y="5299"/>
                    <a:pt x="12383" y="5084"/>
                    <a:pt x="12240" y="4941"/>
                  </a:cubicBezTo>
                  <a:cubicBezTo>
                    <a:pt x="12098" y="4821"/>
                    <a:pt x="11926" y="4761"/>
                    <a:pt x="11742" y="4761"/>
                  </a:cubicBezTo>
                  <a:cubicBezTo>
                    <a:pt x="11726" y="4761"/>
                    <a:pt x="11709" y="4762"/>
                    <a:pt x="11692" y="4763"/>
                  </a:cubicBezTo>
                  <a:lnTo>
                    <a:pt x="10478" y="4882"/>
                  </a:lnTo>
                  <a:cubicBezTo>
                    <a:pt x="10335" y="3751"/>
                    <a:pt x="9716" y="2775"/>
                    <a:pt x="8870" y="2096"/>
                  </a:cubicBezTo>
                  <a:lnTo>
                    <a:pt x="9585" y="1120"/>
                  </a:lnTo>
                  <a:cubicBezTo>
                    <a:pt x="9704" y="953"/>
                    <a:pt x="9751" y="750"/>
                    <a:pt x="9704" y="548"/>
                  </a:cubicBezTo>
                  <a:cubicBezTo>
                    <a:pt x="9668" y="358"/>
                    <a:pt x="9537" y="179"/>
                    <a:pt x="9370" y="96"/>
                  </a:cubicBezTo>
                  <a:cubicBezTo>
                    <a:pt x="9254" y="30"/>
                    <a:pt x="9134" y="0"/>
                    <a:pt x="9015" y="0"/>
                  </a:cubicBezTo>
                  <a:cubicBezTo>
                    <a:pt x="8938" y="0"/>
                    <a:pt x="8861" y="13"/>
                    <a:pt x="8787" y="36"/>
                  </a:cubicBezTo>
                  <a:cubicBezTo>
                    <a:pt x="8596" y="96"/>
                    <a:pt x="8442" y="238"/>
                    <a:pt x="8358" y="417"/>
                  </a:cubicBezTo>
                  <a:lnTo>
                    <a:pt x="7846" y="1524"/>
                  </a:lnTo>
                  <a:cubicBezTo>
                    <a:pt x="7358" y="1310"/>
                    <a:pt x="6810" y="1203"/>
                    <a:pt x="6239" y="1203"/>
                  </a:cubicBezTo>
                  <a:cubicBezTo>
                    <a:pt x="5679" y="1203"/>
                    <a:pt x="5120" y="1322"/>
                    <a:pt x="4632" y="1524"/>
                  </a:cubicBezTo>
                  <a:lnTo>
                    <a:pt x="4132" y="417"/>
                  </a:lnTo>
                  <a:cubicBezTo>
                    <a:pt x="4036" y="238"/>
                    <a:pt x="3893" y="96"/>
                    <a:pt x="3691" y="36"/>
                  </a:cubicBezTo>
                  <a:cubicBezTo>
                    <a:pt x="3617" y="13"/>
                    <a:pt x="3540" y="0"/>
                    <a:pt x="3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10" name="Google Shape;10210;p78"/>
          <p:cNvGrpSpPr/>
          <p:nvPr/>
        </p:nvGrpSpPr>
        <p:grpSpPr>
          <a:xfrm>
            <a:off x="4778935" y="5494329"/>
            <a:ext cx="356765" cy="439220"/>
            <a:chOff x="3584201" y="4294996"/>
            <a:chExt cx="267574" cy="329415"/>
          </a:xfrm>
          <a:solidFill>
            <a:schemeClr val="tx1"/>
          </a:solidFill>
        </p:grpSpPr>
        <p:sp>
          <p:nvSpPr>
            <p:cNvPr id="10211" name="Google Shape;10211;p78"/>
            <p:cNvSpPr/>
            <p:nvPr/>
          </p:nvSpPr>
          <p:spPr>
            <a:xfrm>
              <a:off x="3584201" y="4294996"/>
              <a:ext cx="267574" cy="329415"/>
            </a:xfrm>
            <a:custGeom>
              <a:avLst/>
              <a:gdLst/>
              <a:ahLst/>
              <a:cxnLst/>
              <a:rect l="l" t="t" r="r" b="b"/>
              <a:pathLst>
                <a:path w="8407" h="10350" extrusionOk="0">
                  <a:moveTo>
                    <a:pt x="4191" y="321"/>
                  </a:moveTo>
                  <a:lnTo>
                    <a:pt x="8097" y="1095"/>
                  </a:lnTo>
                  <a:lnTo>
                    <a:pt x="8097" y="6727"/>
                  </a:lnTo>
                  <a:lnTo>
                    <a:pt x="4191" y="10001"/>
                  </a:lnTo>
                  <a:lnTo>
                    <a:pt x="298" y="6727"/>
                  </a:lnTo>
                  <a:lnTo>
                    <a:pt x="298" y="1095"/>
                  </a:lnTo>
                  <a:lnTo>
                    <a:pt x="4191" y="321"/>
                  </a:lnTo>
                  <a:close/>
                  <a:moveTo>
                    <a:pt x="4168" y="0"/>
                  </a:moveTo>
                  <a:lnTo>
                    <a:pt x="120" y="810"/>
                  </a:lnTo>
                  <a:cubicBezTo>
                    <a:pt x="48" y="822"/>
                    <a:pt x="0" y="881"/>
                    <a:pt x="0" y="953"/>
                  </a:cubicBezTo>
                  <a:lnTo>
                    <a:pt x="0" y="6787"/>
                  </a:lnTo>
                  <a:cubicBezTo>
                    <a:pt x="0" y="6834"/>
                    <a:pt x="12" y="6882"/>
                    <a:pt x="60" y="6906"/>
                  </a:cubicBezTo>
                  <a:lnTo>
                    <a:pt x="4108" y="10323"/>
                  </a:lnTo>
                  <a:cubicBezTo>
                    <a:pt x="4138" y="10341"/>
                    <a:pt x="4171" y="10350"/>
                    <a:pt x="4203" y="10350"/>
                  </a:cubicBezTo>
                  <a:cubicBezTo>
                    <a:pt x="4236" y="10350"/>
                    <a:pt x="4269" y="10341"/>
                    <a:pt x="4299" y="10323"/>
                  </a:cubicBezTo>
                  <a:lnTo>
                    <a:pt x="8347" y="6906"/>
                  </a:lnTo>
                  <a:cubicBezTo>
                    <a:pt x="8382" y="6882"/>
                    <a:pt x="8406" y="6834"/>
                    <a:pt x="8406" y="6787"/>
                  </a:cubicBezTo>
                  <a:lnTo>
                    <a:pt x="8406" y="953"/>
                  </a:lnTo>
                  <a:cubicBezTo>
                    <a:pt x="8406" y="881"/>
                    <a:pt x="8347" y="822"/>
                    <a:pt x="8275" y="810"/>
                  </a:cubicBezTo>
                  <a:lnTo>
                    <a:pt x="42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2" name="Google Shape;10212;p78"/>
            <p:cNvSpPr/>
            <p:nvPr/>
          </p:nvSpPr>
          <p:spPr>
            <a:xfrm>
              <a:off x="3604666" y="4315811"/>
              <a:ext cx="226644" cy="281610"/>
            </a:xfrm>
            <a:custGeom>
              <a:avLst/>
              <a:gdLst/>
              <a:ahLst/>
              <a:cxnLst/>
              <a:rect l="l" t="t" r="r" b="b"/>
              <a:pathLst>
                <a:path w="7121" h="8848" extrusionOk="0">
                  <a:moveTo>
                    <a:pt x="3525" y="1"/>
                  </a:moveTo>
                  <a:lnTo>
                    <a:pt x="119" y="691"/>
                  </a:lnTo>
                  <a:cubicBezTo>
                    <a:pt x="36" y="703"/>
                    <a:pt x="0" y="763"/>
                    <a:pt x="0" y="834"/>
                  </a:cubicBezTo>
                  <a:lnTo>
                    <a:pt x="0" y="5835"/>
                  </a:lnTo>
                  <a:cubicBezTo>
                    <a:pt x="0" y="5883"/>
                    <a:pt x="12" y="5930"/>
                    <a:pt x="60" y="5954"/>
                  </a:cubicBezTo>
                  <a:lnTo>
                    <a:pt x="3465" y="8811"/>
                  </a:lnTo>
                  <a:cubicBezTo>
                    <a:pt x="3495" y="8835"/>
                    <a:pt x="3528" y="8847"/>
                    <a:pt x="3560" y="8847"/>
                  </a:cubicBezTo>
                  <a:cubicBezTo>
                    <a:pt x="3593" y="8847"/>
                    <a:pt x="3626" y="8835"/>
                    <a:pt x="3656" y="8811"/>
                  </a:cubicBezTo>
                  <a:lnTo>
                    <a:pt x="7061" y="5954"/>
                  </a:lnTo>
                  <a:cubicBezTo>
                    <a:pt x="7097" y="5930"/>
                    <a:pt x="7120" y="5883"/>
                    <a:pt x="7120" y="5835"/>
                  </a:cubicBezTo>
                  <a:lnTo>
                    <a:pt x="7120" y="4609"/>
                  </a:lnTo>
                  <a:cubicBezTo>
                    <a:pt x="7120" y="4513"/>
                    <a:pt x="7049" y="4454"/>
                    <a:pt x="6977" y="4454"/>
                  </a:cubicBezTo>
                  <a:cubicBezTo>
                    <a:pt x="6882" y="4454"/>
                    <a:pt x="6823" y="4525"/>
                    <a:pt x="6823" y="4609"/>
                  </a:cubicBezTo>
                  <a:lnTo>
                    <a:pt x="6823" y="5763"/>
                  </a:lnTo>
                  <a:lnTo>
                    <a:pt x="3572" y="8502"/>
                  </a:lnTo>
                  <a:lnTo>
                    <a:pt x="298" y="5763"/>
                  </a:lnTo>
                  <a:lnTo>
                    <a:pt x="298" y="953"/>
                  </a:lnTo>
                  <a:lnTo>
                    <a:pt x="3548" y="299"/>
                  </a:lnTo>
                  <a:lnTo>
                    <a:pt x="6811" y="953"/>
                  </a:lnTo>
                  <a:lnTo>
                    <a:pt x="6811" y="3847"/>
                  </a:lnTo>
                  <a:cubicBezTo>
                    <a:pt x="6799" y="3930"/>
                    <a:pt x="6870" y="4013"/>
                    <a:pt x="6966" y="4013"/>
                  </a:cubicBezTo>
                  <a:cubicBezTo>
                    <a:pt x="7049" y="4013"/>
                    <a:pt x="7108" y="3930"/>
                    <a:pt x="7108" y="3858"/>
                  </a:cubicBezTo>
                  <a:lnTo>
                    <a:pt x="7108" y="834"/>
                  </a:lnTo>
                  <a:cubicBezTo>
                    <a:pt x="7108" y="763"/>
                    <a:pt x="7061" y="703"/>
                    <a:pt x="6989" y="691"/>
                  </a:cubicBezTo>
                  <a:lnTo>
                    <a:pt x="3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3" name="Google Shape;10213;p78"/>
            <p:cNvSpPr/>
            <p:nvPr/>
          </p:nvSpPr>
          <p:spPr>
            <a:xfrm>
              <a:off x="3645597" y="4362056"/>
              <a:ext cx="144019" cy="144019"/>
            </a:xfrm>
            <a:custGeom>
              <a:avLst/>
              <a:gdLst/>
              <a:ahLst/>
              <a:cxnLst/>
              <a:rect l="l" t="t" r="r" b="b"/>
              <a:pathLst>
                <a:path w="4525" h="4525" extrusionOk="0">
                  <a:moveTo>
                    <a:pt x="2262" y="322"/>
                  </a:moveTo>
                  <a:cubicBezTo>
                    <a:pt x="3334" y="322"/>
                    <a:pt x="4215" y="1203"/>
                    <a:pt x="4215" y="2275"/>
                  </a:cubicBezTo>
                  <a:cubicBezTo>
                    <a:pt x="4215" y="3346"/>
                    <a:pt x="3334" y="4227"/>
                    <a:pt x="2262" y="4227"/>
                  </a:cubicBezTo>
                  <a:cubicBezTo>
                    <a:pt x="1191" y="4227"/>
                    <a:pt x="322" y="3346"/>
                    <a:pt x="322" y="2275"/>
                  </a:cubicBezTo>
                  <a:cubicBezTo>
                    <a:pt x="322" y="1203"/>
                    <a:pt x="1191" y="322"/>
                    <a:pt x="2262" y="322"/>
                  </a:cubicBezTo>
                  <a:close/>
                  <a:moveTo>
                    <a:pt x="2262" y="0"/>
                  </a:moveTo>
                  <a:cubicBezTo>
                    <a:pt x="1012" y="0"/>
                    <a:pt x="0" y="1012"/>
                    <a:pt x="0" y="2263"/>
                  </a:cubicBezTo>
                  <a:cubicBezTo>
                    <a:pt x="0" y="3513"/>
                    <a:pt x="1012" y="4525"/>
                    <a:pt x="2262" y="4525"/>
                  </a:cubicBezTo>
                  <a:cubicBezTo>
                    <a:pt x="3513" y="4525"/>
                    <a:pt x="4525" y="3513"/>
                    <a:pt x="4525" y="2263"/>
                  </a:cubicBezTo>
                  <a:cubicBezTo>
                    <a:pt x="4525" y="1012"/>
                    <a:pt x="3513" y="0"/>
                    <a:pt x="2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4" name="Google Shape;10214;p78"/>
            <p:cNvSpPr/>
            <p:nvPr/>
          </p:nvSpPr>
          <p:spPr>
            <a:xfrm>
              <a:off x="3692574" y="4377970"/>
              <a:ext cx="51561" cy="112574"/>
            </a:xfrm>
            <a:custGeom>
              <a:avLst/>
              <a:gdLst/>
              <a:ahLst/>
              <a:cxnLst/>
              <a:rect l="l" t="t" r="r" b="b"/>
              <a:pathLst>
                <a:path w="1620" h="3537" extrusionOk="0">
                  <a:moveTo>
                    <a:pt x="810" y="0"/>
                  </a:moveTo>
                  <a:cubicBezTo>
                    <a:pt x="727" y="0"/>
                    <a:pt x="656" y="72"/>
                    <a:pt x="656" y="155"/>
                  </a:cubicBezTo>
                  <a:lnTo>
                    <a:pt x="656" y="489"/>
                  </a:lnTo>
                  <a:cubicBezTo>
                    <a:pt x="298" y="524"/>
                    <a:pt x="1" y="834"/>
                    <a:pt x="1" y="1203"/>
                  </a:cubicBezTo>
                  <a:cubicBezTo>
                    <a:pt x="1" y="1608"/>
                    <a:pt x="334" y="1917"/>
                    <a:pt x="715" y="1917"/>
                  </a:cubicBezTo>
                  <a:lnTo>
                    <a:pt x="882" y="1917"/>
                  </a:lnTo>
                  <a:cubicBezTo>
                    <a:pt x="1108" y="1917"/>
                    <a:pt x="1298" y="2108"/>
                    <a:pt x="1298" y="2334"/>
                  </a:cubicBezTo>
                  <a:cubicBezTo>
                    <a:pt x="1298" y="2560"/>
                    <a:pt x="1108" y="2751"/>
                    <a:pt x="882" y="2751"/>
                  </a:cubicBezTo>
                  <a:lnTo>
                    <a:pt x="644" y="2751"/>
                  </a:lnTo>
                  <a:cubicBezTo>
                    <a:pt x="465" y="2751"/>
                    <a:pt x="310" y="2608"/>
                    <a:pt x="310" y="2429"/>
                  </a:cubicBezTo>
                  <a:cubicBezTo>
                    <a:pt x="310" y="2334"/>
                    <a:pt x="239" y="2275"/>
                    <a:pt x="167" y="2275"/>
                  </a:cubicBezTo>
                  <a:cubicBezTo>
                    <a:pt x="84" y="2275"/>
                    <a:pt x="13" y="2346"/>
                    <a:pt x="13" y="2429"/>
                  </a:cubicBezTo>
                  <a:cubicBezTo>
                    <a:pt x="13" y="2787"/>
                    <a:pt x="298" y="3060"/>
                    <a:pt x="656" y="3060"/>
                  </a:cubicBezTo>
                  <a:lnTo>
                    <a:pt x="667" y="3060"/>
                  </a:lnTo>
                  <a:lnTo>
                    <a:pt x="667" y="3394"/>
                  </a:lnTo>
                  <a:cubicBezTo>
                    <a:pt x="667" y="3477"/>
                    <a:pt x="739" y="3537"/>
                    <a:pt x="822" y="3537"/>
                  </a:cubicBezTo>
                  <a:cubicBezTo>
                    <a:pt x="894" y="3537"/>
                    <a:pt x="965" y="3465"/>
                    <a:pt x="965" y="3394"/>
                  </a:cubicBezTo>
                  <a:lnTo>
                    <a:pt x="965" y="3048"/>
                  </a:lnTo>
                  <a:cubicBezTo>
                    <a:pt x="1322" y="3025"/>
                    <a:pt x="1620" y="2703"/>
                    <a:pt x="1620" y="2334"/>
                  </a:cubicBezTo>
                  <a:cubicBezTo>
                    <a:pt x="1620" y="1929"/>
                    <a:pt x="1298" y="1620"/>
                    <a:pt x="906" y="1620"/>
                  </a:cubicBezTo>
                  <a:lnTo>
                    <a:pt x="739" y="1620"/>
                  </a:lnTo>
                  <a:cubicBezTo>
                    <a:pt x="525" y="1620"/>
                    <a:pt x="334" y="1429"/>
                    <a:pt x="334" y="1203"/>
                  </a:cubicBezTo>
                  <a:cubicBezTo>
                    <a:pt x="334" y="977"/>
                    <a:pt x="525" y="786"/>
                    <a:pt x="739" y="786"/>
                  </a:cubicBezTo>
                  <a:lnTo>
                    <a:pt x="977" y="786"/>
                  </a:lnTo>
                  <a:cubicBezTo>
                    <a:pt x="1167" y="786"/>
                    <a:pt x="1310" y="941"/>
                    <a:pt x="1310" y="1120"/>
                  </a:cubicBezTo>
                  <a:lnTo>
                    <a:pt x="1310" y="1286"/>
                  </a:lnTo>
                  <a:cubicBezTo>
                    <a:pt x="1310" y="1358"/>
                    <a:pt x="1382" y="1429"/>
                    <a:pt x="1465" y="1429"/>
                  </a:cubicBezTo>
                  <a:cubicBezTo>
                    <a:pt x="1548" y="1429"/>
                    <a:pt x="1608" y="1358"/>
                    <a:pt x="1608" y="1286"/>
                  </a:cubicBezTo>
                  <a:lnTo>
                    <a:pt x="1608" y="1120"/>
                  </a:lnTo>
                  <a:cubicBezTo>
                    <a:pt x="1608" y="762"/>
                    <a:pt x="1322" y="477"/>
                    <a:pt x="965" y="477"/>
                  </a:cubicBezTo>
                  <a:lnTo>
                    <a:pt x="953" y="477"/>
                  </a:lnTo>
                  <a:lnTo>
                    <a:pt x="953" y="155"/>
                  </a:lnTo>
                  <a:cubicBezTo>
                    <a:pt x="953" y="60"/>
                    <a:pt x="882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15" name="Google Shape;10215;p78"/>
          <p:cNvGrpSpPr/>
          <p:nvPr/>
        </p:nvGrpSpPr>
        <p:grpSpPr>
          <a:xfrm>
            <a:off x="4110474" y="5495305"/>
            <a:ext cx="501261" cy="437097"/>
            <a:chOff x="3082855" y="4295728"/>
            <a:chExt cx="375946" cy="327823"/>
          </a:xfrm>
          <a:solidFill>
            <a:schemeClr val="tx1"/>
          </a:solidFill>
        </p:grpSpPr>
        <p:sp>
          <p:nvSpPr>
            <p:cNvPr id="10216" name="Google Shape;10216;p78"/>
            <p:cNvSpPr/>
            <p:nvPr/>
          </p:nvSpPr>
          <p:spPr>
            <a:xfrm>
              <a:off x="3082855" y="4295728"/>
              <a:ext cx="375946" cy="327823"/>
            </a:xfrm>
            <a:custGeom>
              <a:avLst/>
              <a:gdLst/>
              <a:ahLst/>
              <a:cxnLst/>
              <a:rect l="l" t="t" r="r" b="b"/>
              <a:pathLst>
                <a:path w="11812" h="10300" extrusionOk="0">
                  <a:moveTo>
                    <a:pt x="6644" y="358"/>
                  </a:moveTo>
                  <a:lnTo>
                    <a:pt x="6311" y="3311"/>
                  </a:lnTo>
                  <a:cubicBezTo>
                    <a:pt x="6311" y="3311"/>
                    <a:pt x="6311" y="3335"/>
                    <a:pt x="6299" y="3335"/>
                  </a:cubicBezTo>
                  <a:lnTo>
                    <a:pt x="5525" y="3335"/>
                  </a:lnTo>
                  <a:cubicBezTo>
                    <a:pt x="5525" y="3335"/>
                    <a:pt x="5513" y="3335"/>
                    <a:pt x="5513" y="3311"/>
                  </a:cubicBezTo>
                  <a:lnTo>
                    <a:pt x="5180" y="358"/>
                  </a:lnTo>
                  <a:close/>
                  <a:moveTo>
                    <a:pt x="11240" y="2930"/>
                  </a:moveTo>
                  <a:cubicBezTo>
                    <a:pt x="11347" y="2930"/>
                    <a:pt x="11431" y="3013"/>
                    <a:pt x="11431" y="3120"/>
                  </a:cubicBezTo>
                  <a:lnTo>
                    <a:pt x="11431" y="9764"/>
                  </a:lnTo>
                  <a:lnTo>
                    <a:pt x="11454" y="9764"/>
                  </a:lnTo>
                  <a:cubicBezTo>
                    <a:pt x="11454" y="9859"/>
                    <a:pt x="11359" y="9954"/>
                    <a:pt x="11252" y="9954"/>
                  </a:cubicBezTo>
                  <a:lnTo>
                    <a:pt x="560" y="9954"/>
                  </a:lnTo>
                  <a:cubicBezTo>
                    <a:pt x="453" y="9954"/>
                    <a:pt x="358" y="9859"/>
                    <a:pt x="358" y="9764"/>
                  </a:cubicBezTo>
                  <a:lnTo>
                    <a:pt x="358" y="3120"/>
                  </a:lnTo>
                  <a:cubicBezTo>
                    <a:pt x="358" y="3013"/>
                    <a:pt x="453" y="2930"/>
                    <a:pt x="560" y="2930"/>
                  </a:cubicBezTo>
                  <a:lnTo>
                    <a:pt x="5108" y="2930"/>
                  </a:lnTo>
                  <a:lnTo>
                    <a:pt x="5156" y="3346"/>
                  </a:lnTo>
                  <a:cubicBezTo>
                    <a:pt x="5168" y="3525"/>
                    <a:pt x="5335" y="3656"/>
                    <a:pt x="5513" y="3656"/>
                  </a:cubicBezTo>
                  <a:lnTo>
                    <a:pt x="6287" y="3656"/>
                  </a:lnTo>
                  <a:cubicBezTo>
                    <a:pt x="6466" y="3656"/>
                    <a:pt x="6608" y="3525"/>
                    <a:pt x="6644" y="3346"/>
                  </a:cubicBezTo>
                  <a:lnTo>
                    <a:pt x="6692" y="2930"/>
                  </a:lnTo>
                  <a:close/>
                  <a:moveTo>
                    <a:pt x="4977" y="1"/>
                  </a:moveTo>
                  <a:cubicBezTo>
                    <a:pt x="4930" y="1"/>
                    <a:pt x="4882" y="13"/>
                    <a:pt x="4846" y="60"/>
                  </a:cubicBezTo>
                  <a:cubicBezTo>
                    <a:pt x="4811" y="84"/>
                    <a:pt x="4799" y="144"/>
                    <a:pt x="4799" y="191"/>
                  </a:cubicBezTo>
                  <a:lnTo>
                    <a:pt x="5061" y="2584"/>
                  </a:lnTo>
                  <a:lnTo>
                    <a:pt x="536" y="2584"/>
                  </a:lnTo>
                  <a:cubicBezTo>
                    <a:pt x="239" y="2584"/>
                    <a:pt x="1" y="2823"/>
                    <a:pt x="1" y="3120"/>
                  </a:cubicBezTo>
                  <a:lnTo>
                    <a:pt x="1" y="9764"/>
                  </a:lnTo>
                  <a:cubicBezTo>
                    <a:pt x="1" y="10062"/>
                    <a:pt x="239" y="10300"/>
                    <a:pt x="536" y="10300"/>
                  </a:cubicBezTo>
                  <a:lnTo>
                    <a:pt x="11240" y="10300"/>
                  </a:lnTo>
                  <a:cubicBezTo>
                    <a:pt x="11538" y="10300"/>
                    <a:pt x="11776" y="10062"/>
                    <a:pt x="11776" y="9764"/>
                  </a:cubicBezTo>
                  <a:lnTo>
                    <a:pt x="11776" y="3120"/>
                  </a:lnTo>
                  <a:cubicBezTo>
                    <a:pt x="11812" y="2823"/>
                    <a:pt x="11550" y="2584"/>
                    <a:pt x="11252" y="2584"/>
                  </a:cubicBezTo>
                  <a:lnTo>
                    <a:pt x="6728" y="2584"/>
                  </a:lnTo>
                  <a:lnTo>
                    <a:pt x="7001" y="191"/>
                  </a:lnTo>
                  <a:cubicBezTo>
                    <a:pt x="7001" y="144"/>
                    <a:pt x="6989" y="84"/>
                    <a:pt x="6954" y="60"/>
                  </a:cubicBezTo>
                  <a:cubicBezTo>
                    <a:pt x="6930" y="25"/>
                    <a:pt x="6882" y="1"/>
                    <a:pt x="68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7" name="Google Shape;10217;p78"/>
            <p:cNvSpPr/>
            <p:nvPr/>
          </p:nvSpPr>
          <p:spPr>
            <a:xfrm>
              <a:off x="3118852" y="4424947"/>
              <a:ext cx="128488" cy="163371"/>
            </a:xfrm>
            <a:custGeom>
              <a:avLst/>
              <a:gdLst/>
              <a:ahLst/>
              <a:cxnLst/>
              <a:rect l="l" t="t" r="r" b="b"/>
              <a:pathLst>
                <a:path w="4037" h="5133" extrusionOk="0">
                  <a:moveTo>
                    <a:pt x="2203" y="1251"/>
                  </a:moveTo>
                  <a:cubicBezTo>
                    <a:pt x="2418" y="1251"/>
                    <a:pt x="2596" y="1418"/>
                    <a:pt x="2596" y="1632"/>
                  </a:cubicBezTo>
                  <a:lnTo>
                    <a:pt x="2596" y="2013"/>
                  </a:lnTo>
                  <a:cubicBezTo>
                    <a:pt x="2584" y="2323"/>
                    <a:pt x="2322" y="2573"/>
                    <a:pt x="2013" y="2573"/>
                  </a:cubicBezTo>
                  <a:cubicBezTo>
                    <a:pt x="1703" y="2573"/>
                    <a:pt x="1453" y="2323"/>
                    <a:pt x="1453" y="2013"/>
                  </a:cubicBezTo>
                  <a:lnTo>
                    <a:pt x="1453" y="1632"/>
                  </a:lnTo>
                  <a:cubicBezTo>
                    <a:pt x="1453" y="1430"/>
                    <a:pt x="1608" y="1251"/>
                    <a:pt x="1834" y="1251"/>
                  </a:cubicBezTo>
                  <a:close/>
                  <a:moveTo>
                    <a:pt x="2191" y="2906"/>
                  </a:moveTo>
                  <a:lnTo>
                    <a:pt x="2191" y="3001"/>
                  </a:lnTo>
                  <a:cubicBezTo>
                    <a:pt x="2203" y="3061"/>
                    <a:pt x="2227" y="3144"/>
                    <a:pt x="2251" y="3180"/>
                  </a:cubicBezTo>
                  <a:lnTo>
                    <a:pt x="2013" y="3418"/>
                  </a:lnTo>
                  <a:lnTo>
                    <a:pt x="2001" y="3418"/>
                  </a:lnTo>
                  <a:lnTo>
                    <a:pt x="1763" y="3180"/>
                  </a:lnTo>
                  <a:cubicBezTo>
                    <a:pt x="1787" y="3120"/>
                    <a:pt x="1798" y="3061"/>
                    <a:pt x="1798" y="3001"/>
                  </a:cubicBezTo>
                  <a:lnTo>
                    <a:pt x="1798" y="2906"/>
                  </a:lnTo>
                  <a:cubicBezTo>
                    <a:pt x="1858" y="2918"/>
                    <a:pt x="1941" y="2918"/>
                    <a:pt x="2001" y="2918"/>
                  </a:cubicBezTo>
                  <a:cubicBezTo>
                    <a:pt x="2060" y="2918"/>
                    <a:pt x="2132" y="2906"/>
                    <a:pt x="2191" y="2906"/>
                  </a:cubicBezTo>
                  <a:close/>
                  <a:moveTo>
                    <a:pt x="2525" y="3394"/>
                  </a:moveTo>
                  <a:lnTo>
                    <a:pt x="2822" y="3537"/>
                  </a:lnTo>
                  <a:cubicBezTo>
                    <a:pt x="2882" y="3573"/>
                    <a:pt x="2918" y="3644"/>
                    <a:pt x="2918" y="3716"/>
                  </a:cubicBezTo>
                  <a:lnTo>
                    <a:pt x="2918" y="4787"/>
                  </a:lnTo>
                  <a:lnTo>
                    <a:pt x="1072" y="4787"/>
                  </a:lnTo>
                  <a:lnTo>
                    <a:pt x="1072" y="3716"/>
                  </a:lnTo>
                  <a:cubicBezTo>
                    <a:pt x="1072" y="3644"/>
                    <a:pt x="1120" y="3573"/>
                    <a:pt x="1179" y="3537"/>
                  </a:cubicBezTo>
                  <a:lnTo>
                    <a:pt x="1477" y="3394"/>
                  </a:lnTo>
                  <a:lnTo>
                    <a:pt x="1751" y="3656"/>
                  </a:lnTo>
                  <a:cubicBezTo>
                    <a:pt x="1822" y="3728"/>
                    <a:pt x="1906" y="3763"/>
                    <a:pt x="2001" y="3763"/>
                  </a:cubicBezTo>
                  <a:cubicBezTo>
                    <a:pt x="2084" y="3763"/>
                    <a:pt x="2179" y="3728"/>
                    <a:pt x="2251" y="3656"/>
                  </a:cubicBezTo>
                  <a:lnTo>
                    <a:pt x="2525" y="3394"/>
                  </a:lnTo>
                  <a:close/>
                  <a:moveTo>
                    <a:pt x="3680" y="334"/>
                  </a:moveTo>
                  <a:cubicBezTo>
                    <a:pt x="3680" y="334"/>
                    <a:pt x="3692" y="334"/>
                    <a:pt x="3692" y="358"/>
                  </a:cubicBezTo>
                  <a:lnTo>
                    <a:pt x="3692" y="4775"/>
                  </a:lnTo>
                  <a:lnTo>
                    <a:pt x="3680" y="4775"/>
                  </a:lnTo>
                  <a:lnTo>
                    <a:pt x="3299" y="4787"/>
                  </a:lnTo>
                  <a:lnTo>
                    <a:pt x="3299" y="3716"/>
                  </a:lnTo>
                  <a:cubicBezTo>
                    <a:pt x="3299" y="3513"/>
                    <a:pt x="3180" y="3335"/>
                    <a:pt x="3001" y="3227"/>
                  </a:cubicBezTo>
                  <a:lnTo>
                    <a:pt x="2560" y="3001"/>
                  </a:lnTo>
                  <a:lnTo>
                    <a:pt x="2560" y="2989"/>
                  </a:lnTo>
                  <a:lnTo>
                    <a:pt x="2560" y="2739"/>
                  </a:lnTo>
                  <a:cubicBezTo>
                    <a:pt x="2787" y="2573"/>
                    <a:pt x="2941" y="2311"/>
                    <a:pt x="2941" y="2013"/>
                  </a:cubicBezTo>
                  <a:lnTo>
                    <a:pt x="2941" y="1632"/>
                  </a:lnTo>
                  <a:cubicBezTo>
                    <a:pt x="2941" y="1227"/>
                    <a:pt x="2608" y="906"/>
                    <a:pt x="2203" y="906"/>
                  </a:cubicBezTo>
                  <a:lnTo>
                    <a:pt x="1834" y="906"/>
                  </a:lnTo>
                  <a:cubicBezTo>
                    <a:pt x="1429" y="906"/>
                    <a:pt x="1108" y="1239"/>
                    <a:pt x="1108" y="1632"/>
                  </a:cubicBezTo>
                  <a:lnTo>
                    <a:pt x="1108" y="2013"/>
                  </a:lnTo>
                  <a:cubicBezTo>
                    <a:pt x="1108" y="2311"/>
                    <a:pt x="1251" y="2573"/>
                    <a:pt x="1477" y="2739"/>
                  </a:cubicBezTo>
                  <a:lnTo>
                    <a:pt x="1477" y="2989"/>
                  </a:lnTo>
                  <a:lnTo>
                    <a:pt x="1477" y="3001"/>
                  </a:lnTo>
                  <a:lnTo>
                    <a:pt x="1048" y="3227"/>
                  </a:lnTo>
                  <a:cubicBezTo>
                    <a:pt x="870" y="3323"/>
                    <a:pt x="751" y="3513"/>
                    <a:pt x="751" y="3716"/>
                  </a:cubicBezTo>
                  <a:lnTo>
                    <a:pt x="751" y="4787"/>
                  </a:lnTo>
                  <a:lnTo>
                    <a:pt x="358" y="4787"/>
                  </a:lnTo>
                  <a:cubicBezTo>
                    <a:pt x="358" y="4787"/>
                    <a:pt x="346" y="4787"/>
                    <a:pt x="346" y="4775"/>
                  </a:cubicBezTo>
                  <a:lnTo>
                    <a:pt x="346" y="358"/>
                  </a:lnTo>
                  <a:cubicBezTo>
                    <a:pt x="346" y="358"/>
                    <a:pt x="346" y="334"/>
                    <a:pt x="358" y="334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8"/>
                    <a:pt x="1" y="358"/>
                  </a:cubicBezTo>
                  <a:lnTo>
                    <a:pt x="1" y="4775"/>
                  </a:lnTo>
                  <a:cubicBezTo>
                    <a:pt x="1" y="4966"/>
                    <a:pt x="167" y="5132"/>
                    <a:pt x="358" y="5132"/>
                  </a:cubicBezTo>
                  <a:lnTo>
                    <a:pt x="3680" y="5132"/>
                  </a:lnTo>
                  <a:cubicBezTo>
                    <a:pt x="3870" y="5132"/>
                    <a:pt x="4037" y="4966"/>
                    <a:pt x="4037" y="4775"/>
                  </a:cubicBezTo>
                  <a:lnTo>
                    <a:pt x="4037" y="358"/>
                  </a:lnTo>
                  <a:cubicBezTo>
                    <a:pt x="4037" y="168"/>
                    <a:pt x="3870" y="1"/>
                    <a:pt x="36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8" name="Google Shape;10218;p78"/>
            <p:cNvSpPr/>
            <p:nvPr/>
          </p:nvSpPr>
          <p:spPr>
            <a:xfrm>
              <a:off x="3271178" y="4424947"/>
              <a:ext cx="152008" cy="34533"/>
            </a:xfrm>
            <a:custGeom>
              <a:avLst/>
              <a:gdLst/>
              <a:ahLst/>
              <a:cxnLst/>
              <a:rect l="l" t="t" r="r" b="b"/>
              <a:pathLst>
                <a:path w="4776" h="1085" extrusionOk="0">
                  <a:moveTo>
                    <a:pt x="4430" y="346"/>
                  </a:moveTo>
                  <a:cubicBezTo>
                    <a:pt x="4430" y="346"/>
                    <a:pt x="4442" y="346"/>
                    <a:pt x="4442" y="358"/>
                  </a:cubicBezTo>
                  <a:lnTo>
                    <a:pt x="4442" y="727"/>
                  </a:lnTo>
                  <a:lnTo>
                    <a:pt x="4430" y="727"/>
                  </a:lnTo>
                  <a:lnTo>
                    <a:pt x="370" y="739"/>
                  </a:lnTo>
                  <a:cubicBezTo>
                    <a:pt x="370" y="739"/>
                    <a:pt x="358" y="739"/>
                    <a:pt x="358" y="727"/>
                  </a:cubicBezTo>
                  <a:lnTo>
                    <a:pt x="358" y="358"/>
                  </a:lnTo>
                  <a:cubicBezTo>
                    <a:pt x="358" y="358"/>
                    <a:pt x="358" y="346"/>
                    <a:pt x="370" y="346"/>
                  </a:cubicBezTo>
                  <a:close/>
                  <a:moveTo>
                    <a:pt x="358" y="1"/>
                  </a:moveTo>
                  <a:cubicBezTo>
                    <a:pt x="156" y="1"/>
                    <a:pt x="1" y="168"/>
                    <a:pt x="1" y="358"/>
                  </a:cubicBezTo>
                  <a:lnTo>
                    <a:pt x="1" y="727"/>
                  </a:lnTo>
                  <a:cubicBezTo>
                    <a:pt x="1" y="918"/>
                    <a:pt x="156" y="1084"/>
                    <a:pt x="358" y="1084"/>
                  </a:cubicBezTo>
                  <a:lnTo>
                    <a:pt x="4418" y="1084"/>
                  </a:lnTo>
                  <a:cubicBezTo>
                    <a:pt x="4609" y="1084"/>
                    <a:pt x="4775" y="918"/>
                    <a:pt x="4775" y="727"/>
                  </a:cubicBezTo>
                  <a:lnTo>
                    <a:pt x="4775" y="358"/>
                  </a:lnTo>
                  <a:cubicBezTo>
                    <a:pt x="4775" y="168"/>
                    <a:pt x="4621" y="1"/>
                    <a:pt x="4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19" name="Google Shape;10219;p78"/>
            <p:cNvSpPr/>
            <p:nvPr/>
          </p:nvSpPr>
          <p:spPr>
            <a:xfrm>
              <a:off x="3271560" y="4471957"/>
              <a:ext cx="116393" cy="34501"/>
            </a:xfrm>
            <a:custGeom>
              <a:avLst/>
              <a:gdLst/>
              <a:ahLst/>
              <a:cxnLst/>
              <a:rect l="l" t="t" r="r" b="b"/>
              <a:pathLst>
                <a:path w="3657" h="1084" extrusionOk="0">
                  <a:moveTo>
                    <a:pt x="3299" y="334"/>
                  </a:moveTo>
                  <a:cubicBezTo>
                    <a:pt x="3299" y="334"/>
                    <a:pt x="3323" y="334"/>
                    <a:pt x="3323" y="357"/>
                  </a:cubicBezTo>
                  <a:lnTo>
                    <a:pt x="3323" y="727"/>
                  </a:lnTo>
                  <a:lnTo>
                    <a:pt x="358" y="738"/>
                  </a:lnTo>
                  <a:cubicBezTo>
                    <a:pt x="358" y="738"/>
                    <a:pt x="346" y="738"/>
                    <a:pt x="346" y="727"/>
                  </a:cubicBezTo>
                  <a:lnTo>
                    <a:pt x="346" y="357"/>
                  </a:lnTo>
                  <a:cubicBezTo>
                    <a:pt x="346" y="357"/>
                    <a:pt x="346" y="334"/>
                    <a:pt x="358" y="334"/>
                  </a:cubicBezTo>
                  <a:close/>
                  <a:moveTo>
                    <a:pt x="358" y="0"/>
                  </a:moveTo>
                  <a:cubicBezTo>
                    <a:pt x="168" y="0"/>
                    <a:pt x="1" y="155"/>
                    <a:pt x="1" y="357"/>
                  </a:cubicBezTo>
                  <a:lnTo>
                    <a:pt x="1" y="727"/>
                  </a:lnTo>
                  <a:cubicBezTo>
                    <a:pt x="1" y="917"/>
                    <a:pt x="168" y="1084"/>
                    <a:pt x="358" y="1084"/>
                  </a:cubicBezTo>
                  <a:lnTo>
                    <a:pt x="3299" y="1084"/>
                  </a:lnTo>
                  <a:cubicBezTo>
                    <a:pt x="3489" y="1084"/>
                    <a:pt x="3656" y="917"/>
                    <a:pt x="3656" y="727"/>
                  </a:cubicBezTo>
                  <a:lnTo>
                    <a:pt x="3656" y="357"/>
                  </a:lnTo>
                  <a:cubicBezTo>
                    <a:pt x="3656" y="155"/>
                    <a:pt x="3501" y="0"/>
                    <a:pt x="3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0" name="Google Shape;10220;p78"/>
            <p:cNvSpPr/>
            <p:nvPr/>
          </p:nvSpPr>
          <p:spPr>
            <a:xfrm>
              <a:off x="3271178" y="4518552"/>
              <a:ext cx="70148" cy="11394"/>
            </a:xfrm>
            <a:custGeom>
              <a:avLst/>
              <a:gdLst/>
              <a:ahLst/>
              <a:cxnLst/>
              <a:rect l="l" t="t" r="r" b="b"/>
              <a:pathLst>
                <a:path w="2204" h="358" extrusionOk="0">
                  <a:moveTo>
                    <a:pt x="180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80" y="358"/>
                  </a:cubicBezTo>
                  <a:lnTo>
                    <a:pt x="2025" y="358"/>
                  </a:lnTo>
                  <a:cubicBezTo>
                    <a:pt x="2108" y="358"/>
                    <a:pt x="2204" y="286"/>
                    <a:pt x="2204" y="179"/>
                  </a:cubicBezTo>
                  <a:cubicBezTo>
                    <a:pt x="2204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1" name="Google Shape;10221;p78"/>
            <p:cNvSpPr/>
            <p:nvPr/>
          </p:nvSpPr>
          <p:spPr>
            <a:xfrm>
              <a:off x="3353038" y="4518552"/>
              <a:ext cx="34915" cy="11394"/>
            </a:xfrm>
            <a:custGeom>
              <a:avLst/>
              <a:gdLst/>
              <a:ahLst/>
              <a:cxnLst/>
              <a:rect l="l" t="t" r="r" b="b"/>
              <a:pathLst>
                <a:path w="1097" h="358" extrusionOk="0">
                  <a:moveTo>
                    <a:pt x="179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917" y="358"/>
                  </a:lnTo>
                  <a:cubicBezTo>
                    <a:pt x="1013" y="358"/>
                    <a:pt x="1096" y="286"/>
                    <a:pt x="1096" y="179"/>
                  </a:cubicBezTo>
                  <a:cubicBezTo>
                    <a:pt x="1096" y="84"/>
                    <a:pt x="1025" y="1"/>
                    <a:pt x="9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2" name="Google Shape;10222;p78"/>
            <p:cNvSpPr/>
            <p:nvPr/>
          </p:nvSpPr>
          <p:spPr>
            <a:xfrm>
              <a:off x="3271178" y="4554167"/>
              <a:ext cx="23170" cy="11426"/>
            </a:xfrm>
            <a:custGeom>
              <a:avLst/>
              <a:gdLst/>
              <a:ahLst/>
              <a:cxnLst/>
              <a:rect l="l" t="t" r="r" b="b"/>
              <a:pathLst>
                <a:path w="728" h="359" extrusionOk="0">
                  <a:moveTo>
                    <a:pt x="180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549" y="358"/>
                  </a:lnTo>
                  <a:cubicBezTo>
                    <a:pt x="632" y="358"/>
                    <a:pt x="727" y="287"/>
                    <a:pt x="727" y="179"/>
                  </a:cubicBezTo>
                  <a:cubicBezTo>
                    <a:pt x="727" y="72"/>
                    <a:pt x="632" y="1"/>
                    <a:pt x="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3" name="Google Shape;10223;p78"/>
            <p:cNvSpPr/>
            <p:nvPr/>
          </p:nvSpPr>
          <p:spPr>
            <a:xfrm>
              <a:off x="3306443" y="4554167"/>
              <a:ext cx="58372" cy="11426"/>
            </a:xfrm>
            <a:custGeom>
              <a:avLst/>
              <a:gdLst/>
              <a:ahLst/>
              <a:cxnLst/>
              <a:rect l="l" t="t" r="r" b="b"/>
              <a:pathLst>
                <a:path w="1834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4" y="358"/>
                    <a:pt x="179" y="358"/>
                  </a:cubicBezTo>
                  <a:lnTo>
                    <a:pt x="1655" y="358"/>
                  </a:lnTo>
                  <a:cubicBezTo>
                    <a:pt x="1750" y="358"/>
                    <a:pt x="1834" y="287"/>
                    <a:pt x="1834" y="179"/>
                  </a:cubicBezTo>
                  <a:cubicBezTo>
                    <a:pt x="1834" y="72"/>
                    <a:pt x="1750" y="1"/>
                    <a:pt x="16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4" name="Google Shape;10224;p78"/>
            <p:cNvSpPr/>
            <p:nvPr/>
          </p:nvSpPr>
          <p:spPr>
            <a:xfrm>
              <a:off x="3271178" y="4577306"/>
              <a:ext cx="23170" cy="11394"/>
            </a:xfrm>
            <a:custGeom>
              <a:avLst/>
              <a:gdLst/>
              <a:ahLst/>
              <a:cxnLst/>
              <a:rect l="l" t="t" r="r" b="b"/>
              <a:pathLst>
                <a:path w="728" h="358" extrusionOk="0">
                  <a:moveTo>
                    <a:pt x="180" y="0"/>
                  </a:moveTo>
                  <a:cubicBezTo>
                    <a:pt x="84" y="0"/>
                    <a:pt x="1" y="84"/>
                    <a:pt x="1" y="179"/>
                  </a:cubicBezTo>
                  <a:cubicBezTo>
                    <a:pt x="1" y="286"/>
                    <a:pt x="72" y="357"/>
                    <a:pt x="180" y="357"/>
                  </a:cubicBezTo>
                  <a:lnTo>
                    <a:pt x="549" y="357"/>
                  </a:lnTo>
                  <a:cubicBezTo>
                    <a:pt x="632" y="357"/>
                    <a:pt x="727" y="286"/>
                    <a:pt x="727" y="179"/>
                  </a:cubicBezTo>
                  <a:cubicBezTo>
                    <a:pt x="727" y="84"/>
                    <a:pt x="632" y="0"/>
                    <a:pt x="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5" name="Google Shape;10225;p78"/>
            <p:cNvSpPr/>
            <p:nvPr/>
          </p:nvSpPr>
          <p:spPr>
            <a:xfrm>
              <a:off x="3306443" y="4577306"/>
              <a:ext cx="58372" cy="11394"/>
            </a:xfrm>
            <a:custGeom>
              <a:avLst/>
              <a:gdLst/>
              <a:ahLst/>
              <a:cxnLst/>
              <a:rect l="l" t="t" r="r" b="b"/>
              <a:pathLst>
                <a:path w="1834" h="358" extrusionOk="0">
                  <a:moveTo>
                    <a:pt x="179" y="0"/>
                  </a:moveTo>
                  <a:cubicBezTo>
                    <a:pt x="95" y="0"/>
                    <a:pt x="0" y="84"/>
                    <a:pt x="0" y="179"/>
                  </a:cubicBezTo>
                  <a:cubicBezTo>
                    <a:pt x="0" y="286"/>
                    <a:pt x="84" y="357"/>
                    <a:pt x="179" y="357"/>
                  </a:cubicBezTo>
                  <a:lnTo>
                    <a:pt x="1655" y="357"/>
                  </a:lnTo>
                  <a:cubicBezTo>
                    <a:pt x="1750" y="357"/>
                    <a:pt x="1834" y="286"/>
                    <a:pt x="1834" y="179"/>
                  </a:cubicBezTo>
                  <a:cubicBezTo>
                    <a:pt x="1822" y="84"/>
                    <a:pt x="1750" y="0"/>
                    <a:pt x="16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6" name="Google Shape;10226;p78"/>
            <p:cNvSpPr/>
            <p:nvPr/>
          </p:nvSpPr>
          <p:spPr>
            <a:xfrm>
              <a:off x="3265513" y="4377970"/>
              <a:ext cx="11394" cy="11394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74"/>
                    <a:pt x="72" y="358"/>
                    <a:pt x="179" y="358"/>
                  </a:cubicBezTo>
                  <a:cubicBezTo>
                    <a:pt x="262" y="358"/>
                    <a:pt x="358" y="286"/>
                    <a:pt x="358" y="179"/>
                  </a:cubicBezTo>
                  <a:cubicBezTo>
                    <a:pt x="358" y="72"/>
                    <a:pt x="262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27" name="Google Shape;10227;p78"/>
          <p:cNvGrpSpPr/>
          <p:nvPr/>
        </p:nvGrpSpPr>
        <p:grpSpPr>
          <a:xfrm>
            <a:off x="3665355" y="5489235"/>
            <a:ext cx="201108" cy="449235"/>
            <a:chOff x="2749016" y="4291176"/>
            <a:chExt cx="150831" cy="336926"/>
          </a:xfrm>
          <a:solidFill>
            <a:schemeClr val="tx1"/>
          </a:solidFill>
        </p:grpSpPr>
        <p:sp>
          <p:nvSpPr>
            <p:cNvPr id="10228" name="Google Shape;10228;p78"/>
            <p:cNvSpPr/>
            <p:nvPr/>
          </p:nvSpPr>
          <p:spPr>
            <a:xfrm>
              <a:off x="2799399" y="4307472"/>
              <a:ext cx="51942" cy="114865"/>
            </a:xfrm>
            <a:custGeom>
              <a:avLst/>
              <a:gdLst/>
              <a:ahLst/>
              <a:cxnLst/>
              <a:rect l="l" t="t" r="r" b="b"/>
              <a:pathLst>
                <a:path w="1632" h="3609" extrusionOk="0">
                  <a:moveTo>
                    <a:pt x="810" y="1"/>
                  </a:moveTo>
                  <a:cubicBezTo>
                    <a:pt x="727" y="1"/>
                    <a:pt x="667" y="72"/>
                    <a:pt x="667" y="144"/>
                  </a:cubicBezTo>
                  <a:lnTo>
                    <a:pt x="667" y="489"/>
                  </a:lnTo>
                  <a:cubicBezTo>
                    <a:pt x="298" y="525"/>
                    <a:pt x="1" y="846"/>
                    <a:pt x="1" y="1215"/>
                  </a:cubicBezTo>
                  <a:cubicBezTo>
                    <a:pt x="1" y="1620"/>
                    <a:pt x="322" y="1942"/>
                    <a:pt x="727" y="1942"/>
                  </a:cubicBezTo>
                  <a:lnTo>
                    <a:pt x="894" y="1942"/>
                  </a:lnTo>
                  <a:cubicBezTo>
                    <a:pt x="1132" y="1942"/>
                    <a:pt x="1322" y="2144"/>
                    <a:pt x="1322" y="2382"/>
                  </a:cubicBezTo>
                  <a:cubicBezTo>
                    <a:pt x="1322" y="2620"/>
                    <a:pt x="1132" y="2811"/>
                    <a:pt x="894" y="2811"/>
                  </a:cubicBezTo>
                  <a:lnTo>
                    <a:pt x="632" y="2811"/>
                  </a:lnTo>
                  <a:cubicBezTo>
                    <a:pt x="441" y="2811"/>
                    <a:pt x="298" y="2656"/>
                    <a:pt x="298" y="2466"/>
                  </a:cubicBezTo>
                  <a:cubicBezTo>
                    <a:pt x="298" y="2382"/>
                    <a:pt x="215" y="2323"/>
                    <a:pt x="144" y="2323"/>
                  </a:cubicBezTo>
                  <a:cubicBezTo>
                    <a:pt x="48" y="2323"/>
                    <a:pt x="1" y="2394"/>
                    <a:pt x="1" y="2466"/>
                  </a:cubicBezTo>
                  <a:cubicBezTo>
                    <a:pt x="1" y="2823"/>
                    <a:pt x="298" y="3120"/>
                    <a:pt x="644" y="3120"/>
                  </a:cubicBezTo>
                  <a:lnTo>
                    <a:pt x="667" y="3120"/>
                  </a:lnTo>
                  <a:lnTo>
                    <a:pt x="667" y="3466"/>
                  </a:lnTo>
                  <a:cubicBezTo>
                    <a:pt x="667" y="3549"/>
                    <a:pt x="739" y="3609"/>
                    <a:pt x="810" y="3609"/>
                  </a:cubicBezTo>
                  <a:cubicBezTo>
                    <a:pt x="906" y="3609"/>
                    <a:pt x="965" y="3537"/>
                    <a:pt x="965" y="3466"/>
                  </a:cubicBezTo>
                  <a:lnTo>
                    <a:pt x="965" y="3120"/>
                  </a:lnTo>
                  <a:cubicBezTo>
                    <a:pt x="1334" y="3097"/>
                    <a:pt x="1632" y="2763"/>
                    <a:pt x="1632" y="2394"/>
                  </a:cubicBezTo>
                  <a:cubicBezTo>
                    <a:pt x="1632" y="1989"/>
                    <a:pt x="1298" y="1668"/>
                    <a:pt x="906" y="1668"/>
                  </a:cubicBezTo>
                  <a:lnTo>
                    <a:pt x="739" y="1668"/>
                  </a:lnTo>
                  <a:cubicBezTo>
                    <a:pt x="501" y="1668"/>
                    <a:pt x="310" y="1477"/>
                    <a:pt x="310" y="1239"/>
                  </a:cubicBezTo>
                  <a:cubicBezTo>
                    <a:pt x="310" y="1001"/>
                    <a:pt x="501" y="799"/>
                    <a:pt x="739" y="799"/>
                  </a:cubicBezTo>
                  <a:lnTo>
                    <a:pt x="989" y="799"/>
                  </a:lnTo>
                  <a:cubicBezTo>
                    <a:pt x="1191" y="799"/>
                    <a:pt x="1334" y="953"/>
                    <a:pt x="1334" y="1144"/>
                  </a:cubicBezTo>
                  <a:lnTo>
                    <a:pt x="1334" y="1311"/>
                  </a:lnTo>
                  <a:cubicBezTo>
                    <a:pt x="1322" y="1382"/>
                    <a:pt x="1394" y="1453"/>
                    <a:pt x="1489" y="1453"/>
                  </a:cubicBezTo>
                  <a:cubicBezTo>
                    <a:pt x="1572" y="1453"/>
                    <a:pt x="1632" y="1382"/>
                    <a:pt x="1632" y="1311"/>
                  </a:cubicBezTo>
                  <a:lnTo>
                    <a:pt x="1632" y="1144"/>
                  </a:lnTo>
                  <a:cubicBezTo>
                    <a:pt x="1632" y="787"/>
                    <a:pt x="1334" y="489"/>
                    <a:pt x="977" y="489"/>
                  </a:cubicBezTo>
                  <a:lnTo>
                    <a:pt x="965" y="489"/>
                  </a:lnTo>
                  <a:lnTo>
                    <a:pt x="965" y="144"/>
                  </a:lnTo>
                  <a:cubicBezTo>
                    <a:pt x="965" y="60"/>
                    <a:pt x="894" y="1"/>
                    <a:pt x="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29" name="Google Shape;10229;p78"/>
            <p:cNvSpPr/>
            <p:nvPr/>
          </p:nvSpPr>
          <p:spPr>
            <a:xfrm>
              <a:off x="2750894" y="4291176"/>
              <a:ext cx="147075" cy="336926"/>
            </a:xfrm>
            <a:custGeom>
              <a:avLst/>
              <a:gdLst/>
              <a:ahLst/>
              <a:cxnLst/>
              <a:rect l="l" t="t" r="r" b="b"/>
              <a:pathLst>
                <a:path w="4621" h="10586" extrusionOk="0">
                  <a:moveTo>
                    <a:pt x="2310" y="299"/>
                  </a:moveTo>
                  <a:cubicBezTo>
                    <a:pt x="3406" y="299"/>
                    <a:pt x="4323" y="1192"/>
                    <a:pt x="4323" y="2311"/>
                  </a:cubicBezTo>
                  <a:cubicBezTo>
                    <a:pt x="4323" y="3418"/>
                    <a:pt x="3430" y="4323"/>
                    <a:pt x="2310" y="4323"/>
                  </a:cubicBezTo>
                  <a:cubicBezTo>
                    <a:pt x="1203" y="4311"/>
                    <a:pt x="298" y="3418"/>
                    <a:pt x="298" y="2311"/>
                  </a:cubicBezTo>
                  <a:cubicBezTo>
                    <a:pt x="298" y="1215"/>
                    <a:pt x="1191" y="299"/>
                    <a:pt x="2310" y="299"/>
                  </a:cubicBezTo>
                  <a:close/>
                  <a:moveTo>
                    <a:pt x="4299" y="7288"/>
                  </a:moveTo>
                  <a:lnTo>
                    <a:pt x="4299" y="7621"/>
                  </a:lnTo>
                  <a:lnTo>
                    <a:pt x="3620" y="7621"/>
                  </a:lnTo>
                  <a:cubicBezTo>
                    <a:pt x="3525" y="7621"/>
                    <a:pt x="3465" y="7704"/>
                    <a:pt x="3465" y="7776"/>
                  </a:cubicBezTo>
                  <a:cubicBezTo>
                    <a:pt x="3465" y="7859"/>
                    <a:pt x="3549" y="7919"/>
                    <a:pt x="3620" y="7919"/>
                  </a:cubicBezTo>
                  <a:lnTo>
                    <a:pt x="3787" y="7919"/>
                  </a:lnTo>
                  <a:lnTo>
                    <a:pt x="3727" y="8442"/>
                  </a:lnTo>
                  <a:lnTo>
                    <a:pt x="882" y="8442"/>
                  </a:lnTo>
                  <a:lnTo>
                    <a:pt x="822" y="7919"/>
                  </a:lnTo>
                  <a:lnTo>
                    <a:pt x="2894" y="7919"/>
                  </a:lnTo>
                  <a:cubicBezTo>
                    <a:pt x="2977" y="7919"/>
                    <a:pt x="3037" y="7847"/>
                    <a:pt x="3037" y="7776"/>
                  </a:cubicBezTo>
                  <a:cubicBezTo>
                    <a:pt x="3037" y="7680"/>
                    <a:pt x="2965" y="7621"/>
                    <a:pt x="2894" y="7621"/>
                  </a:cubicBezTo>
                  <a:lnTo>
                    <a:pt x="298" y="7621"/>
                  </a:lnTo>
                  <a:lnTo>
                    <a:pt x="298" y="7288"/>
                  </a:lnTo>
                  <a:close/>
                  <a:moveTo>
                    <a:pt x="3692" y="8776"/>
                  </a:moveTo>
                  <a:lnTo>
                    <a:pt x="3608" y="9455"/>
                  </a:lnTo>
                  <a:lnTo>
                    <a:pt x="1013" y="9455"/>
                  </a:lnTo>
                  <a:lnTo>
                    <a:pt x="929" y="8776"/>
                  </a:lnTo>
                  <a:close/>
                  <a:moveTo>
                    <a:pt x="3573" y="9764"/>
                  </a:moveTo>
                  <a:lnTo>
                    <a:pt x="3501" y="10288"/>
                  </a:lnTo>
                  <a:lnTo>
                    <a:pt x="1120" y="10288"/>
                  </a:lnTo>
                  <a:lnTo>
                    <a:pt x="1060" y="9764"/>
                  </a:lnTo>
                  <a:close/>
                  <a:moveTo>
                    <a:pt x="2310" y="1"/>
                  </a:moveTo>
                  <a:cubicBezTo>
                    <a:pt x="1048" y="1"/>
                    <a:pt x="1" y="1049"/>
                    <a:pt x="1" y="2311"/>
                  </a:cubicBezTo>
                  <a:cubicBezTo>
                    <a:pt x="1" y="3537"/>
                    <a:pt x="953" y="4549"/>
                    <a:pt x="2156" y="4621"/>
                  </a:cubicBezTo>
                  <a:lnTo>
                    <a:pt x="2156" y="6966"/>
                  </a:lnTo>
                  <a:lnTo>
                    <a:pt x="155" y="6966"/>
                  </a:lnTo>
                  <a:cubicBezTo>
                    <a:pt x="60" y="6966"/>
                    <a:pt x="1" y="7049"/>
                    <a:pt x="1" y="7121"/>
                  </a:cubicBezTo>
                  <a:lnTo>
                    <a:pt x="1" y="7788"/>
                  </a:lnTo>
                  <a:cubicBezTo>
                    <a:pt x="1" y="7883"/>
                    <a:pt x="72" y="7942"/>
                    <a:pt x="155" y="7942"/>
                  </a:cubicBezTo>
                  <a:lnTo>
                    <a:pt x="513" y="7942"/>
                  </a:lnTo>
                  <a:lnTo>
                    <a:pt x="822" y="10455"/>
                  </a:lnTo>
                  <a:cubicBezTo>
                    <a:pt x="834" y="10526"/>
                    <a:pt x="894" y="10586"/>
                    <a:pt x="965" y="10586"/>
                  </a:cubicBezTo>
                  <a:lnTo>
                    <a:pt x="3620" y="10586"/>
                  </a:lnTo>
                  <a:cubicBezTo>
                    <a:pt x="3692" y="10586"/>
                    <a:pt x="3763" y="10526"/>
                    <a:pt x="3763" y="10455"/>
                  </a:cubicBezTo>
                  <a:lnTo>
                    <a:pt x="4084" y="7942"/>
                  </a:lnTo>
                  <a:lnTo>
                    <a:pt x="4442" y="7942"/>
                  </a:lnTo>
                  <a:cubicBezTo>
                    <a:pt x="4525" y="7942"/>
                    <a:pt x="4585" y="7859"/>
                    <a:pt x="4585" y="7788"/>
                  </a:cubicBezTo>
                  <a:lnTo>
                    <a:pt x="4585" y="7121"/>
                  </a:lnTo>
                  <a:cubicBezTo>
                    <a:pt x="4620" y="7026"/>
                    <a:pt x="4549" y="6966"/>
                    <a:pt x="4465" y="6966"/>
                  </a:cubicBezTo>
                  <a:lnTo>
                    <a:pt x="2453" y="6966"/>
                  </a:lnTo>
                  <a:lnTo>
                    <a:pt x="2453" y="4621"/>
                  </a:lnTo>
                  <a:cubicBezTo>
                    <a:pt x="3668" y="4549"/>
                    <a:pt x="4620" y="3537"/>
                    <a:pt x="4620" y="2311"/>
                  </a:cubicBezTo>
                  <a:cubicBezTo>
                    <a:pt x="4620" y="1037"/>
                    <a:pt x="3573" y="1"/>
                    <a:pt x="2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0" name="Google Shape;10230;p78"/>
            <p:cNvSpPr/>
            <p:nvPr/>
          </p:nvSpPr>
          <p:spPr>
            <a:xfrm>
              <a:off x="2749016" y="4443917"/>
              <a:ext cx="69734" cy="52706"/>
            </a:xfrm>
            <a:custGeom>
              <a:avLst/>
              <a:gdLst/>
              <a:ahLst/>
              <a:cxnLst/>
              <a:rect l="l" t="t" r="r" b="b"/>
              <a:pathLst>
                <a:path w="2191" h="1656" extrusionOk="0">
                  <a:moveTo>
                    <a:pt x="1107" y="310"/>
                  </a:moveTo>
                  <a:cubicBezTo>
                    <a:pt x="1381" y="310"/>
                    <a:pt x="1643" y="441"/>
                    <a:pt x="1786" y="667"/>
                  </a:cubicBezTo>
                  <a:lnTo>
                    <a:pt x="417" y="667"/>
                  </a:lnTo>
                  <a:cubicBezTo>
                    <a:pt x="572" y="441"/>
                    <a:pt x="822" y="310"/>
                    <a:pt x="1107" y="310"/>
                  </a:cubicBezTo>
                  <a:close/>
                  <a:moveTo>
                    <a:pt x="1786" y="976"/>
                  </a:moveTo>
                  <a:cubicBezTo>
                    <a:pt x="1619" y="1203"/>
                    <a:pt x="1369" y="1334"/>
                    <a:pt x="1107" y="1334"/>
                  </a:cubicBezTo>
                  <a:cubicBezTo>
                    <a:pt x="822" y="1334"/>
                    <a:pt x="572" y="1203"/>
                    <a:pt x="417" y="976"/>
                  </a:cubicBezTo>
                  <a:close/>
                  <a:moveTo>
                    <a:pt x="1107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107" y="1655"/>
                  </a:cubicBezTo>
                  <a:cubicBezTo>
                    <a:pt x="1596" y="1655"/>
                    <a:pt x="2024" y="1334"/>
                    <a:pt x="2191" y="881"/>
                  </a:cubicBezTo>
                  <a:lnTo>
                    <a:pt x="2191" y="846"/>
                  </a:lnTo>
                  <a:lnTo>
                    <a:pt x="2191" y="822"/>
                  </a:lnTo>
                  <a:lnTo>
                    <a:pt x="2191" y="798"/>
                  </a:lnTo>
                  <a:lnTo>
                    <a:pt x="2191" y="774"/>
                  </a:lnTo>
                  <a:cubicBezTo>
                    <a:pt x="2024" y="310"/>
                    <a:pt x="1596" y="0"/>
                    <a:pt x="11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1" name="Google Shape;10231;p78"/>
            <p:cNvSpPr/>
            <p:nvPr/>
          </p:nvSpPr>
          <p:spPr>
            <a:xfrm>
              <a:off x="2829731" y="4443917"/>
              <a:ext cx="70116" cy="52706"/>
            </a:xfrm>
            <a:custGeom>
              <a:avLst/>
              <a:gdLst/>
              <a:ahLst/>
              <a:cxnLst/>
              <a:rect l="l" t="t" r="r" b="b"/>
              <a:pathLst>
                <a:path w="2203" h="1656" extrusionOk="0">
                  <a:moveTo>
                    <a:pt x="1096" y="310"/>
                  </a:moveTo>
                  <a:cubicBezTo>
                    <a:pt x="1381" y="310"/>
                    <a:pt x="1631" y="441"/>
                    <a:pt x="1786" y="667"/>
                  </a:cubicBezTo>
                  <a:lnTo>
                    <a:pt x="417" y="667"/>
                  </a:lnTo>
                  <a:cubicBezTo>
                    <a:pt x="560" y="441"/>
                    <a:pt x="810" y="310"/>
                    <a:pt x="1096" y="310"/>
                  </a:cubicBezTo>
                  <a:close/>
                  <a:moveTo>
                    <a:pt x="1786" y="976"/>
                  </a:moveTo>
                  <a:cubicBezTo>
                    <a:pt x="1631" y="1203"/>
                    <a:pt x="1381" y="1334"/>
                    <a:pt x="1096" y="1334"/>
                  </a:cubicBezTo>
                  <a:cubicBezTo>
                    <a:pt x="810" y="1334"/>
                    <a:pt x="560" y="1203"/>
                    <a:pt x="417" y="976"/>
                  </a:cubicBezTo>
                  <a:close/>
                  <a:moveTo>
                    <a:pt x="1096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096" y="1655"/>
                  </a:cubicBezTo>
                  <a:cubicBezTo>
                    <a:pt x="1584" y="1655"/>
                    <a:pt x="2024" y="1334"/>
                    <a:pt x="2179" y="881"/>
                  </a:cubicBezTo>
                  <a:cubicBezTo>
                    <a:pt x="2203" y="846"/>
                    <a:pt x="2203" y="822"/>
                    <a:pt x="2179" y="774"/>
                  </a:cubicBezTo>
                  <a:cubicBezTo>
                    <a:pt x="2024" y="310"/>
                    <a:pt x="1584" y="0"/>
                    <a:pt x="1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32" name="Google Shape;10232;p78"/>
          <p:cNvGrpSpPr/>
          <p:nvPr/>
        </p:nvGrpSpPr>
        <p:grpSpPr>
          <a:xfrm>
            <a:off x="9503622" y="5473576"/>
            <a:ext cx="331005" cy="482589"/>
            <a:chOff x="7127716" y="4279432"/>
            <a:chExt cx="248254" cy="361942"/>
          </a:xfrm>
          <a:solidFill>
            <a:schemeClr val="tx1"/>
          </a:solidFill>
        </p:grpSpPr>
        <p:sp>
          <p:nvSpPr>
            <p:cNvPr id="10233" name="Google Shape;10233;p78"/>
            <p:cNvSpPr/>
            <p:nvPr/>
          </p:nvSpPr>
          <p:spPr>
            <a:xfrm>
              <a:off x="7167500" y="4279432"/>
              <a:ext cx="169068" cy="226644"/>
            </a:xfrm>
            <a:custGeom>
              <a:avLst/>
              <a:gdLst/>
              <a:ahLst/>
              <a:cxnLst/>
              <a:rect l="l" t="t" r="r" b="b"/>
              <a:pathLst>
                <a:path w="5312" h="7121" extrusionOk="0">
                  <a:moveTo>
                    <a:pt x="4085" y="310"/>
                  </a:moveTo>
                  <a:lnTo>
                    <a:pt x="4085" y="1715"/>
                  </a:lnTo>
                  <a:cubicBezTo>
                    <a:pt x="4085" y="1834"/>
                    <a:pt x="4049" y="1930"/>
                    <a:pt x="4001" y="2037"/>
                  </a:cubicBezTo>
                  <a:lnTo>
                    <a:pt x="3918" y="2204"/>
                  </a:lnTo>
                  <a:cubicBezTo>
                    <a:pt x="3906" y="2239"/>
                    <a:pt x="3906" y="2251"/>
                    <a:pt x="3906" y="2275"/>
                  </a:cubicBezTo>
                  <a:lnTo>
                    <a:pt x="3906" y="2632"/>
                  </a:lnTo>
                  <a:cubicBezTo>
                    <a:pt x="3906" y="2989"/>
                    <a:pt x="3763" y="3311"/>
                    <a:pt x="3501" y="3561"/>
                  </a:cubicBezTo>
                  <a:cubicBezTo>
                    <a:pt x="3283" y="3801"/>
                    <a:pt x="2975" y="3921"/>
                    <a:pt x="2650" y="3921"/>
                  </a:cubicBezTo>
                  <a:cubicBezTo>
                    <a:pt x="2620" y="3921"/>
                    <a:pt x="2591" y="3920"/>
                    <a:pt x="2561" y="3918"/>
                  </a:cubicBezTo>
                  <a:cubicBezTo>
                    <a:pt x="1906" y="3870"/>
                    <a:pt x="1382" y="3311"/>
                    <a:pt x="1382" y="2608"/>
                  </a:cubicBezTo>
                  <a:lnTo>
                    <a:pt x="1382" y="2299"/>
                  </a:lnTo>
                  <a:cubicBezTo>
                    <a:pt x="1382" y="2263"/>
                    <a:pt x="1382" y="2251"/>
                    <a:pt x="1370" y="2215"/>
                  </a:cubicBezTo>
                  <a:lnTo>
                    <a:pt x="1287" y="2061"/>
                  </a:lnTo>
                  <a:cubicBezTo>
                    <a:pt x="1239" y="1953"/>
                    <a:pt x="1204" y="1846"/>
                    <a:pt x="1204" y="1727"/>
                  </a:cubicBezTo>
                  <a:lnTo>
                    <a:pt x="1204" y="1227"/>
                  </a:lnTo>
                  <a:cubicBezTo>
                    <a:pt x="1204" y="727"/>
                    <a:pt x="1608" y="310"/>
                    <a:pt x="2120" y="310"/>
                  </a:cubicBezTo>
                  <a:close/>
                  <a:moveTo>
                    <a:pt x="3204" y="4168"/>
                  </a:moveTo>
                  <a:lnTo>
                    <a:pt x="3204" y="4359"/>
                  </a:lnTo>
                  <a:cubicBezTo>
                    <a:pt x="3204" y="4418"/>
                    <a:pt x="3216" y="4466"/>
                    <a:pt x="3228" y="4525"/>
                  </a:cubicBezTo>
                  <a:lnTo>
                    <a:pt x="2656" y="4942"/>
                  </a:lnTo>
                  <a:lnTo>
                    <a:pt x="2073" y="4525"/>
                  </a:lnTo>
                  <a:cubicBezTo>
                    <a:pt x="2085" y="4478"/>
                    <a:pt x="2096" y="4418"/>
                    <a:pt x="2096" y="4359"/>
                  </a:cubicBezTo>
                  <a:lnTo>
                    <a:pt x="2096" y="4168"/>
                  </a:lnTo>
                  <a:cubicBezTo>
                    <a:pt x="2239" y="4216"/>
                    <a:pt x="2382" y="4263"/>
                    <a:pt x="2549" y="4263"/>
                  </a:cubicBezTo>
                  <a:lnTo>
                    <a:pt x="2656" y="4263"/>
                  </a:lnTo>
                  <a:cubicBezTo>
                    <a:pt x="2847" y="4263"/>
                    <a:pt x="3025" y="4228"/>
                    <a:pt x="3204" y="4168"/>
                  </a:cubicBezTo>
                  <a:close/>
                  <a:moveTo>
                    <a:pt x="2132" y="1"/>
                  </a:moveTo>
                  <a:cubicBezTo>
                    <a:pt x="1442" y="1"/>
                    <a:pt x="894" y="549"/>
                    <a:pt x="894" y="1239"/>
                  </a:cubicBezTo>
                  <a:lnTo>
                    <a:pt x="894" y="1739"/>
                  </a:lnTo>
                  <a:cubicBezTo>
                    <a:pt x="894" y="1906"/>
                    <a:pt x="942" y="2073"/>
                    <a:pt x="1001" y="2215"/>
                  </a:cubicBezTo>
                  <a:lnTo>
                    <a:pt x="1061" y="2346"/>
                  </a:lnTo>
                  <a:lnTo>
                    <a:pt x="1061" y="2620"/>
                  </a:lnTo>
                  <a:cubicBezTo>
                    <a:pt x="1061" y="3180"/>
                    <a:pt x="1346" y="3692"/>
                    <a:pt x="1775" y="3989"/>
                  </a:cubicBezTo>
                  <a:lnTo>
                    <a:pt x="1775" y="4359"/>
                  </a:lnTo>
                  <a:cubicBezTo>
                    <a:pt x="1775" y="4454"/>
                    <a:pt x="1715" y="4525"/>
                    <a:pt x="1644" y="4537"/>
                  </a:cubicBezTo>
                  <a:lnTo>
                    <a:pt x="632" y="4859"/>
                  </a:lnTo>
                  <a:cubicBezTo>
                    <a:pt x="251" y="4966"/>
                    <a:pt x="1" y="5299"/>
                    <a:pt x="1" y="5704"/>
                  </a:cubicBezTo>
                  <a:lnTo>
                    <a:pt x="1" y="6954"/>
                  </a:lnTo>
                  <a:cubicBezTo>
                    <a:pt x="1" y="7037"/>
                    <a:pt x="72" y="7121"/>
                    <a:pt x="168" y="7121"/>
                  </a:cubicBezTo>
                  <a:cubicBezTo>
                    <a:pt x="251" y="7121"/>
                    <a:pt x="334" y="7037"/>
                    <a:pt x="334" y="6954"/>
                  </a:cubicBezTo>
                  <a:lnTo>
                    <a:pt x="334" y="5704"/>
                  </a:lnTo>
                  <a:cubicBezTo>
                    <a:pt x="334" y="5466"/>
                    <a:pt x="477" y="5252"/>
                    <a:pt x="715" y="5180"/>
                  </a:cubicBezTo>
                  <a:lnTo>
                    <a:pt x="1727" y="4871"/>
                  </a:lnTo>
                  <a:cubicBezTo>
                    <a:pt x="1787" y="4859"/>
                    <a:pt x="1835" y="4823"/>
                    <a:pt x="1882" y="4799"/>
                  </a:cubicBezTo>
                  <a:lnTo>
                    <a:pt x="2442" y="5204"/>
                  </a:lnTo>
                  <a:cubicBezTo>
                    <a:pt x="2501" y="5252"/>
                    <a:pt x="2573" y="5287"/>
                    <a:pt x="2656" y="5287"/>
                  </a:cubicBezTo>
                  <a:cubicBezTo>
                    <a:pt x="2728" y="5287"/>
                    <a:pt x="2799" y="5252"/>
                    <a:pt x="2858" y="5204"/>
                  </a:cubicBezTo>
                  <a:lnTo>
                    <a:pt x="3430" y="4799"/>
                  </a:lnTo>
                  <a:cubicBezTo>
                    <a:pt x="3466" y="4823"/>
                    <a:pt x="3513" y="4859"/>
                    <a:pt x="3573" y="4871"/>
                  </a:cubicBezTo>
                  <a:lnTo>
                    <a:pt x="4585" y="5180"/>
                  </a:lnTo>
                  <a:cubicBezTo>
                    <a:pt x="4823" y="5252"/>
                    <a:pt x="4978" y="5466"/>
                    <a:pt x="4978" y="5704"/>
                  </a:cubicBezTo>
                  <a:lnTo>
                    <a:pt x="4978" y="6954"/>
                  </a:lnTo>
                  <a:cubicBezTo>
                    <a:pt x="4978" y="7037"/>
                    <a:pt x="5049" y="7121"/>
                    <a:pt x="5133" y="7121"/>
                  </a:cubicBezTo>
                  <a:cubicBezTo>
                    <a:pt x="5228" y="7121"/>
                    <a:pt x="5299" y="7037"/>
                    <a:pt x="5299" y="6954"/>
                  </a:cubicBezTo>
                  <a:lnTo>
                    <a:pt x="5299" y="5704"/>
                  </a:lnTo>
                  <a:cubicBezTo>
                    <a:pt x="5311" y="5299"/>
                    <a:pt x="5061" y="4954"/>
                    <a:pt x="4692" y="4835"/>
                  </a:cubicBezTo>
                  <a:lnTo>
                    <a:pt x="3680" y="4525"/>
                  </a:lnTo>
                  <a:cubicBezTo>
                    <a:pt x="3609" y="4501"/>
                    <a:pt x="3549" y="4418"/>
                    <a:pt x="3549" y="4347"/>
                  </a:cubicBezTo>
                  <a:lnTo>
                    <a:pt x="3549" y="3978"/>
                  </a:lnTo>
                  <a:cubicBezTo>
                    <a:pt x="3620" y="3930"/>
                    <a:pt x="3692" y="3870"/>
                    <a:pt x="3751" y="3811"/>
                  </a:cubicBezTo>
                  <a:cubicBezTo>
                    <a:pt x="4061" y="3513"/>
                    <a:pt x="4263" y="3085"/>
                    <a:pt x="4263" y="2656"/>
                  </a:cubicBezTo>
                  <a:lnTo>
                    <a:pt x="4263" y="2334"/>
                  </a:lnTo>
                  <a:lnTo>
                    <a:pt x="4323" y="2204"/>
                  </a:lnTo>
                  <a:cubicBezTo>
                    <a:pt x="4394" y="2061"/>
                    <a:pt x="4418" y="1894"/>
                    <a:pt x="4418" y="1727"/>
                  </a:cubicBezTo>
                  <a:lnTo>
                    <a:pt x="4418" y="168"/>
                  </a:lnTo>
                  <a:cubicBezTo>
                    <a:pt x="4418" y="72"/>
                    <a:pt x="4347" y="1"/>
                    <a:pt x="4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4" name="Google Shape;10234;p78"/>
            <p:cNvSpPr/>
            <p:nvPr/>
          </p:nvSpPr>
          <p:spPr>
            <a:xfrm>
              <a:off x="7246719" y="4455279"/>
              <a:ext cx="10248" cy="50033"/>
            </a:xfrm>
            <a:custGeom>
              <a:avLst/>
              <a:gdLst/>
              <a:ahLst/>
              <a:cxnLst/>
              <a:rect l="l" t="t" r="r" b="b"/>
              <a:pathLst>
                <a:path w="322" h="157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417"/>
                  </a:lnTo>
                  <a:cubicBezTo>
                    <a:pt x="0" y="1501"/>
                    <a:pt x="72" y="1572"/>
                    <a:pt x="167" y="1572"/>
                  </a:cubicBezTo>
                  <a:cubicBezTo>
                    <a:pt x="250" y="1572"/>
                    <a:pt x="322" y="1501"/>
                    <a:pt x="322" y="1417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5" name="Google Shape;10235;p78"/>
            <p:cNvSpPr/>
            <p:nvPr/>
          </p:nvSpPr>
          <p:spPr>
            <a:xfrm>
              <a:off x="7195572" y="4466642"/>
              <a:ext cx="11012" cy="38670"/>
            </a:xfrm>
            <a:custGeom>
              <a:avLst/>
              <a:gdLst/>
              <a:ahLst/>
              <a:cxnLst/>
              <a:rect l="l" t="t" r="r" b="b"/>
              <a:pathLst>
                <a:path w="346" h="1215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1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45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6" name="Google Shape;10236;p78"/>
            <p:cNvSpPr/>
            <p:nvPr/>
          </p:nvSpPr>
          <p:spPr>
            <a:xfrm>
              <a:off x="7297866" y="4466642"/>
              <a:ext cx="10280" cy="38670"/>
            </a:xfrm>
            <a:custGeom>
              <a:avLst/>
              <a:gdLst/>
              <a:ahLst/>
              <a:cxnLst/>
              <a:rect l="l" t="t" r="r" b="b"/>
              <a:pathLst>
                <a:path w="323" h="121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7" name="Google Shape;10237;p78"/>
            <p:cNvSpPr/>
            <p:nvPr/>
          </p:nvSpPr>
          <p:spPr>
            <a:xfrm>
              <a:off x="72353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4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24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24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8" name="Google Shape;10238;p78"/>
            <p:cNvSpPr/>
            <p:nvPr/>
          </p:nvSpPr>
          <p:spPr>
            <a:xfrm>
              <a:off x="7127716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8" y="715"/>
                    <a:pt x="334" y="620"/>
                    <a:pt x="334" y="512"/>
                  </a:cubicBezTo>
                  <a:cubicBezTo>
                    <a:pt x="334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39" name="Google Shape;10239;p78"/>
            <p:cNvSpPr/>
            <p:nvPr/>
          </p:nvSpPr>
          <p:spPr>
            <a:xfrm>
              <a:off x="7342965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27" y="0"/>
                    <a:pt x="1" y="239"/>
                    <a:pt x="1" y="512"/>
                  </a:cubicBezTo>
                  <a:cubicBezTo>
                    <a:pt x="1" y="798"/>
                    <a:pt x="227" y="1036"/>
                    <a:pt x="513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810" y="0"/>
                    <a:pt x="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0" name="Google Shape;10240;p78"/>
            <p:cNvSpPr/>
            <p:nvPr/>
          </p:nvSpPr>
          <p:spPr>
            <a:xfrm>
              <a:off x="7159194" y="4517788"/>
              <a:ext cx="186064" cy="84916"/>
            </a:xfrm>
            <a:custGeom>
              <a:avLst/>
              <a:gdLst/>
              <a:ahLst/>
              <a:cxnLst/>
              <a:rect l="l" t="t" r="r" b="b"/>
              <a:pathLst>
                <a:path w="5846" h="2668" extrusionOk="0">
                  <a:moveTo>
                    <a:pt x="2929" y="1"/>
                  </a:moveTo>
                  <a:cubicBezTo>
                    <a:pt x="2834" y="1"/>
                    <a:pt x="2762" y="72"/>
                    <a:pt x="2762" y="168"/>
                  </a:cubicBezTo>
                  <a:lnTo>
                    <a:pt x="2762" y="715"/>
                  </a:lnTo>
                  <a:lnTo>
                    <a:pt x="1607" y="715"/>
                  </a:lnTo>
                  <a:cubicBezTo>
                    <a:pt x="1381" y="715"/>
                    <a:pt x="1167" y="822"/>
                    <a:pt x="1036" y="1013"/>
                  </a:cubicBezTo>
                  <a:lnTo>
                    <a:pt x="60" y="2394"/>
                  </a:lnTo>
                  <a:cubicBezTo>
                    <a:pt x="0" y="2465"/>
                    <a:pt x="24" y="2573"/>
                    <a:pt x="95" y="2632"/>
                  </a:cubicBezTo>
                  <a:cubicBezTo>
                    <a:pt x="127" y="2655"/>
                    <a:pt x="160" y="2665"/>
                    <a:pt x="192" y="2665"/>
                  </a:cubicBezTo>
                  <a:cubicBezTo>
                    <a:pt x="245" y="2665"/>
                    <a:pt x="296" y="2636"/>
                    <a:pt x="333" y="2585"/>
                  </a:cubicBezTo>
                  <a:lnTo>
                    <a:pt x="1322" y="1203"/>
                  </a:lnTo>
                  <a:cubicBezTo>
                    <a:pt x="1393" y="1120"/>
                    <a:pt x="1500" y="1061"/>
                    <a:pt x="1619" y="1061"/>
                  </a:cubicBezTo>
                  <a:lnTo>
                    <a:pt x="2774" y="1061"/>
                  </a:lnTo>
                  <a:lnTo>
                    <a:pt x="2774" y="2311"/>
                  </a:lnTo>
                  <a:cubicBezTo>
                    <a:pt x="2774" y="2394"/>
                    <a:pt x="2858" y="2465"/>
                    <a:pt x="2941" y="2465"/>
                  </a:cubicBezTo>
                  <a:cubicBezTo>
                    <a:pt x="3036" y="2465"/>
                    <a:pt x="3108" y="2394"/>
                    <a:pt x="3108" y="2311"/>
                  </a:cubicBezTo>
                  <a:lnTo>
                    <a:pt x="3108" y="1061"/>
                  </a:lnTo>
                  <a:lnTo>
                    <a:pt x="4262" y="1061"/>
                  </a:lnTo>
                  <a:cubicBezTo>
                    <a:pt x="4382" y="1061"/>
                    <a:pt x="4489" y="1120"/>
                    <a:pt x="4560" y="1203"/>
                  </a:cubicBezTo>
                  <a:lnTo>
                    <a:pt x="5548" y="2585"/>
                  </a:lnTo>
                  <a:cubicBezTo>
                    <a:pt x="5572" y="2632"/>
                    <a:pt x="5632" y="2668"/>
                    <a:pt x="5679" y="2668"/>
                  </a:cubicBezTo>
                  <a:cubicBezTo>
                    <a:pt x="5715" y="2668"/>
                    <a:pt x="5751" y="2644"/>
                    <a:pt x="5775" y="2632"/>
                  </a:cubicBezTo>
                  <a:cubicBezTo>
                    <a:pt x="5834" y="2561"/>
                    <a:pt x="5846" y="2454"/>
                    <a:pt x="5798" y="2382"/>
                  </a:cubicBezTo>
                  <a:lnTo>
                    <a:pt x="4822" y="1001"/>
                  </a:lnTo>
                  <a:cubicBezTo>
                    <a:pt x="4679" y="822"/>
                    <a:pt x="4477" y="703"/>
                    <a:pt x="4251" y="703"/>
                  </a:cubicBezTo>
                  <a:lnTo>
                    <a:pt x="3096" y="703"/>
                  </a:lnTo>
                  <a:lnTo>
                    <a:pt x="3096" y="168"/>
                  </a:lnTo>
                  <a:cubicBezTo>
                    <a:pt x="3096" y="72"/>
                    <a:pt x="3012" y="1"/>
                    <a:pt x="2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1" name="Google Shape;10241;p78"/>
            <p:cNvSpPr/>
            <p:nvPr/>
          </p:nvSpPr>
          <p:spPr>
            <a:xfrm>
              <a:off x="7217915" y="4321126"/>
              <a:ext cx="68238" cy="25812"/>
            </a:xfrm>
            <a:custGeom>
              <a:avLst/>
              <a:gdLst/>
              <a:ahLst/>
              <a:cxnLst/>
              <a:rect l="l" t="t" r="r" b="b"/>
              <a:pathLst>
                <a:path w="2144" h="811" extrusionOk="0">
                  <a:moveTo>
                    <a:pt x="933" y="1"/>
                  </a:moveTo>
                  <a:cubicBezTo>
                    <a:pt x="491" y="1"/>
                    <a:pt x="139" y="113"/>
                    <a:pt x="120" y="120"/>
                  </a:cubicBezTo>
                  <a:cubicBezTo>
                    <a:pt x="36" y="155"/>
                    <a:pt x="1" y="215"/>
                    <a:pt x="1" y="286"/>
                  </a:cubicBezTo>
                  <a:lnTo>
                    <a:pt x="1" y="643"/>
                  </a:lnTo>
                  <a:cubicBezTo>
                    <a:pt x="1" y="727"/>
                    <a:pt x="72" y="810"/>
                    <a:pt x="155" y="810"/>
                  </a:cubicBezTo>
                  <a:cubicBezTo>
                    <a:pt x="251" y="810"/>
                    <a:pt x="322" y="727"/>
                    <a:pt x="322" y="643"/>
                  </a:cubicBezTo>
                  <a:lnTo>
                    <a:pt x="322" y="417"/>
                  </a:lnTo>
                  <a:cubicBezTo>
                    <a:pt x="455" y="384"/>
                    <a:pt x="683" y="341"/>
                    <a:pt x="940" y="341"/>
                  </a:cubicBezTo>
                  <a:cubicBezTo>
                    <a:pt x="1236" y="341"/>
                    <a:pt x="1572" y="398"/>
                    <a:pt x="1846" y="596"/>
                  </a:cubicBezTo>
                  <a:cubicBezTo>
                    <a:pt x="1877" y="622"/>
                    <a:pt x="1914" y="634"/>
                    <a:pt x="1951" y="634"/>
                  </a:cubicBezTo>
                  <a:cubicBezTo>
                    <a:pt x="1999" y="634"/>
                    <a:pt x="2045" y="613"/>
                    <a:pt x="2072" y="572"/>
                  </a:cubicBezTo>
                  <a:cubicBezTo>
                    <a:pt x="2144" y="489"/>
                    <a:pt x="2120" y="393"/>
                    <a:pt x="2048" y="334"/>
                  </a:cubicBezTo>
                  <a:cubicBezTo>
                    <a:pt x="1703" y="74"/>
                    <a:pt x="1289" y="1"/>
                    <a:pt x="9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42" name="Google Shape;10242;p78"/>
          <p:cNvGrpSpPr/>
          <p:nvPr/>
        </p:nvGrpSpPr>
        <p:grpSpPr>
          <a:xfrm>
            <a:off x="10087211" y="5473576"/>
            <a:ext cx="331007" cy="482589"/>
            <a:chOff x="7565408" y="4279432"/>
            <a:chExt cx="248255" cy="361942"/>
          </a:xfrm>
          <a:solidFill>
            <a:schemeClr val="tx1"/>
          </a:solidFill>
        </p:grpSpPr>
        <p:sp>
          <p:nvSpPr>
            <p:cNvPr id="10243" name="Google Shape;10243;p78"/>
            <p:cNvSpPr/>
            <p:nvPr/>
          </p:nvSpPr>
          <p:spPr>
            <a:xfrm>
              <a:off x="7610126" y="4279432"/>
              <a:ext cx="158055" cy="236892"/>
            </a:xfrm>
            <a:custGeom>
              <a:avLst/>
              <a:gdLst/>
              <a:ahLst/>
              <a:cxnLst/>
              <a:rect l="l" t="t" r="r" b="b"/>
              <a:pathLst>
                <a:path w="4966" h="7443" extrusionOk="0">
                  <a:moveTo>
                    <a:pt x="2501" y="346"/>
                  </a:moveTo>
                  <a:cubicBezTo>
                    <a:pt x="2882" y="346"/>
                    <a:pt x="3191" y="572"/>
                    <a:pt x="3227" y="870"/>
                  </a:cubicBezTo>
                  <a:cubicBezTo>
                    <a:pt x="3001" y="775"/>
                    <a:pt x="2763" y="727"/>
                    <a:pt x="2501" y="727"/>
                  </a:cubicBezTo>
                  <a:cubicBezTo>
                    <a:pt x="2239" y="727"/>
                    <a:pt x="1989" y="775"/>
                    <a:pt x="1763" y="870"/>
                  </a:cubicBezTo>
                  <a:cubicBezTo>
                    <a:pt x="1798" y="572"/>
                    <a:pt x="2108" y="346"/>
                    <a:pt x="2501" y="346"/>
                  </a:cubicBezTo>
                  <a:close/>
                  <a:moveTo>
                    <a:pt x="2501" y="1061"/>
                  </a:moveTo>
                  <a:cubicBezTo>
                    <a:pt x="3394" y="1061"/>
                    <a:pt x="4108" y="1787"/>
                    <a:pt x="4108" y="2668"/>
                  </a:cubicBezTo>
                  <a:cubicBezTo>
                    <a:pt x="4108" y="2799"/>
                    <a:pt x="4084" y="2918"/>
                    <a:pt x="4061" y="3049"/>
                  </a:cubicBezTo>
                  <a:cubicBezTo>
                    <a:pt x="4025" y="2918"/>
                    <a:pt x="3953" y="2799"/>
                    <a:pt x="3846" y="2715"/>
                  </a:cubicBezTo>
                  <a:cubicBezTo>
                    <a:pt x="3191" y="2132"/>
                    <a:pt x="2036" y="1977"/>
                    <a:pt x="1989" y="1977"/>
                  </a:cubicBezTo>
                  <a:cubicBezTo>
                    <a:pt x="1983" y="1976"/>
                    <a:pt x="1977" y="1976"/>
                    <a:pt x="1970" y="1976"/>
                  </a:cubicBezTo>
                  <a:cubicBezTo>
                    <a:pt x="1892" y="1976"/>
                    <a:pt x="1810" y="2044"/>
                    <a:pt x="1810" y="2132"/>
                  </a:cubicBezTo>
                  <a:cubicBezTo>
                    <a:pt x="1798" y="2215"/>
                    <a:pt x="1870" y="2311"/>
                    <a:pt x="1953" y="2311"/>
                  </a:cubicBezTo>
                  <a:cubicBezTo>
                    <a:pt x="1977" y="2311"/>
                    <a:pt x="3072" y="2454"/>
                    <a:pt x="3644" y="2966"/>
                  </a:cubicBezTo>
                  <a:cubicBezTo>
                    <a:pt x="3715" y="3037"/>
                    <a:pt x="3763" y="3144"/>
                    <a:pt x="3763" y="3251"/>
                  </a:cubicBezTo>
                  <a:lnTo>
                    <a:pt x="3763" y="3394"/>
                  </a:lnTo>
                  <a:cubicBezTo>
                    <a:pt x="3751" y="4061"/>
                    <a:pt x="3179" y="4632"/>
                    <a:pt x="2501" y="4632"/>
                  </a:cubicBezTo>
                  <a:cubicBezTo>
                    <a:pt x="1798" y="4632"/>
                    <a:pt x="1251" y="4061"/>
                    <a:pt x="1251" y="3382"/>
                  </a:cubicBezTo>
                  <a:cubicBezTo>
                    <a:pt x="1251" y="3335"/>
                    <a:pt x="1274" y="3275"/>
                    <a:pt x="1310" y="3251"/>
                  </a:cubicBezTo>
                  <a:cubicBezTo>
                    <a:pt x="1441" y="3144"/>
                    <a:pt x="1632" y="2977"/>
                    <a:pt x="1751" y="2739"/>
                  </a:cubicBezTo>
                  <a:cubicBezTo>
                    <a:pt x="1798" y="2656"/>
                    <a:pt x="1763" y="2561"/>
                    <a:pt x="1679" y="2513"/>
                  </a:cubicBezTo>
                  <a:cubicBezTo>
                    <a:pt x="1651" y="2503"/>
                    <a:pt x="1625" y="2497"/>
                    <a:pt x="1600" y="2497"/>
                  </a:cubicBezTo>
                  <a:cubicBezTo>
                    <a:pt x="1538" y="2497"/>
                    <a:pt x="1487" y="2529"/>
                    <a:pt x="1453" y="2596"/>
                  </a:cubicBezTo>
                  <a:cubicBezTo>
                    <a:pt x="1370" y="2775"/>
                    <a:pt x="1215" y="2906"/>
                    <a:pt x="1108" y="2977"/>
                  </a:cubicBezTo>
                  <a:cubicBezTo>
                    <a:pt x="1048" y="3025"/>
                    <a:pt x="989" y="3085"/>
                    <a:pt x="965" y="3156"/>
                  </a:cubicBezTo>
                  <a:cubicBezTo>
                    <a:pt x="917" y="2989"/>
                    <a:pt x="893" y="2835"/>
                    <a:pt x="893" y="2668"/>
                  </a:cubicBezTo>
                  <a:cubicBezTo>
                    <a:pt x="893" y="1775"/>
                    <a:pt x="1620" y="1061"/>
                    <a:pt x="2501" y="1061"/>
                  </a:cubicBezTo>
                  <a:close/>
                  <a:moveTo>
                    <a:pt x="3048" y="4871"/>
                  </a:moveTo>
                  <a:lnTo>
                    <a:pt x="3048" y="5109"/>
                  </a:lnTo>
                  <a:cubicBezTo>
                    <a:pt x="3048" y="5156"/>
                    <a:pt x="3048" y="5192"/>
                    <a:pt x="3060" y="5240"/>
                  </a:cubicBezTo>
                  <a:lnTo>
                    <a:pt x="2501" y="5656"/>
                  </a:lnTo>
                  <a:lnTo>
                    <a:pt x="1929" y="5240"/>
                  </a:lnTo>
                  <a:cubicBezTo>
                    <a:pt x="1941" y="5192"/>
                    <a:pt x="1941" y="5156"/>
                    <a:pt x="1941" y="5109"/>
                  </a:cubicBezTo>
                  <a:lnTo>
                    <a:pt x="1941" y="4871"/>
                  </a:lnTo>
                  <a:cubicBezTo>
                    <a:pt x="2108" y="4930"/>
                    <a:pt x="2298" y="4954"/>
                    <a:pt x="2501" y="4954"/>
                  </a:cubicBezTo>
                  <a:cubicBezTo>
                    <a:pt x="2691" y="4954"/>
                    <a:pt x="2870" y="4930"/>
                    <a:pt x="3048" y="4871"/>
                  </a:cubicBezTo>
                  <a:close/>
                  <a:moveTo>
                    <a:pt x="2477" y="1"/>
                  </a:moveTo>
                  <a:cubicBezTo>
                    <a:pt x="1905" y="1"/>
                    <a:pt x="1429" y="394"/>
                    <a:pt x="1429" y="882"/>
                  </a:cubicBezTo>
                  <a:cubicBezTo>
                    <a:pt x="1429" y="930"/>
                    <a:pt x="1429" y="965"/>
                    <a:pt x="1441" y="1013"/>
                  </a:cubicBezTo>
                  <a:cubicBezTo>
                    <a:pt x="893" y="1358"/>
                    <a:pt x="536" y="1965"/>
                    <a:pt x="536" y="2656"/>
                  </a:cubicBezTo>
                  <a:cubicBezTo>
                    <a:pt x="536" y="3096"/>
                    <a:pt x="691" y="3549"/>
                    <a:pt x="977" y="3882"/>
                  </a:cubicBezTo>
                  <a:cubicBezTo>
                    <a:pt x="1096" y="4216"/>
                    <a:pt x="1322" y="4501"/>
                    <a:pt x="1608" y="4692"/>
                  </a:cubicBezTo>
                  <a:lnTo>
                    <a:pt x="1608" y="5097"/>
                  </a:lnTo>
                  <a:cubicBezTo>
                    <a:pt x="1608" y="5168"/>
                    <a:pt x="1560" y="5240"/>
                    <a:pt x="1489" y="5275"/>
                  </a:cubicBezTo>
                  <a:lnTo>
                    <a:pt x="417" y="5752"/>
                  </a:lnTo>
                  <a:cubicBezTo>
                    <a:pt x="155" y="5871"/>
                    <a:pt x="0" y="6109"/>
                    <a:pt x="0" y="6383"/>
                  </a:cubicBezTo>
                  <a:lnTo>
                    <a:pt x="0" y="7276"/>
                  </a:lnTo>
                  <a:cubicBezTo>
                    <a:pt x="0" y="7371"/>
                    <a:pt x="72" y="7442"/>
                    <a:pt x="155" y="7442"/>
                  </a:cubicBezTo>
                  <a:cubicBezTo>
                    <a:pt x="251" y="7442"/>
                    <a:pt x="322" y="7371"/>
                    <a:pt x="322" y="7276"/>
                  </a:cubicBezTo>
                  <a:lnTo>
                    <a:pt x="322" y="6383"/>
                  </a:lnTo>
                  <a:cubicBezTo>
                    <a:pt x="322" y="6240"/>
                    <a:pt x="417" y="6109"/>
                    <a:pt x="548" y="6049"/>
                  </a:cubicBezTo>
                  <a:lnTo>
                    <a:pt x="1620" y="5573"/>
                  </a:lnTo>
                  <a:cubicBezTo>
                    <a:pt x="1667" y="5549"/>
                    <a:pt x="1691" y="5525"/>
                    <a:pt x="1727" y="5513"/>
                  </a:cubicBezTo>
                  <a:lnTo>
                    <a:pt x="2263" y="5906"/>
                  </a:lnTo>
                  <a:cubicBezTo>
                    <a:pt x="2322" y="5954"/>
                    <a:pt x="2394" y="5990"/>
                    <a:pt x="2465" y="5990"/>
                  </a:cubicBezTo>
                  <a:cubicBezTo>
                    <a:pt x="2537" y="5990"/>
                    <a:pt x="2620" y="5954"/>
                    <a:pt x="2679" y="5906"/>
                  </a:cubicBezTo>
                  <a:lnTo>
                    <a:pt x="3215" y="5513"/>
                  </a:lnTo>
                  <a:cubicBezTo>
                    <a:pt x="3239" y="5537"/>
                    <a:pt x="3287" y="5549"/>
                    <a:pt x="3310" y="5573"/>
                  </a:cubicBezTo>
                  <a:lnTo>
                    <a:pt x="4382" y="6049"/>
                  </a:lnTo>
                  <a:cubicBezTo>
                    <a:pt x="4525" y="6109"/>
                    <a:pt x="4608" y="6240"/>
                    <a:pt x="4608" y="6383"/>
                  </a:cubicBezTo>
                  <a:lnTo>
                    <a:pt x="4608" y="7276"/>
                  </a:lnTo>
                  <a:cubicBezTo>
                    <a:pt x="4608" y="7371"/>
                    <a:pt x="4680" y="7442"/>
                    <a:pt x="4775" y="7442"/>
                  </a:cubicBezTo>
                  <a:cubicBezTo>
                    <a:pt x="4858" y="7442"/>
                    <a:pt x="4942" y="7371"/>
                    <a:pt x="4942" y="7276"/>
                  </a:cubicBezTo>
                  <a:lnTo>
                    <a:pt x="4942" y="6383"/>
                  </a:lnTo>
                  <a:cubicBezTo>
                    <a:pt x="4965" y="6121"/>
                    <a:pt x="4799" y="5871"/>
                    <a:pt x="4549" y="5752"/>
                  </a:cubicBezTo>
                  <a:lnTo>
                    <a:pt x="3477" y="5275"/>
                  </a:lnTo>
                  <a:cubicBezTo>
                    <a:pt x="3406" y="5240"/>
                    <a:pt x="3358" y="5168"/>
                    <a:pt x="3358" y="5097"/>
                  </a:cubicBezTo>
                  <a:lnTo>
                    <a:pt x="3358" y="4692"/>
                  </a:lnTo>
                  <a:cubicBezTo>
                    <a:pt x="3644" y="4501"/>
                    <a:pt x="3870" y="4216"/>
                    <a:pt x="3989" y="3882"/>
                  </a:cubicBezTo>
                  <a:cubicBezTo>
                    <a:pt x="4263" y="3549"/>
                    <a:pt x="4430" y="3096"/>
                    <a:pt x="4430" y="2656"/>
                  </a:cubicBezTo>
                  <a:cubicBezTo>
                    <a:pt x="4430" y="1965"/>
                    <a:pt x="4072" y="1358"/>
                    <a:pt x="3525" y="1013"/>
                  </a:cubicBezTo>
                  <a:cubicBezTo>
                    <a:pt x="3537" y="965"/>
                    <a:pt x="3537" y="930"/>
                    <a:pt x="3537" y="882"/>
                  </a:cubicBezTo>
                  <a:cubicBezTo>
                    <a:pt x="3537" y="394"/>
                    <a:pt x="3060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4" name="Google Shape;10244;p78"/>
            <p:cNvSpPr/>
            <p:nvPr/>
          </p:nvSpPr>
          <p:spPr>
            <a:xfrm>
              <a:off x="7684411" y="4478004"/>
              <a:ext cx="10248" cy="38702"/>
            </a:xfrm>
            <a:custGeom>
              <a:avLst/>
              <a:gdLst/>
              <a:ahLst/>
              <a:cxnLst/>
              <a:rect l="l" t="t" r="r" b="b"/>
              <a:pathLst>
                <a:path w="322" h="121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2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5" name="Google Shape;10245;p78"/>
            <p:cNvSpPr/>
            <p:nvPr/>
          </p:nvSpPr>
          <p:spPr>
            <a:xfrm>
              <a:off x="7638929" y="4489366"/>
              <a:ext cx="10248" cy="27340"/>
            </a:xfrm>
            <a:custGeom>
              <a:avLst/>
              <a:gdLst/>
              <a:ahLst/>
              <a:cxnLst/>
              <a:rect l="l" t="t" r="r" b="b"/>
              <a:pathLst>
                <a:path w="322" h="859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703"/>
                  </a:lnTo>
                  <a:cubicBezTo>
                    <a:pt x="0" y="787"/>
                    <a:pt x="72" y="858"/>
                    <a:pt x="167" y="858"/>
                  </a:cubicBezTo>
                  <a:cubicBezTo>
                    <a:pt x="250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6" name="Google Shape;10246;p78"/>
            <p:cNvSpPr/>
            <p:nvPr/>
          </p:nvSpPr>
          <p:spPr>
            <a:xfrm>
              <a:off x="7729479" y="4489366"/>
              <a:ext cx="10662" cy="27340"/>
            </a:xfrm>
            <a:custGeom>
              <a:avLst/>
              <a:gdLst/>
              <a:ahLst/>
              <a:cxnLst/>
              <a:rect l="l" t="t" r="r" b="b"/>
              <a:pathLst>
                <a:path w="335" h="859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703"/>
                  </a:lnTo>
                  <a:cubicBezTo>
                    <a:pt x="1" y="787"/>
                    <a:pt x="72" y="858"/>
                    <a:pt x="156" y="858"/>
                  </a:cubicBezTo>
                  <a:cubicBezTo>
                    <a:pt x="251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34" y="72"/>
                    <a:pt x="263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7" name="Google Shape;10247;p78"/>
            <p:cNvSpPr/>
            <p:nvPr/>
          </p:nvSpPr>
          <p:spPr>
            <a:xfrm>
              <a:off x="767301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5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25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39"/>
                    <a:pt x="799" y="0"/>
                    <a:pt x="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8" name="Google Shape;10248;p78"/>
            <p:cNvSpPr/>
            <p:nvPr/>
          </p:nvSpPr>
          <p:spPr>
            <a:xfrm>
              <a:off x="7565408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4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49" name="Google Shape;10249;p78"/>
            <p:cNvSpPr/>
            <p:nvPr/>
          </p:nvSpPr>
          <p:spPr>
            <a:xfrm>
              <a:off x="77806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2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12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12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0" name="Google Shape;10250;p78"/>
            <p:cNvSpPr/>
            <p:nvPr/>
          </p:nvSpPr>
          <p:spPr>
            <a:xfrm>
              <a:off x="7596090" y="4528801"/>
              <a:ext cx="186859" cy="73362"/>
            </a:xfrm>
            <a:custGeom>
              <a:avLst/>
              <a:gdLst/>
              <a:ahLst/>
              <a:cxnLst/>
              <a:rect l="l" t="t" r="r" b="b"/>
              <a:pathLst>
                <a:path w="5871" h="2305" extrusionOk="0">
                  <a:moveTo>
                    <a:pt x="2942" y="0"/>
                  </a:moveTo>
                  <a:cubicBezTo>
                    <a:pt x="2847" y="0"/>
                    <a:pt x="2775" y="72"/>
                    <a:pt x="2775" y="155"/>
                  </a:cubicBezTo>
                  <a:lnTo>
                    <a:pt x="2775" y="357"/>
                  </a:lnTo>
                  <a:lnTo>
                    <a:pt x="1608" y="357"/>
                  </a:lnTo>
                  <a:cubicBezTo>
                    <a:pt x="1394" y="357"/>
                    <a:pt x="1180" y="453"/>
                    <a:pt x="1049" y="655"/>
                  </a:cubicBezTo>
                  <a:lnTo>
                    <a:pt x="60" y="2036"/>
                  </a:lnTo>
                  <a:cubicBezTo>
                    <a:pt x="1" y="2108"/>
                    <a:pt x="37" y="2215"/>
                    <a:pt x="108" y="2274"/>
                  </a:cubicBezTo>
                  <a:cubicBezTo>
                    <a:pt x="133" y="2295"/>
                    <a:pt x="163" y="2304"/>
                    <a:pt x="193" y="2304"/>
                  </a:cubicBezTo>
                  <a:cubicBezTo>
                    <a:pt x="249" y="2304"/>
                    <a:pt x="308" y="2273"/>
                    <a:pt x="346" y="2227"/>
                  </a:cubicBezTo>
                  <a:lnTo>
                    <a:pt x="1334" y="846"/>
                  </a:lnTo>
                  <a:cubicBezTo>
                    <a:pt x="1406" y="750"/>
                    <a:pt x="1513" y="691"/>
                    <a:pt x="1632" y="691"/>
                  </a:cubicBezTo>
                  <a:lnTo>
                    <a:pt x="2787" y="691"/>
                  </a:lnTo>
                  <a:lnTo>
                    <a:pt x="2787" y="1941"/>
                  </a:lnTo>
                  <a:cubicBezTo>
                    <a:pt x="2787" y="2036"/>
                    <a:pt x="2858" y="2108"/>
                    <a:pt x="2954" y="2108"/>
                  </a:cubicBezTo>
                  <a:cubicBezTo>
                    <a:pt x="3037" y="2108"/>
                    <a:pt x="3120" y="2036"/>
                    <a:pt x="3120" y="1941"/>
                  </a:cubicBezTo>
                  <a:lnTo>
                    <a:pt x="3120" y="691"/>
                  </a:lnTo>
                  <a:lnTo>
                    <a:pt x="4275" y="691"/>
                  </a:lnTo>
                  <a:cubicBezTo>
                    <a:pt x="4394" y="691"/>
                    <a:pt x="4502" y="750"/>
                    <a:pt x="4573" y="846"/>
                  </a:cubicBezTo>
                  <a:lnTo>
                    <a:pt x="5561" y="2227"/>
                  </a:lnTo>
                  <a:cubicBezTo>
                    <a:pt x="5585" y="2274"/>
                    <a:pt x="5645" y="2298"/>
                    <a:pt x="5692" y="2298"/>
                  </a:cubicBezTo>
                  <a:cubicBezTo>
                    <a:pt x="5716" y="2298"/>
                    <a:pt x="5764" y="2286"/>
                    <a:pt x="5775" y="2274"/>
                  </a:cubicBezTo>
                  <a:cubicBezTo>
                    <a:pt x="5859" y="2215"/>
                    <a:pt x="5871" y="2108"/>
                    <a:pt x="5811" y="2036"/>
                  </a:cubicBezTo>
                  <a:lnTo>
                    <a:pt x="4823" y="655"/>
                  </a:lnTo>
                  <a:cubicBezTo>
                    <a:pt x="4692" y="476"/>
                    <a:pt x="4490" y="357"/>
                    <a:pt x="4263" y="357"/>
                  </a:cubicBezTo>
                  <a:lnTo>
                    <a:pt x="3097" y="357"/>
                  </a:lnTo>
                  <a:lnTo>
                    <a:pt x="3097" y="155"/>
                  </a:lnTo>
                  <a:cubicBezTo>
                    <a:pt x="3097" y="72"/>
                    <a:pt x="3025" y="0"/>
                    <a:pt x="29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51" name="Google Shape;10251;p78"/>
          <p:cNvGrpSpPr/>
          <p:nvPr/>
        </p:nvGrpSpPr>
        <p:grpSpPr>
          <a:xfrm>
            <a:off x="8352145" y="5473576"/>
            <a:ext cx="300664" cy="482080"/>
            <a:chOff x="6264109" y="4279432"/>
            <a:chExt cx="225498" cy="361560"/>
          </a:xfrm>
          <a:solidFill>
            <a:schemeClr val="tx1"/>
          </a:solidFill>
        </p:grpSpPr>
        <p:sp>
          <p:nvSpPr>
            <p:cNvPr id="10252" name="Google Shape;10252;p78"/>
            <p:cNvSpPr/>
            <p:nvPr/>
          </p:nvSpPr>
          <p:spPr>
            <a:xfrm>
              <a:off x="6264109" y="4279432"/>
              <a:ext cx="225498" cy="361560"/>
            </a:xfrm>
            <a:custGeom>
              <a:avLst/>
              <a:gdLst/>
              <a:ahLst/>
              <a:cxnLst/>
              <a:rect l="l" t="t" r="r" b="b"/>
              <a:pathLst>
                <a:path w="7085" h="11360" extrusionOk="0">
                  <a:moveTo>
                    <a:pt x="6716" y="870"/>
                  </a:moveTo>
                  <a:cubicBezTo>
                    <a:pt x="6716" y="870"/>
                    <a:pt x="6728" y="870"/>
                    <a:pt x="6728" y="882"/>
                  </a:cubicBezTo>
                  <a:lnTo>
                    <a:pt x="6728" y="1239"/>
                  </a:lnTo>
                  <a:lnTo>
                    <a:pt x="6751" y="1239"/>
                  </a:lnTo>
                  <a:lnTo>
                    <a:pt x="6192" y="1251"/>
                  </a:lnTo>
                  <a:cubicBezTo>
                    <a:pt x="6108" y="1251"/>
                    <a:pt x="6037" y="1322"/>
                    <a:pt x="6037" y="1418"/>
                  </a:cubicBezTo>
                  <a:cubicBezTo>
                    <a:pt x="6037" y="1501"/>
                    <a:pt x="6108" y="1584"/>
                    <a:pt x="6192" y="1584"/>
                  </a:cubicBezTo>
                  <a:lnTo>
                    <a:pt x="6394" y="1584"/>
                  </a:lnTo>
                  <a:lnTo>
                    <a:pt x="6394" y="7454"/>
                  </a:lnTo>
                  <a:cubicBezTo>
                    <a:pt x="6394" y="7454"/>
                    <a:pt x="6394" y="7478"/>
                    <a:pt x="6370" y="7478"/>
                  </a:cubicBezTo>
                  <a:lnTo>
                    <a:pt x="679" y="7478"/>
                  </a:lnTo>
                  <a:cubicBezTo>
                    <a:pt x="679" y="7478"/>
                    <a:pt x="655" y="7478"/>
                    <a:pt x="655" y="7454"/>
                  </a:cubicBezTo>
                  <a:lnTo>
                    <a:pt x="655" y="1584"/>
                  </a:lnTo>
                  <a:lnTo>
                    <a:pt x="5477" y="1584"/>
                  </a:lnTo>
                  <a:cubicBezTo>
                    <a:pt x="5573" y="1584"/>
                    <a:pt x="5644" y="1501"/>
                    <a:pt x="5644" y="1418"/>
                  </a:cubicBezTo>
                  <a:cubicBezTo>
                    <a:pt x="5644" y="1322"/>
                    <a:pt x="5573" y="1251"/>
                    <a:pt x="5477" y="1251"/>
                  </a:cubicBezTo>
                  <a:lnTo>
                    <a:pt x="322" y="1251"/>
                  </a:lnTo>
                  <a:cubicBezTo>
                    <a:pt x="322" y="1251"/>
                    <a:pt x="298" y="1251"/>
                    <a:pt x="298" y="1239"/>
                  </a:cubicBezTo>
                  <a:lnTo>
                    <a:pt x="298" y="882"/>
                  </a:lnTo>
                  <a:cubicBezTo>
                    <a:pt x="298" y="882"/>
                    <a:pt x="298" y="870"/>
                    <a:pt x="322" y="870"/>
                  </a:cubicBezTo>
                  <a:close/>
                  <a:moveTo>
                    <a:pt x="5358" y="7811"/>
                  </a:moveTo>
                  <a:lnTo>
                    <a:pt x="5858" y="10335"/>
                  </a:lnTo>
                  <a:lnTo>
                    <a:pt x="3691" y="10335"/>
                  </a:lnTo>
                  <a:lnTo>
                    <a:pt x="3691" y="8371"/>
                  </a:lnTo>
                  <a:cubicBezTo>
                    <a:pt x="3691" y="8276"/>
                    <a:pt x="3620" y="8204"/>
                    <a:pt x="3537" y="8204"/>
                  </a:cubicBezTo>
                  <a:cubicBezTo>
                    <a:pt x="3441" y="8204"/>
                    <a:pt x="3370" y="8276"/>
                    <a:pt x="3370" y="8371"/>
                  </a:cubicBezTo>
                  <a:lnTo>
                    <a:pt x="3370" y="10335"/>
                  </a:lnTo>
                  <a:lnTo>
                    <a:pt x="1215" y="10335"/>
                  </a:lnTo>
                  <a:lnTo>
                    <a:pt x="1715" y="7811"/>
                  </a:lnTo>
                  <a:close/>
                  <a:moveTo>
                    <a:pt x="3549" y="1"/>
                  </a:moveTo>
                  <a:cubicBezTo>
                    <a:pt x="3453" y="1"/>
                    <a:pt x="3382" y="72"/>
                    <a:pt x="3382" y="168"/>
                  </a:cubicBezTo>
                  <a:lnTo>
                    <a:pt x="3382" y="537"/>
                  </a:lnTo>
                  <a:lnTo>
                    <a:pt x="346" y="537"/>
                  </a:lnTo>
                  <a:cubicBezTo>
                    <a:pt x="155" y="537"/>
                    <a:pt x="0" y="691"/>
                    <a:pt x="0" y="882"/>
                  </a:cubicBezTo>
                  <a:lnTo>
                    <a:pt x="0" y="1239"/>
                  </a:lnTo>
                  <a:cubicBezTo>
                    <a:pt x="0" y="1430"/>
                    <a:pt x="155" y="1584"/>
                    <a:pt x="346" y="1584"/>
                  </a:cubicBezTo>
                  <a:lnTo>
                    <a:pt x="358" y="1584"/>
                  </a:lnTo>
                  <a:lnTo>
                    <a:pt x="358" y="7454"/>
                  </a:lnTo>
                  <a:cubicBezTo>
                    <a:pt x="358" y="7645"/>
                    <a:pt x="512" y="7799"/>
                    <a:pt x="703" y="7799"/>
                  </a:cubicBezTo>
                  <a:lnTo>
                    <a:pt x="1382" y="7799"/>
                  </a:lnTo>
                  <a:lnTo>
                    <a:pt x="715" y="11157"/>
                  </a:lnTo>
                  <a:cubicBezTo>
                    <a:pt x="703" y="11252"/>
                    <a:pt x="762" y="11347"/>
                    <a:pt x="858" y="11359"/>
                  </a:cubicBezTo>
                  <a:lnTo>
                    <a:pt x="882" y="11359"/>
                  </a:lnTo>
                  <a:cubicBezTo>
                    <a:pt x="953" y="11359"/>
                    <a:pt x="1036" y="11300"/>
                    <a:pt x="1048" y="11217"/>
                  </a:cubicBezTo>
                  <a:lnTo>
                    <a:pt x="1167" y="10645"/>
                  </a:lnTo>
                  <a:lnTo>
                    <a:pt x="3382" y="10645"/>
                  </a:lnTo>
                  <a:lnTo>
                    <a:pt x="3382" y="11193"/>
                  </a:lnTo>
                  <a:cubicBezTo>
                    <a:pt x="3382" y="11288"/>
                    <a:pt x="3453" y="11359"/>
                    <a:pt x="3549" y="11359"/>
                  </a:cubicBezTo>
                  <a:cubicBezTo>
                    <a:pt x="3632" y="11359"/>
                    <a:pt x="3703" y="11288"/>
                    <a:pt x="3703" y="11193"/>
                  </a:cubicBezTo>
                  <a:lnTo>
                    <a:pt x="3703" y="10645"/>
                  </a:lnTo>
                  <a:lnTo>
                    <a:pt x="5930" y="10645"/>
                  </a:lnTo>
                  <a:lnTo>
                    <a:pt x="6049" y="11217"/>
                  </a:lnTo>
                  <a:cubicBezTo>
                    <a:pt x="6061" y="11300"/>
                    <a:pt x="6132" y="11359"/>
                    <a:pt x="6204" y="11359"/>
                  </a:cubicBezTo>
                  <a:lnTo>
                    <a:pt x="6239" y="11359"/>
                  </a:lnTo>
                  <a:cubicBezTo>
                    <a:pt x="6323" y="11336"/>
                    <a:pt x="6382" y="11252"/>
                    <a:pt x="6370" y="11157"/>
                  </a:cubicBezTo>
                  <a:lnTo>
                    <a:pt x="5704" y="7799"/>
                  </a:lnTo>
                  <a:lnTo>
                    <a:pt x="6382" y="7799"/>
                  </a:lnTo>
                  <a:cubicBezTo>
                    <a:pt x="6585" y="7799"/>
                    <a:pt x="6728" y="7645"/>
                    <a:pt x="6728" y="7454"/>
                  </a:cubicBezTo>
                  <a:lnTo>
                    <a:pt x="6728" y="1584"/>
                  </a:lnTo>
                  <a:lnTo>
                    <a:pt x="6739" y="1584"/>
                  </a:lnTo>
                  <a:cubicBezTo>
                    <a:pt x="6942" y="1584"/>
                    <a:pt x="7085" y="1430"/>
                    <a:pt x="7085" y="1239"/>
                  </a:cubicBezTo>
                  <a:lnTo>
                    <a:pt x="7085" y="882"/>
                  </a:lnTo>
                  <a:cubicBezTo>
                    <a:pt x="7085" y="691"/>
                    <a:pt x="6930" y="537"/>
                    <a:pt x="6751" y="537"/>
                  </a:cubicBezTo>
                  <a:lnTo>
                    <a:pt x="3715" y="537"/>
                  </a:lnTo>
                  <a:lnTo>
                    <a:pt x="3715" y="168"/>
                  </a:lnTo>
                  <a:cubicBezTo>
                    <a:pt x="3715" y="72"/>
                    <a:pt x="3632" y="1"/>
                    <a:pt x="3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3" name="Google Shape;10253;p78"/>
            <p:cNvSpPr/>
            <p:nvPr/>
          </p:nvSpPr>
          <p:spPr>
            <a:xfrm>
              <a:off x="6303129" y="4370395"/>
              <a:ext cx="146693" cy="106495"/>
            </a:xfrm>
            <a:custGeom>
              <a:avLst/>
              <a:gdLst/>
              <a:ahLst/>
              <a:cxnLst/>
              <a:rect l="l" t="t" r="r" b="b"/>
              <a:pathLst>
                <a:path w="4609" h="3346" extrusionOk="0">
                  <a:moveTo>
                    <a:pt x="3561" y="0"/>
                  </a:moveTo>
                  <a:cubicBezTo>
                    <a:pt x="3466" y="0"/>
                    <a:pt x="3394" y="72"/>
                    <a:pt x="3394" y="167"/>
                  </a:cubicBezTo>
                  <a:cubicBezTo>
                    <a:pt x="3394" y="250"/>
                    <a:pt x="3466" y="334"/>
                    <a:pt x="3561" y="334"/>
                  </a:cubicBezTo>
                  <a:lnTo>
                    <a:pt x="4049" y="334"/>
                  </a:lnTo>
                  <a:lnTo>
                    <a:pt x="2406" y="1965"/>
                  </a:lnTo>
                  <a:lnTo>
                    <a:pt x="2394" y="1965"/>
                  </a:lnTo>
                  <a:lnTo>
                    <a:pt x="2025" y="1596"/>
                  </a:lnTo>
                  <a:cubicBezTo>
                    <a:pt x="1959" y="1530"/>
                    <a:pt x="1870" y="1498"/>
                    <a:pt x="1781" y="1498"/>
                  </a:cubicBezTo>
                  <a:cubicBezTo>
                    <a:pt x="1692" y="1498"/>
                    <a:pt x="1602" y="1530"/>
                    <a:pt x="1537" y="1596"/>
                  </a:cubicBezTo>
                  <a:lnTo>
                    <a:pt x="60" y="3072"/>
                  </a:lnTo>
                  <a:cubicBezTo>
                    <a:pt x="1" y="3132"/>
                    <a:pt x="1" y="3227"/>
                    <a:pt x="60" y="3310"/>
                  </a:cubicBezTo>
                  <a:cubicBezTo>
                    <a:pt x="84" y="3334"/>
                    <a:pt x="132" y="3346"/>
                    <a:pt x="179" y="3346"/>
                  </a:cubicBezTo>
                  <a:cubicBezTo>
                    <a:pt x="227" y="3346"/>
                    <a:pt x="263" y="3334"/>
                    <a:pt x="298" y="3310"/>
                  </a:cubicBezTo>
                  <a:lnTo>
                    <a:pt x="1775" y="1834"/>
                  </a:lnTo>
                  <a:lnTo>
                    <a:pt x="1787" y="1834"/>
                  </a:lnTo>
                  <a:lnTo>
                    <a:pt x="2156" y="2203"/>
                  </a:lnTo>
                  <a:cubicBezTo>
                    <a:pt x="2215" y="2263"/>
                    <a:pt x="2311" y="2310"/>
                    <a:pt x="2394" y="2310"/>
                  </a:cubicBezTo>
                  <a:cubicBezTo>
                    <a:pt x="2477" y="2310"/>
                    <a:pt x="2573" y="2274"/>
                    <a:pt x="2632" y="2203"/>
                  </a:cubicBezTo>
                  <a:lnTo>
                    <a:pt x="4263" y="572"/>
                  </a:lnTo>
                  <a:lnTo>
                    <a:pt x="4263" y="1060"/>
                  </a:lnTo>
                  <a:cubicBezTo>
                    <a:pt x="4263" y="1143"/>
                    <a:pt x="4347" y="1227"/>
                    <a:pt x="4430" y="1227"/>
                  </a:cubicBezTo>
                  <a:cubicBezTo>
                    <a:pt x="4525" y="1227"/>
                    <a:pt x="4597" y="1143"/>
                    <a:pt x="4597" y="1060"/>
                  </a:cubicBezTo>
                  <a:lnTo>
                    <a:pt x="4597" y="167"/>
                  </a:lnTo>
                  <a:cubicBezTo>
                    <a:pt x="4609" y="72"/>
                    <a:pt x="4537" y="0"/>
                    <a:pt x="4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54" name="Google Shape;10254;p78"/>
          <p:cNvGrpSpPr/>
          <p:nvPr/>
        </p:nvGrpSpPr>
        <p:grpSpPr>
          <a:xfrm>
            <a:off x="10572771" y="5480153"/>
            <a:ext cx="527021" cy="468416"/>
            <a:chOff x="7929578" y="4284365"/>
            <a:chExt cx="395266" cy="351312"/>
          </a:xfrm>
          <a:solidFill>
            <a:schemeClr val="tx1"/>
          </a:solidFill>
        </p:grpSpPr>
        <p:sp>
          <p:nvSpPr>
            <p:cNvPr id="10255" name="Google Shape;10255;p78"/>
            <p:cNvSpPr/>
            <p:nvPr/>
          </p:nvSpPr>
          <p:spPr>
            <a:xfrm>
              <a:off x="7954213" y="4588668"/>
              <a:ext cx="11394" cy="47009"/>
            </a:xfrm>
            <a:custGeom>
              <a:avLst/>
              <a:gdLst/>
              <a:ahLst/>
              <a:cxnLst/>
              <a:rect l="l" t="t" r="r" b="b"/>
              <a:pathLst>
                <a:path w="358" h="1477" extrusionOk="0">
                  <a:moveTo>
                    <a:pt x="179" y="0"/>
                  </a:moveTo>
                  <a:cubicBezTo>
                    <a:pt x="84" y="0"/>
                    <a:pt x="0" y="84"/>
                    <a:pt x="0" y="179"/>
                  </a:cubicBezTo>
                  <a:lnTo>
                    <a:pt x="0" y="1298"/>
                  </a:lnTo>
                  <a:cubicBezTo>
                    <a:pt x="0" y="1405"/>
                    <a:pt x="84" y="1477"/>
                    <a:pt x="179" y="1477"/>
                  </a:cubicBezTo>
                  <a:cubicBezTo>
                    <a:pt x="286" y="1477"/>
                    <a:pt x="358" y="1405"/>
                    <a:pt x="358" y="1298"/>
                  </a:cubicBezTo>
                  <a:lnTo>
                    <a:pt x="358" y="179"/>
                  </a:lnTo>
                  <a:cubicBezTo>
                    <a:pt x="358" y="96"/>
                    <a:pt x="286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6" name="Google Shape;10256;p78"/>
            <p:cNvSpPr/>
            <p:nvPr/>
          </p:nvSpPr>
          <p:spPr>
            <a:xfrm>
              <a:off x="7929578" y="4432522"/>
              <a:ext cx="213372" cy="203155"/>
            </a:xfrm>
            <a:custGeom>
              <a:avLst/>
              <a:gdLst/>
              <a:ahLst/>
              <a:cxnLst/>
              <a:rect l="l" t="t" r="r" b="b"/>
              <a:pathLst>
                <a:path w="6704" h="6383" extrusionOk="0">
                  <a:moveTo>
                    <a:pt x="6192" y="1013"/>
                  </a:moveTo>
                  <a:lnTo>
                    <a:pt x="6275" y="1275"/>
                  </a:lnTo>
                  <a:cubicBezTo>
                    <a:pt x="6287" y="1358"/>
                    <a:pt x="6275" y="1430"/>
                    <a:pt x="6216" y="1489"/>
                  </a:cubicBezTo>
                  <a:lnTo>
                    <a:pt x="6108" y="1596"/>
                  </a:lnTo>
                  <a:lnTo>
                    <a:pt x="5858" y="1334"/>
                  </a:lnTo>
                  <a:lnTo>
                    <a:pt x="6192" y="1013"/>
                  </a:lnTo>
                  <a:close/>
                  <a:moveTo>
                    <a:pt x="1941" y="382"/>
                  </a:moveTo>
                  <a:cubicBezTo>
                    <a:pt x="2251" y="382"/>
                    <a:pt x="2536" y="501"/>
                    <a:pt x="2763" y="727"/>
                  </a:cubicBezTo>
                  <a:cubicBezTo>
                    <a:pt x="2965" y="953"/>
                    <a:pt x="3096" y="1251"/>
                    <a:pt x="3132" y="1573"/>
                  </a:cubicBezTo>
                  <a:cubicBezTo>
                    <a:pt x="3144" y="1692"/>
                    <a:pt x="3156" y="1846"/>
                    <a:pt x="3179" y="2001"/>
                  </a:cubicBezTo>
                  <a:cubicBezTo>
                    <a:pt x="2977" y="1680"/>
                    <a:pt x="2656" y="1430"/>
                    <a:pt x="2239" y="1287"/>
                  </a:cubicBezTo>
                  <a:cubicBezTo>
                    <a:pt x="1947" y="1199"/>
                    <a:pt x="1670" y="1191"/>
                    <a:pt x="1579" y="1191"/>
                  </a:cubicBezTo>
                  <a:cubicBezTo>
                    <a:pt x="1559" y="1191"/>
                    <a:pt x="1548" y="1192"/>
                    <a:pt x="1548" y="1192"/>
                  </a:cubicBezTo>
                  <a:cubicBezTo>
                    <a:pt x="1513" y="1192"/>
                    <a:pt x="1465" y="1204"/>
                    <a:pt x="1429" y="1251"/>
                  </a:cubicBezTo>
                  <a:lnTo>
                    <a:pt x="1108" y="1585"/>
                  </a:lnTo>
                  <a:cubicBezTo>
                    <a:pt x="1036" y="1668"/>
                    <a:pt x="1036" y="1787"/>
                    <a:pt x="1108" y="1846"/>
                  </a:cubicBezTo>
                  <a:cubicBezTo>
                    <a:pt x="1143" y="1882"/>
                    <a:pt x="1191" y="1900"/>
                    <a:pt x="1237" y="1900"/>
                  </a:cubicBezTo>
                  <a:cubicBezTo>
                    <a:pt x="1283" y="1900"/>
                    <a:pt x="1328" y="1882"/>
                    <a:pt x="1358" y="1846"/>
                  </a:cubicBezTo>
                  <a:lnTo>
                    <a:pt x="1632" y="1561"/>
                  </a:lnTo>
                  <a:cubicBezTo>
                    <a:pt x="1870" y="1573"/>
                    <a:pt x="2620" y="1668"/>
                    <a:pt x="2906" y="2299"/>
                  </a:cubicBezTo>
                  <a:cubicBezTo>
                    <a:pt x="2834" y="2763"/>
                    <a:pt x="2417" y="3120"/>
                    <a:pt x="1929" y="3120"/>
                  </a:cubicBezTo>
                  <a:cubicBezTo>
                    <a:pt x="1393" y="3120"/>
                    <a:pt x="941" y="2680"/>
                    <a:pt x="941" y="2144"/>
                  </a:cubicBezTo>
                  <a:cubicBezTo>
                    <a:pt x="941" y="2037"/>
                    <a:pt x="870" y="1966"/>
                    <a:pt x="762" y="1966"/>
                  </a:cubicBezTo>
                  <a:cubicBezTo>
                    <a:pt x="751" y="1966"/>
                    <a:pt x="715" y="1966"/>
                    <a:pt x="703" y="1977"/>
                  </a:cubicBezTo>
                  <a:cubicBezTo>
                    <a:pt x="715" y="1835"/>
                    <a:pt x="751" y="1680"/>
                    <a:pt x="751" y="1573"/>
                  </a:cubicBezTo>
                  <a:cubicBezTo>
                    <a:pt x="774" y="1251"/>
                    <a:pt x="893" y="953"/>
                    <a:pt x="1120" y="727"/>
                  </a:cubicBezTo>
                  <a:cubicBezTo>
                    <a:pt x="1334" y="501"/>
                    <a:pt x="1632" y="382"/>
                    <a:pt x="1941" y="382"/>
                  </a:cubicBezTo>
                  <a:close/>
                  <a:moveTo>
                    <a:pt x="631" y="2442"/>
                  </a:moveTo>
                  <a:cubicBezTo>
                    <a:pt x="703" y="2763"/>
                    <a:pt x="917" y="3049"/>
                    <a:pt x="1179" y="3228"/>
                  </a:cubicBezTo>
                  <a:lnTo>
                    <a:pt x="1179" y="3442"/>
                  </a:lnTo>
                  <a:lnTo>
                    <a:pt x="1167" y="3442"/>
                  </a:lnTo>
                  <a:cubicBezTo>
                    <a:pt x="822" y="3382"/>
                    <a:pt x="572" y="3287"/>
                    <a:pt x="417" y="3216"/>
                  </a:cubicBezTo>
                  <a:cubicBezTo>
                    <a:pt x="405" y="3216"/>
                    <a:pt x="417" y="3204"/>
                    <a:pt x="417" y="3204"/>
                  </a:cubicBezTo>
                  <a:cubicBezTo>
                    <a:pt x="501" y="2989"/>
                    <a:pt x="572" y="2728"/>
                    <a:pt x="631" y="2442"/>
                  </a:cubicBezTo>
                  <a:close/>
                  <a:moveTo>
                    <a:pt x="3239" y="2454"/>
                  </a:moveTo>
                  <a:cubicBezTo>
                    <a:pt x="3275" y="2692"/>
                    <a:pt x="3334" y="2942"/>
                    <a:pt x="3418" y="3144"/>
                  </a:cubicBezTo>
                  <a:lnTo>
                    <a:pt x="3084" y="3454"/>
                  </a:lnTo>
                  <a:cubicBezTo>
                    <a:pt x="3037" y="3478"/>
                    <a:pt x="3001" y="3513"/>
                    <a:pt x="2941" y="3513"/>
                  </a:cubicBezTo>
                  <a:lnTo>
                    <a:pt x="2894" y="3513"/>
                  </a:lnTo>
                  <a:cubicBezTo>
                    <a:pt x="2775" y="3513"/>
                    <a:pt x="2679" y="3418"/>
                    <a:pt x="2679" y="3299"/>
                  </a:cubicBezTo>
                  <a:lnTo>
                    <a:pt x="2679" y="3239"/>
                  </a:lnTo>
                  <a:cubicBezTo>
                    <a:pt x="2953" y="3061"/>
                    <a:pt x="3144" y="2787"/>
                    <a:pt x="3239" y="2454"/>
                  </a:cubicBezTo>
                  <a:close/>
                  <a:moveTo>
                    <a:pt x="2358" y="3418"/>
                  </a:moveTo>
                  <a:cubicBezTo>
                    <a:pt x="2370" y="3525"/>
                    <a:pt x="2429" y="3620"/>
                    <a:pt x="2489" y="3692"/>
                  </a:cubicBezTo>
                  <a:lnTo>
                    <a:pt x="2203" y="3954"/>
                  </a:lnTo>
                  <a:cubicBezTo>
                    <a:pt x="2132" y="4031"/>
                    <a:pt x="2033" y="4070"/>
                    <a:pt x="1934" y="4070"/>
                  </a:cubicBezTo>
                  <a:cubicBezTo>
                    <a:pt x="1834" y="4070"/>
                    <a:pt x="1733" y="4031"/>
                    <a:pt x="1655" y="3954"/>
                  </a:cubicBezTo>
                  <a:lnTo>
                    <a:pt x="1489" y="3799"/>
                  </a:lnTo>
                  <a:cubicBezTo>
                    <a:pt x="1524" y="3740"/>
                    <a:pt x="1536" y="3680"/>
                    <a:pt x="1536" y="3620"/>
                  </a:cubicBezTo>
                  <a:lnTo>
                    <a:pt x="1536" y="3418"/>
                  </a:lnTo>
                  <a:cubicBezTo>
                    <a:pt x="1667" y="3466"/>
                    <a:pt x="1810" y="3478"/>
                    <a:pt x="1941" y="3478"/>
                  </a:cubicBezTo>
                  <a:cubicBezTo>
                    <a:pt x="2084" y="3478"/>
                    <a:pt x="2227" y="3454"/>
                    <a:pt x="2358" y="3418"/>
                  </a:cubicBezTo>
                  <a:close/>
                  <a:moveTo>
                    <a:pt x="1941" y="1"/>
                  </a:moveTo>
                  <a:cubicBezTo>
                    <a:pt x="1120" y="1"/>
                    <a:pt x="465" y="656"/>
                    <a:pt x="393" y="1537"/>
                  </a:cubicBezTo>
                  <a:cubicBezTo>
                    <a:pt x="358" y="1882"/>
                    <a:pt x="239" y="2644"/>
                    <a:pt x="72" y="3061"/>
                  </a:cubicBezTo>
                  <a:cubicBezTo>
                    <a:pt x="0" y="3251"/>
                    <a:pt x="96" y="3454"/>
                    <a:pt x="274" y="3537"/>
                  </a:cubicBezTo>
                  <a:cubicBezTo>
                    <a:pt x="405" y="3597"/>
                    <a:pt x="608" y="3692"/>
                    <a:pt x="893" y="3751"/>
                  </a:cubicBezTo>
                  <a:lnTo>
                    <a:pt x="417" y="3990"/>
                  </a:lnTo>
                  <a:cubicBezTo>
                    <a:pt x="155" y="4121"/>
                    <a:pt x="0" y="4371"/>
                    <a:pt x="0" y="4668"/>
                  </a:cubicBezTo>
                  <a:lnTo>
                    <a:pt x="0" y="6204"/>
                  </a:lnTo>
                  <a:cubicBezTo>
                    <a:pt x="0" y="6311"/>
                    <a:pt x="72" y="6383"/>
                    <a:pt x="179" y="6383"/>
                  </a:cubicBezTo>
                  <a:cubicBezTo>
                    <a:pt x="286" y="6383"/>
                    <a:pt x="358" y="6311"/>
                    <a:pt x="358" y="6204"/>
                  </a:cubicBezTo>
                  <a:lnTo>
                    <a:pt x="358" y="4668"/>
                  </a:lnTo>
                  <a:cubicBezTo>
                    <a:pt x="358" y="4525"/>
                    <a:pt x="453" y="4371"/>
                    <a:pt x="584" y="4311"/>
                  </a:cubicBezTo>
                  <a:lnTo>
                    <a:pt x="1191" y="4013"/>
                  </a:lnTo>
                  <a:lnTo>
                    <a:pt x="1405" y="4216"/>
                  </a:lnTo>
                  <a:cubicBezTo>
                    <a:pt x="1548" y="4347"/>
                    <a:pt x="1739" y="4418"/>
                    <a:pt x="1929" y="4418"/>
                  </a:cubicBezTo>
                  <a:cubicBezTo>
                    <a:pt x="2120" y="4418"/>
                    <a:pt x="2310" y="4347"/>
                    <a:pt x="2453" y="4216"/>
                  </a:cubicBezTo>
                  <a:lnTo>
                    <a:pt x="2822" y="3859"/>
                  </a:lnTo>
                  <a:lnTo>
                    <a:pt x="2929" y="3859"/>
                  </a:lnTo>
                  <a:cubicBezTo>
                    <a:pt x="3084" y="3859"/>
                    <a:pt x="3215" y="3799"/>
                    <a:pt x="3322" y="3692"/>
                  </a:cubicBezTo>
                  <a:lnTo>
                    <a:pt x="5584" y="1561"/>
                  </a:lnTo>
                  <a:lnTo>
                    <a:pt x="5835" y="1811"/>
                  </a:lnTo>
                  <a:lnTo>
                    <a:pt x="3001" y="4656"/>
                  </a:lnTo>
                  <a:cubicBezTo>
                    <a:pt x="2822" y="4835"/>
                    <a:pt x="2715" y="5073"/>
                    <a:pt x="2715" y="5347"/>
                  </a:cubicBezTo>
                  <a:lnTo>
                    <a:pt x="2715" y="6192"/>
                  </a:lnTo>
                  <a:cubicBezTo>
                    <a:pt x="2715" y="6299"/>
                    <a:pt x="2787" y="6371"/>
                    <a:pt x="2894" y="6371"/>
                  </a:cubicBezTo>
                  <a:cubicBezTo>
                    <a:pt x="3001" y="6371"/>
                    <a:pt x="3072" y="6299"/>
                    <a:pt x="3072" y="6192"/>
                  </a:cubicBezTo>
                  <a:lnTo>
                    <a:pt x="3072" y="5371"/>
                  </a:lnTo>
                  <a:cubicBezTo>
                    <a:pt x="3072" y="5204"/>
                    <a:pt x="3132" y="5061"/>
                    <a:pt x="3251" y="4954"/>
                  </a:cubicBezTo>
                  <a:lnTo>
                    <a:pt x="6466" y="1739"/>
                  </a:lnTo>
                  <a:cubicBezTo>
                    <a:pt x="6597" y="1608"/>
                    <a:pt x="6656" y="1394"/>
                    <a:pt x="6608" y="1204"/>
                  </a:cubicBezTo>
                  <a:lnTo>
                    <a:pt x="6513" y="727"/>
                  </a:lnTo>
                  <a:lnTo>
                    <a:pt x="6632" y="608"/>
                  </a:lnTo>
                  <a:cubicBezTo>
                    <a:pt x="6704" y="537"/>
                    <a:pt x="6704" y="430"/>
                    <a:pt x="6644" y="358"/>
                  </a:cubicBezTo>
                  <a:cubicBezTo>
                    <a:pt x="6607" y="321"/>
                    <a:pt x="6560" y="303"/>
                    <a:pt x="6513" y="303"/>
                  </a:cubicBezTo>
                  <a:cubicBezTo>
                    <a:pt x="6470" y="303"/>
                    <a:pt x="6428" y="318"/>
                    <a:pt x="6394" y="346"/>
                  </a:cubicBezTo>
                  <a:lnTo>
                    <a:pt x="3727" y="2858"/>
                  </a:lnTo>
                  <a:cubicBezTo>
                    <a:pt x="3608" y="2430"/>
                    <a:pt x="3501" y="1846"/>
                    <a:pt x="3489" y="1537"/>
                  </a:cubicBezTo>
                  <a:cubicBezTo>
                    <a:pt x="3429" y="656"/>
                    <a:pt x="2751" y="1"/>
                    <a:pt x="1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7" name="Google Shape;10257;p78"/>
            <p:cNvSpPr/>
            <p:nvPr/>
          </p:nvSpPr>
          <p:spPr>
            <a:xfrm>
              <a:off x="8090243" y="4284365"/>
              <a:ext cx="234601" cy="196344"/>
            </a:xfrm>
            <a:custGeom>
              <a:avLst/>
              <a:gdLst/>
              <a:ahLst/>
              <a:cxnLst/>
              <a:rect l="l" t="t" r="r" b="b"/>
              <a:pathLst>
                <a:path w="7371" h="6169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lnTo>
                    <a:pt x="1" y="5275"/>
                  </a:lnTo>
                  <a:cubicBezTo>
                    <a:pt x="1" y="5382"/>
                    <a:pt x="72" y="5454"/>
                    <a:pt x="179" y="5454"/>
                  </a:cubicBezTo>
                  <a:cubicBezTo>
                    <a:pt x="286" y="5454"/>
                    <a:pt x="358" y="5382"/>
                    <a:pt x="358" y="5275"/>
                  </a:cubicBezTo>
                  <a:lnTo>
                    <a:pt x="358" y="560"/>
                  </a:lnTo>
                  <a:cubicBezTo>
                    <a:pt x="358" y="441"/>
                    <a:pt x="453" y="358"/>
                    <a:pt x="572" y="358"/>
                  </a:cubicBezTo>
                  <a:lnTo>
                    <a:pt x="6787" y="358"/>
                  </a:lnTo>
                  <a:cubicBezTo>
                    <a:pt x="6906" y="358"/>
                    <a:pt x="7002" y="441"/>
                    <a:pt x="7002" y="560"/>
                  </a:cubicBezTo>
                  <a:lnTo>
                    <a:pt x="7002" y="5608"/>
                  </a:lnTo>
                  <a:cubicBezTo>
                    <a:pt x="7002" y="5728"/>
                    <a:pt x="6906" y="5811"/>
                    <a:pt x="6787" y="5811"/>
                  </a:cubicBezTo>
                  <a:lnTo>
                    <a:pt x="2191" y="5811"/>
                  </a:lnTo>
                  <a:cubicBezTo>
                    <a:pt x="2084" y="5811"/>
                    <a:pt x="2013" y="5894"/>
                    <a:pt x="2013" y="5989"/>
                  </a:cubicBezTo>
                  <a:cubicBezTo>
                    <a:pt x="2013" y="6097"/>
                    <a:pt x="2084" y="6168"/>
                    <a:pt x="2191" y="6168"/>
                  </a:cubicBezTo>
                  <a:lnTo>
                    <a:pt x="6787" y="6168"/>
                  </a:lnTo>
                  <a:cubicBezTo>
                    <a:pt x="7097" y="6168"/>
                    <a:pt x="7359" y="5918"/>
                    <a:pt x="7359" y="5608"/>
                  </a:cubicBezTo>
                  <a:lnTo>
                    <a:pt x="7359" y="560"/>
                  </a:lnTo>
                  <a:cubicBezTo>
                    <a:pt x="7371" y="251"/>
                    <a:pt x="7097" y="1"/>
                    <a:pt x="6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58" name="Google Shape;10258;p78"/>
            <p:cNvSpPr/>
            <p:nvPr/>
          </p:nvSpPr>
          <p:spPr>
            <a:xfrm>
              <a:off x="8145591" y="4309382"/>
              <a:ext cx="136063" cy="135299"/>
            </a:xfrm>
            <a:custGeom>
              <a:avLst/>
              <a:gdLst/>
              <a:ahLst/>
              <a:cxnLst/>
              <a:rect l="l" t="t" r="r" b="b"/>
              <a:pathLst>
                <a:path w="4275" h="4251" extrusionOk="0">
                  <a:moveTo>
                    <a:pt x="1953" y="739"/>
                  </a:moveTo>
                  <a:cubicBezTo>
                    <a:pt x="2322" y="739"/>
                    <a:pt x="2655" y="882"/>
                    <a:pt x="2917" y="1084"/>
                  </a:cubicBezTo>
                  <a:lnTo>
                    <a:pt x="1822" y="2179"/>
                  </a:lnTo>
                  <a:cubicBezTo>
                    <a:pt x="1750" y="2263"/>
                    <a:pt x="1750" y="2382"/>
                    <a:pt x="1822" y="2441"/>
                  </a:cubicBezTo>
                  <a:cubicBezTo>
                    <a:pt x="1845" y="2465"/>
                    <a:pt x="1905" y="2501"/>
                    <a:pt x="1953" y="2501"/>
                  </a:cubicBezTo>
                  <a:cubicBezTo>
                    <a:pt x="2000" y="2501"/>
                    <a:pt x="2048" y="2477"/>
                    <a:pt x="2084" y="2441"/>
                  </a:cubicBezTo>
                  <a:lnTo>
                    <a:pt x="2643" y="1882"/>
                  </a:lnTo>
                  <a:cubicBezTo>
                    <a:pt x="2715" y="2001"/>
                    <a:pt x="2762" y="2155"/>
                    <a:pt x="2762" y="2298"/>
                  </a:cubicBezTo>
                  <a:cubicBezTo>
                    <a:pt x="2762" y="2739"/>
                    <a:pt x="2405" y="3096"/>
                    <a:pt x="1965" y="3096"/>
                  </a:cubicBezTo>
                  <a:cubicBezTo>
                    <a:pt x="1536" y="3096"/>
                    <a:pt x="1179" y="2739"/>
                    <a:pt x="1179" y="2298"/>
                  </a:cubicBezTo>
                  <a:cubicBezTo>
                    <a:pt x="1179" y="1870"/>
                    <a:pt x="1536" y="1513"/>
                    <a:pt x="1965" y="1513"/>
                  </a:cubicBezTo>
                  <a:cubicBezTo>
                    <a:pt x="2072" y="1513"/>
                    <a:pt x="2143" y="1441"/>
                    <a:pt x="2143" y="1334"/>
                  </a:cubicBezTo>
                  <a:cubicBezTo>
                    <a:pt x="2143" y="1227"/>
                    <a:pt x="2072" y="1155"/>
                    <a:pt x="1965" y="1155"/>
                  </a:cubicBezTo>
                  <a:cubicBezTo>
                    <a:pt x="1334" y="1155"/>
                    <a:pt x="822" y="1679"/>
                    <a:pt x="822" y="2298"/>
                  </a:cubicBezTo>
                  <a:cubicBezTo>
                    <a:pt x="822" y="2941"/>
                    <a:pt x="1345" y="3453"/>
                    <a:pt x="1965" y="3453"/>
                  </a:cubicBezTo>
                  <a:cubicBezTo>
                    <a:pt x="2607" y="3453"/>
                    <a:pt x="3119" y="2929"/>
                    <a:pt x="3119" y="2298"/>
                  </a:cubicBezTo>
                  <a:cubicBezTo>
                    <a:pt x="3119" y="2060"/>
                    <a:pt x="3036" y="1822"/>
                    <a:pt x="2893" y="1632"/>
                  </a:cubicBezTo>
                  <a:lnTo>
                    <a:pt x="3191" y="1334"/>
                  </a:lnTo>
                  <a:cubicBezTo>
                    <a:pt x="3381" y="1608"/>
                    <a:pt x="3512" y="1953"/>
                    <a:pt x="3512" y="2310"/>
                  </a:cubicBezTo>
                  <a:cubicBezTo>
                    <a:pt x="3512" y="3168"/>
                    <a:pt x="2822" y="3870"/>
                    <a:pt x="1953" y="3870"/>
                  </a:cubicBezTo>
                  <a:cubicBezTo>
                    <a:pt x="1095" y="3870"/>
                    <a:pt x="393" y="3168"/>
                    <a:pt x="393" y="2310"/>
                  </a:cubicBezTo>
                  <a:cubicBezTo>
                    <a:pt x="393" y="1441"/>
                    <a:pt x="1095" y="739"/>
                    <a:pt x="1953" y="739"/>
                  </a:cubicBezTo>
                  <a:close/>
                  <a:moveTo>
                    <a:pt x="3500" y="0"/>
                  </a:moveTo>
                  <a:cubicBezTo>
                    <a:pt x="3393" y="0"/>
                    <a:pt x="3322" y="72"/>
                    <a:pt x="3322" y="179"/>
                  </a:cubicBezTo>
                  <a:lnTo>
                    <a:pt x="3322" y="679"/>
                  </a:lnTo>
                  <a:lnTo>
                    <a:pt x="3179" y="834"/>
                  </a:lnTo>
                  <a:cubicBezTo>
                    <a:pt x="2846" y="548"/>
                    <a:pt x="2417" y="381"/>
                    <a:pt x="1941" y="381"/>
                  </a:cubicBezTo>
                  <a:cubicBezTo>
                    <a:pt x="869" y="381"/>
                    <a:pt x="0" y="1251"/>
                    <a:pt x="0" y="2322"/>
                  </a:cubicBezTo>
                  <a:cubicBezTo>
                    <a:pt x="0" y="3394"/>
                    <a:pt x="869" y="4251"/>
                    <a:pt x="1941" y="4251"/>
                  </a:cubicBezTo>
                  <a:cubicBezTo>
                    <a:pt x="3012" y="4251"/>
                    <a:pt x="3870" y="3394"/>
                    <a:pt x="3870" y="2322"/>
                  </a:cubicBezTo>
                  <a:cubicBezTo>
                    <a:pt x="3870" y="1858"/>
                    <a:pt x="3715" y="1429"/>
                    <a:pt x="3429" y="1084"/>
                  </a:cubicBezTo>
                  <a:lnTo>
                    <a:pt x="3572" y="941"/>
                  </a:lnTo>
                  <a:lnTo>
                    <a:pt x="4084" y="941"/>
                  </a:lnTo>
                  <a:cubicBezTo>
                    <a:pt x="4191" y="941"/>
                    <a:pt x="4262" y="858"/>
                    <a:pt x="4262" y="751"/>
                  </a:cubicBezTo>
                  <a:cubicBezTo>
                    <a:pt x="4262" y="655"/>
                    <a:pt x="4191" y="584"/>
                    <a:pt x="4084" y="584"/>
                  </a:cubicBezTo>
                  <a:lnTo>
                    <a:pt x="3929" y="584"/>
                  </a:lnTo>
                  <a:lnTo>
                    <a:pt x="4203" y="310"/>
                  </a:lnTo>
                  <a:cubicBezTo>
                    <a:pt x="4274" y="239"/>
                    <a:pt x="4274" y="120"/>
                    <a:pt x="4203" y="60"/>
                  </a:cubicBezTo>
                  <a:cubicBezTo>
                    <a:pt x="4167" y="24"/>
                    <a:pt x="4120" y="6"/>
                    <a:pt x="4073" y="6"/>
                  </a:cubicBezTo>
                  <a:cubicBezTo>
                    <a:pt x="4027" y="6"/>
                    <a:pt x="3983" y="24"/>
                    <a:pt x="3953" y="60"/>
                  </a:cubicBezTo>
                  <a:lnTo>
                    <a:pt x="3679" y="322"/>
                  </a:lnTo>
                  <a:lnTo>
                    <a:pt x="3679" y="179"/>
                  </a:lnTo>
                  <a:cubicBezTo>
                    <a:pt x="3679" y="72"/>
                    <a:pt x="3608" y="0"/>
                    <a:pt x="3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59" name="Google Shape;10259;p78"/>
          <p:cNvGrpSpPr/>
          <p:nvPr/>
        </p:nvGrpSpPr>
        <p:grpSpPr>
          <a:xfrm>
            <a:off x="8794003" y="5532703"/>
            <a:ext cx="568420" cy="443768"/>
            <a:chOff x="6639652" y="4323777"/>
            <a:chExt cx="426315" cy="332826"/>
          </a:xfrm>
          <a:solidFill>
            <a:schemeClr val="tx1"/>
          </a:solidFill>
        </p:grpSpPr>
        <p:sp>
          <p:nvSpPr>
            <p:cNvPr id="10260" name="Google Shape;10260;p78"/>
            <p:cNvSpPr/>
            <p:nvPr/>
          </p:nvSpPr>
          <p:spPr>
            <a:xfrm>
              <a:off x="6639652" y="4323777"/>
              <a:ext cx="426315" cy="332826"/>
            </a:xfrm>
            <a:custGeom>
              <a:avLst/>
              <a:gdLst/>
              <a:ahLst/>
              <a:cxnLst/>
              <a:rect l="l" t="t" r="r" b="b"/>
              <a:pathLst>
                <a:path w="10967" h="8562" extrusionOk="0">
                  <a:moveTo>
                    <a:pt x="10585" y="382"/>
                  </a:moveTo>
                  <a:lnTo>
                    <a:pt x="10609" y="727"/>
                  </a:lnTo>
                  <a:lnTo>
                    <a:pt x="9335" y="727"/>
                  </a:lnTo>
                  <a:cubicBezTo>
                    <a:pt x="9252" y="727"/>
                    <a:pt x="9156" y="799"/>
                    <a:pt x="9156" y="906"/>
                  </a:cubicBezTo>
                  <a:cubicBezTo>
                    <a:pt x="9156" y="989"/>
                    <a:pt x="9240" y="1084"/>
                    <a:pt x="9335" y="1084"/>
                  </a:cubicBezTo>
                  <a:lnTo>
                    <a:pt x="10323" y="1084"/>
                  </a:lnTo>
                  <a:lnTo>
                    <a:pt x="10323" y="6168"/>
                  </a:lnTo>
                  <a:lnTo>
                    <a:pt x="4442" y="6168"/>
                  </a:lnTo>
                  <a:lnTo>
                    <a:pt x="4442" y="6002"/>
                  </a:lnTo>
                  <a:cubicBezTo>
                    <a:pt x="4442" y="5918"/>
                    <a:pt x="4370" y="5823"/>
                    <a:pt x="4263" y="5823"/>
                  </a:cubicBezTo>
                  <a:lnTo>
                    <a:pt x="3977" y="5823"/>
                  </a:lnTo>
                  <a:cubicBezTo>
                    <a:pt x="3953" y="5728"/>
                    <a:pt x="3906" y="5621"/>
                    <a:pt x="3846" y="5513"/>
                  </a:cubicBezTo>
                  <a:lnTo>
                    <a:pt x="4037" y="5323"/>
                  </a:lnTo>
                  <a:cubicBezTo>
                    <a:pt x="4108" y="5252"/>
                    <a:pt x="4108" y="5144"/>
                    <a:pt x="4037" y="5085"/>
                  </a:cubicBezTo>
                  <a:lnTo>
                    <a:pt x="3513" y="4561"/>
                  </a:lnTo>
                  <a:cubicBezTo>
                    <a:pt x="3489" y="4537"/>
                    <a:pt x="3441" y="4513"/>
                    <a:pt x="3394" y="4513"/>
                  </a:cubicBezTo>
                  <a:cubicBezTo>
                    <a:pt x="3358" y="4513"/>
                    <a:pt x="3311" y="4537"/>
                    <a:pt x="3275" y="4561"/>
                  </a:cubicBezTo>
                  <a:lnTo>
                    <a:pt x="3084" y="4751"/>
                  </a:lnTo>
                  <a:cubicBezTo>
                    <a:pt x="2977" y="4692"/>
                    <a:pt x="2882" y="4668"/>
                    <a:pt x="2775" y="4621"/>
                  </a:cubicBezTo>
                  <a:lnTo>
                    <a:pt x="2775" y="4335"/>
                  </a:lnTo>
                  <a:cubicBezTo>
                    <a:pt x="2775" y="4251"/>
                    <a:pt x="2703" y="4156"/>
                    <a:pt x="2596" y="4156"/>
                  </a:cubicBezTo>
                  <a:lnTo>
                    <a:pt x="2168" y="4156"/>
                  </a:lnTo>
                  <a:lnTo>
                    <a:pt x="2168" y="1084"/>
                  </a:lnTo>
                  <a:lnTo>
                    <a:pt x="8728" y="1084"/>
                  </a:lnTo>
                  <a:cubicBezTo>
                    <a:pt x="8811" y="1084"/>
                    <a:pt x="8906" y="1001"/>
                    <a:pt x="8906" y="894"/>
                  </a:cubicBezTo>
                  <a:cubicBezTo>
                    <a:pt x="8906" y="799"/>
                    <a:pt x="8835" y="715"/>
                    <a:pt x="8728" y="715"/>
                  </a:cubicBezTo>
                  <a:lnTo>
                    <a:pt x="1882" y="715"/>
                  </a:lnTo>
                  <a:lnTo>
                    <a:pt x="1882" y="382"/>
                  </a:lnTo>
                  <a:close/>
                  <a:moveTo>
                    <a:pt x="10609" y="6502"/>
                  </a:moveTo>
                  <a:lnTo>
                    <a:pt x="10609" y="6835"/>
                  </a:lnTo>
                  <a:lnTo>
                    <a:pt x="4394" y="6835"/>
                  </a:lnTo>
                  <a:cubicBezTo>
                    <a:pt x="4430" y="6811"/>
                    <a:pt x="4442" y="6764"/>
                    <a:pt x="4442" y="6716"/>
                  </a:cubicBezTo>
                  <a:lnTo>
                    <a:pt x="4442" y="6526"/>
                  </a:lnTo>
                  <a:lnTo>
                    <a:pt x="10490" y="6526"/>
                  </a:lnTo>
                  <a:cubicBezTo>
                    <a:pt x="10526" y="6526"/>
                    <a:pt x="10561" y="6514"/>
                    <a:pt x="10585" y="6502"/>
                  </a:cubicBezTo>
                  <a:close/>
                  <a:moveTo>
                    <a:pt x="2453" y="4501"/>
                  </a:moveTo>
                  <a:lnTo>
                    <a:pt x="2453" y="4740"/>
                  </a:lnTo>
                  <a:cubicBezTo>
                    <a:pt x="2453" y="4811"/>
                    <a:pt x="2513" y="4894"/>
                    <a:pt x="2584" y="4906"/>
                  </a:cubicBezTo>
                  <a:cubicBezTo>
                    <a:pt x="2751" y="4930"/>
                    <a:pt x="2894" y="5013"/>
                    <a:pt x="3049" y="5097"/>
                  </a:cubicBezTo>
                  <a:cubicBezTo>
                    <a:pt x="3078" y="5117"/>
                    <a:pt x="3110" y="5126"/>
                    <a:pt x="3141" y="5126"/>
                  </a:cubicBezTo>
                  <a:cubicBezTo>
                    <a:pt x="3183" y="5126"/>
                    <a:pt x="3223" y="5108"/>
                    <a:pt x="3251" y="5073"/>
                  </a:cubicBezTo>
                  <a:lnTo>
                    <a:pt x="3430" y="4894"/>
                  </a:lnTo>
                  <a:lnTo>
                    <a:pt x="3715" y="5168"/>
                  </a:lnTo>
                  <a:lnTo>
                    <a:pt x="3537" y="5347"/>
                  </a:lnTo>
                  <a:cubicBezTo>
                    <a:pt x="3477" y="5406"/>
                    <a:pt x="3477" y="5502"/>
                    <a:pt x="3501" y="5561"/>
                  </a:cubicBezTo>
                  <a:cubicBezTo>
                    <a:pt x="3596" y="5704"/>
                    <a:pt x="3656" y="5859"/>
                    <a:pt x="3703" y="6025"/>
                  </a:cubicBezTo>
                  <a:cubicBezTo>
                    <a:pt x="3715" y="6097"/>
                    <a:pt x="3787" y="6156"/>
                    <a:pt x="3858" y="6156"/>
                  </a:cubicBezTo>
                  <a:lnTo>
                    <a:pt x="4096" y="6156"/>
                  </a:lnTo>
                  <a:lnTo>
                    <a:pt x="4096" y="6561"/>
                  </a:lnTo>
                  <a:lnTo>
                    <a:pt x="3858" y="6561"/>
                  </a:lnTo>
                  <a:cubicBezTo>
                    <a:pt x="3787" y="6561"/>
                    <a:pt x="3715" y="6621"/>
                    <a:pt x="3703" y="6692"/>
                  </a:cubicBezTo>
                  <a:cubicBezTo>
                    <a:pt x="3656" y="6859"/>
                    <a:pt x="3596" y="7002"/>
                    <a:pt x="3501" y="7157"/>
                  </a:cubicBezTo>
                  <a:cubicBezTo>
                    <a:pt x="3465" y="7228"/>
                    <a:pt x="3477" y="7311"/>
                    <a:pt x="3537" y="7359"/>
                  </a:cubicBezTo>
                  <a:lnTo>
                    <a:pt x="3715" y="7538"/>
                  </a:lnTo>
                  <a:lnTo>
                    <a:pt x="3430" y="7823"/>
                  </a:lnTo>
                  <a:lnTo>
                    <a:pt x="3251" y="7645"/>
                  </a:lnTo>
                  <a:cubicBezTo>
                    <a:pt x="3215" y="7608"/>
                    <a:pt x="3169" y="7594"/>
                    <a:pt x="3126" y="7594"/>
                  </a:cubicBezTo>
                  <a:cubicBezTo>
                    <a:pt x="3098" y="7594"/>
                    <a:pt x="3072" y="7600"/>
                    <a:pt x="3049" y="7609"/>
                  </a:cubicBezTo>
                  <a:cubicBezTo>
                    <a:pt x="2894" y="7704"/>
                    <a:pt x="2751" y="7764"/>
                    <a:pt x="2584" y="7799"/>
                  </a:cubicBezTo>
                  <a:cubicBezTo>
                    <a:pt x="2513" y="7823"/>
                    <a:pt x="2453" y="7895"/>
                    <a:pt x="2453" y="7966"/>
                  </a:cubicBezTo>
                  <a:lnTo>
                    <a:pt x="2453" y="8204"/>
                  </a:lnTo>
                  <a:lnTo>
                    <a:pt x="2048" y="8204"/>
                  </a:lnTo>
                  <a:lnTo>
                    <a:pt x="2048" y="7966"/>
                  </a:lnTo>
                  <a:cubicBezTo>
                    <a:pt x="2048" y="7895"/>
                    <a:pt x="1989" y="7823"/>
                    <a:pt x="1917" y="7799"/>
                  </a:cubicBezTo>
                  <a:cubicBezTo>
                    <a:pt x="1751" y="7764"/>
                    <a:pt x="1596" y="7704"/>
                    <a:pt x="1453" y="7609"/>
                  </a:cubicBezTo>
                  <a:cubicBezTo>
                    <a:pt x="1426" y="7596"/>
                    <a:pt x="1396" y="7589"/>
                    <a:pt x="1366" y="7589"/>
                  </a:cubicBezTo>
                  <a:cubicBezTo>
                    <a:pt x="1317" y="7589"/>
                    <a:pt x="1269" y="7607"/>
                    <a:pt x="1239" y="7645"/>
                  </a:cubicBezTo>
                  <a:lnTo>
                    <a:pt x="1060" y="7823"/>
                  </a:lnTo>
                  <a:lnTo>
                    <a:pt x="786" y="7538"/>
                  </a:lnTo>
                  <a:lnTo>
                    <a:pt x="965" y="7359"/>
                  </a:lnTo>
                  <a:cubicBezTo>
                    <a:pt x="1025" y="7299"/>
                    <a:pt x="1025" y="7216"/>
                    <a:pt x="989" y="7157"/>
                  </a:cubicBezTo>
                  <a:cubicBezTo>
                    <a:pt x="905" y="7002"/>
                    <a:pt x="846" y="6859"/>
                    <a:pt x="798" y="6692"/>
                  </a:cubicBezTo>
                  <a:cubicBezTo>
                    <a:pt x="786" y="6621"/>
                    <a:pt x="703" y="6561"/>
                    <a:pt x="632" y="6561"/>
                  </a:cubicBezTo>
                  <a:lnTo>
                    <a:pt x="393" y="6561"/>
                  </a:lnTo>
                  <a:lnTo>
                    <a:pt x="393" y="6156"/>
                  </a:lnTo>
                  <a:lnTo>
                    <a:pt x="632" y="6156"/>
                  </a:lnTo>
                  <a:cubicBezTo>
                    <a:pt x="703" y="6156"/>
                    <a:pt x="786" y="6097"/>
                    <a:pt x="798" y="6025"/>
                  </a:cubicBezTo>
                  <a:cubicBezTo>
                    <a:pt x="822" y="5859"/>
                    <a:pt x="905" y="5704"/>
                    <a:pt x="989" y="5561"/>
                  </a:cubicBezTo>
                  <a:cubicBezTo>
                    <a:pt x="1036" y="5490"/>
                    <a:pt x="1025" y="5394"/>
                    <a:pt x="965" y="5347"/>
                  </a:cubicBezTo>
                  <a:lnTo>
                    <a:pt x="786" y="5168"/>
                  </a:lnTo>
                  <a:lnTo>
                    <a:pt x="1060" y="4894"/>
                  </a:lnTo>
                  <a:lnTo>
                    <a:pt x="1239" y="5073"/>
                  </a:lnTo>
                  <a:cubicBezTo>
                    <a:pt x="1272" y="5106"/>
                    <a:pt x="1317" y="5121"/>
                    <a:pt x="1361" y="5121"/>
                  </a:cubicBezTo>
                  <a:cubicBezTo>
                    <a:pt x="1394" y="5121"/>
                    <a:pt x="1427" y="5112"/>
                    <a:pt x="1453" y="5097"/>
                  </a:cubicBezTo>
                  <a:cubicBezTo>
                    <a:pt x="1596" y="5013"/>
                    <a:pt x="1751" y="4954"/>
                    <a:pt x="1917" y="4906"/>
                  </a:cubicBezTo>
                  <a:cubicBezTo>
                    <a:pt x="1989" y="4894"/>
                    <a:pt x="2048" y="4811"/>
                    <a:pt x="2048" y="4740"/>
                  </a:cubicBezTo>
                  <a:lnTo>
                    <a:pt x="2048" y="4501"/>
                  </a:lnTo>
                  <a:close/>
                  <a:moveTo>
                    <a:pt x="1715" y="1"/>
                  </a:moveTo>
                  <a:cubicBezTo>
                    <a:pt x="1632" y="1"/>
                    <a:pt x="1536" y="84"/>
                    <a:pt x="1536" y="191"/>
                  </a:cubicBezTo>
                  <a:lnTo>
                    <a:pt x="1536" y="882"/>
                  </a:lnTo>
                  <a:cubicBezTo>
                    <a:pt x="1536" y="977"/>
                    <a:pt x="1608" y="1061"/>
                    <a:pt x="1715" y="1061"/>
                  </a:cubicBezTo>
                  <a:lnTo>
                    <a:pt x="1822" y="1061"/>
                  </a:lnTo>
                  <a:lnTo>
                    <a:pt x="1822" y="4144"/>
                  </a:lnTo>
                  <a:cubicBezTo>
                    <a:pt x="1751" y="4156"/>
                    <a:pt x="1679" y="4240"/>
                    <a:pt x="1679" y="4311"/>
                  </a:cubicBezTo>
                  <a:lnTo>
                    <a:pt x="1679" y="4597"/>
                  </a:lnTo>
                  <a:cubicBezTo>
                    <a:pt x="1572" y="4621"/>
                    <a:pt x="1465" y="4668"/>
                    <a:pt x="1358" y="4728"/>
                  </a:cubicBezTo>
                  <a:lnTo>
                    <a:pt x="1167" y="4537"/>
                  </a:lnTo>
                  <a:cubicBezTo>
                    <a:pt x="1144" y="4501"/>
                    <a:pt x="1096" y="4490"/>
                    <a:pt x="1048" y="4490"/>
                  </a:cubicBezTo>
                  <a:cubicBezTo>
                    <a:pt x="1001" y="4490"/>
                    <a:pt x="965" y="4501"/>
                    <a:pt x="929" y="4537"/>
                  </a:cubicBezTo>
                  <a:lnTo>
                    <a:pt x="405" y="5049"/>
                  </a:lnTo>
                  <a:cubicBezTo>
                    <a:pt x="334" y="5132"/>
                    <a:pt x="334" y="5228"/>
                    <a:pt x="405" y="5287"/>
                  </a:cubicBezTo>
                  <a:lnTo>
                    <a:pt x="608" y="5490"/>
                  </a:lnTo>
                  <a:cubicBezTo>
                    <a:pt x="548" y="5585"/>
                    <a:pt x="513" y="5692"/>
                    <a:pt x="465" y="5799"/>
                  </a:cubicBezTo>
                  <a:lnTo>
                    <a:pt x="191" y="5799"/>
                  </a:lnTo>
                  <a:cubicBezTo>
                    <a:pt x="96" y="5799"/>
                    <a:pt x="1" y="5871"/>
                    <a:pt x="1" y="5978"/>
                  </a:cubicBezTo>
                  <a:lnTo>
                    <a:pt x="1" y="6716"/>
                  </a:lnTo>
                  <a:cubicBezTo>
                    <a:pt x="1" y="6811"/>
                    <a:pt x="84" y="6895"/>
                    <a:pt x="191" y="6895"/>
                  </a:cubicBezTo>
                  <a:lnTo>
                    <a:pt x="465" y="6895"/>
                  </a:lnTo>
                  <a:cubicBezTo>
                    <a:pt x="501" y="7002"/>
                    <a:pt x="548" y="7109"/>
                    <a:pt x="608" y="7216"/>
                  </a:cubicBezTo>
                  <a:lnTo>
                    <a:pt x="405" y="7407"/>
                  </a:lnTo>
                  <a:cubicBezTo>
                    <a:pt x="334" y="7478"/>
                    <a:pt x="334" y="7585"/>
                    <a:pt x="405" y="7645"/>
                  </a:cubicBezTo>
                  <a:lnTo>
                    <a:pt x="929" y="8169"/>
                  </a:lnTo>
                  <a:cubicBezTo>
                    <a:pt x="965" y="8204"/>
                    <a:pt x="1010" y="8222"/>
                    <a:pt x="1053" y="8222"/>
                  </a:cubicBezTo>
                  <a:cubicBezTo>
                    <a:pt x="1096" y="8222"/>
                    <a:pt x="1138" y="8204"/>
                    <a:pt x="1167" y="8169"/>
                  </a:cubicBezTo>
                  <a:lnTo>
                    <a:pt x="1358" y="7966"/>
                  </a:lnTo>
                  <a:cubicBezTo>
                    <a:pt x="1465" y="8026"/>
                    <a:pt x="1572" y="8061"/>
                    <a:pt x="1679" y="8109"/>
                  </a:cubicBezTo>
                  <a:lnTo>
                    <a:pt x="1679" y="8383"/>
                  </a:lnTo>
                  <a:cubicBezTo>
                    <a:pt x="1679" y="8478"/>
                    <a:pt x="1751" y="8561"/>
                    <a:pt x="1858" y="8561"/>
                  </a:cubicBezTo>
                  <a:lnTo>
                    <a:pt x="2596" y="8561"/>
                  </a:lnTo>
                  <a:cubicBezTo>
                    <a:pt x="2679" y="8561"/>
                    <a:pt x="2775" y="8490"/>
                    <a:pt x="2775" y="8383"/>
                  </a:cubicBezTo>
                  <a:lnTo>
                    <a:pt x="2775" y="8109"/>
                  </a:lnTo>
                  <a:cubicBezTo>
                    <a:pt x="2882" y="8073"/>
                    <a:pt x="2989" y="8026"/>
                    <a:pt x="3084" y="7966"/>
                  </a:cubicBezTo>
                  <a:lnTo>
                    <a:pt x="3275" y="8169"/>
                  </a:lnTo>
                  <a:cubicBezTo>
                    <a:pt x="3316" y="8204"/>
                    <a:pt x="3364" y="8222"/>
                    <a:pt x="3407" y="8222"/>
                  </a:cubicBezTo>
                  <a:cubicBezTo>
                    <a:pt x="3450" y="8222"/>
                    <a:pt x="3489" y="8204"/>
                    <a:pt x="3513" y="8169"/>
                  </a:cubicBezTo>
                  <a:lnTo>
                    <a:pt x="4037" y="7645"/>
                  </a:lnTo>
                  <a:cubicBezTo>
                    <a:pt x="4108" y="7573"/>
                    <a:pt x="4108" y="7466"/>
                    <a:pt x="4037" y="7407"/>
                  </a:cubicBezTo>
                  <a:lnTo>
                    <a:pt x="3846" y="7216"/>
                  </a:lnTo>
                  <a:cubicBezTo>
                    <a:pt x="3846" y="7192"/>
                    <a:pt x="3858" y="7192"/>
                    <a:pt x="3858" y="7180"/>
                  </a:cubicBezTo>
                  <a:lnTo>
                    <a:pt x="10764" y="7180"/>
                  </a:lnTo>
                  <a:cubicBezTo>
                    <a:pt x="10859" y="7180"/>
                    <a:pt x="10942" y="7109"/>
                    <a:pt x="10942" y="7002"/>
                  </a:cubicBezTo>
                  <a:lnTo>
                    <a:pt x="10942" y="6299"/>
                  </a:lnTo>
                  <a:cubicBezTo>
                    <a:pt x="10942" y="6216"/>
                    <a:pt x="10871" y="6121"/>
                    <a:pt x="10764" y="6121"/>
                  </a:cubicBezTo>
                  <a:lnTo>
                    <a:pt x="10657" y="6121"/>
                  </a:lnTo>
                  <a:lnTo>
                    <a:pt x="10657" y="1037"/>
                  </a:lnTo>
                  <a:lnTo>
                    <a:pt x="10788" y="1037"/>
                  </a:lnTo>
                  <a:lnTo>
                    <a:pt x="10788" y="1061"/>
                  </a:lnTo>
                  <a:cubicBezTo>
                    <a:pt x="10871" y="1061"/>
                    <a:pt x="10966" y="989"/>
                    <a:pt x="10966" y="882"/>
                  </a:cubicBezTo>
                  <a:lnTo>
                    <a:pt x="10966" y="191"/>
                  </a:lnTo>
                  <a:cubicBezTo>
                    <a:pt x="10966" y="96"/>
                    <a:pt x="10883" y="1"/>
                    <a:pt x="107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1" name="Google Shape;10261;p78"/>
            <p:cNvSpPr/>
            <p:nvPr/>
          </p:nvSpPr>
          <p:spPr>
            <a:xfrm>
              <a:off x="6830793" y="4458937"/>
              <a:ext cx="41244" cy="85675"/>
            </a:xfrm>
            <a:custGeom>
              <a:avLst/>
              <a:gdLst/>
              <a:ahLst/>
              <a:cxnLst/>
              <a:rect l="l" t="t" r="r" b="b"/>
              <a:pathLst>
                <a:path w="1061" h="2204" extrusionOk="0">
                  <a:moveTo>
                    <a:pt x="715" y="358"/>
                  </a:moveTo>
                  <a:lnTo>
                    <a:pt x="715" y="1858"/>
                  </a:lnTo>
                  <a:lnTo>
                    <a:pt x="370" y="1858"/>
                  </a:lnTo>
                  <a:lnTo>
                    <a:pt x="370" y="358"/>
                  </a:lnTo>
                  <a:close/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2025"/>
                  </a:lnTo>
                  <a:cubicBezTo>
                    <a:pt x="1" y="2108"/>
                    <a:pt x="72" y="2203"/>
                    <a:pt x="179" y="2203"/>
                  </a:cubicBezTo>
                  <a:lnTo>
                    <a:pt x="882" y="2203"/>
                  </a:lnTo>
                  <a:cubicBezTo>
                    <a:pt x="965" y="2203"/>
                    <a:pt x="1061" y="2132"/>
                    <a:pt x="1061" y="2025"/>
                  </a:cubicBezTo>
                  <a:lnTo>
                    <a:pt x="1061" y="179"/>
                  </a:lnTo>
                  <a:cubicBezTo>
                    <a:pt x="1061" y="84"/>
                    <a:pt x="989" y="1"/>
                    <a:pt x="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2" name="Google Shape;10262;p78"/>
            <p:cNvSpPr/>
            <p:nvPr/>
          </p:nvSpPr>
          <p:spPr>
            <a:xfrm>
              <a:off x="6879423" y="4426556"/>
              <a:ext cx="41205" cy="118522"/>
            </a:xfrm>
            <a:custGeom>
              <a:avLst/>
              <a:gdLst/>
              <a:ahLst/>
              <a:cxnLst/>
              <a:rect l="l" t="t" r="r" b="b"/>
              <a:pathLst>
                <a:path w="1060" h="3049" extrusionOk="0">
                  <a:moveTo>
                    <a:pt x="702" y="345"/>
                  </a:moveTo>
                  <a:lnTo>
                    <a:pt x="702" y="2691"/>
                  </a:lnTo>
                  <a:lnTo>
                    <a:pt x="357" y="2691"/>
                  </a:lnTo>
                  <a:lnTo>
                    <a:pt x="357" y="345"/>
                  </a:lnTo>
                  <a:close/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lnTo>
                    <a:pt x="0" y="2869"/>
                  </a:lnTo>
                  <a:cubicBezTo>
                    <a:pt x="0" y="2965"/>
                    <a:pt x="71" y="3048"/>
                    <a:pt x="179" y="3048"/>
                  </a:cubicBezTo>
                  <a:lnTo>
                    <a:pt x="881" y="3048"/>
                  </a:lnTo>
                  <a:cubicBezTo>
                    <a:pt x="964" y="3048"/>
                    <a:pt x="1060" y="2977"/>
                    <a:pt x="1060" y="2869"/>
                  </a:cubicBezTo>
                  <a:lnTo>
                    <a:pt x="1060" y="179"/>
                  </a:lnTo>
                  <a:cubicBezTo>
                    <a:pt x="1048" y="72"/>
                    <a:pt x="964" y="0"/>
                    <a:pt x="8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3" name="Google Shape;10263;p78"/>
            <p:cNvSpPr/>
            <p:nvPr/>
          </p:nvSpPr>
          <p:spPr>
            <a:xfrm>
              <a:off x="6927549" y="4443194"/>
              <a:ext cx="41205" cy="101418"/>
            </a:xfrm>
            <a:custGeom>
              <a:avLst/>
              <a:gdLst/>
              <a:ahLst/>
              <a:cxnLst/>
              <a:rect l="l" t="t" r="r" b="b"/>
              <a:pathLst>
                <a:path w="1060" h="2609" extrusionOk="0">
                  <a:moveTo>
                    <a:pt x="715" y="358"/>
                  </a:moveTo>
                  <a:lnTo>
                    <a:pt x="715" y="2263"/>
                  </a:lnTo>
                  <a:lnTo>
                    <a:pt x="369" y="2263"/>
                  </a:lnTo>
                  <a:lnTo>
                    <a:pt x="369" y="358"/>
                  </a:lnTo>
                  <a:close/>
                  <a:moveTo>
                    <a:pt x="179" y="1"/>
                  </a:moveTo>
                  <a:cubicBezTo>
                    <a:pt x="84" y="1"/>
                    <a:pt x="0" y="72"/>
                    <a:pt x="0" y="179"/>
                  </a:cubicBezTo>
                  <a:lnTo>
                    <a:pt x="0" y="2430"/>
                  </a:lnTo>
                  <a:cubicBezTo>
                    <a:pt x="0" y="2513"/>
                    <a:pt x="72" y="2608"/>
                    <a:pt x="179" y="2608"/>
                  </a:cubicBezTo>
                  <a:lnTo>
                    <a:pt x="881" y="2608"/>
                  </a:lnTo>
                  <a:cubicBezTo>
                    <a:pt x="965" y="2608"/>
                    <a:pt x="1060" y="2537"/>
                    <a:pt x="1060" y="2430"/>
                  </a:cubicBezTo>
                  <a:lnTo>
                    <a:pt x="1060" y="179"/>
                  </a:lnTo>
                  <a:cubicBezTo>
                    <a:pt x="1060" y="72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4" name="Google Shape;10264;p78"/>
            <p:cNvSpPr/>
            <p:nvPr/>
          </p:nvSpPr>
          <p:spPr>
            <a:xfrm>
              <a:off x="6976141" y="4387645"/>
              <a:ext cx="41244" cy="156967"/>
            </a:xfrm>
            <a:custGeom>
              <a:avLst/>
              <a:gdLst/>
              <a:ahLst/>
              <a:cxnLst/>
              <a:rect l="l" t="t" r="r" b="b"/>
              <a:pathLst>
                <a:path w="1061" h="4038" extrusionOk="0">
                  <a:moveTo>
                    <a:pt x="679" y="358"/>
                  </a:moveTo>
                  <a:lnTo>
                    <a:pt x="679" y="3692"/>
                  </a:lnTo>
                  <a:lnTo>
                    <a:pt x="346" y="3692"/>
                  </a:lnTo>
                  <a:lnTo>
                    <a:pt x="346" y="358"/>
                  </a:lnTo>
                  <a:close/>
                  <a:moveTo>
                    <a:pt x="179" y="1"/>
                  </a:moveTo>
                  <a:cubicBezTo>
                    <a:pt x="72" y="1"/>
                    <a:pt x="0" y="96"/>
                    <a:pt x="0" y="180"/>
                  </a:cubicBezTo>
                  <a:lnTo>
                    <a:pt x="0" y="3859"/>
                  </a:lnTo>
                  <a:cubicBezTo>
                    <a:pt x="0" y="3942"/>
                    <a:pt x="72" y="4037"/>
                    <a:pt x="179" y="4037"/>
                  </a:cubicBezTo>
                  <a:lnTo>
                    <a:pt x="881" y="4037"/>
                  </a:lnTo>
                  <a:cubicBezTo>
                    <a:pt x="965" y="4037"/>
                    <a:pt x="1060" y="3966"/>
                    <a:pt x="1060" y="3859"/>
                  </a:cubicBezTo>
                  <a:lnTo>
                    <a:pt x="1060" y="180"/>
                  </a:lnTo>
                  <a:cubicBezTo>
                    <a:pt x="1060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5" name="Google Shape;10265;p78"/>
            <p:cNvSpPr/>
            <p:nvPr/>
          </p:nvSpPr>
          <p:spPr>
            <a:xfrm>
              <a:off x="6745193" y="4404321"/>
              <a:ext cx="50029" cy="13916"/>
            </a:xfrm>
            <a:custGeom>
              <a:avLst/>
              <a:gdLst/>
              <a:ahLst/>
              <a:cxnLst/>
              <a:rect l="l" t="t" r="r" b="b"/>
              <a:pathLst>
                <a:path w="12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12" y="274"/>
                    <a:pt x="95" y="358"/>
                    <a:pt x="179" y="358"/>
                  </a:cubicBezTo>
                  <a:lnTo>
                    <a:pt x="1107" y="358"/>
                  </a:lnTo>
                  <a:cubicBezTo>
                    <a:pt x="1191" y="358"/>
                    <a:pt x="1286" y="286"/>
                    <a:pt x="1286" y="179"/>
                  </a:cubicBezTo>
                  <a:cubicBezTo>
                    <a:pt x="1286" y="96"/>
                    <a:pt x="1203" y="1"/>
                    <a:pt x="11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6" name="Google Shape;10266;p78"/>
            <p:cNvSpPr/>
            <p:nvPr/>
          </p:nvSpPr>
          <p:spPr>
            <a:xfrm>
              <a:off x="6745193" y="4426090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72" y="357"/>
                    <a:pt x="179" y="357"/>
                  </a:cubicBezTo>
                  <a:lnTo>
                    <a:pt x="1608" y="357"/>
                  </a:lnTo>
                  <a:cubicBezTo>
                    <a:pt x="1703" y="357"/>
                    <a:pt x="1786" y="274"/>
                    <a:pt x="1786" y="179"/>
                  </a:cubicBezTo>
                  <a:cubicBezTo>
                    <a:pt x="1786" y="72"/>
                    <a:pt x="1703" y="0"/>
                    <a:pt x="16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7" name="Google Shape;10267;p78"/>
            <p:cNvSpPr/>
            <p:nvPr/>
          </p:nvSpPr>
          <p:spPr>
            <a:xfrm>
              <a:off x="6745193" y="4447353"/>
              <a:ext cx="69465" cy="13955"/>
            </a:xfrm>
            <a:custGeom>
              <a:avLst/>
              <a:gdLst/>
              <a:ahLst/>
              <a:cxnLst/>
              <a:rect l="l" t="t" r="r" b="b"/>
              <a:pathLst>
                <a:path w="1787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7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8" name="Google Shape;10268;p78"/>
            <p:cNvSpPr/>
            <p:nvPr/>
          </p:nvSpPr>
          <p:spPr>
            <a:xfrm>
              <a:off x="6745193" y="4468189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63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6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69" name="Google Shape;10269;p78"/>
            <p:cNvSpPr/>
            <p:nvPr/>
          </p:nvSpPr>
          <p:spPr>
            <a:xfrm>
              <a:off x="6684551" y="4528830"/>
              <a:ext cx="83809" cy="83809"/>
            </a:xfrm>
            <a:custGeom>
              <a:avLst/>
              <a:gdLst/>
              <a:ahLst/>
              <a:cxnLst/>
              <a:rect l="l" t="t" r="r" b="b"/>
              <a:pathLst>
                <a:path w="2156" h="2156" extrusionOk="0">
                  <a:moveTo>
                    <a:pt x="1084" y="0"/>
                  </a:moveTo>
                  <a:cubicBezTo>
                    <a:pt x="489" y="0"/>
                    <a:pt x="0" y="489"/>
                    <a:pt x="0" y="1084"/>
                  </a:cubicBezTo>
                  <a:cubicBezTo>
                    <a:pt x="0" y="1322"/>
                    <a:pt x="72" y="1548"/>
                    <a:pt x="227" y="1739"/>
                  </a:cubicBezTo>
                  <a:cubicBezTo>
                    <a:pt x="263" y="1782"/>
                    <a:pt x="313" y="1808"/>
                    <a:pt x="365" y="1808"/>
                  </a:cubicBezTo>
                  <a:cubicBezTo>
                    <a:pt x="398" y="1808"/>
                    <a:pt x="432" y="1798"/>
                    <a:pt x="465" y="1774"/>
                  </a:cubicBezTo>
                  <a:cubicBezTo>
                    <a:pt x="536" y="1715"/>
                    <a:pt x="548" y="1608"/>
                    <a:pt x="489" y="1536"/>
                  </a:cubicBezTo>
                  <a:cubicBezTo>
                    <a:pt x="381" y="1405"/>
                    <a:pt x="346" y="1251"/>
                    <a:pt x="346" y="1084"/>
                  </a:cubicBezTo>
                  <a:cubicBezTo>
                    <a:pt x="346" y="679"/>
                    <a:pt x="667" y="358"/>
                    <a:pt x="1072" y="358"/>
                  </a:cubicBezTo>
                  <a:cubicBezTo>
                    <a:pt x="1477" y="358"/>
                    <a:pt x="1798" y="691"/>
                    <a:pt x="1798" y="1084"/>
                  </a:cubicBezTo>
                  <a:cubicBezTo>
                    <a:pt x="1798" y="1322"/>
                    <a:pt x="1679" y="1560"/>
                    <a:pt x="1477" y="1703"/>
                  </a:cubicBezTo>
                  <a:cubicBezTo>
                    <a:pt x="1453" y="1703"/>
                    <a:pt x="1453" y="1715"/>
                    <a:pt x="1441" y="1715"/>
                  </a:cubicBezTo>
                  <a:lnTo>
                    <a:pt x="1429" y="1715"/>
                  </a:lnTo>
                  <a:lnTo>
                    <a:pt x="1417" y="1727"/>
                  </a:lnTo>
                  <a:lnTo>
                    <a:pt x="1394" y="1727"/>
                  </a:lnTo>
                  <a:cubicBezTo>
                    <a:pt x="1382" y="1727"/>
                    <a:pt x="1382" y="1739"/>
                    <a:pt x="1370" y="1739"/>
                  </a:cubicBezTo>
                  <a:cubicBezTo>
                    <a:pt x="1358" y="1739"/>
                    <a:pt x="1358" y="1762"/>
                    <a:pt x="1334" y="1762"/>
                  </a:cubicBezTo>
                  <a:lnTo>
                    <a:pt x="1322" y="1762"/>
                  </a:lnTo>
                  <a:cubicBezTo>
                    <a:pt x="1322" y="1762"/>
                    <a:pt x="1310" y="1762"/>
                    <a:pt x="1310" y="1774"/>
                  </a:cubicBezTo>
                  <a:lnTo>
                    <a:pt x="1298" y="1774"/>
                  </a:lnTo>
                  <a:cubicBezTo>
                    <a:pt x="1274" y="1774"/>
                    <a:pt x="1274" y="1774"/>
                    <a:pt x="1263" y="1786"/>
                  </a:cubicBezTo>
                  <a:cubicBezTo>
                    <a:pt x="1251" y="1786"/>
                    <a:pt x="1251" y="1786"/>
                    <a:pt x="1239" y="1798"/>
                  </a:cubicBezTo>
                  <a:lnTo>
                    <a:pt x="798" y="1798"/>
                  </a:lnTo>
                  <a:cubicBezTo>
                    <a:pt x="786" y="1798"/>
                    <a:pt x="786" y="1798"/>
                    <a:pt x="774" y="1786"/>
                  </a:cubicBezTo>
                  <a:cubicBezTo>
                    <a:pt x="762" y="1786"/>
                    <a:pt x="762" y="1786"/>
                    <a:pt x="739" y="1774"/>
                  </a:cubicBezTo>
                  <a:lnTo>
                    <a:pt x="727" y="1774"/>
                  </a:lnTo>
                  <a:cubicBezTo>
                    <a:pt x="708" y="1766"/>
                    <a:pt x="688" y="1763"/>
                    <a:pt x="668" y="1763"/>
                  </a:cubicBezTo>
                  <a:cubicBezTo>
                    <a:pt x="599" y="1763"/>
                    <a:pt x="528" y="1808"/>
                    <a:pt x="501" y="1882"/>
                  </a:cubicBezTo>
                  <a:cubicBezTo>
                    <a:pt x="477" y="1965"/>
                    <a:pt x="524" y="2072"/>
                    <a:pt x="608" y="2096"/>
                  </a:cubicBezTo>
                  <a:lnTo>
                    <a:pt x="620" y="2096"/>
                  </a:lnTo>
                  <a:cubicBezTo>
                    <a:pt x="643" y="2096"/>
                    <a:pt x="655" y="2120"/>
                    <a:pt x="667" y="2120"/>
                  </a:cubicBezTo>
                  <a:cubicBezTo>
                    <a:pt x="679" y="2120"/>
                    <a:pt x="703" y="2132"/>
                    <a:pt x="715" y="2132"/>
                  </a:cubicBezTo>
                  <a:lnTo>
                    <a:pt x="727" y="2132"/>
                  </a:lnTo>
                  <a:cubicBezTo>
                    <a:pt x="739" y="2132"/>
                    <a:pt x="762" y="2132"/>
                    <a:pt x="762" y="2143"/>
                  </a:cubicBezTo>
                  <a:lnTo>
                    <a:pt x="774" y="2143"/>
                  </a:lnTo>
                  <a:cubicBezTo>
                    <a:pt x="786" y="2143"/>
                    <a:pt x="798" y="2143"/>
                    <a:pt x="822" y="2155"/>
                  </a:cubicBezTo>
                  <a:lnTo>
                    <a:pt x="1132" y="2155"/>
                  </a:lnTo>
                  <a:cubicBezTo>
                    <a:pt x="1143" y="2155"/>
                    <a:pt x="1155" y="2155"/>
                    <a:pt x="1179" y="2143"/>
                  </a:cubicBezTo>
                  <a:lnTo>
                    <a:pt x="1191" y="2143"/>
                  </a:lnTo>
                  <a:cubicBezTo>
                    <a:pt x="1203" y="2143"/>
                    <a:pt x="1215" y="2143"/>
                    <a:pt x="1215" y="2132"/>
                  </a:cubicBezTo>
                  <a:lnTo>
                    <a:pt x="1227" y="2132"/>
                  </a:lnTo>
                  <a:cubicBezTo>
                    <a:pt x="1251" y="2132"/>
                    <a:pt x="1263" y="2120"/>
                    <a:pt x="1274" y="2120"/>
                  </a:cubicBezTo>
                  <a:cubicBezTo>
                    <a:pt x="1286" y="2120"/>
                    <a:pt x="1310" y="2096"/>
                    <a:pt x="1322" y="2096"/>
                  </a:cubicBezTo>
                  <a:lnTo>
                    <a:pt x="1334" y="2096"/>
                  </a:lnTo>
                  <a:cubicBezTo>
                    <a:pt x="1346" y="2096"/>
                    <a:pt x="1346" y="2084"/>
                    <a:pt x="1370" y="2084"/>
                  </a:cubicBezTo>
                  <a:lnTo>
                    <a:pt x="1382" y="2084"/>
                  </a:lnTo>
                  <a:cubicBezTo>
                    <a:pt x="1394" y="2084"/>
                    <a:pt x="1405" y="2072"/>
                    <a:pt x="1429" y="2072"/>
                  </a:cubicBezTo>
                  <a:cubicBezTo>
                    <a:pt x="1441" y="2072"/>
                    <a:pt x="1453" y="2060"/>
                    <a:pt x="1465" y="2060"/>
                  </a:cubicBezTo>
                  <a:lnTo>
                    <a:pt x="1489" y="2060"/>
                  </a:lnTo>
                  <a:cubicBezTo>
                    <a:pt x="1501" y="2060"/>
                    <a:pt x="1501" y="2036"/>
                    <a:pt x="1513" y="2036"/>
                  </a:cubicBezTo>
                  <a:lnTo>
                    <a:pt x="1524" y="2036"/>
                  </a:lnTo>
                  <a:cubicBezTo>
                    <a:pt x="1548" y="2024"/>
                    <a:pt x="1560" y="2024"/>
                    <a:pt x="1572" y="2013"/>
                  </a:cubicBezTo>
                  <a:cubicBezTo>
                    <a:pt x="1870" y="1798"/>
                    <a:pt x="2048" y="1477"/>
                    <a:pt x="2048" y="1120"/>
                  </a:cubicBezTo>
                  <a:cubicBezTo>
                    <a:pt x="2156" y="477"/>
                    <a:pt x="167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70" name="Google Shape;10270;p78"/>
          <p:cNvGrpSpPr/>
          <p:nvPr/>
        </p:nvGrpSpPr>
        <p:grpSpPr>
          <a:xfrm>
            <a:off x="7143550" y="5497850"/>
            <a:ext cx="383033" cy="435061"/>
            <a:chOff x="5357662" y="4297637"/>
            <a:chExt cx="287275" cy="326296"/>
          </a:xfrm>
          <a:solidFill>
            <a:schemeClr val="tx1"/>
          </a:solidFill>
        </p:grpSpPr>
        <p:sp>
          <p:nvSpPr>
            <p:cNvPr id="10271" name="Google Shape;10271;p78"/>
            <p:cNvSpPr/>
            <p:nvPr/>
          </p:nvSpPr>
          <p:spPr>
            <a:xfrm>
              <a:off x="5357662" y="4385545"/>
              <a:ext cx="287275" cy="238388"/>
            </a:xfrm>
            <a:custGeom>
              <a:avLst/>
              <a:gdLst/>
              <a:ahLst/>
              <a:cxnLst/>
              <a:rect l="l" t="t" r="r" b="b"/>
              <a:pathLst>
                <a:path w="9026" h="7490" extrusionOk="0">
                  <a:moveTo>
                    <a:pt x="2906" y="5573"/>
                  </a:moveTo>
                  <a:lnTo>
                    <a:pt x="2906" y="7144"/>
                  </a:lnTo>
                  <a:lnTo>
                    <a:pt x="322" y="7144"/>
                  </a:lnTo>
                  <a:lnTo>
                    <a:pt x="322" y="5573"/>
                  </a:lnTo>
                  <a:close/>
                  <a:moveTo>
                    <a:pt x="5799" y="3037"/>
                  </a:moveTo>
                  <a:lnTo>
                    <a:pt x="5799" y="7144"/>
                  </a:lnTo>
                  <a:lnTo>
                    <a:pt x="3227" y="7144"/>
                  </a:lnTo>
                  <a:lnTo>
                    <a:pt x="3227" y="5406"/>
                  </a:lnTo>
                  <a:lnTo>
                    <a:pt x="3227" y="3037"/>
                  </a:lnTo>
                  <a:close/>
                  <a:moveTo>
                    <a:pt x="5966" y="1"/>
                  </a:moveTo>
                  <a:cubicBezTo>
                    <a:pt x="5882" y="1"/>
                    <a:pt x="5799" y="72"/>
                    <a:pt x="5799" y="167"/>
                  </a:cubicBezTo>
                  <a:lnTo>
                    <a:pt x="5799" y="2727"/>
                  </a:lnTo>
                  <a:lnTo>
                    <a:pt x="3061" y="2727"/>
                  </a:lnTo>
                  <a:cubicBezTo>
                    <a:pt x="2977" y="2727"/>
                    <a:pt x="2906" y="2799"/>
                    <a:pt x="2906" y="2894"/>
                  </a:cubicBezTo>
                  <a:lnTo>
                    <a:pt x="2906" y="5251"/>
                  </a:lnTo>
                  <a:lnTo>
                    <a:pt x="156" y="5251"/>
                  </a:lnTo>
                  <a:cubicBezTo>
                    <a:pt x="72" y="5251"/>
                    <a:pt x="1" y="5335"/>
                    <a:pt x="1" y="5418"/>
                  </a:cubicBezTo>
                  <a:lnTo>
                    <a:pt x="1" y="7323"/>
                  </a:lnTo>
                  <a:cubicBezTo>
                    <a:pt x="1" y="7418"/>
                    <a:pt x="72" y="7490"/>
                    <a:pt x="156" y="7490"/>
                  </a:cubicBezTo>
                  <a:lnTo>
                    <a:pt x="8871" y="7490"/>
                  </a:lnTo>
                  <a:cubicBezTo>
                    <a:pt x="8954" y="7490"/>
                    <a:pt x="9026" y="7418"/>
                    <a:pt x="9026" y="7323"/>
                  </a:cubicBezTo>
                  <a:lnTo>
                    <a:pt x="9026" y="1417"/>
                  </a:lnTo>
                  <a:cubicBezTo>
                    <a:pt x="9026" y="1322"/>
                    <a:pt x="8954" y="1251"/>
                    <a:pt x="8871" y="1251"/>
                  </a:cubicBezTo>
                  <a:cubicBezTo>
                    <a:pt x="8776" y="1251"/>
                    <a:pt x="8704" y="1322"/>
                    <a:pt x="8704" y="1417"/>
                  </a:cubicBezTo>
                  <a:lnTo>
                    <a:pt x="8704" y="7144"/>
                  </a:lnTo>
                  <a:lnTo>
                    <a:pt x="6132" y="7144"/>
                  </a:lnTo>
                  <a:lnTo>
                    <a:pt x="6132" y="2870"/>
                  </a:lnTo>
                  <a:lnTo>
                    <a:pt x="6132" y="310"/>
                  </a:lnTo>
                  <a:lnTo>
                    <a:pt x="8704" y="310"/>
                  </a:lnTo>
                  <a:lnTo>
                    <a:pt x="8704" y="763"/>
                  </a:lnTo>
                  <a:cubicBezTo>
                    <a:pt x="8704" y="846"/>
                    <a:pt x="8776" y="929"/>
                    <a:pt x="8871" y="929"/>
                  </a:cubicBezTo>
                  <a:cubicBezTo>
                    <a:pt x="8954" y="929"/>
                    <a:pt x="9026" y="846"/>
                    <a:pt x="9026" y="763"/>
                  </a:cubicBezTo>
                  <a:lnTo>
                    <a:pt x="9026" y="167"/>
                  </a:lnTo>
                  <a:cubicBezTo>
                    <a:pt x="9026" y="72"/>
                    <a:pt x="8954" y="1"/>
                    <a:pt x="88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2" name="Google Shape;10272;p78"/>
            <p:cNvSpPr/>
            <p:nvPr/>
          </p:nvSpPr>
          <p:spPr>
            <a:xfrm>
              <a:off x="5377363" y="4576542"/>
              <a:ext cx="62191" cy="10248"/>
            </a:xfrm>
            <a:custGeom>
              <a:avLst/>
              <a:gdLst/>
              <a:ahLst/>
              <a:cxnLst/>
              <a:rect l="l" t="t" r="r" b="b"/>
              <a:pathLst>
                <a:path w="19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1787" y="322"/>
                  </a:lnTo>
                  <a:cubicBezTo>
                    <a:pt x="1882" y="322"/>
                    <a:pt x="1953" y="250"/>
                    <a:pt x="1953" y="167"/>
                  </a:cubicBezTo>
                  <a:cubicBezTo>
                    <a:pt x="1953" y="72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3" name="Google Shape;10273;p78"/>
            <p:cNvSpPr/>
            <p:nvPr/>
          </p:nvSpPr>
          <p:spPr>
            <a:xfrm>
              <a:off x="5470204" y="4495827"/>
              <a:ext cx="62191" cy="10630"/>
            </a:xfrm>
            <a:custGeom>
              <a:avLst/>
              <a:gdLst/>
              <a:ahLst/>
              <a:cxnLst/>
              <a:rect l="l" t="t" r="r" b="b"/>
              <a:pathLst>
                <a:path w="1954" h="334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cubicBezTo>
                    <a:pt x="1" y="262"/>
                    <a:pt x="84" y="334"/>
                    <a:pt x="168" y="334"/>
                  </a:cubicBezTo>
                  <a:lnTo>
                    <a:pt x="1787" y="334"/>
                  </a:lnTo>
                  <a:cubicBezTo>
                    <a:pt x="1882" y="334"/>
                    <a:pt x="1954" y="262"/>
                    <a:pt x="1954" y="167"/>
                  </a:cubicBezTo>
                  <a:cubicBezTo>
                    <a:pt x="1954" y="84"/>
                    <a:pt x="1882" y="0"/>
                    <a:pt x="17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4" name="Google Shape;10274;p78"/>
            <p:cNvSpPr/>
            <p:nvPr/>
          </p:nvSpPr>
          <p:spPr>
            <a:xfrm>
              <a:off x="5562694" y="4409798"/>
              <a:ext cx="62159" cy="10280"/>
            </a:xfrm>
            <a:custGeom>
              <a:avLst/>
              <a:gdLst/>
              <a:ahLst/>
              <a:cxnLst/>
              <a:rect l="l" t="t" r="r" b="b"/>
              <a:pathLst>
                <a:path w="1953" h="323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786" y="322"/>
                  </a:lnTo>
                  <a:cubicBezTo>
                    <a:pt x="1881" y="322"/>
                    <a:pt x="1953" y="251"/>
                    <a:pt x="1953" y="167"/>
                  </a:cubicBezTo>
                  <a:cubicBezTo>
                    <a:pt x="1953" y="72"/>
                    <a:pt x="1881" y="1"/>
                    <a:pt x="1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5" name="Google Shape;10275;p78"/>
            <p:cNvSpPr/>
            <p:nvPr/>
          </p:nvSpPr>
          <p:spPr>
            <a:xfrm>
              <a:off x="5358043" y="4297637"/>
              <a:ext cx="238388" cy="237624"/>
            </a:xfrm>
            <a:custGeom>
              <a:avLst/>
              <a:gdLst/>
              <a:ahLst/>
              <a:cxnLst/>
              <a:rect l="l" t="t" r="r" b="b"/>
              <a:pathLst>
                <a:path w="7490" h="7466" extrusionOk="0">
                  <a:moveTo>
                    <a:pt x="6061" y="0"/>
                  </a:moveTo>
                  <a:cubicBezTo>
                    <a:pt x="5966" y="0"/>
                    <a:pt x="5894" y="72"/>
                    <a:pt x="5894" y="155"/>
                  </a:cubicBezTo>
                  <a:cubicBezTo>
                    <a:pt x="5894" y="250"/>
                    <a:pt x="5966" y="322"/>
                    <a:pt x="6061" y="322"/>
                  </a:cubicBezTo>
                  <a:lnTo>
                    <a:pt x="6942" y="322"/>
                  </a:lnTo>
                  <a:lnTo>
                    <a:pt x="60" y="7204"/>
                  </a:lnTo>
                  <a:cubicBezTo>
                    <a:pt x="1" y="7263"/>
                    <a:pt x="1" y="7358"/>
                    <a:pt x="60" y="7418"/>
                  </a:cubicBezTo>
                  <a:cubicBezTo>
                    <a:pt x="72" y="7454"/>
                    <a:pt x="120" y="7466"/>
                    <a:pt x="167" y="7466"/>
                  </a:cubicBezTo>
                  <a:cubicBezTo>
                    <a:pt x="215" y="7466"/>
                    <a:pt x="251" y="7454"/>
                    <a:pt x="286" y="7418"/>
                  </a:cubicBezTo>
                  <a:lnTo>
                    <a:pt x="7156" y="548"/>
                  </a:lnTo>
                  <a:lnTo>
                    <a:pt x="7156" y="1429"/>
                  </a:lnTo>
                  <a:cubicBezTo>
                    <a:pt x="7156" y="1512"/>
                    <a:pt x="7240" y="1584"/>
                    <a:pt x="7323" y="1584"/>
                  </a:cubicBezTo>
                  <a:cubicBezTo>
                    <a:pt x="7406" y="1584"/>
                    <a:pt x="7490" y="1512"/>
                    <a:pt x="7490" y="1429"/>
                  </a:cubicBezTo>
                  <a:lnTo>
                    <a:pt x="7490" y="155"/>
                  </a:lnTo>
                  <a:cubicBezTo>
                    <a:pt x="7490" y="72"/>
                    <a:pt x="7406" y="0"/>
                    <a:pt x="7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76" name="Google Shape;10276;p78"/>
          <p:cNvGrpSpPr/>
          <p:nvPr/>
        </p:nvGrpSpPr>
        <p:grpSpPr>
          <a:xfrm>
            <a:off x="7698833" y="5493733"/>
            <a:ext cx="442148" cy="442232"/>
            <a:chOff x="5774124" y="4294550"/>
            <a:chExt cx="331611" cy="331674"/>
          </a:xfrm>
          <a:solidFill>
            <a:schemeClr val="tx1"/>
          </a:solidFill>
        </p:grpSpPr>
        <p:sp>
          <p:nvSpPr>
            <p:cNvPr id="10277" name="Google Shape;10277;p78"/>
            <p:cNvSpPr/>
            <p:nvPr/>
          </p:nvSpPr>
          <p:spPr>
            <a:xfrm>
              <a:off x="5774124" y="4419664"/>
              <a:ext cx="331611" cy="206560"/>
            </a:xfrm>
            <a:custGeom>
              <a:avLst/>
              <a:gdLst/>
              <a:ahLst/>
              <a:cxnLst/>
              <a:rect l="l" t="t" r="r" b="b"/>
              <a:pathLst>
                <a:path w="10419" h="6490" extrusionOk="0">
                  <a:moveTo>
                    <a:pt x="2751" y="2905"/>
                  </a:moveTo>
                  <a:lnTo>
                    <a:pt x="2751" y="6191"/>
                  </a:lnTo>
                  <a:lnTo>
                    <a:pt x="1429" y="6191"/>
                  </a:lnTo>
                  <a:lnTo>
                    <a:pt x="1429" y="2905"/>
                  </a:lnTo>
                  <a:close/>
                  <a:moveTo>
                    <a:pt x="5847" y="2084"/>
                  </a:moveTo>
                  <a:lnTo>
                    <a:pt x="5847" y="6191"/>
                  </a:lnTo>
                  <a:lnTo>
                    <a:pt x="4525" y="6191"/>
                  </a:lnTo>
                  <a:lnTo>
                    <a:pt x="4525" y="2084"/>
                  </a:lnTo>
                  <a:close/>
                  <a:moveTo>
                    <a:pt x="8942" y="298"/>
                  </a:moveTo>
                  <a:lnTo>
                    <a:pt x="8942" y="6191"/>
                  </a:lnTo>
                  <a:lnTo>
                    <a:pt x="7609" y="6191"/>
                  </a:lnTo>
                  <a:lnTo>
                    <a:pt x="7609" y="298"/>
                  </a:lnTo>
                  <a:close/>
                  <a:moveTo>
                    <a:pt x="7466" y="0"/>
                  </a:moveTo>
                  <a:cubicBezTo>
                    <a:pt x="7383" y="0"/>
                    <a:pt x="7323" y="72"/>
                    <a:pt x="7323" y="155"/>
                  </a:cubicBezTo>
                  <a:lnTo>
                    <a:pt x="7323" y="6191"/>
                  </a:lnTo>
                  <a:lnTo>
                    <a:pt x="6156" y="6191"/>
                  </a:lnTo>
                  <a:lnTo>
                    <a:pt x="6156" y="1941"/>
                  </a:lnTo>
                  <a:cubicBezTo>
                    <a:pt x="6156" y="1846"/>
                    <a:pt x="6085" y="1786"/>
                    <a:pt x="6013" y="1786"/>
                  </a:cubicBezTo>
                  <a:lnTo>
                    <a:pt x="4370" y="1786"/>
                  </a:lnTo>
                  <a:cubicBezTo>
                    <a:pt x="4287" y="1786"/>
                    <a:pt x="4227" y="1858"/>
                    <a:pt x="4227" y="1941"/>
                  </a:cubicBezTo>
                  <a:lnTo>
                    <a:pt x="4227" y="6191"/>
                  </a:lnTo>
                  <a:lnTo>
                    <a:pt x="3061" y="6191"/>
                  </a:lnTo>
                  <a:lnTo>
                    <a:pt x="3061" y="2751"/>
                  </a:lnTo>
                  <a:cubicBezTo>
                    <a:pt x="3061" y="2667"/>
                    <a:pt x="2989" y="2608"/>
                    <a:pt x="2918" y="2608"/>
                  </a:cubicBezTo>
                  <a:lnTo>
                    <a:pt x="1275" y="2608"/>
                  </a:lnTo>
                  <a:cubicBezTo>
                    <a:pt x="1191" y="2608"/>
                    <a:pt x="1132" y="2679"/>
                    <a:pt x="1132" y="2751"/>
                  </a:cubicBezTo>
                  <a:lnTo>
                    <a:pt x="1132" y="6191"/>
                  </a:lnTo>
                  <a:lnTo>
                    <a:pt x="144" y="6191"/>
                  </a:lnTo>
                  <a:cubicBezTo>
                    <a:pt x="60" y="6191"/>
                    <a:pt x="1" y="6263"/>
                    <a:pt x="1" y="6346"/>
                  </a:cubicBezTo>
                  <a:cubicBezTo>
                    <a:pt x="1" y="6430"/>
                    <a:pt x="72" y="6489"/>
                    <a:pt x="144" y="6489"/>
                  </a:cubicBezTo>
                  <a:lnTo>
                    <a:pt x="10264" y="6489"/>
                  </a:lnTo>
                  <a:cubicBezTo>
                    <a:pt x="10359" y="6489"/>
                    <a:pt x="10419" y="6418"/>
                    <a:pt x="10419" y="6346"/>
                  </a:cubicBezTo>
                  <a:cubicBezTo>
                    <a:pt x="10395" y="6251"/>
                    <a:pt x="10323" y="6191"/>
                    <a:pt x="10240" y="6191"/>
                  </a:cubicBezTo>
                  <a:lnTo>
                    <a:pt x="9252" y="6191"/>
                  </a:lnTo>
                  <a:lnTo>
                    <a:pt x="9252" y="155"/>
                  </a:lnTo>
                  <a:cubicBezTo>
                    <a:pt x="9252" y="60"/>
                    <a:pt x="9180" y="0"/>
                    <a:pt x="9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78" name="Google Shape;10278;p78"/>
            <p:cNvSpPr/>
            <p:nvPr/>
          </p:nvSpPr>
          <p:spPr>
            <a:xfrm>
              <a:off x="5778294" y="4294550"/>
              <a:ext cx="316461" cy="191442"/>
            </a:xfrm>
            <a:custGeom>
              <a:avLst/>
              <a:gdLst/>
              <a:ahLst/>
              <a:cxnLst/>
              <a:rect l="l" t="t" r="r" b="b"/>
              <a:pathLst>
                <a:path w="9943" h="6015" extrusionOk="0">
                  <a:moveTo>
                    <a:pt x="9447" y="0"/>
                  </a:moveTo>
                  <a:cubicBezTo>
                    <a:pt x="9433" y="0"/>
                    <a:pt x="9420" y="1"/>
                    <a:pt x="9407" y="2"/>
                  </a:cubicBezTo>
                  <a:lnTo>
                    <a:pt x="8097" y="169"/>
                  </a:lnTo>
                  <a:cubicBezTo>
                    <a:pt x="7847" y="193"/>
                    <a:pt x="7644" y="455"/>
                    <a:pt x="7680" y="705"/>
                  </a:cubicBezTo>
                  <a:cubicBezTo>
                    <a:pt x="7703" y="951"/>
                    <a:pt x="7914" y="1123"/>
                    <a:pt x="8167" y="1123"/>
                  </a:cubicBezTo>
                  <a:cubicBezTo>
                    <a:pt x="8183" y="1123"/>
                    <a:pt x="8200" y="1123"/>
                    <a:pt x="8216" y="1121"/>
                  </a:cubicBezTo>
                  <a:lnTo>
                    <a:pt x="8323" y="1109"/>
                  </a:lnTo>
                  <a:lnTo>
                    <a:pt x="8323" y="1109"/>
                  </a:lnTo>
                  <a:cubicBezTo>
                    <a:pt x="6716" y="2967"/>
                    <a:pt x="4811" y="3919"/>
                    <a:pt x="3465" y="4407"/>
                  </a:cubicBezTo>
                  <a:cubicBezTo>
                    <a:pt x="1787" y="5003"/>
                    <a:pt x="477" y="5062"/>
                    <a:pt x="477" y="5062"/>
                  </a:cubicBezTo>
                  <a:cubicBezTo>
                    <a:pt x="203" y="5074"/>
                    <a:pt x="1" y="5288"/>
                    <a:pt x="13" y="5550"/>
                  </a:cubicBezTo>
                  <a:cubicBezTo>
                    <a:pt x="24" y="5824"/>
                    <a:pt x="239" y="6015"/>
                    <a:pt x="489" y="6015"/>
                  </a:cubicBezTo>
                  <a:lnTo>
                    <a:pt x="501" y="6015"/>
                  </a:lnTo>
                  <a:cubicBezTo>
                    <a:pt x="560" y="6015"/>
                    <a:pt x="1953" y="5967"/>
                    <a:pt x="3775" y="5312"/>
                  </a:cubicBezTo>
                  <a:cubicBezTo>
                    <a:pt x="4811" y="4943"/>
                    <a:pt x="5775" y="4467"/>
                    <a:pt x="6656" y="3872"/>
                  </a:cubicBezTo>
                  <a:cubicBezTo>
                    <a:pt x="6728" y="3824"/>
                    <a:pt x="6740" y="3729"/>
                    <a:pt x="6692" y="3669"/>
                  </a:cubicBezTo>
                  <a:cubicBezTo>
                    <a:pt x="6670" y="3618"/>
                    <a:pt x="6621" y="3594"/>
                    <a:pt x="6573" y="3594"/>
                  </a:cubicBezTo>
                  <a:cubicBezTo>
                    <a:pt x="6542" y="3594"/>
                    <a:pt x="6512" y="3603"/>
                    <a:pt x="6490" y="3622"/>
                  </a:cubicBezTo>
                  <a:cubicBezTo>
                    <a:pt x="5620" y="4205"/>
                    <a:pt x="4692" y="4681"/>
                    <a:pt x="3692" y="5038"/>
                  </a:cubicBezTo>
                  <a:cubicBezTo>
                    <a:pt x="1906" y="5669"/>
                    <a:pt x="560" y="5717"/>
                    <a:pt x="525" y="5717"/>
                  </a:cubicBezTo>
                  <a:cubicBezTo>
                    <a:pt x="429" y="5717"/>
                    <a:pt x="358" y="5646"/>
                    <a:pt x="346" y="5550"/>
                  </a:cubicBezTo>
                  <a:cubicBezTo>
                    <a:pt x="346" y="5467"/>
                    <a:pt x="417" y="5372"/>
                    <a:pt x="501" y="5372"/>
                  </a:cubicBezTo>
                  <a:cubicBezTo>
                    <a:pt x="525" y="5372"/>
                    <a:pt x="1858" y="5336"/>
                    <a:pt x="3596" y="4705"/>
                  </a:cubicBezTo>
                  <a:cubicBezTo>
                    <a:pt x="5061" y="4181"/>
                    <a:pt x="7144" y="3133"/>
                    <a:pt x="8835" y="1014"/>
                  </a:cubicBezTo>
                  <a:cubicBezTo>
                    <a:pt x="8927" y="911"/>
                    <a:pt x="8842" y="763"/>
                    <a:pt x="8718" y="763"/>
                  </a:cubicBezTo>
                  <a:cubicBezTo>
                    <a:pt x="8714" y="763"/>
                    <a:pt x="8709" y="764"/>
                    <a:pt x="8704" y="764"/>
                  </a:cubicBezTo>
                  <a:lnTo>
                    <a:pt x="8216" y="824"/>
                  </a:lnTo>
                  <a:cubicBezTo>
                    <a:pt x="8208" y="825"/>
                    <a:pt x="8200" y="825"/>
                    <a:pt x="8192" y="825"/>
                  </a:cubicBezTo>
                  <a:cubicBezTo>
                    <a:pt x="8109" y="825"/>
                    <a:pt x="8047" y="769"/>
                    <a:pt x="8025" y="693"/>
                  </a:cubicBezTo>
                  <a:cubicBezTo>
                    <a:pt x="7990" y="586"/>
                    <a:pt x="8061" y="478"/>
                    <a:pt x="8168" y="478"/>
                  </a:cubicBezTo>
                  <a:lnTo>
                    <a:pt x="9478" y="312"/>
                  </a:lnTo>
                  <a:cubicBezTo>
                    <a:pt x="9484" y="311"/>
                    <a:pt x="9490" y="311"/>
                    <a:pt x="9496" y="311"/>
                  </a:cubicBezTo>
                  <a:cubicBezTo>
                    <a:pt x="9594" y="311"/>
                    <a:pt x="9669" y="400"/>
                    <a:pt x="9669" y="490"/>
                  </a:cubicBezTo>
                  <a:lnTo>
                    <a:pt x="9669" y="1800"/>
                  </a:lnTo>
                  <a:cubicBezTo>
                    <a:pt x="9669" y="1895"/>
                    <a:pt x="9597" y="1979"/>
                    <a:pt x="9490" y="1979"/>
                  </a:cubicBezTo>
                  <a:cubicBezTo>
                    <a:pt x="9407" y="1979"/>
                    <a:pt x="9311" y="1907"/>
                    <a:pt x="9311" y="1800"/>
                  </a:cubicBezTo>
                  <a:lnTo>
                    <a:pt x="9311" y="1407"/>
                  </a:lnTo>
                  <a:cubicBezTo>
                    <a:pt x="9311" y="1348"/>
                    <a:pt x="9264" y="1288"/>
                    <a:pt x="9204" y="1252"/>
                  </a:cubicBezTo>
                  <a:cubicBezTo>
                    <a:pt x="9187" y="1242"/>
                    <a:pt x="9169" y="1238"/>
                    <a:pt x="9152" y="1238"/>
                  </a:cubicBezTo>
                  <a:cubicBezTo>
                    <a:pt x="9106" y="1238"/>
                    <a:pt x="9060" y="1266"/>
                    <a:pt x="9026" y="1300"/>
                  </a:cubicBezTo>
                  <a:cubicBezTo>
                    <a:pt x="8466" y="2002"/>
                    <a:pt x="7811" y="2633"/>
                    <a:pt x="7097" y="3193"/>
                  </a:cubicBezTo>
                  <a:cubicBezTo>
                    <a:pt x="7037" y="3229"/>
                    <a:pt x="7025" y="3336"/>
                    <a:pt x="7061" y="3395"/>
                  </a:cubicBezTo>
                  <a:cubicBezTo>
                    <a:pt x="7091" y="3433"/>
                    <a:pt x="7144" y="3451"/>
                    <a:pt x="7194" y="3451"/>
                  </a:cubicBezTo>
                  <a:cubicBezTo>
                    <a:pt x="7224" y="3451"/>
                    <a:pt x="7253" y="3445"/>
                    <a:pt x="7275" y="3431"/>
                  </a:cubicBezTo>
                  <a:cubicBezTo>
                    <a:pt x="7895" y="2943"/>
                    <a:pt x="8466" y="2419"/>
                    <a:pt x="8990" y="1824"/>
                  </a:cubicBezTo>
                  <a:cubicBezTo>
                    <a:pt x="9002" y="2074"/>
                    <a:pt x="9204" y="2276"/>
                    <a:pt x="9466" y="2276"/>
                  </a:cubicBezTo>
                  <a:cubicBezTo>
                    <a:pt x="9728" y="2276"/>
                    <a:pt x="9942" y="2074"/>
                    <a:pt x="9942" y="1800"/>
                  </a:cubicBezTo>
                  <a:lnTo>
                    <a:pt x="9942" y="478"/>
                  </a:lnTo>
                  <a:cubicBezTo>
                    <a:pt x="9942" y="347"/>
                    <a:pt x="9883" y="216"/>
                    <a:pt x="9776" y="121"/>
                  </a:cubicBezTo>
                  <a:cubicBezTo>
                    <a:pt x="9679" y="46"/>
                    <a:pt x="9564" y="0"/>
                    <a:pt x="94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79" name="Google Shape;10279;p78"/>
          <p:cNvGrpSpPr/>
          <p:nvPr/>
        </p:nvGrpSpPr>
        <p:grpSpPr>
          <a:xfrm>
            <a:off x="6520580" y="5484186"/>
            <a:ext cx="461329" cy="461372"/>
            <a:chOff x="4890434" y="4287389"/>
            <a:chExt cx="345997" cy="346029"/>
          </a:xfrm>
          <a:solidFill>
            <a:schemeClr val="tx1"/>
          </a:solidFill>
        </p:grpSpPr>
        <p:sp>
          <p:nvSpPr>
            <p:cNvPr id="10280" name="Google Shape;10280;p78"/>
            <p:cNvSpPr/>
            <p:nvPr/>
          </p:nvSpPr>
          <p:spPr>
            <a:xfrm>
              <a:off x="5111349" y="4400695"/>
              <a:ext cx="54998" cy="54998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46" y="1144"/>
                    <a:pt x="346" y="870"/>
                  </a:cubicBezTo>
                  <a:cubicBezTo>
                    <a:pt x="346" y="584"/>
                    <a:pt x="584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27" y="1346"/>
                    <a:pt x="1727" y="870"/>
                  </a:cubicBezTo>
                  <a:cubicBezTo>
                    <a:pt x="1727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1" name="Google Shape;10281;p78"/>
            <p:cNvSpPr/>
            <p:nvPr/>
          </p:nvSpPr>
          <p:spPr>
            <a:xfrm>
              <a:off x="5113640" y="4466642"/>
              <a:ext cx="70498" cy="51179"/>
            </a:xfrm>
            <a:custGeom>
              <a:avLst/>
              <a:gdLst/>
              <a:ahLst/>
              <a:cxnLst/>
              <a:rect l="l" t="t" r="r" b="b"/>
              <a:pathLst>
                <a:path w="2215" h="1608" extrusionOk="0">
                  <a:moveTo>
                    <a:pt x="786" y="1"/>
                  </a:moveTo>
                  <a:cubicBezTo>
                    <a:pt x="548" y="1"/>
                    <a:pt x="333" y="60"/>
                    <a:pt x="119" y="167"/>
                  </a:cubicBezTo>
                  <a:cubicBezTo>
                    <a:pt x="36" y="203"/>
                    <a:pt x="0" y="310"/>
                    <a:pt x="48" y="405"/>
                  </a:cubicBezTo>
                  <a:cubicBezTo>
                    <a:pt x="73" y="463"/>
                    <a:pt x="132" y="498"/>
                    <a:pt x="198" y="498"/>
                  </a:cubicBezTo>
                  <a:cubicBezTo>
                    <a:pt x="226" y="498"/>
                    <a:pt x="257" y="491"/>
                    <a:pt x="286" y="477"/>
                  </a:cubicBezTo>
                  <a:cubicBezTo>
                    <a:pt x="429" y="382"/>
                    <a:pt x="607" y="346"/>
                    <a:pt x="786" y="346"/>
                  </a:cubicBezTo>
                  <a:cubicBezTo>
                    <a:pt x="1322" y="346"/>
                    <a:pt x="1774" y="727"/>
                    <a:pt x="1857" y="1251"/>
                  </a:cubicBezTo>
                  <a:lnTo>
                    <a:pt x="786" y="1251"/>
                  </a:lnTo>
                  <a:cubicBezTo>
                    <a:pt x="703" y="1251"/>
                    <a:pt x="607" y="1322"/>
                    <a:pt x="607" y="1429"/>
                  </a:cubicBezTo>
                  <a:cubicBezTo>
                    <a:pt x="607" y="1513"/>
                    <a:pt x="679" y="1608"/>
                    <a:pt x="786" y="1608"/>
                  </a:cubicBezTo>
                  <a:lnTo>
                    <a:pt x="2036" y="1608"/>
                  </a:lnTo>
                  <a:cubicBezTo>
                    <a:pt x="2131" y="1608"/>
                    <a:pt x="2215" y="1536"/>
                    <a:pt x="2215" y="1429"/>
                  </a:cubicBezTo>
                  <a:cubicBezTo>
                    <a:pt x="2215" y="643"/>
                    <a:pt x="1572" y="1"/>
                    <a:pt x="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2" name="Google Shape;10282;p78"/>
            <p:cNvSpPr/>
            <p:nvPr/>
          </p:nvSpPr>
          <p:spPr>
            <a:xfrm>
              <a:off x="4943490" y="4467023"/>
              <a:ext cx="70880" cy="51179"/>
            </a:xfrm>
            <a:custGeom>
              <a:avLst/>
              <a:gdLst/>
              <a:ahLst/>
              <a:cxnLst/>
              <a:rect l="l" t="t" r="r" b="b"/>
              <a:pathLst>
                <a:path w="2227" h="1608" extrusionOk="0">
                  <a:moveTo>
                    <a:pt x="1429" y="0"/>
                  </a:moveTo>
                  <a:cubicBezTo>
                    <a:pt x="643" y="0"/>
                    <a:pt x="0" y="643"/>
                    <a:pt x="0" y="1429"/>
                  </a:cubicBezTo>
                  <a:cubicBezTo>
                    <a:pt x="0" y="1524"/>
                    <a:pt x="84" y="1608"/>
                    <a:pt x="179" y="1608"/>
                  </a:cubicBezTo>
                  <a:lnTo>
                    <a:pt x="1453" y="1608"/>
                  </a:lnTo>
                  <a:cubicBezTo>
                    <a:pt x="1536" y="1608"/>
                    <a:pt x="1631" y="1536"/>
                    <a:pt x="1631" y="1429"/>
                  </a:cubicBezTo>
                  <a:cubicBezTo>
                    <a:pt x="1608" y="1322"/>
                    <a:pt x="1536" y="1251"/>
                    <a:pt x="1453" y="1251"/>
                  </a:cubicBezTo>
                  <a:lnTo>
                    <a:pt x="357" y="1251"/>
                  </a:lnTo>
                  <a:cubicBezTo>
                    <a:pt x="453" y="727"/>
                    <a:pt x="893" y="346"/>
                    <a:pt x="1429" y="346"/>
                  </a:cubicBezTo>
                  <a:cubicBezTo>
                    <a:pt x="1608" y="346"/>
                    <a:pt x="1786" y="393"/>
                    <a:pt x="1941" y="477"/>
                  </a:cubicBezTo>
                  <a:cubicBezTo>
                    <a:pt x="1966" y="491"/>
                    <a:pt x="1994" y="498"/>
                    <a:pt x="2022" y="498"/>
                  </a:cubicBezTo>
                  <a:cubicBezTo>
                    <a:pt x="2084" y="498"/>
                    <a:pt x="2146" y="463"/>
                    <a:pt x="2179" y="405"/>
                  </a:cubicBezTo>
                  <a:cubicBezTo>
                    <a:pt x="2227" y="310"/>
                    <a:pt x="2191" y="215"/>
                    <a:pt x="2108" y="167"/>
                  </a:cubicBezTo>
                  <a:cubicBezTo>
                    <a:pt x="1893" y="60"/>
                    <a:pt x="1667" y="0"/>
                    <a:pt x="1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3" name="Google Shape;10283;p78"/>
            <p:cNvSpPr/>
            <p:nvPr/>
          </p:nvSpPr>
          <p:spPr>
            <a:xfrm>
              <a:off x="4961282" y="4400695"/>
              <a:ext cx="54616" cy="54998"/>
            </a:xfrm>
            <a:custGeom>
              <a:avLst/>
              <a:gdLst/>
              <a:ahLst/>
              <a:cxnLst/>
              <a:rect l="l" t="t" r="r" b="b"/>
              <a:pathLst>
                <a:path w="1716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34" y="1144"/>
                    <a:pt x="334" y="870"/>
                  </a:cubicBezTo>
                  <a:cubicBezTo>
                    <a:pt x="358" y="584"/>
                    <a:pt x="572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15" y="1346"/>
                    <a:pt x="1715" y="870"/>
                  </a:cubicBezTo>
                  <a:cubicBezTo>
                    <a:pt x="1715" y="394"/>
                    <a:pt x="1334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4" name="Google Shape;10284;p78"/>
            <p:cNvSpPr/>
            <p:nvPr/>
          </p:nvSpPr>
          <p:spPr>
            <a:xfrm>
              <a:off x="5028374" y="4386691"/>
              <a:ext cx="71262" cy="70880"/>
            </a:xfrm>
            <a:custGeom>
              <a:avLst/>
              <a:gdLst/>
              <a:ahLst/>
              <a:cxnLst/>
              <a:rect l="l" t="t" r="r" b="b"/>
              <a:pathLst>
                <a:path w="2239" h="2227" extrusionOk="0">
                  <a:moveTo>
                    <a:pt x="1119" y="358"/>
                  </a:moveTo>
                  <a:cubicBezTo>
                    <a:pt x="1536" y="358"/>
                    <a:pt x="1893" y="691"/>
                    <a:pt x="1893" y="1131"/>
                  </a:cubicBezTo>
                  <a:cubicBezTo>
                    <a:pt x="1893" y="1548"/>
                    <a:pt x="1548" y="1905"/>
                    <a:pt x="1119" y="1905"/>
                  </a:cubicBezTo>
                  <a:cubicBezTo>
                    <a:pt x="703" y="1905"/>
                    <a:pt x="345" y="1560"/>
                    <a:pt x="345" y="1131"/>
                  </a:cubicBezTo>
                  <a:cubicBezTo>
                    <a:pt x="345" y="691"/>
                    <a:pt x="679" y="358"/>
                    <a:pt x="1119" y="358"/>
                  </a:cubicBezTo>
                  <a:close/>
                  <a:moveTo>
                    <a:pt x="1119" y="0"/>
                  </a:moveTo>
                  <a:cubicBezTo>
                    <a:pt x="512" y="0"/>
                    <a:pt x="0" y="500"/>
                    <a:pt x="0" y="1108"/>
                  </a:cubicBezTo>
                  <a:cubicBezTo>
                    <a:pt x="0" y="1739"/>
                    <a:pt x="512" y="2227"/>
                    <a:pt x="1119" y="2227"/>
                  </a:cubicBezTo>
                  <a:cubicBezTo>
                    <a:pt x="1727" y="2227"/>
                    <a:pt x="2239" y="1727"/>
                    <a:pt x="2239" y="1108"/>
                  </a:cubicBezTo>
                  <a:cubicBezTo>
                    <a:pt x="2239" y="500"/>
                    <a:pt x="1727" y="0"/>
                    <a:pt x="1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5" name="Google Shape;10285;p78"/>
            <p:cNvSpPr/>
            <p:nvPr/>
          </p:nvSpPr>
          <p:spPr>
            <a:xfrm>
              <a:off x="5004122" y="4468901"/>
              <a:ext cx="120149" cy="65596"/>
            </a:xfrm>
            <a:custGeom>
              <a:avLst/>
              <a:gdLst/>
              <a:ahLst/>
              <a:cxnLst/>
              <a:rect l="l" t="t" r="r" b="b"/>
              <a:pathLst>
                <a:path w="3775" h="2061" extrusionOk="0">
                  <a:moveTo>
                    <a:pt x="1881" y="346"/>
                  </a:moveTo>
                  <a:cubicBezTo>
                    <a:pt x="2667" y="346"/>
                    <a:pt x="3322" y="942"/>
                    <a:pt x="3393" y="1704"/>
                  </a:cubicBezTo>
                  <a:lnTo>
                    <a:pt x="357" y="1704"/>
                  </a:lnTo>
                  <a:cubicBezTo>
                    <a:pt x="453" y="942"/>
                    <a:pt x="1096" y="346"/>
                    <a:pt x="1881" y="346"/>
                  </a:cubicBezTo>
                  <a:close/>
                  <a:moveTo>
                    <a:pt x="1881" y="1"/>
                  </a:moveTo>
                  <a:cubicBezTo>
                    <a:pt x="834" y="1"/>
                    <a:pt x="0" y="846"/>
                    <a:pt x="0" y="1882"/>
                  </a:cubicBezTo>
                  <a:cubicBezTo>
                    <a:pt x="0" y="1966"/>
                    <a:pt x="84" y="2061"/>
                    <a:pt x="179" y="2061"/>
                  </a:cubicBezTo>
                  <a:lnTo>
                    <a:pt x="3596" y="2061"/>
                  </a:lnTo>
                  <a:cubicBezTo>
                    <a:pt x="3679" y="2061"/>
                    <a:pt x="3774" y="1977"/>
                    <a:pt x="3774" y="1882"/>
                  </a:cubicBezTo>
                  <a:cubicBezTo>
                    <a:pt x="3751" y="834"/>
                    <a:pt x="2905" y="1"/>
                    <a:pt x="1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6" name="Google Shape;10286;p78"/>
            <p:cNvSpPr/>
            <p:nvPr/>
          </p:nvSpPr>
          <p:spPr>
            <a:xfrm>
              <a:off x="4890434" y="4287389"/>
              <a:ext cx="345997" cy="346029"/>
            </a:xfrm>
            <a:custGeom>
              <a:avLst/>
              <a:gdLst/>
              <a:ahLst/>
              <a:cxnLst/>
              <a:rect l="l" t="t" r="r" b="b"/>
              <a:pathLst>
                <a:path w="10871" h="10872" extrusionOk="0">
                  <a:moveTo>
                    <a:pt x="5608" y="953"/>
                  </a:moveTo>
                  <a:cubicBezTo>
                    <a:pt x="7954" y="1049"/>
                    <a:pt x="9823" y="2918"/>
                    <a:pt x="9918" y="5252"/>
                  </a:cubicBezTo>
                  <a:lnTo>
                    <a:pt x="9502" y="5252"/>
                  </a:lnTo>
                  <a:cubicBezTo>
                    <a:pt x="9406" y="5252"/>
                    <a:pt x="9323" y="5335"/>
                    <a:pt x="9323" y="5442"/>
                  </a:cubicBezTo>
                  <a:cubicBezTo>
                    <a:pt x="9323" y="5525"/>
                    <a:pt x="9394" y="5621"/>
                    <a:pt x="9502" y="5621"/>
                  </a:cubicBezTo>
                  <a:lnTo>
                    <a:pt x="9918" y="5621"/>
                  </a:lnTo>
                  <a:cubicBezTo>
                    <a:pt x="9847" y="7954"/>
                    <a:pt x="7954" y="9824"/>
                    <a:pt x="5608" y="9919"/>
                  </a:cubicBezTo>
                  <a:lnTo>
                    <a:pt x="5608" y="9502"/>
                  </a:lnTo>
                  <a:cubicBezTo>
                    <a:pt x="5608" y="9407"/>
                    <a:pt x="5537" y="9323"/>
                    <a:pt x="5430" y="9323"/>
                  </a:cubicBezTo>
                  <a:cubicBezTo>
                    <a:pt x="5346" y="9323"/>
                    <a:pt x="5251" y="9395"/>
                    <a:pt x="5251" y="9502"/>
                  </a:cubicBezTo>
                  <a:lnTo>
                    <a:pt x="5251" y="9919"/>
                  </a:lnTo>
                  <a:cubicBezTo>
                    <a:pt x="2917" y="9824"/>
                    <a:pt x="1048" y="7954"/>
                    <a:pt x="953" y="5621"/>
                  </a:cubicBezTo>
                  <a:lnTo>
                    <a:pt x="1370" y="5621"/>
                  </a:lnTo>
                  <a:cubicBezTo>
                    <a:pt x="1465" y="5621"/>
                    <a:pt x="1548" y="5537"/>
                    <a:pt x="1548" y="5442"/>
                  </a:cubicBezTo>
                  <a:cubicBezTo>
                    <a:pt x="1548" y="5347"/>
                    <a:pt x="1477" y="5252"/>
                    <a:pt x="1370" y="5252"/>
                  </a:cubicBezTo>
                  <a:lnTo>
                    <a:pt x="953" y="5252"/>
                  </a:lnTo>
                  <a:cubicBezTo>
                    <a:pt x="1048" y="2918"/>
                    <a:pt x="2917" y="1049"/>
                    <a:pt x="5251" y="953"/>
                  </a:cubicBezTo>
                  <a:lnTo>
                    <a:pt x="5251" y="1370"/>
                  </a:lnTo>
                  <a:cubicBezTo>
                    <a:pt x="5251" y="1465"/>
                    <a:pt x="5334" y="1549"/>
                    <a:pt x="5430" y="1549"/>
                  </a:cubicBezTo>
                  <a:cubicBezTo>
                    <a:pt x="5525" y="1549"/>
                    <a:pt x="5608" y="1477"/>
                    <a:pt x="5608" y="1370"/>
                  </a:cubicBezTo>
                  <a:lnTo>
                    <a:pt x="5608" y="953"/>
                  </a:lnTo>
                  <a:close/>
                  <a:moveTo>
                    <a:pt x="5441" y="1"/>
                  </a:moveTo>
                  <a:cubicBezTo>
                    <a:pt x="5346" y="1"/>
                    <a:pt x="5263" y="84"/>
                    <a:pt x="5263" y="179"/>
                  </a:cubicBezTo>
                  <a:lnTo>
                    <a:pt x="5263" y="596"/>
                  </a:lnTo>
                  <a:cubicBezTo>
                    <a:pt x="2727" y="691"/>
                    <a:pt x="691" y="2727"/>
                    <a:pt x="596" y="5263"/>
                  </a:cubicBezTo>
                  <a:lnTo>
                    <a:pt x="179" y="5263"/>
                  </a:lnTo>
                  <a:cubicBezTo>
                    <a:pt x="96" y="5263"/>
                    <a:pt x="0" y="5335"/>
                    <a:pt x="0" y="5442"/>
                  </a:cubicBezTo>
                  <a:cubicBezTo>
                    <a:pt x="0" y="5525"/>
                    <a:pt x="84" y="5621"/>
                    <a:pt x="179" y="5621"/>
                  </a:cubicBezTo>
                  <a:lnTo>
                    <a:pt x="596" y="5621"/>
                  </a:lnTo>
                  <a:cubicBezTo>
                    <a:pt x="691" y="8145"/>
                    <a:pt x="2727" y="10181"/>
                    <a:pt x="5263" y="10276"/>
                  </a:cubicBezTo>
                  <a:lnTo>
                    <a:pt x="5263" y="10693"/>
                  </a:lnTo>
                  <a:cubicBezTo>
                    <a:pt x="5263" y="10776"/>
                    <a:pt x="5334" y="10871"/>
                    <a:pt x="5441" y="10871"/>
                  </a:cubicBezTo>
                  <a:cubicBezTo>
                    <a:pt x="5525" y="10871"/>
                    <a:pt x="5620" y="10800"/>
                    <a:pt x="5620" y="10693"/>
                  </a:cubicBezTo>
                  <a:lnTo>
                    <a:pt x="5620" y="10276"/>
                  </a:lnTo>
                  <a:cubicBezTo>
                    <a:pt x="8144" y="10181"/>
                    <a:pt x="10180" y="8145"/>
                    <a:pt x="10275" y="5621"/>
                  </a:cubicBezTo>
                  <a:lnTo>
                    <a:pt x="10692" y="5621"/>
                  </a:lnTo>
                  <a:cubicBezTo>
                    <a:pt x="10775" y="5621"/>
                    <a:pt x="10871" y="5537"/>
                    <a:pt x="10871" y="5442"/>
                  </a:cubicBezTo>
                  <a:cubicBezTo>
                    <a:pt x="10871" y="5347"/>
                    <a:pt x="10799" y="5263"/>
                    <a:pt x="10692" y="5263"/>
                  </a:cubicBezTo>
                  <a:lnTo>
                    <a:pt x="10275" y="5263"/>
                  </a:lnTo>
                  <a:cubicBezTo>
                    <a:pt x="10180" y="2727"/>
                    <a:pt x="8144" y="691"/>
                    <a:pt x="5620" y="596"/>
                  </a:cubicBezTo>
                  <a:lnTo>
                    <a:pt x="5620" y="179"/>
                  </a:lnTo>
                  <a:cubicBezTo>
                    <a:pt x="5620" y="96"/>
                    <a:pt x="5537" y="1"/>
                    <a:pt x="5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287" name="Google Shape;10287;p78"/>
          <p:cNvGrpSpPr/>
          <p:nvPr/>
        </p:nvGrpSpPr>
        <p:grpSpPr>
          <a:xfrm>
            <a:off x="2887746" y="4849080"/>
            <a:ext cx="563389" cy="457297"/>
            <a:chOff x="2165809" y="3811059"/>
            <a:chExt cx="422542" cy="342973"/>
          </a:xfrm>
          <a:solidFill>
            <a:schemeClr val="tx1"/>
          </a:solidFill>
        </p:grpSpPr>
        <p:sp>
          <p:nvSpPr>
            <p:cNvPr id="10288" name="Google Shape;10288;p78"/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89" name="Google Shape;10289;p78"/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0" name="Google Shape;10290;p78"/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1" name="Google Shape;10291;p78"/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2" name="Google Shape;10292;p78"/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3" name="Google Shape;10293;p78"/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4" name="Google Shape;10294;p78"/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5" name="Google Shape;10295;p78"/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6" name="Google Shape;10296;p78"/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7" name="Google Shape;10297;p78"/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8" name="Google Shape;10298;p78"/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299" name="Google Shape;10299;p78"/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0" name="Google Shape;10300;p78"/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1" name="Google Shape;10301;p78"/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2" name="Google Shape;10302;p78"/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3" name="Google Shape;10303;p78"/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4" name="Google Shape;10304;p78"/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5" name="Google Shape;10305;p78"/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06" name="Google Shape;10306;p78"/>
          <p:cNvSpPr/>
          <p:nvPr/>
        </p:nvSpPr>
        <p:spPr>
          <a:xfrm>
            <a:off x="8290018" y="4297869"/>
            <a:ext cx="463365" cy="386556"/>
          </a:xfrm>
          <a:custGeom>
            <a:avLst/>
            <a:gdLst/>
            <a:ahLst/>
            <a:cxnLst/>
            <a:rect l="l" t="t" r="r" b="b"/>
            <a:pathLst>
              <a:path w="10919" h="9109" extrusionOk="0">
                <a:moveTo>
                  <a:pt x="2917" y="310"/>
                </a:moveTo>
                <a:cubicBezTo>
                  <a:pt x="3119" y="310"/>
                  <a:pt x="3286" y="476"/>
                  <a:pt x="3286" y="679"/>
                </a:cubicBezTo>
                <a:lnTo>
                  <a:pt x="3286" y="1036"/>
                </a:lnTo>
                <a:cubicBezTo>
                  <a:pt x="3250" y="1322"/>
                  <a:pt x="3012" y="1560"/>
                  <a:pt x="2715" y="1560"/>
                </a:cubicBezTo>
                <a:cubicBezTo>
                  <a:pt x="2417" y="1560"/>
                  <a:pt x="2179" y="1322"/>
                  <a:pt x="2179" y="1024"/>
                </a:cubicBezTo>
                <a:lnTo>
                  <a:pt x="2179" y="679"/>
                </a:lnTo>
                <a:cubicBezTo>
                  <a:pt x="2179" y="476"/>
                  <a:pt x="2346" y="310"/>
                  <a:pt x="2560" y="310"/>
                </a:cubicBezTo>
                <a:close/>
                <a:moveTo>
                  <a:pt x="5715" y="310"/>
                </a:moveTo>
                <a:cubicBezTo>
                  <a:pt x="5917" y="310"/>
                  <a:pt x="6084" y="476"/>
                  <a:pt x="6084" y="679"/>
                </a:cubicBezTo>
                <a:lnTo>
                  <a:pt x="6084" y="1036"/>
                </a:lnTo>
                <a:cubicBezTo>
                  <a:pt x="6048" y="1322"/>
                  <a:pt x="5810" y="1560"/>
                  <a:pt x="5513" y="1560"/>
                </a:cubicBezTo>
                <a:cubicBezTo>
                  <a:pt x="5215" y="1560"/>
                  <a:pt x="4977" y="1322"/>
                  <a:pt x="4977" y="1024"/>
                </a:cubicBezTo>
                <a:lnTo>
                  <a:pt x="4977" y="679"/>
                </a:lnTo>
                <a:cubicBezTo>
                  <a:pt x="4977" y="476"/>
                  <a:pt x="5144" y="310"/>
                  <a:pt x="5358" y="310"/>
                </a:cubicBezTo>
                <a:close/>
                <a:moveTo>
                  <a:pt x="8513" y="310"/>
                </a:moveTo>
                <a:cubicBezTo>
                  <a:pt x="8715" y="310"/>
                  <a:pt x="8882" y="476"/>
                  <a:pt x="8882" y="679"/>
                </a:cubicBezTo>
                <a:lnTo>
                  <a:pt x="8882" y="1036"/>
                </a:lnTo>
                <a:cubicBezTo>
                  <a:pt x="8846" y="1322"/>
                  <a:pt x="8608" y="1560"/>
                  <a:pt x="8311" y="1560"/>
                </a:cubicBezTo>
                <a:cubicBezTo>
                  <a:pt x="8013" y="1560"/>
                  <a:pt x="7775" y="1322"/>
                  <a:pt x="7775" y="1024"/>
                </a:cubicBezTo>
                <a:lnTo>
                  <a:pt x="7775" y="679"/>
                </a:lnTo>
                <a:cubicBezTo>
                  <a:pt x="7775" y="476"/>
                  <a:pt x="7941" y="310"/>
                  <a:pt x="8156" y="310"/>
                </a:cubicBezTo>
                <a:close/>
                <a:moveTo>
                  <a:pt x="2893" y="1881"/>
                </a:moveTo>
                <a:lnTo>
                  <a:pt x="2893" y="1977"/>
                </a:lnTo>
                <a:cubicBezTo>
                  <a:pt x="2893" y="2036"/>
                  <a:pt x="2905" y="2096"/>
                  <a:pt x="2941" y="2143"/>
                </a:cubicBezTo>
                <a:lnTo>
                  <a:pt x="2715" y="2358"/>
                </a:lnTo>
                <a:lnTo>
                  <a:pt x="2691" y="2358"/>
                </a:lnTo>
                <a:lnTo>
                  <a:pt x="2465" y="2143"/>
                </a:lnTo>
                <a:cubicBezTo>
                  <a:pt x="2500" y="2096"/>
                  <a:pt x="2512" y="2036"/>
                  <a:pt x="2512" y="1977"/>
                </a:cubicBezTo>
                <a:lnTo>
                  <a:pt x="2512" y="1881"/>
                </a:lnTo>
                <a:close/>
                <a:moveTo>
                  <a:pt x="5715" y="1881"/>
                </a:moveTo>
                <a:lnTo>
                  <a:pt x="5715" y="1977"/>
                </a:lnTo>
                <a:cubicBezTo>
                  <a:pt x="5715" y="2036"/>
                  <a:pt x="5727" y="2096"/>
                  <a:pt x="5751" y="2143"/>
                </a:cubicBezTo>
                <a:lnTo>
                  <a:pt x="5536" y="2358"/>
                </a:lnTo>
                <a:lnTo>
                  <a:pt x="5501" y="2358"/>
                </a:lnTo>
                <a:lnTo>
                  <a:pt x="5274" y="2143"/>
                </a:lnTo>
                <a:cubicBezTo>
                  <a:pt x="5310" y="2096"/>
                  <a:pt x="5322" y="2036"/>
                  <a:pt x="5322" y="1977"/>
                </a:cubicBezTo>
                <a:lnTo>
                  <a:pt x="5322" y="1881"/>
                </a:lnTo>
                <a:close/>
                <a:moveTo>
                  <a:pt x="8501" y="1881"/>
                </a:moveTo>
                <a:lnTo>
                  <a:pt x="8501" y="1977"/>
                </a:lnTo>
                <a:cubicBezTo>
                  <a:pt x="8501" y="2036"/>
                  <a:pt x="8525" y="2096"/>
                  <a:pt x="8549" y="2143"/>
                </a:cubicBezTo>
                <a:lnTo>
                  <a:pt x="8334" y="2358"/>
                </a:lnTo>
                <a:lnTo>
                  <a:pt x="8299" y="2358"/>
                </a:lnTo>
                <a:lnTo>
                  <a:pt x="8072" y="2143"/>
                </a:lnTo>
                <a:cubicBezTo>
                  <a:pt x="8108" y="2096"/>
                  <a:pt x="8120" y="2036"/>
                  <a:pt x="8120" y="1977"/>
                </a:cubicBezTo>
                <a:lnTo>
                  <a:pt x="8120" y="1881"/>
                </a:lnTo>
                <a:close/>
                <a:moveTo>
                  <a:pt x="9906" y="3286"/>
                </a:moveTo>
                <a:cubicBezTo>
                  <a:pt x="10120" y="3286"/>
                  <a:pt x="10275" y="3453"/>
                  <a:pt x="10275" y="3655"/>
                </a:cubicBezTo>
                <a:lnTo>
                  <a:pt x="10275" y="4012"/>
                </a:lnTo>
                <a:cubicBezTo>
                  <a:pt x="10263" y="4298"/>
                  <a:pt x="10013" y="4536"/>
                  <a:pt x="9716" y="4536"/>
                </a:cubicBezTo>
                <a:cubicBezTo>
                  <a:pt x="9418" y="4536"/>
                  <a:pt x="9180" y="4298"/>
                  <a:pt x="9180" y="4001"/>
                </a:cubicBezTo>
                <a:lnTo>
                  <a:pt x="9180" y="3655"/>
                </a:lnTo>
                <a:cubicBezTo>
                  <a:pt x="9180" y="3453"/>
                  <a:pt x="9346" y="3286"/>
                  <a:pt x="9549" y="3286"/>
                </a:cubicBezTo>
                <a:close/>
                <a:moveTo>
                  <a:pt x="1512" y="3286"/>
                </a:moveTo>
                <a:cubicBezTo>
                  <a:pt x="1691" y="3286"/>
                  <a:pt x="1857" y="3453"/>
                  <a:pt x="1857" y="3655"/>
                </a:cubicBezTo>
                <a:lnTo>
                  <a:pt x="1857" y="4012"/>
                </a:lnTo>
                <a:cubicBezTo>
                  <a:pt x="1857" y="4310"/>
                  <a:pt x="1619" y="4548"/>
                  <a:pt x="1322" y="4548"/>
                </a:cubicBezTo>
                <a:cubicBezTo>
                  <a:pt x="1024" y="4548"/>
                  <a:pt x="786" y="4310"/>
                  <a:pt x="786" y="4012"/>
                </a:cubicBezTo>
                <a:lnTo>
                  <a:pt x="786" y="3655"/>
                </a:lnTo>
                <a:cubicBezTo>
                  <a:pt x="786" y="3453"/>
                  <a:pt x="953" y="3286"/>
                  <a:pt x="1155" y="3286"/>
                </a:cubicBezTo>
                <a:close/>
                <a:moveTo>
                  <a:pt x="4310" y="3286"/>
                </a:moveTo>
                <a:cubicBezTo>
                  <a:pt x="4489" y="3286"/>
                  <a:pt x="4655" y="3453"/>
                  <a:pt x="4655" y="3655"/>
                </a:cubicBezTo>
                <a:lnTo>
                  <a:pt x="4655" y="4012"/>
                </a:lnTo>
                <a:cubicBezTo>
                  <a:pt x="4655" y="4310"/>
                  <a:pt x="4417" y="4548"/>
                  <a:pt x="4120" y="4548"/>
                </a:cubicBezTo>
                <a:cubicBezTo>
                  <a:pt x="3822" y="4548"/>
                  <a:pt x="3584" y="4310"/>
                  <a:pt x="3584" y="4012"/>
                </a:cubicBezTo>
                <a:lnTo>
                  <a:pt x="3584" y="3655"/>
                </a:lnTo>
                <a:cubicBezTo>
                  <a:pt x="3584" y="3453"/>
                  <a:pt x="3750" y="3286"/>
                  <a:pt x="3953" y="3286"/>
                </a:cubicBezTo>
                <a:close/>
                <a:moveTo>
                  <a:pt x="7108" y="3286"/>
                </a:moveTo>
                <a:cubicBezTo>
                  <a:pt x="7287" y="3286"/>
                  <a:pt x="7453" y="3453"/>
                  <a:pt x="7453" y="3655"/>
                </a:cubicBezTo>
                <a:lnTo>
                  <a:pt x="7453" y="4012"/>
                </a:lnTo>
                <a:cubicBezTo>
                  <a:pt x="7453" y="4310"/>
                  <a:pt x="7215" y="4548"/>
                  <a:pt x="6918" y="4548"/>
                </a:cubicBezTo>
                <a:cubicBezTo>
                  <a:pt x="6620" y="4548"/>
                  <a:pt x="6382" y="4310"/>
                  <a:pt x="6382" y="4012"/>
                </a:cubicBezTo>
                <a:lnTo>
                  <a:pt x="6382" y="3655"/>
                </a:lnTo>
                <a:cubicBezTo>
                  <a:pt x="6382" y="3453"/>
                  <a:pt x="6548" y="3286"/>
                  <a:pt x="6751" y="3286"/>
                </a:cubicBezTo>
                <a:close/>
                <a:moveTo>
                  <a:pt x="1500" y="4858"/>
                </a:moveTo>
                <a:lnTo>
                  <a:pt x="1500" y="4953"/>
                </a:lnTo>
                <a:cubicBezTo>
                  <a:pt x="1500" y="5013"/>
                  <a:pt x="1512" y="5072"/>
                  <a:pt x="1548" y="5120"/>
                </a:cubicBezTo>
                <a:lnTo>
                  <a:pt x="1322" y="5334"/>
                </a:lnTo>
                <a:lnTo>
                  <a:pt x="1286" y="5334"/>
                </a:lnTo>
                <a:lnTo>
                  <a:pt x="1072" y="5120"/>
                </a:lnTo>
                <a:cubicBezTo>
                  <a:pt x="1095" y="5072"/>
                  <a:pt x="1107" y="5013"/>
                  <a:pt x="1107" y="4953"/>
                </a:cubicBezTo>
                <a:lnTo>
                  <a:pt x="1107" y="4858"/>
                </a:lnTo>
                <a:close/>
                <a:moveTo>
                  <a:pt x="4298" y="4858"/>
                </a:moveTo>
                <a:lnTo>
                  <a:pt x="4298" y="4953"/>
                </a:lnTo>
                <a:cubicBezTo>
                  <a:pt x="4298" y="5013"/>
                  <a:pt x="4310" y="5072"/>
                  <a:pt x="4334" y="5120"/>
                </a:cubicBezTo>
                <a:lnTo>
                  <a:pt x="4120" y="5334"/>
                </a:lnTo>
                <a:lnTo>
                  <a:pt x="4084" y="5334"/>
                </a:lnTo>
                <a:lnTo>
                  <a:pt x="3870" y="5120"/>
                </a:lnTo>
                <a:cubicBezTo>
                  <a:pt x="3893" y="5072"/>
                  <a:pt x="3905" y="5013"/>
                  <a:pt x="3905" y="4953"/>
                </a:cubicBezTo>
                <a:lnTo>
                  <a:pt x="3905" y="4858"/>
                </a:lnTo>
                <a:close/>
                <a:moveTo>
                  <a:pt x="7108" y="4858"/>
                </a:moveTo>
                <a:lnTo>
                  <a:pt x="7108" y="4953"/>
                </a:lnTo>
                <a:cubicBezTo>
                  <a:pt x="7108" y="5013"/>
                  <a:pt x="7120" y="5072"/>
                  <a:pt x="7156" y="5120"/>
                </a:cubicBezTo>
                <a:lnTo>
                  <a:pt x="6929" y="5334"/>
                </a:lnTo>
                <a:lnTo>
                  <a:pt x="6906" y="5334"/>
                </a:lnTo>
                <a:lnTo>
                  <a:pt x="6679" y="5120"/>
                </a:lnTo>
                <a:cubicBezTo>
                  <a:pt x="6703" y="5072"/>
                  <a:pt x="6715" y="5013"/>
                  <a:pt x="6715" y="4953"/>
                </a:cubicBezTo>
                <a:lnTo>
                  <a:pt x="6715" y="4858"/>
                </a:lnTo>
                <a:close/>
                <a:moveTo>
                  <a:pt x="9906" y="4858"/>
                </a:moveTo>
                <a:lnTo>
                  <a:pt x="9906" y="4953"/>
                </a:lnTo>
                <a:cubicBezTo>
                  <a:pt x="9906" y="5013"/>
                  <a:pt x="9918" y="5072"/>
                  <a:pt x="9954" y="5120"/>
                </a:cubicBezTo>
                <a:lnTo>
                  <a:pt x="9727" y="5334"/>
                </a:lnTo>
                <a:lnTo>
                  <a:pt x="9704" y="5334"/>
                </a:lnTo>
                <a:lnTo>
                  <a:pt x="9477" y="5120"/>
                </a:lnTo>
                <a:cubicBezTo>
                  <a:pt x="9501" y="5072"/>
                  <a:pt x="9525" y="5013"/>
                  <a:pt x="9525" y="4953"/>
                </a:cubicBezTo>
                <a:lnTo>
                  <a:pt x="9525" y="4858"/>
                </a:lnTo>
                <a:close/>
                <a:moveTo>
                  <a:pt x="2453" y="0"/>
                </a:moveTo>
                <a:cubicBezTo>
                  <a:pt x="2084" y="0"/>
                  <a:pt x="1762" y="310"/>
                  <a:pt x="1762" y="679"/>
                </a:cubicBezTo>
                <a:lnTo>
                  <a:pt x="1762" y="1036"/>
                </a:lnTo>
                <a:cubicBezTo>
                  <a:pt x="1762" y="1322"/>
                  <a:pt x="1905" y="1572"/>
                  <a:pt x="2119" y="1726"/>
                </a:cubicBezTo>
                <a:lnTo>
                  <a:pt x="2119" y="1977"/>
                </a:lnTo>
                <a:cubicBezTo>
                  <a:pt x="2119" y="1977"/>
                  <a:pt x="2119" y="1988"/>
                  <a:pt x="2107" y="1988"/>
                </a:cubicBezTo>
                <a:lnTo>
                  <a:pt x="1691" y="2203"/>
                </a:lnTo>
                <a:cubicBezTo>
                  <a:pt x="1512" y="2286"/>
                  <a:pt x="1405" y="2465"/>
                  <a:pt x="1405" y="2655"/>
                </a:cubicBezTo>
                <a:lnTo>
                  <a:pt x="1405" y="2989"/>
                </a:lnTo>
                <a:lnTo>
                  <a:pt x="1036" y="2989"/>
                </a:lnTo>
                <a:cubicBezTo>
                  <a:pt x="667" y="2989"/>
                  <a:pt x="357" y="3298"/>
                  <a:pt x="357" y="3667"/>
                </a:cubicBezTo>
                <a:lnTo>
                  <a:pt x="357" y="4024"/>
                </a:lnTo>
                <a:cubicBezTo>
                  <a:pt x="357" y="4310"/>
                  <a:pt x="488" y="4560"/>
                  <a:pt x="714" y="4715"/>
                </a:cubicBezTo>
                <a:lnTo>
                  <a:pt x="714" y="4965"/>
                </a:lnTo>
                <a:cubicBezTo>
                  <a:pt x="714" y="4965"/>
                  <a:pt x="714" y="4977"/>
                  <a:pt x="691" y="4977"/>
                </a:cubicBezTo>
                <a:lnTo>
                  <a:pt x="274" y="5191"/>
                </a:lnTo>
                <a:cubicBezTo>
                  <a:pt x="95" y="5275"/>
                  <a:pt x="0" y="5453"/>
                  <a:pt x="0" y="5656"/>
                </a:cubicBezTo>
                <a:lnTo>
                  <a:pt x="0" y="7382"/>
                </a:lnTo>
                <a:cubicBezTo>
                  <a:pt x="0" y="7513"/>
                  <a:pt x="36" y="7644"/>
                  <a:pt x="119" y="7751"/>
                </a:cubicBezTo>
                <a:lnTo>
                  <a:pt x="298" y="8013"/>
                </a:lnTo>
                <a:cubicBezTo>
                  <a:pt x="333" y="8073"/>
                  <a:pt x="357" y="8156"/>
                  <a:pt x="357" y="8227"/>
                </a:cubicBezTo>
                <a:lnTo>
                  <a:pt x="357" y="8942"/>
                </a:lnTo>
                <a:cubicBezTo>
                  <a:pt x="357" y="9025"/>
                  <a:pt x="429" y="9108"/>
                  <a:pt x="512" y="9108"/>
                </a:cubicBezTo>
                <a:cubicBezTo>
                  <a:pt x="607" y="9108"/>
                  <a:pt x="679" y="9025"/>
                  <a:pt x="679" y="8942"/>
                </a:cubicBezTo>
                <a:lnTo>
                  <a:pt x="679" y="8227"/>
                </a:lnTo>
                <a:cubicBezTo>
                  <a:pt x="679" y="8096"/>
                  <a:pt x="631" y="7953"/>
                  <a:pt x="560" y="7858"/>
                </a:cubicBezTo>
                <a:lnTo>
                  <a:pt x="381" y="7584"/>
                </a:lnTo>
                <a:cubicBezTo>
                  <a:pt x="333" y="7525"/>
                  <a:pt x="321" y="7453"/>
                  <a:pt x="321" y="7382"/>
                </a:cubicBezTo>
                <a:lnTo>
                  <a:pt x="321" y="5656"/>
                </a:lnTo>
                <a:cubicBezTo>
                  <a:pt x="321" y="5572"/>
                  <a:pt x="369" y="5513"/>
                  <a:pt x="429" y="5477"/>
                </a:cubicBezTo>
                <a:lnTo>
                  <a:pt x="714" y="5322"/>
                </a:lnTo>
                <a:lnTo>
                  <a:pt x="976" y="5596"/>
                </a:lnTo>
                <a:cubicBezTo>
                  <a:pt x="1036" y="5656"/>
                  <a:pt x="1131" y="5691"/>
                  <a:pt x="1214" y="5691"/>
                </a:cubicBezTo>
                <a:cubicBezTo>
                  <a:pt x="1310" y="5691"/>
                  <a:pt x="1381" y="5667"/>
                  <a:pt x="1453" y="5596"/>
                </a:cubicBezTo>
                <a:lnTo>
                  <a:pt x="1726" y="5322"/>
                </a:lnTo>
                <a:lnTo>
                  <a:pt x="2000" y="5477"/>
                </a:lnTo>
                <a:cubicBezTo>
                  <a:pt x="2060" y="5501"/>
                  <a:pt x="2107" y="5572"/>
                  <a:pt x="2107" y="5656"/>
                </a:cubicBezTo>
                <a:lnTo>
                  <a:pt x="2107" y="7382"/>
                </a:lnTo>
                <a:cubicBezTo>
                  <a:pt x="2107" y="7453"/>
                  <a:pt x="2096" y="7525"/>
                  <a:pt x="2048" y="7584"/>
                </a:cubicBezTo>
                <a:lnTo>
                  <a:pt x="1869" y="7858"/>
                </a:lnTo>
                <a:cubicBezTo>
                  <a:pt x="1798" y="7977"/>
                  <a:pt x="1750" y="8096"/>
                  <a:pt x="1750" y="8227"/>
                </a:cubicBezTo>
                <a:lnTo>
                  <a:pt x="1750" y="8942"/>
                </a:lnTo>
                <a:cubicBezTo>
                  <a:pt x="1750" y="9025"/>
                  <a:pt x="1822" y="9108"/>
                  <a:pt x="1917" y="9108"/>
                </a:cubicBezTo>
                <a:cubicBezTo>
                  <a:pt x="2000" y="9108"/>
                  <a:pt x="2084" y="9025"/>
                  <a:pt x="2084" y="8942"/>
                </a:cubicBezTo>
                <a:lnTo>
                  <a:pt x="2084" y="8227"/>
                </a:lnTo>
                <a:cubicBezTo>
                  <a:pt x="2084" y="8156"/>
                  <a:pt x="2096" y="8073"/>
                  <a:pt x="2143" y="8013"/>
                </a:cubicBezTo>
                <a:lnTo>
                  <a:pt x="2322" y="7751"/>
                </a:lnTo>
                <a:cubicBezTo>
                  <a:pt x="2393" y="7632"/>
                  <a:pt x="2441" y="7513"/>
                  <a:pt x="2441" y="7382"/>
                </a:cubicBezTo>
                <a:lnTo>
                  <a:pt x="2441" y="5656"/>
                </a:lnTo>
                <a:cubicBezTo>
                  <a:pt x="2441" y="5453"/>
                  <a:pt x="2334" y="5275"/>
                  <a:pt x="2155" y="5191"/>
                </a:cubicBezTo>
                <a:lnTo>
                  <a:pt x="1738" y="4977"/>
                </a:lnTo>
                <a:lnTo>
                  <a:pt x="1726" y="4965"/>
                </a:lnTo>
                <a:lnTo>
                  <a:pt x="1726" y="4703"/>
                </a:lnTo>
                <a:cubicBezTo>
                  <a:pt x="1929" y="4536"/>
                  <a:pt x="2084" y="4298"/>
                  <a:pt x="2084" y="4012"/>
                </a:cubicBezTo>
                <a:lnTo>
                  <a:pt x="2084" y="3655"/>
                </a:lnTo>
                <a:cubicBezTo>
                  <a:pt x="2084" y="3405"/>
                  <a:pt x="1929" y="3179"/>
                  <a:pt x="1726" y="3060"/>
                </a:cubicBezTo>
                <a:lnTo>
                  <a:pt x="1726" y="2643"/>
                </a:lnTo>
                <a:cubicBezTo>
                  <a:pt x="1726" y="2572"/>
                  <a:pt x="1762" y="2512"/>
                  <a:pt x="1822" y="2465"/>
                </a:cubicBezTo>
                <a:lnTo>
                  <a:pt x="2107" y="2322"/>
                </a:lnTo>
                <a:lnTo>
                  <a:pt x="2381" y="2584"/>
                </a:lnTo>
                <a:cubicBezTo>
                  <a:pt x="2441" y="2643"/>
                  <a:pt x="2524" y="2691"/>
                  <a:pt x="2619" y="2691"/>
                </a:cubicBezTo>
                <a:cubicBezTo>
                  <a:pt x="2703" y="2691"/>
                  <a:pt x="2774" y="2655"/>
                  <a:pt x="2858" y="2584"/>
                </a:cubicBezTo>
                <a:lnTo>
                  <a:pt x="3119" y="2322"/>
                </a:lnTo>
                <a:lnTo>
                  <a:pt x="3405" y="2465"/>
                </a:lnTo>
                <a:cubicBezTo>
                  <a:pt x="3465" y="2500"/>
                  <a:pt x="3512" y="2572"/>
                  <a:pt x="3512" y="2643"/>
                </a:cubicBezTo>
                <a:lnTo>
                  <a:pt x="3512" y="3060"/>
                </a:lnTo>
                <a:cubicBezTo>
                  <a:pt x="3298" y="3179"/>
                  <a:pt x="3155" y="3405"/>
                  <a:pt x="3155" y="3655"/>
                </a:cubicBezTo>
                <a:lnTo>
                  <a:pt x="3155" y="4012"/>
                </a:lnTo>
                <a:cubicBezTo>
                  <a:pt x="3155" y="4298"/>
                  <a:pt x="3286" y="4548"/>
                  <a:pt x="3512" y="4703"/>
                </a:cubicBezTo>
                <a:lnTo>
                  <a:pt x="3512" y="4953"/>
                </a:lnTo>
                <a:cubicBezTo>
                  <a:pt x="3512" y="4953"/>
                  <a:pt x="3512" y="4965"/>
                  <a:pt x="3489" y="4965"/>
                </a:cubicBezTo>
                <a:lnTo>
                  <a:pt x="3072" y="5179"/>
                </a:lnTo>
                <a:cubicBezTo>
                  <a:pt x="2893" y="5263"/>
                  <a:pt x="2798" y="5441"/>
                  <a:pt x="2798" y="5632"/>
                </a:cubicBezTo>
                <a:lnTo>
                  <a:pt x="2798" y="7358"/>
                </a:lnTo>
                <a:cubicBezTo>
                  <a:pt x="2798" y="7501"/>
                  <a:pt x="2834" y="7632"/>
                  <a:pt x="2917" y="7739"/>
                </a:cubicBezTo>
                <a:lnTo>
                  <a:pt x="3096" y="8001"/>
                </a:lnTo>
                <a:cubicBezTo>
                  <a:pt x="3131" y="8061"/>
                  <a:pt x="3155" y="8132"/>
                  <a:pt x="3155" y="8215"/>
                </a:cubicBezTo>
                <a:lnTo>
                  <a:pt x="3155" y="8930"/>
                </a:lnTo>
                <a:cubicBezTo>
                  <a:pt x="3155" y="9013"/>
                  <a:pt x="3227" y="9085"/>
                  <a:pt x="3310" y="9085"/>
                </a:cubicBezTo>
                <a:cubicBezTo>
                  <a:pt x="3405" y="9085"/>
                  <a:pt x="3477" y="9013"/>
                  <a:pt x="3477" y="8930"/>
                </a:cubicBezTo>
                <a:lnTo>
                  <a:pt x="3477" y="8215"/>
                </a:lnTo>
                <a:cubicBezTo>
                  <a:pt x="3477" y="8073"/>
                  <a:pt x="3429" y="7942"/>
                  <a:pt x="3358" y="7834"/>
                </a:cubicBezTo>
                <a:lnTo>
                  <a:pt x="3179" y="7572"/>
                </a:lnTo>
                <a:cubicBezTo>
                  <a:pt x="3131" y="7513"/>
                  <a:pt x="3119" y="7441"/>
                  <a:pt x="3119" y="7358"/>
                </a:cubicBezTo>
                <a:lnTo>
                  <a:pt x="3119" y="5632"/>
                </a:lnTo>
                <a:cubicBezTo>
                  <a:pt x="3119" y="5560"/>
                  <a:pt x="3167" y="5501"/>
                  <a:pt x="3227" y="5453"/>
                </a:cubicBezTo>
                <a:lnTo>
                  <a:pt x="3512" y="5310"/>
                </a:lnTo>
                <a:lnTo>
                  <a:pt x="3774" y="5572"/>
                </a:lnTo>
                <a:cubicBezTo>
                  <a:pt x="3834" y="5632"/>
                  <a:pt x="3929" y="5679"/>
                  <a:pt x="4012" y="5679"/>
                </a:cubicBezTo>
                <a:cubicBezTo>
                  <a:pt x="4108" y="5679"/>
                  <a:pt x="4179" y="5656"/>
                  <a:pt x="4251" y="5572"/>
                </a:cubicBezTo>
                <a:lnTo>
                  <a:pt x="4524" y="5310"/>
                </a:lnTo>
                <a:lnTo>
                  <a:pt x="4798" y="5453"/>
                </a:lnTo>
                <a:cubicBezTo>
                  <a:pt x="4858" y="5489"/>
                  <a:pt x="4905" y="5560"/>
                  <a:pt x="4905" y="5632"/>
                </a:cubicBezTo>
                <a:lnTo>
                  <a:pt x="4905" y="7358"/>
                </a:lnTo>
                <a:cubicBezTo>
                  <a:pt x="4905" y="7441"/>
                  <a:pt x="4893" y="7513"/>
                  <a:pt x="4846" y="7572"/>
                </a:cubicBezTo>
                <a:lnTo>
                  <a:pt x="4667" y="7834"/>
                </a:lnTo>
                <a:cubicBezTo>
                  <a:pt x="4596" y="7953"/>
                  <a:pt x="4548" y="8073"/>
                  <a:pt x="4548" y="8215"/>
                </a:cubicBezTo>
                <a:lnTo>
                  <a:pt x="4548" y="8930"/>
                </a:lnTo>
                <a:cubicBezTo>
                  <a:pt x="4548" y="9013"/>
                  <a:pt x="4620" y="9085"/>
                  <a:pt x="4715" y="9085"/>
                </a:cubicBezTo>
                <a:cubicBezTo>
                  <a:pt x="4798" y="9085"/>
                  <a:pt x="4882" y="9013"/>
                  <a:pt x="4882" y="8930"/>
                </a:cubicBezTo>
                <a:lnTo>
                  <a:pt x="4882" y="8215"/>
                </a:lnTo>
                <a:cubicBezTo>
                  <a:pt x="4882" y="8132"/>
                  <a:pt x="4893" y="8061"/>
                  <a:pt x="4941" y="8001"/>
                </a:cubicBezTo>
                <a:lnTo>
                  <a:pt x="5120" y="7739"/>
                </a:lnTo>
                <a:cubicBezTo>
                  <a:pt x="5191" y="7620"/>
                  <a:pt x="5239" y="7501"/>
                  <a:pt x="5239" y="7358"/>
                </a:cubicBezTo>
                <a:lnTo>
                  <a:pt x="5239" y="5632"/>
                </a:lnTo>
                <a:cubicBezTo>
                  <a:pt x="5239" y="5441"/>
                  <a:pt x="5132" y="5263"/>
                  <a:pt x="4953" y="5179"/>
                </a:cubicBezTo>
                <a:lnTo>
                  <a:pt x="4536" y="4965"/>
                </a:lnTo>
                <a:lnTo>
                  <a:pt x="4524" y="4953"/>
                </a:lnTo>
                <a:lnTo>
                  <a:pt x="4524" y="4703"/>
                </a:lnTo>
                <a:cubicBezTo>
                  <a:pt x="4727" y="4536"/>
                  <a:pt x="4882" y="4298"/>
                  <a:pt x="4882" y="4012"/>
                </a:cubicBezTo>
                <a:lnTo>
                  <a:pt x="4882" y="3655"/>
                </a:lnTo>
                <a:cubicBezTo>
                  <a:pt x="4882" y="3405"/>
                  <a:pt x="4727" y="3179"/>
                  <a:pt x="4524" y="3060"/>
                </a:cubicBezTo>
                <a:lnTo>
                  <a:pt x="4524" y="2643"/>
                </a:lnTo>
                <a:cubicBezTo>
                  <a:pt x="4524" y="2572"/>
                  <a:pt x="4560" y="2512"/>
                  <a:pt x="4620" y="2465"/>
                </a:cubicBezTo>
                <a:lnTo>
                  <a:pt x="4905" y="2322"/>
                </a:lnTo>
                <a:lnTo>
                  <a:pt x="5179" y="2584"/>
                </a:lnTo>
                <a:cubicBezTo>
                  <a:pt x="5239" y="2643"/>
                  <a:pt x="5322" y="2691"/>
                  <a:pt x="5417" y="2691"/>
                </a:cubicBezTo>
                <a:cubicBezTo>
                  <a:pt x="5501" y="2691"/>
                  <a:pt x="5572" y="2655"/>
                  <a:pt x="5655" y="2584"/>
                </a:cubicBezTo>
                <a:lnTo>
                  <a:pt x="5917" y="2322"/>
                </a:lnTo>
                <a:lnTo>
                  <a:pt x="6203" y="2465"/>
                </a:lnTo>
                <a:cubicBezTo>
                  <a:pt x="6263" y="2500"/>
                  <a:pt x="6310" y="2572"/>
                  <a:pt x="6310" y="2643"/>
                </a:cubicBezTo>
                <a:lnTo>
                  <a:pt x="6310" y="3060"/>
                </a:lnTo>
                <a:cubicBezTo>
                  <a:pt x="6096" y="3179"/>
                  <a:pt x="5953" y="3405"/>
                  <a:pt x="5953" y="3655"/>
                </a:cubicBezTo>
                <a:lnTo>
                  <a:pt x="5953" y="4012"/>
                </a:lnTo>
                <a:cubicBezTo>
                  <a:pt x="5953" y="4298"/>
                  <a:pt x="6084" y="4548"/>
                  <a:pt x="6310" y="4703"/>
                </a:cubicBezTo>
                <a:lnTo>
                  <a:pt x="6310" y="4953"/>
                </a:lnTo>
                <a:cubicBezTo>
                  <a:pt x="6310" y="4953"/>
                  <a:pt x="6310" y="4965"/>
                  <a:pt x="6287" y="4965"/>
                </a:cubicBezTo>
                <a:lnTo>
                  <a:pt x="5870" y="5179"/>
                </a:lnTo>
                <a:cubicBezTo>
                  <a:pt x="5691" y="5263"/>
                  <a:pt x="5596" y="5441"/>
                  <a:pt x="5596" y="5632"/>
                </a:cubicBezTo>
                <a:lnTo>
                  <a:pt x="5596" y="7358"/>
                </a:lnTo>
                <a:cubicBezTo>
                  <a:pt x="5596" y="7501"/>
                  <a:pt x="5632" y="7632"/>
                  <a:pt x="5715" y="7739"/>
                </a:cubicBezTo>
                <a:lnTo>
                  <a:pt x="5894" y="8001"/>
                </a:lnTo>
                <a:cubicBezTo>
                  <a:pt x="5929" y="8061"/>
                  <a:pt x="5953" y="8132"/>
                  <a:pt x="5953" y="8215"/>
                </a:cubicBezTo>
                <a:lnTo>
                  <a:pt x="5953" y="8930"/>
                </a:lnTo>
                <a:cubicBezTo>
                  <a:pt x="5953" y="9013"/>
                  <a:pt x="6025" y="9085"/>
                  <a:pt x="6108" y="9085"/>
                </a:cubicBezTo>
                <a:cubicBezTo>
                  <a:pt x="6203" y="9085"/>
                  <a:pt x="6275" y="9013"/>
                  <a:pt x="6275" y="8930"/>
                </a:cubicBezTo>
                <a:lnTo>
                  <a:pt x="6275" y="8215"/>
                </a:lnTo>
                <a:cubicBezTo>
                  <a:pt x="6275" y="8073"/>
                  <a:pt x="6227" y="7942"/>
                  <a:pt x="6156" y="7834"/>
                </a:cubicBezTo>
                <a:lnTo>
                  <a:pt x="5977" y="7572"/>
                </a:lnTo>
                <a:cubicBezTo>
                  <a:pt x="5929" y="7513"/>
                  <a:pt x="5917" y="7441"/>
                  <a:pt x="5917" y="7358"/>
                </a:cubicBezTo>
                <a:lnTo>
                  <a:pt x="5917" y="5632"/>
                </a:lnTo>
                <a:cubicBezTo>
                  <a:pt x="5917" y="5560"/>
                  <a:pt x="5965" y="5501"/>
                  <a:pt x="6025" y="5453"/>
                </a:cubicBezTo>
                <a:lnTo>
                  <a:pt x="6310" y="5310"/>
                </a:lnTo>
                <a:lnTo>
                  <a:pt x="6572" y="5572"/>
                </a:lnTo>
                <a:cubicBezTo>
                  <a:pt x="6632" y="5632"/>
                  <a:pt x="6727" y="5679"/>
                  <a:pt x="6810" y="5679"/>
                </a:cubicBezTo>
                <a:cubicBezTo>
                  <a:pt x="6906" y="5679"/>
                  <a:pt x="6977" y="5656"/>
                  <a:pt x="7049" y="5572"/>
                </a:cubicBezTo>
                <a:lnTo>
                  <a:pt x="7322" y="5310"/>
                </a:lnTo>
                <a:lnTo>
                  <a:pt x="7596" y="5453"/>
                </a:lnTo>
                <a:cubicBezTo>
                  <a:pt x="7656" y="5489"/>
                  <a:pt x="7703" y="5560"/>
                  <a:pt x="7703" y="5632"/>
                </a:cubicBezTo>
                <a:lnTo>
                  <a:pt x="7703" y="7358"/>
                </a:lnTo>
                <a:cubicBezTo>
                  <a:pt x="7703" y="7441"/>
                  <a:pt x="7691" y="7513"/>
                  <a:pt x="7644" y="7572"/>
                </a:cubicBezTo>
                <a:lnTo>
                  <a:pt x="7465" y="7834"/>
                </a:lnTo>
                <a:cubicBezTo>
                  <a:pt x="7394" y="7953"/>
                  <a:pt x="7346" y="8073"/>
                  <a:pt x="7346" y="8215"/>
                </a:cubicBezTo>
                <a:lnTo>
                  <a:pt x="7346" y="8930"/>
                </a:lnTo>
                <a:cubicBezTo>
                  <a:pt x="7346" y="9013"/>
                  <a:pt x="7418" y="9085"/>
                  <a:pt x="7513" y="9085"/>
                </a:cubicBezTo>
                <a:cubicBezTo>
                  <a:pt x="7596" y="9085"/>
                  <a:pt x="7680" y="9013"/>
                  <a:pt x="7680" y="8930"/>
                </a:cubicBezTo>
                <a:lnTo>
                  <a:pt x="7680" y="8215"/>
                </a:lnTo>
                <a:cubicBezTo>
                  <a:pt x="7680" y="8132"/>
                  <a:pt x="7691" y="8061"/>
                  <a:pt x="7739" y="8001"/>
                </a:cubicBezTo>
                <a:lnTo>
                  <a:pt x="7918" y="7739"/>
                </a:lnTo>
                <a:cubicBezTo>
                  <a:pt x="7989" y="7620"/>
                  <a:pt x="8037" y="7501"/>
                  <a:pt x="8037" y="7358"/>
                </a:cubicBezTo>
                <a:lnTo>
                  <a:pt x="8037" y="5632"/>
                </a:lnTo>
                <a:cubicBezTo>
                  <a:pt x="8037" y="5441"/>
                  <a:pt x="7930" y="5263"/>
                  <a:pt x="7751" y="5179"/>
                </a:cubicBezTo>
                <a:lnTo>
                  <a:pt x="7334" y="4965"/>
                </a:lnTo>
                <a:lnTo>
                  <a:pt x="7322" y="4953"/>
                </a:lnTo>
                <a:lnTo>
                  <a:pt x="7322" y="4703"/>
                </a:lnTo>
                <a:cubicBezTo>
                  <a:pt x="7525" y="4536"/>
                  <a:pt x="7680" y="4298"/>
                  <a:pt x="7680" y="4012"/>
                </a:cubicBezTo>
                <a:lnTo>
                  <a:pt x="7680" y="3655"/>
                </a:lnTo>
                <a:cubicBezTo>
                  <a:pt x="7680" y="3405"/>
                  <a:pt x="7525" y="3179"/>
                  <a:pt x="7322" y="3060"/>
                </a:cubicBezTo>
                <a:lnTo>
                  <a:pt x="7322" y="2643"/>
                </a:lnTo>
                <a:cubicBezTo>
                  <a:pt x="7322" y="2572"/>
                  <a:pt x="7358" y="2512"/>
                  <a:pt x="7418" y="2465"/>
                </a:cubicBezTo>
                <a:lnTo>
                  <a:pt x="7703" y="2322"/>
                </a:lnTo>
                <a:lnTo>
                  <a:pt x="7977" y="2584"/>
                </a:lnTo>
                <a:cubicBezTo>
                  <a:pt x="8037" y="2643"/>
                  <a:pt x="8120" y="2691"/>
                  <a:pt x="8215" y="2691"/>
                </a:cubicBezTo>
                <a:cubicBezTo>
                  <a:pt x="8299" y="2691"/>
                  <a:pt x="8370" y="2655"/>
                  <a:pt x="8453" y="2584"/>
                </a:cubicBezTo>
                <a:lnTo>
                  <a:pt x="8715" y="2322"/>
                </a:lnTo>
                <a:lnTo>
                  <a:pt x="9001" y="2465"/>
                </a:lnTo>
                <a:cubicBezTo>
                  <a:pt x="9061" y="2500"/>
                  <a:pt x="9108" y="2572"/>
                  <a:pt x="9108" y="2643"/>
                </a:cubicBezTo>
                <a:lnTo>
                  <a:pt x="9108" y="3060"/>
                </a:lnTo>
                <a:cubicBezTo>
                  <a:pt x="8894" y="3179"/>
                  <a:pt x="8751" y="3405"/>
                  <a:pt x="8751" y="3655"/>
                </a:cubicBezTo>
                <a:lnTo>
                  <a:pt x="8751" y="4012"/>
                </a:lnTo>
                <a:cubicBezTo>
                  <a:pt x="8751" y="4298"/>
                  <a:pt x="8882" y="4548"/>
                  <a:pt x="9108" y="4703"/>
                </a:cubicBezTo>
                <a:lnTo>
                  <a:pt x="9108" y="4953"/>
                </a:lnTo>
                <a:cubicBezTo>
                  <a:pt x="9108" y="4953"/>
                  <a:pt x="9108" y="4965"/>
                  <a:pt x="9084" y="4965"/>
                </a:cubicBezTo>
                <a:lnTo>
                  <a:pt x="8668" y="5179"/>
                </a:lnTo>
                <a:cubicBezTo>
                  <a:pt x="8489" y="5263"/>
                  <a:pt x="8394" y="5441"/>
                  <a:pt x="8394" y="5632"/>
                </a:cubicBezTo>
                <a:lnTo>
                  <a:pt x="8394" y="7358"/>
                </a:lnTo>
                <a:cubicBezTo>
                  <a:pt x="8394" y="7501"/>
                  <a:pt x="8430" y="7632"/>
                  <a:pt x="8513" y="7739"/>
                </a:cubicBezTo>
                <a:lnTo>
                  <a:pt x="8692" y="8001"/>
                </a:lnTo>
                <a:cubicBezTo>
                  <a:pt x="8727" y="8061"/>
                  <a:pt x="8751" y="8132"/>
                  <a:pt x="8751" y="8215"/>
                </a:cubicBezTo>
                <a:lnTo>
                  <a:pt x="8751" y="8930"/>
                </a:lnTo>
                <a:cubicBezTo>
                  <a:pt x="8751" y="9013"/>
                  <a:pt x="8823" y="9085"/>
                  <a:pt x="8906" y="9085"/>
                </a:cubicBezTo>
                <a:cubicBezTo>
                  <a:pt x="9001" y="9085"/>
                  <a:pt x="9073" y="9013"/>
                  <a:pt x="9073" y="8930"/>
                </a:cubicBezTo>
                <a:lnTo>
                  <a:pt x="9073" y="8215"/>
                </a:lnTo>
                <a:cubicBezTo>
                  <a:pt x="9073" y="8073"/>
                  <a:pt x="9025" y="7942"/>
                  <a:pt x="8954" y="7834"/>
                </a:cubicBezTo>
                <a:lnTo>
                  <a:pt x="8775" y="7572"/>
                </a:lnTo>
                <a:cubicBezTo>
                  <a:pt x="8727" y="7513"/>
                  <a:pt x="8715" y="7441"/>
                  <a:pt x="8715" y="7358"/>
                </a:cubicBezTo>
                <a:lnTo>
                  <a:pt x="8715" y="5632"/>
                </a:lnTo>
                <a:cubicBezTo>
                  <a:pt x="8715" y="5560"/>
                  <a:pt x="8763" y="5501"/>
                  <a:pt x="8823" y="5453"/>
                </a:cubicBezTo>
                <a:lnTo>
                  <a:pt x="9108" y="5310"/>
                </a:lnTo>
                <a:lnTo>
                  <a:pt x="9370" y="5572"/>
                </a:lnTo>
                <a:cubicBezTo>
                  <a:pt x="9430" y="5632"/>
                  <a:pt x="9525" y="5679"/>
                  <a:pt x="9608" y="5679"/>
                </a:cubicBezTo>
                <a:cubicBezTo>
                  <a:pt x="9704" y="5679"/>
                  <a:pt x="9775" y="5656"/>
                  <a:pt x="9846" y="5572"/>
                </a:cubicBezTo>
                <a:lnTo>
                  <a:pt x="10120" y="5310"/>
                </a:lnTo>
                <a:lnTo>
                  <a:pt x="10394" y="5453"/>
                </a:lnTo>
                <a:cubicBezTo>
                  <a:pt x="10454" y="5489"/>
                  <a:pt x="10501" y="5560"/>
                  <a:pt x="10501" y="5632"/>
                </a:cubicBezTo>
                <a:lnTo>
                  <a:pt x="10501" y="7358"/>
                </a:lnTo>
                <a:cubicBezTo>
                  <a:pt x="10501" y="7441"/>
                  <a:pt x="10489" y="7513"/>
                  <a:pt x="10442" y="7572"/>
                </a:cubicBezTo>
                <a:lnTo>
                  <a:pt x="10263" y="7834"/>
                </a:lnTo>
                <a:cubicBezTo>
                  <a:pt x="10192" y="7953"/>
                  <a:pt x="10144" y="8073"/>
                  <a:pt x="10144" y="8215"/>
                </a:cubicBezTo>
                <a:lnTo>
                  <a:pt x="10144" y="8930"/>
                </a:lnTo>
                <a:cubicBezTo>
                  <a:pt x="10144" y="9013"/>
                  <a:pt x="10216" y="9085"/>
                  <a:pt x="10311" y="9085"/>
                </a:cubicBezTo>
                <a:cubicBezTo>
                  <a:pt x="10394" y="9085"/>
                  <a:pt x="10478" y="9013"/>
                  <a:pt x="10478" y="8930"/>
                </a:cubicBezTo>
                <a:lnTo>
                  <a:pt x="10478" y="8215"/>
                </a:lnTo>
                <a:cubicBezTo>
                  <a:pt x="10478" y="8132"/>
                  <a:pt x="10489" y="8061"/>
                  <a:pt x="10537" y="8001"/>
                </a:cubicBezTo>
                <a:lnTo>
                  <a:pt x="10716" y="7739"/>
                </a:lnTo>
                <a:cubicBezTo>
                  <a:pt x="10787" y="7620"/>
                  <a:pt x="10835" y="7501"/>
                  <a:pt x="10835" y="7358"/>
                </a:cubicBezTo>
                <a:lnTo>
                  <a:pt x="10835" y="5632"/>
                </a:lnTo>
                <a:cubicBezTo>
                  <a:pt x="10918" y="5429"/>
                  <a:pt x="10811" y="5251"/>
                  <a:pt x="10632" y="5155"/>
                </a:cubicBezTo>
                <a:lnTo>
                  <a:pt x="10216" y="4953"/>
                </a:lnTo>
                <a:lnTo>
                  <a:pt x="10204" y="4941"/>
                </a:lnTo>
                <a:lnTo>
                  <a:pt x="10204" y="4703"/>
                </a:lnTo>
                <a:cubicBezTo>
                  <a:pt x="10418" y="4536"/>
                  <a:pt x="10561" y="4298"/>
                  <a:pt x="10561" y="4012"/>
                </a:cubicBezTo>
                <a:lnTo>
                  <a:pt x="10561" y="3655"/>
                </a:lnTo>
                <a:cubicBezTo>
                  <a:pt x="10561" y="3286"/>
                  <a:pt x="10251" y="2977"/>
                  <a:pt x="9882" y="2977"/>
                </a:cubicBezTo>
                <a:lnTo>
                  <a:pt x="9501" y="2977"/>
                </a:lnTo>
                <a:lnTo>
                  <a:pt x="9501" y="2643"/>
                </a:lnTo>
                <a:cubicBezTo>
                  <a:pt x="9501" y="2453"/>
                  <a:pt x="9406" y="2274"/>
                  <a:pt x="9227" y="2179"/>
                </a:cubicBezTo>
                <a:lnTo>
                  <a:pt x="8811" y="1977"/>
                </a:lnTo>
                <a:lnTo>
                  <a:pt x="8787" y="1953"/>
                </a:lnTo>
                <a:lnTo>
                  <a:pt x="8787" y="1726"/>
                </a:lnTo>
                <a:cubicBezTo>
                  <a:pt x="9001" y="1560"/>
                  <a:pt x="9144" y="1322"/>
                  <a:pt x="9144" y="1036"/>
                </a:cubicBezTo>
                <a:lnTo>
                  <a:pt x="9144" y="679"/>
                </a:lnTo>
                <a:cubicBezTo>
                  <a:pt x="9144" y="310"/>
                  <a:pt x="8834" y="0"/>
                  <a:pt x="8465" y="0"/>
                </a:cubicBezTo>
                <a:lnTo>
                  <a:pt x="8108" y="0"/>
                </a:lnTo>
                <a:cubicBezTo>
                  <a:pt x="7739" y="0"/>
                  <a:pt x="7418" y="310"/>
                  <a:pt x="7418" y="679"/>
                </a:cubicBezTo>
                <a:lnTo>
                  <a:pt x="7418" y="1036"/>
                </a:lnTo>
                <a:cubicBezTo>
                  <a:pt x="7418" y="1322"/>
                  <a:pt x="7560" y="1572"/>
                  <a:pt x="7775" y="1726"/>
                </a:cubicBezTo>
                <a:lnTo>
                  <a:pt x="7775" y="1977"/>
                </a:lnTo>
                <a:cubicBezTo>
                  <a:pt x="7775" y="1977"/>
                  <a:pt x="7775" y="1988"/>
                  <a:pt x="7763" y="1988"/>
                </a:cubicBezTo>
                <a:lnTo>
                  <a:pt x="7346" y="2203"/>
                </a:lnTo>
                <a:cubicBezTo>
                  <a:pt x="7168" y="2286"/>
                  <a:pt x="7060" y="2465"/>
                  <a:pt x="7060" y="2655"/>
                </a:cubicBezTo>
                <a:lnTo>
                  <a:pt x="7060" y="2989"/>
                </a:lnTo>
                <a:lnTo>
                  <a:pt x="6679" y="2989"/>
                </a:lnTo>
                <a:lnTo>
                  <a:pt x="6679" y="2655"/>
                </a:lnTo>
                <a:cubicBezTo>
                  <a:pt x="6679" y="2465"/>
                  <a:pt x="6572" y="2286"/>
                  <a:pt x="6394" y="2203"/>
                </a:cubicBezTo>
                <a:lnTo>
                  <a:pt x="5977" y="1988"/>
                </a:lnTo>
                <a:lnTo>
                  <a:pt x="5965" y="1977"/>
                </a:lnTo>
                <a:lnTo>
                  <a:pt x="5965" y="1726"/>
                </a:lnTo>
                <a:cubicBezTo>
                  <a:pt x="6167" y="1560"/>
                  <a:pt x="6322" y="1322"/>
                  <a:pt x="6322" y="1036"/>
                </a:cubicBezTo>
                <a:lnTo>
                  <a:pt x="6322" y="679"/>
                </a:lnTo>
                <a:cubicBezTo>
                  <a:pt x="6322" y="310"/>
                  <a:pt x="6013" y="0"/>
                  <a:pt x="5632" y="0"/>
                </a:cubicBezTo>
                <a:lnTo>
                  <a:pt x="5274" y="0"/>
                </a:lnTo>
                <a:cubicBezTo>
                  <a:pt x="4905" y="0"/>
                  <a:pt x="4596" y="310"/>
                  <a:pt x="4596" y="679"/>
                </a:cubicBezTo>
                <a:lnTo>
                  <a:pt x="4596" y="1036"/>
                </a:lnTo>
                <a:cubicBezTo>
                  <a:pt x="4596" y="1322"/>
                  <a:pt x="4727" y="1572"/>
                  <a:pt x="4953" y="1726"/>
                </a:cubicBezTo>
                <a:lnTo>
                  <a:pt x="4953" y="1977"/>
                </a:lnTo>
                <a:cubicBezTo>
                  <a:pt x="4953" y="1977"/>
                  <a:pt x="4953" y="1988"/>
                  <a:pt x="4941" y="1988"/>
                </a:cubicBezTo>
                <a:lnTo>
                  <a:pt x="4524" y="2203"/>
                </a:lnTo>
                <a:cubicBezTo>
                  <a:pt x="4346" y="2286"/>
                  <a:pt x="4239" y="2465"/>
                  <a:pt x="4239" y="2655"/>
                </a:cubicBezTo>
                <a:lnTo>
                  <a:pt x="4239" y="2989"/>
                </a:lnTo>
                <a:lnTo>
                  <a:pt x="3846" y="2989"/>
                </a:lnTo>
                <a:lnTo>
                  <a:pt x="3846" y="2655"/>
                </a:lnTo>
                <a:cubicBezTo>
                  <a:pt x="3846" y="2465"/>
                  <a:pt x="3750" y="2286"/>
                  <a:pt x="3572" y="2203"/>
                </a:cubicBezTo>
                <a:lnTo>
                  <a:pt x="3155" y="1988"/>
                </a:lnTo>
                <a:lnTo>
                  <a:pt x="3131" y="1977"/>
                </a:lnTo>
                <a:lnTo>
                  <a:pt x="3131" y="1726"/>
                </a:lnTo>
                <a:cubicBezTo>
                  <a:pt x="3346" y="1560"/>
                  <a:pt x="3489" y="1322"/>
                  <a:pt x="3489" y="1036"/>
                </a:cubicBezTo>
                <a:lnTo>
                  <a:pt x="3489" y="679"/>
                </a:lnTo>
                <a:cubicBezTo>
                  <a:pt x="3489" y="310"/>
                  <a:pt x="3179" y="0"/>
                  <a:pt x="281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07" name="Google Shape;10307;p78"/>
          <p:cNvGrpSpPr/>
          <p:nvPr/>
        </p:nvGrpSpPr>
        <p:grpSpPr>
          <a:xfrm>
            <a:off x="1204707" y="4842500"/>
            <a:ext cx="352733" cy="470963"/>
            <a:chOff x="903530" y="3806125"/>
            <a:chExt cx="264550" cy="353222"/>
          </a:xfrm>
          <a:solidFill>
            <a:schemeClr val="tx1"/>
          </a:solidFill>
        </p:grpSpPr>
        <p:sp>
          <p:nvSpPr>
            <p:cNvPr id="10308" name="Google Shape;10308;p78"/>
            <p:cNvSpPr/>
            <p:nvPr/>
          </p:nvSpPr>
          <p:spPr>
            <a:xfrm>
              <a:off x="926637" y="3839321"/>
              <a:ext cx="173237" cy="162002"/>
            </a:xfrm>
            <a:custGeom>
              <a:avLst/>
              <a:gdLst/>
              <a:ahLst/>
              <a:cxnLst/>
              <a:rect l="l" t="t" r="r" b="b"/>
              <a:pathLst>
                <a:path w="5443" h="5090" extrusionOk="0">
                  <a:moveTo>
                    <a:pt x="3418" y="1"/>
                  </a:moveTo>
                  <a:cubicBezTo>
                    <a:pt x="2623" y="1"/>
                    <a:pt x="1831" y="307"/>
                    <a:pt x="1227" y="911"/>
                  </a:cubicBezTo>
                  <a:cubicBezTo>
                    <a:pt x="108" y="2030"/>
                    <a:pt x="1" y="3804"/>
                    <a:pt x="989" y="5030"/>
                  </a:cubicBezTo>
                  <a:cubicBezTo>
                    <a:pt x="1013" y="5078"/>
                    <a:pt x="1061" y="5090"/>
                    <a:pt x="1120" y="5090"/>
                  </a:cubicBezTo>
                  <a:cubicBezTo>
                    <a:pt x="1156" y="5090"/>
                    <a:pt x="1192" y="5078"/>
                    <a:pt x="1227" y="5066"/>
                  </a:cubicBezTo>
                  <a:cubicBezTo>
                    <a:pt x="1299" y="5006"/>
                    <a:pt x="1311" y="4899"/>
                    <a:pt x="1251" y="4840"/>
                  </a:cubicBezTo>
                  <a:cubicBezTo>
                    <a:pt x="382" y="3744"/>
                    <a:pt x="477" y="2149"/>
                    <a:pt x="1477" y="1149"/>
                  </a:cubicBezTo>
                  <a:cubicBezTo>
                    <a:pt x="2019" y="607"/>
                    <a:pt x="2735" y="334"/>
                    <a:pt x="3452" y="334"/>
                  </a:cubicBezTo>
                  <a:cubicBezTo>
                    <a:pt x="4059" y="334"/>
                    <a:pt x="4666" y="530"/>
                    <a:pt x="5168" y="923"/>
                  </a:cubicBezTo>
                  <a:cubicBezTo>
                    <a:pt x="5199" y="948"/>
                    <a:pt x="5237" y="961"/>
                    <a:pt x="5273" y="961"/>
                  </a:cubicBezTo>
                  <a:cubicBezTo>
                    <a:pt x="5321" y="961"/>
                    <a:pt x="5367" y="939"/>
                    <a:pt x="5394" y="899"/>
                  </a:cubicBezTo>
                  <a:cubicBezTo>
                    <a:pt x="5442" y="827"/>
                    <a:pt x="5418" y="720"/>
                    <a:pt x="5347" y="672"/>
                  </a:cubicBezTo>
                  <a:cubicBezTo>
                    <a:pt x="4777" y="223"/>
                    <a:pt x="4096" y="1"/>
                    <a:pt x="3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09" name="Google Shape;10309;p78"/>
            <p:cNvSpPr/>
            <p:nvPr/>
          </p:nvSpPr>
          <p:spPr>
            <a:xfrm>
              <a:off x="903530" y="3806125"/>
              <a:ext cx="264550" cy="353222"/>
            </a:xfrm>
            <a:custGeom>
              <a:avLst/>
              <a:gdLst/>
              <a:ahLst/>
              <a:cxnLst/>
              <a:rect l="l" t="t" r="r" b="b"/>
              <a:pathLst>
                <a:path w="8312" h="11098" extrusionOk="0">
                  <a:moveTo>
                    <a:pt x="4144" y="322"/>
                  </a:moveTo>
                  <a:cubicBezTo>
                    <a:pt x="6251" y="322"/>
                    <a:pt x="7966" y="2025"/>
                    <a:pt x="7966" y="4144"/>
                  </a:cubicBezTo>
                  <a:cubicBezTo>
                    <a:pt x="7978" y="5085"/>
                    <a:pt x="7775" y="6002"/>
                    <a:pt x="7371" y="6895"/>
                  </a:cubicBezTo>
                  <a:cubicBezTo>
                    <a:pt x="7037" y="7609"/>
                    <a:pt x="6597" y="8323"/>
                    <a:pt x="6025" y="8978"/>
                  </a:cubicBezTo>
                  <a:cubicBezTo>
                    <a:pt x="5228" y="9919"/>
                    <a:pt x="4418" y="10526"/>
                    <a:pt x="4156" y="10717"/>
                  </a:cubicBezTo>
                  <a:cubicBezTo>
                    <a:pt x="3882" y="10538"/>
                    <a:pt x="3084" y="9931"/>
                    <a:pt x="2275" y="8990"/>
                  </a:cubicBezTo>
                  <a:cubicBezTo>
                    <a:pt x="1715" y="8323"/>
                    <a:pt x="1251" y="7621"/>
                    <a:pt x="929" y="6895"/>
                  </a:cubicBezTo>
                  <a:cubicBezTo>
                    <a:pt x="525" y="6002"/>
                    <a:pt x="310" y="5085"/>
                    <a:pt x="310" y="4144"/>
                  </a:cubicBezTo>
                  <a:cubicBezTo>
                    <a:pt x="310" y="2025"/>
                    <a:pt x="2025" y="322"/>
                    <a:pt x="4144" y="322"/>
                  </a:cubicBezTo>
                  <a:close/>
                  <a:moveTo>
                    <a:pt x="4156" y="1"/>
                  </a:moveTo>
                  <a:cubicBezTo>
                    <a:pt x="1858" y="1"/>
                    <a:pt x="1" y="1870"/>
                    <a:pt x="1" y="4156"/>
                  </a:cubicBezTo>
                  <a:cubicBezTo>
                    <a:pt x="1" y="5121"/>
                    <a:pt x="215" y="6097"/>
                    <a:pt x="644" y="7049"/>
                  </a:cubicBezTo>
                  <a:cubicBezTo>
                    <a:pt x="989" y="7788"/>
                    <a:pt x="1441" y="8514"/>
                    <a:pt x="2037" y="9216"/>
                  </a:cubicBezTo>
                  <a:cubicBezTo>
                    <a:pt x="3037" y="10395"/>
                    <a:pt x="4037" y="11050"/>
                    <a:pt x="4061" y="11062"/>
                  </a:cubicBezTo>
                  <a:cubicBezTo>
                    <a:pt x="4096" y="11074"/>
                    <a:pt x="4120" y="11098"/>
                    <a:pt x="4156" y="11098"/>
                  </a:cubicBezTo>
                  <a:cubicBezTo>
                    <a:pt x="4180" y="11098"/>
                    <a:pt x="4215" y="11074"/>
                    <a:pt x="4239" y="11062"/>
                  </a:cubicBezTo>
                  <a:cubicBezTo>
                    <a:pt x="4287" y="11038"/>
                    <a:pt x="5275" y="10395"/>
                    <a:pt x="6263" y="9216"/>
                  </a:cubicBezTo>
                  <a:cubicBezTo>
                    <a:pt x="6859" y="8538"/>
                    <a:pt x="7323" y="7800"/>
                    <a:pt x="7668" y="7049"/>
                  </a:cubicBezTo>
                  <a:cubicBezTo>
                    <a:pt x="8085" y="6109"/>
                    <a:pt x="8311" y="5144"/>
                    <a:pt x="8311" y="4156"/>
                  </a:cubicBezTo>
                  <a:cubicBezTo>
                    <a:pt x="8311" y="1870"/>
                    <a:pt x="6442" y="1"/>
                    <a:pt x="4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0" name="Google Shape;10310;p78"/>
            <p:cNvSpPr/>
            <p:nvPr/>
          </p:nvSpPr>
          <p:spPr>
            <a:xfrm>
              <a:off x="1008879" y="3904059"/>
              <a:ext cx="54966" cy="18460"/>
            </a:xfrm>
            <a:custGeom>
              <a:avLst/>
              <a:gdLst/>
              <a:ahLst/>
              <a:cxnLst/>
              <a:rect l="l" t="t" r="r" b="b"/>
              <a:pathLst>
                <a:path w="1727" h="580" extrusionOk="0">
                  <a:moveTo>
                    <a:pt x="648" y="1"/>
                  </a:moveTo>
                  <a:cubicBezTo>
                    <a:pt x="492" y="1"/>
                    <a:pt x="319" y="16"/>
                    <a:pt x="132" y="55"/>
                  </a:cubicBezTo>
                  <a:cubicBezTo>
                    <a:pt x="60" y="67"/>
                    <a:pt x="1" y="127"/>
                    <a:pt x="1" y="222"/>
                  </a:cubicBezTo>
                  <a:lnTo>
                    <a:pt x="1" y="401"/>
                  </a:lnTo>
                  <a:cubicBezTo>
                    <a:pt x="1" y="484"/>
                    <a:pt x="72" y="555"/>
                    <a:pt x="155" y="555"/>
                  </a:cubicBezTo>
                  <a:cubicBezTo>
                    <a:pt x="251" y="555"/>
                    <a:pt x="322" y="484"/>
                    <a:pt x="322" y="401"/>
                  </a:cubicBezTo>
                  <a:lnTo>
                    <a:pt x="322" y="365"/>
                  </a:lnTo>
                  <a:cubicBezTo>
                    <a:pt x="434" y="350"/>
                    <a:pt x="539" y="343"/>
                    <a:pt x="636" y="343"/>
                  </a:cubicBezTo>
                  <a:cubicBezTo>
                    <a:pt x="841" y="343"/>
                    <a:pt x="1011" y="372"/>
                    <a:pt x="1132" y="413"/>
                  </a:cubicBezTo>
                  <a:cubicBezTo>
                    <a:pt x="1334" y="472"/>
                    <a:pt x="1453" y="543"/>
                    <a:pt x="1465" y="543"/>
                  </a:cubicBezTo>
                  <a:cubicBezTo>
                    <a:pt x="1501" y="555"/>
                    <a:pt x="1525" y="579"/>
                    <a:pt x="1560" y="579"/>
                  </a:cubicBezTo>
                  <a:cubicBezTo>
                    <a:pt x="1620" y="579"/>
                    <a:pt x="1667" y="543"/>
                    <a:pt x="1691" y="496"/>
                  </a:cubicBezTo>
                  <a:cubicBezTo>
                    <a:pt x="1727" y="401"/>
                    <a:pt x="1703" y="305"/>
                    <a:pt x="1632" y="246"/>
                  </a:cubicBezTo>
                  <a:cubicBezTo>
                    <a:pt x="1613" y="236"/>
                    <a:pt x="1255" y="1"/>
                    <a:pt x="6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1" name="Google Shape;10311;p78"/>
            <p:cNvSpPr/>
            <p:nvPr/>
          </p:nvSpPr>
          <p:spPr>
            <a:xfrm>
              <a:off x="972118" y="3872072"/>
              <a:ext cx="172473" cy="164866"/>
            </a:xfrm>
            <a:custGeom>
              <a:avLst/>
              <a:gdLst/>
              <a:ahLst/>
              <a:cxnLst/>
              <a:rect l="l" t="t" r="r" b="b"/>
              <a:pathLst>
                <a:path w="5419" h="5180" extrusionOk="0">
                  <a:moveTo>
                    <a:pt x="3239" y="346"/>
                  </a:moveTo>
                  <a:lnTo>
                    <a:pt x="3239" y="1144"/>
                  </a:lnTo>
                  <a:cubicBezTo>
                    <a:pt x="3239" y="1287"/>
                    <a:pt x="3203" y="1418"/>
                    <a:pt x="3144" y="1537"/>
                  </a:cubicBezTo>
                  <a:lnTo>
                    <a:pt x="3084" y="1668"/>
                  </a:lnTo>
                  <a:cubicBezTo>
                    <a:pt x="3073" y="1703"/>
                    <a:pt x="3073" y="1715"/>
                    <a:pt x="3073" y="1739"/>
                  </a:cubicBezTo>
                  <a:lnTo>
                    <a:pt x="3073" y="2084"/>
                  </a:lnTo>
                  <a:cubicBezTo>
                    <a:pt x="3073" y="2370"/>
                    <a:pt x="2953" y="2632"/>
                    <a:pt x="2763" y="2846"/>
                  </a:cubicBezTo>
                  <a:cubicBezTo>
                    <a:pt x="2558" y="3028"/>
                    <a:pt x="2311" y="3145"/>
                    <a:pt x="2040" y="3145"/>
                  </a:cubicBezTo>
                  <a:cubicBezTo>
                    <a:pt x="2027" y="3145"/>
                    <a:pt x="2014" y="3144"/>
                    <a:pt x="2001" y="3144"/>
                  </a:cubicBezTo>
                  <a:cubicBezTo>
                    <a:pt x="1406" y="3108"/>
                    <a:pt x="941" y="2620"/>
                    <a:pt x="941" y="2037"/>
                  </a:cubicBezTo>
                  <a:lnTo>
                    <a:pt x="941" y="1739"/>
                  </a:lnTo>
                  <a:cubicBezTo>
                    <a:pt x="941" y="1715"/>
                    <a:pt x="941" y="1703"/>
                    <a:pt x="929" y="1668"/>
                  </a:cubicBezTo>
                  <a:lnTo>
                    <a:pt x="870" y="1537"/>
                  </a:lnTo>
                  <a:cubicBezTo>
                    <a:pt x="810" y="1418"/>
                    <a:pt x="775" y="1287"/>
                    <a:pt x="775" y="1144"/>
                  </a:cubicBezTo>
                  <a:cubicBezTo>
                    <a:pt x="775" y="703"/>
                    <a:pt x="1132" y="346"/>
                    <a:pt x="1584" y="346"/>
                  </a:cubicBezTo>
                  <a:close/>
                  <a:moveTo>
                    <a:pt x="1465" y="3346"/>
                  </a:moveTo>
                  <a:cubicBezTo>
                    <a:pt x="1608" y="3406"/>
                    <a:pt x="1775" y="3453"/>
                    <a:pt x="1953" y="3465"/>
                  </a:cubicBezTo>
                  <a:lnTo>
                    <a:pt x="2001" y="3465"/>
                  </a:lnTo>
                  <a:cubicBezTo>
                    <a:pt x="2180" y="3465"/>
                    <a:pt x="2370" y="3442"/>
                    <a:pt x="2537" y="3370"/>
                  </a:cubicBezTo>
                  <a:lnTo>
                    <a:pt x="2537" y="3584"/>
                  </a:lnTo>
                  <a:cubicBezTo>
                    <a:pt x="2537" y="3632"/>
                    <a:pt x="2549" y="3692"/>
                    <a:pt x="2549" y="3739"/>
                  </a:cubicBezTo>
                  <a:lnTo>
                    <a:pt x="2001" y="4156"/>
                  </a:lnTo>
                  <a:lnTo>
                    <a:pt x="1453" y="3727"/>
                  </a:lnTo>
                  <a:cubicBezTo>
                    <a:pt x="1465" y="3680"/>
                    <a:pt x="1465" y="3632"/>
                    <a:pt x="1465" y="3573"/>
                  </a:cubicBezTo>
                  <a:lnTo>
                    <a:pt x="1465" y="3346"/>
                  </a:lnTo>
                  <a:close/>
                  <a:moveTo>
                    <a:pt x="1251" y="3977"/>
                  </a:moveTo>
                  <a:lnTo>
                    <a:pt x="1834" y="4406"/>
                  </a:lnTo>
                  <a:lnTo>
                    <a:pt x="1834" y="4870"/>
                  </a:lnTo>
                  <a:cubicBezTo>
                    <a:pt x="1334" y="4835"/>
                    <a:pt x="822" y="4680"/>
                    <a:pt x="394" y="4358"/>
                  </a:cubicBezTo>
                  <a:cubicBezTo>
                    <a:pt x="417" y="4335"/>
                    <a:pt x="465" y="4299"/>
                    <a:pt x="501" y="4287"/>
                  </a:cubicBezTo>
                  <a:lnTo>
                    <a:pt x="1132" y="4049"/>
                  </a:lnTo>
                  <a:cubicBezTo>
                    <a:pt x="1179" y="4037"/>
                    <a:pt x="1227" y="4001"/>
                    <a:pt x="1251" y="3977"/>
                  </a:cubicBezTo>
                  <a:close/>
                  <a:moveTo>
                    <a:pt x="2739" y="3989"/>
                  </a:moveTo>
                  <a:cubicBezTo>
                    <a:pt x="2787" y="4025"/>
                    <a:pt x="2822" y="4037"/>
                    <a:pt x="2858" y="4061"/>
                  </a:cubicBezTo>
                  <a:lnTo>
                    <a:pt x="3632" y="4346"/>
                  </a:lnTo>
                  <a:cubicBezTo>
                    <a:pt x="3192" y="4656"/>
                    <a:pt x="2680" y="4835"/>
                    <a:pt x="2168" y="4870"/>
                  </a:cubicBezTo>
                  <a:lnTo>
                    <a:pt x="2168" y="4418"/>
                  </a:lnTo>
                  <a:lnTo>
                    <a:pt x="2739" y="3989"/>
                  </a:lnTo>
                  <a:close/>
                  <a:moveTo>
                    <a:pt x="1596" y="1"/>
                  </a:moveTo>
                  <a:cubicBezTo>
                    <a:pt x="977" y="1"/>
                    <a:pt x="465" y="501"/>
                    <a:pt x="465" y="1132"/>
                  </a:cubicBezTo>
                  <a:cubicBezTo>
                    <a:pt x="465" y="1310"/>
                    <a:pt x="513" y="1501"/>
                    <a:pt x="596" y="1668"/>
                  </a:cubicBezTo>
                  <a:lnTo>
                    <a:pt x="644" y="1751"/>
                  </a:lnTo>
                  <a:lnTo>
                    <a:pt x="644" y="2013"/>
                  </a:lnTo>
                  <a:cubicBezTo>
                    <a:pt x="644" y="2453"/>
                    <a:pt x="858" y="2858"/>
                    <a:pt x="1168" y="3120"/>
                  </a:cubicBezTo>
                  <a:lnTo>
                    <a:pt x="1168" y="3561"/>
                  </a:lnTo>
                  <a:cubicBezTo>
                    <a:pt x="1168" y="3632"/>
                    <a:pt x="1120" y="3704"/>
                    <a:pt x="1048" y="3739"/>
                  </a:cubicBezTo>
                  <a:lnTo>
                    <a:pt x="406" y="3977"/>
                  </a:lnTo>
                  <a:cubicBezTo>
                    <a:pt x="239" y="4037"/>
                    <a:pt x="108" y="4168"/>
                    <a:pt x="36" y="4311"/>
                  </a:cubicBezTo>
                  <a:cubicBezTo>
                    <a:pt x="1" y="4394"/>
                    <a:pt x="25" y="4466"/>
                    <a:pt x="84" y="4513"/>
                  </a:cubicBezTo>
                  <a:cubicBezTo>
                    <a:pt x="644" y="4954"/>
                    <a:pt x="1334" y="5180"/>
                    <a:pt x="2001" y="5180"/>
                  </a:cubicBezTo>
                  <a:cubicBezTo>
                    <a:pt x="2799" y="5180"/>
                    <a:pt x="3596" y="4870"/>
                    <a:pt x="4204" y="4275"/>
                  </a:cubicBezTo>
                  <a:cubicBezTo>
                    <a:pt x="5323" y="3168"/>
                    <a:pt x="5418" y="1406"/>
                    <a:pt x="4442" y="167"/>
                  </a:cubicBezTo>
                  <a:cubicBezTo>
                    <a:pt x="4405" y="124"/>
                    <a:pt x="4351" y="98"/>
                    <a:pt x="4301" y="98"/>
                  </a:cubicBezTo>
                  <a:cubicBezTo>
                    <a:pt x="4269" y="98"/>
                    <a:pt x="4239" y="108"/>
                    <a:pt x="4216" y="132"/>
                  </a:cubicBezTo>
                  <a:cubicBezTo>
                    <a:pt x="4144" y="191"/>
                    <a:pt x="4132" y="298"/>
                    <a:pt x="4192" y="358"/>
                  </a:cubicBezTo>
                  <a:cubicBezTo>
                    <a:pt x="5061" y="1465"/>
                    <a:pt x="4966" y="3049"/>
                    <a:pt x="3965" y="4049"/>
                  </a:cubicBezTo>
                  <a:lnTo>
                    <a:pt x="3906" y="4108"/>
                  </a:lnTo>
                  <a:cubicBezTo>
                    <a:pt x="3870" y="4096"/>
                    <a:pt x="3835" y="4061"/>
                    <a:pt x="3799" y="4049"/>
                  </a:cubicBezTo>
                  <a:lnTo>
                    <a:pt x="2977" y="3739"/>
                  </a:lnTo>
                  <a:cubicBezTo>
                    <a:pt x="2906" y="3704"/>
                    <a:pt x="2858" y="3644"/>
                    <a:pt x="2858" y="3561"/>
                  </a:cubicBezTo>
                  <a:lnTo>
                    <a:pt x="2858" y="3144"/>
                  </a:lnTo>
                  <a:cubicBezTo>
                    <a:pt x="2894" y="3108"/>
                    <a:pt x="2942" y="3084"/>
                    <a:pt x="2965" y="3049"/>
                  </a:cubicBezTo>
                  <a:cubicBezTo>
                    <a:pt x="3239" y="2787"/>
                    <a:pt x="3382" y="2441"/>
                    <a:pt x="3382" y="2072"/>
                  </a:cubicBezTo>
                  <a:lnTo>
                    <a:pt x="3382" y="1751"/>
                  </a:lnTo>
                  <a:lnTo>
                    <a:pt x="3430" y="1668"/>
                  </a:lnTo>
                  <a:cubicBezTo>
                    <a:pt x="3513" y="1501"/>
                    <a:pt x="3561" y="1310"/>
                    <a:pt x="3561" y="1132"/>
                  </a:cubicBezTo>
                  <a:lnTo>
                    <a:pt x="3561" y="167"/>
                  </a:lnTo>
                  <a:cubicBezTo>
                    <a:pt x="3561" y="72"/>
                    <a:pt x="3489" y="1"/>
                    <a:pt x="3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12" name="Google Shape;10312;p78"/>
          <p:cNvGrpSpPr/>
          <p:nvPr/>
        </p:nvGrpSpPr>
        <p:grpSpPr>
          <a:xfrm>
            <a:off x="1133457" y="4238245"/>
            <a:ext cx="492689" cy="500880"/>
            <a:chOff x="850092" y="3352934"/>
            <a:chExt cx="369517" cy="375660"/>
          </a:xfrm>
          <a:solidFill>
            <a:schemeClr val="tx1"/>
          </a:solidFill>
        </p:grpSpPr>
        <p:sp>
          <p:nvSpPr>
            <p:cNvPr id="10313" name="Google Shape;10313;p78"/>
            <p:cNvSpPr/>
            <p:nvPr/>
          </p:nvSpPr>
          <p:spPr>
            <a:xfrm>
              <a:off x="969859" y="3475692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108" y="346"/>
                    <a:pt x="1322" y="560"/>
                    <a:pt x="1322" y="834"/>
                  </a:cubicBezTo>
                  <a:cubicBezTo>
                    <a:pt x="1322" y="1096"/>
                    <a:pt x="1108" y="1322"/>
                    <a:pt x="834" y="1322"/>
                  </a:cubicBezTo>
                  <a:cubicBezTo>
                    <a:pt x="548" y="1322"/>
                    <a:pt x="346" y="1096"/>
                    <a:pt x="346" y="834"/>
                  </a:cubicBezTo>
                  <a:cubicBezTo>
                    <a:pt x="346" y="560"/>
                    <a:pt x="572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70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98" y="1668"/>
                    <a:pt x="1667" y="1299"/>
                    <a:pt x="1667" y="834"/>
                  </a:cubicBezTo>
                  <a:cubicBezTo>
                    <a:pt x="1667" y="370"/>
                    <a:pt x="1298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4" name="Google Shape;10314;p78"/>
            <p:cNvSpPr/>
            <p:nvPr/>
          </p:nvSpPr>
          <p:spPr>
            <a:xfrm>
              <a:off x="1046786" y="3552237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096" y="346"/>
                    <a:pt x="1322" y="572"/>
                    <a:pt x="1322" y="834"/>
                  </a:cubicBezTo>
                  <a:cubicBezTo>
                    <a:pt x="1322" y="1108"/>
                    <a:pt x="1096" y="1334"/>
                    <a:pt x="834" y="1334"/>
                  </a:cubicBezTo>
                  <a:cubicBezTo>
                    <a:pt x="560" y="1334"/>
                    <a:pt x="334" y="1108"/>
                    <a:pt x="334" y="834"/>
                  </a:cubicBezTo>
                  <a:cubicBezTo>
                    <a:pt x="334" y="572"/>
                    <a:pt x="560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82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86" y="1668"/>
                    <a:pt x="1667" y="1299"/>
                    <a:pt x="1667" y="834"/>
                  </a:cubicBezTo>
                  <a:cubicBezTo>
                    <a:pt x="1667" y="382"/>
                    <a:pt x="1286" y="1"/>
                    <a:pt x="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5" name="Google Shape;10315;p78"/>
            <p:cNvSpPr/>
            <p:nvPr/>
          </p:nvSpPr>
          <p:spPr>
            <a:xfrm>
              <a:off x="984245" y="3485272"/>
              <a:ext cx="106527" cy="104999"/>
            </a:xfrm>
            <a:custGeom>
              <a:avLst/>
              <a:gdLst/>
              <a:ahLst/>
              <a:cxnLst/>
              <a:rect l="l" t="t" r="r" b="b"/>
              <a:pathLst>
                <a:path w="3347" h="3299" extrusionOk="0">
                  <a:moveTo>
                    <a:pt x="3160" y="0"/>
                  </a:moveTo>
                  <a:cubicBezTo>
                    <a:pt x="3117" y="0"/>
                    <a:pt x="3073" y="15"/>
                    <a:pt x="3037" y="45"/>
                  </a:cubicBezTo>
                  <a:lnTo>
                    <a:pt x="72" y="2998"/>
                  </a:lnTo>
                  <a:cubicBezTo>
                    <a:pt x="1" y="3081"/>
                    <a:pt x="1" y="3176"/>
                    <a:pt x="72" y="3236"/>
                  </a:cubicBezTo>
                  <a:cubicBezTo>
                    <a:pt x="108" y="3278"/>
                    <a:pt x="152" y="3298"/>
                    <a:pt x="196" y="3298"/>
                  </a:cubicBezTo>
                  <a:cubicBezTo>
                    <a:pt x="239" y="3298"/>
                    <a:pt x="280" y="3278"/>
                    <a:pt x="310" y="3236"/>
                  </a:cubicBezTo>
                  <a:lnTo>
                    <a:pt x="3275" y="283"/>
                  </a:lnTo>
                  <a:cubicBezTo>
                    <a:pt x="3346" y="200"/>
                    <a:pt x="3346" y="105"/>
                    <a:pt x="3275" y="45"/>
                  </a:cubicBezTo>
                  <a:cubicBezTo>
                    <a:pt x="3245" y="15"/>
                    <a:pt x="3203" y="0"/>
                    <a:pt x="31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6" name="Google Shape;10316;p78"/>
            <p:cNvSpPr/>
            <p:nvPr/>
          </p:nvSpPr>
          <p:spPr>
            <a:xfrm>
              <a:off x="922850" y="3428715"/>
              <a:ext cx="223620" cy="223620"/>
            </a:xfrm>
            <a:custGeom>
              <a:avLst/>
              <a:gdLst/>
              <a:ahLst/>
              <a:cxnLst/>
              <a:rect l="l" t="t" r="r" b="b"/>
              <a:pathLst>
                <a:path w="7026" h="7026" extrusionOk="0">
                  <a:moveTo>
                    <a:pt x="3513" y="0"/>
                  </a:moveTo>
                  <a:cubicBezTo>
                    <a:pt x="1584" y="0"/>
                    <a:pt x="1" y="1584"/>
                    <a:pt x="1" y="3513"/>
                  </a:cubicBezTo>
                  <a:cubicBezTo>
                    <a:pt x="1" y="5453"/>
                    <a:pt x="1584" y="7025"/>
                    <a:pt x="3513" y="7025"/>
                  </a:cubicBezTo>
                  <a:cubicBezTo>
                    <a:pt x="5454" y="7025"/>
                    <a:pt x="7026" y="5453"/>
                    <a:pt x="7026" y="3513"/>
                  </a:cubicBezTo>
                  <a:cubicBezTo>
                    <a:pt x="7026" y="1834"/>
                    <a:pt x="5835" y="393"/>
                    <a:pt x="4204" y="60"/>
                  </a:cubicBezTo>
                  <a:cubicBezTo>
                    <a:pt x="4196" y="59"/>
                    <a:pt x="4188" y="58"/>
                    <a:pt x="4180" y="58"/>
                  </a:cubicBezTo>
                  <a:cubicBezTo>
                    <a:pt x="4095" y="58"/>
                    <a:pt x="4022" y="115"/>
                    <a:pt x="3989" y="191"/>
                  </a:cubicBezTo>
                  <a:cubicBezTo>
                    <a:pt x="3978" y="286"/>
                    <a:pt x="4037" y="369"/>
                    <a:pt x="4132" y="405"/>
                  </a:cubicBezTo>
                  <a:cubicBezTo>
                    <a:pt x="5597" y="703"/>
                    <a:pt x="6692" y="2001"/>
                    <a:pt x="6692" y="3513"/>
                  </a:cubicBezTo>
                  <a:cubicBezTo>
                    <a:pt x="6692" y="5251"/>
                    <a:pt x="5263" y="6680"/>
                    <a:pt x="3513" y="6680"/>
                  </a:cubicBezTo>
                  <a:cubicBezTo>
                    <a:pt x="1775" y="6680"/>
                    <a:pt x="346" y="5251"/>
                    <a:pt x="346" y="3513"/>
                  </a:cubicBezTo>
                  <a:cubicBezTo>
                    <a:pt x="346" y="1774"/>
                    <a:pt x="1775" y="346"/>
                    <a:pt x="3513" y="346"/>
                  </a:cubicBezTo>
                  <a:cubicBezTo>
                    <a:pt x="3608" y="346"/>
                    <a:pt x="3692" y="274"/>
                    <a:pt x="3692" y="167"/>
                  </a:cubicBezTo>
                  <a:cubicBezTo>
                    <a:pt x="3680" y="72"/>
                    <a:pt x="3608" y="0"/>
                    <a:pt x="35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17" name="Google Shape;10317;p78"/>
            <p:cNvSpPr/>
            <p:nvPr/>
          </p:nvSpPr>
          <p:spPr>
            <a:xfrm>
              <a:off x="850092" y="3352934"/>
              <a:ext cx="369517" cy="375660"/>
            </a:xfrm>
            <a:custGeom>
              <a:avLst/>
              <a:gdLst/>
              <a:ahLst/>
              <a:cxnLst/>
              <a:rect l="l" t="t" r="r" b="b"/>
              <a:pathLst>
                <a:path w="11610" h="11803" extrusionOk="0">
                  <a:moveTo>
                    <a:pt x="5804" y="0"/>
                  </a:moveTo>
                  <a:cubicBezTo>
                    <a:pt x="5801" y="0"/>
                    <a:pt x="5799" y="0"/>
                    <a:pt x="5799" y="0"/>
                  </a:cubicBezTo>
                  <a:cubicBezTo>
                    <a:pt x="5585" y="0"/>
                    <a:pt x="5371" y="119"/>
                    <a:pt x="5252" y="310"/>
                  </a:cubicBezTo>
                  <a:lnTo>
                    <a:pt x="4573" y="1453"/>
                  </a:lnTo>
                  <a:cubicBezTo>
                    <a:pt x="4515" y="1551"/>
                    <a:pt x="4424" y="1605"/>
                    <a:pt x="4326" y="1605"/>
                  </a:cubicBezTo>
                  <a:cubicBezTo>
                    <a:pt x="4281" y="1605"/>
                    <a:pt x="4236" y="1594"/>
                    <a:pt x="4192" y="1572"/>
                  </a:cubicBezTo>
                  <a:lnTo>
                    <a:pt x="2977" y="1060"/>
                  </a:lnTo>
                  <a:cubicBezTo>
                    <a:pt x="2889" y="1020"/>
                    <a:pt x="2800" y="1002"/>
                    <a:pt x="2713" y="1002"/>
                  </a:cubicBezTo>
                  <a:cubicBezTo>
                    <a:pt x="2355" y="1002"/>
                    <a:pt x="2046" y="1312"/>
                    <a:pt x="2084" y="1715"/>
                  </a:cubicBezTo>
                  <a:lnTo>
                    <a:pt x="2204" y="3036"/>
                  </a:lnTo>
                  <a:cubicBezTo>
                    <a:pt x="2215" y="3179"/>
                    <a:pt x="2108" y="3322"/>
                    <a:pt x="1965" y="3346"/>
                  </a:cubicBezTo>
                  <a:lnTo>
                    <a:pt x="668" y="3643"/>
                  </a:lnTo>
                  <a:cubicBezTo>
                    <a:pt x="191" y="3751"/>
                    <a:pt x="1" y="4334"/>
                    <a:pt x="322" y="4703"/>
                  </a:cubicBezTo>
                  <a:lnTo>
                    <a:pt x="1203" y="5703"/>
                  </a:lnTo>
                  <a:cubicBezTo>
                    <a:pt x="1311" y="5822"/>
                    <a:pt x="1311" y="5989"/>
                    <a:pt x="1203" y="6084"/>
                  </a:cubicBezTo>
                  <a:lnTo>
                    <a:pt x="322" y="7084"/>
                  </a:lnTo>
                  <a:cubicBezTo>
                    <a:pt x="179" y="7263"/>
                    <a:pt x="132" y="7489"/>
                    <a:pt x="191" y="7715"/>
                  </a:cubicBezTo>
                  <a:cubicBezTo>
                    <a:pt x="263" y="7930"/>
                    <a:pt x="441" y="8084"/>
                    <a:pt x="668" y="8144"/>
                  </a:cubicBezTo>
                  <a:lnTo>
                    <a:pt x="1025" y="8215"/>
                  </a:lnTo>
                  <a:cubicBezTo>
                    <a:pt x="1033" y="8216"/>
                    <a:pt x="1041" y="8217"/>
                    <a:pt x="1049" y="8217"/>
                  </a:cubicBezTo>
                  <a:cubicBezTo>
                    <a:pt x="1136" y="8217"/>
                    <a:pt x="1217" y="8161"/>
                    <a:pt x="1239" y="8084"/>
                  </a:cubicBezTo>
                  <a:cubicBezTo>
                    <a:pt x="1251" y="7989"/>
                    <a:pt x="1192" y="7894"/>
                    <a:pt x="1096" y="7870"/>
                  </a:cubicBezTo>
                  <a:lnTo>
                    <a:pt x="739" y="7799"/>
                  </a:lnTo>
                  <a:cubicBezTo>
                    <a:pt x="644" y="7775"/>
                    <a:pt x="560" y="7692"/>
                    <a:pt x="525" y="7608"/>
                  </a:cubicBezTo>
                  <a:cubicBezTo>
                    <a:pt x="489" y="7501"/>
                    <a:pt x="501" y="7394"/>
                    <a:pt x="584" y="7322"/>
                  </a:cubicBezTo>
                  <a:lnTo>
                    <a:pt x="1453" y="6322"/>
                  </a:lnTo>
                  <a:cubicBezTo>
                    <a:pt x="1668" y="6084"/>
                    <a:pt x="1668" y="5715"/>
                    <a:pt x="1453" y="5477"/>
                  </a:cubicBezTo>
                  <a:lnTo>
                    <a:pt x="584" y="4477"/>
                  </a:lnTo>
                  <a:cubicBezTo>
                    <a:pt x="430" y="4322"/>
                    <a:pt x="525" y="4048"/>
                    <a:pt x="739" y="3989"/>
                  </a:cubicBezTo>
                  <a:lnTo>
                    <a:pt x="2037" y="3691"/>
                  </a:lnTo>
                  <a:cubicBezTo>
                    <a:pt x="2346" y="3620"/>
                    <a:pt x="2573" y="3322"/>
                    <a:pt x="2549" y="3012"/>
                  </a:cubicBezTo>
                  <a:lnTo>
                    <a:pt x="2430" y="1679"/>
                  </a:lnTo>
                  <a:cubicBezTo>
                    <a:pt x="2410" y="1503"/>
                    <a:pt x="2559" y="1359"/>
                    <a:pt x="2731" y="1359"/>
                  </a:cubicBezTo>
                  <a:cubicBezTo>
                    <a:pt x="2769" y="1359"/>
                    <a:pt x="2808" y="1366"/>
                    <a:pt x="2846" y="1381"/>
                  </a:cubicBezTo>
                  <a:lnTo>
                    <a:pt x="4061" y="1905"/>
                  </a:lnTo>
                  <a:cubicBezTo>
                    <a:pt x="4143" y="1941"/>
                    <a:pt x="4229" y="1958"/>
                    <a:pt x="4314" y="1958"/>
                  </a:cubicBezTo>
                  <a:cubicBezTo>
                    <a:pt x="4536" y="1958"/>
                    <a:pt x="4750" y="1841"/>
                    <a:pt x="4871" y="1643"/>
                  </a:cubicBezTo>
                  <a:lnTo>
                    <a:pt x="5549" y="488"/>
                  </a:lnTo>
                  <a:cubicBezTo>
                    <a:pt x="5609" y="393"/>
                    <a:pt x="5710" y="345"/>
                    <a:pt x="5810" y="345"/>
                  </a:cubicBezTo>
                  <a:cubicBezTo>
                    <a:pt x="5909" y="345"/>
                    <a:pt x="6008" y="393"/>
                    <a:pt x="6061" y="488"/>
                  </a:cubicBezTo>
                  <a:lnTo>
                    <a:pt x="6740" y="1643"/>
                  </a:lnTo>
                  <a:cubicBezTo>
                    <a:pt x="6861" y="1842"/>
                    <a:pt x="7077" y="1953"/>
                    <a:pt x="7300" y="1953"/>
                  </a:cubicBezTo>
                  <a:cubicBezTo>
                    <a:pt x="7383" y="1953"/>
                    <a:pt x="7468" y="1938"/>
                    <a:pt x="7549" y="1905"/>
                  </a:cubicBezTo>
                  <a:lnTo>
                    <a:pt x="8764" y="1381"/>
                  </a:lnTo>
                  <a:cubicBezTo>
                    <a:pt x="8802" y="1366"/>
                    <a:pt x="8841" y="1359"/>
                    <a:pt x="8878" y="1359"/>
                  </a:cubicBezTo>
                  <a:cubicBezTo>
                    <a:pt x="9048" y="1359"/>
                    <a:pt x="9190" y="1503"/>
                    <a:pt x="9181" y="1679"/>
                  </a:cubicBezTo>
                  <a:lnTo>
                    <a:pt x="9062" y="3012"/>
                  </a:lnTo>
                  <a:cubicBezTo>
                    <a:pt x="9038" y="3334"/>
                    <a:pt x="9240" y="3620"/>
                    <a:pt x="9574" y="3691"/>
                  </a:cubicBezTo>
                  <a:lnTo>
                    <a:pt x="10859" y="3989"/>
                  </a:lnTo>
                  <a:cubicBezTo>
                    <a:pt x="11086" y="4036"/>
                    <a:pt x="11181" y="4298"/>
                    <a:pt x="11026" y="4477"/>
                  </a:cubicBezTo>
                  <a:lnTo>
                    <a:pt x="10145" y="5477"/>
                  </a:lnTo>
                  <a:cubicBezTo>
                    <a:pt x="9943" y="5715"/>
                    <a:pt x="9943" y="6084"/>
                    <a:pt x="10145" y="6322"/>
                  </a:cubicBezTo>
                  <a:lnTo>
                    <a:pt x="11026" y="7322"/>
                  </a:lnTo>
                  <a:cubicBezTo>
                    <a:pt x="11181" y="7489"/>
                    <a:pt x="11086" y="7751"/>
                    <a:pt x="10859" y="7811"/>
                  </a:cubicBezTo>
                  <a:lnTo>
                    <a:pt x="9574" y="8108"/>
                  </a:lnTo>
                  <a:cubicBezTo>
                    <a:pt x="9252" y="8192"/>
                    <a:pt x="9038" y="8489"/>
                    <a:pt x="9062" y="8799"/>
                  </a:cubicBezTo>
                  <a:lnTo>
                    <a:pt x="9181" y="10120"/>
                  </a:lnTo>
                  <a:cubicBezTo>
                    <a:pt x="9190" y="10302"/>
                    <a:pt x="9054" y="10445"/>
                    <a:pt x="8889" y="10445"/>
                  </a:cubicBezTo>
                  <a:cubicBezTo>
                    <a:pt x="8848" y="10445"/>
                    <a:pt x="8806" y="10437"/>
                    <a:pt x="8764" y="10418"/>
                  </a:cubicBezTo>
                  <a:lnTo>
                    <a:pt x="7549" y="9894"/>
                  </a:lnTo>
                  <a:cubicBezTo>
                    <a:pt x="7468" y="9858"/>
                    <a:pt x="7382" y="9841"/>
                    <a:pt x="7298" y="9841"/>
                  </a:cubicBezTo>
                  <a:cubicBezTo>
                    <a:pt x="7076" y="9841"/>
                    <a:pt x="6861" y="9961"/>
                    <a:pt x="6740" y="10168"/>
                  </a:cubicBezTo>
                  <a:lnTo>
                    <a:pt x="6061" y="11311"/>
                  </a:lnTo>
                  <a:cubicBezTo>
                    <a:pt x="6002" y="11406"/>
                    <a:pt x="5900" y="11454"/>
                    <a:pt x="5801" y="11454"/>
                  </a:cubicBezTo>
                  <a:cubicBezTo>
                    <a:pt x="5701" y="11454"/>
                    <a:pt x="5603" y="11406"/>
                    <a:pt x="5549" y="11311"/>
                  </a:cubicBezTo>
                  <a:lnTo>
                    <a:pt x="4871" y="10168"/>
                  </a:lnTo>
                  <a:cubicBezTo>
                    <a:pt x="4749" y="9960"/>
                    <a:pt x="4533" y="9846"/>
                    <a:pt x="4309" y="9846"/>
                  </a:cubicBezTo>
                  <a:cubicBezTo>
                    <a:pt x="4226" y="9846"/>
                    <a:pt x="4142" y="9862"/>
                    <a:pt x="4061" y="9894"/>
                  </a:cubicBezTo>
                  <a:lnTo>
                    <a:pt x="2846" y="10418"/>
                  </a:lnTo>
                  <a:cubicBezTo>
                    <a:pt x="2804" y="10437"/>
                    <a:pt x="2762" y="10445"/>
                    <a:pt x="2721" y="10445"/>
                  </a:cubicBezTo>
                  <a:cubicBezTo>
                    <a:pt x="2553" y="10445"/>
                    <a:pt x="2411" y="10302"/>
                    <a:pt x="2430" y="10120"/>
                  </a:cubicBezTo>
                  <a:lnTo>
                    <a:pt x="2549" y="8799"/>
                  </a:lnTo>
                  <a:cubicBezTo>
                    <a:pt x="2573" y="8465"/>
                    <a:pt x="2370" y="8192"/>
                    <a:pt x="2037" y="8108"/>
                  </a:cubicBezTo>
                  <a:lnTo>
                    <a:pt x="1727" y="8037"/>
                  </a:lnTo>
                  <a:cubicBezTo>
                    <a:pt x="1719" y="8036"/>
                    <a:pt x="1711" y="8035"/>
                    <a:pt x="1703" y="8035"/>
                  </a:cubicBezTo>
                  <a:cubicBezTo>
                    <a:pt x="1616" y="8035"/>
                    <a:pt x="1535" y="8092"/>
                    <a:pt x="1513" y="8168"/>
                  </a:cubicBezTo>
                  <a:cubicBezTo>
                    <a:pt x="1501" y="8263"/>
                    <a:pt x="1561" y="8370"/>
                    <a:pt x="1656" y="8382"/>
                  </a:cubicBezTo>
                  <a:lnTo>
                    <a:pt x="1965" y="8454"/>
                  </a:lnTo>
                  <a:cubicBezTo>
                    <a:pt x="2108" y="8489"/>
                    <a:pt x="2204" y="8620"/>
                    <a:pt x="2204" y="8763"/>
                  </a:cubicBezTo>
                  <a:lnTo>
                    <a:pt x="2084" y="10097"/>
                  </a:lnTo>
                  <a:cubicBezTo>
                    <a:pt x="2046" y="10493"/>
                    <a:pt x="2361" y="10804"/>
                    <a:pt x="2723" y="10804"/>
                  </a:cubicBezTo>
                  <a:cubicBezTo>
                    <a:pt x="2807" y="10804"/>
                    <a:pt x="2893" y="10787"/>
                    <a:pt x="2977" y="10751"/>
                  </a:cubicBezTo>
                  <a:lnTo>
                    <a:pt x="4192" y="10228"/>
                  </a:lnTo>
                  <a:cubicBezTo>
                    <a:pt x="4230" y="10212"/>
                    <a:pt x="4269" y="10204"/>
                    <a:pt x="4308" y="10204"/>
                  </a:cubicBezTo>
                  <a:cubicBezTo>
                    <a:pt x="4413" y="10204"/>
                    <a:pt x="4512" y="10259"/>
                    <a:pt x="4573" y="10347"/>
                  </a:cubicBezTo>
                  <a:lnTo>
                    <a:pt x="5252" y="11490"/>
                  </a:lnTo>
                  <a:cubicBezTo>
                    <a:pt x="5377" y="11698"/>
                    <a:pt x="5594" y="11802"/>
                    <a:pt x="5810" y="11802"/>
                  </a:cubicBezTo>
                  <a:cubicBezTo>
                    <a:pt x="6025" y="11802"/>
                    <a:pt x="6240" y="11698"/>
                    <a:pt x="6359" y="11490"/>
                  </a:cubicBezTo>
                  <a:lnTo>
                    <a:pt x="7037" y="10347"/>
                  </a:lnTo>
                  <a:cubicBezTo>
                    <a:pt x="7088" y="10253"/>
                    <a:pt x="7188" y="10202"/>
                    <a:pt x="7288" y="10202"/>
                  </a:cubicBezTo>
                  <a:cubicBezTo>
                    <a:pt x="7328" y="10202"/>
                    <a:pt x="7369" y="10211"/>
                    <a:pt x="7407" y="10228"/>
                  </a:cubicBezTo>
                  <a:lnTo>
                    <a:pt x="8633" y="10751"/>
                  </a:lnTo>
                  <a:cubicBezTo>
                    <a:pt x="8715" y="10787"/>
                    <a:pt x="8800" y="10804"/>
                    <a:pt x="8883" y="10804"/>
                  </a:cubicBezTo>
                  <a:cubicBezTo>
                    <a:pt x="9242" y="10804"/>
                    <a:pt x="9565" y="10493"/>
                    <a:pt x="9526" y="10097"/>
                  </a:cubicBezTo>
                  <a:lnTo>
                    <a:pt x="9407" y="8763"/>
                  </a:lnTo>
                  <a:cubicBezTo>
                    <a:pt x="9395" y="8620"/>
                    <a:pt x="9490" y="8489"/>
                    <a:pt x="9645" y="8454"/>
                  </a:cubicBezTo>
                  <a:lnTo>
                    <a:pt x="10943" y="8156"/>
                  </a:lnTo>
                  <a:cubicBezTo>
                    <a:pt x="11419" y="8049"/>
                    <a:pt x="11609" y="7477"/>
                    <a:pt x="11276" y="7096"/>
                  </a:cubicBezTo>
                  <a:lnTo>
                    <a:pt x="10407" y="6084"/>
                  </a:lnTo>
                  <a:cubicBezTo>
                    <a:pt x="10300" y="5965"/>
                    <a:pt x="10300" y="5810"/>
                    <a:pt x="10407" y="5703"/>
                  </a:cubicBezTo>
                  <a:lnTo>
                    <a:pt x="11276" y="4703"/>
                  </a:lnTo>
                  <a:cubicBezTo>
                    <a:pt x="11609" y="4334"/>
                    <a:pt x="11419" y="3751"/>
                    <a:pt x="10943" y="3643"/>
                  </a:cubicBezTo>
                  <a:lnTo>
                    <a:pt x="9645" y="3346"/>
                  </a:lnTo>
                  <a:cubicBezTo>
                    <a:pt x="9490" y="3322"/>
                    <a:pt x="9407" y="3179"/>
                    <a:pt x="9407" y="3036"/>
                  </a:cubicBezTo>
                  <a:lnTo>
                    <a:pt x="9526" y="1715"/>
                  </a:lnTo>
                  <a:cubicBezTo>
                    <a:pt x="9564" y="1312"/>
                    <a:pt x="9248" y="1002"/>
                    <a:pt x="8893" y="1002"/>
                  </a:cubicBezTo>
                  <a:cubicBezTo>
                    <a:pt x="8807" y="1002"/>
                    <a:pt x="8719" y="1020"/>
                    <a:pt x="8633" y="1060"/>
                  </a:cubicBezTo>
                  <a:lnTo>
                    <a:pt x="7407" y="1572"/>
                  </a:lnTo>
                  <a:cubicBezTo>
                    <a:pt x="7371" y="1588"/>
                    <a:pt x="7334" y="1595"/>
                    <a:pt x="7296" y="1595"/>
                  </a:cubicBezTo>
                  <a:cubicBezTo>
                    <a:pt x="7193" y="1595"/>
                    <a:pt x="7090" y="1540"/>
                    <a:pt x="7037" y="1453"/>
                  </a:cubicBezTo>
                  <a:lnTo>
                    <a:pt x="6359" y="310"/>
                  </a:lnTo>
                  <a:cubicBezTo>
                    <a:pt x="6170" y="10"/>
                    <a:pt x="5848" y="0"/>
                    <a:pt x="5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18" name="Google Shape;10318;p78"/>
          <p:cNvGrpSpPr/>
          <p:nvPr/>
        </p:nvGrpSpPr>
        <p:grpSpPr>
          <a:xfrm>
            <a:off x="3481945" y="4856166"/>
            <a:ext cx="568439" cy="443167"/>
            <a:chOff x="2611458" y="3816374"/>
            <a:chExt cx="426329" cy="332375"/>
          </a:xfrm>
          <a:solidFill>
            <a:schemeClr val="tx1"/>
          </a:solidFill>
        </p:grpSpPr>
        <p:sp>
          <p:nvSpPr>
            <p:cNvPr id="10319" name="Google Shape;10319;p78"/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0" name="Google Shape;10320;p78"/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1" name="Google Shape;10321;p78"/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2" name="Google Shape;10322;p78"/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3" name="Google Shape;10323;p78"/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4" name="Google Shape;10324;p78"/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5" name="Google Shape;10325;p78"/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6" name="Google Shape;10326;p78"/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7" name="Google Shape;10327;p78"/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28" name="Google Shape;10328;p78"/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29" name="Google Shape;10329;p78"/>
          <p:cNvSpPr/>
          <p:nvPr/>
        </p:nvSpPr>
        <p:spPr>
          <a:xfrm>
            <a:off x="2337004" y="4839489"/>
            <a:ext cx="474993" cy="475503"/>
          </a:xfrm>
          <a:custGeom>
            <a:avLst/>
            <a:gdLst/>
            <a:ahLst/>
            <a:cxnLst/>
            <a:rect l="l" t="t" r="r" b="b"/>
            <a:pathLst>
              <a:path w="11193" h="11205" extrusionOk="0">
                <a:moveTo>
                  <a:pt x="3763" y="358"/>
                </a:moveTo>
                <a:cubicBezTo>
                  <a:pt x="4096" y="358"/>
                  <a:pt x="4346" y="632"/>
                  <a:pt x="4346" y="941"/>
                </a:cubicBezTo>
                <a:cubicBezTo>
                  <a:pt x="4346" y="1144"/>
                  <a:pt x="4239" y="1346"/>
                  <a:pt x="4061" y="1441"/>
                </a:cubicBezTo>
                <a:cubicBezTo>
                  <a:pt x="4013" y="1477"/>
                  <a:pt x="3977" y="1536"/>
                  <a:pt x="3977" y="1596"/>
                </a:cubicBezTo>
                <a:lnTo>
                  <a:pt x="3977" y="2001"/>
                </a:lnTo>
                <a:cubicBezTo>
                  <a:pt x="3977" y="2096"/>
                  <a:pt x="4049" y="2179"/>
                  <a:pt x="4156" y="2179"/>
                </a:cubicBezTo>
                <a:lnTo>
                  <a:pt x="5394" y="2179"/>
                </a:lnTo>
                <a:lnTo>
                  <a:pt x="5394" y="3406"/>
                </a:lnTo>
                <a:cubicBezTo>
                  <a:pt x="5394" y="3513"/>
                  <a:pt x="5466" y="3584"/>
                  <a:pt x="5573" y="3584"/>
                </a:cubicBezTo>
                <a:lnTo>
                  <a:pt x="5966" y="3584"/>
                </a:lnTo>
                <a:cubicBezTo>
                  <a:pt x="6025" y="3584"/>
                  <a:pt x="6085" y="3561"/>
                  <a:pt x="6120" y="3501"/>
                </a:cubicBezTo>
                <a:cubicBezTo>
                  <a:pt x="6228" y="3322"/>
                  <a:pt x="6418" y="3215"/>
                  <a:pt x="6620" y="3215"/>
                </a:cubicBezTo>
                <a:cubicBezTo>
                  <a:pt x="6954" y="3215"/>
                  <a:pt x="7204" y="3489"/>
                  <a:pt x="7204" y="3799"/>
                </a:cubicBezTo>
                <a:cubicBezTo>
                  <a:pt x="7204" y="4120"/>
                  <a:pt x="6942" y="4382"/>
                  <a:pt x="6620" y="4382"/>
                </a:cubicBezTo>
                <a:cubicBezTo>
                  <a:pt x="6418" y="4382"/>
                  <a:pt x="6228" y="4275"/>
                  <a:pt x="6120" y="4096"/>
                </a:cubicBezTo>
                <a:cubicBezTo>
                  <a:pt x="6085" y="4037"/>
                  <a:pt x="6025" y="4001"/>
                  <a:pt x="5966" y="4001"/>
                </a:cubicBezTo>
                <a:lnTo>
                  <a:pt x="5573" y="4001"/>
                </a:lnTo>
                <a:cubicBezTo>
                  <a:pt x="5466" y="4001"/>
                  <a:pt x="5394" y="4084"/>
                  <a:pt x="5394" y="4180"/>
                </a:cubicBezTo>
                <a:lnTo>
                  <a:pt x="5394" y="5418"/>
                </a:lnTo>
                <a:lnTo>
                  <a:pt x="4334" y="5418"/>
                </a:lnTo>
                <a:lnTo>
                  <a:pt x="4334" y="5299"/>
                </a:lnTo>
                <a:cubicBezTo>
                  <a:pt x="4573" y="5120"/>
                  <a:pt x="4704" y="4834"/>
                  <a:pt x="4704" y="4561"/>
                </a:cubicBezTo>
                <a:cubicBezTo>
                  <a:pt x="4704" y="4037"/>
                  <a:pt x="4287" y="3620"/>
                  <a:pt x="3775" y="3620"/>
                </a:cubicBezTo>
                <a:cubicBezTo>
                  <a:pt x="3251" y="3620"/>
                  <a:pt x="2834" y="4037"/>
                  <a:pt x="2834" y="4561"/>
                </a:cubicBezTo>
                <a:cubicBezTo>
                  <a:pt x="2834" y="4858"/>
                  <a:pt x="2965" y="5132"/>
                  <a:pt x="3203" y="5299"/>
                </a:cubicBezTo>
                <a:lnTo>
                  <a:pt x="3203" y="5430"/>
                </a:lnTo>
                <a:lnTo>
                  <a:pt x="2144" y="5430"/>
                </a:lnTo>
                <a:lnTo>
                  <a:pt x="2144" y="2179"/>
                </a:lnTo>
                <a:lnTo>
                  <a:pt x="3382" y="2179"/>
                </a:lnTo>
                <a:cubicBezTo>
                  <a:pt x="3489" y="2179"/>
                  <a:pt x="3561" y="2096"/>
                  <a:pt x="3561" y="2001"/>
                </a:cubicBezTo>
                <a:lnTo>
                  <a:pt x="3561" y="1596"/>
                </a:lnTo>
                <a:cubicBezTo>
                  <a:pt x="3561" y="1536"/>
                  <a:pt x="3537" y="1477"/>
                  <a:pt x="3465" y="1441"/>
                </a:cubicBezTo>
                <a:cubicBezTo>
                  <a:pt x="3299" y="1346"/>
                  <a:pt x="3191" y="1144"/>
                  <a:pt x="3191" y="941"/>
                </a:cubicBezTo>
                <a:cubicBezTo>
                  <a:pt x="3191" y="608"/>
                  <a:pt x="3453" y="358"/>
                  <a:pt x="3763" y="358"/>
                </a:cubicBezTo>
                <a:close/>
                <a:moveTo>
                  <a:pt x="9014" y="5811"/>
                </a:moveTo>
                <a:lnTo>
                  <a:pt x="9014" y="7799"/>
                </a:lnTo>
                <a:lnTo>
                  <a:pt x="9014" y="8025"/>
                </a:lnTo>
                <a:lnTo>
                  <a:pt x="9014" y="9049"/>
                </a:lnTo>
                <a:lnTo>
                  <a:pt x="7775" y="9049"/>
                </a:lnTo>
                <a:cubicBezTo>
                  <a:pt x="7668" y="9049"/>
                  <a:pt x="7597" y="9121"/>
                  <a:pt x="7597" y="9228"/>
                </a:cubicBezTo>
                <a:lnTo>
                  <a:pt x="7597" y="9633"/>
                </a:lnTo>
                <a:cubicBezTo>
                  <a:pt x="7597" y="9692"/>
                  <a:pt x="7621" y="9752"/>
                  <a:pt x="7680" y="9776"/>
                </a:cubicBezTo>
                <a:cubicBezTo>
                  <a:pt x="7859" y="9883"/>
                  <a:pt x="7966" y="10073"/>
                  <a:pt x="7966" y="10288"/>
                </a:cubicBezTo>
                <a:cubicBezTo>
                  <a:pt x="7966" y="10609"/>
                  <a:pt x="7704" y="10871"/>
                  <a:pt x="7382" y="10871"/>
                </a:cubicBezTo>
                <a:cubicBezTo>
                  <a:pt x="7061" y="10871"/>
                  <a:pt x="6811" y="10597"/>
                  <a:pt x="6811" y="10288"/>
                </a:cubicBezTo>
                <a:cubicBezTo>
                  <a:pt x="6811" y="10073"/>
                  <a:pt x="6906" y="9883"/>
                  <a:pt x="7085" y="9776"/>
                </a:cubicBezTo>
                <a:cubicBezTo>
                  <a:pt x="7144" y="9752"/>
                  <a:pt x="7180" y="9692"/>
                  <a:pt x="7180" y="9633"/>
                </a:cubicBezTo>
                <a:lnTo>
                  <a:pt x="7180" y="9228"/>
                </a:lnTo>
                <a:cubicBezTo>
                  <a:pt x="7180" y="9121"/>
                  <a:pt x="7109" y="9049"/>
                  <a:pt x="7001" y="9049"/>
                </a:cubicBezTo>
                <a:lnTo>
                  <a:pt x="5763" y="9049"/>
                </a:lnTo>
                <a:lnTo>
                  <a:pt x="5763" y="7811"/>
                </a:lnTo>
                <a:cubicBezTo>
                  <a:pt x="5763" y="7716"/>
                  <a:pt x="5692" y="7632"/>
                  <a:pt x="5585" y="7632"/>
                </a:cubicBezTo>
                <a:lnTo>
                  <a:pt x="5180" y="7632"/>
                </a:lnTo>
                <a:cubicBezTo>
                  <a:pt x="5120" y="7632"/>
                  <a:pt x="5061" y="7668"/>
                  <a:pt x="5037" y="7728"/>
                </a:cubicBezTo>
                <a:cubicBezTo>
                  <a:pt x="4930" y="7906"/>
                  <a:pt x="4739" y="8013"/>
                  <a:pt x="4525" y="8013"/>
                </a:cubicBezTo>
                <a:cubicBezTo>
                  <a:pt x="4203" y="8013"/>
                  <a:pt x="3953" y="7740"/>
                  <a:pt x="3953" y="7430"/>
                </a:cubicBezTo>
                <a:cubicBezTo>
                  <a:pt x="3953" y="7120"/>
                  <a:pt x="4215" y="6847"/>
                  <a:pt x="4525" y="6847"/>
                </a:cubicBezTo>
                <a:cubicBezTo>
                  <a:pt x="4739" y="6847"/>
                  <a:pt x="4930" y="6954"/>
                  <a:pt x="5037" y="7132"/>
                </a:cubicBezTo>
                <a:cubicBezTo>
                  <a:pt x="5061" y="7192"/>
                  <a:pt x="5120" y="7216"/>
                  <a:pt x="5180" y="7216"/>
                </a:cubicBezTo>
                <a:lnTo>
                  <a:pt x="5585" y="7216"/>
                </a:lnTo>
                <a:cubicBezTo>
                  <a:pt x="5692" y="7216"/>
                  <a:pt x="5763" y="7144"/>
                  <a:pt x="5763" y="7037"/>
                </a:cubicBezTo>
                <a:lnTo>
                  <a:pt x="5763" y="5811"/>
                </a:lnTo>
                <a:lnTo>
                  <a:pt x="6823" y="5811"/>
                </a:lnTo>
                <a:lnTo>
                  <a:pt x="6823" y="5942"/>
                </a:lnTo>
                <a:cubicBezTo>
                  <a:pt x="6585" y="6120"/>
                  <a:pt x="6454" y="6406"/>
                  <a:pt x="6454" y="6680"/>
                </a:cubicBezTo>
                <a:cubicBezTo>
                  <a:pt x="6454" y="7204"/>
                  <a:pt x="6870" y="7621"/>
                  <a:pt x="7382" y="7621"/>
                </a:cubicBezTo>
                <a:cubicBezTo>
                  <a:pt x="7906" y="7621"/>
                  <a:pt x="8323" y="7204"/>
                  <a:pt x="8323" y="6680"/>
                </a:cubicBezTo>
                <a:cubicBezTo>
                  <a:pt x="8323" y="6382"/>
                  <a:pt x="8192" y="6108"/>
                  <a:pt x="7954" y="5942"/>
                </a:cubicBezTo>
                <a:lnTo>
                  <a:pt x="7954" y="5811"/>
                </a:lnTo>
                <a:close/>
                <a:moveTo>
                  <a:pt x="3799" y="1"/>
                </a:moveTo>
                <a:cubicBezTo>
                  <a:pt x="3275" y="1"/>
                  <a:pt x="2858" y="417"/>
                  <a:pt x="2858" y="941"/>
                </a:cubicBezTo>
                <a:cubicBezTo>
                  <a:pt x="2858" y="1239"/>
                  <a:pt x="3001" y="1525"/>
                  <a:pt x="3239" y="1679"/>
                </a:cubicBezTo>
                <a:lnTo>
                  <a:pt x="3239" y="1822"/>
                </a:lnTo>
                <a:lnTo>
                  <a:pt x="2001" y="1822"/>
                </a:lnTo>
                <a:cubicBezTo>
                  <a:pt x="1894" y="1822"/>
                  <a:pt x="1822" y="1894"/>
                  <a:pt x="1822" y="2001"/>
                </a:cubicBezTo>
                <a:lnTo>
                  <a:pt x="1822" y="5608"/>
                </a:lnTo>
                <a:lnTo>
                  <a:pt x="1822" y="6847"/>
                </a:lnTo>
                <a:lnTo>
                  <a:pt x="1691" y="6847"/>
                </a:lnTo>
                <a:cubicBezTo>
                  <a:pt x="1513" y="6609"/>
                  <a:pt x="1227" y="6478"/>
                  <a:pt x="941" y="6478"/>
                </a:cubicBezTo>
                <a:cubicBezTo>
                  <a:pt x="417" y="6478"/>
                  <a:pt x="1" y="6894"/>
                  <a:pt x="1" y="7406"/>
                </a:cubicBezTo>
                <a:cubicBezTo>
                  <a:pt x="1" y="7930"/>
                  <a:pt x="417" y="8347"/>
                  <a:pt x="941" y="8347"/>
                </a:cubicBezTo>
                <a:cubicBezTo>
                  <a:pt x="1239" y="8347"/>
                  <a:pt x="1525" y="8216"/>
                  <a:pt x="1691" y="7978"/>
                </a:cubicBezTo>
                <a:lnTo>
                  <a:pt x="1822" y="7978"/>
                </a:lnTo>
                <a:lnTo>
                  <a:pt x="1822" y="9216"/>
                </a:lnTo>
                <a:cubicBezTo>
                  <a:pt x="1822" y="9311"/>
                  <a:pt x="1894" y="9395"/>
                  <a:pt x="2001" y="9395"/>
                </a:cubicBezTo>
                <a:lnTo>
                  <a:pt x="2620" y="9395"/>
                </a:lnTo>
                <a:cubicBezTo>
                  <a:pt x="2727" y="9395"/>
                  <a:pt x="2799" y="9311"/>
                  <a:pt x="2799" y="9216"/>
                </a:cubicBezTo>
                <a:cubicBezTo>
                  <a:pt x="2799" y="9109"/>
                  <a:pt x="2727" y="9037"/>
                  <a:pt x="2620" y="9037"/>
                </a:cubicBezTo>
                <a:lnTo>
                  <a:pt x="2179" y="9037"/>
                </a:lnTo>
                <a:lnTo>
                  <a:pt x="2179" y="7799"/>
                </a:lnTo>
                <a:cubicBezTo>
                  <a:pt x="2179" y="7692"/>
                  <a:pt x="2108" y="7621"/>
                  <a:pt x="2001" y="7621"/>
                </a:cubicBezTo>
                <a:lnTo>
                  <a:pt x="1596" y="7621"/>
                </a:lnTo>
                <a:cubicBezTo>
                  <a:pt x="1536" y="7621"/>
                  <a:pt x="1477" y="7644"/>
                  <a:pt x="1453" y="7704"/>
                </a:cubicBezTo>
                <a:cubicBezTo>
                  <a:pt x="1346" y="7882"/>
                  <a:pt x="1155" y="7990"/>
                  <a:pt x="941" y="7990"/>
                </a:cubicBezTo>
                <a:cubicBezTo>
                  <a:pt x="620" y="7990"/>
                  <a:pt x="358" y="7728"/>
                  <a:pt x="358" y="7406"/>
                </a:cubicBezTo>
                <a:cubicBezTo>
                  <a:pt x="358" y="7085"/>
                  <a:pt x="632" y="6835"/>
                  <a:pt x="941" y="6835"/>
                </a:cubicBezTo>
                <a:cubicBezTo>
                  <a:pt x="1155" y="6835"/>
                  <a:pt x="1346" y="6930"/>
                  <a:pt x="1453" y="7109"/>
                </a:cubicBezTo>
                <a:cubicBezTo>
                  <a:pt x="1477" y="7168"/>
                  <a:pt x="1536" y="7204"/>
                  <a:pt x="1596" y="7204"/>
                </a:cubicBezTo>
                <a:lnTo>
                  <a:pt x="2001" y="7204"/>
                </a:lnTo>
                <a:cubicBezTo>
                  <a:pt x="2108" y="7204"/>
                  <a:pt x="2179" y="7132"/>
                  <a:pt x="2179" y="7025"/>
                </a:cubicBezTo>
                <a:lnTo>
                  <a:pt x="2179" y="5787"/>
                </a:lnTo>
                <a:lnTo>
                  <a:pt x="3418" y="5787"/>
                </a:lnTo>
                <a:cubicBezTo>
                  <a:pt x="3513" y="5787"/>
                  <a:pt x="3596" y="5716"/>
                  <a:pt x="3596" y="5608"/>
                </a:cubicBezTo>
                <a:lnTo>
                  <a:pt x="3596" y="5204"/>
                </a:lnTo>
                <a:cubicBezTo>
                  <a:pt x="3596" y="5144"/>
                  <a:pt x="3561" y="5085"/>
                  <a:pt x="3501" y="5061"/>
                </a:cubicBezTo>
                <a:cubicBezTo>
                  <a:pt x="3322" y="4954"/>
                  <a:pt x="3215" y="4763"/>
                  <a:pt x="3215" y="4549"/>
                </a:cubicBezTo>
                <a:cubicBezTo>
                  <a:pt x="3215" y="4227"/>
                  <a:pt x="3489" y="3977"/>
                  <a:pt x="3799" y="3977"/>
                </a:cubicBezTo>
                <a:cubicBezTo>
                  <a:pt x="4132" y="3977"/>
                  <a:pt x="4382" y="4239"/>
                  <a:pt x="4382" y="4549"/>
                </a:cubicBezTo>
                <a:cubicBezTo>
                  <a:pt x="4382" y="4763"/>
                  <a:pt x="4275" y="4954"/>
                  <a:pt x="4096" y="5061"/>
                </a:cubicBezTo>
                <a:cubicBezTo>
                  <a:pt x="4037" y="5085"/>
                  <a:pt x="4013" y="5144"/>
                  <a:pt x="4013" y="5204"/>
                </a:cubicBezTo>
                <a:lnTo>
                  <a:pt x="4013" y="5608"/>
                </a:lnTo>
                <a:cubicBezTo>
                  <a:pt x="4013" y="5716"/>
                  <a:pt x="4084" y="5787"/>
                  <a:pt x="4192" y="5787"/>
                </a:cubicBezTo>
                <a:lnTo>
                  <a:pt x="5418" y="5787"/>
                </a:lnTo>
                <a:lnTo>
                  <a:pt x="5418" y="6847"/>
                </a:lnTo>
                <a:lnTo>
                  <a:pt x="5287" y="6847"/>
                </a:lnTo>
                <a:cubicBezTo>
                  <a:pt x="5108" y="6609"/>
                  <a:pt x="4823" y="6478"/>
                  <a:pt x="4549" y="6478"/>
                </a:cubicBezTo>
                <a:cubicBezTo>
                  <a:pt x="4025" y="6478"/>
                  <a:pt x="3608" y="6894"/>
                  <a:pt x="3608" y="7406"/>
                </a:cubicBezTo>
                <a:cubicBezTo>
                  <a:pt x="3608" y="7930"/>
                  <a:pt x="4025" y="8347"/>
                  <a:pt x="4549" y="8347"/>
                </a:cubicBezTo>
                <a:cubicBezTo>
                  <a:pt x="4846" y="8347"/>
                  <a:pt x="5120" y="8216"/>
                  <a:pt x="5287" y="7978"/>
                </a:cubicBezTo>
                <a:lnTo>
                  <a:pt x="5418" y="7978"/>
                </a:lnTo>
                <a:lnTo>
                  <a:pt x="5418" y="9037"/>
                </a:lnTo>
                <a:lnTo>
                  <a:pt x="3168" y="9037"/>
                </a:lnTo>
                <a:cubicBezTo>
                  <a:pt x="3072" y="9037"/>
                  <a:pt x="3001" y="9109"/>
                  <a:pt x="3001" y="9216"/>
                </a:cubicBezTo>
                <a:cubicBezTo>
                  <a:pt x="3001" y="9311"/>
                  <a:pt x="3072" y="9395"/>
                  <a:pt x="3168" y="9395"/>
                </a:cubicBezTo>
                <a:lnTo>
                  <a:pt x="6835" y="9395"/>
                </a:lnTo>
                <a:lnTo>
                  <a:pt x="6835" y="9526"/>
                </a:lnTo>
                <a:cubicBezTo>
                  <a:pt x="6597" y="9704"/>
                  <a:pt x="6466" y="9990"/>
                  <a:pt x="6466" y="10264"/>
                </a:cubicBezTo>
                <a:cubicBezTo>
                  <a:pt x="6466" y="10788"/>
                  <a:pt x="6882" y="11204"/>
                  <a:pt x="7406" y="11204"/>
                </a:cubicBezTo>
                <a:cubicBezTo>
                  <a:pt x="7918" y="11204"/>
                  <a:pt x="8335" y="10788"/>
                  <a:pt x="8335" y="10264"/>
                </a:cubicBezTo>
                <a:cubicBezTo>
                  <a:pt x="8335" y="9966"/>
                  <a:pt x="8204" y="9692"/>
                  <a:pt x="7966" y="9526"/>
                </a:cubicBezTo>
                <a:lnTo>
                  <a:pt x="7966" y="9395"/>
                </a:lnTo>
                <a:lnTo>
                  <a:pt x="9204" y="9395"/>
                </a:lnTo>
                <a:cubicBezTo>
                  <a:pt x="9311" y="9395"/>
                  <a:pt x="9383" y="9311"/>
                  <a:pt x="9383" y="9216"/>
                </a:cubicBezTo>
                <a:lnTo>
                  <a:pt x="9383" y="8002"/>
                </a:lnTo>
                <a:lnTo>
                  <a:pt x="9383" y="7787"/>
                </a:lnTo>
                <a:lnTo>
                  <a:pt x="9383" y="5596"/>
                </a:lnTo>
                <a:lnTo>
                  <a:pt x="9383" y="4358"/>
                </a:lnTo>
                <a:lnTo>
                  <a:pt x="9514" y="4358"/>
                </a:lnTo>
                <a:cubicBezTo>
                  <a:pt x="9692" y="4596"/>
                  <a:pt x="9978" y="4727"/>
                  <a:pt x="10264" y="4727"/>
                </a:cubicBezTo>
                <a:cubicBezTo>
                  <a:pt x="10776" y="4727"/>
                  <a:pt x="11192" y="4311"/>
                  <a:pt x="11192" y="3799"/>
                </a:cubicBezTo>
                <a:cubicBezTo>
                  <a:pt x="11192" y="3287"/>
                  <a:pt x="10776" y="2858"/>
                  <a:pt x="10264" y="2858"/>
                </a:cubicBezTo>
                <a:cubicBezTo>
                  <a:pt x="9966" y="2858"/>
                  <a:pt x="9680" y="2989"/>
                  <a:pt x="9514" y="3227"/>
                </a:cubicBezTo>
                <a:lnTo>
                  <a:pt x="9383" y="3227"/>
                </a:lnTo>
                <a:lnTo>
                  <a:pt x="9383" y="2001"/>
                </a:lnTo>
                <a:cubicBezTo>
                  <a:pt x="9383" y="1894"/>
                  <a:pt x="9311" y="1822"/>
                  <a:pt x="9204" y="1822"/>
                </a:cubicBezTo>
                <a:lnTo>
                  <a:pt x="8609" y="1822"/>
                </a:lnTo>
                <a:cubicBezTo>
                  <a:pt x="8502" y="1822"/>
                  <a:pt x="8430" y="1894"/>
                  <a:pt x="8430" y="2001"/>
                </a:cubicBezTo>
                <a:cubicBezTo>
                  <a:pt x="8430" y="2096"/>
                  <a:pt x="8502" y="2179"/>
                  <a:pt x="8609" y="2179"/>
                </a:cubicBezTo>
                <a:lnTo>
                  <a:pt x="9026" y="2179"/>
                </a:lnTo>
                <a:lnTo>
                  <a:pt x="9026" y="3406"/>
                </a:lnTo>
                <a:cubicBezTo>
                  <a:pt x="9026" y="3513"/>
                  <a:pt x="9097" y="3584"/>
                  <a:pt x="9204" y="3584"/>
                </a:cubicBezTo>
                <a:lnTo>
                  <a:pt x="9609" y="3584"/>
                </a:lnTo>
                <a:cubicBezTo>
                  <a:pt x="9668" y="3584"/>
                  <a:pt x="9728" y="3561"/>
                  <a:pt x="9752" y="3501"/>
                </a:cubicBezTo>
                <a:cubicBezTo>
                  <a:pt x="9859" y="3322"/>
                  <a:pt x="10049" y="3215"/>
                  <a:pt x="10264" y="3215"/>
                </a:cubicBezTo>
                <a:cubicBezTo>
                  <a:pt x="10585" y="3215"/>
                  <a:pt x="10835" y="3489"/>
                  <a:pt x="10835" y="3799"/>
                </a:cubicBezTo>
                <a:cubicBezTo>
                  <a:pt x="10835" y="4120"/>
                  <a:pt x="10573" y="4382"/>
                  <a:pt x="10264" y="4382"/>
                </a:cubicBezTo>
                <a:cubicBezTo>
                  <a:pt x="10049" y="4382"/>
                  <a:pt x="9859" y="4275"/>
                  <a:pt x="9752" y="4096"/>
                </a:cubicBezTo>
                <a:cubicBezTo>
                  <a:pt x="9728" y="4037"/>
                  <a:pt x="9668" y="4001"/>
                  <a:pt x="9609" y="4001"/>
                </a:cubicBezTo>
                <a:lnTo>
                  <a:pt x="9204" y="4001"/>
                </a:lnTo>
                <a:cubicBezTo>
                  <a:pt x="9097" y="4001"/>
                  <a:pt x="9026" y="4084"/>
                  <a:pt x="9026" y="4180"/>
                </a:cubicBezTo>
                <a:lnTo>
                  <a:pt x="9026" y="5418"/>
                </a:lnTo>
                <a:lnTo>
                  <a:pt x="7787" y="5418"/>
                </a:lnTo>
                <a:cubicBezTo>
                  <a:pt x="7680" y="5418"/>
                  <a:pt x="7609" y="5489"/>
                  <a:pt x="7609" y="5596"/>
                </a:cubicBezTo>
                <a:lnTo>
                  <a:pt x="7609" y="6001"/>
                </a:lnTo>
                <a:cubicBezTo>
                  <a:pt x="7609" y="6061"/>
                  <a:pt x="7644" y="6120"/>
                  <a:pt x="7704" y="6144"/>
                </a:cubicBezTo>
                <a:cubicBezTo>
                  <a:pt x="7883" y="6251"/>
                  <a:pt x="7978" y="6442"/>
                  <a:pt x="7978" y="6656"/>
                </a:cubicBezTo>
                <a:cubicBezTo>
                  <a:pt x="7978" y="6978"/>
                  <a:pt x="7716" y="7240"/>
                  <a:pt x="7406" y="7240"/>
                </a:cubicBezTo>
                <a:cubicBezTo>
                  <a:pt x="7073" y="7240"/>
                  <a:pt x="6823" y="6966"/>
                  <a:pt x="6823" y="6656"/>
                </a:cubicBezTo>
                <a:cubicBezTo>
                  <a:pt x="6823" y="6442"/>
                  <a:pt x="6930" y="6251"/>
                  <a:pt x="7109" y="6144"/>
                </a:cubicBezTo>
                <a:cubicBezTo>
                  <a:pt x="7168" y="6120"/>
                  <a:pt x="7192" y="6061"/>
                  <a:pt x="7192" y="6001"/>
                </a:cubicBezTo>
                <a:lnTo>
                  <a:pt x="7192" y="5596"/>
                </a:lnTo>
                <a:cubicBezTo>
                  <a:pt x="7192" y="5489"/>
                  <a:pt x="7121" y="5418"/>
                  <a:pt x="7013" y="5418"/>
                </a:cubicBezTo>
                <a:lnTo>
                  <a:pt x="5775" y="5418"/>
                </a:lnTo>
                <a:lnTo>
                  <a:pt x="5775" y="4358"/>
                </a:lnTo>
                <a:lnTo>
                  <a:pt x="5918" y="4358"/>
                </a:lnTo>
                <a:cubicBezTo>
                  <a:pt x="6097" y="4596"/>
                  <a:pt x="6370" y="4739"/>
                  <a:pt x="6656" y="4739"/>
                </a:cubicBezTo>
                <a:cubicBezTo>
                  <a:pt x="7180" y="4739"/>
                  <a:pt x="7597" y="4323"/>
                  <a:pt x="7597" y="3799"/>
                </a:cubicBezTo>
                <a:cubicBezTo>
                  <a:pt x="7597" y="3275"/>
                  <a:pt x="7180" y="2858"/>
                  <a:pt x="6656" y="2858"/>
                </a:cubicBezTo>
                <a:cubicBezTo>
                  <a:pt x="6359" y="2858"/>
                  <a:pt x="6073" y="2989"/>
                  <a:pt x="5918" y="3227"/>
                </a:cubicBezTo>
                <a:lnTo>
                  <a:pt x="5775" y="3227"/>
                </a:lnTo>
                <a:lnTo>
                  <a:pt x="5775" y="2179"/>
                </a:lnTo>
                <a:lnTo>
                  <a:pt x="8025" y="2179"/>
                </a:lnTo>
                <a:cubicBezTo>
                  <a:pt x="8133" y="2179"/>
                  <a:pt x="8204" y="2096"/>
                  <a:pt x="8204" y="2001"/>
                </a:cubicBezTo>
                <a:cubicBezTo>
                  <a:pt x="8204" y="1894"/>
                  <a:pt x="8133" y="1822"/>
                  <a:pt x="8025" y="1822"/>
                </a:cubicBezTo>
                <a:lnTo>
                  <a:pt x="4370" y="1822"/>
                </a:lnTo>
                <a:lnTo>
                  <a:pt x="4370" y="1679"/>
                </a:lnTo>
                <a:cubicBezTo>
                  <a:pt x="4608" y="1501"/>
                  <a:pt x="4739" y="1227"/>
                  <a:pt x="4739" y="941"/>
                </a:cubicBezTo>
                <a:cubicBezTo>
                  <a:pt x="4739" y="417"/>
                  <a:pt x="4323" y="1"/>
                  <a:pt x="379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30" name="Google Shape;10330;p78"/>
          <p:cNvGrpSpPr/>
          <p:nvPr/>
        </p:nvGrpSpPr>
        <p:grpSpPr>
          <a:xfrm>
            <a:off x="5359979" y="4841524"/>
            <a:ext cx="391605" cy="471939"/>
            <a:chOff x="4019984" y="3805393"/>
            <a:chExt cx="293704" cy="353954"/>
          </a:xfrm>
          <a:solidFill>
            <a:schemeClr val="tx1"/>
          </a:solidFill>
        </p:grpSpPr>
        <p:sp>
          <p:nvSpPr>
            <p:cNvPr id="10331" name="Google Shape;10331;p78"/>
            <p:cNvSpPr/>
            <p:nvPr/>
          </p:nvSpPr>
          <p:spPr>
            <a:xfrm>
              <a:off x="4019984" y="3805393"/>
              <a:ext cx="293704" cy="353954"/>
            </a:xfrm>
            <a:custGeom>
              <a:avLst/>
              <a:gdLst/>
              <a:ahLst/>
              <a:cxnLst/>
              <a:rect l="l" t="t" r="r" b="b"/>
              <a:pathLst>
                <a:path w="9228" h="11121" extrusionOk="0">
                  <a:moveTo>
                    <a:pt x="477" y="1084"/>
                  </a:moveTo>
                  <a:cubicBezTo>
                    <a:pt x="727" y="1084"/>
                    <a:pt x="977" y="1215"/>
                    <a:pt x="1108" y="1429"/>
                  </a:cubicBezTo>
                  <a:lnTo>
                    <a:pt x="1251" y="1608"/>
                  </a:lnTo>
                  <a:cubicBezTo>
                    <a:pt x="1382" y="1798"/>
                    <a:pt x="1608" y="1917"/>
                    <a:pt x="1822" y="1917"/>
                  </a:cubicBezTo>
                  <a:lnTo>
                    <a:pt x="1822" y="2620"/>
                  </a:lnTo>
                  <a:cubicBezTo>
                    <a:pt x="1822" y="3120"/>
                    <a:pt x="1906" y="3596"/>
                    <a:pt x="2049" y="4072"/>
                  </a:cubicBezTo>
                  <a:cubicBezTo>
                    <a:pt x="1918" y="4001"/>
                    <a:pt x="1775" y="3929"/>
                    <a:pt x="1620" y="3870"/>
                  </a:cubicBezTo>
                  <a:cubicBezTo>
                    <a:pt x="1298" y="3739"/>
                    <a:pt x="965" y="3596"/>
                    <a:pt x="727" y="3334"/>
                  </a:cubicBezTo>
                  <a:cubicBezTo>
                    <a:pt x="441" y="3024"/>
                    <a:pt x="310" y="2560"/>
                    <a:pt x="310" y="1929"/>
                  </a:cubicBezTo>
                  <a:lnTo>
                    <a:pt x="310" y="1250"/>
                  </a:lnTo>
                  <a:cubicBezTo>
                    <a:pt x="310" y="1203"/>
                    <a:pt x="322" y="1155"/>
                    <a:pt x="358" y="1131"/>
                  </a:cubicBezTo>
                  <a:cubicBezTo>
                    <a:pt x="382" y="1096"/>
                    <a:pt x="429" y="1084"/>
                    <a:pt x="477" y="1084"/>
                  </a:cubicBezTo>
                  <a:close/>
                  <a:moveTo>
                    <a:pt x="8704" y="1084"/>
                  </a:moveTo>
                  <a:cubicBezTo>
                    <a:pt x="8752" y="1084"/>
                    <a:pt x="8799" y="1096"/>
                    <a:pt x="8823" y="1131"/>
                  </a:cubicBezTo>
                  <a:cubicBezTo>
                    <a:pt x="8847" y="1155"/>
                    <a:pt x="8871" y="1203"/>
                    <a:pt x="8871" y="1250"/>
                  </a:cubicBezTo>
                  <a:lnTo>
                    <a:pt x="8871" y="1929"/>
                  </a:lnTo>
                  <a:lnTo>
                    <a:pt x="8883" y="1929"/>
                  </a:lnTo>
                  <a:cubicBezTo>
                    <a:pt x="8883" y="2572"/>
                    <a:pt x="8752" y="3036"/>
                    <a:pt x="8466" y="3334"/>
                  </a:cubicBezTo>
                  <a:cubicBezTo>
                    <a:pt x="8228" y="3596"/>
                    <a:pt x="7883" y="3739"/>
                    <a:pt x="7573" y="3870"/>
                  </a:cubicBezTo>
                  <a:cubicBezTo>
                    <a:pt x="7430" y="3929"/>
                    <a:pt x="7263" y="3989"/>
                    <a:pt x="7133" y="4072"/>
                  </a:cubicBezTo>
                  <a:cubicBezTo>
                    <a:pt x="7275" y="3620"/>
                    <a:pt x="7347" y="3120"/>
                    <a:pt x="7347" y="2620"/>
                  </a:cubicBezTo>
                  <a:lnTo>
                    <a:pt x="7347" y="1917"/>
                  </a:lnTo>
                  <a:cubicBezTo>
                    <a:pt x="7585" y="1917"/>
                    <a:pt x="7799" y="1798"/>
                    <a:pt x="7930" y="1608"/>
                  </a:cubicBezTo>
                  <a:lnTo>
                    <a:pt x="8061" y="1429"/>
                  </a:lnTo>
                  <a:cubicBezTo>
                    <a:pt x="8216" y="1215"/>
                    <a:pt x="8454" y="1084"/>
                    <a:pt x="8704" y="1084"/>
                  </a:cubicBezTo>
                  <a:close/>
                  <a:moveTo>
                    <a:pt x="7347" y="345"/>
                  </a:moveTo>
                  <a:lnTo>
                    <a:pt x="7347" y="726"/>
                  </a:lnTo>
                  <a:lnTo>
                    <a:pt x="5954" y="726"/>
                  </a:lnTo>
                  <a:cubicBezTo>
                    <a:pt x="5859" y="726"/>
                    <a:pt x="5787" y="798"/>
                    <a:pt x="5787" y="893"/>
                  </a:cubicBezTo>
                  <a:cubicBezTo>
                    <a:pt x="5787" y="976"/>
                    <a:pt x="5859" y="1060"/>
                    <a:pt x="5954" y="1060"/>
                  </a:cubicBezTo>
                  <a:lnTo>
                    <a:pt x="7013" y="1060"/>
                  </a:lnTo>
                  <a:lnTo>
                    <a:pt x="7013" y="2620"/>
                  </a:lnTo>
                  <a:cubicBezTo>
                    <a:pt x="7037" y="4036"/>
                    <a:pt x="6359" y="5382"/>
                    <a:pt x="5204" y="6239"/>
                  </a:cubicBezTo>
                  <a:lnTo>
                    <a:pt x="5085" y="6322"/>
                  </a:lnTo>
                  <a:cubicBezTo>
                    <a:pt x="5061" y="6322"/>
                    <a:pt x="5025" y="6310"/>
                    <a:pt x="5001" y="6310"/>
                  </a:cubicBezTo>
                  <a:lnTo>
                    <a:pt x="4192" y="6310"/>
                  </a:lnTo>
                  <a:cubicBezTo>
                    <a:pt x="4168" y="6310"/>
                    <a:pt x="4132" y="6310"/>
                    <a:pt x="4108" y="6322"/>
                  </a:cubicBezTo>
                  <a:lnTo>
                    <a:pt x="3989" y="6239"/>
                  </a:lnTo>
                  <a:cubicBezTo>
                    <a:pt x="2846" y="5382"/>
                    <a:pt x="2156" y="4048"/>
                    <a:pt x="2156" y="2620"/>
                  </a:cubicBezTo>
                  <a:lnTo>
                    <a:pt x="2156" y="1060"/>
                  </a:lnTo>
                  <a:lnTo>
                    <a:pt x="5204" y="1060"/>
                  </a:lnTo>
                  <a:cubicBezTo>
                    <a:pt x="5299" y="1060"/>
                    <a:pt x="5370" y="976"/>
                    <a:pt x="5370" y="893"/>
                  </a:cubicBezTo>
                  <a:cubicBezTo>
                    <a:pt x="5370" y="798"/>
                    <a:pt x="5299" y="726"/>
                    <a:pt x="5204" y="726"/>
                  </a:cubicBezTo>
                  <a:lnTo>
                    <a:pt x="1810" y="726"/>
                  </a:lnTo>
                  <a:lnTo>
                    <a:pt x="1810" y="345"/>
                  </a:lnTo>
                  <a:close/>
                  <a:moveTo>
                    <a:pt x="5001" y="6632"/>
                  </a:moveTo>
                  <a:cubicBezTo>
                    <a:pt x="5061" y="6632"/>
                    <a:pt x="5108" y="6680"/>
                    <a:pt x="5108" y="6739"/>
                  </a:cubicBezTo>
                  <a:lnTo>
                    <a:pt x="5108" y="6858"/>
                  </a:lnTo>
                  <a:cubicBezTo>
                    <a:pt x="5108" y="6918"/>
                    <a:pt x="5061" y="6965"/>
                    <a:pt x="5001" y="6965"/>
                  </a:cubicBezTo>
                  <a:lnTo>
                    <a:pt x="4192" y="6965"/>
                  </a:lnTo>
                  <a:cubicBezTo>
                    <a:pt x="4132" y="6965"/>
                    <a:pt x="4085" y="6918"/>
                    <a:pt x="4085" y="6858"/>
                  </a:cubicBezTo>
                  <a:lnTo>
                    <a:pt x="4085" y="6739"/>
                  </a:lnTo>
                  <a:cubicBezTo>
                    <a:pt x="4085" y="6680"/>
                    <a:pt x="4132" y="6632"/>
                    <a:pt x="4192" y="6632"/>
                  </a:cubicBezTo>
                  <a:close/>
                  <a:moveTo>
                    <a:pt x="4787" y="7287"/>
                  </a:moveTo>
                  <a:lnTo>
                    <a:pt x="4787" y="8882"/>
                  </a:lnTo>
                  <a:lnTo>
                    <a:pt x="4406" y="8882"/>
                  </a:lnTo>
                  <a:lnTo>
                    <a:pt x="4406" y="7287"/>
                  </a:lnTo>
                  <a:close/>
                  <a:moveTo>
                    <a:pt x="5609" y="9216"/>
                  </a:moveTo>
                  <a:cubicBezTo>
                    <a:pt x="5728" y="9216"/>
                    <a:pt x="5823" y="9299"/>
                    <a:pt x="5823" y="9418"/>
                  </a:cubicBezTo>
                  <a:lnTo>
                    <a:pt x="5823" y="9609"/>
                  </a:lnTo>
                  <a:lnTo>
                    <a:pt x="4370" y="9609"/>
                  </a:lnTo>
                  <a:cubicBezTo>
                    <a:pt x="4287" y="9609"/>
                    <a:pt x="4204" y="9680"/>
                    <a:pt x="4204" y="9775"/>
                  </a:cubicBezTo>
                  <a:cubicBezTo>
                    <a:pt x="4204" y="9870"/>
                    <a:pt x="4287" y="9942"/>
                    <a:pt x="4370" y="9942"/>
                  </a:cubicBezTo>
                  <a:lnTo>
                    <a:pt x="6585" y="9942"/>
                  </a:lnTo>
                  <a:cubicBezTo>
                    <a:pt x="6609" y="9942"/>
                    <a:pt x="6621" y="9954"/>
                    <a:pt x="6632" y="9966"/>
                  </a:cubicBezTo>
                  <a:lnTo>
                    <a:pt x="6787" y="10763"/>
                  </a:lnTo>
                  <a:cubicBezTo>
                    <a:pt x="6787" y="10775"/>
                    <a:pt x="6787" y="10787"/>
                    <a:pt x="6763" y="10787"/>
                  </a:cubicBezTo>
                  <a:cubicBezTo>
                    <a:pt x="6763" y="10787"/>
                    <a:pt x="6752" y="10799"/>
                    <a:pt x="6740" y="10799"/>
                  </a:cubicBezTo>
                  <a:lnTo>
                    <a:pt x="2453" y="10799"/>
                  </a:lnTo>
                  <a:cubicBezTo>
                    <a:pt x="2441" y="10799"/>
                    <a:pt x="2418" y="10787"/>
                    <a:pt x="2418" y="10787"/>
                  </a:cubicBezTo>
                  <a:cubicBezTo>
                    <a:pt x="2418" y="10787"/>
                    <a:pt x="2406" y="10775"/>
                    <a:pt x="2406" y="10763"/>
                  </a:cubicBezTo>
                  <a:lnTo>
                    <a:pt x="2561" y="9966"/>
                  </a:lnTo>
                  <a:cubicBezTo>
                    <a:pt x="2561" y="9954"/>
                    <a:pt x="2572" y="9942"/>
                    <a:pt x="2596" y="9942"/>
                  </a:cubicBezTo>
                  <a:lnTo>
                    <a:pt x="3596" y="9942"/>
                  </a:lnTo>
                  <a:cubicBezTo>
                    <a:pt x="3692" y="9942"/>
                    <a:pt x="3763" y="9870"/>
                    <a:pt x="3763" y="9775"/>
                  </a:cubicBezTo>
                  <a:cubicBezTo>
                    <a:pt x="3763" y="9680"/>
                    <a:pt x="3692" y="9609"/>
                    <a:pt x="3596" y="9609"/>
                  </a:cubicBezTo>
                  <a:lnTo>
                    <a:pt x="3370" y="9609"/>
                  </a:lnTo>
                  <a:lnTo>
                    <a:pt x="3370" y="9418"/>
                  </a:lnTo>
                  <a:cubicBezTo>
                    <a:pt x="3370" y="9299"/>
                    <a:pt x="3465" y="9216"/>
                    <a:pt x="3584" y="9216"/>
                  </a:cubicBezTo>
                  <a:close/>
                  <a:moveTo>
                    <a:pt x="1810" y="0"/>
                  </a:moveTo>
                  <a:cubicBezTo>
                    <a:pt x="1656" y="0"/>
                    <a:pt x="1501" y="131"/>
                    <a:pt x="1501" y="310"/>
                  </a:cubicBezTo>
                  <a:lnTo>
                    <a:pt x="1501" y="726"/>
                  </a:lnTo>
                  <a:cubicBezTo>
                    <a:pt x="1501" y="893"/>
                    <a:pt x="1632" y="1036"/>
                    <a:pt x="1810" y="1036"/>
                  </a:cubicBezTo>
                  <a:lnTo>
                    <a:pt x="1846" y="1036"/>
                  </a:lnTo>
                  <a:lnTo>
                    <a:pt x="1846" y="1572"/>
                  </a:lnTo>
                  <a:cubicBezTo>
                    <a:pt x="1727" y="1572"/>
                    <a:pt x="1608" y="1512"/>
                    <a:pt x="1537" y="1417"/>
                  </a:cubicBezTo>
                  <a:lnTo>
                    <a:pt x="1394" y="1238"/>
                  </a:lnTo>
                  <a:cubicBezTo>
                    <a:pt x="1191" y="941"/>
                    <a:pt x="846" y="762"/>
                    <a:pt x="489" y="762"/>
                  </a:cubicBezTo>
                  <a:cubicBezTo>
                    <a:pt x="358" y="762"/>
                    <a:pt x="239" y="798"/>
                    <a:pt x="144" y="905"/>
                  </a:cubicBezTo>
                  <a:cubicBezTo>
                    <a:pt x="60" y="1000"/>
                    <a:pt x="1" y="1131"/>
                    <a:pt x="1" y="1250"/>
                  </a:cubicBezTo>
                  <a:lnTo>
                    <a:pt x="1" y="1929"/>
                  </a:lnTo>
                  <a:cubicBezTo>
                    <a:pt x="1" y="3560"/>
                    <a:pt x="834" y="3894"/>
                    <a:pt x="1501" y="4179"/>
                  </a:cubicBezTo>
                  <a:cubicBezTo>
                    <a:pt x="1870" y="4334"/>
                    <a:pt x="2203" y="4465"/>
                    <a:pt x="2370" y="4786"/>
                  </a:cubicBezTo>
                  <a:cubicBezTo>
                    <a:pt x="2406" y="4882"/>
                    <a:pt x="2394" y="4965"/>
                    <a:pt x="2334" y="5025"/>
                  </a:cubicBezTo>
                  <a:cubicBezTo>
                    <a:pt x="2284" y="5092"/>
                    <a:pt x="2191" y="5124"/>
                    <a:pt x="2108" y="5124"/>
                  </a:cubicBezTo>
                  <a:cubicBezTo>
                    <a:pt x="2073" y="5124"/>
                    <a:pt x="2041" y="5118"/>
                    <a:pt x="2013" y="5108"/>
                  </a:cubicBezTo>
                  <a:cubicBezTo>
                    <a:pt x="1894" y="5060"/>
                    <a:pt x="1870" y="4906"/>
                    <a:pt x="1870" y="4786"/>
                  </a:cubicBezTo>
                  <a:cubicBezTo>
                    <a:pt x="1870" y="4703"/>
                    <a:pt x="1810" y="4632"/>
                    <a:pt x="1727" y="4632"/>
                  </a:cubicBezTo>
                  <a:cubicBezTo>
                    <a:pt x="1632" y="4632"/>
                    <a:pt x="1560" y="4691"/>
                    <a:pt x="1560" y="4775"/>
                  </a:cubicBezTo>
                  <a:cubicBezTo>
                    <a:pt x="1560" y="4929"/>
                    <a:pt x="1572" y="5263"/>
                    <a:pt x="1894" y="5406"/>
                  </a:cubicBezTo>
                  <a:cubicBezTo>
                    <a:pt x="1965" y="5429"/>
                    <a:pt x="2037" y="5441"/>
                    <a:pt x="2108" y="5441"/>
                  </a:cubicBezTo>
                  <a:cubicBezTo>
                    <a:pt x="2275" y="5441"/>
                    <a:pt x="2453" y="5370"/>
                    <a:pt x="2572" y="5251"/>
                  </a:cubicBezTo>
                  <a:cubicBezTo>
                    <a:pt x="2584" y="5239"/>
                    <a:pt x="2608" y="5227"/>
                    <a:pt x="2608" y="5203"/>
                  </a:cubicBezTo>
                  <a:cubicBezTo>
                    <a:pt x="2918" y="5703"/>
                    <a:pt x="3323" y="6144"/>
                    <a:pt x="3811" y="6489"/>
                  </a:cubicBezTo>
                  <a:lnTo>
                    <a:pt x="3834" y="6501"/>
                  </a:lnTo>
                  <a:cubicBezTo>
                    <a:pt x="3799" y="6561"/>
                    <a:pt x="3775" y="6656"/>
                    <a:pt x="3775" y="6727"/>
                  </a:cubicBezTo>
                  <a:lnTo>
                    <a:pt x="3775" y="6846"/>
                  </a:lnTo>
                  <a:cubicBezTo>
                    <a:pt x="3775" y="7037"/>
                    <a:pt x="3918" y="7215"/>
                    <a:pt x="4096" y="7263"/>
                  </a:cubicBezTo>
                  <a:lnTo>
                    <a:pt x="4096" y="8870"/>
                  </a:lnTo>
                  <a:lnTo>
                    <a:pt x="3596" y="8870"/>
                  </a:lnTo>
                  <a:cubicBezTo>
                    <a:pt x="3299" y="8870"/>
                    <a:pt x="3061" y="9108"/>
                    <a:pt x="3061" y="9406"/>
                  </a:cubicBezTo>
                  <a:lnTo>
                    <a:pt x="3061" y="9597"/>
                  </a:lnTo>
                  <a:lnTo>
                    <a:pt x="2620" y="9597"/>
                  </a:lnTo>
                  <a:cubicBezTo>
                    <a:pt x="2441" y="9597"/>
                    <a:pt x="2287" y="9716"/>
                    <a:pt x="2263" y="9894"/>
                  </a:cubicBezTo>
                  <a:lnTo>
                    <a:pt x="2108" y="10680"/>
                  </a:lnTo>
                  <a:cubicBezTo>
                    <a:pt x="2096" y="10787"/>
                    <a:pt x="2108" y="10906"/>
                    <a:pt x="2191" y="10978"/>
                  </a:cubicBezTo>
                  <a:cubicBezTo>
                    <a:pt x="2263" y="11073"/>
                    <a:pt x="2370" y="11121"/>
                    <a:pt x="2465" y="11121"/>
                  </a:cubicBezTo>
                  <a:lnTo>
                    <a:pt x="6752" y="11121"/>
                  </a:lnTo>
                  <a:cubicBezTo>
                    <a:pt x="6859" y="11121"/>
                    <a:pt x="6966" y="11073"/>
                    <a:pt x="7037" y="10978"/>
                  </a:cubicBezTo>
                  <a:cubicBezTo>
                    <a:pt x="7109" y="10894"/>
                    <a:pt x="7144" y="10787"/>
                    <a:pt x="7109" y="10680"/>
                  </a:cubicBezTo>
                  <a:lnTo>
                    <a:pt x="6966" y="9894"/>
                  </a:lnTo>
                  <a:cubicBezTo>
                    <a:pt x="6930" y="9716"/>
                    <a:pt x="6787" y="9597"/>
                    <a:pt x="6609" y="9597"/>
                  </a:cubicBezTo>
                  <a:lnTo>
                    <a:pt x="6156" y="9597"/>
                  </a:lnTo>
                  <a:lnTo>
                    <a:pt x="6156" y="9406"/>
                  </a:lnTo>
                  <a:cubicBezTo>
                    <a:pt x="6156" y="9108"/>
                    <a:pt x="5918" y="8870"/>
                    <a:pt x="5620" y="8870"/>
                  </a:cubicBezTo>
                  <a:lnTo>
                    <a:pt x="5132" y="8870"/>
                  </a:lnTo>
                  <a:lnTo>
                    <a:pt x="5132" y="7263"/>
                  </a:lnTo>
                  <a:cubicBezTo>
                    <a:pt x="5311" y="7215"/>
                    <a:pt x="5442" y="7037"/>
                    <a:pt x="5442" y="6846"/>
                  </a:cubicBezTo>
                  <a:lnTo>
                    <a:pt x="5442" y="6727"/>
                  </a:lnTo>
                  <a:cubicBezTo>
                    <a:pt x="5442" y="6632"/>
                    <a:pt x="5418" y="6561"/>
                    <a:pt x="5382" y="6501"/>
                  </a:cubicBezTo>
                  <a:lnTo>
                    <a:pt x="5418" y="6489"/>
                  </a:lnTo>
                  <a:cubicBezTo>
                    <a:pt x="5894" y="6132"/>
                    <a:pt x="6311" y="5703"/>
                    <a:pt x="6621" y="5203"/>
                  </a:cubicBezTo>
                  <a:cubicBezTo>
                    <a:pt x="6632" y="5227"/>
                    <a:pt x="6656" y="5239"/>
                    <a:pt x="6656" y="5251"/>
                  </a:cubicBezTo>
                  <a:cubicBezTo>
                    <a:pt x="6775" y="5382"/>
                    <a:pt x="6954" y="5441"/>
                    <a:pt x="7109" y="5441"/>
                  </a:cubicBezTo>
                  <a:cubicBezTo>
                    <a:pt x="7192" y="5441"/>
                    <a:pt x="7263" y="5429"/>
                    <a:pt x="7335" y="5406"/>
                  </a:cubicBezTo>
                  <a:cubicBezTo>
                    <a:pt x="7644" y="5263"/>
                    <a:pt x="7668" y="4929"/>
                    <a:pt x="7668" y="4775"/>
                  </a:cubicBezTo>
                  <a:cubicBezTo>
                    <a:pt x="7668" y="4701"/>
                    <a:pt x="7603" y="4628"/>
                    <a:pt x="7531" y="4628"/>
                  </a:cubicBezTo>
                  <a:cubicBezTo>
                    <a:pt x="7521" y="4628"/>
                    <a:pt x="7511" y="4629"/>
                    <a:pt x="7502" y="4632"/>
                  </a:cubicBezTo>
                  <a:cubicBezTo>
                    <a:pt x="7406" y="4632"/>
                    <a:pt x="7335" y="4703"/>
                    <a:pt x="7347" y="4786"/>
                  </a:cubicBezTo>
                  <a:cubicBezTo>
                    <a:pt x="7347" y="4906"/>
                    <a:pt x="7335" y="5048"/>
                    <a:pt x="7216" y="5108"/>
                  </a:cubicBezTo>
                  <a:cubicBezTo>
                    <a:pt x="7188" y="5117"/>
                    <a:pt x="7158" y="5122"/>
                    <a:pt x="7128" y="5122"/>
                  </a:cubicBezTo>
                  <a:cubicBezTo>
                    <a:pt x="7043" y="5122"/>
                    <a:pt x="6956" y="5086"/>
                    <a:pt x="6894" y="5025"/>
                  </a:cubicBezTo>
                  <a:cubicBezTo>
                    <a:pt x="6835" y="4953"/>
                    <a:pt x="6811" y="4882"/>
                    <a:pt x="6859" y="4786"/>
                  </a:cubicBezTo>
                  <a:cubicBezTo>
                    <a:pt x="7025" y="4465"/>
                    <a:pt x="7335" y="4334"/>
                    <a:pt x="7728" y="4179"/>
                  </a:cubicBezTo>
                  <a:cubicBezTo>
                    <a:pt x="8395" y="3917"/>
                    <a:pt x="9228" y="3572"/>
                    <a:pt x="9228" y="1929"/>
                  </a:cubicBezTo>
                  <a:lnTo>
                    <a:pt x="9228" y="1250"/>
                  </a:lnTo>
                  <a:cubicBezTo>
                    <a:pt x="9216" y="1131"/>
                    <a:pt x="9168" y="1000"/>
                    <a:pt x="9061" y="905"/>
                  </a:cubicBezTo>
                  <a:cubicBezTo>
                    <a:pt x="8978" y="822"/>
                    <a:pt x="8859" y="762"/>
                    <a:pt x="8716" y="762"/>
                  </a:cubicBezTo>
                  <a:cubicBezTo>
                    <a:pt x="8359" y="762"/>
                    <a:pt x="8025" y="941"/>
                    <a:pt x="7811" y="1238"/>
                  </a:cubicBezTo>
                  <a:lnTo>
                    <a:pt x="7680" y="1417"/>
                  </a:lnTo>
                  <a:cubicBezTo>
                    <a:pt x="7609" y="1512"/>
                    <a:pt x="7490" y="1572"/>
                    <a:pt x="7371" y="1572"/>
                  </a:cubicBezTo>
                  <a:lnTo>
                    <a:pt x="7371" y="1036"/>
                  </a:lnTo>
                  <a:lnTo>
                    <a:pt x="7394" y="1036"/>
                  </a:lnTo>
                  <a:cubicBezTo>
                    <a:pt x="7561" y="1036"/>
                    <a:pt x="7704" y="905"/>
                    <a:pt x="7704" y="726"/>
                  </a:cubicBezTo>
                  <a:lnTo>
                    <a:pt x="7704" y="310"/>
                  </a:lnTo>
                  <a:cubicBezTo>
                    <a:pt x="7704" y="143"/>
                    <a:pt x="7573" y="0"/>
                    <a:pt x="73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2" name="Google Shape;10332;p78"/>
            <p:cNvSpPr/>
            <p:nvPr/>
          </p:nvSpPr>
          <p:spPr>
            <a:xfrm>
              <a:off x="4118903" y="3867139"/>
              <a:ext cx="93987" cy="87971"/>
            </a:xfrm>
            <a:custGeom>
              <a:avLst/>
              <a:gdLst/>
              <a:ahLst/>
              <a:cxnLst/>
              <a:rect l="l" t="t" r="r" b="b"/>
              <a:pathLst>
                <a:path w="2953" h="2764" extrusionOk="0">
                  <a:moveTo>
                    <a:pt x="1477" y="489"/>
                  </a:moveTo>
                  <a:lnTo>
                    <a:pt x="1727" y="989"/>
                  </a:lnTo>
                  <a:cubicBezTo>
                    <a:pt x="1762" y="1049"/>
                    <a:pt x="1822" y="1096"/>
                    <a:pt x="1881" y="1096"/>
                  </a:cubicBezTo>
                  <a:lnTo>
                    <a:pt x="2441" y="1180"/>
                  </a:lnTo>
                  <a:lnTo>
                    <a:pt x="2036" y="1584"/>
                  </a:lnTo>
                  <a:cubicBezTo>
                    <a:pt x="2000" y="1632"/>
                    <a:pt x="1977" y="1692"/>
                    <a:pt x="1977" y="1763"/>
                  </a:cubicBezTo>
                  <a:lnTo>
                    <a:pt x="2072" y="2335"/>
                  </a:lnTo>
                  <a:lnTo>
                    <a:pt x="1560" y="2061"/>
                  </a:lnTo>
                  <a:cubicBezTo>
                    <a:pt x="1536" y="2049"/>
                    <a:pt x="1500" y="2037"/>
                    <a:pt x="1477" y="2037"/>
                  </a:cubicBezTo>
                  <a:cubicBezTo>
                    <a:pt x="1441" y="2037"/>
                    <a:pt x="1417" y="2049"/>
                    <a:pt x="1381" y="2061"/>
                  </a:cubicBezTo>
                  <a:lnTo>
                    <a:pt x="881" y="2335"/>
                  </a:lnTo>
                  <a:lnTo>
                    <a:pt x="965" y="1763"/>
                  </a:lnTo>
                  <a:cubicBezTo>
                    <a:pt x="988" y="1703"/>
                    <a:pt x="953" y="1632"/>
                    <a:pt x="905" y="1584"/>
                  </a:cubicBezTo>
                  <a:lnTo>
                    <a:pt x="512" y="1180"/>
                  </a:lnTo>
                  <a:lnTo>
                    <a:pt x="1072" y="1096"/>
                  </a:lnTo>
                  <a:cubicBezTo>
                    <a:pt x="1131" y="1084"/>
                    <a:pt x="1191" y="1049"/>
                    <a:pt x="1227" y="989"/>
                  </a:cubicBezTo>
                  <a:lnTo>
                    <a:pt x="1477" y="489"/>
                  </a:lnTo>
                  <a:close/>
                  <a:moveTo>
                    <a:pt x="1477" y="1"/>
                  </a:moveTo>
                  <a:cubicBezTo>
                    <a:pt x="1405" y="1"/>
                    <a:pt x="1322" y="49"/>
                    <a:pt x="1298" y="108"/>
                  </a:cubicBezTo>
                  <a:lnTo>
                    <a:pt x="953" y="799"/>
                  </a:lnTo>
                  <a:lnTo>
                    <a:pt x="191" y="906"/>
                  </a:lnTo>
                  <a:cubicBezTo>
                    <a:pt x="119" y="918"/>
                    <a:pt x="60" y="965"/>
                    <a:pt x="36" y="1037"/>
                  </a:cubicBezTo>
                  <a:cubicBezTo>
                    <a:pt x="0" y="1108"/>
                    <a:pt x="36" y="1180"/>
                    <a:pt x="72" y="1227"/>
                  </a:cubicBezTo>
                  <a:lnTo>
                    <a:pt x="631" y="1763"/>
                  </a:lnTo>
                  <a:lnTo>
                    <a:pt x="488" y="2525"/>
                  </a:lnTo>
                  <a:cubicBezTo>
                    <a:pt x="476" y="2596"/>
                    <a:pt x="512" y="2668"/>
                    <a:pt x="572" y="2716"/>
                  </a:cubicBezTo>
                  <a:cubicBezTo>
                    <a:pt x="604" y="2741"/>
                    <a:pt x="639" y="2753"/>
                    <a:pt x="676" y="2753"/>
                  </a:cubicBezTo>
                  <a:cubicBezTo>
                    <a:pt x="708" y="2753"/>
                    <a:pt x="741" y="2744"/>
                    <a:pt x="774" y="2727"/>
                  </a:cubicBezTo>
                  <a:lnTo>
                    <a:pt x="1465" y="2370"/>
                  </a:lnTo>
                  <a:lnTo>
                    <a:pt x="2143" y="2727"/>
                  </a:lnTo>
                  <a:cubicBezTo>
                    <a:pt x="2179" y="2751"/>
                    <a:pt x="2203" y="2763"/>
                    <a:pt x="2239" y="2763"/>
                  </a:cubicBezTo>
                  <a:cubicBezTo>
                    <a:pt x="2274" y="2763"/>
                    <a:pt x="2310" y="2751"/>
                    <a:pt x="2358" y="2716"/>
                  </a:cubicBezTo>
                  <a:cubicBezTo>
                    <a:pt x="2417" y="2668"/>
                    <a:pt x="2441" y="2596"/>
                    <a:pt x="2429" y="2525"/>
                  </a:cubicBezTo>
                  <a:lnTo>
                    <a:pt x="2298" y="1763"/>
                  </a:lnTo>
                  <a:lnTo>
                    <a:pt x="2846" y="1227"/>
                  </a:lnTo>
                  <a:cubicBezTo>
                    <a:pt x="2917" y="1180"/>
                    <a:pt x="2953" y="1108"/>
                    <a:pt x="2917" y="1037"/>
                  </a:cubicBezTo>
                  <a:cubicBezTo>
                    <a:pt x="2893" y="965"/>
                    <a:pt x="2834" y="918"/>
                    <a:pt x="2751" y="906"/>
                  </a:cubicBezTo>
                  <a:lnTo>
                    <a:pt x="2000" y="799"/>
                  </a:lnTo>
                  <a:lnTo>
                    <a:pt x="1655" y="108"/>
                  </a:lnTo>
                  <a:cubicBezTo>
                    <a:pt x="1619" y="37"/>
                    <a:pt x="1548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33" name="Google Shape;10333;p78"/>
          <p:cNvGrpSpPr/>
          <p:nvPr/>
        </p:nvGrpSpPr>
        <p:grpSpPr>
          <a:xfrm>
            <a:off x="10675340" y="4287726"/>
            <a:ext cx="431539" cy="404252"/>
            <a:chOff x="8006505" y="3390044"/>
            <a:chExt cx="323654" cy="303189"/>
          </a:xfrm>
          <a:solidFill>
            <a:schemeClr val="tx1"/>
          </a:solidFill>
        </p:grpSpPr>
        <p:sp>
          <p:nvSpPr>
            <p:cNvPr id="10334" name="Google Shape;10334;p78"/>
            <p:cNvSpPr/>
            <p:nvPr/>
          </p:nvSpPr>
          <p:spPr>
            <a:xfrm>
              <a:off x="8006505" y="3390044"/>
              <a:ext cx="323654" cy="303189"/>
            </a:xfrm>
            <a:custGeom>
              <a:avLst/>
              <a:gdLst/>
              <a:ahLst/>
              <a:cxnLst/>
              <a:rect l="l" t="t" r="r" b="b"/>
              <a:pathLst>
                <a:path w="10169" h="9526" extrusionOk="0">
                  <a:moveTo>
                    <a:pt x="5358" y="322"/>
                  </a:moveTo>
                  <a:cubicBezTo>
                    <a:pt x="5704" y="322"/>
                    <a:pt x="5965" y="608"/>
                    <a:pt x="5965" y="930"/>
                  </a:cubicBezTo>
                  <a:lnTo>
                    <a:pt x="5965" y="1311"/>
                  </a:lnTo>
                  <a:cubicBezTo>
                    <a:pt x="5965" y="1584"/>
                    <a:pt x="6192" y="1811"/>
                    <a:pt x="6477" y="1811"/>
                  </a:cubicBezTo>
                  <a:lnTo>
                    <a:pt x="6620" y="1811"/>
                  </a:lnTo>
                  <a:cubicBezTo>
                    <a:pt x="6727" y="1811"/>
                    <a:pt x="6811" y="1906"/>
                    <a:pt x="6811" y="2001"/>
                  </a:cubicBezTo>
                  <a:lnTo>
                    <a:pt x="6811" y="3013"/>
                  </a:lnTo>
                  <a:cubicBezTo>
                    <a:pt x="6811" y="3120"/>
                    <a:pt x="6727" y="3204"/>
                    <a:pt x="6620" y="3204"/>
                  </a:cubicBezTo>
                  <a:lnTo>
                    <a:pt x="3465" y="3204"/>
                  </a:lnTo>
                  <a:cubicBezTo>
                    <a:pt x="3358" y="3204"/>
                    <a:pt x="3275" y="3120"/>
                    <a:pt x="3275" y="3013"/>
                  </a:cubicBezTo>
                  <a:lnTo>
                    <a:pt x="3322" y="2001"/>
                  </a:lnTo>
                  <a:cubicBezTo>
                    <a:pt x="3322" y="1894"/>
                    <a:pt x="3406" y="1811"/>
                    <a:pt x="3513" y="1811"/>
                  </a:cubicBezTo>
                  <a:lnTo>
                    <a:pt x="3656" y="1811"/>
                  </a:lnTo>
                  <a:cubicBezTo>
                    <a:pt x="3941" y="1811"/>
                    <a:pt x="4168" y="1584"/>
                    <a:pt x="4168" y="1311"/>
                  </a:cubicBezTo>
                  <a:lnTo>
                    <a:pt x="4168" y="930"/>
                  </a:lnTo>
                  <a:cubicBezTo>
                    <a:pt x="4168" y="596"/>
                    <a:pt x="4453" y="322"/>
                    <a:pt x="4775" y="322"/>
                  </a:cubicBezTo>
                  <a:close/>
                  <a:moveTo>
                    <a:pt x="9275" y="2239"/>
                  </a:moveTo>
                  <a:cubicBezTo>
                    <a:pt x="9585" y="2239"/>
                    <a:pt x="9847" y="2501"/>
                    <a:pt x="9847" y="2823"/>
                  </a:cubicBezTo>
                  <a:lnTo>
                    <a:pt x="9835" y="8633"/>
                  </a:lnTo>
                  <a:cubicBezTo>
                    <a:pt x="9835" y="8943"/>
                    <a:pt x="9585" y="9204"/>
                    <a:pt x="9252" y="9204"/>
                  </a:cubicBezTo>
                  <a:lnTo>
                    <a:pt x="881" y="9204"/>
                  </a:lnTo>
                  <a:cubicBezTo>
                    <a:pt x="560" y="9204"/>
                    <a:pt x="298" y="8954"/>
                    <a:pt x="298" y="8633"/>
                  </a:cubicBezTo>
                  <a:lnTo>
                    <a:pt x="298" y="2823"/>
                  </a:lnTo>
                  <a:cubicBezTo>
                    <a:pt x="298" y="2513"/>
                    <a:pt x="548" y="2239"/>
                    <a:pt x="881" y="2239"/>
                  </a:cubicBezTo>
                  <a:lnTo>
                    <a:pt x="2977" y="2239"/>
                  </a:lnTo>
                  <a:lnTo>
                    <a:pt x="2977" y="2775"/>
                  </a:lnTo>
                  <a:lnTo>
                    <a:pt x="1001" y="2775"/>
                  </a:lnTo>
                  <a:cubicBezTo>
                    <a:pt x="905" y="2775"/>
                    <a:pt x="834" y="2858"/>
                    <a:pt x="834" y="2942"/>
                  </a:cubicBezTo>
                  <a:lnTo>
                    <a:pt x="834" y="8514"/>
                  </a:lnTo>
                  <a:cubicBezTo>
                    <a:pt x="834" y="8597"/>
                    <a:pt x="905" y="8669"/>
                    <a:pt x="1001" y="8669"/>
                  </a:cubicBezTo>
                  <a:lnTo>
                    <a:pt x="6418" y="8669"/>
                  </a:lnTo>
                  <a:cubicBezTo>
                    <a:pt x="6501" y="8669"/>
                    <a:pt x="6573" y="8597"/>
                    <a:pt x="6573" y="8514"/>
                  </a:cubicBezTo>
                  <a:cubicBezTo>
                    <a:pt x="6573" y="8419"/>
                    <a:pt x="6501" y="8347"/>
                    <a:pt x="6418" y="8347"/>
                  </a:cubicBezTo>
                  <a:lnTo>
                    <a:pt x="1155" y="8347"/>
                  </a:lnTo>
                  <a:lnTo>
                    <a:pt x="1155" y="3108"/>
                  </a:lnTo>
                  <a:lnTo>
                    <a:pt x="2989" y="3108"/>
                  </a:lnTo>
                  <a:cubicBezTo>
                    <a:pt x="3037" y="3347"/>
                    <a:pt x="3239" y="3537"/>
                    <a:pt x="3501" y="3537"/>
                  </a:cubicBezTo>
                  <a:lnTo>
                    <a:pt x="6656" y="3537"/>
                  </a:lnTo>
                  <a:cubicBezTo>
                    <a:pt x="6906" y="3537"/>
                    <a:pt x="7108" y="3359"/>
                    <a:pt x="7156" y="3108"/>
                  </a:cubicBezTo>
                  <a:lnTo>
                    <a:pt x="8990" y="3108"/>
                  </a:lnTo>
                  <a:lnTo>
                    <a:pt x="8990" y="8347"/>
                  </a:lnTo>
                  <a:lnTo>
                    <a:pt x="7216" y="8347"/>
                  </a:lnTo>
                  <a:cubicBezTo>
                    <a:pt x="7132" y="8347"/>
                    <a:pt x="7049" y="8419"/>
                    <a:pt x="7049" y="8514"/>
                  </a:cubicBezTo>
                  <a:cubicBezTo>
                    <a:pt x="7049" y="8597"/>
                    <a:pt x="7132" y="8669"/>
                    <a:pt x="7216" y="8669"/>
                  </a:cubicBezTo>
                  <a:lnTo>
                    <a:pt x="9156" y="8669"/>
                  </a:lnTo>
                  <a:cubicBezTo>
                    <a:pt x="9240" y="8669"/>
                    <a:pt x="9311" y="8597"/>
                    <a:pt x="9311" y="8514"/>
                  </a:cubicBezTo>
                  <a:lnTo>
                    <a:pt x="9311" y="2942"/>
                  </a:lnTo>
                  <a:cubicBezTo>
                    <a:pt x="9311" y="2858"/>
                    <a:pt x="9240" y="2775"/>
                    <a:pt x="9156" y="2775"/>
                  </a:cubicBezTo>
                  <a:lnTo>
                    <a:pt x="7168" y="2775"/>
                  </a:lnTo>
                  <a:lnTo>
                    <a:pt x="7168" y="2239"/>
                  </a:lnTo>
                  <a:close/>
                  <a:moveTo>
                    <a:pt x="4787" y="1"/>
                  </a:moveTo>
                  <a:cubicBezTo>
                    <a:pt x="4275" y="1"/>
                    <a:pt x="3858" y="418"/>
                    <a:pt x="3858" y="930"/>
                  </a:cubicBezTo>
                  <a:lnTo>
                    <a:pt x="3858" y="1311"/>
                  </a:lnTo>
                  <a:cubicBezTo>
                    <a:pt x="3858" y="1406"/>
                    <a:pt x="3763" y="1501"/>
                    <a:pt x="3656" y="1501"/>
                  </a:cubicBezTo>
                  <a:lnTo>
                    <a:pt x="3513" y="1501"/>
                  </a:lnTo>
                  <a:cubicBezTo>
                    <a:pt x="3263" y="1501"/>
                    <a:pt x="3048" y="1680"/>
                    <a:pt x="3001" y="1930"/>
                  </a:cubicBezTo>
                  <a:lnTo>
                    <a:pt x="893" y="1930"/>
                  </a:lnTo>
                  <a:cubicBezTo>
                    <a:pt x="405" y="1930"/>
                    <a:pt x="0" y="2335"/>
                    <a:pt x="0" y="2823"/>
                  </a:cubicBezTo>
                  <a:lnTo>
                    <a:pt x="0" y="8633"/>
                  </a:lnTo>
                  <a:cubicBezTo>
                    <a:pt x="0" y="9121"/>
                    <a:pt x="405" y="9526"/>
                    <a:pt x="893" y="9526"/>
                  </a:cubicBezTo>
                  <a:lnTo>
                    <a:pt x="9263" y="9526"/>
                  </a:lnTo>
                  <a:cubicBezTo>
                    <a:pt x="9764" y="9526"/>
                    <a:pt x="10156" y="9121"/>
                    <a:pt x="10156" y="8633"/>
                  </a:cubicBezTo>
                  <a:lnTo>
                    <a:pt x="10156" y="2823"/>
                  </a:lnTo>
                  <a:cubicBezTo>
                    <a:pt x="10168" y="2335"/>
                    <a:pt x="9764" y="1930"/>
                    <a:pt x="9275" y="1930"/>
                  </a:cubicBezTo>
                  <a:lnTo>
                    <a:pt x="7156" y="1930"/>
                  </a:lnTo>
                  <a:cubicBezTo>
                    <a:pt x="7108" y="1692"/>
                    <a:pt x="6906" y="1501"/>
                    <a:pt x="6656" y="1501"/>
                  </a:cubicBezTo>
                  <a:lnTo>
                    <a:pt x="6501" y="1501"/>
                  </a:lnTo>
                  <a:cubicBezTo>
                    <a:pt x="6394" y="1501"/>
                    <a:pt x="6311" y="1406"/>
                    <a:pt x="6311" y="1311"/>
                  </a:cubicBezTo>
                  <a:lnTo>
                    <a:pt x="6311" y="930"/>
                  </a:lnTo>
                  <a:cubicBezTo>
                    <a:pt x="6311" y="418"/>
                    <a:pt x="5894" y="1"/>
                    <a:pt x="53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5" name="Google Shape;10335;p78"/>
            <p:cNvSpPr/>
            <p:nvPr/>
          </p:nvSpPr>
          <p:spPr>
            <a:xfrm>
              <a:off x="8148997" y="3444247"/>
              <a:ext cx="37907" cy="37938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34"/>
                  </a:moveTo>
                  <a:cubicBezTo>
                    <a:pt x="750" y="334"/>
                    <a:pt x="869" y="453"/>
                    <a:pt x="869" y="596"/>
                  </a:cubicBezTo>
                  <a:cubicBezTo>
                    <a:pt x="869" y="751"/>
                    <a:pt x="750" y="870"/>
                    <a:pt x="595" y="870"/>
                  </a:cubicBezTo>
                  <a:cubicBezTo>
                    <a:pt x="453" y="870"/>
                    <a:pt x="334" y="751"/>
                    <a:pt x="334" y="596"/>
                  </a:cubicBezTo>
                  <a:cubicBezTo>
                    <a:pt x="334" y="453"/>
                    <a:pt x="453" y="334"/>
                    <a:pt x="595" y="334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6" name="Google Shape;10336;p78"/>
            <p:cNvSpPr/>
            <p:nvPr/>
          </p:nvSpPr>
          <p:spPr>
            <a:xfrm>
              <a:off x="8089861" y="3526871"/>
              <a:ext cx="165630" cy="104617"/>
            </a:xfrm>
            <a:custGeom>
              <a:avLst/>
              <a:gdLst/>
              <a:ahLst/>
              <a:cxnLst/>
              <a:rect l="l" t="t" r="r" b="b"/>
              <a:pathLst>
                <a:path w="5204" h="3287" extrusionOk="0">
                  <a:moveTo>
                    <a:pt x="739" y="2024"/>
                  </a:moveTo>
                  <a:cubicBezTo>
                    <a:pt x="1001" y="2024"/>
                    <a:pt x="1215" y="2250"/>
                    <a:pt x="1215" y="2500"/>
                  </a:cubicBezTo>
                  <a:cubicBezTo>
                    <a:pt x="1239" y="2762"/>
                    <a:pt x="1013" y="2977"/>
                    <a:pt x="739" y="2977"/>
                  </a:cubicBezTo>
                  <a:cubicBezTo>
                    <a:pt x="477" y="2977"/>
                    <a:pt x="263" y="2750"/>
                    <a:pt x="263" y="2500"/>
                  </a:cubicBezTo>
                  <a:cubicBezTo>
                    <a:pt x="263" y="2227"/>
                    <a:pt x="489" y="2024"/>
                    <a:pt x="739" y="2024"/>
                  </a:cubicBezTo>
                  <a:close/>
                  <a:moveTo>
                    <a:pt x="4823" y="0"/>
                  </a:moveTo>
                  <a:cubicBezTo>
                    <a:pt x="4823" y="0"/>
                    <a:pt x="4811" y="0"/>
                    <a:pt x="4811" y="12"/>
                  </a:cubicBezTo>
                  <a:lnTo>
                    <a:pt x="4370" y="226"/>
                  </a:lnTo>
                  <a:cubicBezTo>
                    <a:pt x="4299" y="262"/>
                    <a:pt x="4275" y="357"/>
                    <a:pt x="4299" y="429"/>
                  </a:cubicBezTo>
                  <a:cubicBezTo>
                    <a:pt x="4334" y="481"/>
                    <a:pt x="4388" y="514"/>
                    <a:pt x="4447" y="514"/>
                  </a:cubicBezTo>
                  <a:cubicBezTo>
                    <a:pt x="4469" y="514"/>
                    <a:pt x="4491" y="510"/>
                    <a:pt x="4513" y="500"/>
                  </a:cubicBezTo>
                  <a:lnTo>
                    <a:pt x="4632" y="441"/>
                  </a:lnTo>
                  <a:lnTo>
                    <a:pt x="4632" y="441"/>
                  </a:lnTo>
                  <a:cubicBezTo>
                    <a:pt x="4418" y="1143"/>
                    <a:pt x="4049" y="1667"/>
                    <a:pt x="3537" y="1988"/>
                  </a:cubicBezTo>
                  <a:cubicBezTo>
                    <a:pt x="3037" y="2306"/>
                    <a:pt x="2479" y="2385"/>
                    <a:pt x="2070" y="2385"/>
                  </a:cubicBezTo>
                  <a:cubicBezTo>
                    <a:pt x="1866" y="2385"/>
                    <a:pt x="1699" y="2365"/>
                    <a:pt x="1596" y="2346"/>
                  </a:cubicBezTo>
                  <a:cubicBezTo>
                    <a:pt x="1537" y="1977"/>
                    <a:pt x="1191" y="1679"/>
                    <a:pt x="799" y="1679"/>
                  </a:cubicBezTo>
                  <a:cubicBezTo>
                    <a:pt x="358" y="1679"/>
                    <a:pt x="1" y="2036"/>
                    <a:pt x="1" y="2477"/>
                  </a:cubicBezTo>
                  <a:cubicBezTo>
                    <a:pt x="1" y="2929"/>
                    <a:pt x="358" y="3286"/>
                    <a:pt x="799" y="3286"/>
                  </a:cubicBezTo>
                  <a:cubicBezTo>
                    <a:pt x="1180" y="3286"/>
                    <a:pt x="1501" y="3012"/>
                    <a:pt x="1572" y="2679"/>
                  </a:cubicBezTo>
                  <a:cubicBezTo>
                    <a:pt x="1691" y="2691"/>
                    <a:pt x="1858" y="2703"/>
                    <a:pt x="2049" y="2703"/>
                  </a:cubicBezTo>
                  <a:cubicBezTo>
                    <a:pt x="2501" y="2703"/>
                    <a:pt x="3120" y="2619"/>
                    <a:pt x="3692" y="2262"/>
                  </a:cubicBezTo>
                  <a:cubicBezTo>
                    <a:pt x="4251" y="1905"/>
                    <a:pt x="4656" y="1334"/>
                    <a:pt x="4894" y="595"/>
                  </a:cubicBezTo>
                  <a:lnTo>
                    <a:pt x="4930" y="631"/>
                  </a:lnTo>
                  <a:cubicBezTo>
                    <a:pt x="4954" y="691"/>
                    <a:pt x="5013" y="726"/>
                    <a:pt x="5073" y="726"/>
                  </a:cubicBezTo>
                  <a:cubicBezTo>
                    <a:pt x="5109" y="726"/>
                    <a:pt x="5120" y="726"/>
                    <a:pt x="5144" y="714"/>
                  </a:cubicBezTo>
                  <a:cubicBezTo>
                    <a:pt x="5180" y="679"/>
                    <a:pt x="5204" y="584"/>
                    <a:pt x="5180" y="500"/>
                  </a:cubicBezTo>
                  <a:lnTo>
                    <a:pt x="4966" y="72"/>
                  </a:lnTo>
                  <a:cubicBezTo>
                    <a:pt x="4966" y="72"/>
                    <a:pt x="4966" y="60"/>
                    <a:pt x="4954" y="60"/>
                  </a:cubicBezTo>
                  <a:lnTo>
                    <a:pt x="4930" y="24"/>
                  </a:lnTo>
                  <a:lnTo>
                    <a:pt x="4906" y="12"/>
                  </a:lnTo>
                  <a:cubicBezTo>
                    <a:pt x="4906" y="12"/>
                    <a:pt x="4894" y="12"/>
                    <a:pt x="4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7" name="Google Shape;10337;p78"/>
            <p:cNvSpPr/>
            <p:nvPr/>
          </p:nvSpPr>
          <p:spPr>
            <a:xfrm>
              <a:off x="8067519" y="3519742"/>
              <a:ext cx="32241" cy="30268"/>
            </a:xfrm>
            <a:custGeom>
              <a:avLst/>
              <a:gdLst/>
              <a:ahLst/>
              <a:cxnLst/>
              <a:rect l="l" t="t" r="r" b="b"/>
              <a:pathLst>
                <a:path w="1013" h="951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74" y="474"/>
                  </a:lnTo>
                  <a:lnTo>
                    <a:pt x="60" y="688"/>
                  </a:lnTo>
                  <a:cubicBezTo>
                    <a:pt x="0" y="748"/>
                    <a:pt x="0" y="843"/>
                    <a:pt x="60" y="903"/>
                  </a:cubicBezTo>
                  <a:cubicBezTo>
                    <a:pt x="96" y="938"/>
                    <a:pt x="131" y="950"/>
                    <a:pt x="179" y="950"/>
                  </a:cubicBezTo>
                  <a:cubicBezTo>
                    <a:pt x="227" y="950"/>
                    <a:pt x="274" y="938"/>
                    <a:pt x="298" y="903"/>
                  </a:cubicBezTo>
                  <a:lnTo>
                    <a:pt x="512" y="700"/>
                  </a:lnTo>
                  <a:lnTo>
                    <a:pt x="715" y="903"/>
                  </a:lnTo>
                  <a:cubicBezTo>
                    <a:pt x="750" y="938"/>
                    <a:pt x="786" y="950"/>
                    <a:pt x="834" y="950"/>
                  </a:cubicBezTo>
                  <a:cubicBezTo>
                    <a:pt x="881" y="950"/>
                    <a:pt x="929" y="938"/>
                    <a:pt x="953" y="903"/>
                  </a:cubicBezTo>
                  <a:cubicBezTo>
                    <a:pt x="1012" y="843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29" y="272"/>
                  </a:lnTo>
                  <a:cubicBezTo>
                    <a:pt x="989" y="212"/>
                    <a:pt x="989" y="105"/>
                    <a:pt x="929" y="46"/>
                  </a:cubicBezTo>
                  <a:cubicBezTo>
                    <a:pt x="899" y="16"/>
                    <a:pt x="858" y="1"/>
                    <a:pt x="816" y="1"/>
                  </a:cubicBezTo>
                  <a:cubicBezTo>
                    <a:pt x="774" y="1"/>
                    <a:pt x="733" y="16"/>
                    <a:pt x="703" y="46"/>
                  </a:cubicBezTo>
                  <a:lnTo>
                    <a:pt x="488" y="248"/>
                  </a:ln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8" name="Google Shape;10338;p78"/>
            <p:cNvSpPr/>
            <p:nvPr/>
          </p:nvSpPr>
          <p:spPr>
            <a:xfrm>
              <a:off x="8244479" y="3601602"/>
              <a:ext cx="32623" cy="30268"/>
            </a:xfrm>
            <a:custGeom>
              <a:avLst/>
              <a:gdLst/>
              <a:ahLst/>
              <a:cxnLst/>
              <a:rect l="l" t="t" r="r" b="b"/>
              <a:pathLst>
                <a:path w="1025" h="951" extrusionOk="0">
                  <a:moveTo>
                    <a:pt x="179" y="1"/>
                  </a:moveTo>
                  <a:cubicBezTo>
                    <a:pt x="140" y="1"/>
                    <a:pt x="102" y="15"/>
                    <a:pt x="72" y="45"/>
                  </a:cubicBezTo>
                  <a:cubicBezTo>
                    <a:pt x="1" y="105"/>
                    <a:pt x="1" y="212"/>
                    <a:pt x="72" y="271"/>
                  </a:cubicBezTo>
                  <a:lnTo>
                    <a:pt x="274" y="474"/>
                  </a:lnTo>
                  <a:lnTo>
                    <a:pt x="72" y="688"/>
                  </a:lnTo>
                  <a:cubicBezTo>
                    <a:pt x="1" y="748"/>
                    <a:pt x="1" y="855"/>
                    <a:pt x="72" y="914"/>
                  </a:cubicBezTo>
                  <a:cubicBezTo>
                    <a:pt x="96" y="938"/>
                    <a:pt x="143" y="950"/>
                    <a:pt x="179" y="950"/>
                  </a:cubicBezTo>
                  <a:cubicBezTo>
                    <a:pt x="227" y="950"/>
                    <a:pt x="274" y="938"/>
                    <a:pt x="298" y="914"/>
                  </a:cubicBezTo>
                  <a:lnTo>
                    <a:pt x="513" y="700"/>
                  </a:lnTo>
                  <a:lnTo>
                    <a:pt x="727" y="914"/>
                  </a:lnTo>
                  <a:cubicBezTo>
                    <a:pt x="751" y="938"/>
                    <a:pt x="798" y="950"/>
                    <a:pt x="846" y="950"/>
                  </a:cubicBezTo>
                  <a:cubicBezTo>
                    <a:pt x="882" y="950"/>
                    <a:pt x="929" y="938"/>
                    <a:pt x="965" y="914"/>
                  </a:cubicBezTo>
                  <a:cubicBezTo>
                    <a:pt x="1024" y="855"/>
                    <a:pt x="1024" y="748"/>
                    <a:pt x="965" y="688"/>
                  </a:cubicBezTo>
                  <a:lnTo>
                    <a:pt x="727" y="474"/>
                  </a:lnTo>
                  <a:lnTo>
                    <a:pt x="929" y="271"/>
                  </a:lnTo>
                  <a:cubicBezTo>
                    <a:pt x="989" y="212"/>
                    <a:pt x="989" y="105"/>
                    <a:pt x="929" y="45"/>
                  </a:cubicBezTo>
                  <a:cubicBezTo>
                    <a:pt x="899" y="15"/>
                    <a:pt x="858" y="1"/>
                    <a:pt x="816" y="1"/>
                  </a:cubicBezTo>
                  <a:cubicBezTo>
                    <a:pt x="774" y="1"/>
                    <a:pt x="733" y="15"/>
                    <a:pt x="703" y="45"/>
                  </a:cubicBezTo>
                  <a:lnTo>
                    <a:pt x="501" y="260"/>
                  </a:lnTo>
                  <a:lnTo>
                    <a:pt x="286" y="45"/>
                  </a:lnTo>
                  <a:cubicBezTo>
                    <a:pt x="257" y="15"/>
                    <a:pt x="218" y="1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39" name="Google Shape;10339;p78"/>
            <p:cNvSpPr/>
            <p:nvPr/>
          </p:nvSpPr>
          <p:spPr>
            <a:xfrm>
              <a:off x="8156190" y="3533396"/>
              <a:ext cx="32241" cy="30236"/>
            </a:xfrm>
            <a:custGeom>
              <a:avLst/>
              <a:gdLst/>
              <a:ahLst/>
              <a:cxnLst/>
              <a:rect l="l" t="t" r="r" b="b"/>
              <a:pathLst>
                <a:path w="1013" h="950" extrusionOk="0">
                  <a:moveTo>
                    <a:pt x="167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105"/>
                    <a:pt x="0" y="212"/>
                    <a:pt x="60" y="271"/>
                  </a:cubicBezTo>
                  <a:lnTo>
                    <a:pt x="262" y="474"/>
                  </a:lnTo>
                  <a:lnTo>
                    <a:pt x="60" y="688"/>
                  </a:lnTo>
                  <a:cubicBezTo>
                    <a:pt x="0" y="748"/>
                    <a:pt x="0" y="855"/>
                    <a:pt x="60" y="914"/>
                  </a:cubicBezTo>
                  <a:cubicBezTo>
                    <a:pt x="84" y="938"/>
                    <a:pt x="131" y="950"/>
                    <a:pt x="179" y="950"/>
                  </a:cubicBezTo>
                  <a:cubicBezTo>
                    <a:pt x="215" y="950"/>
                    <a:pt x="262" y="938"/>
                    <a:pt x="298" y="914"/>
                  </a:cubicBezTo>
                  <a:lnTo>
                    <a:pt x="500" y="700"/>
                  </a:lnTo>
                  <a:lnTo>
                    <a:pt x="715" y="914"/>
                  </a:lnTo>
                  <a:cubicBezTo>
                    <a:pt x="739" y="938"/>
                    <a:pt x="786" y="950"/>
                    <a:pt x="834" y="950"/>
                  </a:cubicBezTo>
                  <a:cubicBezTo>
                    <a:pt x="870" y="950"/>
                    <a:pt x="917" y="938"/>
                    <a:pt x="953" y="914"/>
                  </a:cubicBezTo>
                  <a:cubicBezTo>
                    <a:pt x="1012" y="855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17" y="271"/>
                  </a:lnTo>
                  <a:cubicBezTo>
                    <a:pt x="977" y="212"/>
                    <a:pt x="977" y="105"/>
                    <a:pt x="917" y="45"/>
                  </a:cubicBezTo>
                  <a:cubicBezTo>
                    <a:pt x="887" y="15"/>
                    <a:pt x="849" y="0"/>
                    <a:pt x="810" y="0"/>
                  </a:cubicBezTo>
                  <a:cubicBezTo>
                    <a:pt x="771" y="0"/>
                    <a:pt x="733" y="15"/>
                    <a:pt x="703" y="45"/>
                  </a:cubicBezTo>
                  <a:lnTo>
                    <a:pt x="489" y="259"/>
                  </a:lnTo>
                  <a:lnTo>
                    <a:pt x="274" y="45"/>
                  </a:lnTo>
                  <a:cubicBezTo>
                    <a:pt x="244" y="15"/>
                    <a:pt x="206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40" name="Google Shape;10340;p78"/>
          <p:cNvGrpSpPr/>
          <p:nvPr/>
        </p:nvGrpSpPr>
        <p:grpSpPr>
          <a:xfrm>
            <a:off x="1732195" y="4843009"/>
            <a:ext cx="490653" cy="468416"/>
            <a:chOff x="1299146" y="3806507"/>
            <a:chExt cx="367990" cy="351312"/>
          </a:xfrm>
          <a:solidFill>
            <a:schemeClr val="tx1"/>
          </a:solidFill>
        </p:grpSpPr>
        <p:sp>
          <p:nvSpPr>
            <p:cNvPr id="10341" name="Google Shape;10341;p78"/>
            <p:cNvSpPr/>
            <p:nvPr/>
          </p:nvSpPr>
          <p:spPr>
            <a:xfrm>
              <a:off x="1299146" y="3844414"/>
              <a:ext cx="321012" cy="313405"/>
            </a:xfrm>
            <a:custGeom>
              <a:avLst/>
              <a:gdLst/>
              <a:ahLst/>
              <a:cxnLst/>
              <a:rect l="l" t="t" r="r" b="b"/>
              <a:pathLst>
                <a:path w="10086" h="9847" extrusionOk="0">
                  <a:moveTo>
                    <a:pt x="8728" y="1"/>
                  </a:moveTo>
                  <a:cubicBezTo>
                    <a:pt x="8383" y="1"/>
                    <a:pt x="8038" y="143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5"/>
                    <a:pt x="6847" y="1596"/>
                  </a:cubicBezTo>
                  <a:cubicBezTo>
                    <a:pt x="6883" y="1632"/>
                    <a:pt x="6927" y="1650"/>
                    <a:pt x="6972" y="1650"/>
                  </a:cubicBezTo>
                  <a:cubicBezTo>
                    <a:pt x="7017" y="1650"/>
                    <a:pt x="7061" y="1632"/>
                    <a:pt x="7097" y="1596"/>
                  </a:cubicBezTo>
                  <a:lnTo>
                    <a:pt x="8038" y="667"/>
                  </a:lnTo>
                  <a:cubicBezTo>
                    <a:pt x="8228" y="465"/>
                    <a:pt x="8478" y="370"/>
                    <a:pt x="8728" y="370"/>
                  </a:cubicBezTo>
                  <a:cubicBezTo>
                    <a:pt x="8990" y="370"/>
                    <a:pt x="9252" y="465"/>
                    <a:pt x="9431" y="667"/>
                  </a:cubicBezTo>
                  <a:cubicBezTo>
                    <a:pt x="9633" y="858"/>
                    <a:pt x="9728" y="1108"/>
                    <a:pt x="9728" y="1358"/>
                  </a:cubicBezTo>
                  <a:cubicBezTo>
                    <a:pt x="9728" y="1620"/>
                    <a:pt x="9633" y="1882"/>
                    <a:pt x="9431" y="2060"/>
                  </a:cubicBezTo>
                  <a:lnTo>
                    <a:pt x="8157" y="3346"/>
                  </a:lnTo>
                  <a:cubicBezTo>
                    <a:pt x="8014" y="3025"/>
                    <a:pt x="7835" y="2751"/>
                    <a:pt x="7585" y="2489"/>
                  </a:cubicBezTo>
                  <a:cubicBezTo>
                    <a:pt x="7085" y="1995"/>
                    <a:pt x="6427" y="1748"/>
                    <a:pt x="5769" y="1748"/>
                  </a:cubicBezTo>
                  <a:cubicBezTo>
                    <a:pt x="5112" y="1748"/>
                    <a:pt x="4454" y="1995"/>
                    <a:pt x="3954" y="2489"/>
                  </a:cubicBezTo>
                  <a:lnTo>
                    <a:pt x="989" y="5454"/>
                  </a:lnTo>
                  <a:cubicBezTo>
                    <a:pt x="1" y="6454"/>
                    <a:pt x="1" y="8085"/>
                    <a:pt x="989" y="9085"/>
                  </a:cubicBezTo>
                  <a:cubicBezTo>
                    <a:pt x="1501" y="9597"/>
                    <a:pt x="2156" y="9847"/>
                    <a:pt x="2811" y="9847"/>
                  </a:cubicBezTo>
                  <a:cubicBezTo>
                    <a:pt x="3466" y="9847"/>
                    <a:pt x="4120" y="9597"/>
                    <a:pt x="4620" y="9085"/>
                  </a:cubicBezTo>
                  <a:lnTo>
                    <a:pt x="6204" y="7513"/>
                  </a:lnTo>
                  <a:cubicBezTo>
                    <a:pt x="6275" y="7430"/>
                    <a:pt x="6275" y="7323"/>
                    <a:pt x="6204" y="7251"/>
                  </a:cubicBezTo>
                  <a:cubicBezTo>
                    <a:pt x="6182" y="7243"/>
                    <a:pt x="6152" y="7237"/>
                    <a:pt x="6120" y="7237"/>
                  </a:cubicBezTo>
                  <a:cubicBezTo>
                    <a:pt x="6064" y="7237"/>
                    <a:pt x="5999" y="7254"/>
                    <a:pt x="5954" y="7299"/>
                  </a:cubicBezTo>
                  <a:lnTo>
                    <a:pt x="4370" y="8883"/>
                  </a:lnTo>
                  <a:cubicBezTo>
                    <a:pt x="3954" y="9299"/>
                    <a:pt x="3394" y="9537"/>
                    <a:pt x="2811" y="9537"/>
                  </a:cubicBezTo>
                  <a:cubicBezTo>
                    <a:pt x="2215" y="9537"/>
                    <a:pt x="1668" y="9311"/>
                    <a:pt x="1251" y="8883"/>
                  </a:cubicBezTo>
                  <a:cubicBezTo>
                    <a:pt x="382" y="8013"/>
                    <a:pt x="382" y="6597"/>
                    <a:pt x="1251" y="5739"/>
                  </a:cubicBezTo>
                  <a:lnTo>
                    <a:pt x="4204" y="2775"/>
                  </a:lnTo>
                  <a:cubicBezTo>
                    <a:pt x="4620" y="2358"/>
                    <a:pt x="5192" y="2120"/>
                    <a:pt x="5775" y="2120"/>
                  </a:cubicBezTo>
                  <a:cubicBezTo>
                    <a:pt x="6371" y="2120"/>
                    <a:pt x="6918" y="2346"/>
                    <a:pt x="7335" y="2775"/>
                  </a:cubicBezTo>
                  <a:cubicBezTo>
                    <a:pt x="7573" y="3013"/>
                    <a:pt x="7764" y="3310"/>
                    <a:pt x="7871" y="3644"/>
                  </a:cubicBezTo>
                  <a:lnTo>
                    <a:pt x="6478" y="5037"/>
                  </a:lnTo>
                  <a:cubicBezTo>
                    <a:pt x="6275" y="5227"/>
                    <a:pt x="6025" y="5335"/>
                    <a:pt x="5775" y="5335"/>
                  </a:cubicBezTo>
                  <a:cubicBezTo>
                    <a:pt x="5501" y="5335"/>
                    <a:pt x="5251" y="5227"/>
                    <a:pt x="5073" y="5037"/>
                  </a:cubicBezTo>
                  <a:cubicBezTo>
                    <a:pt x="4990" y="4942"/>
                    <a:pt x="4906" y="4834"/>
                    <a:pt x="4847" y="4703"/>
                  </a:cubicBezTo>
                  <a:cubicBezTo>
                    <a:pt x="4828" y="4639"/>
                    <a:pt x="4760" y="4596"/>
                    <a:pt x="4692" y="4596"/>
                  </a:cubicBezTo>
                  <a:cubicBezTo>
                    <a:pt x="4672" y="4596"/>
                    <a:pt x="4651" y="4600"/>
                    <a:pt x="4632" y="4608"/>
                  </a:cubicBezTo>
                  <a:cubicBezTo>
                    <a:pt x="4537" y="4632"/>
                    <a:pt x="4489" y="4739"/>
                    <a:pt x="4525" y="4823"/>
                  </a:cubicBezTo>
                  <a:cubicBezTo>
                    <a:pt x="4597" y="4989"/>
                    <a:pt x="4692" y="5144"/>
                    <a:pt x="4823" y="5275"/>
                  </a:cubicBezTo>
                  <a:cubicBezTo>
                    <a:pt x="5073" y="5525"/>
                    <a:pt x="5418" y="5680"/>
                    <a:pt x="5775" y="5680"/>
                  </a:cubicBezTo>
                  <a:cubicBezTo>
                    <a:pt x="6133" y="5680"/>
                    <a:pt x="6478" y="5537"/>
                    <a:pt x="6728" y="5275"/>
                  </a:cubicBezTo>
                  <a:lnTo>
                    <a:pt x="9681" y="2310"/>
                  </a:lnTo>
                  <a:cubicBezTo>
                    <a:pt x="9943" y="2060"/>
                    <a:pt x="10085" y="1715"/>
                    <a:pt x="10085" y="1358"/>
                  </a:cubicBezTo>
                  <a:cubicBezTo>
                    <a:pt x="10085" y="1001"/>
                    <a:pt x="9954" y="655"/>
                    <a:pt x="9681" y="405"/>
                  </a:cubicBezTo>
                  <a:cubicBezTo>
                    <a:pt x="9431" y="155"/>
                    <a:pt x="9085" y="1"/>
                    <a:pt x="87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2" name="Google Shape;10342;p78"/>
            <p:cNvSpPr/>
            <p:nvPr/>
          </p:nvSpPr>
          <p:spPr>
            <a:xfrm>
              <a:off x="1345391" y="3806507"/>
              <a:ext cx="321744" cy="313819"/>
            </a:xfrm>
            <a:custGeom>
              <a:avLst/>
              <a:gdLst/>
              <a:ahLst/>
              <a:cxnLst/>
              <a:rect l="l" t="t" r="r" b="b"/>
              <a:pathLst>
                <a:path w="10109" h="9860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35"/>
                  </a:lnTo>
                  <a:cubicBezTo>
                    <a:pt x="3810" y="2406"/>
                    <a:pt x="3810" y="2513"/>
                    <a:pt x="3894" y="2585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5"/>
                  </a:cubicBezTo>
                  <a:lnTo>
                    <a:pt x="5715" y="1001"/>
                  </a:lnTo>
                  <a:cubicBezTo>
                    <a:pt x="6150" y="572"/>
                    <a:pt x="6721" y="358"/>
                    <a:pt x="7291" y="358"/>
                  </a:cubicBezTo>
                  <a:cubicBezTo>
                    <a:pt x="7861" y="358"/>
                    <a:pt x="8430" y="572"/>
                    <a:pt x="8859" y="1001"/>
                  </a:cubicBezTo>
                  <a:cubicBezTo>
                    <a:pt x="9728" y="1870"/>
                    <a:pt x="9728" y="3287"/>
                    <a:pt x="8859" y="4144"/>
                  </a:cubicBezTo>
                  <a:lnTo>
                    <a:pt x="5882" y="7097"/>
                  </a:lnTo>
                  <a:cubicBezTo>
                    <a:pt x="5465" y="7514"/>
                    <a:pt x="4894" y="7752"/>
                    <a:pt x="4322" y="7752"/>
                  </a:cubicBezTo>
                  <a:cubicBezTo>
                    <a:pt x="3727" y="7752"/>
                    <a:pt x="3179" y="7526"/>
                    <a:pt x="2763" y="7097"/>
                  </a:cubicBezTo>
                  <a:cubicBezTo>
                    <a:pt x="2513" y="6859"/>
                    <a:pt x="2322" y="6561"/>
                    <a:pt x="2215" y="6228"/>
                  </a:cubicBezTo>
                  <a:lnTo>
                    <a:pt x="3620" y="4835"/>
                  </a:lnTo>
                  <a:cubicBezTo>
                    <a:pt x="3810" y="4632"/>
                    <a:pt x="4060" y="4537"/>
                    <a:pt x="4322" y="4537"/>
                  </a:cubicBezTo>
                  <a:cubicBezTo>
                    <a:pt x="4584" y="4537"/>
                    <a:pt x="4834" y="4632"/>
                    <a:pt x="5013" y="4835"/>
                  </a:cubicBezTo>
                  <a:cubicBezTo>
                    <a:pt x="5108" y="4918"/>
                    <a:pt x="5180" y="5037"/>
                    <a:pt x="5239" y="5156"/>
                  </a:cubicBezTo>
                  <a:cubicBezTo>
                    <a:pt x="5268" y="5232"/>
                    <a:pt x="5334" y="5271"/>
                    <a:pt x="5409" y="5271"/>
                  </a:cubicBezTo>
                  <a:cubicBezTo>
                    <a:pt x="5427" y="5271"/>
                    <a:pt x="5446" y="5268"/>
                    <a:pt x="5465" y="5263"/>
                  </a:cubicBezTo>
                  <a:cubicBezTo>
                    <a:pt x="5549" y="5228"/>
                    <a:pt x="5596" y="5132"/>
                    <a:pt x="5572" y="5037"/>
                  </a:cubicBezTo>
                  <a:cubicBezTo>
                    <a:pt x="5489" y="4871"/>
                    <a:pt x="5406" y="4728"/>
                    <a:pt x="5275" y="4597"/>
                  </a:cubicBezTo>
                  <a:cubicBezTo>
                    <a:pt x="5013" y="4335"/>
                    <a:pt x="4680" y="4192"/>
                    <a:pt x="4322" y="4192"/>
                  </a:cubicBezTo>
                  <a:cubicBezTo>
                    <a:pt x="3965" y="4192"/>
                    <a:pt x="3620" y="4323"/>
                    <a:pt x="3370" y="4597"/>
                  </a:cubicBezTo>
                  <a:lnTo>
                    <a:pt x="1917" y="6037"/>
                  </a:lnTo>
                  <a:cubicBezTo>
                    <a:pt x="1893" y="6049"/>
                    <a:pt x="1882" y="6061"/>
                    <a:pt x="1870" y="6097"/>
                  </a:cubicBezTo>
                  <a:lnTo>
                    <a:pt x="405" y="7549"/>
                  </a:lnTo>
                  <a:cubicBezTo>
                    <a:pt x="155" y="7811"/>
                    <a:pt x="0" y="8145"/>
                    <a:pt x="0" y="8502"/>
                  </a:cubicBezTo>
                  <a:cubicBezTo>
                    <a:pt x="0" y="8859"/>
                    <a:pt x="131" y="9204"/>
                    <a:pt x="405" y="9454"/>
                  </a:cubicBezTo>
                  <a:cubicBezTo>
                    <a:pt x="655" y="9716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26"/>
                  </a:lnTo>
                  <a:cubicBezTo>
                    <a:pt x="3322" y="8442"/>
                    <a:pt x="3322" y="8347"/>
                    <a:pt x="3251" y="8264"/>
                  </a:cubicBezTo>
                  <a:cubicBezTo>
                    <a:pt x="3209" y="8228"/>
                    <a:pt x="3164" y="8210"/>
                    <a:pt x="3120" y="8210"/>
                  </a:cubicBezTo>
                  <a:cubicBezTo>
                    <a:pt x="3075" y="8210"/>
                    <a:pt x="3030" y="8228"/>
                    <a:pt x="2989" y="8264"/>
                  </a:cubicBezTo>
                  <a:lnTo>
                    <a:pt x="2060" y="9204"/>
                  </a:lnTo>
                  <a:cubicBezTo>
                    <a:pt x="1858" y="9395"/>
                    <a:pt x="1608" y="9502"/>
                    <a:pt x="1358" y="9502"/>
                  </a:cubicBezTo>
                  <a:cubicBezTo>
                    <a:pt x="1108" y="9502"/>
                    <a:pt x="834" y="9395"/>
                    <a:pt x="655" y="9204"/>
                  </a:cubicBezTo>
                  <a:cubicBezTo>
                    <a:pt x="465" y="9014"/>
                    <a:pt x="358" y="8764"/>
                    <a:pt x="358" y="8502"/>
                  </a:cubicBezTo>
                  <a:cubicBezTo>
                    <a:pt x="358" y="8252"/>
                    <a:pt x="465" y="7990"/>
                    <a:pt x="655" y="7811"/>
                  </a:cubicBezTo>
                  <a:lnTo>
                    <a:pt x="1941" y="6526"/>
                  </a:lnTo>
                  <a:cubicBezTo>
                    <a:pt x="2072" y="6835"/>
                    <a:pt x="2251" y="7121"/>
                    <a:pt x="2501" y="7371"/>
                  </a:cubicBezTo>
                  <a:cubicBezTo>
                    <a:pt x="3001" y="7859"/>
                    <a:pt x="3632" y="8133"/>
                    <a:pt x="4322" y="8133"/>
                  </a:cubicBezTo>
                  <a:cubicBezTo>
                    <a:pt x="5001" y="8133"/>
                    <a:pt x="5656" y="7871"/>
                    <a:pt x="6132" y="7371"/>
                  </a:cubicBezTo>
                  <a:lnTo>
                    <a:pt x="9097" y="4418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43" name="Google Shape;10343;p78"/>
          <p:cNvSpPr/>
          <p:nvPr/>
        </p:nvSpPr>
        <p:spPr>
          <a:xfrm>
            <a:off x="4699622" y="4839913"/>
            <a:ext cx="518916" cy="474569"/>
          </a:xfrm>
          <a:custGeom>
            <a:avLst/>
            <a:gdLst/>
            <a:ahLst/>
            <a:cxnLst/>
            <a:rect l="l" t="t" r="r" b="b"/>
            <a:pathLst>
              <a:path w="12228" h="11183" extrusionOk="0">
                <a:moveTo>
                  <a:pt x="4560" y="3991"/>
                </a:moveTo>
                <a:cubicBezTo>
                  <a:pt x="4739" y="3991"/>
                  <a:pt x="4894" y="4146"/>
                  <a:pt x="4894" y="4324"/>
                </a:cubicBezTo>
                <a:cubicBezTo>
                  <a:pt x="4894" y="4503"/>
                  <a:pt x="4739" y="4646"/>
                  <a:pt x="4560" y="4646"/>
                </a:cubicBezTo>
                <a:cubicBezTo>
                  <a:pt x="4382" y="4646"/>
                  <a:pt x="4239" y="4503"/>
                  <a:pt x="4239" y="4324"/>
                </a:cubicBezTo>
                <a:cubicBezTo>
                  <a:pt x="4251" y="4134"/>
                  <a:pt x="4382" y="3991"/>
                  <a:pt x="4560" y="3991"/>
                </a:cubicBezTo>
                <a:close/>
                <a:moveTo>
                  <a:pt x="5930" y="1419"/>
                </a:moveTo>
                <a:lnTo>
                  <a:pt x="5930" y="2003"/>
                </a:lnTo>
                <a:lnTo>
                  <a:pt x="5941" y="4051"/>
                </a:lnTo>
                <a:lnTo>
                  <a:pt x="5965" y="5872"/>
                </a:lnTo>
                <a:lnTo>
                  <a:pt x="1619" y="4908"/>
                </a:lnTo>
                <a:cubicBezTo>
                  <a:pt x="1869" y="3801"/>
                  <a:pt x="2548" y="2848"/>
                  <a:pt x="3489" y="2229"/>
                </a:cubicBezTo>
                <a:lnTo>
                  <a:pt x="4275" y="3670"/>
                </a:lnTo>
                <a:cubicBezTo>
                  <a:pt x="4025" y="3777"/>
                  <a:pt x="3858" y="4027"/>
                  <a:pt x="3858" y="4313"/>
                </a:cubicBezTo>
                <a:cubicBezTo>
                  <a:pt x="3858" y="4694"/>
                  <a:pt x="4179" y="5027"/>
                  <a:pt x="4572" y="5027"/>
                </a:cubicBezTo>
                <a:cubicBezTo>
                  <a:pt x="4965" y="5027"/>
                  <a:pt x="5287" y="4705"/>
                  <a:pt x="5287" y="4313"/>
                </a:cubicBezTo>
                <a:cubicBezTo>
                  <a:pt x="5287" y="3967"/>
                  <a:pt x="5037" y="3670"/>
                  <a:pt x="4715" y="3610"/>
                </a:cubicBezTo>
                <a:lnTo>
                  <a:pt x="3846" y="2015"/>
                </a:lnTo>
                <a:cubicBezTo>
                  <a:pt x="4477" y="1657"/>
                  <a:pt x="5168" y="1455"/>
                  <a:pt x="5930" y="1419"/>
                </a:cubicBezTo>
                <a:close/>
                <a:moveTo>
                  <a:pt x="6287" y="4265"/>
                </a:moveTo>
                <a:cubicBezTo>
                  <a:pt x="7227" y="4348"/>
                  <a:pt x="7965" y="5158"/>
                  <a:pt x="7965" y="6122"/>
                </a:cubicBezTo>
                <a:cubicBezTo>
                  <a:pt x="7965" y="6491"/>
                  <a:pt x="7846" y="6872"/>
                  <a:pt x="7644" y="7170"/>
                </a:cubicBezTo>
                <a:lnTo>
                  <a:pt x="6287" y="6039"/>
                </a:lnTo>
                <a:lnTo>
                  <a:pt x="6287" y="4265"/>
                </a:lnTo>
                <a:close/>
                <a:moveTo>
                  <a:pt x="6477" y="348"/>
                </a:moveTo>
                <a:cubicBezTo>
                  <a:pt x="9501" y="526"/>
                  <a:pt x="11871" y="3039"/>
                  <a:pt x="11871" y="6063"/>
                </a:cubicBezTo>
                <a:cubicBezTo>
                  <a:pt x="11835" y="7349"/>
                  <a:pt x="11454" y="8539"/>
                  <a:pt x="10728" y="9516"/>
                </a:cubicBezTo>
                <a:cubicBezTo>
                  <a:pt x="10692" y="9563"/>
                  <a:pt x="10644" y="9575"/>
                  <a:pt x="10609" y="9575"/>
                </a:cubicBezTo>
                <a:cubicBezTo>
                  <a:pt x="10561" y="9575"/>
                  <a:pt x="10513" y="9563"/>
                  <a:pt x="10490" y="9527"/>
                </a:cubicBezTo>
                <a:lnTo>
                  <a:pt x="9537" y="8730"/>
                </a:lnTo>
                <a:cubicBezTo>
                  <a:pt x="10013" y="8123"/>
                  <a:pt x="10311" y="7384"/>
                  <a:pt x="10394" y="6610"/>
                </a:cubicBezTo>
                <a:cubicBezTo>
                  <a:pt x="10406" y="6491"/>
                  <a:pt x="10323" y="6396"/>
                  <a:pt x="10204" y="6396"/>
                </a:cubicBezTo>
                <a:cubicBezTo>
                  <a:pt x="10097" y="6396"/>
                  <a:pt x="10025" y="6468"/>
                  <a:pt x="10013" y="6551"/>
                </a:cubicBezTo>
                <a:cubicBezTo>
                  <a:pt x="9930" y="7206"/>
                  <a:pt x="9680" y="7849"/>
                  <a:pt x="9299" y="8384"/>
                </a:cubicBezTo>
                <a:cubicBezTo>
                  <a:pt x="9275" y="8396"/>
                  <a:pt x="9263" y="8432"/>
                  <a:pt x="9251" y="8444"/>
                </a:cubicBezTo>
                <a:cubicBezTo>
                  <a:pt x="9251" y="8444"/>
                  <a:pt x="9251" y="8456"/>
                  <a:pt x="9239" y="8456"/>
                </a:cubicBezTo>
                <a:lnTo>
                  <a:pt x="7954" y="7372"/>
                </a:lnTo>
                <a:cubicBezTo>
                  <a:pt x="8227" y="7003"/>
                  <a:pt x="8370" y="6539"/>
                  <a:pt x="8370" y="6075"/>
                </a:cubicBezTo>
                <a:cubicBezTo>
                  <a:pt x="8370" y="4908"/>
                  <a:pt x="7465" y="3920"/>
                  <a:pt x="6299" y="3836"/>
                </a:cubicBezTo>
                <a:lnTo>
                  <a:pt x="6287" y="2146"/>
                </a:lnTo>
                <a:lnTo>
                  <a:pt x="6418" y="2146"/>
                </a:lnTo>
                <a:cubicBezTo>
                  <a:pt x="6453" y="2146"/>
                  <a:pt x="6501" y="2146"/>
                  <a:pt x="6525" y="2169"/>
                </a:cubicBezTo>
                <a:cubicBezTo>
                  <a:pt x="8358" y="2360"/>
                  <a:pt x="9811" y="3812"/>
                  <a:pt x="10025" y="5646"/>
                </a:cubicBezTo>
                <a:cubicBezTo>
                  <a:pt x="10037" y="5753"/>
                  <a:pt x="10109" y="5813"/>
                  <a:pt x="10216" y="5813"/>
                </a:cubicBezTo>
                <a:cubicBezTo>
                  <a:pt x="10335" y="5813"/>
                  <a:pt x="10430" y="5706"/>
                  <a:pt x="10406" y="5598"/>
                </a:cubicBezTo>
                <a:cubicBezTo>
                  <a:pt x="10192" y="3503"/>
                  <a:pt x="8430" y="1848"/>
                  <a:pt x="6299" y="1765"/>
                </a:cubicBezTo>
                <a:lnTo>
                  <a:pt x="6299" y="526"/>
                </a:lnTo>
                <a:cubicBezTo>
                  <a:pt x="6299" y="479"/>
                  <a:pt x="6322" y="443"/>
                  <a:pt x="6346" y="407"/>
                </a:cubicBezTo>
                <a:cubicBezTo>
                  <a:pt x="6382" y="360"/>
                  <a:pt x="6418" y="348"/>
                  <a:pt x="6477" y="348"/>
                </a:cubicBezTo>
                <a:close/>
                <a:moveTo>
                  <a:pt x="1477" y="5277"/>
                </a:moveTo>
                <a:lnTo>
                  <a:pt x="5870" y="6241"/>
                </a:lnTo>
                <a:lnTo>
                  <a:pt x="4667" y="10575"/>
                </a:lnTo>
                <a:cubicBezTo>
                  <a:pt x="2774" y="9980"/>
                  <a:pt x="1405" y="8206"/>
                  <a:pt x="1405" y="6110"/>
                </a:cubicBezTo>
                <a:cubicBezTo>
                  <a:pt x="1405" y="5825"/>
                  <a:pt x="1441" y="5539"/>
                  <a:pt x="1477" y="5277"/>
                </a:cubicBezTo>
                <a:close/>
                <a:moveTo>
                  <a:pt x="6215" y="6468"/>
                </a:moveTo>
                <a:lnTo>
                  <a:pt x="7549" y="7599"/>
                </a:lnTo>
                <a:lnTo>
                  <a:pt x="9132" y="8920"/>
                </a:lnTo>
                <a:lnTo>
                  <a:pt x="9573" y="9289"/>
                </a:lnTo>
                <a:cubicBezTo>
                  <a:pt x="8680" y="10266"/>
                  <a:pt x="7430" y="10813"/>
                  <a:pt x="6108" y="10813"/>
                </a:cubicBezTo>
                <a:cubicBezTo>
                  <a:pt x="5739" y="10813"/>
                  <a:pt x="5382" y="10766"/>
                  <a:pt x="5037" y="10694"/>
                </a:cubicBezTo>
                <a:lnTo>
                  <a:pt x="6215" y="6468"/>
                </a:lnTo>
                <a:close/>
                <a:moveTo>
                  <a:pt x="6429" y="1"/>
                </a:moveTo>
                <a:cubicBezTo>
                  <a:pt x="6297" y="1"/>
                  <a:pt x="6159" y="59"/>
                  <a:pt x="6060" y="157"/>
                </a:cubicBezTo>
                <a:cubicBezTo>
                  <a:pt x="5953" y="264"/>
                  <a:pt x="5882" y="407"/>
                  <a:pt x="5882" y="562"/>
                </a:cubicBezTo>
                <a:lnTo>
                  <a:pt x="5882" y="1038"/>
                </a:lnTo>
                <a:cubicBezTo>
                  <a:pt x="5084" y="1062"/>
                  <a:pt x="4310" y="1288"/>
                  <a:pt x="3620" y="1669"/>
                </a:cubicBezTo>
                <a:lnTo>
                  <a:pt x="3191" y="872"/>
                </a:lnTo>
                <a:cubicBezTo>
                  <a:pt x="3155" y="812"/>
                  <a:pt x="3084" y="764"/>
                  <a:pt x="3024" y="764"/>
                </a:cubicBezTo>
                <a:lnTo>
                  <a:pt x="393" y="764"/>
                </a:lnTo>
                <a:lnTo>
                  <a:pt x="393" y="443"/>
                </a:lnTo>
                <a:cubicBezTo>
                  <a:pt x="393" y="336"/>
                  <a:pt x="298" y="241"/>
                  <a:pt x="203" y="241"/>
                </a:cubicBezTo>
                <a:cubicBezTo>
                  <a:pt x="95" y="241"/>
                  <a:pt x="0" y="336"/>
                  <a:pt x="0" y="443"/>
                </a:cubicBezTo>
                <a:lnTo>
                  <a:pt x="0" y="1467"/>
                </a:lnTo>
                <a:cubicBezTo>
                  <a:pt x="0" y="1574"/>
                  <a:pt x="95" y="1657"/>
                  <a:pt x="203" y="1657"/>
                </a:cubicBezTo>
                <a:cubicBezTo>
                  <a:pt x="298" y="1657"/>
                  <a:pt x="393" y="1562"/>
                  <a:pt x="393" y="1467"/>
                </a:cubicBezTo>
                <a:lnTo>
                  <a:pt x="393" y="1157"/>
                </a:lnTo>
                <a:lnTo>
                  <a:pt x="2917" y="1157"/>
                </a:lnTo>
                <a:lnTo>
                  <a:pt x="3310" y="1872"/>
                </a:lnTo>
                <a:cubicBezTo>
                  <a:pt x="3024" y="2062"/>
                  <a:pt x="2762" y="2277"/>
                  <a:pt x="2501" y="2527"/>
                </a:cubicBezTo>
                <a:cubicBezTo>
                  <a:pt x="1548" y="3467"/>
                  <a:pt x="1036" y="4753"/>
                  <a:pt x="1036" y="6098"/>
                </a:cubicBezTo>
                <a:cubicBezTo>
                  <a:pt x="1036" y="8885"/>
                  <a:pt x="3310" y="11182"/>
                  <a:pt x="6120" y="11182"/>
                </a:cubicBezTo>
                <a:cubicBezTo>
                  <a:pt x="7573" y="11182"/>
                  <a:pt x="8918" y="10575"/>
                  <a:pt x="9882" y="9516"/>
                </a:cubicBezTo>
                <a:lnTo>
                  <a:pt x="10240" y="9813"/>
                </a:lnTo>
                <a:cubicBezTo>
                  <a:pt x="10347" y="9908"/>
                  <a:pt x="10466" y="9944"/>
                  <a:pt x="10597" y="9944"/>
                </a:cubicBezTo>
                <a:lnTo>
                  <a:pt x="10656" y="9944"/>
                </a:lnTo>
                <a:cubicBezTo>
                  <a:pt x="10811" y="9932"/>
                  <a:pt x="10942" y="9837"/>
                  <a:pt x="11037" y="9718"/>
                </a:cubicBezTo>
                <a:cubicBezTo>
                  <a:pt x="11823" y="8670"/>
                  <a:pt x="12228" y="7420"/>
                  <a:pt x="12228" y="6098"/>
                </a:cubicBezTo>
                <a:cubicBezTo>
                  <a:pt x="12228" y="2884"/>
                  <a:pt x="9692" y="205"/>
                  <a:pt x="6465" y="2"/>
                </a:cubicBezTo>
                <a:cubicBezTo>
                  <a:pt x="6453" y="1"/>
                  <a:pt x="6441" y="1"/>
                  <a:pt x="642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44" name="Google Shape;10344;p78"/>
          <p:cNvGrpSpPr/>
          <p:nvPr/>
        </p:nvGrpSpPr>
        <p:grpSpPr>
          <a:xfrm>
            <a:off x="10067012" y="4877894"/>
            <a:ext cx="495193" cy="401705"/>
            <a:chOff x="7550258" y="3832670"/>
            <a:chExt cx="371395" cy="301279"/>
          </a:xfrm>
          <a:solidFill>
            <a:schemeClr val="tx1"/>
          </a:solidFill>
        </p:grpSpPr>
        <p:sp>
          <p:nvSpPr>
            <p:cNvPr id="10345" name="Google Shape;10345;p78"/>
            <p:cNvSpPr/>
            <p:nvPr/>
          </p:nvSpPr>
          <p:spPr>
            <a:xfrm>
              <a:off x="7550258" y="3832670"/>
              <a:ext cx="371395" cy="301279"/>
            </a:xfrm>
            <a:custGeom>
              <a:avLst/>
              <a:gdLst/>
              <a:ahLst/>
              <a:cxnLst/>
              <a:rect l="l" t="t" r="r" b="b"/>
              <a:pathLst>
                <a:path w="11669" h="9466" extrusionOk="0">
                  <a:moveTo>
                    <a:pt x="1822" y="346"/>
                  </a:moveTo>
                  <a:cubicBezTo>
                    <a:pt x="1822" y="346"/>
                    <a:pt x="1834" y="346"/>
                    <a:pt x="1834" y="358"/>
                  </a:cubicBezTo>
                  <a:lnTo>
                    <a:pt x="1834" y="1096"/>
                  </a:lnTo>
                  <a:cubicBezTo>
                    <a:pt x="1834" y="1096"/>
                    <a:pt x="1834" y="1108"/>
                    <a:pt x="1822" y="1108"/>
                  </a:cubicBezTo>
                  <a:lnTo>
                    <a:pt x="1441" y="1108"/>
                  </a:lnTo>
                  <a:cubicBezTo>
                    <a:pt x="1441" y="1108"/>
                    <a:pt x="1429" y="1108"/>
                    <a:pt x="1429" y="1096"/>
                  </a:cubicBezTo>
                  <a:lnTo>
                    <a:pt x="1429" y="358"/>
                  </a:lnTo>
                  <a:lnTo>
                    <a:pt x="1441" y="358"/>
                  </a:lnTo>
                  <a:lnTo>
                    <a:pt x="1822" y="346"/>
                  </a:lnTo>
                  <a:close/>
                  <a:moveTo>
                    <a:pt x="10228" y="346"/>
                  </a:moveTo>
                  <a:cubicBezTo>
                    <a:pt x="10228" y="346"/>
                    <a:pt x="10240" y="346"/>
                    <a:pt x="10240" y="358"/>
                  </a:cubicBezTo>
                  <a:lnTo>
                    <a:pt x="10240" y="1096"/>
                  </a:lnTo>
                  <a:cubicBezTo>
                    <a:pt x="10240" y="1096"/>
                    <a:pt x="10240" y="1108"/>
                    <a:pt x="10228" y="1108"/>
                  </a:cubicBezTo>
                  <a:lnTo>
                    <a:pt x="9859" y="1108"/>
                  </a:lnTo>
                  <a:cubicBezTo>
                    <a:pt x="9859" y="1108"/>
                    <a:pt x="9835" y="1108"/>
                    <a:pt x="9835" y="1096"/>
                  </a:cubicBezTo>
                  <a:lnTo>
                    <a:pt x="9835" y="358"/>
                  </a:lnTo>
                  <a:lnTo>
                    <a:pt x="9859" y="358"/>
                  </a:lnTo>
                  <a:lnTo>
                    <a:pt x="10228" y="346"/>
                  </a:lnTo>
                  <a:close/>
                  <a:moveTo>
                    <a:pt x="10966" y="1096"/>
                  </a:moveTo>
                  <a:cubicBezTo>
                    <a:pt x="11180" y="1096"/>
                    <a:pt x="11347" y="1251"/>
                    <a:pt x="11347" y="1465"/>
                  </a:cubicBezTo>
                  <a:lnTo>
                    <a:pt x="11347" y="8775"/>
                  </a:lnTo>
                  <a:cubicBezTo>
                    <a:pt x="11323" y="8978"/>
                    <a:pt x="11168" y="9144"/>
                    <a:pt x="10954" y="9144"/>
                  </a:cubicBezTo>
                  <a:lnTo>
                    <a:pt x="715" y="9144"/>
                  </a:lnTo>
                  <a:cubicBezTo>
                    <a:pt x="512" y="9144"/>
                    <a:pt x="346" y="8978"/>
                    <a:pt x="346" y="8775"/>
                  </a:cubicBezTo>
                  <a:lnTo>
                    <a:pt x="346" y="1465"/>
                  </a:lnTo>
                  <a:cubicBezTo>
                    <a:pt x="346" y="1251"/>
                    <a:pt x="512" y="1096"/>
                    <a:pt x="715" y="1096"/>
                  </a:cubicBezTo>
                  <a:lnTo>
                    <a:pt x="1084" y="1096"/>
                  </a:lnTo>
                  <a:lnTo>
                    <a:pt x="1084" y="1108"/>
                  </a:lnTo>
                  <a:cubicBezTo>
                    <a:pt x="1084" y="1298"/>
                    <a:pt x="1250" y="1465"/>
                    <a:pt x="1441" y="1465"/>
                  </a:cubicBezTo>
                  <a:lnTo>
                    <a:pt x="1822" y="1465"/>
                  </a:lnTo>
                  <a:cubicBezTo>
                    <a:pt x="2012" y="1465"/>
                    <a:pt x="2179" y="1298"/>
                    <a:pt x="2179" y="1108"/>
                  </a:cubicBezTo>
                  <a:lnTo>
                    <a:pt x="2179" y="1096"/>
                  </a:lnTo>
                  <a:lnTo>
                    <a:pt x="9513" y="1096"/>
                  </a:lnTo>
                  <a:lnTo>
                    <a:pt x="9513" y="1108"/>
                  </a:lnTo>
                  <a:cubicBezTo>
                    <a:pt x="9513" y="1298"/>
                    <a:pt x="9680" y="1465"/>
                    <a:pt x="9871" y="1465"/>
                  </a:cubicBezTo>
                  <a:lnTo>
                    <a:pt x="10240" y="1465"/>
                  </a:lnTo>
                  <a:cubicBezTo>
                    <a:pt x="10430" y="1465"/>
                    <a:pt x="10597" y="1298"/>
                    <a:pt x="10597" y="1108"/>
                  </a:cubicBezTo>
                  <a:lnTo>
                    <a:pt x="10597" y="1096"/>
                  </a:lnTo>
                  <a:close/>
                  <a:moveTo>
                    <a:pt x="1441" y="0"/>
                  </a:moveTo>
                  <a:cubicBezTo>
                    <a:pt x="1250" y="0"/>
                    <a:pt x="1084" y="167"/>
                    <a:pt x="1084" y="358"/>
                  </a:cubicBezTo>
                  <a:lnTo>
                    <a:pt x="1084" y="739"/>
                  </a:lnTo>
                  <a:lnTo>
                    <a:pt x="715" y="739"/>
                  </a:lnTo>
                  <a:cubicBezTo>
                    <a:pt x="310" y="739"/>
                    <a:pt x="0" y="1060"/>
                    <a:pt x="0" y="1453"/>
                  </a:cubicBezTo>
                  <a:lnTo>
                    <a:pt x="0" y="8752"/>
                  </a:lnTo>
                  <a:cubicBezTo>
                    <a:pt x="0" y="9156"/>
                    <a:pt x="334" y="9466"/>
                    <a:pt x="715" y="9466"/>
                  </a:cubicBezTo>
                  <a:lnTo>
                    <a:pt x="10954" y="9466"/>
                  </a:lnTo>
                  <a:cubicBezTo>
                    <a:pt x="11359" y="9466"/>
                    <a:pt x="11668" y="9144"/>
                    <a:pt x="11668" y="8752"/>
                  </a:cubicBezTo>
                  <a:lnTo>
                    <a:pt x="11668" y="1453"/>
                  </a:lnTo>
                  <a:cubicBezTo>
                    <a:pt x="11668" y="1060"/>
                    <a:pt x="11359" y="739"/>
                    <a:pt x="10954" y="739"/>
                  </a:cubicBezTo>
                  <a:lnTo>
                    <a:pt x="10585" y="739"/>
                  </a:lnTo>
                  <a:lnTo>
                    <a:pt x="10585" y="358"/>
                  </a:lnTo>
                  <a:cubicBezTo>
                    <a:pt x="10585" y="167"/>
                    <a:pt x="10418" y="0"/>
                    <a:pt x="10228" y="0"/>
                  </a:cubicBezTo>
                  <a:lnTo>
                    <a:pt x="9859" y="0"/>
                  </a:lnTo>
                  <a:cubicBezTo>
                    <a:pt x="9656" y="0"/>
                    <a:pt x="9490" y="167"/>
                    <a:pt x="9490" y="358"/>
                  </a:cubicBezTo>
                  <a:lnTo>
                    <a:pt x="9490" y="739"/>
                  </a:lnTo>
                  <a:lnTo>
                    <a:pt x="2179" y="739"/>
                  </a:lnTo>
                  <a:lnTo>
                    <a:pt x="2179" y="358"/>
                  </a:lnTo>
                  <a:cubicBezTo>
                    <a:pt x="2179" y="167"/>
                    <a:pt x="2012" y="0"/>
                    <a:pt x="18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6" name="Google Shape;10346;p78"/>
            <p:cNvSpPr/>
            <p:nvPr/>
          </p:nvSpPr>
          <p:spPr>
            <a:xfrm>
              <a:off x="7574129" y="3891009"/>
              <a:ext cx="324418" cy="10662"/>
            </a:xfrm>
            <a:custGeom>
              <a:avLst/>
              <a:gdLst/>
              <a:ahLst/>
              <a:cxnLst/>
              <a:rect l="l" t="t" r="r" b="b"/>
              <a:pathLst>
                <a:path w="10193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10025" y="334"/>
                  </a:lnTo>
                  <a:cubicBezTo>
                    <a:pt x="10121" y="334"/>
                    <a:pt x="10192" y="251"/>
                    <a:pt x="10192" y="168"/>
                  </a:cubicBezTo>
                  <a:cubicBezTo>
                    <a:pt x="10192" y="72"/>
                    <a:pt x="10121" y="1"/>
                    <a:pt x="100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7" name="Google Shape;10347;p78"/>
            <p:cNvSpPr/>
            <p:nvPr/>
          </p:nvSpPr>
          <p:spPr>
            <a:xfrm>
              <a:off x="7591188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55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8" name="Google Shape;10348;p78"/>
            <p:cNvSpPr/>
            <p:nvPr/>
          </p:nvSpPr>
          <p:spPr>
            <a:xfrm>
              <a:off x="7672667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55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49" name="Google Shape;10349;p78"/>
            <p:cNvSpPr/>
            <p:nvPr/>
          </p:nvSpPr>
          <p:spPr>
            <a:xfrm>
              <a:off x="7835592" y="3937637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55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0" name="Google Shape;10350;p78"/>
            <p:cNvSpPr/>
            <p:nvPr/>
          </p:nvSpPr>
          <p:spPr>
            <a:xfrm>
              <a:off x="7591188" y="3984232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1262" y="334"/>
                  </a:lnTo>
                  <a:cubicBezTo>
                    <a:pt x="1346" y="334"/>
                    <a:pt x="1429" y="263"/>
                    <a:pt x="1429" y="168"/>
                  </a:cubicBezTo>
                  <a:cubicBezTo>
                    <a:pt x="1429" y="84"/>
                    <a:pt x="1346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1" name="Google Shape;10351;p78"/>
            <p:cNvSpPr/>
            <p:nvPr/>
          </p:nvSpPr>
          <p:spPr>
            <a:xfrm>
              <a:off x="7754113" y="3984232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2" name="Google Shape;10352;p78"/>
            <p:cNvSpPr/>
            <p:nvPr/>
          </p:nvSpPr>
          <p:spPr>
            <a:xfrm>
              <a:off x="7591188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67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3" name="Google Shape;10353;p78"/>
            <p:cNvSpPr/>
            <p:nvPr/>
          </p:nvSpPr>
          <p:spPr>
            <a:xfrm>
              <a:off x="7672667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67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4" name="Google Shape;10354;p78"/>
            <p:cNvSpPr/>
            <p:nvPr/>
          </p:nvSpPr>
          <p:spPr>
            <a:xfrm>
              <a:off x="7835592" y="4030859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67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5" name="Google Shape;10355;p78"/>
            <p:cNvSpPr/>
            <p:nvPr/>
          </p:nvSpPr>
          <p:spPr>
            <a:xfrm>
              <a:off x="7672667" y="4077073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1" y="1"/>
                    <a:pt x="0" y="84"/>
                    <a:pt x="0" y="168"/>
                  </a:cubicBezTo>
                  <a:cubicBezTo>
                    <a:pt x="0" y="263"/>
                    <a:pt x="71" y="334"/>
                    <a:pt x="155" y="334"/>
                  </a:cubicBezTo>
                  <a:lnTo>
                    <a:pt x="1262" y="334"/>
                  </a:lnTo>
                  <a:cubicBezTo>
                    <a:pt x="1345" y="334"/>
                    <a:pt x="1429" y="263"/>
                    <a:pt x="1429" y="168"/>
                  </a:cubicBezTo>
                  <a:cubicBezTo>
                    <a:pt x="1429" y="84"/>
                    <a:pt x="1345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6" name="Google Shape;10356;p78"/>
            <p:cNvSpPr/>
            <p:nvPr/>
          </p:nvSpPr>
          <p:spPr>
            <a:xfrm>
              <a:off x="7754113" y="4077073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7" name="Google Shape;10357;p78"/>
            <p:cNvSpPr/>
            <p:nvPr/>
          </p:nvSpPr>
          <p:spPr>
            <a:xfrm>
              <a:off x="7835592" y="4077073"/>
              <a:ext cx="45131" cy="10662"/>
            </a:xfrm>
            <a:custGeom>
              <a:avLst/>
              <a:gdLst/>
              <a:ahLst/>
              <a:cxnLst/>
              <a:rect l="l" t="t" r="r" b="b"/>
              <a:pathLst>
                <a:path w="1418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1263" y="334"/>
                  </a:lnTo>
                  <a:cubicBezTo>
                    <a:pt x="1346" y="334"/>
                    <a:pt x="1418" y="263"/>
                    <a:pt x="1418" y="168"/>
                  </a:cubicBezTo>
                  <a:cubicBezTo>
                    <a:pt x="1418" y="84"/>
                    <a:pt x="1346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8" name="Google Shape;10358;p78"/>
            <p:cNvSpPr/>
            <p:nvPr/>
          </p:nvSpPr>
          <p:spPr>
            <a:xfrm>
              <a:off x="7672667" y="3972583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7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5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22"/>
                  </a:lnTo>
                  <a:cubicBezTo>
                    <a:pt x="452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22"/>
                  </a:cubicBezTo>
                  <a:lnTo>
                    <a:pt x="1393" y="295"/>
                  </a:lnTo>
                  <a:cubicBezTo>
                    <a:pt x="1453" y="224"/>
                    <a:pt x="1453" y="117"/>
                    <a:pt x="1381" y="45"/>
                  </a:cubicBezTo>
                  <a:cubicBezTo>
                    <a:pt x="1351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59" name="Google Shape;10359;p78"/>
            <p:cNvSpPr/>
            <p:nvPr/>
          </p:nvSpPr>
          <p:spPr>
            <a:xfrm>
              <a:off x="7835592" y="3972583"/>
              <a:ext cx="45895" cy="34055"/>
            </a:xfrm>
            <a:custGeom>
              <a:avLst/>
              <a:gdLst/>
              <a:ahLst/>
              <a:cxnLst/>
              <a:rect l="l" t="t" r="r" b="b"/>
              <a:pathLst>
                <a:path w="1442" h="1070" extrusionOk="0">
                  <a:moveTo>
                    <a:pt x="1263" y="1"/>
                  </a:moveTo>
                  <a:cubicBezTo>
                    <a:pt x="1218" y="1"/>
                    <a:pt x="1173" y="16"/>
                    <a:pt x="1144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9" y="385"/>
                    <a:pt x="224" y="370"/>
                    <a:pt x="179" y="370"/>
                  </a:cubicBezTo>
                  <a:cubicBezTo>
                    <a:pt x="135" y="370"/>
                    <a:pt x="90" y="385"/>
                    <a:pt x="60" y="415"/>
                  </a:cubicBezTo>
                  <a:cubicBezTo>
                    <a:pt x="1" y="474"/>
                    <a:pt x="1" y="593"/>
                    <a:pt x="60" y="653"/>
                  </a:cubicBezTo>
                  <a:lnTo>
                    <a:pt x="429" y="1022"/>
                  </a:lnTo>
                  <a:cubicBezTo>
                    <a:pt x="453" y="1057"/>
                    <a:pt x="501" y="1069"/>
                    <a:pt x="548" y="1069"/>
                  </a:cubicBezTo>
                  <a:cubicBezTo>
                    <a:pt x="596" y="1069"/>
                    <a:pt x="632" y="1057"/>
                    <a:pt x="667" y="1022"/>
                  </a:cubicBezTo>
                  <a:lnTo>
                    <a:pt x="1394" y="295"/>
                  </a:lnTo>
                  <a:cubicBezTo>
                    <a:pt x="1441" y="224"/>
                    <a:pt x="1441" y="117"/>
                    <a:pt x="1382" y="45"/>
                  </a:cubicBezTo>
                  <a:cubicBezTo>
                    <a:pt x="1352" y="16"/>
                    <a:pt x="1307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0" name="Google Shape;10360;p78"/>
            <p:cNvSpPr/>
            <p:nvPr/>
          </p:nvSpPr>
          <p:spPr>
            <a:xfrm>
              <a:off x="7754113" y="4019592"/>
              <a:ext cx="46277" cy="34024"/>
            </a:xfrm>
            <a:custGeom>
              <a:avLst/>
              <a:gdLst/>
              <a:ahLst/>
              <a:cxnLst/>
              <a:rect l="l" t="t" r="r" b="b"/>
              <a:pathLst>
                <a:path w="1454" h="1069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52"/>
                  </a:lnTo>
                  <a:lnTo>
                    <a:pt x="299" y="414"/>
                  </a:lnTo>
                  <a:cubicBezTo>
                    <a:pt x="269" y="384"/>
                    <a:pt x="224" y="369"/>
                    <a:pt x="179" y="369"/>
                  </a:cubicBezTo>
                  <a:cubicBezTo>
                    <a:pt x="135" y="369"/>
                    <a:pt x="90" y="384"/>
                    <a:pt x="60" y="414"/>
                  </a:cubicBezTo>
                  <a:cubicBezTo>
                    <a:pt x="1" y="473"/>
                    <a:pt x="1" y="593"/>
                    <a:pt x="60" y="652"/>
                  </a:cubicBezTo>
                  <a:lnTo>
                    <a:pt x="429" y="1021"/>
                  </a:lnTo>
                  <a:cubicBezTo>
                    <a:pt x="453" y="1057"/>
                    <a:pt x="501" y="1069"/>
                    <a:pt x="549" y="1069"/>
                  </a:cubicBezTo>
                  <a:cubicBezTo>
                    <a:pt x="596" y="1069"/>
                    <a:pt x="632" y="1057"/>
                    <a:pt x="668" y="1021"/>
                  </a:cubicBezTo>
                  <a:lnTo>
                    <a:pt x="1394" y="295"/>
                  </a:lnTo>
                  <a:cubicBezTo>
                    <a:pt x="1453" y="200"/>
                    <a:pt x="1453" y="104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1" name="Google Shape;10361;p78"/>
            <p:cNvSpPr/>
            <p:nvPr/>
          </p:nvSpPr>
          <p:spPr>
            <a:xfrm>
              <a:off x="7591188" y="4065806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8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4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4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34"/>
                  </a:lnTo>
                  <a:cubicBezTo>
                    <a:pt x="453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34"/>
                  </a:cubicBezTo>
                  <a:lnTo>
                    <a:pt x="1393" y="295"/>
                  </a:lnTo>
                  <a:cubicBezTo>
                    <a:pt x="1453" y="224"/>
                    <a:pt x="1453" y="105"/>
                    <a:pt x="1381" y="45"/>
                  </a:cubicBezTo>
                  <a:cubicBezTo>
                    <a:pt x="1352" y="16"/>
                    <a:pt x="1307" y="1"/>
                    <a:pt x="1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2" name="Google Shape;10362;p78"/>
            <p:cNvSpPr/>
            <p:nvPr/>
          </p:nvSpPr>
          <p:spPr>
            <a:xfrm>
              <a:off x="7754113" y="3925988"/>
              <a:ext cx="46277" cy="34406"/>
            </a:xfrm>
            <a:custGeom>
              <a:avLst/>
              <a:gdLst/>
              <a:ahLst/>
              <a:cxnLst/>
              <a:rect l="l" t="t" r="r" b="b"/>
              <a:pathLst>
                <a:path w="1454" h="1081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64"/>
                  </a:lnTo>
                  <a:lnTo>
                    <a:pt x="299" y="426"/>
                  </a:lnTo>
                  <a:cubicBezTo>
                    <a:pt x="269" y="396"/>
                    <a:pt x="224" y="381"/>
                    <a:pt x="179" y="381"/>
                  </a:cubicBezTo>
                  <a:cubicBezTo>
                    <a:pt x="135" y="381"/>
                    <a:pt x="90" y="396"/>
                    <a:pt x="60" y="426"/>
                  </a:cubicBezTo>
                  <a:cubicBezTo>
                    <a:pt x="1" y="486"/>
                    <a:pt x="1" y="605"/>
                    <a:pt x="60" y="664"/>
                  </a:cubicBezTo>
                  <a:lnTo>
                    <a:pt x="429" y="1033"/>
                  </a:lnTo>
                  <a:cubicBezTo>
                    <a:pt x="453" y="1057"/>
                    <a:pt x="501" y="1081"/>
                    <a:pt x="549" y="1081"/>
                  </a:cubicBezTo>
                  <a:cubicBezTo>
                    <a:pt x="596" y="1081"/>
                    <a:pt x="632" y="1057"/>
                    <a:pt x="668" y="1033"/>
                  </a:cubicBezTo>
                  <a:lnTo>
                    <a:pt x="1394" y="307"/>
                  </a:lnTo>
                  <a:cubicBezTo>
                    <a:pt x="1453" y="224"/>
                    <a:pt x="1453" y="128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63" name="Google Shape;10363;p78"/>
          <p:cNvSpPr/>
          <p:nvPr/>
        </p:nvSpPr>
        <p:spPr>
          <a:xfrm>
            <a:off x="9485968" y="4846066"/>
            <a:ext cx="467397" cy="467397"/>
          </a:xfrm>
          <a:custGeom>
            <a:avLst/>
            <a:gdLst/>
            <a:ahLst/>
            <a:cxnLst/>
            <a:rect l="l" t="t" r="r" b="b"/>
            <a:pathLst>
              <a:path w="11014" h="11014" extrusionOk="0">
                <a:moveTo>
                  <a:pt x="3739" y="358"/>
                </a:moveTo>
                <a:cubicBezTo>
                  <a:pt x="4048" y="358"/>
                  <a:pt x="4298" y="608"/>
                  <a:pt x="4298" y="917"/>
                </a:cubicBezTo>
                <a:cubicBezTo>
                  <a:pt x="4298" y="1131"/>
                  <a:pt x="4203" y="1310"/>
                  <a:pt x="4024" y="1405"/>
                </a:cubicBezTo>
                <a:cubicBezTo>
                  <a:pt x="3953" y="1441"/>
                  <a:pt x="3929" y="1501"/>
                  <a:pt x="3929" y="1560"/>
                </a:cubicBezTo>
                <a:lnTo>
                  <a:pt x="3929" y="1965"/>
                </a:lnTo>
                <a:cubicBezTo>
                  <a:pt x="3929" y="2048"/>
                  <a:pt x="4001" y="2143"/>
                  <a:pt x="4108" y="2143"/>
                </a:cubicBezTo>
                <a:lnTo>
                  <a:pt x="5334" y="2143"/>
                </a:lnTo>
                <a:lnTo>
                  <a:pt x="5334" y="3358"/>
                </a:lnTo>
                <a:cubicBezTo>
                  <a:pt x="5334" y="3453"/>
                  <a:pt x="5406" y="3536"/>
                  <a:pt x="5513" y="3536"/>
                </a:cubicBezTo>
                <a:lnTo>
                  <a:pt x="5906" y="3536"/>
                </a:lnTo>
                <a:cubicBezTo>
                  <a:pt x="5965" y="3536"/>
                  <a:pt x="6025" y="3513"/>
                  <a:pt x="6060" y="3453"/>
                </a:cubicBezTo>
                <a:cubicBezTo>
                  <a:pt x="6168" y="3275"/>
                  <a:pt x="6358" y="3167"/>
                  <a:pt x="6549" y="3167"/>
                </a:cubicBezTo>
                <a:cubicBezTo>
                  <a:pt x="6858" y="3167"/>
                  <a:pt x="7120" y="3417"/>
                  <a:pt x="7120" y="3727"/>
                </a:cubicBezTo>
                <a:cubicBezTo>
                  <a:pt x="7120" y="4048"/>
                  <a:pt x="6858" y="4298"/>
                  <a:pt x="6549" y="4298"/>
                </a:cubicBezTo>
                <a:cubicBezTo>
                  <a:pt x="6346" y="4298"/>
                  <a:pt x="6168" y="4191"/>
                  <a:pt x="6060" y="4013"/>
                </a:cubicBezTo>
                <a:cubicBezTo>
                  <a:pt x="6025" y="3953"/>
                  <a:pt x="5965" y="3929"/>
                  <a:pt x="5906" y="3929"/>
                </a:cubicBezTo>
                <a:lnTo>
                  <a:pt x="5513" y="3929"/>
                </a:lnTo>
                <a:cubicBezTo>
                  <a:pt x="5417" y="3929"/>
                  <a:pt x="5334" y="4001"/>
                  <a:pt x="5334" y="4108"/>
                </a:cubicBezTo>
                <a:lnTo>
                  <a:pt x="5334" y="5322"/>
                </a:lnTo>
                <a:lnTo>
                  <a:pt x="4286" y="5322"/>
                </a:lnTo>
                <a:lnTo>
                  <a:pt x="4286" y="5191"/>
                </a:lnTo>
                <a:cubicBezTo>
                  <a:pt x="4513" y="5013"/>
                  <a:pt x="4655" y="4739"/>
                  <a:pt x="4655" y="4465"/>
                </a:cubicBezTo>
                <a:cubicBezTo>
                  <a:pt x="4655" y="3953"/>
                  <a:pt x="4239" y="3536"/>
                  <a:pt x="3739" y="3536"/>
                </a:cubicBezTo>
                <a:cubicBezTo>
                  <a:pt x="3227" y="3536"/>
                  <a:pt x="2810" y="3953"/>
                  <a:pt x="2810" y="4465"/>
                </a:cubicBezTo>
                <a:cubicBezTo>
                  <a:pt x="2810" y="4739"/>
                  <a:pt x="2953" y="5025"/>
                  <a:pt x="3191" y="5191"/>
                </a:cubicBezTo>
                <a:lnTo>
                  <a:pt x="3191" y="5322"/>
                </a:lnTo>
                <a:lnTo>
                  <a:pt x="2143" y="5322"/>
                </a:lnTo>
                <a:lnTo>
                  <a:pt x="2143" y="2143"/>
                </a:lnTo>
                <a:lnTo>
                  <a:pt x="3370" y="2143"/>
                </a:lnTo>
                <a:cubicBezTo>
                  <a:pt x="3453" y="2143"/>
                  <a:pt x="3548" y="2060"/>
                  <a:pt x="3548" y="1965"/>
                </a:cubicBezTo>
                <a:lnTo>
                  <a:pt x="3548" y="1560"/>
                </a:lnTo>
                <a:cubicBezTo>
                  <a:pt x="3548" y="1501"/>
                  <a:pt x="3512" y="1441"/>
                  <a:pt x="3453" y="1405"/>
                </a:cubicBezTo>
                <a:cubicBezTo>
                  <a:pt x="3274" y="1298"/>
                  <a:pt x="3167" y="1108"/>
                  <a:pt x="3167" y="917"/>
                </a:cubicBezTo>
                <a:cubicBezTo>
                  <a:pt x="3167" y="608"/>
                  <a:pt x="3429" y="358"/>
                  <a:pt x="3739" y="358"/>
                </a:cubicBezTo>
                <a:close/>
                <a:moveTo>
                  <a:pt x="8870" y="5644"/>
                </a:moveTo>
                <a:lnTo>
                  <a:pt x="8870" y="7632"/>
                </a:lnTo>
                <a:lnTo>
                  <a:pt x="8870" y="7858"/>
                </a:lnTo>
                <a:lnTo>
                  <a:pt x="8870" y="8870"/>
                </a:lnTo>
                <a:lnTo>
                  <a:pt x="7656" y="8870"/>
                </a:lnTo>
                <a:cubicBezTo>
                  <a:pt x="7561" y="8870"/>
                  <a:pt x="7477" y="8942"/>
                  <a:pt x="7477" y="9049"/>
                </a:cubicBezTo>
                <a:lnTo>
                  <a:pt x="7477" y="9442"/>
                </a:lnTo>
                <a:cubicBezTo>
                  <a:pt x="7477" y="9502"/>
                  <a:pt x="7501" y="9561"/>
                  <a:pt x="7561" y="9597"/>
                </a:cubicBezTo>
                <a:cubicBezTo>
                  <a:pt x="7739" y="9704"/>
                  <a:pt x="7846" y="9894"/>
                  <a:pt x="7846" y="10085"/>
                </a:cubicBezTo>
                <a:cubicBezTo>
                  <a:pt x="7846" y="10394"/>
                  <a:pt x="7596" y="10656"/>
                  <a:pt x="7275" y="10656"/>
                </a:cubicBezTo>
                <a:cubicBezTo>
                  <a:pt x="6965" y="10656"/>
                  <a:pt x="6715" y="10394"/>
                  <a:pt x="6715" y="10085"/>
                </a:cubicBezTo>
                <a:cubicBezTo>
                  <a:pt x="6715" y="9883"/>
                  <a:pt x="6822" y="9704"/>
                  <a:pt x="7001" y="9597"/>
                </a:cubicBezTo>
                <a:cubicBezTo>
                  <a:pt x="7061" y="9561"/>
                  <a:pt x="7084" y="9502"/>
                  <a:pt x="7084" y="9442"/>
                </a:cubicBezTo>
                <a:lnTo>
                  <a:pt x="7084" y="9049"/>
                </a:lnTo>
                <a:cubicBezTo>
                  <a:pt x="7084" y="8954"/>
                  <a:pt x="7013" y="8870"/>
                  <a:pt x="6906" y="8870"/>
                </a:cubicBezTo>
                <a:lnTo>
                  <a:pt x="5691" y="8870"/>
                </a:lnTo>
                <a:lnTo>
                  <a:pt x="5691" y="7644"/>
                </a:lnTo>
                <a:cubicBezTo>
                  <a:pt x="5691" y="7549"/>
                  <a:pt x="5608" y="7466"/>
                  <a:pt x="5513" y="7466"/>
                </a:cubicBezTo>
                <a:lnTo>
                  <a:pt x="5108" y="7466"/>
                </a:lnTo>
                <a:cubicBezTo>
                  <a:pt x="5048" y="7466"/>
                  <a:pt x="4989" y="7489"/>
                  <a:pt x="4953" y="7549"/>
                </a:cubicBezTo>
                <a:cubicBezTo>
                  <a:pt x="4846" y="7739"/>
                  <a:pt x="4655" y="7835"/>
                  <a:pt x="4465" y="7835"/>
                </a:cubicBezTo>
                <a:cubicBezTo>
                  <a:pt x="4155" y="7835"/>
                  <a:pt x="3905" y="7585"/>
                  <a:pt x="3905" y="7251"/>
                </a:cubicBezTo>
                <a:cubicBezTo>
                  <a:pt x="3905" y="6942"/>
                  <a:pt x="4155" y="6680"/>
                  <a:pt x="4465" y="6680"/>
                </a:cubicBezTo>
                <a:cubicBezTo>
                  <a:pt x="4679" y="6680"/>
                  <a:pt x="4846" y="6787"/>
                  <a:pt x="4953" y="6954"/>
                </a:cubicBezTo>
                <a:cubicBezTo>
                  <a:pt x="4989" y="7013"/>
                  <a:pt x="5048" y="7049"/>
                  <a:pt x="5108" y="7049"/>
                </a:cubicBezTo>
                <a:lnTo>
                  <a:pt x="5513" y="7049"/>
                </a:lnTo>
                <a:cubicBezTo>
                  <a:pt x="5596" y="7049"/>
                  <a:pt x="5691" y="6977"/>
                  <a:pt x="5691" y="6870"/>
                </a:cubicBezTo>
                <a:lnTo>
                  <a:pt x="5691" y="5644"/>
                </a:lnTo>
                <a:lnTo>
                  <a:pt x="6727" y="5644"/>
                </a:lnTo>
                <a:lnTo>
                  <a:pt x="6727" y="5787"/>
                </a:lnTo>
                <a:cubicBezTo>
                  <a:pt x="6501" y="5965"/>
                  <a:pt x="6358" y="6227"/>
                  <a:pt x="6358" y="6513"/>
                </a:cubicBezTo>
                <a:cubicBezTo>
                  <a:pt x="6358" y="7013"/>
                  <a:pt x="6775" y="7430"/>
                  <a:pt x="7275" y="7430"/>
                </a:cubicBezTo>
                <a:cubicBezTo>
                  <a:pt x="7787" y="7430"/>
                  <a:pt x="8204" y="7013"/>
                  <a:pt x="8204" y="6513"/>
                </a:cubicBezTo>
                <a:cubicBezTo>
                  <a:pt x="8204" y="6227"/>
                  <a:pt x="8073" y="5942"/>
                  <a:pt x="7834" y="5787"/>
                </a:cubicBezTo>
                <a:lnTo>
                  <a:pt x="7834" y="5644"/>
                </a:lnTo>
                <a:close/>
                <a:moveTo>
                  <a:pt x="3739" y="0"/>
                </a:moveTo>
                <a:cubicBezTo>
                  <a:pt x="3227" y="0"/>
                  <a:pt x="2810" y="405"/>
                  <a:pt x="2810" y="917"/>
                </a:cubicBezTo>
                <a:cubicBezTo>
                  <a:pt x="2810" y="1203"/>
                  <a:pt x="2941" y="1489"/>
                  <a:pt x="3179" y="1643"/>
                </a:cubicBezTo>
                <a:lnTo>
                  <a:pt x="3179" y="1786"/>
                </a:lnTo>
                <a:lnTo>
                  <a:pt x="1965" y="1786"/>
                </a:lnTo>
                <a:cubicBezTo>
                  <a:pt x="1869" y="1786"/>
                  <a:pt x="1786" y="1858"/>
                  <a:pt x="1786" y="1965"/>
                </a:cubicBezTo>
                <a:lnTo>
                  <a:pt x="1786" y="5501"/>
                </a:lnTo>
                <a:lnTo>
                  <a:pt x="1786" y="6727"/>
                </a:lnTo>
                <a:lnTo>
                  <a:pt x="1655" y="6727"/>
                </a:lnTo>
                <a:cubicBezTo>
                  <a:pt x="1476" y="6501"/>
                  <a:pt x="1203" y="6346"/>
                  <a:pt x="917" y="6346"/>
                </a:cubicBezTo>
                <a:cubicBezTo>
                  <a:pt x="417" y="6346"/>
                  <a:pt x="0" y="6763"/>
                  <a:pt x="0" y="7275"/>
                </a:cubicBezTo>
                <a:cubicBezTo>
                  <a:pt x="0" y="7775"/>
                  <a:pt x="417" y="8192"/>
                  <a:pt x="917" y="8192"/>
                </a:cubicBezTo>
                <a:cubicBezTo>
                  <a:pt x="1203" y="8192"/>
                  <a:pt x="1488" y="8061"/>
                  <a:pt x="1655" y="7823"/>
                </a:cubicBezTo>
                <a:lnTo>
                  <a:pt x="1786" y="7823"/>
                </a:lnTo>
                <a:lnTo>
                  <a:pt x="1786" y="9049"/>
                </a:lnTo>
                <a:cubicBezTo>
                  <a:pt x="1786" y="9132"/>
                  <a:pt x="1857" y="9228"/>
                  <a:pt x="1965" y="9228"/>
                </a:cubicBezTo>
                <a:lnTo>
                  <a:pt x="2584" y="9228"/>
                </a:lnTo>
                <a:cubicBezTo>
                  <a:pt x="2679" y="9228"/>
                  <a:pt x="2762" y="9144"/>
                  <a:pt x="2762" y="9049"/>
                </a:cubicBezTo>
                <a:cubicBezTo>
                  <a:pt x="2762" y="8942"/>
                  <a:pt x="2691" y="8870"/>
                  <a:pt x="2584" y="8870"/>
                </a:cubicBezTo>
                <a:lnTo>
                  <a:pt x="2143" y="8870"/>
                </a:lnTo>
                <a:lnTo>
                  <a:pt x="2143" y="7644"/>
                </a:lnTo>
                <a:cubicBezTo>
                  <a:pt x="2143" y="7561"/>
                  <a:pt x="2072" y="7466"/>
                  <a:pt x="1965" y="7466"/>
                </a:cubicBezTo>
                <a:lnTo>
                  <a:pt x="1560" y="7466"/>
                </a:lnTo>
                <a:cubicBezTo>
                  <a:pt x="1500" y="7466"/>
                  <a:pt x="1441" y="7501"/>
                  <a:pt x="1417" y="7561"/>
                </a:cubicBezTo>
                <a:cubicBezTo>
                  <a:pt x="1310" y="7739"/>
                  <a:pt x="1119" y="7835"/>
                  <a:pt x="917" y="7835"/>
                </a:cubicBezTo>
                <a:cubicBezTo>
                  <a:pt x="607" y="7835"/>
                  <a:pt x="357" y="7585"/>
                  <a:pt x="357" y="7275"/>
                </a:cubicBezTo>
                <a:cubicBezTo>
                  <a:pt x="357" y="6965"/>
                  <a:pt x="607" y="6704"/>
                  <a:pt x="917" y="6704"/>
                </a:cubicBezTo>
                <a:cubicBezTo>
                  <a:pt x="1131" y="6704"/>
                  <a:pt x="1310" y="6811"/>
                  <a:pt x="1417" y="6989"/>
                </a:cubicBezTo>
                <a:cubicBezTo>
                  <a:pt x="1441" y="7049"/>
                  <a:pt x="1500" y="7085"/>
                  <a:pt x="1560" y="7085"/>
                </a:cubicBezTo>
                <a:lnTo>
                  <a:pt x="1965" y="7085"/>
                </a:lnTo>
                <a:cubicBezTo>
                  <a:pt x="2048" y="7085"/>
                  <a:pt x="2143" y="7001"/>
                  <a:pt x="2143" y="6906"/>
                </a:cubicBezTo>
                <a:lnTo>
                  <a:pt x="2143" y="5680"/>
                </a:lnTo>
                <a:lnTo>
                  <a:pt x="3358" y="5680"/>
                </a:lnTo>
                <a:cubicBezTo>
                  <a:pt x="3453" y="5680"/>
                  <a:pt x="3536" y="5608"/>
                  <a:pt x="3536" y="5501"/>
                </a:cubicBezTo>
                <a:lnTo>
                  <a:pt x="3536" y="5096"/>
                </a:lnTo>
                <a:cubicBezTo>
                  <a:pt x="3536" y="5037"/>
                  <a:pt x="3512" y="4977"/>
                  <a:pt x="3453" y="4953"/>
                </a:cubicBezTo>
                <a:cubicBezTo>
                  <a:pt x="3274" y="4846"/>
                  <a:pt x="3167" y="4656"/>
                  <a:pt x="3167" y="4465"/>
                </a:cubicBezTo>
                <a:cubicBezTo>
                  <a:pt x="3167" y="4144"/>
                  <a:pt x="3417" y="3894"/>
                  <a:pt x="3739" y="3894"/>
                </a:cubicBezTo>
                <a:cubicBezTo>
                  <a:pt x="4048" y="3894"/>
                  <a:pt x="4298" y="4144"/>
                  <a:pt x="4298" y="4465"/>
                </a:cubicBezTo>
                <a:cubicBezTo>
                  <a:pt x="4298" y="4668"/>
                  <a:pt x="4191" y="4846"/>
                  <a:pt x="4013" y="4953"/>
                </a:cubicBezTo>
                <a:cubicBezTo>
                  <a:pt x="3953" y="4977"/>
                  <a:pt x="3929" y="5037"/>
                  <a:pt x="3929" y="5096"/>
                </a:cubicBezTo>
                <a:lnTo>
                  <a:pt x="3929" y="5501"/>
                </a:lnTo>
                <a:cubicBezTo>
                  <a:pt x="3929" y="5596"/>
                  <a:pt x="4001" y="5680"/>
                  <a:pt x="4108" y="5680"/>
                </a:cubicBezTo>
                <a:lnTo>
                  <a:pt x="5322" y="5680"/>
                </a:lnTo>
                <a:lnTo>
                  <a:pt x="5322" y="6727"/>
                </a:lnTo>
                <a:lnTo>
                  <a:pt x="5191" y="6727"/>
                </a:lnTo>
                <a:cubicBezTo>
                  <a:pt x="5013" y="6501"/>
                  <a:pt x="4751" y="6346"/>
                  <a:pt x="4465" y="6346"/>
                </a:cubicBezTo>
                <a:cubicBezTo>
                  <a:pt x="3953" y="6346"/>
                  <a:pt x="3536" y="6763"/>
                  <a:pt x="3536" y="7275"/>
                </a:cubicBezTo>
                <a:cubicBezTo>
                  <a:pt x="3536" y="7775"/>
                  <a:pt x="3953" y="8192"/>
                  <a:pt x="4465" y="8192"/>
                </a:cubicBezTo>
                <a:cubicBezTo>
                  <a:pt x="4751" y="8192"/>
                  <a:pt x="5025" y="8061"/>
                  <a:pt x="5191" y="7823"/>
                </a:cubicBezTo>
                <a:lnTo>
                  <a:pt x="5322" y="7823"/>
                </a:lnTo>
                <a:lnTo>
                  <a:pt x="5322" y="8870"/>
                </a:lnTo>
                <a:lnTo>
                  <a:pt x="3120" y="8870"/>
                </a:lnTo>
                <a:cubicBezTo>
                  <a:pt x="3036" y="8870"/>
                  <a:pt x="2941" y="8942"/>
                  <a:pt x="2941" y="9049"/>
                </a:cubicBezTo>
                <a:cubicBezTo>
                  <a:pt x="2941" y="9144"/>
                  <a:pt x="3024" y="9228"/>
                  <a:pt x="3120" y="9228"/>
                </a:cubicBezTo>
                <a:lnTo>
                  <a:pt x="6727" y="9228"/>
                </a:lnTo>
                <a:lnTo>
                  <a:pt x="6727" y="9359"/>
                </a:lnTo>
                <a:cubicBezTo>
                  <a:pt x="6501" y="9537"/>
                  <a:pt x="6358" y="9799"/>
                  <a:pt x="6358" y="10085"/>
                </a:cubicBezTo>
                <a:cubicBezTo>
                  <a:pt x="6358" y="10597"/>
                  <a:pt x="6775" y="11014"/>
                  <a:pt x="7275" y="11014"/>
                </a:cubicBezTo>
                <a:cubicBezTo>
                  <a:pt x="7787" y="11014"/>
                  <a:pt x="8204" y="10597"/>
                  <a:pt x="8204" y="10085"/>
                </a:cubicBezTo>
                <a:cubicBezTo>
                  <a:pt x="8204" y="9799"/>
                  <a:pt x="8061" y="9525"/>
                  <a:pt x="7823" y="9359"/>
                </a:cubicBezTo>
                <a:lnTo>
                  <a:pt x="7823" y="9228"/>
                </a:lnTo>
                <a:lnTo>
                  <a:pt x="9049" y="9228"/>
                </a:lnTo>
                <a:cubicBezTo>
                  <a:pt x="9132" y="9228"/>
                  <a:pt x="9227" y="9144"/>
                  <a:pt x="9227" y="9049"/>
                </a:cubicBezTo>
                <a:lnTo>
                  <a:pt x="9227" y="7858"/>
                </a:lnTo>
                <a:lnTo>
                  <a:pt x="9227" y="7632"/>
                </a:lnTo>
                <a:lnTo>
                  <a:pt x="9227" y="5501"/>
                </a:lnTo>
                <a:lnTo>
                  <a:pt x="9227" y="4287"/>
                </a:lnTo>
                <a:lnTo>
                  <a:pt x="9358" y="4287"/>
                </a:lnTo>
                <a:cubicBezTo>
                  <a:pt x="9537" y="4501"/>
                  <a:pt x="9811" y="4656"/>
                  <a:pt x="10097" y="4656"/>
                </a:cubicBezTo>
                <a:cubicBezTo>
                  <a:pt x="10597" y="4656"/>
                  <a:pt x="11013" y="4239"/>
                  <a:pt x="11013" y="3727"/>
                </a:cubicBezTo>
                <a:cubicBezTo>
                  <a:pt x="11013" y="3227"/>
                  <a:pt x="10597" y="2810"/>
                  <a:pt x="10097" y="2810"/>
                </a:cubicBezTo>
                <a:cubicBezTo>
                  <a:pt x="9811" y="2810"/>
                  <a:pt x="9525" y="2941"/>
                  <a:pt x="9358" y="3179"/>
                </a:cubicBezTo>
                <a:lnTo>
                  <a:pt x="9227" y="3179"/>
                </a:lnTo>
                <a:lnTo>
                  <a:pt x="9227" y="1965"/>
                </a:lnTo>
                <a:cubicBezTo>
                  <a:pt x="9227" y="1870"/>
                  <a:pt x="9156" y="1786"/>
                  <a:pt x="9049" y="1786"/>
                </a:cubicBezTo>
                <a:lnTo>
                  <a:pt x="8465" y="1786"/>
                </a:lnTo>
                <a:cubicBezTo>
                  <a:pt x="8382" y="1786"/>
                  <a:pt x="8287" y="1858"/>
                  <a:pt x="8287" y="1965"/>
                </a:cubicBezTo>
                <a:cubicBezTo>
                  <a:pt x="8287" y="2048"/>
                  <a:pt x="8358" y="2143"/>
                  <a:pt x="8465" y="2143"/>
                </a:cubicBezTo>
                <a:lnTo>
                  <a:pt x="8870" y="2143"/>
                </a:lnTo>
                <a:lnTo>
                  <a:pt x="8870" y="3358"/>
                </a:lnTo>
                <a:cubicBezTo>
                  <a:pt x="8870" y="3453"/>
                  <a:pt x="8942" y="3536"/>
                  <a:pt x="9049" y="3536"/>
                </a:cubicBezTo>
                <a:lnTo>
                  <a:pt x="9454" y="3536"/>
                </a:lnTo>
                <a:cubicBezTo>
                  <a:pt x="9513" y="3536"/>
                  <a:pt x="9573" y="3513"/>
                  <a:pt x="9597" y="3453"/>
                </a:cubicBezTo>
                <a:cubicBezTo>
                  <a:pt x="9704" y="3275"/>
                  <a:pt x="9894" y="3167"/>
                  <a:pt x="10085" y="3167"/>
                </a:cubicBezTo>
                <a:cubicBezTo>
                  <a:pt x="10406" y="3167"/>
                  <a:pt x="10656" y="3417"/>
                  <a:pt x="10656" y="3727"/>
                </a:cubicBezTo>
                <a:cubicBezTo>
                  <a:pt x="10656" y="4048"/>
                  <a:pt x="10406" y="4298"/>
                  <a:pt x="10085" y="4298"/>
                </a:cubicBezTo>
                <a:cubicBezTo>
                  <a:pt x="9882" y="4298"/>
                  <a:pt x="9704" y="4191"/>
                  <a:pt x="9597" y="4013"/>
                </a:cubicBezTo>
                <a:cubicBezTo>
                  <a:pt x="9573" y="3953"/>
                  <a:pt x="9513" y="3929"/>
                  <a:pt x="9454" y="3929"/>
                </a:cubicBezTo>
                <a:lnTo>
                  <a:pt x="9049" y="3929"/>
                </a:lnTo>
                <a:cubicBezTo>
                  <a:pt x="8966" y="3929"/>
                  <a:pt x="8870" y="4001"/>
                  <a:pt x="8870" y="4108"/>
                </a:cubicBezTo>
                <a:lnTo>
                  <a:pt x="8870" y="5322"/>
                </a:lnTo>
                <a:lnTo>
                  <a:pt x="7644" y="5322"/>
                </a:lnTo>
                <a:cubicBezTo>
                  <a:pt x="7561" y="5322"/>
                  <a:pt x="7465" y="5394"/>
                  <a:pt x="7465" y="5501"/>
                </a:cubicBezTo>
                <a:lnTo>
                  <a:pt x="7465" y="5906"/>
                </a:lnTo>
                <a:cubicBezTo>
                  <a:pt x="7465" y="5965"/>
                  <a:pt x="7501" y="6025"/>
                  <a:pt x="7561" y="6049"/>
                </a:cubicBezTo>
                <a:cubicBezTo>
                  <a:pt x="7739" y="6156"/>
                  <a:pt x="7846" y="6346"/>
                  <a:pt x="7846" y="6549"/>
                </a:cubicBezTo>
                <a:cubicBezTo>
                  <a:pt x="7846" y="6858"/>
                  <a:pt x="7584" y="7108"/>
                  <a:pt x="7275" y="7108"/>
                </a:cubicBezTo>
                <a:cubicBezTo>
                  <a:pt x="6965" y="7108"/>
                  <a:pt x="6715" y="6858"/>
                  <a:pt x="6715" y="6549"/>
                </a:cubicBezTo>
                <a:cubicBezTo>
                  <a:pt x="6715" y="6334"/>
                  <a:pt x="6810" y="6156"/>
                  <a:pt x="7001" y="6049"/>
                </a:cubicBezTo>
                <a:cubicBezTo>
                  <a:pt x="7061" y="6025"/>
                  <a:pt x="7084" y="5965"/>
                  <a:pt x="7084" y="5906"/>
                </a:cubicBezTo>
                <a:lnTo>
                  <a:pt x="7084" y="5501"/>
                </a:lnTo>
                <a:cubicBezTo>
                  <a:pt x="7084" y="5418"/>
                  <a:pt x="7013" y="5322"/>
                  <a:pt x="6906" y="5322"/>
                </a:cubicBezTo>
                <a:lnTo>
                  <a:pt x="5679" y="5322"/>
                </a:lnTo>
                <a:lnTo>
                  <a:pt x="5679" y="4287"/>
                </a:lnTo>
                <a:lnTo>
                  <a:pt x="5822" y="4287"/>
                </a:lnTo>
                <a:cubicBezTo>
                  <a:pt x="6001" y="4501"/>
                  <a:pt x="6263" y="4656"/>
                  <a:pt x="6549" y="4656"/>
                </a:cubicBezTo>
                <a:cubicBezTo>
                  <a:pt x="7061" y="4656"/>
                  <a:pt x="7477" y="4239"/>
                  <a:pt x="7477" y="3727"/>
                </a:cubicBezTo>
                <a:cubicBezTo>
                  <a:pt x="7477" y="3227"/>
                  <a:pt x="7061" y="2810"/>
                  <a:pt x="6549" y="2810"/>
                </a:cubicBezTo>
                <a:cubicBezTo>
                  <a:pt x="6263" y="2810"/>
                  <a:pt x="5989" y="2941"/>
                  <a:pt x="5822" y="3179"/>
                </a:cubicBezTo>
                <a:lnTo>
                  <a:pt x="5679" y="3179"/>
                </a:lnTo>
                <a:lnTo>
                  <a:pt x="5679" y="2143"/>
                </a:lnTo>
                <a:lnTo>
                  <a:pt x="7882" y="2143"/>
                </a:lnTo>
                <a:cubicBezTo>
                  <a:pt x="7977" y="2143"/>
                  <a:pt x="8061" y="2060"/>
                  <a:pt x="8061" y="1965"/>
                </a:cubicBezTo>
                <a:cubicBezTo>
                  <a:pt x="8061" y="1870"/>
                  <a:pt x="7989" y="1786"/>
                  <a:pt x="7882" y="1786"/>
                </a:cubicBezTo>
                <a:lnTo>
                  <a:pt x="4286" y="1786"/>
                </a:lnTo>
                <a:lnTo>
                  <a:pt x="4286" y="1643"/>
                </a:lnTo>
                <a:cubicBezTo>
                  <a:pt x="4513" y="1465"/>
                  <a:pt x="4655" y="1203"/>
                  <a:pt x="4655" y="917"/>
                </a:cubicBezTo>
                <a:cubicBezTo>
                  <a:pt x="4655" y="417"/>
                  <a:pt x="4239" y="0"/>
                  <a:pt x="373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0364" name="Google Shape;10364;p78"/>
          <p:cNvGrpSpPr/>
          <p:nvPr/>
        </p:nvGrpSpPr>
        <p:grpSpPr>
          <a:xfrm>
            <a:off x="8879633" y="4845047"/>
            <a:ext cx="490144" cy="467397"/>
            <a:chOff x="6659725" y="3808035"/>
            <a:chExt cx="367608" cy="350548"/>
          </a:xfrm>
          <a:solidFill>
            <a:schemeClr val="tx1"/>
          </a:solidFill>
        </p:grpSpPr>
        <p:sp>
          <p:nvSpPr>
            <p:cNvPr id="10365" name="Google Shape;10365;p78"/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6" name="Google Shape;10366;p78"/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67" name="Google Shape;10367;p78"/>
          <p:cNvGrpSpPr/>
          <p:nvPr/>
        </p:nvGrpSpPr>
        <p:grpSpPr>
          <a:xfrm>
            <a:off x="8292522" y="4856675"/>
            <a:ext cx="475503" cy="445669"/>
            <a:chOff x="6219391" y="3816756"/>
            <a:chExt cx="356627" cy="334252"/>
          </a:xfrm>
          <a:solidFill>
            <a:schemeClr val="tx1"/>
          </a:solidFill>
        </p:grpSpPr>
        <p:sp>
          <p:nvSpPr>
            <p:cNvPr id="10368" name="Google Shape;10368;p78"/>
            <p:cNvSpPr/>
            <p:nvPr/>
          </p:nvSpPr>
          <p:spPr>
            <a:xfrm>
              <a:off x="6219391" y="3816756"/>
              <a:ext cx="306594" cy="334252"/>
            </a:xfrm>
            <a:custGeom>
              <a:avLst/>
              <a:gdLst/>
              <a:ahLst/>
              <a:cxnLst/>
              <a:rect l="l" t="t" r="r" b="b"/>
              <a:pathLst>
                <a:path w="9633" h="10502" extrusionOk="0">
                  <a:moveTo>
                    <a:pt x="8394" y="4179"/>
                  </a:moveTo>
                  <a:cubicBezTo>
                    <a:pt x="8906" y="4251"/>
                    <a:pt x="9299" y="4703"/>
                    <a:pt x="9299" y="5239"/>
                  </a:cubicBezTo>
                  <a:cubicBezTo>
                    <a:pt x="9299" y="5775"/>
                    <a:pt x="8906" y="6215"/>
                    <a:pt x="8394" y="6299"/>
                  </a:cubicBezTo>
                  <a:lnTo>
                    <a:pt x="8394" y="4179"/>
                  </a:lnTo>
                  <a:close/>
                  <a:moveTo>
                    <a:pt x="1203" y="4013"/>
                  </a:moveTo>
                  <a:lnTo>
                    <a:pt x="1203" y="6489"/>
                  </a:lnTo>
                  <a:lnTo>
                    <a:pt x="846" y="6489"/>
                  </a:lnTo>
                  <a:cubicBezTo>
                    <a:pt x="548" y="6489"/>
                    <a:pt x="310" y="6251"/>
                    <a:pt x="310" y="5953"/>
                  </a:cubicBezTo>
                  <a:lnTo>
                    <a:pt x="310" y="4549"/>
                  </a:lnTo>
                  <a:cubicBezTo>
                    <a:pt x="310" y="4251"/>
                    <a:pt x="548" y="4013"/>
                    <a:pt x="846" y="4013"/>
                  </a:cubicBezTo>
                  <a:close/>
                  <a:moveTo>
                    <a:pt x="2596" y="4001"/>
                  </a:moveTo>
                  <a:lnTo>
                    <a:pt x="2596" y="6489"/>
                  </a:lnTo>
                  <a:lnTo>
                    <a:pt x="1525" y="6489"/>
                  </a:lnTo>
                  <a:lnTo>
                    <a:pt x="1525" y="4001"/>
                  </a:lnTo>
                  <a:close/>
                  <a:moveTo>
                    <a:pt x="2799" y="7692"/>
                  </a:moveTo>
                  <a:lnTo>
                    <a:pt x="2799" y="8418"/>
                  </a:lnTo>
                  <a:lnTo>
                    <a:pt x="2477" y="8418"/>
                  </a:lnTo>
                  <a:lnTo>
                    <a:pt x="2679" y="7692"/>
                  </a:lnTo>
                  <a:close/>
                  <a:moveTo>
                    <a:pt x="2560" y="6811"/>
                  </a:moveTo>
                  <a:lnTo>
                    <a:pt x="1941" y="9121"/>
                  </a:lnTo>
                  <a:lnTo>
                    <a:pt x="1525" y="9121"/>
                  </a:lnTo>
                  <a:lnTo>
                    <a:pt x="1525" y="6811"/>
                  </a:lnTo>
                  <a:close/>
                  <a:moveTo>
                    <a:pt x="8061" y="310"/>
                  </a:moveTo>
                  <a:lnTo>
                    <a:pt x="8061" y="10180"/>
                  </a:lnTo>
                  <a:lnTo>
                    <a:pt x="7335" y="10180"/>
                  </a:lnTo>
                  <a:lnTo>
                    <a:pt x="7335" y="3227"/>
                  </a:lnTo>
                  <a:cubicBezTo>
                    <a:pt x="7335" y="3132"/>
                    <a:pt x="7251" y="3060"/>
                    <a:pt x="7168" y="3060"/>
                  </a:cubicBezTo>
                  <a:cubicBezTo>
                    <a:pt x="7085" y="3060"/>
                    <a:pt x="7001" y="3132"/>
                    <a:pt x="7001" y="3227"/>
                  </a:cubicBezTo>
                  <a:lnTo>
                    <a:pt x="7001" y="9085"/>
                  </a:lnTo>
                  <a:cubicBezTo>
                    <a:pt x="6799" y="8811"/>
                    <a:pt x="6489" y="8406"/>
                    <a:pt x="6085" y="8013"/>
                  </a:cubicBezTo>
                  <a:cubicBezTo>
                    <a:pt x="5620" y="7573"/>
                    <a:pt x="5144" y="7216"/>
                    <a:pt x="4656" y="6966"/>
                  </a:cubicBezTo>
                  <a:cubicBezTo>
                    <a:pt x="4084" y="6668"/>
                    <a:pt x="3525" y="6501"/>
                    <a:pt x="2941" y="6489"/>
                  </a:cubicBezTo>
                  <a:lnTo>
                    <a:pt x="2941" y="4001"/>
                  </a:lnTo>
                  <a:cubicBezTo>
                    <a:pt x="3525" y="3965"/>
                    <a:pt x="4084" y="3810"/>
                    <a:pt x="4656" y="3525"/>
                  </a:cubicBezTo>
                  <a:cubicBezTo>
                    <a:pt x="5144" y="3275"/>
                    <a:pt x="5620" y="2917"/>
                    <a:pt x="6085" y="2465"/>
                  </a:cubicBezTo>
                  <a:cubicBezTo>
                    <a:pt x="6489" y="2084"/>
                    <a:pt x="6799" y="1679"/>
                    <a:pt x="7001" y="1393"/>
                  </a:cubicBezTo>
                  <a:lnTo>
                    <a:pt x="7001" y="2441"/>
                  </a:lnTo>
                  <a:cubicBezTo>
                    <a:pt x="7001" y="2524"/>
                    <a:pt x="7085" y="2596"/>
                    <a:pt x="7168" y="2596"/>
                  </a:cubicBezTo>
                  <a:cubicBezTo>
                    <a:pt x="7251" y="2596"/>
                    <a:pt x="7335" y="2524"/>
                    <a:pt x="7335" y="2441"/>
                  </a:cubicBezTo>
                  <a:lnTo>
                    <a:pt x="7335" y="310"/>
                  </a:lnTo>
                  <a:close/>
                  <a:moveTo>
                    <a:pt x="7168" y="0"/>
                  </a:moveTo>
                  <a:cubicBezTo>
                    <a:pt x="7085" y="0"/>
                    <a:pt x="7001" y="72"/>
                    <a:pt x="7001" y="167"/>
                  </a:cubicBezTo>
                  <a:lnTo>
                    <a:pt x="7001" y="822"/>
                  </a:lnTo>
                  <a:cubicBezTo>
                    <a:pt x="6906" y="977"/>
                    <a:pt x="6489" y="1620"/>
                    <a:pt x="5847" y="2251"/>
                  </a:cubicBezTo>
                  <a:cubicBezTo>
                    <a:pt x="5156" y="2905"/>
                    <a:pt x="4084" y="3691"/>
                    <a:pt x="2775" y="3691"/>
                  </a:cubicBezTo>
                  <a:lnTo>
                    <a:pt x="858" y="3691"/>
                  </a:lnTo>
                  <a:cubicBezTo>
                    <a:pt x="382" y="3691"/>
                    <a:pt x="1" y="4072"/>
                    <a:pt x="1" y="4549"/>
                  </a:cubicBezTo>
                  <a:lnTo>
                    <a:pt x="1" y="5953"/>
                  </a:lnTo>
                  <a:cubicBezTo>
                    <a:pt x="1" y="6430"/>
                    <a:pt x="382" y="6811"/>
                    <a:pt x="858" y="6811"/>
                  </a:cubicBezTo>
                  <a:lnTo>
                    <a:pt x="1215" y="6811"/>
                  </a:lnTo>
                  <a:lnTo>
                    <a:pt x="1215" y="9287"/>
                  </a:lnTo>
                  <a:cubicBezTo>
                    <a:pt x="1215" y="9371"/>
                    <a:pt x="1286" y="9454"/>
                    <a:pt x="1382" y="9454"/>
                  </a:cubicBezTo>
                  <a:lnTo>
                    <a:pt x="2084" y="9454"/>
                  </a:lnTo>
                  <a:cubicBezTo>
                    <a:pt x="2156" y="9454"/>
                    <a:pt x="2215" y="9406"/>
                    <a:pt x="2239" y="9335"/>
                  </a:cubicBezTo>
                  <a:lnTo>
                    <a:pt x="2394" y="8751"/>
                  </a:lnTo>
                  <a:lnTo>
                    <a:pt x="2953" y="8751"/>
                  </a:lnTo>
                  <a:cubicBezTo>
                    <a:pt x="3049" y="8751"/>
                    <a:pt x="3120" y="8680"/>
                    <a:pt x="3120" y="8585"/>
                  </a:cubicBezTo>
                  <a:lnTo>
                    <a:pt x="3120" y="7525"/>
                  </a:lnTo>
                  <a:cubicBezTo>
                    <a:pt x="3120" y="7442"/>
                    <a:pt x="3049" y="7370"/>
                    <a:pt x="2953" y="7370"/>
                  </a:cubicBezTo>
                  <a:lnTo>
                    <a:pt x="2763" y="7370"/>
                  </a:lnTo>
                  <a:lnTo>
                    <a:pt x="2918" y="6811"/>
                  </a:lnTo>
                  <a:cubicBezTo>
                    <a:pt x="4168" y="6858"/>
                    <a:pt x="5192" y="7620"/>
                    <a:pt x="5858" y="8263"/>
                  </a:cubicBezTo>
                  <a:cubicBezTo>
                    <a:pt x="6513" y="8882"/>
                    <a:pt x="6930" y="9525"/>
                    <a:pt x="7025" y="9692"/>
                  </a:cubicBezTo>
                  <a:lnTo>
                    <a:pt x="7025" y="10347"/>
                  </a:lnTo>
                  <a:cubicBezTo>
                    <a:pt x="7025" y="10430"/>
                    <a:pt x="7097" y="10502"/>
                    <a:pt x="7180" y="10502"/>
                  </a:cubicBezTo>
                  <a:lnTo>
                    <a:pt x="8240" y="10502"/>
                  </a:lnTo>
                  <a:cubicBezTo>
                    <a:pt x="8335" y="10502"/>
                    <a:pt x="8406" y="10430"/>
                    <a:pt x="8406" y="10347"/>
                  </a:cubicBezTo>
                  <a:lnTo>
                    <a:pt x="8406" y="6632"/>
                  </a:lnTo>
                  <a:cubicBezTo>
                    <a:pt x="9109" y="6549"/>
                    <a:pt x="9633" y="5965"/>
                    <a:pt x="9633" y="5251"/>
                  </a:cubicBezTo>
                  <a:cubicBezTo>
                    <a:pt x="9621" y="4537"/>
                    <a:pt x="9085" y="3941"/>
                    <a:pt x="8394" y="3870"/>
                  </a:cubicBezTo>
                  <a:lnTo>
                    <a:pt x="8394" y="167"/>
                  </a:lnTo>
                  <a:cubicBezTo>
                    <a:pt x="8394" y="72"/>
                    <a:pt x="8311" y="0"/>
                    <a:pt x="8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69" name="Google Shape;10369;p78"/>
            <p:cNvSpPr/>
            <p:nvPr/>
          </p:nvSpPr>
          <p:spPr>
            <a:xfrm>
              <a:off x="6549060" y="3978567"/>
              <a:ext cx="26958" cy="10630"/>
            </a:xfrm>
            <a:custGeom>
              <a:avLst/>
              <a:gdLst/>
              <a:ahLst/>
              <a:cxnLst/>
              <a:rect l="l" t="t" r="r" b="b"/>
              <a:pathLst>
                <a:path w="847" h="334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680" y="334"/>
                  </a:lnTo>
                  <a:cubicBezTo>
                    <a:pt x="763" y="334"/>
                    <a:pt x="846" y="262"/>
                    <a:pt x="846" y="167"/>
                  </a:cubicBezTo>
                  <a:cubicBezTo>
                    <a:pt x="846" y="84"/>
                    <a:pt x="775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0" name="Google Shape;10370;p78"/>
            <p:cNvSpPr/>
            <p:nvPr/>
          </p:nvSpPr>
          <p:spPr>
            <a:xfrm>
              <a:off x="6525572" y="3915357"/>
              <a:ext cx="24666" cy="22311"/>
            </a:xfrm>
            <a:custGeom>
              <a:avLst/>
              <a:gdLst/>
              <a:ahLst/>
              <a:cxnLst/>
              <a:rect l="l" t="t" r="r" b="b"/>
              <a:pathLst>
                <a:path w="775" h="701" extrusionOk="0">
                  <a:moveTo>
                    <a:pt x="605" y="1"/>
                  </a:moveTo>
                  <a:cubicBezTo>
                    <a:pt x="563" y="1"/>
                    <a:pt x="519" y="16"/>
                    <a:pt x="477" y="46"/>
                  </a:cubicBezTo>
                  <a:lnTo>
                    <a:pt x="108" y="415"/>
                  </a:lnTo>
                  <a:cubicBezTo>
                    <a:pt x="1" y="522"/>
                    <a:pt x="84" y="700"/>
                    <a:pt x="227" y="700"/>
                  </a:cubicBezTo>
                  <a:cubicBezTo>
                    <a:pt x="275" y="700"/>
                    <a:pt x="322" y="677"/>
                    <a:pt x="346" y="653"/>
                  </a:cubicBezTo>
                  <a:lnTo>
                    <a:pt x="715" y="284"/>
                  </a:lnTo>
                  <a:cubicBezTo>
                    <a:pt x="775" y="224"/>
                    <a:pt x="775" y="117"/>
                    <a:pt x="715" y="46"/>
                  </a:cubicBezTo>
                  <a:cubicBezTo>
                    <a:pt x="685" y="16"/>
                    <a:pt x="647" y="1"/>
                    <a:pt x="6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1" name="Google Shape;10371;p78"/>
            <p:cNvSpPr/>
            <p:nvPr/>
          </p:nvSpPr>
          <p:spPr>
            <a:xfrm>
              <a:off x="6527099" y="4030191"/>
              <a:ext cx="23139" cy="22661"/>
            </a:xfrm>
            <a:custGeom>
              <a:avLst/>
              <a:gdLst/>
              <a:ahLst/>
              <a:cxnLst/>
              <a:rect l="l" t="t" r="r" b="b"/>
              <a:pathLst>
                <a:path w="727" h="712" extrusionOk="0">
                  <a:moveTo>
                    <a:pt x="183" y="1"/>
                  </a:moveTo>
                  <a:cubicBezTo>
                    <a:pt x="140" y="1"/>
                    <a:pt x="96" y="15"/>
                    <a:pt x="60" y="45"/>
                  </a:cubicBezTo>
                  <a:cubicBezTo>
                    <a:pt x="0" y="105"/>
                    <a:pt x="0" y="212"/>
                    <a:pt x="60" y="283"/>
                  </a:cubicBezTo>
                  <a:lnTo>
                    <a:pt x="429" y="664"/>
                  </a:lnTo>
                  <a:cubicBezTo>
                    <a:pt x="466" y="696"/>
                    <a:pt x="505" y="711"/>
                    <a:pt x="543" y="711"/>
                  </a:cubicBezTo>
                  <a:cubicBezTo>
                    <a:pt x="590" y="711"/>
                    <a:pt x="634" y="687"/>
                    <a:pt x="667" y="641"/>
                  </a:cubicBezTo>
                  <a:cubicBezTo>
                    <a:pt x="727" y="569"/>
                    <a:pt x="727" y="486"/>
                    <a:pt x="667" y="426"/>
                  </a:cubicBezTo>
                  <a:lnTo>
                    <a:pt x="298" y="45"/>
                  </a:lnTo>
                  <a:cubicBezTo>
                    <a:pt x="268" y="15"/>
                    <a:pt x="227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72" name="Google Shape;10372;p78"/>
          <p:cNvGrpSpPr/>
          <p:nvPr/>
        </p:nvGrpSpPr>
        <p:grpSpPr>
          <a:xfrm>
            <a:off x="7704901" y="4870297"/>
            <a:ext cx="465403" cy="417407"/>
            <a:chOff x="5778676" y="3826972"/>
            <a:chExt cx="349052" cy="313055"/>
          </a:xfrm>
          <a:solidFill>
            <a:schemeClr val="tx1"/>
          </a:solidFill>
        </p:grpSpPr>
        <p:sp>
          <p:nvSpPr>
            <p:cNvPr id="10373" name="Google Shape;10373;p78"/>
            <p:cNvSpPr/>
            <p:nvPr/>
          </p:nvSpPr>
          <p:spPr>
            <a:xfrm>
              <a:off x="5923045" y="3890659"/>
              <a:ext cx="27690" cy="48155"/>
            </a:xfrm>
            <a:custGeom>
              <a:avLst/>
              <a:gdLst/>
              <a:ahLst/>
              <a:cxnLst/>
              <a:rect l="l" t="t" r="r" b="b"/>
              <a:pathLst>
                <a:path w="870" h="1513" extrusionOk="0">
                  <a:moveTo>
                    <a:pt x="406" y="286"/>
                  </a:moveTo>
                  <a:lnTo>
                    <a:pt x="406" y="560"/>
                  </a:lnTo>
                  <a:cubicBezTo>
                    <a:pt x="299" y="524"/>
                    <a:pt x="251" y="488"/>
                    <a:pt x="251" y="417"/>
                  </a:cubicBezTo>
                  <a:cubicBezTo>
                    <a:pt x="251" y="345"/>
                    <a:pt x="334" y="298"/>
                    <a:pt x="406" y="286"/>
                  </a:cubicBezTo>
                  <a:close/>
                  <a:moveTo>
                    <a:pt x="513" y="845"/>
                  </a:moveTo>
                  <a:cubicBezTo>
                    <a:pt x="632" y="893"/>
                    <a:pt x="644" y="953"/>
                    <a:pt x="644" y="1012"/>
                  </a:cubicBezTo>
                  <a:cubicBezTo>
                    <a:pt x="644" y="1119"/>
                    <a:pt x="584" y="1155"/>
                    <a:pt x="513" y="1179"/>
                  </a:cubicBezTo>
                  <a:lnTo>
                    <a:pt x="513" y="845"/>
                  </a:lnTo>
                  <a:close/>
                  <a:moveTo>
                    <a:pt x="465" y="0"/>
                  </a:moveTo>
                  <a:cubicBezTo>
                    <a:pt x="441" y="0"/>
                    <a:pt x="406" y="12"/>
                    <a:pt x="406" y="48"/>
                  </a:cubicBezTo>
                  <a:lnTo>
                    <a:pt x="406" y="83"/>
                  </a:lnTo>
                  <a:cubicBezTo>
                    <a:pt x="179" y="119"/>
                    <a:pt x="48" y="238"/>
                    <a:pt x="48" y="441"/>
                  </a:cubicBezTo>
                  <a:cubicBezTo>
                    <a:pt x="48" y="667"/>
                    <a:pt x="215" y="738"/>
                    <a:pt x="406" y="810"/>
                  </a:cubicBezTo>
                  <a:lnTo>
                    <a:pt x="406" y="1191"/>
                  </a:lnTo>
                  <a:cubicBezTo>
                    <a:pt x="299" y="1167"/>
                    <a:pt x="251" y="1143"/>
                    <a:pt x="168" y="1072"/>
                  </a:cubicBezTo>
                  <a:cubicBezTo>
                    <a:pt x="149" y="1058"/>
                    <a:pt x="132" y="1051"/>
                    <a:pt x="116" y="1051"/>
                  </a:cubicBezTo>
                  <a:cubicBezTo>
                    <a:pt x="92" y="1051"/>
                    <a:pt x="70" y="1067"/>
                    <a:pt x="48" y="1095"/>
                  </a:cubicBezTo>
                  <a:cubicBezTo>
                    <a:pt x="1" y="1155"/>
                    <a:pt x="1" y="1215"/>
                    <a:pt x="48" y="1262"/>
                  </a:cubicBezTo>
                  <a:cubicBezTo>
                    <a:pt x="120" y="1357"/>
                    <a:pt x="275" y="1417"/>
                    <a:pt x="406" y="1417"/>
                  </a:cubicBezTo>
                  <a:lnTo>
                    <a:pt x="406" y="1476"/>
                  </a:lnTo>
                  <a:cubicBezTo>
                    <a:pt x="406" y="1500"/>
                    <a:pt x="441" y="1512"/>
                    <a:pt x="465" y="1512"/>
                  </a:cubicBezTo>
                  <a:cubicBezTo>
                    <a:pt x="501" y="1512"/>
                    <a:pt x="525" y="1500"/>
                    <a:pt x="525" y="1476"/>
                  </a:cubicBezTo>
                  <a:lnTo>
                    <a:pt x="525" y="1417"/>
                  </a:lnTo>
                  <a:cubicBezTo>
                    <a:pt x="715" y="1381"/>
                    <a:pt x="870" y="1262"/>
                    <a:pt x="870" y="1024"/>
                  </a:cubicBezTo>
                  <a:cubicBezTo>
                    <a:pt x="870" y="774"/>
                    <a:pt x="739" y="679"/>
                    <a:pt x="525" y="607"/>
                  </a:cubicBezTo>
                  <a:lnTo>
                    <a:pt x="525" y="286"/>
                  </a:lnTo>
                  <a:cubicBezTo>
                    <a:pt x="572" y="286"/>
                    <a:pt x="596" y="298"/>
                    <a:pt x="656" y="322"/>
                  </a:cubicBezTo>
                  <a:cubicBezTo>
                    <a:pt x="682" y="335"/>
                    <a:pt x="713" y="352"/>
                    <a:pt x="745" y="352"/>
                  </a:cubicBezTo>
                  <a:cubicBezTo>
                    <a:pt x="770" y="352"/>
                    <a:pt x="796" y="341"/>
                    <a:pt x="822" y="310"/>
                  </a:cubicBezTo>
                  <a:cubicBezTo>
                    <a:pt x="858" y="262"/>
                    <a:pt x="870" y="202"/>
                    <a:pt x="810" y="155"/>
                  </a:cubicBezTo>
                  <a:cubicBezTo>
                    <a:pt x="739" y="107"/>
                    <a:pt x="620" y="83"/>
                    <a:pt x="525" y="83"/>
                  </a:cubicBezTo>
                  <a:lnTo>
                    <a:pt x="525" y="48"/>
                  </a:lnTo>
                  <a:cubicBezTo>
                    <a:pt x="525" y="12"/>
                    <a:pt x="501" y="0"/>
                    <a:pt x="4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4" name="Google Shape;10374;p78"/>
            <p:cNvSpPr/>
            <p:nvPr/>
          </p:nvSpPr>
          <p:spPr>
            <a:xfrm>
              <a:off x="5976866" y="3843268"/>
              <a:ext cx="80364" cy="80364"/>
            </a:xfrm>
            <a:custGeom>
              <a:avLst/>
              <a:gdLst/>
              <a:ahLst/>
              <a:cxnLst/>
              <a:rect l="l" t="t" r="r" b="b"/>
              <a:pathLst>
                <a:path w="2525" h="2525" extrusionOk="0">
                  <a:moveTo>
                    <a:pt x="1263" y="310"/>
                  </a:moveTo>
                  <a:cubicBezTo>
                    <a:pt x="1786" y="310"/>
                    <a:pt x="2215" y="739"/>
                    <a:pt x="2215" y="1263"/>
                  </a:cubicBezTo>
                  <a:cubicBezTo>
                    <a:pt x="2215" y="1787"/>
                    <a:pt x="1798" y="2215"/>
                    <a:pt x="1263" y="2215"/>
                  </a:cubicBezTo>
                  <a:cubicBezTo>
                    <a:pt x="739" y="2215"/>
                    <a:pt x="310" y="1787"/>
                    <a:pt x="310" y="1263"/>
                  </a:cubicBezTo>
                  <a:cubicBezTo>
                    <a:pt x="310" y="739"/>
                    <a:pt x="739" y="310"/>
                    <a:pt x="1263" y="310"/>
                  </a:cubicBezTo>
                  <a:close/>
                  <a:moveTo>
                    <a:pt x="1263" y="1"/>
                  </a:moveTo>
                  <a:cubicBezTo>
                    <a:pt x="560" y="1"/>
                    <a:pt x="1" y="560"/>
                    <a:pt x="1" y="1263"/>
                  </a:cubicBezTo>
                  <a:cubicBezTo>
                    <a:pt x="1" y="1965"/>
                    <a:pt x="560" y="2525"/>
                    <a:pt x="1263" y="2525"/>
                  </a:cubicBezTo>
                  <a:cubicBezTo>
                    <a:pt x="1965" y="2525"/>
                    <a:pt x="2525" y="1965"/>
                    <a:pt x="2525" y="1263"/>
                  </a:cubicBezTo>
                  <a:cubicBezTo>
                    <a:pt x="2525" y="560"/>
                    <a:pt x="1965" y="1"/>
                    <a:pt x="1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5" name="Google Shape;10375;p78"/>
            <p:cNvSpPr/>
            <p:nvPr/>
          </p:nvSpPr>
          <p:spPr>
            <a:xfrm>
              <a:off x="5879473" y="3826972"/>
              <a:ext cx="193288" cy="144051"/>
            </a:xfrm>
            <a:custGeom>
              <a:avLst/>
              <a:gdLst/>
              <a:ahLst/>
              <a:cxnLst/>
              <a:rect l="l" t="t" r="r" b="b"/>
              <a:pathLst>
                <a:path w="6073" h="4526" extrusionOk="0">
                  <a:moveTo>
                    <a:pt x="1798" y="1775"/>
                  </a:moveTo>
                  <a:cubicBezTo>
                    <a:pt x="2132" y="1775"/>
                    <a:pt x="2430" y="1942"/>
                    <a:pt x="2596" y="2192"/>
                  </a:cubicBezTo>
                  <a:cubicBezTo>
                    <a:pt x="2620" y="2346"/>
                    <a:pt x="2680" y="2477"/>
                    <a:pt x="2739" y="2608"/>
                  </a:cubicBezTo>
                  <a:cubicBezTo>
                    <a:pt x="2739" y="2656"/>
                    <a:pt x="2751" y="2704"/>
                    <a:pt x="2751" y="2727"/>
                  </a:cubicBezTo>
                  <a:cubicBezTo>
                    <a:pt x="2751" y="3251"/>
                    <a:pt x="2322" y="3680"/>
                    <a:pt x="1798" y="3680"/>
                  </a:cubicBezTo>
                  <a:cubicBezTo>
                    <a:pt x="1287" y="3680"/>
                    <a:pt x="846" y="3251"/>
                    <a:pt x="846" y="2727"/>
                  </a:cubicBezTo>
                  <a:cubicBezTo>
                    <a:pt x="846" y="2203"/>
                    <a:pt x="1287" y="1775"/>
                    <a:pt x="1798" y="1775"/>
                  </a:cubicBezTo>
                  <a:close/>
                  <a:moveTo>
                    <a:pt x="1810" y="1251"/>
                  </a:moveTo>
                  <a:cubicBezTo>
                    <a:pt x="2072" y="1251"/>
                    <a:pt x="2334" y="1334"/>
                    <a:pt x="2560" y="1465"/>
                  </a:cubicBezTo>
                  <a:cubicBezTo>
                    <a:pt x="2549" y="1537"/>
                    <a:pt x="2549" y="1632"/>
                    <a:pt x="2537" y="1692"/>
                  </a:cubicBezTo>
                  <a:cubicBezTo>
                    <a:pt x="2322" y="1537"/>
                    <a:pt x="2072" y="1453"/>
                    <a:pt x="1787" y="1453"/>
                  </a:cubicBezTo>
                  <a:cubicBezTo>
                    <a:pt x="1084" y="1453"/>
                    <a:pt x="525" y="2013"/>
                    <a:pt x="525" y="2715"/>
                  </a:cubicBezTo>
                  <a:cubicBezTo>
                    <a:pt x="525" y="3418"/>
                    <a:pt x="1084" y="3978"/>
                    <a:pt x="1787" y="3978"/>
                  </a:cubicBezTo>
                  <a:cubicBezTo>
                    <a:pt x="2382" y="3978"/>
                    <a:pt x="2894" y="3561"/>
                    <a:pt x="3025" y="3001"/>
                  </a:cubicBezTo>
                  <a:lnTo>
                    <a:pt x="3192" y="3156"/>
                  </a:lnTo>
                  <a:cubicBezTo>
                    <a:pt x="3025" y="3775"/>
                    <a:pt x="2465" y="4204"/>
                    <a:pt x="1810" y="4204"/>
                  </a:cubicBezTo>
                  <a:cubicBezTo>
                    <a:pt x="1001" y="4204"/>
                    <a:pt x="334" y="3549"/>
                    <a:pt x="334" y="2727"/>
                  </a:cubicBezTo>
                  <a:cubicBezTo>
                    <a:pt x="334" y="1906"/>
                    <a:pt x="989" y="1251"/>
                    <a:pt x="1810" y="1251"/>
                  </a:cubicBezTo>
                  <a:close/>
                  <a:moveTo>
                    <a:pt x="4299" y="1"/>
                  </a:moveTo>
                  <a:cubicBezTo>
                    <a:pt x="3549" y="1"/>
                    <a:pt x="2894" y="501"/>
                    <a:pt x="2632" y="1168"/>
                  </a:cubicBezTo>
                  <a:cubicBezTo>
                    <a:pt x="2382" y="1037"/>
                    <a:pt x="2084" y="953"/>
                    <a:pt x="1787" y="953"/>
                  </a:cubicBezTo>
                  <a:cubicBezTo>
                    <a:pt x="810" y="953"/>
                    <a:pt x="1" y="1763"/>
                    <a:pt x="1" y="2739"/>
                  </a:cubicBezTo>
                  <a:cubicBezTo>
                    <a:pt x="1" y="3727"/>
                    <a:pt x="810" y="4525"/>
                    <a:pt x="1787" y="4525"/>
                  </a:cubicBezTo>
                  <a:cubicBezTo>
                    <a:pt x="2549" y="4525"/>
                    <a:pt x="3203" y="4049"/>
                    <a:pt x="3453" y="3370"/>
                  </a:cubicBezTo>
                  <a:cubicBezTo>
                    <a:pt x="3703" y="3501"/>
                    <a:pt x="3989" y="3573"/>
                    <a:pt x="4299" y="3573"/>
                  </a:cubicBezTo>
                  <a:cubicBezTo>
                    <a:pt x="4704" y="3573"/>
                    <a:pt x="5108" y="3442"/>
                    <a:pt x="5418" y="3192"/>
                  </a:cubicBezTo>
                  <a:cubicBezTo>
                    <a:pt x="5728" y="2942"/>
                    <a:pt x="5954" y="2596"/>
                    <a:pt x="6049" y="2203"/>
                  </a:cubicBezTo>
                  <a:cubicBezTo>
                    <a:pt x="6073" y="2108"/>
                    <a:pt x="6037" y="2013"/>
                    <a:pt x="5942" y="2001"/>
                  </a:cubicBezTo>
                  <a:cubicBezTo>
                    <a:pt x="5932" y="2000"/>
                    <a:pt x="5921" y="1999"/>
                    <a:pt x="5911" y="1999"/>
                  </a:cubicBezTo>
                  <a:cubicBezTo>
                    <a:pt x="5839" y="1999"/>
                    <a:pt x="5772" y="2037"/>
                    <a:pt x="5751" y="2120"/>
                  </a:cubicBezTo>
                  <a:cubicBezTo>
                    <a:pt x="5597" y="2787"/>
                    <a:pt x="5001" y="3251"/>
                    <a:pt x="4323" y="3251"/>
                  </a:cubicBezTo>
                  <a:cubicBezTo>
                    <a:pt x="3787" y="3251"/>
                    <a:pt x="3311" y="2965"/>
                    <a:pt x="3037" y="2501"/>
                  </a:cubicBezTo>
                  <a:cubicBezTo>
                    <a:pt x="3013" y="2358"/>
                    <a:pt x="2953" y="2203"/>
                    <a:pt x="2882" y="2084"/>
                  </a:cubicBezTo>
                  <a:cubicBezTo>
                    <a:pt x="2680" y="1180"/>
                    <a:pt x="3382" y="322"/>
                    <a:pt x="4311" y="322"/>
                  </a:cubicBezTo>
                  <a:cubicBezTo>
                    <a:pt x="4989" y="322"/>
                    <a:pt x="5585" y="775"/>
                    <a:pt x="5739" y="1453"/>
                  </a:cubicBezTo>
                  <a:cubicBezTo>
                    <a:pt x="5750" y="1528"/>
                    <a:pt x="5818" y="1574"/>
                    <a:pt x="5901" y="1574"/>
                  </a:cubicBezTo>
                  <a:cubicBezTo>
                    <a:pt x="5911" y="1574"/>
                    <a:pt x="5920" y="1574"/>
                    <a:pt x="5930" y="1572"/>
                  </a:cubicBezTo>
                  <a:cubicBezTo>
                    <a:pt x="6013" y="1549"/>
                    <a:pt x="6061" y="1465"/>
                    <a:pt x="6049" y="1370"/>
                  </a:cubicBezTo>
                  <a:cubicBezTo>
                    <a:pt x="5954" y="989"/>
                    <a:pt x="5739" y="644"/>
                    <a:pt x="5418" y="394"/>
                  </a:cubicBezTo>
                  <a:cubicBezTo>
                    <a:pt x="5108" y="144"/>
                    <a:pt x="4704" y="1"/>
                    <a:pt x="42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6" name="Google Shape;10376;p78"/>
            <p:cNvSpPr/>
            <p:nvPr/>
          </p:nvSpPr>
          <p:spPr>
            <a:xfrm>
              <a:off x="6003760" y="3859946"/>
              <a:ext cx="26958" cy="47773"/>
            </a:xfrm>
            <a:custGeom>
              <a:avLst/>
              <a:gdLst/>
              <a:ahLst/>
              <a:cxnLst/>
              <a:rect l="l" t="t" r="r" b="b"/>
              <a:pathLst>
                <a:path w="847" h="1501" extrusionOk="0">
                  <a:moveTo>
                    <a:pt x="382" y="298"/>
                  </a:moveTo>
                  <a:lnTo>
                    <a:pt x="382" y="572"/>
                  </a:lnTo>
                  <a:cubicBezTo>
                    <a:pt x="287" y="536"/>
                    <a:pt x="239" y="501"/>
                    <a:pt x="239" y="429"/>
                  </a:cubicBezTo>
                  <a:cubicBezTo>
                    <a:pt x="239" y="358"/>
                    <a:pt x="310" y="310"/>
                    <a:pt x="382" y="298"/>
                  </a:cubicBezTo>
                  <a:close/>
                  <a:moveTo>
                    <a:pt x="489" y="870"/>
                  </a:moveTo>
                  <a:cubicBezTo>
                    <a:pt x="608" y="917"/>
                    <a:pt x="620" y="977"/>
                    <a:pt x="620" y="1037"/>
                  </a:cubicBezTo>
                  <a:cubicBezTo>
                    <a:pt x="620" y="1132"/>
                    <a:pt x="560" y="1167"/>
                    <a:pt x="489" y="1203"/>
                  </a:cubicBezTo>
                  <a:lnTo>
                    <a:pt x="489" y="870"/>
                  </a:lnTo>
                  <a:close/>
                  <a:moveTo>
                    <a:pt x="441" y="1"/>
                  </a:moveTo>
                  <a:cubicBezTo>
                    <a:pt x="418" y="1"/>
                    <a:pt x="382" y="13"/>
                    <a:pt x="382" y="36"/>
                  </a:cubicBezTo>
                  <a:lnTo>
                    <a:pt x="382" y="84"/>
                  </a:lnTo>
                  <a:cubicBezTo>
                    <a:pt x="156" y="120"/>
                    <a:pt x="25" y="239"/>
                    <a:pt x="25" y="441"/>
                  </a:cubicBezTo>
                  <a:cubicBezTo>
                    <a:pt x="25" y="679"/>
                    <a:pt x="203" y="739"/>
                    <a:pt x="382" y="810"/>
                  </a:cubicBezTo>
                  <a:lnTo>
                    <a:pt x="382" y="1191"/>
                  </a:lnTo>
                  <a:cubicBezTo>
                    <a:pt x="275" y="1167"/>
                    <a:pt x="239" y="1132"/>
                    <a:pt x="144" y="1072"/>
                  </a:cubicBezTo>
                  <a:cubicBezTo>
                    <a:pt x="125" y="1059"/>
                    <a:pt x="108" y="1053"/>
                    <a:pt x="92" y="1053"/>
                  </a:cubicBezTo>
                  <a:cubicBezTo>
                    <a:pt x="37" y="1053"/>
                    <a:pt x="1" y="1121"/>
                    <a:pt x="1" y="1167"/>
                  </a:cubicBezTo>
                  <a:cubicBezTo>
                    <a:pt x="1" y="1203"/>
                    <a:pt x="13" y="1227"/>
                    <a:pt x="25" y="1251"/>
                  </a:cubicBezTo>
                  <a:cubicBezTo>
                    <a:pt x="96" y="1346"/>
                    <a:pt x="251" y="1394"/>
                    <a:pt x="382" y="1394"/>
                  </a:cubicBezTo>
                  <a:lnTo>
                    <a:pt x="382" y="1453"/>
                  </a:lnTo>
                  <a:cubicBezTo>
                    <a:pt x="382" y="1489"/>
                    <a:pt x="418" y="1501"/>
                    <a:pt x="441" y="1501"/>
                  </a:cubicBezTo>
                  <a:cubicBezTo>
                    <a:pt x="477" y="1501"/>
                    <a:pt x="501" y="1489"/>
                    <a:pt x="501" y="1453"/>
                  </a:cubicBezTo>
                  <a:lnTo>
                    <a:pt x="501" y="1394"/>
                  </a:lnTo>
                  <a:cubicBezTo>
                    <a:pt x="703" y="1370"/>
                    <a:pt x="846" y="1251"/>
                    <a:pt x="846" y="1013"/>
                  </a:cubicBezTo>
                  <a:cubicBezTo>
                    <a:pt x="846" y="786"/>
                    <a:pt x="691" y="691"/>
                    <a:pt x="501" y="620"/>
                  </a:cubicBezTo>
                  <a:lnTo>
                    <a:pt x="501" y="298"/>
                  </a:lnTo>
                  <a:cubicBezTo>
                    <a:pt x="584" y="298"/>
                    <a:pt x="608" y="310"/>
                    <a:pt x="680" y="358"/>
                  </a:cubicBezTo>
                  <a:cubicBezTo>
                    <a:pt x="694" y="362"/>
                    <a:pt x="709" y="364"/>
                    <a:pt x="723" y="364"/>
                  </a:cubicBezTo>
                  <a:cubicBezTo>
                    <a:pt x="754" y="364"/>
                    <a:pt x="782" y="351"/>
                    <a:pt x="799" y="310"/>
                  </a:cubicBezTo>
                  <a:cubicBezTo>
                    <a:pt x="834" y="263"/>
                    <a:pt x="846" y="203"/>
                    <a:pt x="787" y="155"/>
                  </a:cubicBezTo>
                  <a:cubicBezTo>
                    <a:pt x="715" y="96"/>
                    <a:pt x="596" y="84"/>
                    <a:pt x="501" y="84"/>
                  </a:cubicBezTo>
                  <a:lnTo>
                    <a:pt x="501" y="36"/>
                  </a:lnTo>
                  <a:cubicBezTo>
                    <a:pt x="501" y="13"/>
                    <a:pt x="477" y="1"/>
                    <a:pt x="4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77" name="Google Shape;10377;p78"/>
            <p:cNvSpPr/>
            <p:nvPr/>
          </p:nvSpPr>
          <p:spPr>
            <a:xfrm>
              <a:off x="5778676" y="3939865"/>
              <a:ext cx="349052" cy="200163"/>
            </a:xfrm>
            <a:custGeom>
              <a:avLst/>
              <a:gdLst/>
              <a:ahLst/>
              <a:cxnLst/>
              <a:rect l="l" t="t" r="r" b="b"/>
              <a:pathLst>
                <a:path w="10967" h="6289" extrusionOk="0">
                  <a:moveTo>
                    <a:pt x="3483" y="1855"/>
                  </a:moveTo>
                  <a:cubicBezTo>
                    <a:pt x="3500" y="1855"/>
                    <a:pt x="3513" y="1868"/>
                    <a:pt x="3513" y="1895"/>
                  </a:cubicBezTo>
                  <a:cubicBezTo>
                    <a:pt x="3584" y="2074"/>
                    <a:pt x="4573" y="4693"/>
                    <a:pt x="4620" y="4776"/>
                  </a:cubicBezTo>
                  <a:cubicBezTo>
                    <a:pt x="4632" y="4788"/>
                    <a:pt x="4620" y="4824"/>
                    <a:pt x="4584" y="4824"/>
                  </a:cubicBezTo>
                  <a:lnTo>
                    <a:pt x="3882" y="5086"/>
                  </a:lnTo>
                  <a:cubicBezTo>
                    <a:pt x="3846" y="4955"/>
                    <a:pt x="2846" y="2300"/>
                    <a:pt x="2775" y="2133"/>
                  </a:cubicBezTo>
                  <a:lnTo>
                    <a:pt x="3465" y="1859"/>
                  </a:lnTo>
                  <a:cubicBezTo>
                    <a:pt x="3471" y="1856"/>
                    <a:pt x="3477" y="1855"/>
                    <a:pt x="3483" y="1855"/>
                  </a:cubicBezTo>
                  <a:close/>
                  <a:moveTo>
                    <a:pt x="2477" y="2228"/>
                  </a:moveTo>
                  <a:lnTo>
                    <a:pt x="3584" y="5193"/>
                  </a:lnTo>
                  <a:cubicBezTo>
                    <a:pt x="3072" y="5407"/>
                    <a:pt x="1739" y="5907"/>
                    <a:pt x="1513" y="6003"/>
                  </a:cubicBezTo>
                  <a:cubicBezTo>
                    <a:pt x="1507" y="6005"/>
                    <a:pt x="1500" y="6007"/>
                    <a:pt x="1493" y="6007"/>
                  </a:cubicBezTo>
                  <a:cubicBezTo>
                    <a:pt x="1468" y="6007"/>
                    <a:pt x="1438" y="5991"/>
                    <a:pt x="1429" y="5955"/>
                  </a:cubicBezTo>
                  <a:lnTo>
                    <a:pt x="358" y="3109"/>
                  </a:lnTo>
                  <a:cubicBezTo>
                    <a:pt x="346" y="3086"/>
                    <a:pt x="358" y="3038"/>
                    <a:pt x="405" y="3026"/>
                  </a:cubicBezTo>
                  <a:cubicBezTo>
                    <a:pt x="1072" y="2764"/>
                    <a:pt x="2013" y="2407"/>
                    <a:pt x="2477" y="2228"/>
                  </a:cubicBezTo>
                  <a:close/>
                  <a:moveTo>
                    <a:pt x="10060" y="0"/>
                  </a:moveTo>
                  <a:cubicBezTo>
                    <a:pt x="9818" y="0"/>
                    <a:pt x="9583" y="125"/>
                    <a:pt x="9407" y="288"/>
                  </a:cubicBezTo>
                  <a:lnTo>
                    <a:pt x="7728" y="1681"/>
                  </a:lnTo>
                  <a:cubicBezTo>
                    <a:pt x="7632" y="1478"/>
                    <a:pt x="7430" y="1264"/>
                    <a:pt x="7061" y="1264"/>
                  </a:cubicBezTo>
                  <a:cubicBezTo>
                    <a:pt x="6668" y="1264"/>
                    <a:pt x="6361" y="1262"/>
                    <a:pt x="6115" y="1262"/>
                  </a:cubicBezTo>
                  <a:cubicBezTo>
                    <a:pt x="5377" y="1262"/>
                    <a:pt x="5192" y="1276"/>
                    <a:pt x="4906" y="1383"/>
                  </a:cubicBezTo>
                  <a:lnTo>
                    <a:pt x="3834" y="1835"/>
                  </a:lnTo>
                  <a:lnTo>
                    <a:pt x="3822" y="1788"/>
                  </a:lnTo>
                  <a:cubicBezTo>
                    <a:pt x="3766" y="1647"/>
                    <a:pt x="3637" y="1551"/>
                    <a:pt x="3491" y="1551"/>
                  </a:cubicBezTo>
                  <a:cubicBezTo>
                    <a:pt x="3451" y="1551"/>
                    <a:pt x="3411" y="1558"/>
                    <a:pt x="3370" y="1574"/>
                  </a:cubicBezTo>
                  <a:lnTo>
                    <a:pt x="2560" y="1871"/>
                  </a:lnTo>
                  <a:cubicBezTo>
                    <a:pt x="2203" y="2014"/>
                    <a:pt x="1084" y="2431"/>
                    <a:pt x="298" y="2728"/>
                  </a:cubicBezTo>
                  <a:cubicBezTo>
                    <a:pt x="108" y="2800"/>
                    <a:pt x="1" y="3026"/>
                    <a:pt x="72" y="3217"/>
                  </a:cubicBezTo>
                  <a:lnTo>
                    <a:pt x="1144" y="6038"/>
                  </a:lnTo>
                  <a:cubicBezTo>
                    <a:pt x="1199" y="6196"/>
                    <a:pt x="1348" y="6288"/>
                    <a:pt x="1501" y="6288"/>
                  </a:cubicBezTo>
                  <a:cubicBezTo>
                    <a:pt x="1545" y="6288"/>
                    <a:pt x="1589" y="6281"/>
                    <a:pt x="1632" y="6265"/>
                  </a:cubicBezTo>
                  <a:cubicBezTo>
                    <a:pt x="1870" y="6181"/>
                    <a:pt x="3501" y="5562"/>
                    <a:pt x="3858" y="5431"/>
                  </a:cubicBezTo>
                  <a:lnTo>
                    <a:pt x="4704" y="5122"/>
                  </a:lnTo>
                  <a:cubicBezTo>
                    <a:pt x="4882" y="5050"/>
                    <a:pt x="4989" y="4848"/>
                    <a:pt x="4918" y="4657"/>
                  </a:cubicBezTo>
                  <a:lnTo>
                    <a:pt x="4894" y="4622"/>
                  </a:lnTo>
                  <a:cubicBezTo>
                    <a:pt x="5454" y="4383"/>
                    <a:pt x="5466" y="4360"/>
                    <a:pt x="6049" y="4360"/>
                  </a:cubicBezTo>
                  <a:cubicBezTo>
                    <a:pt x="6132" y="4360"/>
                    <a:pt x="6204" y="4288"/>
                    <a:pt x="6204" y="4193"/>
                  </a:cubicBezTo>
                  <a:cubicBezTo>
                    <a:pt x="6204" y="4110"/>
                    <a:pt x="6132" y="4026"/>
                    <a:pt x="6049" y="4026"/>
                  </a:cubicBezTo>
                  <a:cubicBezTo>
                    <a:pt x="5418" y="4026"/>
                    <a:pt x="5358" y="4074"/>
                    <a:pt x="4799" y="4312"/>
                  </a:cubicBezTo>
                  <a:lnTo>
                    <a:pt x="3965" y="2097"/>
                  </a:lnTo>
                  <a:lnTo>
                    <a:pt x="5037" y="1645"/>
                  </a:lnTo>
                  <a:cubicBezTo>
                    <a:pt x="5251" y="1571"/>
                    <a:pt x="5403" y="1559"/>
                    <a:pt x="5989" y="1559"/>
                  </a:cubicBezTo>
                  <a:cubicBezTo>
                    <a:pt x="6250" y="1559"/>
                    <a:pt x="6597" y="1562"/>
                    <a:pt x="7073" y="1562"/>
                  </a:cubicBezTo>
                  <a:cubicBezTo>
                    <a:pt x="7240" y="1562"/>
                    <a:pt x="7359" y="1621"/>
                    <a:pt x="7430" y="1740"/>
                  </a:cubicBezTo>
                  <a:cubicBezTo>
                    <a:pt x="7478" y="1835"/>
                    <a:pt x="7490" y="1919"/>
                    <a:pt x="7502" y="1931"/>
                  </a:cubicBezTo>
                  <a:cubicBezTo>
                    <a:pt x="7502" y="1990"/>
                    <a:pt x="7454" y="2276"/>
                    <a:pt x="7180" y="2336"/>
                  </a:cubicBezTo>
                  <a:cubicBezTo>
                    <a:pt x="6740" y="2407"/>
                    <a:pt x="5823" y="2538"/>
                    <a:pt x="5811" y="2538"/>
                  </a:cubicBezTo>
                  <a:cubicBezTo>
                    <a:pt x="5716" y="2562"/>
                    <a:pt x="5656" y="2633"/>
                    <a:pt x="5668" y="2728"/>
                  </a:cubicBezTo>
                  <a:cubicBezTo>
                    <a:pt x="5692" y="2800"/>
                    <a:pt x="5751" y="2859"/>
                    <a:pt x="5823" y="2859"/>
                  </a:cubicBezTo>
                  <a:lnTo>
                    <a:pt x="5847" y="2859"/>
                  </a:lnTo>
                  <a:cubicBezTo>
                    <a:pt x="5870" y="2859"/>
                    <a:pt x="6787" y="2728"/>
                    <a:pt x="7240" y="2645"/>
                  </a:cubicBezTo>
                  <a:cubicBezTo>
                    <a:pt x="7632" y="2574"/>
                    <a:pt x="7787" y="2240"/>
                    <a:pt x="7811" y="2026"/>
                  </a:cubicBezTo>
                  <a:lnTo>
                    <a:pt x="9633" y="514"/>
                  </a:lnTo>
                  <a:cubicBezTo>
                    <a:pt x="9747" y="415"/>
                    <a:pt x="9895" y="311"/>
                    <a:pt x="10058" y="311"/>
                  </a:cubicBezTo>
                  <a:cubicBezTo>
                    <a:pt x="10151" y="311"/>
                    <a:pt x="10248" y="344"/>
                    <a:pt x="10347" y="431"/>
                  </a:cubicBezTo>
                  <a:cubicBezTo>
                    <a:pt x="10645" y="728"/>
                    <a:pt x="10371" y="1073"/>
                    <a:pt x="10299" y="1145"/>
                  </a:cubicBezTo>
                  <a:cubicBezTo>
                    <a:pt x="10228" y="1216"/>
                    <a:pt x="8013" y="3609"/>
                    <a:pt x="8013" y="3609"/>
                  </a:cubicBezTo>
                  <a:cubicBezTo>
                    <a:pt x="7680" y="3990"/>
                    <a:pt x="7251" y="4050"/>
                    <a:pt x="7073" y="4062"/>
                  </a:cubicBezTo>
                  <a:lnTo>
                    <a:pt x="6787" y="4062"/>
                  </a:lnTo>
                  <a:cubicBezTo>
                    <a:pt x="6704" y="4062"/>
                    <a:pt x="6620" y="4133"/>
                    <a:pt x="6620" y="4229"/>
                  </a:cubicBezTo>
                  <a:cubicBezTo>
                    <a:pt x="6620" y="4312"/>
                    <a:pt x="6704" y="4383"/>
                    <a:pt x="6787" y="4383"/>
                  </a:cubicBezTo>
                  <a:lnTo>
                    <a:pt x="7097" y="4383"/>
                  </a:lnTo>
                  <a:cubicBezTo>
                    <a:pt x="7311" y="4371"/>
                    <a:pt x="7859" y="4300"/>
                    <a:pt x="8264" y="3836"/>
                  </a:cubicBezTo>
                  <a:lnTo>
                    <a:pt x="10550" y="1371"/>
                  </a:lnTo>
                  <a:cubicBezTo>
                    <a:pt x="10728" y="1121"/>
                    <a:pt x="10966" y="621"/>
                    <a:pt x="10550" y="204"/>
                  </a:cubicBezTo>
                  <a:cubicBezTo>
                    <a:pt x="10395" y="59"/>
                    <a:pt x="10226" y="0"/>
                    <a:pt x="10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78" name="Google Shape;10378;p78"/>
          <p:cNvGrpSpPr/>
          <p:nvPr/>
        </p:nvGrpSpPr>
        <p:grpSpPr>
          <a:xfrm>
            <a:off x="7141046" y="4880397"/>
            <a:ext cx="398692" cy="397207"/>
            <a:chOff x="5355784" y="3834547"/>
            <a:chExt cx="299019" cy="297905"/>
          </a:xfrm>
          <a:solidFill>
            <a:schemeClr val="tx1"/>
          </a:solidFill>
        </p:grpSpPr>
        <p:sp>
          <p:nvSpPr>
            <p:cNvPr id="10379" name="Google Shape;10379;p78"/>
            <p:cNvSpPr/>
            <p:nvPr/>
          </p:nvSpPr>
          <p:spPr>
            <a:xfrm>
              <a:off x="5355784" y="3834547"/>
              <a:ext cx="299019" cy="297905"/>
            </a:xfrm>
            <a:custGeom>
              <a:avLst/>
              <a:gdLst/>
              <a:ahLst/>
              <a:cxnLst/>
              <a:rect l="l" t="t" r="r" b="b"/>
              <a:pathLst>
                <a:path w="9395" h="9360" extrusionOk="0">
                  <a:moveTo>
                    <a:pt x="3572" y="5454"/>
                  </a:moveTo>
                  <a:cubicBezTo>
                    <a:pt x="3679" y="5573"/>
                    <a:pt x="3786" y="5704"/>
                    <a:pt x="3929" y="5811"/>
                  </a:cubicBezTo>
                  <a:lnTo>
                    <a:pt x="3405" y="6335"/>
                  </a:lnTo>
                  <a:cubicBezTo>
                    <a:pt x="3393" y="6311"/>
                    <a:pt x="3393" y="6299"/>
                    <a:pt x="3382" y="6287"/>
                  </a:cubicBezTo>
                  <a:lnTo>
                    <a:pt x="3096" y="6002"/>
                  </a:lnTo>
                  <a:cubicBezTo>
                    <a:pt x="3084" y="5990"/>
                    <a:pt x="3060" y="5978"/>
                    <a:pt x="3048" y="5978"/>
                  </a:cubicBezTo>
                  <a:lnTo>
                    <a:pt x="3572" y="5454"/>
                  </a:lnTo>
                  <a:close/>
                  <a:moveTo>
                    <a:pt x="2748" y="6109"/>
                  </a:moveTo>
                  <a:cubicBezTo>
                    <a:pt x="2804" y="6109"/>
                    <a:pt x="2858" y="6133"/>
                    <a:pt x="2893" y="6180"/>
                  </a:cubicBezTo>
                  <a:lnTo>
                    <a:pt x="3179" y="6466"/>
                  </a:lnTo>
                  <a:cubicBezTo>
                    <a:pt x="3274" y="6573"/>
                    <a:pt x="3274" y="6704"/>
                    <a:pt x="3191" y="6788"/>
                  </a:cubicBezTo>
                  <a:lnTo>
                    <a:pt x="3036" y="6954"/>
                  </a:lnTo>
                  <a:lnTo>
                    <a:pt x="2429" y="6347"/>
                  </a:lnTo>
                  <a:lnTo>
                    <a:pt x="2584" y="6180"/>
                  </a:lnTo>
                  <a:cubicBezTo>
                    <a:pt x="2631" y="6133"/>
                    <a:pt x="2691" y="6109"/>
                    <a:pt x="2748" y="6109"/>
                  </a:cubicBezTo>
                  <a:close/>
                  <a:moveTo>
                    <a:pt x="2215" y="6549"/>
                  </a:moveTo>
                  <a:lnTo>
                    <a:pt x="2822" y="7169"/>
                  </a:lnTo>
                  <a:lnTo>
                    <a:pt x="965" y="9026"/>
                  </a:lnTo>
                  <a:cubicBezTo>
                    <a:pt x="923" y="9068"/>
                    <a:pt x="866" y="9088"/>
                    <a:pt x="810" y="9088"/>
                  </a:cubicBezTo>
                  <a:cubicBezTo>
                    <a:pt x="753" y="9088"/>
                    <a:pt x="697" y="9068"/>
                    <a:pt x="655" y="9026"/>
                  </a:cubicBezTo>
                  <a:lnTo>
                    <a:pt x="369" y="8740"/>
                  </a:lnTo>
                  <a:cubicBezTo>
                    <a:pt x="262" y="8657"/>
                    <a:pt x="262" y="8502"/>
                    <a:pt x="357" y="8419"/>
                  </a:cubicBezTo>
                  <a:lnTo>
                    <a:pt x="2215" y="6549"/>
                  </a:lnTo>
                  <a:close/>
                  <a:moveTo>
                    <a:pt x="6096" y="1"/>
                  </a:moveTo>
                  <a:cubicBezTo>
                    <a:pt x="3417" y="1"/>
                    <a:pt x="1869" y="3061"/>
                    <a:pt x="3441" y="5216"/>
                  </a:cubicBezTo>
                  <a:lnTo>
                    <a:pt x="2810" y="5835"/>
                  </a:lnTo>
                  <a:cubicBezTo>
                    <a:pt x="2798" y="5834"/>
                    <a:pt x="2786" y="5834"/>
                    <a:pt x="2774" y="5834"/>
                  </a:cubicBezTo>
                  <a:cubicBezTo>
                    <a:pt x="2643" y="5834"/>
                    <a:pt x="2516" y="5892"/>
                    <a:pt x="2429" y="5990"/>
                  </a:cubicBezTo>
                  <a:lnTo>
                    <a:pt x="191" y="8216"/>
                  </a:lnTo>
                  <a:cubicBezTo>
                    <a:pt x="0" y="8419"/>
                    <a:pt x="0" y="8728"/>
                    <a:pt x="191" y="8919"/>
                  </a:cubicBezTo>
                  <a:lnTo>
                    <a:pt x="465" y="9216"/>
                  </a:lnTo>
                  <a:cubicBezTo>
                    <a:pt x="560" y="9312"/>
                    <a:pt x="685" y="9359"/>
                    <a:pt x="810" y="9359"/>
                  </a:cubicBezTo>
                  <a:cubicBezTo>
                    <a:pt x="935" y="9359"/>
                    <a:pt x="1060" y="9312"/>
                    <a:pt x="1155" y="9216"/>
                  </a:cubicBezTo>
                  <a:lnTo>
                    <a:pt x="3120" y="7252"/>
                  </a:lnTo>
                  <a:lnTo>
                    <a:pt x="3393" y="6990"/>
                  </a:lnTo>
                  <a:cubicBezTo>
                    <a:pt x="3501" y="6883"/>
                    <a:pt x="3536" y="6752"/>
                    <a:pt x="3536" y="6597"/>
                  </a:cubicBezTo>
                  <a:lnTo>
                    <a:pt x="4167" y="5978"/>
                  </a:lnTo>
                  <a:cubicBezTo>
                    <a:pt x="4632" y="6299"/>
                    <a:pt x="5179" y="6526"/>
                    <a:pt x="5763" y="6573"/>
                  </a:cubicBezTo>
                  <a:lnTo>
                    <a:pt x="5775" y="6573"/>
                  </a:lnTo>
                  <a:cubicBezTo>
                    <a:pt x="5846" y="6573"/>
                    <a:pt x="5906" y="6514"/>
                    <a:pt x="5906" y="6454"/>
                  </a:cubicBezTo>
                  <a:cubicBezTo>
                    <a:pt x="5918" y="6371"/>
                    <a:pt x="5858" y="6299"/>
                    <a:pt x="5787" y="6299"/>
                  </a:cubicBezTo>
                  <a:cubicBezTo>
                    <a:pt x="5191" y="6240"/>
                    <a:pt x="4644" y="6002"/>
                    <a:pt x="4191" y="5645"/>
                  </a:cubicBezTo>
                  <a:cubicBezTo>
                    <a:pt x="1977" y="3847"/>
                    <a:pt x="3286" y="287"/>
                    <a:pt x="6096" y="287"/>
                  </a:cubicBezTo>
                  <a:cubicBezTo>
                    <a:pt x="7680" y="287"/>
                    <a:pt x="8942" y="1489"/>
                    <a:pt x="9108" y="3001"/>
                  </a:cubicBezTo>
                  <a:cubicBezTo>
                    <a:pt x="9119" y="3067"/>
                    <a:pt x="9170" y="3122"/>
                    <a:pt x="9233" y="3122"/>
                  </a:cubicBezTo>
                  <a:cubicBezTo>
                    <a:pt x="9239" y="3122"/>
                    <a:pt x="9245" y="3121"/>
                    <a:pt x="9251" y="3120"/>
                  </a:cubicBezTo>
                  <a:cubicBezTo>
                    <a:pt x="9335" y="3097"/>
                    <a:pt x="9394" y="3037"/>
                    <a:pt x="9370" y="2966"/>
                  </a:cubicBezTo>
                  <a:cubicBezTo>
                    <a:pt x="9216" y="1334"/>
                    <a:pt x="7823" y="1"/>
                    <a:pt x="609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0" name="Google Shape;10380;p78"/>
            <p:cNvSpPr/>
            <p:nvPr/>
          </p:nvSpPr>
          <p:spPr>
            <a:xfrm>
              <a:off x="5455054" y="3854280"/>
              <a:ext cx="179666" cy="171296"/>
            </a:xfrm>
            <a:custGeom>
              <a:avLst/>
              <a:gdLst/>
              <a:ahLst/>
              <a:cxnLst/>
              <a:rect l="l" t="t" r="r" b="b"/>
              <a:pathLst>
                <a:path w="5645" h="5382" extrusionOk="0">
                  <a:moveTo>
                    <a:pt x="2953" y="274"/>
                  </a:moveTo>
                  <a:cubicBezTo>
                    <a:pt x="4275" y="274"/>
                    <a:pt x="5358" y="1345"/>
                    <a:pt x="5358" y="2691"/>
                  </a:cubicBezTo>
                  <a:cubicBezTo>
                    <a:pt x="5358" y="4024"/>
                    <a:pt x="4275" y="5096"/>
                    <a:pt x="2953" y="5096"/>
                  </a:cubicBezTo>
                  <a:cubicBezTo>
                    <a:pt x="2322" y="5096"/>
                    <a:pt x="1715" y="4858"/>
                    <a:pt x="1239" y="4405"/>
                  </a:cubicBezTo>
                  <a:cubicBezTo>
                    <a:pt x="298" y="3465"/>
                    <a:pt x="298" y="1929"/>
                    <a:pt x="1239" y="976"/>
                  </a:cubicBezTo>
                  <a:cubicBezTo>
                    <a:pt x="1715" y="500"/>
                    <a:pt x="2322" y="274"/>
                    <a:pt x="2953" y="274"/>
                  </a:cubicBezTo>
                  <a:close/>
                  <a:moveTo>
                    <a:pt x="2958" y="0"/>
                  </a:moveTo>
                  <a:cubicBezTo>
                    <a:pt x="2269" y="0"/>
                    <a:pt x="1578" y="262"/>
                    <a:pt x="1048" y="786"/>
                  </a:cubicBezTo>
                  <a:cubicBezTo>
                    <a:pt x="1" y="1822"/>
                    <a:pt x="1" y="3536"/>
                    <a:pt x="1048" y="4596"/>
                  </a:cubicBezTo>
                  <a:cubicBezTo>
                    <a:pt x="1572" y="5120"/>
                    <a:pt x="2263" y="5382"/>
                    <a:pt x="2953" y="5382"/>
                  </a:cubicBezTo>
                  <a:cubicBezTo>
                    <a:pt x="4430" y="5370"/>
                    <a:pt x="5644" y="4179"/>
                    <a:pt x="5644" y="2691"/>
                  </a:cubicBezTo>
                  <a:cubicBezTo>
                    <a:pt x="5644" y="1977"/>
                    <a:pt x="5358" y="1286"/>
                    <a:pt x="4858" y="786"/>
                  </a:cubicBezTo>
                  <a:cubicBezTo>
                    <a:pt x="4335" y="262"/>
                    <a:pt x="3647" y="0"/>
                    <a:pt x="2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1" name="Google Shape;10381;p78"/>
            <p:cNvSpPr/>
            <p:nvPr/>
          </p:nvSpPr>
          <p:spPr>
            <a:xfrm>
              <a:off x="5508110" y="3886490"/>
              <a:ext cx="81510" cy="99302"/>
            </a:xfrm>
            <a:custGeom>
              <a:avLst/>
              <a:gdLst/>
              <a:ahLst/>
              <a:cxnLst/>
              <a:rect l="l" t="t" r="r" b="b"/>
              <a:pathLst>
                <a:path w="2561" h="3120" extrusionOk="0">
                  <a:moveTo>
                    <a:pt x="1286" y="262"/>
                  </a:moveTo>
                  <a:cubicBezTo>
                    <a:pt x="1596" y="262"/>
                    <a:pt x="1846" y="512"/>
                    <a:pt x="1846" y="834"/>
                  </a:cubicBezTo>
                  <a:cubicBezTo>
                    <a:pt x="1846" y="1143"/>
                    <a:pt x="1596" y="1393"/>
                    <a:pt x="1286" y="1393"/>
                  </a:cubicBezTo>
                  <a:cubicBezTo>
                    <a:pt x="977" y="1393"/>
                    <a:pt x="715" y="1143"/>
                    <a:pt x="715" y="834"/>
                  </a:cubicBezTo>
                  <a:cubicBezTo>
                    <a:pt x="739" y="512"/>
                    <a:pt x="977" y="262"/>
                    <a:pt x="1286" y="262"/>
                  </a:cubicBezTo>
                  <a:close/>
                  <a:moveTo>
                    <a:pt x="1703" y="1667"/>
                  </a:moveTo>
                  <a:cubicBezTo>
                    <a:pt x="2036" y="1667"/>
                    <a:pt x="2310" y="1929"/>
                    <a:pt x="2310" y="2274"/>
                  </a:cubicBezTo>
                  <a:lnTo>
                    <a:pt x="2310" y="2858"/>
                  </a:lnTo>
                  <a:lnTo>
                    <a:pt x="2001" y="2858"/>
                  </a:lnTo>
                  <a:lnTo>
                    <a:pt x="2001" y="2262"/>
                  </a:lnTo>
                  <a:cubicBezTo>
                    <a:pt x="2001" y="2179"/>
                    <a:pt x="1941" y="2119"/>
                    <a:pt x="1870" y="2119"/>
                  </a:cubicBezTo>
                  <a:cubicBezTo>
                    <a:pt x="1786" y="2119"/>
                    <a:pt x="1727" y="2179"/>
                    <a:pt x="1727" y="2262"/>
                  </a:cubicBezTo>
                  <a:lnTo>
                    <a:pt x="1727" y="2858"/>
                  </a:lnTo>
                  <a:lnTo>
                    <a:pt x="870" y="2858"/>
                  </a:lnTo>
                  <a:lnTo>
                    <a:pt x="870" y="2262"/>
                  </a:lnTo>
                  <a:cubicBezTo>
                    <a:pt x="870" y="2179"/>
                    <a:pt x="810" y="2119"/>
                    <a:pt x="727" y="2119"/>
                  </a:cubicBezTo>
                  <a:cubicBezTo>
                    <a:pt x="655" y="2119"/>
                    <a:pt x="596" y="2179"/>
                    <a:pt x="596" y="2262"/>
                  </a:cubicBezTo>
                  <a:lnTo>
                    <a:pt x="596" y="2858"/>
                  </a:lnTo>
                  <a:lnTo>
                    <a:pt x="298" y="2858"/>
                  </a:lnTo>
                  <a:lnTo>
                    <a:pt x="298" y="2274"/>
                  </a:lnTo>
                  <a:cubicBezTo>
                    <a:pt x="298" y="1929"/>
                    <a:pt x="572" y="1667"/>
                    <a:pt x="905" y="1667"/>
                  </a:cubicBezTo>
                  <a:close/>
                  <a:moveTo>
                    <a:pt x="1286" y="0"/>
                  </a:moveTo>
                  <a:cubicBezTo>
                    <a:pt x="822" y="0"/>
                    <a:pt x="453" y="369"/>
                    <a:pt x="453" y="834"/>
                  </a:cubicBezTo>
                  <a:cubicBezTo>
                    <a:pt x="453" y="1048"/>
                    <a:pt x="536" y="1262"/>
                    <a:pt x="691" y="1405"/>
                  </a:cubicBezTo>
                  <a:cubicBezTo>
                    <a:pt x="298" y="1500"/>
                    <a:pt x="1" y="1857"/>
                    <a:pt x="1" y="2274"/>
                  </a:cubicBezTo>
                  <a:lnTo>
                    <a:pt x="1" y="2858"/>
                  </a:lnTo>
                  <a:cubicBezTo>
                    <a:pt x="1" y="3000"/>
                    <a:pt x="120" y="3120"/>
                    <a:pt x="274" y="3120"/>
                  </a:cubicBezTo>
                  <a:lnTo>
                    <a:pt x="2298" y="3120"/>
                  </a:lnTo>
                  <a:cubicBezTo>
                    <a:pt x="2441" y="3120"/>
                    <a:pt x="2560" y="3000"/>
                    <a:pt x="2560" y="2858"/>
                  </a:cubicBezTo>
                  <a:lnTo>
                    <a:pt x="2560" y="2274"/>
                  </a:lnTo>
                  <a:cubicBezTo>
                    <a:pt x="2560" y="1857"/>
                    <a:pt x="2275" y="1500"/>
                    <a:pt x="1882" y="1405"/>
                  </a:cubicBezTo>
                  <a:cubicBezTo>
                    <a:pt x="2025" y="1262"/>
                    <a:pt x="2120" y="1048"/>
                    <a:pt x="2120" y="834"/>
                  </a:cubicBezTo>
                  <a:cubicBezTo>
                    <a:pt x="2120" y="369"/>
                    <a:pt x="1751" y="0"/>
                    <a:pt x="12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2" name="Google Shape;10382;p78"/>
            <p:cNvSpPr/>
            <p:nvPr/>
          </p:nvSpPr>
          <p:spPr>
            <a:xfrm>
              <a:off x="5554706" y="3945530"/>
              <a:ext cx="98952" cy="98251"/>
            </a:xfrm>
            <a:custGeom>
              <a:avLst/>
              <a:gdLst/>
              <a:ahLst/>
              <a:cxnLst/>
              <a:rect l="l" t="t" r="r" b="b"/>
              <a:pathLst>
                <a:path w="3109" h="3087" extrusionOk="0">
                  <a:moveTo>
                    <a:pt x="2959" y="1"/>
                  </a:moveTo>
                  <a:cubicBezTo>
                    <a:pt x="2892" y="1"/>
                    <a:pt x="2823" y="56"/>
                    <a:pt x="2823" y="122"/>
                  </a:cubicBezTo>
                  <a:cubicBezTo>
                    <a:pt x="2680" y="1550"/>
                    <a:pt x="1561" y="2669"/>
                    <a:pt x="132" y="2812"/>
                  </a:cubicBezTo>
                  <a:cubicBezTo>
                    <a:pt x="61" y="2824"/>
                    <a:pt x="1" y="2884"/>
                    <a:pt x="13" y="2967"/>
                  </a:cubicBezTo>
                  <a:cubicBezTo>
                    <a:pt x="13" y="3039"/>
                    <a:pt x="72" y="3086"/>
                    <a:pt x="144" y="3086"/>
                  </a:cubicBezTo>
                  <a:lnTo>
                    <a:pt x="168" y="3086"/>
                  </a:lnTo>
                  <a:cubicBezTo>
                    <a:pt x="1704" y="2931"/>
                    <a:pt x="2942" y="1717"/>
                    <a:pt x="3097" y="145"/>
                  </a:cubicBezTo>
                  <a:cubicBezTo>
                    <a:pt x="3109" y="74"/>
                    <a:pt x="3049" y="2"/>
                    <a:pt x="2978" y="2"/>
                  </a:cubicBezTo>
                  <a:cubicBezTo>
                    <a:pt x="2971" y="1"/>
                    <a:pt x="2965" y="1"/>
                    <a:pt x="295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383" name="Google Shape;10383;p78"/>
          <p:cNvGrpSpPr/>
          <p:nvPr/>
        </p:nvGrpSpPr>
        <p:grpSpPr>
          <a:xfrm>
            <a:off x="10715273" y="4844029"/>
            <a:ext cx="389568" cy="471980"/>
            <a:chOff x="8036455" y="3807271"/>
            <a:chExt cx="292176" cy="353985"/>
          </a:xfrm>
          <a:solidFill>
            <a:schemeClr val="tx1"/>
          </a:solidFill>
        </p:grpSpPr>
        <p:sp>
          <p:nvSpPr>
            <p:cNvPr id="10384" name="Google Shape;10384;p78"/>
            <p:cNvSpPr/>
            <p:nvPr/>
          </p:nvSpPr>
          <p:spPr>
            <a:xfrm>
              <a:off x="8039479" y="3807271"/>
              <a:ext cx="289153" cy="330465"/>
            </a:xfrm>
            <a:custGeom>
              <a:avLst/>
              <a:gdLst/>
              <a:ahLst/>
              <a:cxnLst/>
              <a:rect l="l" t="t" r="r" b="b"/>
              <a:pathLst>
                <a:path w="9085" h="10383" extrusionOk="0">
                  <a:moveTo>
                    <a:pt x="6049" y="298"/>
                  </a:moveTo>
                  <a:lnTo>
                    <a:pt x="4489" y="1358"/>
                  </a:lnTo>
                  <a:lnTo>
                    <a:pt x="2917" y="298"/>
                  </a:lnTo>
                  <a:close/>
                  <a:moveTo>
                    <a:pt x="2465" y="406"/>
                  </a:moveTo>
                  <a:lnTo>
                    <a:pt x="4203" y="1620"/>
                  </a:lnTo>
                  <a:lnTo>
                    <a:pt x="3203" y="2632"/>
                  </a:lnTo>
                  <a:lnTo>
                    <a:pt x="2203" y="1037"/>
                  </a:lnTo>
                  <a:lnTo>
                    <a:pt x="2465" y="406"/>
                  </a:lnTo>
                  <a:close/>
                  <a:moveTo>
                    <a:pt x="6513" y="382"/>
                  </a:moveTo>
                  <a:lnTo>
                    <a:pt x="6763" y="1025"/>
                  </a:lnTo>
                  <a:lnTo>
                    <a:pt x="5763" y="2632"/>
                  </a:lnTo>
                  <a:lnTo>
                    <a:pt x="4739" y="1572"/>
                  </a:lnTo>
                  <a:lnTo>
                    <a:pt x="6513" y="382"/>
                  </a:lnTo>
                  <a:close/>
                  <a:moveTo>
                    <a:pt x="4501" y="1787"/>
                  </a:moveTo>
                  <a:lnTo>
                    <a:pt x="5334" y="2632"/>
                  </a:lnTo>
                  <a:lnTo>
                    <a:pt x="4941" y="3061"/>
                  </a:lnTo>
                  <a:lnTo>
                    <a:pt x="4036" y="3061"/>
                  </a:lnTo>
                  <a:lnTo>
                    <a:pt x="3667" y="2632"/>
                  </a:lnTo>
                  <a:lnTo>
                    <a:pt x="4501" y="1787"/>
                  </a:lnTo>
                  <a:close/>
                  <a:moveTo>
                    <a:pt x="2405" y="1"/>
                  </a:moveTo>
                  <a:lnTo>
                    <a:pt x="2382" y="13"/>
                  </a:lnTo>
                  <a:lnTo>
                    <a:pt x="2370" y="25"/>
                  </a:lnTo>
                  <a:lnTo>
                    <a:pt x="2358" y="48"/>
                  </a:lnTo>
                  <a:lnTo>
                    <a:pt x="2346" y="60"/>
                  </a:lnTo>
                  <a:lnTo>
                    <a:pt x="2346" y="72"/>
                  </a:lnTo>
                  <a:lnTo>
                    <a:pt x="1989" y="965"/>
                  </a:lnTo>
                  <a:lnTo>
                    <a:pt x="107" y="1739"/>
                  </a:lnTo>
                  <a:cubicBezTo>
                    <a:pt x="48" y="1775"/>
                    <a:pt x="0" y="1834"/>
                    <a:pt x="0" y="1894"/>
                  </a:cubicBezTo>
                  <a:lnTo>
                    <a:pt x="0" y="3620"/>
                  </a:lnTo>
                  <a:cubicBezTo>
                    <a:pt x="0" y="3704"/>
                    <a:pt x="84" y="3775"/>
                    <a:pt x="167" y="3775"/>
                  </a:cubicBezTo>
                  <a:cubicBezTo>
                    <a:pt x="262" y="3775"/>
                    <a:pt x="334" y="3704"/>
                    <a:pt x="334" y="3620"/>
                  </a:cubicBezTo>
                  <a:lnTo>
                    <a:pt x="334" y="1989"/>
                  </a:lnTo>
                  <a:lnTo>
                    <a:pt x="2084" y="1275"/>
                  </a:lnTo>
                  <a:lnTo>
                    <a:pt x="3144" y="2977"/>
                  </a:lnTo>
                  <a:cubicBezTo>
                    <a:pt x="3179" y="3025"/>
                    <a:pt x="3215" y="3049"/>
                    <a:pt x="3263" y="3049"/>
                  </a:cubicBezTo>
                  <a:lnTo>
                    <a:pt x="3370" y="3049"/>
                  </a:lnTo>
                  <a:lnTo>
                    <a:pt x="3382" y="3037"/>
                  </a:lnTo>
                  <a:lnTo>
                    <a:pt x="3513" y="2906"/>
                  </a:lnTo>
                  <a:lnTo>
                    <a:pt x="3870" y="3323"/>
                  </a:lnTo>
                  <a:lnTo>
                    <a:pt x="3429" y="5609"/>
                  </a:lnTo>
                  <a:cubicBezTo>
                    <a:pt x="3417" y="5704"/>
                    <a:pt x="3477" y="5787"/>
                    <a:pt x="3560" y="5799"/>
                  </a:cubicBezTo>
                  <a:lnTo>
                    <a:pt x="3679" y="5799"/>
                  </a:lnTo>
                  <a:cubicBezTo>
                    <a:pt x="3679" y="5799"/>
                    <a:pt x="3691" y="5799"/>
                    <a:pt x="3691" y="5787"/>
                  </a:cubicBezTo>
                  <a:lnTo>
                    <a:pt x="3691" y="5775"/>
                  </a:lnTo>
                  <a:lnTo>
                    <a:pt x="3691" y="5751"/>
                  </a:lnTo>
                  <a:lnTo>
                    <a:pt x="3691" y="5740"/>
                  </a:lnTo>
                  <a:lnTo>
                    <a:pt x="3691" y="5728"/>
                  </a:lnTo>
                  <a:lnTo>
                    <a:pt x="4120" y="3477"/>
                  </a:lnTo>
                  <a:lnTo>
                    <a:pt x="4918" y="3477"/>
                  </a:lnTo>
                  <a:lnTo>
                    <a:pt x="5906" y="8633"/>
                  </a:lnTo>
                  <a:lnTo>
                    <a:pt x="4513" y="9978"/>
                  </a:lnTo>
                  <a:lnTo>
                    <a:pt x="3108" y="8633"/>
                  </a:lnTo>
                  <a:lnTo>
                    <a:pt x="3572" y="6228"/>
                  </a:lnTo>
                  <a:lnTo>
                    <a:pt x="3572" y="6204"/>
                  </a:lnTo>
                  <a:cubicBezTo>
                    <a:pt x="3572" y="6132"/>
                    <a:pt x="3513" y="6049"/>
                    <a:pt x="3441" y="6037"/>
                  </a:cubicBezTo>
                  <a:cubicBezTo>
                    <a:pt x="3433" y="6036"/>
                    <a:pt x="3425" y="6036"/>
                    <a:pt x="3417" y="6036"/>
                  </a:cubicBezTo>
                  <a:cubicBezTo>
                    <a:pt x="3332" y="6036"/>
                    <a:pt x="3262" y="6092"/>
                    <a:pt x="3251" y="6168"/>
                  </a:cubicBezTo>
                  <a:lnTo>
                    <a:pt x="2751" y="8657"/>
                  </a:lnTo>
                  <a:cubicBezTo>
                    <a:pt x="2739" y="8716"/>
                    <a:pt x="2751" y="8764"/>
                    <a:pt x="2798" y="8811"/>
                  </a:cubicBezTo>
                  <a:lnTo>
                    <a:pt x="4382" y="10335"/>
                  </a:lnTo>
                  <a:cubicBezTo>
                    <a:pt x="4406" y="10371"/>
                    <a:pt x="4453" y="10383"/>
                    <a:pt x="4501" y="10383"/>
                  </a:cubicBezTo>
                  <a:cubicBezTo>
                    <a:pt x="4537" y="10383"/>
                    <a:pt x="4584" y="10371"/>
                    <a:pt x="4620" y="10335"/>
                  </a:cubicBezTo>
                  <a:lnTo>
                    <a:pt x="6192" y="8811"/>
                  </a:lnTo>
                  <a:cubicBezTo>
                    <a:pt x="6239" y="8764"/>
                    <a:pt x="6251" y="8716"/>
                    <a:pt x="6239" y="8657"/>
                  </a:cubicBezTo>
                  <a:lnTo>
                    <a:pt x="5215" y="3370"/>
                  </a:lnTo>
                  <a:lnTo>
                    <a:pt x="5572" y="2953"/>
                  </a:lnTo>
                  <a:lnTo>
                    <a:pt x="5703" y="3096"/>
                  </a:lnTo>
                  <a:lnTo>
                    <a:pt x="5715" y="3108"/>
                  </a:lnTo>
                  <a:lnTo>
                    <a:pt x="5822" y="3108"/>
                  </a:lnTo>
                  <a:cubicBezTo>
                    <a:pt x="5870" y="3108"/>
                    <a:pt x="5906" y="3073"/>
                    <a:pt x="5941" y="3037"/>
                  </a:cubicBezTo>
                  <a:lnTo>
                    <a:pt x="7001" y="1334"/>
                  </a:lnTo>
                  <a:lnTo>
                    <a:pt x="8751" y="2049"/>
                  </a:lnTo>
                  <a:lnTo>
                    <a:pt x="8751" y="8228"/>
                  </a:lnTo>
                  <a:cubicBezTo>
                    <a:pt x="8751" y="8311"/>
                    <a:pt x="8823" y="8395"/>
                    <a:pt x="8918" y="8395"/>
                  </a:cubicBezTo>
                  <a:cubicBezTo>
                    <a:pt x="9001" y="8395"/>
                    <a:pt x="9085" y="8311"/>
                    <a:pt x="9085" y="8228"/>
                  </a:cubicBezTo>
                  <a:lnTo>
                    <a:pt x="9085" y="1930"/>
                  </a:lnTo>
                  <a:cubicBezTo>
                    <a:pt x="9073" y="1810"/>
                    <a:pt x="9037" y="1751"/>
                    <a:pt x="8978" y="1739"/>
                  </a:cubicBezTo>
                  <a:lnTo>
                    <a:pt x="7108" y="965"/>
                  </a:lnTo>
                  <a:lnTo>
                    <a:pt x="6751" y="72"/>
                  </a:lnTo>
                  <a:lnTo>
                    <a:pt x="6751" y="60"/>
                  </a:lnTo>
                  <a:cubicBezTo>
                    <a:pt x="6751" y="60"/>
                    <a:pt x="6751" y="48"/>
                    <a:pt x="6727" y="48"/>
                  </a:cubicBezTo>
                  <a:lnTo>
                    <a:pt x="6715" y="25"/>
                  </a:lnTo>
                  <a:lnTo>
                    <a:pt x="6703" y="13"/>
                  </a:lnTo>
                  <a:lnTo>
                    <a:pt x="66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85" name="Google Shape;10385;p78"/>
            <p:cNvSpPr/>
            <p:nvPr/>
          </p:nvSpPr>
          <p:spPr>
            <a:xfrm>
              <a:off x="8036455" y="3934613"/>
              <a:ext cx="291795" cy="226644"/>
            </a:xfrm>
            <a:custGeom>
              <a:avLst/>
              <a:gdLst/>
              <a:ahLst/>
              <a:cxnLst/>
              <a:rect l="l" t="t" r="r" b="b"/>
              <a:pathLst>
                <a:path w="9168" h="7121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lnTo>
                    <a:pt x="0" y="6953"/>
                  </a:lnTo>
                  <a:cubicBezTo>
                    <a:pt x="0" y="7037"/>
                    <a:pt x="71" y="7120"/>
                    <a:pt x="155" y="7120"/>
                  </a:cubicBezTo>
                  <a:lnTo>
                    <a:pt x="9001" y="7120"/>
                  </a:lnTo>
                  <a:cubicBezTo>
                    <a:pt x="9084" y="7120"/>
                    <a:pt x="9168" y="7037"/>
                    <a:pt x="9168" y="6953"/>
                  </a:cubicBezTo>
                  <a:lnTo>
                    <a:pt x="9168" y="4715"/>
                  </a:lnTo>
                  <a:cubicBezTo>
                    <a:pt x="9168" y="4632"/>
                    <a:pt x="9084" y="4560"/>
                    <a:pt x="9001" y="4560"/>
                  </a:cubicBezTo>
                  <a:cubicBezTo>
                    <a:pt x="8906" y="4560"/>
                    <a:pt x="8834" y="4632"/>
                    <a:pt x="8834" y="4715"/>
                  </a:cubicBezTo>
                  <a:lnTo>
                    <a:pt x="8834" y="6787"/>
                  </a:lnTo>
                  <a:lnTo>
                    <a:pt x="321" y="6787"/>
                  </a:lnTo>
                  <a:lnTo>
                    <a:pt x="321" y="167"/>
                  </a:lnTo>
                  <a:cubicBezTo>
                    <a:pt x="321" y="72"/>
                    <a:pt x="250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0386" name="Google Shape;10386;p78"/>
          <p:cNvSpPr txBox="1"/>
          <p:nvPr/>
        </p:nvSpPr>
        <p:spPr>
          <a:xfrm>
            <a:off x="1132900" y="681367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کسب و کار</a:t>
            </a:r>
            <a:endParaRPr sz="3200" dirty="0">
              <a:cs typeface="B Nazanin" panose="00000700000000000000" pitchFamily="2" charset="-78"/>
            </a:endParaRPr>
          </a:p>
        </p:txBody>
      </p:sp>
      <p:sp>
        <p:nvSpPr>
          <p:cNvPr id="10387" name="Google Shape;10387;p78"/>
          <p:cNvSpPr txBox="1"/>
          <p:nvPr/>
        </p:nvSpPr>
        <p:spPr>
          <a:xfrm>
            <a:off x="6477867" y="681367"/>
            <a:ext cx="46428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200" dirty="0">
                <a:cs typeface="B Nazanin" panose="00000700000000000000" pitchFamily="2" charset="-78"/>
              </a:rPr>
              <a:t>نمادهای کار تیمی</a:t>
            </a:r>
            <a:endParaRPr sz="3200" dirty="0">
              <a:cs typeface="B Nazanin" panose="00000700000000000000" pitchFamily="2" charset="-78"/>
            </a:endParaRPr>
          </a:p>
        </p:txBody>
      </p:sp>
      <p:grpSp>
        <p:nvGrpSpPr>
          <p:cNvPr id="10388" name="Google Shape;10388;p78"/>
          <p:cNvGrpSpPr/>
          <p:nvPr/>
        </p:nvGrpSpPr>
        <p:grpSpPr>
          <a:xfrm>
            <a:off x="6499870" y="4846066"/>
            <a:ext cx="460820" cy="467780"/>
            <a:chOff x="4874902" y="3808799"/>
            <a:chExt cx="345615" cy="350835"/>
          </a:xfrm>
          <a:solidFill>
            <a:schemeClr val="tx1"/>
          </a:solidFill>
        </p:grpSpPr>
        <p:sp>
          <p:nvSpPr>
            <p:cNvPr id="10389" name="Google Shape;10389;p78"/>
            <p:cNvSpPr/>
            <p:nvPr/>
          </p:nvSpPr>
          <p:spPr>
            <a:xfrm>
              <a:off x="4874902" y="3808799"/>
              <a:ext cx="345615" cy="350835"/>
            </a:xfrm>
            <a:custGeom>
              <a:avLst/>
              <a:gdLst/>
              <a:ahLst/>
              <a:cxnLst/>
              <a:rect l="l" t="t" r="r" b="b"/>
              <a:pathLst>
                <a:path w="10859" h="11023" extrusionOk="0">
                  <a:moveTo>
                    <a:pt x="6632" y="274"/>
                  </a:moveTo>
                  <a:cubicBezTo>
                    <a:pt x="6858" y="274"/>
                    <a:pt x="7037" y="453"/>
                    <a:pt x="7037" y="679"/>
                  </a:cubicBezTo>
                  <a:cubicBezTo>
                    <a:pt x="7037" y="905"/>
                    <a:pt x="6858" y="1084"/>
                    <a:pt x="6632" y="1084"/>
                  </a:cubicBezTo>
                  <a:lnTo>
                    <a:pt x="4906" y="1084"/>
                  </a:lnTo>
                  <a:cubicBezTo>
                    <a:pt x="4691" y="1084"/>
                    <a:pt x="4513" y="905"/>
                    <a:pt x="4513" y="679"/>
                  </a:cubicBezTo>
                  <a:cubicBezTo>
                    <a:pt x="4513" y="453"/>
                    <a:pt x="4691" y="274"/>
                    <a:pt x="4906" y="274"/>
                  </a:cubicBezTo>
                  <a:close/>
                  <a:moveTo>
                    <a:pt x="5965" y="1405"/>
                  </a:moveTo>
                  <a:lnTo>
                    <a:pt x="5965" y="1965"/>
                  </a:lnTo>
                  <a:lnTo>
                    <a:pt x="5572" y="1965"/>
                  </a:lnTo>
                  <a:lnTo>
                    <a:pt x="5572" y="1405"/>
                  </a:lnTo>
                  <a:close/>
                  <a:moveTo>
                    <a:pt x="5790" y="2285"/>
                  </a:moveTo>
                  <a:cubicBezTo>
                    <a:pt x="7012" y="2285"/>
                    <a:pt x="8209" y="2830"/>
                    <a:pt x="9037" y="3834"/>
                  </a:cubicBezTo>
                  <a:cubicBezTo>
                    <a:pt x="10513" y="5632"/>
                    <a:pt x="10228" y="8287"/>
                    <a:pt x="8430" y="9763"/>
                  </a:cubicBezTo>
                  <a:cubicBezTo>
                    <a:pt x="7647" y="10392"/>
                    <a:pt x="6705" y="10700"/>
                    <a:pt x="5771" y="10700"/>
                  </a:cubicBezTo>
                  <a:cubicBezTo>
                    <a:pt x="4545" y="10700"/>
                    <a:pt x="3331" y="10171"/>
                    <a:pt x="2500" y="9144"/>
                  </a:cubicBezTo>
                  <a:cubicBezTo>
                    <a:pt x="405" y="6573"/>
                    <a:pt x="2000" y="2715"/>
                    <a:pt x="5239" y="2322"/>
                  </a:cubicBezTo>
                  <a:cubicBezTo>
                    <a:pt x="5422" y="2297"/>
                    <a:pt x="5606" y="2285"/>
                    <a:pt x="5790" y="2285"/>
                  </a:cubicBezTo>
                  <a:close/>
                  <a:moveTo>
                    <a:pt x="4917" y="0"/>
                  </a:moveTo>
                  <a:cubicBezTo>
                    <a:pt x="4513" y="0"/>
                    <a:pt x="4203" y="322"/>
                    <a:pt x="4203" y="715"/>
                  </a:cubicBezTo>
                  <a:cubicBezTo>
                    <a:pt x="4203" y="1108"/>
                    <a:pt x="4525" y="1429"/>
                    <a:pt x="4917" y="1429"/>
                  </a:cubicBezTo>
                  <a:lnTo>
                    <a:pt x="5251" y="1429"/>
                  </a:lnTo>
                  <a:lnTo>
                    <a:pt x="5251" y="1989"/>
                  </a:lnTo>
                  <a:cubicBezTo>
                    <a:pt x="1727" y="2393"/>
                    <a:pt x="0" y="6573"/>
                    <a:pt x="2262" y="9359"/>
                  </a:cubicBezTo>
                  <a:cubicBezTo>
                    <a:pt x="3161" y="10454"/>
                    <a:pt x="4471" y="11023"/>
                    <a:pt x="5790" y="11023"/>
                  </a:cubicBezTo>
                  <a:cubicBezTo>
                    <a:pt x="6795" y="11023"/>
                    <a:pt x="7805" y="10693"/>
                    <a:pt x="8644" y="10013"/>
                  </a:cubicBezTo>
                  <a:cubicBezTo>
                    <a:pt x="10585" y="8430"/>
                    <a:pt x="10859" y="5561"/>
                    <a:pt x="9287" y="3632"/>
                  </a:cubicBezTo>
                  <a:cubicBezTo>
                    <a:pt x="8513" y="2679"/>
                    <a:pt x="7430" y="2120"/>
                    <a:pt x="6299" y="1989"/>
                  </a:cubicBezTo>
                  <a:lnTo>
                    <a:pt x="6299" y="1429"/>
                  </a:lnTo>
                  <a:lnTo>
                    <a:pt x="6644" y="1429"/>
                  </a:lnTo>
                  <a:cubicBezTo>
                    <a:pt x="7037" y="1429"/>
                    <a:pt x="7358" y="1096"/>
                    <a:pt x="7358" y="715"/>
                  </a:cubicBezTo>
                  <a:cubicBezTo>
                    <a:pt x="7358" y="310"/>
                    <a:pt x="7025" y="0"/>
                    <a:pt x="6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0" name="Google Shape;10390;p78"/>
            <p:cNvSpPr/>
            <p:nvPr/>
          </p:nvSpPr>
          <p:spPr>
            <a:xfrm>
              <a:off x="4939321" y="4009630"/>
              <a:ext cx="145929" cy="123618"/>
            </a:xfrm>
            <a:custGeom>
              <a:avLst/>
              <a:gdLst/>
              <a:ahLst/>
              <a:cxnLst/>
              <a:rect l="l" t="t" r="r" b="b"/>
              <a:pathLst>
                <a:path w="4585" h="3884" extrusionOk="0">
                  <a:moveTo>
                    <a:pt x="203" y="1"/>
                  </a:moveTo>
                  <a:cubicBezTo>
                    <a:pt x="119" y="1"/>
                    <a:pt x="48" y="72"/>
                    <a:pt x="48" y="155"/>
                  </a:cubicBezTo>
                  <a:cubicBezTo>
                    <a:pt x="48" y="203"/>
                    <a:pt x="0" y="965"/>
                    <a:pt x="429" y="1810"/>
                  </a:cubicBezTo>
                  <a:cubicBezTo>
                    <a:pt x="691" y="2334"/>
                    <a:pt x="1072" y="2799"/>
                    <a:pt x="1548" y="3156"/>
                  </a:cubicBezTo>
                  <a:cubicBezTo>
                    <a:pt x="2212" y="3644"/>
                    <a:pt x="2997" y="3883"/>
                    <a:pt x="3771" y="3883"/>
                  </a:cubicBezTo>
                  <a:cubicBezTo>
                    <a:pt x="3996" y="3883"/>
                    <a:pt x="4221" y="3863"/>
                    <a:pt x="4441" y="3823"/>
                  </a:cubicBezTo>
                  <a:cubicBezTo>
                    <a:pt x="4525" y="3811"/>
                    <a:pt x="4584" y="3715"/>
                    <a:pt x="4572" y="3632"/>
                  </a:cubicBezTo>
                  <a:cubicBezTo>
                    <a:pt x="4540" y="3545"/>
                    <a:pt x="4477" y="3488"/>
                    <a:pt x="4394" y="3488"/>
                  </a:cubicBezTo>
                  <a:cubicBezTo>
                    <a:pt x="4386" y="3488"/>
                    <a:pt x="4378" y="3488"/>
                    <a:pt x="4370" y="3489"/>
                  </a:cubicBezTo>
                  <a:cubicBezTo>
                    <a:pt x="4161" y="3528"/>
                    <a:pt x="3950" y="3547"/>
                    <a:pt x="3739" y="3547"/>
                  </a:cubicBezTo>
                  <a:cubicBezTo>
                    <a:pt x="3035" y="3547"/>
                    <a:pt x="2334" y="3331"/>
                    <a:pt x="1739" y="2882"/>
                  </a:cubicBezTo>
                  <a:cubicBezTo>
                    <a:pt x="286" y="1810"/>
                    <a:pt x="369" y="155"/>
                    <a:pt x="369" y="155"/>
                  </a:cubicBezTo>
                  <a:cubicBezTo>
                    <a:pt x="369" y="72"/>
                    <a:pt x="298" y="1"/>
                    <a:pt x="2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1" name="Google Shape;10391;p78"/>
            <p:cNvSpPr/>
            <p:nvPr/>
          </p:nvSpPr>
          <p:spPr>
            <a:xfrm>
              <a:off x="4942344" y="3897629"/>
              <a:ext cx="205033" cy="101816"/>
            </a:xfrm>
            <a:custGeom>
              <a:avLst/>
              <a:gdLst/>
              <a:ahLst/>
              <a:cxnLst/>
              <a:rect l="l" t="t" r="r" b="b"/>
              <a:pathLst>
                <a:path w="6442" h="3199" extrusionOk="0">
                  <a:moveTo>
                    <a:pt x="3666" y="0"/>
                  </a:moveTo>
                  <a:cubicBezTo>
                    <a:pt x="1972" y="0"/>
                    <a:pt x="363" y="1175"/>
                    <a:pt x="24" y="3008"/>
                  </a:cubicBezTo>
                  <a:cubicBezTo>
                    <a:pt x="0" y="3115"/>
                    <a:pt x="72" y="3198"/>
                    <a:pt x="179" y="3198"/>
                  </a:cubicBezTo>
                  <a:cubicBezTo>
                    <a:pt x="251" y="3198"/>
                    <a:pt x="322" y="3139"/>
                    <a:pt x="334" y="3067"/>
                  </a:cubicBezTo>
                  <a:cubicBezTo>
                    <a:pt x="656" y="1384"/>
                    <a:pt x="2127" y="318"/>
                    <a:pt x="3670" y="318"/>
                  </a:cubicBezTo>
                  <a:cubicBezTo>
                    <a:pt x="4353" y="318"/>
                    <a:pt x="5050" y="527"/>
                    <a:pt x="5668" y="984"/>
                  </a:cubicBezTo>
                  <a:cubicBezTo>
                    <a:pt x="5846" y="1115"/>
                    <a:pt x="5989" y="1257"/>
                    <a:pt x="6144" y="1412"/>
                  </a:cubicBezTo>
                  <a:cubicBezTo>
                    <a:pt x="6180" y="1448"/>
                    <a:pt x="6228" y="1471"/>
                    <a:pt x="6274" y="1471"/>
                  </a:cubicBezTo>
                  <a:cubicBezTo>
                    <a:pt x="6305" y="1471"/>
                    <a:pt x="6334" y="1460"/>
                    <a:pt x="6358" y="1436"/>
                  </a:cubicBezTo>
                  <a:cubicBezTo>
                    <a:pt x="6430" y="1377"/>
                    <a:pt x="6442" y="1269"/>
                    <a:pt x="6382" y="1210"/>
                  </a:cubicBezTo>
                  <a:cubicBezTo>
                    <a:pt x="6216" y="1031"/>
                    <a:pt x="6049" y="876"/>
                    <a:pt x="5858" y="734"/>
                  </a:cubicBezTo>
                  <a:cubicBezTo>
                    <a:pt x="5179" y="230"/>
                    <a:pt x="4414" y="0"/>
                    <a:pt x="36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2" name="Google Shape;10392;p78"/>
            <p:cNvSpPr/>
            <p:nvPr/>
          </p:nvSpPr>
          <p:spPr>
            <a:xfrm>
              <a:off x="5092729" y="3950240"/>
              <a:ext cx="84597" cy="175465"/>
            </a:xfrm>
            <a:custGeom>
              <a:avLst/>
              <a:gdLst/>
              <a:ahLst/>
              <a:cxnLst/>
              <a:rect l="l" t="t" r="r" b="b"/>
              <a:pathLst>
                <a:path w="2658" h="5513" extrusionOk="0">
                  <a:moveTo>
                    <a:pt x="1939" y="0"/>
                  </a:moveTo>
                  <a:cubicBezTo>
                    <a:pt x="1907" y="0"/>
                    <a:pt x="1875" y="11"/>
                    <a:pt x="1848" y="33"/>
                  </a:cubicBezTo>
                  <a:cubicBezTo>
                    <a:pt x="1776" y="81"/>
                    <a:pt x="1741" y="176"/>
                    <a:pt x="1800" y="259"/>
                  </a:cubicBezTo>
                  <a:cubicBezTo>
                    <a:pt x="2145" y="795"/>
                    <a:pt x="2324" y="1414"/>
                    <a:pt x="2324" y="2057"/>
                  </a:cubicBezTo>
                  <a:cubicBezTo>
                    <a:pt x="2324" y="3486"/>
                    <a:pt x="1431" y="4724"/>
                    <a:pt x="169" y="5200"/>
                  </a:cubicBezTo>
                  <a:cubicBezTo>
                    <a:pt x="1" y="5263"/>
                    <a:pt x="55" y="5512"/>
                    <a:pt x="218" y="5512"/>
                  </a:cubicBezTo>
                  <a:cubicBezTo>
                    <a:pt x="239" y="5512"/>
                    <a:pt x="263" y="5508"/>
                    <a:pt x="288" y="5498"/>
                  </a:cubicBezTo>
                  <a:cubicBezTo>
                    <a:pt x="1669" y="4962"/>
                    <a:pt x="2657" y="3605"/>
                    <a:pt x="2657" y="2045"/>
                  </a:cubicBezTo>
                  <a:cubicBezTo>
                    <a:pt x="2622" y="1343"/>
                    <a:pt x="2431" y="676"/>
                    <a:pt x="2074" y="81"/>
                  </a:cubicBezTo>
                  <a:cubicBezTo>
                    <a:pt x="2044" y="29"/>
                    <a:pt x="1992" y="0"/>
                    <a:pt x="19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3" name="Google Shape;10393;p78"/>
            <p:cNvSpPr/>
            <p:nvPr/>
          </p:nvSpPr>
          <p:spPr>
            <a:xfrm>
              <a:off x="5004886" y="3993717"/>
              <a:ext cx="81478" cy="55348"/>
            </a:xfrm>
            <a:custGeom>
              <a:avLst/>
              <a:gdLst/>
              <a:ahLst/>
              <a:cxnLst/>
              <a:rect l="l" t="t" r="r" b="b"/>
              <a:pathLst>
                <a:path w="2560" h="1739" extrusionOk="0">
                  <a:moveTo>
                    <a:pt x="1691" y="334"/>
                  </a:moveTo>
                  <a:cubicBezTo>
                    <a:pt x="1976" y="334"/>
                    <a:pt x="2143" y="655"/>
                    <a:pt x="1976" y="882"/>
                  </a:cubicBezTo>
                  <a:cubicBezTo>
                    <a:pt x="1913" y="974"/>
                    <a:pt x="1806" y="1024"/>
                    <a:pt x="1698" y="1024"/>
                  </a:cubicBezTo>
                  <a:cubicBezTo>
                    <a:pt x="1625" y="1024"/>
                    <a:pt x="1551" y="1001"/>
                    <a:pt x="1488" y="953"/>
                  </a:cubicBezTo>
                  <a:cubicBezTo>
                    <a:pt x="1214" y="763"/>
                    <a:pt x="1369" y="334"/>
                    <a:pt x="1691" y="334"/>
                  </a:cubicBezTo>
                  <a:close/>
                  <a:moveTo>
                    <a:pt x="1691" y="1"/>
                  </a:moveTo>
                  <a:cubicBezTo>
                    <a:pt x="1584" y="1"/>
                    <a:pt x="1334" y="36"/>
                    <a:pt x="1155" y="274"/>
                  </a:cubicBezTo>
                  <a:cubicBezTo>
                    <a:pt x="1024" y="453"/>
                    <a:pt x="988" y="655"/>
                    <a:pt x="1048" y="846"/>
                  </a:cubicBezTo>
                  <a:lnTo>
                    <a:pt x="131" y="1441"/>
                  </a:lnTo>
                  <a:cubicBezTo>
                    <a:pt x="0" y="1536"/>
                    <a:pt x="60" y="1739"/>
                    <a:pt x="214" y="1739"/>
                  </a:cubicBezTo>
                  <a:cubicBezTo>
                    <a:pt x="310" y="1739"/>
                    <a:pt x="262" y="1727"/>
                    <a:pt x="1214" y="1132"/>
                  </a:cubicBezTo>
                  <a:cubicBezTo>
                    <a:pt x="1346" y="1279"/>
                    <a:pt x="1520" y="1349"/>
                    <a:pt x="1692" y="1349"/>
                  </a:cubicBezTo>
                  <a:cubicBezTo>
                    <a:pt x="1896" y="1349"/>
                    <a:pt x="2098" y="1252"/>
                    <a:pt x="2226" y="1072"/>
                  </a:cubicBezTo>
                  <a:cubicBezTo>
                    <a:pt x="2560" y="632"/>
                    <a:pt x="2238" y="1"/>
                    <a:pt x="1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4" name="Google Shape;10394;p78"/>
            <p:cNvSpPr/>
            <p:nvPr/>
          </p:nvSpPr>
          <p:spPr>
            <a:xfrm>
              <a:off x="5053391" y="3915262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775"/>
                  </a:lnTo>
                  <a:cubicBezTo>
                    <a:pt x="0" y="858"/>
                    <a:pt x="83" y="942"/>
                    <a:pt x="167" y="942"/>
                  </a:cubicBezTo>
                  <a:cubicBezTo>
                    <a:pt x="262" y="942"/>
                    <a:pt x="333" y="858"/>
                    <a:pt x="333" y="775"/>
                  </a:cubicBezTo>
                  <a:lnTo>
                    <a:pt x="333" y="168"/>
                  </a:lnTo>
                  <a:cubicBezTo>
                    <a:pt x="333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5" name="Google Shape;10395;p78"/>
            <p:cNvSpPr/>
            <p:nvPr/>
          </p:nvSpPr>
          <p:spPr>
            <a:xfrm>
              <a:off x="5005236" y="3928216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3" y="1"/>
                  </a:moveTo>
                  <a:cubicBezTo>
                    <a:pt x="156" y="1"/>
                    <a:pt x="130" y="8"/>
                    <a:pt x="108" y="23"/>
                  </a:cubicBezTo>
                  <a:cubicBezTo>
                    <a:pt x="25" y="70"/>
                    <a:pt x="1" y="177"/>
                    <a:pt x="49" y="249"/>
                  </a:cubicBezTo>
                  <a:lnTo>
                    <a:pt x="346" y="773"/>
                  </a:lnTo>
                  <a:cubicBezTo>
                    <a:pt x="382" y="808"/>
                    <a:pt x="430" y="844"/>
                    <a:pt x="489" y="844"/>
                  </a:cubicBezTo>
                  <a:cubicBezTo>
                    <a:pt x="525" y="844"/>
                    <a:pt x="549" y="844"/>
                    <a:pt x="561" y="832"/>
                  </a:cubicBezTo>
                  <a:cubicBezTo>
                    <a:pt x="644" y="785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1"/>
                    <a:pt x="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6" name="Google Shape;10396;p78"/>
            <p:cNvSpPr/>
            <p:nvPr/>
          </p:nvSpPr>
          <p:spPr>
            <a:xfrm>
              <a:off x="4970766" y="3962876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89" y="1"/>
                  </a:moveTo>
                  <a:cubicBezTo>
                    <a:pt x="130" y="1"/>
                    <a:pt x="69" y="27"/>
                    <a:pt x="36" y="77"/>
                  </a:cubicBezTo>
                  <a:cubicBezTo>
                    <a:pt x="0" y="160"/>
                    <a:pt x="24" y="255"/>
                    <a:pt x="96" y="303"/>
                  </a:cubicBezTo>
                  <a:lnTo>
                    <a:pt x="620" y="600"/>
                  </a:lnTo>
                  <a:cubicBezTo>
                    <a:pt x="655" y="612"/>
                    <a:pt x="679" y="612"/>
                    <a:pt x="691" y="612"/>
                  </a:cubicBezTo>
                  <a:cubicBezTo>
                    <a:pt x="751" y="612"/>
                    <a:pt x="798" y="589"/>
                    <a:pt x="834" y="541"/>
                  </a:cubicBezTo>
                  <a:cubicBezTo>
                    <a:pt x="893" y="470"/>
                    <a:pt x="858" y="362"/>
                    <a:pt x="786" y="315"/>
                  </a:cubicBezTo>
                  <a:lnTo>
                    <a:pt x="262" y="17"/>
                  </a:lnTo>
                  <a:cubicBezTo>
                    <a:pt x="240" y="6"/>
                    <a:pt x="215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7" name="Google Shape;10397;p78"/>
            <p:cNvSpPr/>
            <p:nvPr/>
          </p:nvSpPr>
          <p:spPr>
            <a:xfrm>
              <a:off x="4958258" y="4010012"/>
              <a:ext cx="29982" cy="10248"/>
            </a:xfrm>
            <a:custGeom>
              <a:avLst/>
              <a:gdLst/>
              <a:ahLst/>
              <a:cxnLst/>
              <a:rect l="l" t="t" r="r" b="b"/>
              <a:pathLst>
                <a:path w="942" h="322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8" name="Google Shape;10398;p78"/>
            <p:cNvSpPr/>
            <p:nvPr/>
          </p:nvSpPr>
          <p:spPr>
            <a:xfrm>
              <a:off x="4969239" y="4047601"/>
              <a:ext cx="30363" cy="20051"/>
            </a:xfrm>
            <a:custGeom>
              <a:avLst/>
              <a:gdLst/>
              <a:ahLst/>
              <a:cxnLst/>
              <a:rect l="l" t="t" r="r" b="b"/>
              <a:pathLst>
                <a:path w="954" h="630" extrusionOk="0">
                  <a:moveTo>
                    <a:pt x="754" y="0"/>
                  </a:moveTo>
                  <a:cubicBezTo>
                    <a:pt x="728" y="0"/>
                    <a:pt x="702" y="7"/>
                    <a:pt x="679" y="22"/>
                  </a:cubicBezTo>
                  <a:lnTo>
                    <a:pt x="156" y="320"/>
                  </a:lnTo>
                  <a:cubicBezTo>
                    <a:pt x="1" y="415"/>
                    <a:pt x="60" y="629"/>
                    <a:pt x="239" y="629"/>
                  </a:cubicBezTo>
                  <a:cubicBezTo>
                    <a:pt x="310" y="629"/>
                    <a:pt x="310" y="605"/>
                    <a:pt x="846" y="308"/>
                  </a:cubicBezTo>
                  <a:cubicBezTo>
                    <a:pt x="918" y="260"/>
                    <a:pt x="953" y="153"/>
                    <a:pt x="906" y="82"/>
                  </a:cubicBezTo>
                  <a:cubicBezTo>
                    <a:pt x="873" y="33"/>
                    <a:pt x="812" y="0"/>
                    <a:pt x="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399" name="Google Shape;10399;p78"/>
            <p:cNvSpPr/>
            <p:nvPr/>
          </p:nvSpPr>
          <p:spPr>
            <a:xfrm>
              <a:off x="5005236" y="4075641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491" y="0"/>
                  </a:moveTo>
                  <a:cubicBezTo>
                    <a:pt x="440" y="0"/>
                    <a:pt x="391" y="33"/>
                    <a:pt x="358" y="82"/>
                  </a:cubicBezTo>
                  <a:lnTo>
                    <a:pt x="60" y="606"/>
                  </a:lnTo>
                  <a:cubicBezTo>
                    <a:pt x="1" y="701"/>
                    <a:pt x="72" y="844"/>
                    <a:pt x="191" y="844"/>
                  </a:cubicBezTo>
                  <a:cubicBezTo>
                    <a:pt x="251" y="844"/>
                    <a:pt x="299" y="808"/>
                    <a:pt x="322" y="760"/>
                  </a:cubicBezTo>
                  <a:lnTo>
                    <a:pt x="620" y="248"/>
                  </a:lnTo>
                  <a:cubicBezTo>
                    <a:pt x="668" y="165"/>
                    <a:pt x="644" y="70"/>
                    <a:pt x="561" y="22"/>
                  </a:cubicBezTo>
                  <a:cubicBezTo>
                    <a:pt x="538" y="7"/>
                    <a:pt x="514" y="0"/>
                    <a:pt x="4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0" name="Google Shape;10400;p78"/>
            <p:cNvSpPr/>
            <p:nvPr/>
          </p:nvSpPr>
          <p:spPr>
            <a:xfrm>
              <a:off x="5053391" y="4085794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775"/>
                  </a:lnTo>
                  <a:cubicBezTo>
                    <a:pt x="0" y="858"/>
                    <a:pt x="83" y="941"/>
                    <a:pt x="167" y="941"/>
                  </a:cubicBezTo>
                  <a:cubicBezTo>
                    <a:pt x="250" y="941"/>
                    <a:pt x="333" y="858"/>
                    <a:pt x="333" y="775"/>
                  </a:cubicBezTo>
                  <a:lnTo>
                    <a:pt x="333" y="167"/>
                  </a:lnTo>
                  <a:cubicBezTo>
                    <a:pt x="333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1" name="Google Shape;10401;p78"/>
            <p:cNvSpPr/>
            <p:nvPr/>
          </p:nvSpPr>
          <p:spPr>
            <a:xfrm>
              <a:off x="5090501" y="4075641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2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25" y="70"/>
                    <a:pt x="1" y="165"/>
                    <a:pt x="48" y="248"/>
                  </a:cubicBezTo>
                  <a:lnTo>
                    <a:pt x="346" y="760"/>
                  </a:lnTo>
                  <a:cubicBezTo>
                    <a:pt x="370" y="815"/>
                    <a:pt x="424" y="844"/>
                    <a:pt x="479" y="844"/>
                  </a:cubicBezTo>
                  <a:cubicBezTo>
                    <a:pt x="507" y="844"/>
                    <a:pt x="536" y="836"/>
                    <a:pt x="560" y="820"/>
                  </a:cubicBezTo>
                  <a:cubicBezTo>
                    <a:pt x="644" y="784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0"/>
                    <a:pt x="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2" name="Google Shape;10402;p78"/>
            <p:cNvSpPr/>
            <p:nvPr/>
          </p:nvSpPr>
          <p:spPr>
            <a:xfrm>
              <a:off x="5117809" y="4048142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95" y="1"/>
                  </a:moveTo>
                  <a:cubicBezTo>
                    <a:pt x="136" y="1"/>
                    <a:pt x="81" y="27"/>
                    <a:pt x="48" y="77"/>
                  </a:cubicBezTo>
                  <a:cubicBezTo>
                    <a:pt x="0" y="160"/>
                    <a:pt x="36" y="243"/>
                    <a:pt x="107" y="291"/>
                  </a:cubicBezTo>
                  <a:cubicBezTo>
                    <a:pt x="643" y="588"/>
                    <a:pt x="631" y="612"/>
                    <a:pt x="714" y="612"/>
                  </a:cubicBezTo>
                  <a:cubicBezTo>
                    <a:pt x="774" y="612"/>
                    <a:pt x="822" y="588"/>
                    <a:pt x="845" y="541"/>
                  </a:cubicBezTo>
                  <a:cubicBezTo>
                    <a:pt x="893" y="469"/>
                    <a:pt x="869" y="362"/>
                    <a:pt x="786" y="315"/>
                  </a:cubicBezTo>
                  <a:lnTo>
                    <a:pt x="274" y="17"/>
                  </a:lnTo>
                  <a:cubicBezTo>
                    <a:pt x="248" y="6"/>
                    <a:pt x="221" y="1"/>
                    <a:pt x="1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3" name="Google Shape;10403;p78"/>
            <p:cNvSpPr/>
            <p:nvPr/>
          </p:nvSpPr>
          <p:spPr>
            <a:xfrm>
              <a:off x="5128790" y="4010012"/>
              <a:ext cx="29950" cy="10248"/>
            </a:xfrm>
            <a:custGeom>
              <a:avLst/>
              <a:gdLst/>
              <a:ahLst/>
              <a:cxnLst/>
              <a:rect l="l" t="t" r="r" b="b"/>
              <a:pathLst>
                <a:path w="941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4" name="Google Shape;10404;p78"/>
            <p:cNvSpPr/>
            <p:nvPr/>
          </p:nvSpPr>
          <p:spPr>
            <a:xfrm>
              <a:off x="5117809" y="3962717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706" y="0"/>
                  </a:moveTo>
                  <a:cubicBezTo>
                    <a:pt x="679" y="0"/>
                    <a:pt x="654" y="7"/>
                    <a:pt x="631" y="22"/>
                  </a:cubicBezTo>
                  <a:lnTo>
                    <a:pt x="107" y="320"/>
                  </a:lnTo>
                  <a:cubicBezTo>
                    <a:pt x="36" y="367"/>
                    <a:pt x="0" y="475"/>
                    <a:pt x="48" y="546"/>
                  </a:cubicBezTo>
                  <a:cubicBezTo>
                    <a:pt x="83" y="594"/>
                    <a:pt x="143" y="617"/>
                    <a:pt x="202" y="617"/>
                  </a:cubicBezTo>
                  <a:cubicBezTo>
                    <a:pt x="226" y="617"/>
                    <a:pt x="262" y="617"/>
                    <a:pt x="274" y="605"/>
                  </a:cubicBezTo>
                  <a:lnTo>
                    <a:pt x="798" y="308"/>
                  </a:lnTo>
                  <a:cubicBezTo>
                    <a:pt x="869" y="260"/>
                    <a:pt x="893" y="165"/>
                    <a:pt x="857" y="82"/>
                  </a:cubicBezTo>
                  <a:cubicBezTo>
                    <a:pt x="825" y="33"/>
                    <a:pt x="764" y="0"/>
                    <a:pt x="7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5" name="Google Shape;10405;p78"/>
            <p:cNvSpPr/>
            <p:nvPr/>
          </p:nvSpPr>
          <p:spPr>
            <a:xfrm>
              <a:off x="5090501" y="3928152"/>
              <a:ext cx="20879" cy="26958"/>
            </a:xfrm>
            <a:custGeom>
              <a:avLst/>
              <a:gdLst/>
              <a:ahLst/>
              <a:cxnLst/>
              <a:rect l="l" t="t" r="r" b="b"/>
              <a:pathLst>
                <a:path w="656" h="847" extrusionOk="0">
                  <a:moveTo>
                    <a:pt x="475" y="0"/>
                  </a:moveTo>
                  <a:cubicBezTo>
                    <a:pt x="424" y="0"/>
                    <a:pt x="370" y="29"/>
                    <a:pt x="346" y="84"/>
                  </a:cubicBezTo>
                  <a:lnTo>
                    <a:pt x="48" y="608"/>
                  </a:lnTo>
                  <a:cubicBezTo>
                    <a:pt x="1" y="679"/>
                    <a:pt x="25" y="787"/>
                    <a:pt x="108" y="834"/>
                  </a:cubicBezTo>
                  <a:cubicBezTo>
                    <a:pt x="132" y="846"/>
                    <a:pt x="168" y="846"/>
                    <a:pt x="179" y="846"/>
                  </a:cubicBezTo>
                  <a:cubicBezTo>
                    <a:pt x="239" y="846"/>
                    <a:pt x="287" y="810"/>
                    <a:pt x="310" y="775"/>
                  </a:cubicBezTo>
                  <a:lnTo>
                    <a:pt x="608" y="251"/>
                  </a:lnTo>
                  <a:cubicBezTo>
                    <a:pt x="656" y="179"/>
                    <a:pt x="620" y="72"/>
                    <a:pt x="549" y="25"/>
                  </a:cubicBezTo>
                  <a:cubicBezTo>
                    <a:pt x="528" y="8"/>
                    <a:pt x="502" y="0"/>
                    <a:pt x="4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0406" name="Google Shape;10406;p78"/>
          <p:cNvGrpSpPr/>
          <p:nvPr/>
        </p:nvGrpSpPr>
        <p:grpSpPr>
          <a:xfrm>
            <a:off x="4127660" y="4841525"/>
            <a:ext cx="470453" cy="472956"/>
            <a:chOff x="3095745" y="3805393"/>
            <a:chExt cx="352840" cy="354717"/>
          </a:xfrm>
          <a:solidFill>
            <a:schemeClr val="tx1"/>
          </a:solidFill>
        </p:grpSpPr>
        <p:sp>
          <p:nvSpPr>
            <p:cNvPr id="10407" name="Google Shape;10407;p78"/>
            <p:cNvSpPr/>
            <p:nvPr/>
          </p:nvSpPr>
          <p:spPr>
            <a:xfrm>
              <a:off x="3095745" y="3805393"/>
              <a:ext cx="272093" cy="271711"/>
            </a:xfrm>
            <a:custGeom>
              <a:avLst/>
              <a:gdLst/>
              <a:ahLst/>
              <a:cxnLst/>
              <a:rect l="l" t="t" r="r" b="b"/>
              <a:pathLst>
                <a:path w="8549" h="8537" extrusionOk="0">
                  <a:moveTo>
                    <a:pt x="4025" y="0"/>
                  </a:moveTo>
                  <a:cubicBezTo>
                    <a:pt x="3763" y="0"/>
                    <a:pt x="3525" y="179"/>
                    <a:pt x="3489" y="441"/>
                  </a:cubicBezTo>
                  <a:lnTo>
                    <a:pt x="3322" y="1262"/>
                  </a:lnTo>
                  <a:cubicBezTo>
                    <a:pt x="3155" y="1322"/>
                    <a:pt x="2977" y="1381"/>
                    <a:pt x="2834" y="1465"/>
                  </a:cubicBezTo>
                  <a:lnTo>
                    <a:pt x="2132" y="1012"/>
                  </a:lnTo>
                  <a:cubicBezTo>
                    <a:pt x="2036" y="947"/>
                    <a:pt x="1929" y="915"/>
                    <a:pt x="1825" y="915"/>
                  </a:cubicBezTo>
                  <a:cubicBezTo>
                    <a:pt x="1683" y="915"/>
                    <a:pt x="1544" y="974"/>
                    <a:pt x="1441" y="1084"/>
                  </a:cubicBezTo>
                  <a:lnTo>
                    <a:pt x="1084" y="1441"/>
                  </a:lnTo>
                  <a:cubicBezTo>
                    <a:pt x="905" y="1619"/>
                    <a:pt x="881" y="1917"/>
                    <a:pt x="1012" y="2119"/>
                  </a:cubicBezTo>
                  <a:lnTo>
                    <a:pt x="1477" y="2822"/>
                  </a:lnTo>
                  <a:cubicBezTo>
                    <a:pt x="1381" y="2989"/>
                    <a:pt x="1322" y="3155"/>
                    <a:pt x="1262" y="3310"/>
                  </a:cubicBezTo>
                  <a:lnTo>
                    <a:pt x="453" y="3477"/>
                  </a:lnTo>
                  <a:cubicBezTo>
                    <a:pt x="191" y="3524"/>
                    <a:pt x="0" y="3763"/>
                    <a:pt x="0" y="4013"/>
                  </a:cubicBezTo>
                  <a:lnTo>
                    <a:pt x="0" y="4525"/>
                  </a:lnTo>
                  <a:cubicBezTo>
                    <a:pt x="0" y="4775"/>
                    <a:pt x="179" y="5013"/>
                    <a:pt x="453" y="5060"/>
                  </a:cubicBezTo>
                  <a:lnTo>
                    <a:pt x="1262" y="5215"/>
                  </a:lnTo>
                  <a:cubicBezTo>
                    <a:pt x="1322" y="5382"/>
                    <a:pt x="1381" y="5560"/>
                    <a:pt x="1477" y="5715"/>
                  </a:cubicBezTo>
                  <a:lnTo>
                    <a:pt x="1012" y="6406"/>
                  </a:lnTo>
                  <a:cubicBezTo>
                    <a:pt x="869" y="6632"/>
                    <a:pt x="893" y="6918"/>
                    <a:pt x="1084" y="7096"/>
                  </a:cubicBezTo>
                  <a:lnTo>
                    <a:pt x="1441" y="7453"/>
                  </a:lnTo>
                  <a:cubicBezTo>
                    <a:pt x="1544" y="7557"/>
                    <a:pt x="1687" y="7608"/>
                    <a:pt x="1830" y="7608"/>
                  </a:cubicBezTo>
                  <a:cubicBezTo>
                    <a:pt x="1935" y="7608"/>
                    <a:pt x="2041" y="7580"/>
                    <a:pt x="2132" y="7525"/>
                  </a:cubicBezTo>
                  <a:lnTo>
                    <a:pt x="2834" y="7061"/>
                  </a:lnTo>
                  <a:cubicBezTo>
                    <a:pt x="2989" y="7156"/>
                    <a:pt x="3155" y="7215"/>
                    <a:pt x="3322" y="7275"/>
                  </a:cubicBezTo>
                  <a:lnTo>
                    <a:pt x="3489" y="8096"/>
                  </a:lnTo>
                  <a:cubicBezTo>
                    <a:pt x="3525" y="8346"/>
                    <a:pt x="3763" y="8537"/>
                    <a:pt x="4025" y="8537"/>
                  </a:cubicBezTo>
                  <a:lnTo>
                    <a:pt x="4525" y="8537"/>
                  </a:lnTo>
                  <a:cubicBezTo>
                    <a:pt x="4775" y="8537"/>
                    <a:pt x="5013" y="8358"/>
                    <a:pt x="5060" y="8096"/>
                  </a:cubicBezTo>
                  <a:lnTo>
                    <a:pt x="5227" y="7275"/>
                  </a:lnTo>
                  <a:cubicBezTo>
                    <a:pt x="5358" y="7227"/>
                    <a:pt x="5489" y="7180"/>
                    <a:pt x="5632" y="7120"/>
                  </a:cubicBezTo>
                  <a:cubicBezTo>
                    <a:pt x="5692" y="7084"/>
                    <a:pt x="5727" y="6977"/>
                    <a:pt x="5692" y="6894"/>
                  </a:cubicBezTo>
                  <a:cubicBezTo>
                    <a:pt x="5655" y="6821"/>
                    <a:pt x="5584" y="6790"/>
                    <a:pt x="5515" y="6790"/>
                  </a:cubicBezTo>
                  <a:cubicBezTo>
                    <a:pt x="5494" y="6790"/>
                    <a:pt x="5473" y="6793"/>
                    <a:pt x="5453" y="6799"/>
                  </a:cubicBezTo>
                  <a:cubicBezTo>
                    <a:pt x="5299" y="6870"/>
                    <a:pt x="5156" y="6918"/>
                    <a:pt x="5001" y="6965"/>
                  </a:cubicBezTo>
                  <a:cubicBezTo>
                    <a:pt x="4941" y="6977"/>
                    <a:pt x="4882" y="7037"/>
                    <a:pt x="4882" y="7096"/>
                  </a:cubicBezTo>
                  <a:lnTo>
                    <a:pt x="4703" y="8025"/>
                  </a:lnTo>
                  <a:cubicBezTo>
                    <a:pt x="4691" y="8108"/>
                    <a:pt x="4596" y="8180"/>
                    <a:pt x="4513" y="8180"/>
                  </a:cubicBezTo>
                  <a:lnTo>
                    <a:pt x="4001" y="8180"/>
                  </a:lnTo>
                  <a:cubicBezTo>
                    <a:pt x="3917" y="8180"/>
                    <a:pt x="3822" y="8120"/>
                    <a:pt x="3810" y="8025"/>
                  </a:cubicBezTo>
                  <a:lnTo>
                    <a:pt x="3632" y="7096"/>
                  </a:lnTo>
                  <a:cubicBezTo>
                    <a:pt x="3620" y="7037"/>
                    <a:pt x="3572" y="6977"/>
                    <a:pt x="3513" y="6965"/>
                  </a:cubicBezTo>
                  <a:cubicBezTo>
                    <a:pt x="3310" y="6906"/>
                    <a:pt x="3096" y="6811"/>
                    <a:pt x="2905" y="6703"/>
                  </a:cubicBezTo>
                  <a:cubicBezTo>
                    <a:pt x="2876" y="6691"/>
                    <a:pt x="2843" y="6686"/>
                    <a:pt x="2812" y="6686"/>
                  </a:cubicBezTo>
                  <a:cubicBezTo>
                    <a:pt x="2780" y="6686"/>
                    <a:pt x="2751" y="6691"/>
                    <a:pt x="2727" y="6703"/>
                  </a:cubicBezTo>
                  <a:lnTo>
                    <a:pt x="1941" y="7227"/>
                  </a:lnTo>
                  <a:cubicBezTo>
                    <a:pt x="1904" y="7249"/>
                    <a:pt x="1864" y="7260"/>
                    <a:pt x="1824" y="7260"/>
                  </a:cubicBezTo>
                  <a:cubicBezTo>
                    <a:pt x="1774" y="7260"/>
                    <a:pt x="1725" y="7243"/>
                    <a:pt x="1679" y="7203"/>
                  </a:cubicBezTo>
                  <a:lnTo>
                    <a:pt x="1322" y="6846"/>
                  </a:lnTo>
                  <a:cubicBezTo>
                    <a:pt x="1262" y="6787"/>
                    <a:pt x="1250" y="6680"/>
                    <a:pt x="1298" y="6584"/>
                  </a:cubicBezTo>
                  <a:lnTo>
                    <a:pt x="1822" y="5799"/>
                  </a:lnTo>
                  <a:cubicBezTo>
                    <a:pt x="1846" y="5739"/>
                    <a:pt x="1858" y="5679"/>
                    <a:pt x="1822" y="5620"/>
                  </a:cubicBezTo>
                  <a:cubicBezTo>
                    <a:pt x="1715" y="5429"/>
                    <a:pt x="1620" y="5215"/>
                    <a:pt x="1560" y="5013"/>
                  </a:cubicBezTo>
                  <a:cubicBezTo>
                    <a:pt x="1548" y="4953"/>
                    <a:pt x="1489" y="4894"/>
                    <a:pt x="1429" y="4894"/>
                  </a:cubicBezTo>
                  <a:lnTo>
                    <a:pt x="512" y="4715"/>
                  </a:lnTo>
                  <a:cubicBezTo>
                    <a:pt x="417" y="4703"/>
                    <a:pt x="346" y="4608"/>
                    <a:pt x="346" y="4525"/>
                  </a:cubicBezTo>
                  <a:lnTo>
                    <a:pt x="346" y="4013"/>
                  </a:lnTo>
                  <a:cubicBezTo>
                    <a:pt x="346" y="3929"/>
                    <a:pt x="405" y="3834"/>
                    <a:pt x="512" y="3822"/>
                  </a:cubicBezTo>
                  <a:lnTo>
                    <a:pt x="1429" y="3643"/>
                  </a:lnTo>
                  <a:cubicBezTo>
                    <a:pt x="1489" y="3632"/>
                    <a:pt x="1548" y="3584"/>
                    <a:pt x="1560" y="3524"/>
                  </a:cubicBezTo>
                  <a:cubicBezTo>
                    <a:pt x="1620" y="3322"/>
                    <a:pt x="1715" y="3108"/>
                    <a:pt x="1822" y="2917"/>
                  </a:cubicBezTo>
                  <a:cubicBezTo>
                    <a:pt x="1846" y="2858"/>
                    <a:pt x="1846" y="2786"/>
                    <a:pt x="1822" y="2739"/>
                  </a:cubicBezTo>
                  <a:lnTo>
                    <a:pt x="1298" y="1941"/>
                  </a:lnTo>
                  <a:cubicBezTo>
                    <a:pt x="1250" y="1869"/>
                    <a:pt x="1250" y="1762"/>
                    <a:pt x="1322" y="1691"/>
                  </a:cubicBezTo>
                  <a:lnTo>
                    <a:pt x="1679" y="1334"/>
                  </a:lnTo>
                  <a:cubicBezTo>
                    <a:pt x="1714" y="1299"/>
                    <a:pt x="1765" y="1280"/>
                    <a:pt x="1820" y="1280"/>
                  </a:cubicBezTo>
                  <a:cubicBezTo>
                    <a:pt x="1859" y="1280"/>
                    <a:pt x="1901" y="1290"/>
                    <a:pt x="1941" y="1310"/>
                  </a:cubicBezTo>
                  <a:lnTo>
                    <a:pt x="2727" y="1822"/>
                  </a:lnTo>
                  <a:cubicBezTo>
                    <a:pt x="2759" y="1841"/>
                    <a:pt x="2791" y="1853"/>
                    <a:pt x="2822" y="1853"/>
                  </a:cubicBezTo>
                  <a:cubicBezTo>
                    <a:pt x="2850" y="1853"/>
                    <a:pt x="2878" y="1844"/>
                    <a:pt x="2905" y="1822"/>
                  </a:cubicBezTo>
                  <a:cubicBezTo>
                    <a:pt x="3096" y="1727"/>
                    <a:pt x="3310" y="1631"/>
                    <a:pt x="3513" y="1572"/>
                  </a:cubicBezTo>
                  <a:cubicBezTo>
                    <a:pt x="3572" y="1560"/>
                    <a:pt x="3632" y="1500"/>
                    <a:pt x="3632" y="1441"/>
                  </a:cubicBezTo>
                  <a:lnTo>
                    <a:pt x="3810" y="512"/>
                  </a:lnTo>
                  <a:cubicBezTo>
                    <a:pt x="3822" y="429"/>
                    <a:pt x="3917" y="357"/>
                    <a:pt x="4001" y="357"/>
                  </a:cubicBezTo>
                  <a:lnTo>
                    <a:pt x="4513" y="357"/>
                  </a:lnTo>
                  <a:cubicBezTo>
                    <a:pt x="4596" y="357"/>
                    <a:pt x="4691" y="417"/>
                    <a:pt x="4703" y="512"/>
                  </a:cubicBezTo>
                  <a:lnTo>
                    <a:pt x="4882" y="1441"/>
                  </a:lnTo>
                  <a:cubicBezTo>
                    <a:pt x="4894" y="1500"/>
                    <a:pt x="4941" y="1560"/>
                    <a:pt x="5001" y="1572"/>
                  </a:cubicBezTo>
                  <a:cubicBezTo>
                    <a:pt x="5215" y="1631"/>
                    <a:pt x="5418" y="1727"/>
                    <a:pt x="5608" y="1822"/>
                  </a:cubicBezTo>
                  <a:cubicBezTo>
                    <a:pt x="5638" y="1840"/>
                    <a:pt x="5674" y="1849"/>
                    <a:pt x="5706" y="1849"/>
                  </a:cubicBezTo>
                  <a:cubicBezTo>
                    <a:pt x="5739" y="1849"/>
                    <a:pt x="5769" y="1840"/>
                    <a:pt x="5787" y="1822"/>
                  </a:cubicBezTo>
                  <a:lnTo>
                    <a:pt x="6584" y="1310"/>
                  </a:lnTo>
                  <a:cubicBezTo>
                    <a:pt x="6617" y="1288"/>
                    <a:pt x="6656" y="1277"/>
                    <a:pt x="6696" y="1277"/>
                  </a:cubicBezTo>
                  <a:cubicBezTo>
                    <a:pt x="6745" y="1277"/>
                    <a:pt x="6795" y="1294"/>
                    <a:pt x="6835" y="1334"/>
                  </a:cubicBezTo>
                  <a:lnTo>
                    <a:pt x="7192" y="1691"/>
                  </a:lnTo>
                  <a:cubicBezTo>
                    <a:pt x="7251" y="1750"/>
                    <a:pt x="7263" y="1858"/>
                    <a:pt x="7216" y="1941"/>
                  </a:cubicBezTo>
                  <a:lnTo>
                    <a:pt x="6704" y="2739"/>
                  </a:lnTo>
                  <a:cubicBezTo>
                    <a:pt x="6668" y="2798"/>
                    <a:pt x="6656" y="2858"/>
                    <a:pt x="6704" y="2917"/>
                  </a:cubicBezTo>
                  <a:cubicBezTo>
                    <a:pt x="6799" y="3108"/>
                    <a:pt x="6894" y="3322"/>
                    <a:pt x="6954" y="3524"/>
                  </a:cubicBezTo>
                  <a:cubicBezTo>
                    <a:pt x="6965" y="3584"/>
                    <a:pt x="7025" y="3643"/>
                    <a:pt x="7085" y="3643"/>
                  </a:cubicBezTo>
                  <a:lnTo>
                    <a:pt x="8013" y="3822"/>
                  </a:lnTo>
                  <a:cubicBezTo>
                    <a:pt x="8097" y="3834"/>
                    <a:pt x="8168" y="3929"/>
                    <a:pt x="8168" y="4013"/>
                  </a:cubicBezTo>
                  <a:lnTo>
                    <a:pt x="8168" y="4525"/>
                  </a:lnTo>
                  <a:cubicBezTo>
                    <a:pt x="8168" y="4608"/>
                    <a:pt x="8108" y="4703"/>
                    <a:pt x="8013" y="4715"/>
                  </a:cubicBezTo>
                  <a:lnTo>
                    <a:pt x="7085" y="4894"/>
                  </a:lnTo>
                  <a:cubicBezTo>
                    <a:pt x="7025" y="4906"/>
                    <a:pt x="6965" y="4953"/>
                    <a:pt x="6954" y="5013"/>
                  </a:cubicBezTo>
                  <a:cubicBezTo>
                    <a:pt x="6906" y="5156"/>
                    <a:pt x="6846" y="5322"/>
                    <a:pt x="6787" y="5477"/>
                  </a:cubicBezTo>
                  <a:cubicBezTo>
                    <a:pt x="6739" y="5560"/>
                    <a:pt x="6787" y="5668"/>
                    <a:pt x="6882" y="5715"/>
                  </a:cubicBezTo>
                  <a:cubicBezTo>
                    <a:pt x="6903" y="5724"/>
                    <a:pt x="6926" y="5729"/>
                    <a:pt x="6949" y="5729"/>
                  </a:cubicBezTo>
                  <a:cubicBezTo>
                    <a:pt x="7016" y="5729"/>
                    <a:pt x="7085" y="5691"/>
                    <a:pt x="7120" y="5620"/>
                  </a:cubicBezTo>
                  <a:cubicBezTo>
                    <a:pt x="7180" y="5489"/>
                    <a:pt x="7239" y="5358"/>
                    <a:pt x="7275" y="5215"/>
                  </a:cubicBezTo>
                  <a:lnTo>
                    <a:pt x="8097" y="5060"/>
                  </a:lnTo>
                  <a:cubicBezTo>
                    <a:pt x="8347" y="5013"/>
                    <a:pt x="8549" y="4775"/>
                    <a:pt x="8549" y="4525"/>
                  </a:cubicBezTo>
                  <a:lnTo>
                    <a:pt x="8549" y="4013"/>
                  </a:lnTo>
                  <a:cubicBezTo>
                    <a:pt x="8549" y="3763"/>
                    <a:pt x="8370" y="3524"/>
                    <a:pt x="8097" y="3477"/>
                  </a:cubicBezTo>
                  <a:lnTo>
                    <a:pt x="7275" y="3310"/>
                  </a:lnTo>
                  <a:cubicBezTo>
                    <a:pt x="7216" y="3155"/>
                    <a:pt x="7156" y="2977"/>
                    <a:pt x="7073" y="2822"/>
                  </a:cubicBezTo>
                  <a:lnTo>
                    <a:pt x="7537" y="2119"/>
                  </a:lnTo>
                  <a:cubicBezTo>
                    <a:pt x="7680" y="1905"/>
                    <a:pt x="7656" y="1619"/>
                    <a:pt x="7454" y="1441"/>
                  </a:cubicBezTo>
                  <a:lnTo>
                    <a:pt x="7096" y="1084"/>
                  </a:lnTo>
                  <a:cubicBezTo>
                    <a:pt x="6992" y="980"/>
                    <a:pt x="6848" y="924"/>
                    <a:pt x="6705" y="924"/>
                  </a:cubicBezTo>
                  <a:cubicBezTo>
                    <a:pt x="6603" y="924"/>
                    <a:pt x="6502" y="953"/>
                    <a:pt x="6418" y="1012"/>
                  </a:cubicBezTo>
                  <a:lnTo>
                    <a:pt x="5715" y="1465"/>
                  </a:lnTo>
                  <a:cubicBezTo>
                    <a:pt x="5549" y="1381"/>
                    <a:pt x="5394" y="1322"/>
                    <a:pt x="5227" y="1262"/>
                  </a:cubicBezTo>
                  <a:lnTo>
                    <a:pt x="5060" y="441"/>
                  </a:lnTo>
                  <a:cubicBezTo>
                    <a:pt x="5013" y="191"/>
                    <a:pt x="4775" y="0"/>
                    <a:pt x="4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8" name="Google Shape;10408;p78"/>
            <p:cNvSpPr/>
            <p:nvPr/>
          </p:nvSpPr>
          <p:spPr>
            <a:xfrm>
              <a:off x="3184798" y="3878883"/>
              <a:ext cx="109550" cy="94018"/>
            </a:xfrm>
            <a:custGeom>
              <a:avLst/>
              <a:gdLst/>
              <a:ahLst/>
              <a:cxnLst/>
              <a:rect l="l" t="t" r="r" b="b"/>
              <a:pathLst>
                <a:path w="3442" h="2954" extrusionOk="0">
                  <a:moveTo>
                    <a:pt x="1465" y="1"/>
                  </a:moveTo>
                  <a:cubicBezTo>
                    <a:pt x="941" y="1"/>
                    <a:pt x="453" y="191"/>
                    <a:pt x="72" y="561"/>
                  </a:cubicBezTo>
                  <a:cubicBezTo>
                    <a:pt x="0" y="632"/>
                    <a:pt x="0" y="739"/>
                    <a:pt x="72" y="811"/>
                  </a:cubicBezTo>
                  <a:cubicBezTo>
                    <a:pt x="113" y="852"/>
                    <a:pt x="158" y="873"/>
                    <a:pt x="203" y="873"/>
                  </a:cubicBezTo>
                  <a:cubicBezTo>
                    <a:pt x="247" y="873"/>
                    <a:pt x="292" y="852"/>
                    <a:pt x="334" y="811"/>
                  </a:cubicBezTo>
                  <a:cubicBezTo>
                    <a:pt x="631" y="513"/>
                    <a:pt x="1024" y="358"/>
                    <a:pt x="1465" y="358"/>
                  </a:cubicBezTo>
                  <a:cubicBezTo>
                    <a:pt x="2358" y="358"/>
                    <a:pt x="3084" y="1084"/>
                    <a:pt x="3084" y="1977"/>
                  </a:cubicBezTo>
                  <a:cubicBezTo>
                    <a:pt x="3084" y="2227"/>
                    <a:pt x="3024" y="2477"/>
                    <a:pt x="2905" y="2716"/>
                  </a:cubicBezTo>
                  <a:cubicBezTo>
                    <a:pt x="2846" y="2799"/>
                    <a:pt x="2894" y="2894"/>
                    <a:pt x="2977" y="2942"/>
                  </a:cubicBezTo>
                  <a:cubicBezTo>
                    <a:pt x="3013" y="2954"/>
                    <a:pt x="3036" y="2954"/>
                    <a:pt x="3048" y="2954"/>
                  </a:cubicBezTo>
                  <a:cubicBezTo>
                    <a:pt x="3108" y="2954"/>
                    <a:pt x="3167" y="2930"/>
                    <a:pt x="3215" y="2870"/>
                  </a:cubicBezTo>
                  <a:cubicBezTo>
                    <a:pt x="3370" y="2585"/>
                    <a:pt x="3441" y="2287"/>
                    <a:pt x="3441" y="1977"/>
                  </a:cubicBezTo>
                  <a:cubicBezTo>
                    <a:pt x="3441" y="894"/>
                    <a:pt x="2560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09" name="Google Shape;10409;p78"/>
            <p:cNvSpPr/>
            <p:nvPr/>
          </p:nvSpPr>
          <p:spPr>
            <a:xfrm>
              <a:off x="3168120" y="3917331"/>
              <a:ext cx="102707" cy="87016"/>
            </a:xfrm>
            <a:custGeom>
              <a:avLst/>
              <a:gdLst/>
              <a:ahLst/>
              <a:cxnLst/>
              <a:rect l="l" t="t" r="r" b="b"/>
              <a:pathLst>
                <a:path w="3227" h="2734" extrusionOk="0">
                  <a:moveTo>
                    <a:pt x="277" y="0"/>
                  </a:moveTo>
                  <a:cubicBezTo>
                    <a:pt x="203" y="0"/>
                    <a:pt x="136" y="38"/>
                    <a:pt x="108" y="115"/>
                  </a:cubicBezTo>
                  <a:cubicBezTo>
                    <a:pt x="36" y="317"/>
                    <a:pt x="0" y="531"/>
                    <a:pt x="0" y="758"/>
                  </a:cubicBezTo>
                  <a:cubicBezTo>
                    <a:pt x="0" y="1841"/>
                    <a:pt x="881" y="2734"/>
                    <a:pt x="1977" y="2734"/>
                  </a:cubicBezTo>
                  <a:cubicBezTo>
                    <a:pt x="2394" y="2734"/>
                    <a:pt x="2798" y="2603"/>
                    <a:pt x="3144" y="2365"/>
                  </a:cubicBezTo>
                  <a:cubicBezTo>
                    <a:pt x="3215" y="2305"/>
                    <a:pt x="3227" y="2198"/>
                    <a:pt x="3191" y="2127"/>
                  </a:cubicBezTo>
                  <a:cubicBezTo>
                    <a:pt x="3162" y="2075"/>
                    <a:pt x="3106" y="2051"/>
                    <a:pt x="3050" y="2051"/>
                  </a:cubicBezTo>
                  <a:cubicBezTo>
                    <a:pt x="3015" y="2051"/>
                    <a:pt x="2981" y="2061"/>
                    <a:pt x="2953" y="2079"/>
                  </a:cubicBezTo>
                  <a:cubicBezTo>
                    <a:pt x="2667" y="2282"/>
                    <a:pt x="2334" y="2389"/>
                    <a:pt x="2001" y="2389"/>
                  </a:cubicBezTo>
                  <a:cubicBezTo>
                    <a:pt x="1108" y="2389"/>
                    <a:pt x="370" y="1662"/>
                    <a:pt x="370" y="769"/>
                  </a:cubicBezTo>
                  <a:cubicBezTo>
                    <a:pt x="370" y="591"/>
                    <a:pt x="405" y="412"/>
                    <a:pt x="465" y="246"/>
                  </a:cubicBezTo>
                  <a:cubicBezTo>
                    <a:pt x="465" y="138"/>
                    <a:pt x="417" y="43"/>
                    <a:pt x="334" y="7"/>
                  </a:cubicBezTo>
                  <a:cubicBezTo>
                    <a:pt x="315" y="3"/>
                    <a:pt x="296" y="0"/>
                    <a:pt x="2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0" name="Google Shape;10410;p78"/>
            <p:cNvSpPr/>
            <p:nvPr/>
          </p:nvSpPr>
          <p:spPr>
            <a:xfrm>
              <a:off x="3264749" y="3976275"/>
              <a:ext cx="183836" cy="183836"/>
            </a:xfrm>
            <a:custGeom>
              <a:avLst/>
              <a:gdLst/>
              <a:ahLst/>
              <a:cxnLst/>
              <a:rect l="l" t="t" r="r" b="b"/>
              <a:pathLst>
                <a:path w="5776" h="5776" extrusionOk="0">
                  <a:moveTo>
                    <a:pt x="2739" y="1"/>
                  </a:moveTo>
                  <a:cubicBezTo>
                    <a:pt x="2548" y="1"/>
                    <a:pt x="2370" y="156"/>
                    <a:pt x="2322" y="346"/>
                  </a:cubicBezTo>
                  <a:lnTo>
                    <a:pt x="2215" y="846"/>
                  </a:lnTo>
                  <a:cubicBezTo>
                    <a:pt x="2132" y="882"/>
                    <a:pt x="2036" y="930"/>
                    <a:pt x="1953" y="953"/>
                  </a:cubicBezTo>
                  <a:lnTo>
                    <a:pt x="1525" y="668"/>
                  </a:lnTo>
                  <a:cubicBezTo>
                    <a:pt x="1454" y="627"/>
                    <a:pt x="1372" y="606"/>
                    <a:pt x="1291" y="606"/>
                  </a:cubicBezTo>
                  <a:cubicBezTo>
                    <a:pt x="1181" y="606"/>
                    <a:pt x="1071" y="645"/>
                    <a:pt x="989" y="727"/>
                  </a:cubicBezTo>
                  <a:lnTo>
                    <a:pt x="751" y="965"/>
                  </a:lnTo>
                  <a:cubicBezTo>
                    <a:pt x="620" y="1108"/>
                    <a:pt x="584" y="1322"/>
                    <a:pt x="691" y="1501"/>
                  </a:cubicBezTo>
                  <a:lnTo>
                    <a:pt x="977" y="1942"/>
                  </a:lnTo>
                  <a:cubicBezTo>
                    <a:pt x="917" y="2061"/>
                    <a:pt x="870" y="2180"/>
                    <a:pt x="822" y="2311"/>
                  </a:cubicBezTo>
                  <a:cubicBezTo>
                    <a:pt x="786" y="2394"/>
                    <a:pt x="858" y="2501"/>
                    <a:pt x="941" y="2537"/>
                  </a:cubicBezTo>
                  <a:cubicBezTo>
                    <a:pt x="954" y="2541"/>
                    <a:pt x="967" y="2542"/>
                    <a:pt x="980" y="2542"/>
                  </a:cubicBezTo>
                  <a:cubicBezTo>
                    <a:pt x="1055" y="2542"/>
                    <a:pt x="1137" y="2489"/>
                    <a:pt x="1167" y="2418"/>
                  </a:cubicBezTo>
                  <a:cubicBezTo>
                    <a:pt x="1203" y="2275"/>
                    <a:pt x="1251" y="2144"/>
                    <a:pt x="1322" y="2025"/>
                  </a:cubicBezTo>
                  <a:cubicBezTo>
                    <a:pt x="1358" y="1965"/>
                    <a:pt x="1358" y="1894"/>
                    <a:pt x="1322" y="1846"/>
                  </a:cubicBezTo>
                  <a:lnTo>
                    <a:pt x="989" y="1322"/>
                  </a:lnTo>
                  <a:cubicBezTo>
                    <a:pt x="977" y="1299"/>
                    <a:pt x="977" y="1263"/>
                    <a:pt x="1001" y="1239"/>
                  </a:cubicBezTo>
                  <a:lnTo>
                    <a:pt x="1239" y="1001"/>
                  </a:lnTo>
                  <a:cubicBezTo>
                    <a:pt x="1258" y="981"/>
                    <a:pt x="1274" y="973"/>
                    <a:pt x="1291" y="973"/>
                  </a:cubicBezTo>
                  <a:cubicBezTo>
                    <a:pt x="1304" y="973"/>
                    <a:pt x="1318" y="978"/>
                    <a:pt x="1334" y="989"/>
                  </a:cubicBezTo>
                  <a:lnTo>
                    <a:pt x="1846" y="1322"/>
                  </a:lnTo>
                  <a:cubicBezTo>
                    <a:pt x="1878" y="1342"/>
                    <a:pt x="1910" y="1354"/>
                    <a:pt x="1942" y="1354"/>
                  </a:cubicBezTo>
                  <a:cubicBezTo>
                    <a:pt x="1969" y="1354"/>
                    <a:pt x="1997" y="1345"/>
                    <a:pt x="2025" y="1322"/>
                  </a:cubicBezTo>
                  <a:cubicBezTo>
                    <a:pt x="2144" y="1251"/>
                    <a:pt x="2287" y="1203"/>
                    <a:pt x="2417" y="1156"/>
                  </a:cubicBezTo>
                  <a:cubicBezTo>
                    <a:pt x="2477" y="1144"/>
                    <a:pt x="2537" y="1084"/>
                    <a:pt x="2537" y="1025"/>
                  </a:cubicBezTo>
                  <a:lnTo>
                    <a:pt x="2656" y="418"/>
                  </a:lnTo>
                  <a:cubicBezTo>
                    <a:pt x="2656" y="382"/>
                    <a:pt x="2679" y="358"/>
                    <a:pt x="2727" y="358"/>
                  </a:cubicBezTo>
                  <a:lnTo>
                    <a:pt x="3060" y="358"/>
                  </a:lnTo>
                  <a:cubicBezTo>
                    <a:pt x="3084" y="358"/>
                    <a:pt x="3120" y="394"/>
                    <a:pt x="3132" y="418"/>
                  </a:cubicBezTo>
                  <a:lnTo>
                    <a:pt x="3251" y="1025"/>
                  </a:lnTo>
                  <a:cubicBezTo>
                    <a:pt x="3263" y="1084"/>
                    <a:pt x="3310" y="1144"/>
                    <a:pt x="3370" y="1156"/>
                  </a:cubicBezTo>
                  <a:cubicBezTo>
                    <a:pt x="3501" y="1203"/>
                    <a:pt x="3632" y="1251"/>
                    <a:pt x="3751" y="1322"/>
                  </a:cubicBezTo>
                  <a:cubicBezTo>
                    <a:pt x="3781" y="1340"/>
                    <a:pt x="3816" y="1349"/>
                    <a:pt x="3849" y="1349"/>
                  </a:cubicBezTo>
                  <a:cubicBezTo>
                    <a:pt x="3882" y="1349"/>
                    <a:pt x="3912" y="1340"/>
                    <a:pt x="3930" y="1322"/>
                  </a:cubicBezTo>
                  <a:lnTo>
                    <a:pt x="4453" y="989"/>
                  </a:lnTo>
                  <a:cubicBezTo>
                    <a:pt x="4469" y="978"/>
                    <a:pt x="4483" y="973"/>
                    <a:pt x="4497" y="973"/>
                  </a:cubicBezTo>
                  <a:cubicBezTo>
                    <a:pt x="4513" y="973"/>
                    <a:pt x="4529" y="981"/>
                    <a:pt x="4549" y="1001"/>
                  </a:cubicBezTo>
                  <a:lnTo>
                    <a:pt x="4787" y="1239"/>
                  </a:lnTo>
                  <a:cubicBezTo>
                    <a:pt x="4811" y="1263"/>
                    <a:pt x="4811" y="1299"/>
                    <a:pt x="4799" y="1322"/>
                  </a:cubicBezTo>
                  <a:lnTo>
                    <a:pt x="4453" y="1846"/>
                  </a:lnTo>
                  <a:cubicBezTo>
                    <a:pt x="4430" y="1906"/>
                    <a:pt x="4406" y="1965"/>
                    <a:pt x="4453" y="2025"/>
                  </a:cubicBezTo>
                  <a:cubicBezTo>
                    <a:pt x="4525" y="2144"/>
                    <a:pt x="4573" y="2275"/>
                    <a:pt x="4620" y="2418"/>
                  </a:cubicBezTo>
                  <a:cubicBezTo>
                    <a:pt x="4632" y="2477"/>
                    <a:pt x="4692" y="2537"/>
                    <a:pt x="4751" y="2537"/>
                  </a:cubicBezTo>
                  <a:lnTo>
                    <a:pt x="5358" y="2656"/>
                  </a:lnTo>
                  <a:cubicBezTo>
                    <a:pt x="5394" y="2656"/>
                    <a:pt x="5418" y="2680"/>
                    <a:pt x="5418" y="2727"/>
                  </a:cubicBezTo>
                  <a:lnTo>
                    <a:pt x="5418" y="3049"/>
                  </a:lnTo>
                  <a:cubicBezTo>
                    <a:pt x="5418" y="3085"/>
                    <a:pt x="5394" y="3108"/>
                    <a:pt x="5358" y="3132"/>
                  </a:cubicBezTo>
                  <a:lnTo>
                    <a:pt x="4751" y="3251"/>
                  </a:lnTo>
                  <a:cubicBezTo>
                    <a:pt x="4692" y="3263"/>
                    <a:pt x="4632" y="3311"/>
                    <a:pt x="4620" y="3370"/>
                  </a:cubicBezTo>
                  <a:cubicBezTo>
                    <a:pt x="4573" y="3501"/>
                    <a:pt x="4525" y="3632"/>
                    <a:pt x="4453" y="3751"/>
                  </a:cubicBezTo>
                  <a:cubicBezTo>
                    <a:pt x="4430" y="3811"/>
                    <a:pt x="4430" y="3882"/>
                    <a:pt x="4453" y="3930"/>
                  </a:cubicBezTo>
                  <a:lnTo>
                    <a:pt x="4799" y="4454"/>
                  </a:lnTo>
                  <a:cubicBezTo>
                    <a:pt x="4811" y="4478"/>
                    <a:pt x="4811" y="4513"/>
                    <a:pt x="4787" y="4537"/>
                  </a:cubicBezTo>
                  <a:lnTo>
                    <a:pt x="4549" y="4775"/>
                  </a:lnTo>
                  <a:cubicBezTo>
                    <a:pt x="4526" y="4798"/>
                    <a:pt x="4508" y="4806"/>
                    <a:pt x="4489" y="4806"/>
                  </a:cubicBezTo>
                  <a:cubicBezTo>
                    <a:pt x="4478" y="4806"/>
                    <a:pt x="4467" y="4803"/>
                    <a:pt x="4453" y="4799"/>
                  </a:cubicBezTo>
                  <a:lnTo>
                    <a:pt x="3930" y="4454"/>
                  </a:lnTo>
                  <a:cubicBezTo>
                    <a:pt x="3898" y="4435"/>
                    <a:pt x="3866" y="4422"/>
                    <a:pt x="3834" y="4422"/>
                  </a:cubicBezTo>
                  <a:cubicBezTo>
                    <a:pt x="3806" y="4422"/>
                    <a:pt x="3779" y="4432"/>
                    <a:pt x="3751" y="4454"/>
                  </a:cubicBezTo>
                  <a:cubicBezTo>
                    <a:pt x="3632" y="4525"/>
                    <a:pt x="3501" y="4573"/>
                    <a:pt x="3370" y="4621"/>
                  </a:cubicBezTo>
                  <a:cubicBezTo>
                    <a:pt x="3310" y="4632"/>
                    <a:pt x="3251" y="4692"/>
                    <a:pt x="3251" y="4751"/>
                  </a:cubicBezTo>
                  <a:lnTo>
                    <a:pt x="3132" y="5359"/>
                  </a:lnTo>
                  <a:cubicBezTo>
                    <a:pt x="3132" y="5394"/>
                    <a:pt x="3096" y="5418"/>
                    <a:pt x="3060" y="5418"/>
                  </a:cubicBezTo>
                  <a:lnTo>
                    <a:pt x="2727" y="5418"/>
                  </a:lnTo>
                  <a:cubicBezTo>
                    <a:pt x="2703" y="5418"/>
                    <a:pt x="2668" y="5394"/>
                    <a:pt x="2656" y="5359"/>
                  </a:cubicBezTo>
                  <a:lnTo>
                    <a:pt x="2537" y="4751"/>
                  </a:lnTo>
                  <a:cubicBezTo>
                    <a:pt x="2525" y="4692"/>
                    <a:pt x="2477" y="4632"/>
                    <a:pt x="2417" y="4621"/>
                  </a:cubicBezTo>
                  <a:cubicBezTo>
                    <a:pt x="2287" y="4573"/>
                    <a:pt x="2144" y="4525"/>
                    <a:pt x="2025" y="4454"/>
                  </a:cubicBezTo>
                  <a:cubicBezTo>
                    <a:pt x="1995" y="4436"/>
                    <a:pt x="1962" y="4427"/>
                    <a:pt x="1931" y="4427"/>
                  </a:cubicBezTo>
                  <a:cubicBezTo>
                    <a:pt x="1900" y="4427"/>
                    <a:pt x="1870" y="4436"/>
                    <a:pt x="1846" y="4454"/>
                  </a:cubicBezTo>
                  <a:lnTo>
                    <a:pt x="1334" y="4799"/>
                  </a:lnTo>
                  <a:cubicBezTo>
                    <a:pt x="1321" y="4803"/>
                    <a:pt x="1309" y="4806"/>
                    <a:pt x="1298" y="4806"/>
                  </a:cubicBezTo>
                  <a:cubicBezTo>
                    <a:pt x="1279" y="4806"/>
                    <a:pt x="1261" y="4798"/>
                    <a:pt x="1239" y="4775"/>
                  </a:cubicBezTo>
                  <a:lnTo>
                    <a:pt x="1001" y="4537"/>
                  </a:lnTo>
                  <a:cubicBezTo>
                    <a:pt x="977" y="4513"/>
                    <a:pt x="977" y="4478"/>
                    <a:pt x="989" y="4454"/>
                  </a:cubicBezTo>
                  <a:lnTo>
                    <a:pt x="1322" y="3930"/>
                  </a:lnTo>
                  <a:cubicBezTo>
                    <a:pt x="1358" y="3870"/>
                    <a:pt x="1370" y="3811"/>
                    <a:pt x="1322" y="3751"/>
                  </a:cubicBezTo>
                  <a:cubicBezTo>
                    <a:pt x="1251" y="3632"/>
                    <a:pt x="1215" y="3501"/>
                    <a:pt x="1167" y="3370"/>
                  </a:cubicBezTo>
                  <a:cubicBezTo>
                    <a:pt x="1144" y="3311"/>
                    <a:pt x="1084" y="3251"/>
                    <a:pt x="1024" y="3251"/>
                  </a:cubicBezTo>
                  <a:lnTo>
                    <a:pt x="417" y="3132"/>
                  </a:lnTo>
                  <a:cubicBezTo>
                    <a:pt x="393" y="3132"/>
                    <a:pt x="358" y="3097"/>
                    <a:pt x="358" y="3049"/>
                  </a:cubicBezTo>
                  <a:lnTo>
                    <a:pt x="358" y="2727"/>
                  </a:lnTo>
                  <a:cubicBezTo>
                    <a:pt x="358" y="2692"/>
                    <a:pt x="393" y="2668"/>
                    <a:pt x="417" y="2656"/>
                  </a:cubicBezTo>
                  <a:lnTo>
                    <a:pt x="465" y="2632"/>
                  </a:lnTo>
                  <a:cubicBezTo>
                    <a:pt x="548" y="2620"/>
                    <a:pt x="632" y="2525"/>
                    <a:pt x="596" y="2430"/>
                  </a:cubicBezTo>
                  <a:cubicBezTo>
                    <a:pt x="586" y="2352"/>
                    <a:pt x="520" y="2289"/>
                    <a:pt x="444" y="2289"/>
                  </a:cubicBezTo>
                  <a:cubicBezTo>
                    <a:pt x="428" y="2289"/>
                    <a:pt x="410" y="2292"/>
                    <a:pt x="393" y="2299"/>
                  </a:cubicBezTo>
                  <a:lnTo>
                    <a:pt x="346" y="2311"/>
                  </a:lnTo>
                  <a:cubicBezTo>
                    <a:pt x="155" y="2358"/>
                    <a:pt x="1" y="2513"/>
                    <a:pt x="1" y="2727"/>
                  </a:cubicBezTo>
                  <a:lnTo>
                    <a:pt x="1" y="3049"/>
                  </a:lnTo>
                  <a:cubicBezTo>
                    <a:pt x="1" y="3251"/>
                    <a:pt x="155" y="3430"/>
                    <a:pt x="346" y="3466"/>
                  </a:cubicBezTo>
                  <a:lnTo>
                    <a:pt x="846" y="3573"/>
                  </a:lnTo>
                  <a:cubicBezTo>
                    <a:pt x="882" y="3668"/>
                    <a:pt x="929" y="3751"/>
                    <a:pt x="953" y="3847"/>
                  </a:cubicBezTo>
                  <a:lnTo>
                    <a:pt x="679" y="4275"/>
                  </a:lnTo>
                  <a:cubicBezTo>
                    <a:pt x="572" y="4442"/>
                    <a:pt x="584" y="4656"/>
                    <a:pt x="727" y="4811"/>
                  </a:cubicBezTo>
                  <a:lnTo>
                    <a:pt x="977" y="5049"/>
                  </a:lnTo>
                  <a:cubicBezTo>
                    <a:pt x="1055" y="5127"/>
                    <a:pt x="1163" y="5172"/>
                    <a:pt x="1278" y="5172"/>
                  </a:cubicBezTo>
                  <a:cubicBezTo>
                    <a:pt x="1356" y="5172"/>
                    <a:pt x="1436" y="5152"/>
                    <a:pt x="1513" y="5109"/>
                  </a:cubicBezTo>
                  <a:lnTo>
                    <a:pt x="1941" y="4823"/>
                  </a:lnTo>
                  <a:cubicBezTo>
                    <a:pt x="2025" y="4871"/>
                    <a:pt x="2120" y="4894"/>
                    <a:pt x="2203" y="4930"/>
                  </a:cubicBezTo>
                  <a:lnTo>
                    <a:pt x="2310" y="5430"/>
                  </a:lnTo>
                  <a:cubicBezTo>
                    <a:pt x="2358" y="5633"/>
                    <a:pt x="2513" y="5775"/>
                    <a:pt x="2727" y="5775"/>
                  </a:cubicBezTo>
                  <a:lnTo>
                    <a:pt x="3060" y="5775"/>
                  </a:lnTo>
                  <a:cubicBezTo>
                    <a:pt x="3251" y="5775"/>
                    <a:pt x="3430" y="5633"/>
                    <a:pt x="3465" y="5430"/>
                  </a:cubicBezTo>
                  <a:lnTo>
                    <a:pt x="3572" y="4930"/>
                  </a:lnTo>
                  <a:cubicBezTo>
                    <a:pt x="3668" y="4894"/>
                    <a:pt x="3751" y="4859"/>
                    <a:pt x="3846" y="4823"/>
                  </a:cubicBezTo>
                  <a:lnTo>
                    <a:pt x="4275" y="5109"/>
                  </a:lnTo>
                  <a:cubicBezTo>
                    <a:pt x="4344" y="5153"/>
                    <a:pt x="4422" y="5175"/>
                    <a:pt x="4500" y="5175"/>
                  </a:cubicBezTo>
                  <a:cubicBezTo>
                    <a:pt x="4610" y="5175"/>
                    <a:pt x="4720" y="5132"/>
                    <a:pt x="4811" y="5049"/>
                  </a:cubicBezTo>
                  <a:lnTo>
                    <a:pt x="5049" y="4811"/>
                  </a:lnTo>
                  <a:cubicBezTo>
                    <a:pt x="5180" y="4680"/>
                    <a:pt x="5215" y="4454"/>
                    <a:pt x="5108" y="4275"/>
                  </a:cubicBezTo>
                  <a:lnTo>
                    <a:pt x="4823" y="3847"/>
                  </a:lnTo>
                  <a:cubicBezTo>
                    <a:pt x="4870" y="3751"/>
                    <a:pt x="4894" y="3668"/>
                    <a:pt x="4930" y="3573"/>
                  </a:cubicBezTo>
                  <a:lnTo>
                    <a:pt x="5442" y="3466"/>
                  </a:lnTo>
                  <a:cubicBezTo>
                    <a:pt x="5632" y="3430"/>
                    <a:pt x="5775" y="3263"/>
                    <a:pt x="5775" y="3049"/>
                  </a:cubicBezTo>
                  <a:lnTo>
                    <a:pt x="5775" y="2727"/>
                  </a:lnTo>
                  <a:cubicBezTo>
                    <a:pt x="5775" y="2513"/>
                    <a:pt x="5644" y="2358"/>
                    <a:pt x="5454" y="2311"/>
                  </a:cubicBezTo>
                  <a:lnTo>
                    <a:pt x="4942" y="2204"/>
                  </a:lnTo>
                  <a:cubicBezTo>
                    <a:pt x="4918" y="2120"/>
                    <a:pt x="4870" y="2025"/>
                    <a:pt x="4846" y="1942"/>
                  </a:cubicBezTo>
                  <a:lnTo>
                    <a:pt x="5120" y="1501"/>
                  </a:lnTo>
                  <a:cubicBezTo>
                    <a:pt x="5227" y="1346"/>
                    <a:pt x="5215" y="1120"/>
                    <a:pt x="5061" y="965"/>
                  </a:cubicBezTo>
                  <a:lnTo>
                    <a:pt x="4823" y="727"/>
                  </a:lnTo>
                  <a:cubicBezTo>
                    <a:pt x="4745" y="650"/>
                    <a:pt x="4634" y="610"/>
                    <a:pt x="4520" y="610"/>
                  </a:cubicBezTo>
                  <a:cubicBezTo>
                    <a:pt x="4441" y="610"/>
                    <a:pt x="4360" y="629"/>
                    <a:pt x="4287" y="668"/>
                  </a:cubicBezTo>
                  <a:lnTo>
                    <a:pt x="3858" y="953"/>
                  </a:lnTo>
                  <a:cubicBezTo>
                    <a:pt x="3763" y="906"/>
                    <a:pt x="3680" y="882"/>
                    <a:pt x="3596" y="846"/>
                  </a:cubicBezTo>
                  <a:lnTo>
                    <a:pt x="3489" y="346"/>
                  </a:lnTo>
                  <a:cubicBezTo>
                    <a:pt x="3441" y="156"/>
                    <a:pt x="3275" y="1"/>
                    <a:pt x="3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1" name="Google Shape;10411;p78"/>
            <p:cNvSpPr/>
            <p:nvPr/>
          </p:nvSpPr>
          <p:spPr>
            <a:xfrm>
              <a:off x="3326526" y="4036907"/>
              <a:ext cx="62541" cy="62573"/>
            </a:xfrm>
            <a:custGeom>
              <a:avLst/>
              <a:gdLst/>
              <a:ahLst/>
              <a:cxnLst/>
              <a:rect l="l" t="t" r="r" b="b"/>
              <a:pathLst>
                <a:path w="1965" h="1966" extrusionOk="0">
                  <a:moveTo>
                    <a:pt x="977" y="1"/>
                  </a:moveTo>
                  <a:cubicBezTo>
                    <a:pt x="441" y="1"/>
                    <a:pt x="0" y="453"/>
                    <a:pt x="0" y="989"/>
                  </a:cubicBezTo>
                  <a:cubicBezTo>
                    <a:pt x="0" y="1525"/>
                    <a:pt x="441" y="1965"/>
                    <a:pt x="977" y="1965"/>
                  </a:cubicBezTo>
                  <a:cubicBezTo>
                    <a:pt x="1203" y="1965"/>
                    <a:pt x="1417" y="1894"/>
                    <a:pt x="1572" y="1763"/>
                  </a:cubicBezTo>
                  <a:cubicBezTo>
                    <a:pt x="1655" y="1703"/>
                    <a:pt x="1667" y="1596"/>
                    <a:pt x="1608" y="1501"/>
                  </a:cubicBezTo>
                  <a:cubicBezTo>
                    <a:pt x="1574" y="1461"/>
                    <a:pt x="1525" y="1439"/>
                    <a:pt x="1473" y="1439"/>
                  </a:cubicBezTo>
                  <a:cubicBezTo>
                    <a:pt x="1434" y="1439"/>
                    <a:pt x="1394" y="1452"/>
                    <a:pt x="1358" y="1477"/>
                  </a:cubicBezTo>
                  <a:cubicBezTo>
                    <a:pt x="1250" y="1561"/>
                    <a:pt x="1119" y="1608"/>
                    <a:pt x="965" y="1608"/>
                  </a:cubicBezTo>
                  <a:cubicBezTo>
                    <a:pt x="619" y="1608"/>
                    <a:pt x="346" y="1322"/>
                    <a:pt x="346" y="977"/>
                  </a:cubicBezTo>
                  <a:cubicBezTo>
                    <a:pt x="346" y="644"/>
                    <a:pt x="619" y="358"/>
                    <a:pt x="977" y="358"/>
                  </a:cubicBezTo>
                  <a:cubicBezTo>
                    <a:pt x="1322" y="358"/>
                    <a:pt x="1608" y="644"/>
                    <a:pt x="1608" y="989"/>
                  </a:cubicBezTo>
                  <a:cubicBezTo>
                    <a:pt x="1608" y="1084"/>
                    <a:pt x="1679" y="1168"/>
                    <a:pt x="1786" y="1168"/>
                  </a:cubicBezTo>
                  <a:cubicBezTo>
                    <a:pt x="1893" y="1168"/>
                    <a:pt x="1965" y="1084"/>
                    <a:pt x="1965" y="989"/>
                  </a:cubicBezTo>
                  <a:cubicBezTo>
                    <a:pt x="1965" y="453"/>
                    <a:pt x="1512" y="1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0412" name="Google Shape;10412;p78"/>
            <p:cNvSpPr/>
            <p:nvPr/>
          </p:nvSpPr>
          <p:spPr>
            <a:xfrm>
              <a:off x="3196542" y="3907687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8"/>
                  </a:moveTo>
                  <a:cubicBezTo>
                    <a:pt x="1477" y="358"/>
                    <a:pt x="1786" y="680"/>
                    <a:pt x="1786" y="1072"/>
                  </a:cubicBezTo>
                  <a:cubicBezTo>
                    <a:pt x="1786" y="1477"/>
                    <a:pt x="1465" y="1787"/>
                    <a:pt x="1072" y="1787"/>
                  </a:cubicBezTo>
                  <a:cubicBezTo>
                    <a:pt x="691" y="1787"/>
                    <a:pt x="358" y="1453"/>
                    <a:pt x="358" y="1072"/>
                  </a:cubicBezTo>
                  <a:cubicBezTo>
                    <a:pt x="358" y="668"/>
                    <a:pt x="691" y="358"/>
                    <a:pt x="1072" y="358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4" y="1656"/>
                    <a:pt x="2144" y="1072"/>
                  </a:cubicBezTo>
                  <a:cubicBezTo>
                    <a:pt x="2144" y="477"/>
                    <a:pt x="1667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latin typeface="Arial"/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44099EC4-FA19-42AE-99A4-DDE94CCEB151}"/>
              </a:ext>
            </a:extLst>
          </p:cNvPr>
          <p:cNvSpPr/>
          <p:nvPr/>
        </p:nvSpPr>
        <p:spPr>
          <a:xfrm>
            <a:off x="3134800" y="5724144"/>
            <a:ext cx="5781682" cy="68587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6" name="Graphic 11">
            <a:extLst>
              <a:ext uri="{FF2B5EF4-FFF2-40B4-BE49-F238E27FC236}">
                <a16:creationId xmlns:a16="http://schemas.microsoft.com/office/drawing/2014/main" id="{03CCF36E-D6A1-49C3-AF4D-17AD7C746CBB}"/>
              </a:ext>
            </a:extLst>
          </p:cNvPr>
          <p:cNvSpPr/>
          <p:nvPr/>
        </p:nvSpPr>
        <p:spPr>
          <a:xfrm>
            <a:off x="4894700" y="3136512"/>
            <a:ext cx="1097032" cy="2829504"/>
          </a:xfrm>
          <a:custGeom>
            <a:avLst/>
            <a:gdLst>
              <a:gd name="connsiteX0" fmla="*/ 1732970 w 1743075"/>
              <a:gd name="connsiteY0" fmla="*/ 1329937 h 4495800"/>
              <a:gd name="connsiteX1" fmla="*/ 1726302 w 1743075"/>
              <a:gd name="connsiteY1" fmla="*/ 1291837 h 4495800"/>
              <a:gd name="connsiteX2" fmla="*/ 1698680 w 1743075"/>
              <a:gd name="connsiteY2" fmla="*/ 1230877 h 4495800"/>
              <a:gd name="connsiteX3" fmla="*/ 1666295 w 1743075"/>
              <a:gd name="connsiteY3" fmla="*/ 1177537 h 4495800"/>
              <a:gd name="connsiteX4" fmla="*/ 1643435 w 1743075"/>
              <a:gd name="connsiteY4" fmla="*/ 1128959 h 4495800"/>
              <a:gd name="connsiteX5" fmla="*/ 1636767 w 1743075"/>
              <a:gd name="connsiteY5" fmla="*/ 1117529 h 4495800"/>
              <a:gd name="connsiteX6" fmla="*/ 1595810 w 1743075"/>
              <a:gd name="connsiteY6" fmla="*/ 1023232 h 4495800"/>
              <a:gd name="connsiteX7" fmla="*/ 1586285 w 1743075"/>
              <a:gd name="connsiteY7" fmla="*/ 1007039 h 4495800"/>
              <a:gd name="connsiteX8" fmla="*/ 1573902 w 1743075"/>
              <a:gd name="connsiteY8" fmla="*/ 972749 h 4495800"/>
              <a:gd name="connsiteX9" fmla="*/ 1560567 w 1743075"/>
              <a:gd name="connsiteY9" fmla="*/ 923219 h 4495800"/>
              <a:gd name="connsiteX10" fmla="*/ 1550090 w 1743075"/>
              <a:gd name="connsiteY10" fmla="*/ 880357 h 4495800"/>
              <a:gd name="connsiteX11" fmla="*/ 1547232 w 1743075"/>
              <a:gd name="connsiteY11" fmla="*/ 863212 h 4495800"/>
              <a:gd name="connsiteX12" fmla="*/ 1508180 w 1743075"/>
              <a:gd name="connsiteY12" fmla="*/ 747959 h 4495800"/>
              <a:gd name="connsiteX13" fmla="*/ 1468175 w 1743075"/>
              <a:gd name="connsiteY13" fmla="*/ 705097 h 4495800"/>
              <a:gd name="connsiteX14" fmla="*/ 1428170 w 1743075"/>
              <a:gd name="connsiteY14" fmla="*/ 685094 h 4495800"/>
              <a:gd name="connsiteX15" fmla="*/ 1380545 w 1743075"/>
              <a:gd name="connsiteY15" fmla="*/ 669854 h 4495800"/>
              <a:gd name="connsiteX16" fmla="*/ 1303392 w 1743075"/>
              <a:gd name="connsiteY16" fmla="*/ 650804 h 4495800"/>
              <a:gd name="connsiteX17" fmla="*/ 1301487 w 1743075"/>
              <a:gd name="connsiteY17" fmla="*/ 649852 h 4495800"/>
              <a:gd name="connsiteX18" fmla="*/ 1223382 w 1743075"/>
              <a:gd name="connsiteY18" fmla="*/ 629849 h 4495800"/>
              <a:gd name="connsiteX19" fmla="*/ 1160517 w 1743075"/>
              <a:gd name="connsiteY19" fmla="*/ 610799 h 4495800"/>
              <a:gd name="connsiteX20" fmla="*/ 1101462 w 1743075"/>
              <a:gd name="connsiteY20" fmla="*/ 511739 h 4495800"/>
              <a:gd name="connsiteX21" fmla="*/ 1106225 w 1743075"/>
              <a:gd name="connsiteY21" fmla="*/ 422204 h 4495800"/>
              <a:gd name="connsiteX22" fmla="*/ 1119560 w 1743075"/>
              <a:gd name="connsiteY22" fmla="*/ 398392 h 4495800"/>
              <a:gd name="connsiteX23" fmla="*/ 1150040 w 1743075"/>
              <a:gd name="connsiteY23" fmla="*/ 352672 h 4495800"/>
              <a:gd name="connsiteX24" fmla="*/ 1155755 w 1743075"/>
              <a:gd name="connsiteY24" fmla="*/ 326002 h 4495800"/>
              <a:gd name="connsiteX25" fmla="*/ 1153850 w 1743075"/>
              <a:gd name="connsiteY25" fmla="*/ 263137 h 4495800"/>
              <a:gd name="connsiteX26" fmla="*/ 1135752 w 1743075"/>
              <a:gd name="connsiteY26" fmla="*/ 252659 h 4495800"/>
              <a:gd name="connsiteX27" fmla="*/ 1124322 w 1743075"/>
              <a:gd name="connsiteY27" fmla="*/ 241229 h 4495800"/>
              <a:gd name="connsiteX28" fmla="*/ 1125275 w 1743075"/>
              <a:gd name="connsiteY28" fmla="*/ 203129 h 4495800"/>
              <a:gd name="connsiteX29" fmla="*/ 1124322 w 1743075"/>
              <a:gd name="connsiteY29" fmla="*/ 182174 h 4495800"/>
              <a:gd name="connsiteX30" fmla="*/ 1074792 w 1743075"/>
              <a:gd name="connsiteY30" fmla="*/ 56444 h 4495800"/>
              <a:gd name="connsiteX31" fmla="*/ 1048122 w 1743075"/>
              <a:gd name="connsiteY31" fmla="*/ 37394 h 4495800"/>
              <a:gd name="connsiteX32" fmla="*/ 1005260 w 1743075"/>
              <a:gd name="connsiteY32" fmla="*/ 20249 h 4495800"/>
              <a:gd name="connsiteX33" fmla="*/ 873815 w 1743075"/>
              <a:gd name="connsiteY33" fmla="*/ 24059 h 4495800"/>
              <a:gd name="connsiteX34" fmla="*/ 782375 w 1743075"/>
              <a:gd name="connsiteY34" fmla="*/ 104069 h 4495800"/>
              <a:gd name="connsiteX35" fmla="*/ 775707 w 1743075"/>
              <a:gd name="connsiteY35" fmla="*/ 117404 h 4495800"/>
              <a:gd name="connsiteX36" fmla="*/ 769040 w 1743075"/>
              <a:gd name="connsiteY36" fmla="*/ 159314 h 4495800"/>
              <a:gd name="connsiteX37" fmla="*/ 759515 w 1743075"/>
              <a:gd name="connsiteY37" fmla="*/ 293617 h 4495800"/>
              <a:gd name="connsiteX38" fmla="*/ 759515 w 1743075"/>
              <a:gd name="connsiteY38" fmla="*/ 297427 h 4495800"/>
              <a:gd name="connsiteX39" fmla="*/ 762372 w 1743075"/>
              <a:gd name="connsiteY39" fmla="*/ 370769 h 4495800"/>
              <a:gd name="connsiteX40" fmla="*/ 786185 w 1743075"/>
              <a:gd name="connsiteY40" fmla="*/ 424109 h 4495800"/>
              <a:gd name="connsiteX41" fmla="*/ 799520 w 1743075"/>
              <a:gd name="connsiteY41" fmla="*/ 446969 h 4495800"/>
              <a:gd name="connsiteX42" fmla="*/ 811902 w 1743075"/>
              <a:gd name="connsiteY42" fmla="*/ 517454 h 4495800"/>
              <a:gd name="connsiteX43" fmla="*/ 806187 w 1743075"/>
              <a:gd name="connsiteY43" fmla="*/ 540314 h 4495800"/>
              <a:gd name="connsiteX44" fmla="*/ 729035 w 1743075"/>
              <a:gd name="connsiteY44" fmla="*/ 576509 h 4495800"/>
              <a:gd name="connsiteX45" fmla="*/ 717605 w 1743075"/>
              <a:gd name="connsiteY45" fmla="*/ 579367 h 4495800"/>
              <a:gd name="connsiteX46" fmla="*/ 546155 w 1743075"/>
              <a:gd name="connsiteY46" fmla="*/ 617467 h 4495800"/>
              <a:gd name="connsiteX47" fmla="*/ 469955 w 1743075"/>
              <a:gd name="connsiteY47" fmla="*/ 627944 h 4495800"/>
              <a:gd name="connsiteX48" fmla="*/ 396612 w 1743075"/>
              <a:gd name="connsiteY48" fmla="*/ 646994 h 4495800"/>
              <a:gd name="connsiteX49" fmla="*/ 348035 w 1743075"/>
              <a:gd name="connsiteY49" fmla="*/ 688904 h 4495800"/>
              <a:gd name="connsiteX50" fmla="*/ 311840 w 1743075"/>
              <a:gd name="connsiteY50" fmla="*/ 807014 h 4495800"/>
              <a:gd name="connsiteX51" fmla="*/ 287075 w 1743075"/>
              <a:gd name="connsiteY51" fmla="*/ 848924 h 4495800"/>
              <a:gd name="connsiteX52" fmla="*/ 246117 w 1743075"/>
              <a:gd name="connsiteY52" fmla="*/ 896549 h 4495800"/>
              <a:gd name="connsiteX53" fmla="*/ 233735 w 1743075"/>
              <a:gd name="connsiteY53" fmla="*/ 922267 h 4495800"/>
              <a:gd name="connsiteX54" fmla="*/ 164202 w 1743075"/>
              <a:gd name="connsiteY54" fmla="*/ 1008944 h 4495800"/>
              <a:gd name="connsiteX55" fmla="*/ 152772 w 1743075"/>
              <a:gd name="connsiteY55" fmla="*/ 1024184 h 4495800"/>
              <a:gd name="connsiteX56" fmla="*/ 81335 w 1743075"/>
              <a:gd name="connsiteY56" fmla="*/ 1130864 h 4495800"/>
              <a:gd name="connsiteX57" fmla="*/ 10850 w 1743075"/>
              <a:gd name="connsiteY57" fmla="*/ 1280407 h 4495800"/>
              <a:gd name="connsiteX58" fmla="*/ 27042 w 1743075"/>
              <a:gd name="connsiteY58" fmla="*/ 1395659 h 4495800"/>
              <a:gd name="connsiteX59" fmla="*/ 61332 w 1743075"/>
              <a:gd name="connsiteY59" fmla="*/ 1453762 h 4495800"/>
              <a:gd name="connsiteX60" fmla="*/ 74667 w 1743075"/>
              <a:gd name="connsiteY60" fmla="*/ 1474717 h 4495800"/>
              <a:gd name="connsiteX61" fmla="*/ 97527 w 1743075"/>
              <a:gd name="connsiteY61" fmla="*/ 1509007 h 4495800"/>
              <a:gd name="connsiteX62" fmla="*/ 108005 w 1743075"/>
              <a:gd name="connsiteY62" fmla="*/ 1522342 h 4495800"/>
              <a:gd name="connsiteX63" fmla="*/ 162297 w 1743075"/>
              <a:gd name="connsiteY63" fmla="*/ 1602352 h 4495800"/>
              <a:gd name="connsiteX64" fmla="*/ 201350 w 1743075"/>
              <a:gd name="connsiteY64" fmla="*/ 1654739 h 4495800"/>
              <a:gd name="connsiteX65" fmla="*/ 288980 w 1743075"/>
              <a:gd name="connsiteY65" fmla="*/ 1768087 h 4495800"/>
              <a:gd name="connsiteX66" fmla="*/ 300410 w 1743075"/>
              <a:gd name="connsiteY66" fmla="*/ 1810949 h 4495800"/>
              <a:gd name="connsiteX67" fmla="*/ 288027 w 1743075"/>
              <a:gd name="connsiteY67" fmla="*/ 1909057 h 4495800"/>
              <a:gd name="connsiteX68" fmla="*/ 279455 w 1743075"/>
              <a:gd name="connsiteY68" fmla="*/ 2064314 h 4495800"/>
              <a:gd name="connsiteX69" fmla="*/ 277550 w 1743075"/>
              <a:gd name="connsiteY69" fmla="*/ 2079554 h 4495800"/>
              <a:gd name="connsiteX70" fmla="*/ 266120 w 1743075"/>
              <a:gd name="connsiteY70" fmla="*/ 2192902 h 4495800"/>
              <a:gd name="connsiteX71" fmla="*/ 265167 w 1743075"/>
              <a:gd name="connsiteY71" fmla="*/ 2338634 h 4495800"/>
              <a:gd name="connsiteX72" fmla="*/ 251832 w 1743075"/>
              <a:gd name="connsiteY72" fmla="*/ 2463412 h 4495800"/>
              <a:gd name="connsiteX73" fmla="*/ 268025 w 1743075"/>
              <a:gd name="connsiteY73" fmla="*/ 2496749 h 4495800"/>
              <a:gd name="connsiteX74" fmla="*/ 358512 w 1743075"/>
              <a:gd name="connsiteY74" fmla="*/ 2521514 h 4495800"/>
              <a:gd name="connsiteX75" fmla="*/ 377562 w 1743075"/>
              <a:gd name="connsiteY75" fmla="*/ 2525324 h 4495800"/>
              <a:gd name="connsiteX76" fmla="*/ 467097 w 1743075"/>
              <a:gd name="connsiteY76" fmla="*/ 2499607 h 4495800"/>
              <a:gd name="connsiteX77" fmla="*/ 496625 w 1743075"/>
              <a:gd name="connsiteY77" fmla="*/ 2472937 h 4495800"/>
              <a:gd name="connsiteX78" fmla="*/ 498530 w 1743075"/>
              <a:gd name="connsiteY78" fmla="*/ 2500559 h 4495800"/>
              <a:gd name="connsiteX79" fmla="*/ 497577 w 1743075"/>
              <a:gd name="connsiteY79" fmla="*/ 2653912 h 4495800"/>
              <a:gd name="connsiteX80" fmla="*/ 491862 w 1743075"/>
              <a:gd name="connsiteY80" fmla="*/ 2752972 h 4495800"/>
              <a:gd name="connsiteX81" fmla="*/ 489957 w 1743075"/>
              <a:gd name="connsiteY81" fmla="*/ 2915849 h 4495800"/>
              <a:gd name="connsiteX82" fmla="*/ 483290 w 1743075"/>
              <a:gd name="connsiteY82" fmla="*/ 3303517 h 4495800"/>
              <a:gd name="connsiteX83" fmla="*/ 483290 w 1743075"/>
              <a:gd name="connsiteY83" fmla="*/ 3423532 h 4495800"/>
              <a:gd name="connsiteX84" fmla="*/ 489005 w 1743075"/>
              <a:gd name="connsiteY84" fmla="*/ 3666419 h 4495800"/>
              <a:gd name="connsiteX85" fmla="*/ 497577 w 1743075"/>
              <a:gd name="connsiteY85" fmla="*/ 3953122 h 4495800"/>
              <a:gd name="connsiteX86" fmla="*/ 498530 w 1743075"/>
              <a:gd name="connsiteY86" fmla="*/ 3964552 h 4495800"/>
              <a:gd name="connsiteX87" fmla="*/ 505197 w 1743075"/>
              <a:gd name="connsiteY87" fmla="*/ 4019797 h 4495800"/>
              <a:gd name="connsiteX88" fmla="*/ 507102 w 1743075"/>
              <a:gd name="connsiteY88" fmla="*/ 4083614 h 4495800"/>
              <a:gd name="connsiteX89" fmla="*/ 513770 w 1743075"/>
              <a:gd name="connsiteY89" fmla="*/ 4111237 h 4495800"/>
              <a:gd name="connsiteX90" fmla="*/ 539487 w 1743075"/>
              <a:gd name="connsiteY90" fmla="*/ 4176959 h 4495800"/>
              <a:gd name="connsiteX91" fmla="*/ 562347 w 1743075"/>
              <a:gd name="connsiteY91" fmla="*/ 4278877 h 4495800"/>
              <a:gd name="connsiteX92" fmla="*/ 561395 w 1743075"/>
              <a:gd name="connsiteY92" fmla="*/ 4299832 h 4495800"/>
              <a:gd name="connsiteX93" fmla="*/ 551870 w 1743075"/>
              <a:gd name="connsiteY93" fmla="*/ 4354124 h 4495800"/>
              <a:gd name="connsiteX94" fmla="*/ 583302 w 1743075"/>
              <a:gd name="connsiteY94" fmla="*/ 4404607 h 4495800"/>
              <a:gd name="connsiteX95" fmla="*/ 600447 w 1743075"/>
              <a:gd name="connsiteY95" fmla="*/ 4423657 h 4495800"/>
              <a:gd name="connsiteX96" fmla="*/ 628070 w 1743075"/>
              <a:gd name="connsiteY96" fmla="*/ 4459852 h 4495800"/>
              <a:gd name="connsiteX97" fmla="*/ 690935 w 1743075"/>
              <a:gd name="connsiteY97" fmla="*/ 4483664 h 4495800"/>
              <a:gd name="connsiteX98" fmla="*/ 762372 w 1743075"/>
              <a:gd name="connsiteY98" fmla="*/ 4492237 h 4495800"/>
              <a:gd name="connsiteX99" fmla="*/ 898580 w 1743075"/>
              <a:gd name="connsiteY99" fmla="*/ 4493189 h 4495800"/>
              <a:gd name="connsiteX100" fmla="*/ 913820 w 1743075"/>
              <a:gd name="connsiteY100" fmla="*/ 4464614 h 4495800"/>
              <a:gd name="connsiteX101" fmla="*/ 901437 w 1743075"/>
              <a:gd name="connsiteY101" fmla="*/ 4434134 h 4495800"/>
              <a:gd name="connsiteX102" fmla="*/ 869052 w 1743075"/>
              <a:gd name="connsiteY102" fmla="*/ 4351267 h 4495800"/>
              <a:gd name="connsiteX103" fmla="*/ 859527 w 1743075"/>
              <a:gd name="connsiteY103" fmla="*/ 4338884 h 4495800"/>
              <a:gd name="connsiteX104" fmla="*/ 811902 w 1743075"/>
              <a:gd name="connsiteY104" fmla="*/ 4263637 h 4495800"/>
              <a:gd name="connsiteX105" fmla="*/ 812855 w 1743075"/>
              <a:gd name="connsiteY105" fmla="*/ 4206487 h 4495800"/>
              <a:gd name="connsiteX106" fmla="*/ 823332 w 1743075"/>
              <a:gd name="connsiteY106" fmla="*/ 4165529 h 4495800"/>
              <a:gd name="connsiteX107" fmla="*/ 841430 w 1743075"/>
              <a:gd name="connsiteY107" fmla="*/ 4050277 h 4495800"/>
              <a:gd name="connsiteX108" fmla="*/ 849050 w 1743075"/>
              <a:gd name="connsiteY108" fmla="*/ 3982649 h 4495800"/>
              <a:gd name="connsiteX109" fmla="*/ 837620 w 1743075"/>
              <a:gd name="connsiteY109" fmla="*/ 3734999 h 4495800"/>
              <a:gd name="connsiteX110" fmla="*/ 826190 w 1743075"/>
              <a:gd name="connsiteY110" fmla="*/ 3662609 h 4495800"/>
              <a:gd name="connsiteX111" fmla="*/ 807140 w 1743075"/>
              <a:gd name="connsiteY111" fmla="*/ 3601649 h 4495800"/>
              <a:gd name="connsiteX112" fmla="*/ 789995 w 1743075"/>
              <a:gd name="connsiteY112" fmla="*/ 3537832 h 4495800"/>
              <a:gd name="connsiteX113" fmla="*/ 786185 w 1743075"/>
              <a:gd name="connsiteY113" fmla="*/ 3494017 h 4495800"/>
              <a:gd name="connsiteX114" fmla="*/ 790947 w 1743075"/>
              <a:gd name="connsiteY114" fmla="*/ 3454012 h 4495800"/>
              <a:gd name="connsiteX115" fmla="*/ 798567 w 1743075"/>
              <a:gd name="connsiteY115" fmla="*/ 3393052 h 4495800"/>
              <a:gd name="connsiteX116" fmla="*/ 799520 w 1743075"/>
              <a:gd name="connsiteY116" fmla="*/ 3274942 h 4495800"/>
              <a:gd name="connsiteX117" fmla="*/ 803330 w 1743075"/>
              <a:gd name="connsiteY117" fmla="*/ 3260654 h 4495800"/>
              <a:gd name="connsiteX118" fmla="*/ 819522 w 1743075"/>
              <a:gd name="connsiteY118" fmla="*/ 3223507 h 4495800"/>
              <a:gd name="connsiteX119" fmla="*/ 825237 w 1743075"/>
              <a:gd name="connsiteY119" fmla="*/ 3178739 h 4495800"/>
              <a:gd name="connsiteX120" fmla="*/ 903342 w 1743075"/>
              <a:gd name="connsiteY120" fmla="*/ 2818694 h 4495800"/>
              <a:gd name="connsiteX121" fmla="*/ 921440 w 1743075"/>
              <a:gd name="connsiteY121" fmla="*/ 2752019 h 4495800"/>
              <a:gd name="connsiteX122" fmla="*/ 927155 w 1743075"/>
              <a:gd name="connsiteY122" fmla="*/ 2753924 h 4495800"/>
              <a:gd name="connsiteX123" fmla="*/ 917630 w 1743075"/>
              <a:gd name="connsiteY123" fmla="*/ 2838697 h 4495800"/>
              <a:gd name="connsiteX124" fmla="*/ 899532 w 1743075"/>
              <a:gd name="connsiteY124" fmla="*/ 3093967 h 4495800"/>
              <a:gd name="connsiteX125" fmla="*/ 902390 w 1743075"/>
              <a:gd name="connsiteY125" fmla="*/ 3124447 h 4495800"/>
              <a:gd name="connsiteX126" fmla="*/ 893817 w 1743075"/>
              <a:gd name="connsiteY126" fmla="*/ 3190169 h 4495800"/>
              <a:gd name="connsiteX127" fmla="*/ 894770 w 1743075"/>
              <a:gd name="connsiteY127" fmla="*/ 3224459 h 4495800"/>
              <a:gd name="connsiteX128" fmla="*/ 905247 w 1743075"/>
              <a:gd name="connsiteY128" fmla="*/ 3328282 h 4495800"/>
              <a:gd name="connsiteX129" fmla="*/ 905247 w 1743075"/>
              <a:gd name="connsiteY129" fmla="*/ 3412102 h 4495800"/>
              <a:gd name="connsiteX130" fmla="*/ 913820 w 1743075"/>
              <a:gd name="connsiteY130" fmla="*/ 3633082 h 4495800"/>
              <a:gd name="connsiteX131" fmla="*/ 919535 w 1743075"/>
              <a:gd name="connsiteY131" fmla="*/ 3730237 h 4495800"/>
              <a:gd name="connsiteX132" fmla="*/ 916677 w 1743075"/>
              <a:gd name="connsiteY132" fmla="*/ 3760717 h 4495800"/>
              <a:gd name="connsiteX133" fmla="*/ 896675 w 1743075"/>
              <a:gd name="connsiteY133" fmla="*/ 3862634 h 4495800"/>
              <a:gd name="connsiteX134" fmla="*/ 883340 w 1743075"/>
              <a:gd name="connsiteY134" fmla="*/ 4033132 h 4495800"/>
              <a:gd name="connsiteX135" fmla="*/ 855717 w 1743075"/>
              <a:gd name="connsiteY135" fmla="*/ 4201724 h 4495800"/>
              <a:gd name="connsiteX136" fmla="*/ 880482 w 1743075"/>
              <a:gd name="connsiteY136" fmla="*/ 4262684 h 4495800"/>
              <a:gd name="connsiteX137" fmla="*/ 936680 w 1743075"/>
              <a:gd name="connsiteY137" fmla="*/ 4289354 h 4495800"/>
              <a:gd name="connsiteX138" fmla="*/ 979542 w 1743075"/>
              <a:gd name="connsiteY138" fmla="*/ 4295069 h 4495800"/>
              <a:gd name="connsiteX139" fmla="*/ 1015737 w 1743075"/>
              <a:gd name="connsiteY139" fmla="*/ 4306499 h 4495800"/>
              <a:gd name="connsiteX140" fmla="*/ 1038597 w 1743075"/>
              <a:gd name="connsiteY140" fmla="*/ 4339837 h 4495800"/>
              <a:gd name="connsiteX141" fmla="*/ 1059552 w 1743075"/>
              <a:gd name="connsiteY141" fmla="*/ 4361744 h 4495800"/>
              <a:gd name="connsiteX142" fmla="*/ 1170995 w 1743075"/>
              <a:gd name="connsiteY142" fmla="*/ 4391272 h 4495800"/>
              <a:gd name="connsiteX143" fmla="*/ 1283390 w 1743075"/>
              <a:gd name="connsiteY143" fmla="*/ 4390319 h 4495800"/>
              <a:gd name="connsiteX144" fmla="*/ 1321490 w 1743075"/>
              <a:gd name="connsiteY144" fmla="*/ 4385557 h 4495800"/>
              <a:gd name="connsiteX145" fmla="*/ 1333872 w 1743075"/>
              <a:gd name="connsiteY145" fmla="*/ 4358887 h 4495800"/>
              <a:gd name="connsiteX146" fmla="*/ 1317680 w 1743075"/>
              <a:gd name="connsiteY146" fmla="*/ 4324597 h 4495800"/>
              <a:gd name="connsiteX147" fmla="*/ 1297677 w 1743075"/>
              <a:gd name="connsiteY147" fmla="*/ 4296974 h 4495800"/>
              <a:gd name="connsiteX148" fmla="*/ 1258625 w 1743075"/>
              <a:gd name="connsiteY148" fmla="*/ 4268399 h 4495800"/>
              <a:gd name="connsiteX149" fmla="*/ 1196712 w 1743075"/>
              <a:gd name="connsiteY149" fmla="*/ 4203629 h 4495800"/>
              <a:gd name="connsiteX150" fmla="*/ 1195760 w 1743075"/>
              <a:gd name="connsiteY150" fmla="*/ 4201724 h 4495800"/>
              <a:gd name="connsiteX151" fmla="*/ 1173852 w 1743075"/>
              <a:gd name="connsiteY151" fmla="*/ 4137907 h 4495800"/>
              <a:gd name="connsiteX152" fmla="*/ 1159565 w 1743075"/>
              <a:gd name="connsiteY152" fmla="*/ 4061707 h 4495800"/>
              <a:gd name="connsiteX153" fmla="*/ 1165280 w 1743075"/>
              <a:gd name="connsiteY153" fmla="*/ 4002652 h 4495800"/>
              <a:gd name="connsiteX154" fmla="*/ 1172900 w 1743075"/>
              <a:gd name="connsiteY154" fmla="*/ 3971219 h 4495800"/>
              <a:gd name="connsiteX155" fmla="*/ 1185282 w 1743075"/>
              <a:gd name="connsiteY155" fmla="*/ 3875017 h 4495800"/>
              <a:gd name="connsiteX156" fmla="*/ 1194807 w 1743075"/>
              <a:gd name="connsiteY156" fmla="*/ 3808342 h 4495800"/>
              <a:gd name="connsiteX157" fmla="*/ 1204332 w 1743075"/>
              <a:gd name="connsiteY157" fmla="*/ 3674992 h 4495800"/>
              <a:gd name="connsiteX158" fmla="*/ 1206237 w 1743075"/>
              <a:gd name="connsiteY158" fmla="*/ 3661657 h 4495800"/>
              <a:gd name="connsiteX159" fmla="*/ 1226240 w 1743075"/>
              <a:gd name="connsiteY159" fmla="*/ 3498779 h 4495800"/>
              <a:gd name="connsiteX160" fmla="*/ 1231002 w 1743075"/>
              <a:gd name="connsiteY160" fmla="*/ 3436867 h 4495800"/>
              <a:gd name="connsiteX161" fmla="*/ 1230050 w 1743075"/>
              <a:gd name="connsiteY161" fmla="*/ 3412102 h 4495800"/>
              <a:gd name="connsiteX162" fmla="*/ 1225287 w 1743075"/>
              <a:gd name="connsiteY162" fmla="*/ 3374002 h 4495800"/>
              <a:gd name="connsiteX163" fmla="*/ 1225287 w 1743075"/>
              <a:gd name="connsiteY163" fmla="*/ 3293992 h 4495800"/>
              <a:gd name="connsiteX164" fmla="*/ 1231955 w 1743075"/>
              <a:gd name="connsiteY164" fmla="*/ 3253987 h 4495800"/>
              <a:gd name="connsiteX165" fmla="*/ 1239575 w 1743075"/>
              <a:gd name="connsiteY165" fmla="*/ 3222554 h 4495800"/>
              <a:gd name="connsiteX166" fmla="*/ 1248147 w 1743075"/>
              <a:gd name="connsiteY166" fmla="*/ 3120637 h 4495800"/>
              <a:gd name="connsiteX167" fmla="*/ 1250052 w 1743075"/>
              <a:gd name="connsiteY167" fmla="*/ 3109207 h 4495800"/>
              <a:gd name="connsiteX168" fmla="*/ 1263387 w 1743075"/>
              <a:gd name="connsiteY168" fmla="*/ 3019672 h 4495800"/>
              <a:gd name="connsiteX169" fmla="*/ 1274817 w 1743075"/>
              <a:gd name="connsiteY169" fmla="*/ 2951092 h 4495800"/>
              <a:gd name="connsiteX170" fmla="*/ 1287200 w 1743075"/>
              <a:gd name="connsiteY170" fmla="*/ 2882512 h 4495800"/>
              <a:gd name="connsiteX171" fmla="*/ 1289105 w 1743075"/>
              <a:gd name="connsiteY171" fmla="*/ 2861557 h 4495800"/>
              <a:gd name="connsiteX172" fmla="*/ 1302440 w 1743075"/>
              <a:gd name="connsiteY172" fmla="*/ 2764402 h 4495800"/>
              <a:gd name="connsiteX173" fmla="*/ 1308155 w 1743075"/>
              <a:gd name="connsiteY173" fmla="*/ 2728207 h 4495800"/>
              <a:gd name="connsiteX174" fmla="*/ 1317680 w 1743075"/>
              <a:gd name="connsiteY174" fmla="*/ 2672962 h 4495800"/>
              <a:gd name="connsiteX175" fmla="*/ 1328157 w 1743075"/>
              <a:gd name="connsiteY175" fmla="*/ 2557709 h 4495800"/>
              <a:gd name="connsiteX176" fmla="*/ 1329110 w 1743075"/>
              <a:gd name="connsiteY176" fmla="*/ 2553899 h 4495800"/>
              <a:gd name="connsiteX177" fmla="*/ 1348160 w 1743075"/>
              <a:gd name="connsiteY177" fmla="*/ 2535802 h 4495800"/>
              <a:gd name="connsiteX178" fmla="*/ 1445315 w 1743075"/>
              <a:gd name="connsiteY178" fmla="*/ 2494844 h 4495800"/>
              <a:gd name="connsiteX179" fmla="*/ 1474842 w 1743075"/>
              <a:gd name="connsiteY179" fmla="*/ 2438647 h 4495800"/>
              <a:gd name="connsiteX180" fmla="*/ 1470080 w 1743075"/>
              <a:gd name="connsiteY180" fmla="*/ 2388164 h 4495800"/>
              <a:gd name="connsiteX181" fmla="*/ 1468175 w 1743075"/>
              <a:gd name="connsiteY181" fmla="*/ 2351017 h 4495800"/>
              <a:gd name="connsiteX182" fmla="*/ 1460555 w 1743075"/>
              <a:gd name="connsiteY182" fmla="*/ 1997639 h 4495800"/>
              <a:gd name="connsiteX183" fmla="*/ 1460555 w 1743075"/>
              <a:gd name="connsiteY183" fmla="*/ 1976684 h 4495800"/>
              <a:gd name="connsiteX184" fmla="*/ 1471985 w 1743075"/>
              <a:gd name="connsiteY184" fmla="*/ 1951919 h 4495800"/>
              <a:gd name="connsiteX185" fmla="*/ 1495797 w 1743075"/>
              <a:gd name="connsiteY185" fmla="*/ 1918582 h 4495800"/>
              <a:gd name="connsiteX186" fmla="*/ 1513895 w 1743075"/>
              <a:gd name="connsiteY186" fmla="*/ 1884292 h 4495800"/>
              <a:gd name="connsiteX187" fmla="*/ 1573902 w 1743075"/>
              <a:gd name="connsiteY187" fmla="*/ 1793804 h 4495800"/>
              <a:gd name="connsiteX188" fmla="*/ 1599620 w 1743075"/>
              <a:gd name="connsiteY188" fmla="*/ 1739512 h 4495800"/>
              <a:gd name="connsiteX189" fmla="*/ 1692965 w 1743075"/>
              <a:gd name="connsiteY189" fmla="*/ 1561394 h 4495800"/>
              <a:gd name="connsiteX190" fmla="*/ 1714872 w 1743075"/>
              <a:gd name="connsiteY190" fmla="*/ 1491862 h 4495800"/>
              <a:gd name="connsiteX191" fmla="*/ 1729160 w 1743075"/>
              <a:gd name="connsiteY191" fmla="*/ 1408042 h 4495800"/>
              <a:gd name="connsiteX192" fmla="*/ 1732970 w 1743075"/>
              <a:gd name="connsiteY192" fmla="*/ 1329937 h 4495800"/>
              <a:gd name="connsiteX193" fmla="*/ 373752 w 1743075"/>
              <a:gd name="connsiteY193" fmla="*/ 1452809 h 4495800"/>
              <a:gd name="connsiteX194" fmla="*/ 367085 w 1743075"/>
              <a:gd name="connsiteY194" fmla="*/ 1460429 h 4495800"/>
              <a:gd name="connsiteX195" fmla="*/ 361370 w 1743075"/>
              <a:gd name="connsiteY195" fmla="*/ 1453762 h 4495800"/>
              <a:gd name="connsiteX196" fmla="*/ 319460 w 1743075"/>
              <a:gd name="connsiteY196" fmla="*/ 1365179 h 4495800"/>
              <a:gd name="connsiteX197" fmla="*/ 310887 w 1743075"/>
              <a:gd name="connsiteY197" fmla="*/ 1351844 h 4495800"/>
              <a:gd name="connsiteX198" fmla="*/ 311840 w 1743075"/>
              <a:gd name="connsiteY198" fmla="*/ 1334699 h 4495800"/>
              <a:gd name="connsiteX199" fmla="*/ 343272 w 1743075"/>
              <a:gd name="connsiteY199" fmla="*/ 1297552 h 4495800"/>
              <a:gd name="connsiteX200" fmla="*/ 367085 w 1743075"/>
              <a:gd name="connsiteY200" fmla="*/ 1301362 h 4495800"/>
              <a:gd name="connsiteX201" fmla="*/ 377562 w 1743075"/>
              <a:gd name="connsiteY201" fmla="*/ 1348034 h 4495800"/>
              <a:gd name="connsiteX202" fmla="*/ 377562 w 1743075"/>
              <a:gd name="connsiteY202" fmla="*/ 1381372 h 4495800"/>
              <a:gd name="connsiteX203" fmla="*/ 381372 w 1743075"/>
              <a:gd name="connsiteY203" fmla="*/ 1381372 h 4495800"/>
              <a:gd name="connsiteX204" fmla="*/ 373752 w 1743075"/>
              <a:gd name="connsiteY204" fmla="*/ 1452809 h 4495800"/>
              <a:gd name="connsiteX205" fmla="*/ 575682 w 1743075"/>
              <a:gd name="connsiteY205" fmla="*/ 1686172 h 4495800"/>
              <a:gd name="connsiteX206" fmla="*/ 559490 w 1743075"/>
              <a:gd name="connsiteY206" fmla="*/ 1708079 h 4495800"/>
              <a:gd name="connsiteX207" fmla="*/ 480432 w 1743075"/>
              <a:gd name="connsiteY207" fmla="*/ 1817617 h 4495800"/>
              <a:gd name="connsiteX208" fmla="*/ 476622 w 1743075"/>
              <a:gd name="connsiteY208" fmla="*/ 1834762 h 4495800"/>
              <a:gd name="connsiteX209" fmla="*/ 437570 w 1743075"/>
              <a:gd name="connsiteY209" fmla="*/ 1828094 h 4495800"/>
              <a:gd name="connsiteX210" fmla="*/ 466145 w 1743075"/>
              <a:gd name="connsiteY210" fmla="*/ 1792852 h 4495800"/>
              <a:gd name="connsiteX211" fmla="*/ 557585 w 1743075"/>
              <a:gd name="connsiteY211" fmla="*/ 1688077 h 4495800"/>
              <a:gd name="connsiteX212" fmla="*/ 567110 w 1743075"/>
              <a:gd name="connsiteY212" fmla="*/ 1678552 h 4495800"/>
              <a:gd name="connsiteX213" fmla="*/ 573777 w 1743075"/>
              <a:gd name="connsiteY213" fmla="*/ 1678552 h 4495800"/>
              <a:gd name="connsiteX214" fmla="*/ 575682 w 1743075"/>
              <a:gd name="connsiteY214" fmla="*/ 1686172 h 4495800"/>
              <a:gd name="connsiteX215" fmla="*/ 889055 w 1743075"/>
              <a:gd name="connsiteY215" fmla="*/ 1877624 h 4495800"/>
              <a:gd name="connsiteX216" fmla="*/ 890007 w 1743075"/>
              <a:gd name="connsiteY216" fmla="*/ 1871909 h 4495800"/>
              <a:gd name="connsiteX217" fmla="*/ 887150 w 1743075"/>
              <a:gd name="connsiteY217" fmla="*/ 1834762 h 4495800"/>
              <a:gd name="connsiteX218" fmla="*/ 789995 w 1743075"/>
              <a:gd name="connsiteY218" fmla="*/ 1769992 h 4495800"/>
              <a:gd name="connsiteX219" fmla="*/ 689030 w 1743075"/>
              <a:gd name="connsiteY219" fmla="*/ 1727129 h 4495800"/>
              <a:gd name="connsiteX220" fmla="*/ 655692 w 1743075"/>
              <a:gd name="connsiteY220" fmla="*/ 1712842 h 4495800"/>
              <a:gd name="connsiteX221" fmla="*/ 604257 w 1743075"/>
              <a:gd name="connsiteY221" fmla="*/ 1685219 h 4495800"/>
              <a:gd name="connsiteX222" fmla="*/ 602352 w 1743075"/>
              <a:gd name="connsiteY222" fmla="*/ 1636642 h 4495800"/>
              <a:gd name="connsiteX223" fmla="*/ 618545 w 1743075"/>
              <a:gd name="connsiteY223" fmla="*/ 1626164 h 4495800"/>
              <a:gd name="connsiteX224" fmla="*/ 628070 w 1743075"/>
              <a:gd name="connsiteY224" fmla="*/ 1608067 h 4495800"/>
              <a:gd name="connsiteX225" fmla="*/ 637595 w 1743075"/>
              <a:gd name="connsiteY225" fmla="*/ 1581397 h 4495800"/>
              <a:gd name="connsiteX226" fmla="*/ 711890 w 1743075"/>
              <a:gd name="connsiteY226" fmla="*/ 1492814 h 4495800"/>
              <a:gd name="connsiteX227" fmla="*/ 788090 w 1743075"/>
              <a:gd name="connsiteY227" fmla="*/ 1357559 h 4495800"/>
              <a:gd name="connsiteX228" fmla="*/ 821427 w 1743075"/>
              <a:gd name="connsiteY228" fmla="*/ 1114672 h 4495800"/>
              <a:gd name="connsiteX229" fmla="*/ 819522 w 1743075"/>
              <a:gd name="connsiteY229" fmla="*/ 889882 h 4495800"/>
              <a:gd name="connsiteX230" fmla="*/ 813807 w 1743075"/>
              <a:gd name="connsiteY230" fmla="*/ 738434 h 4495800"/>
              <a:gd name="connsiteX231" fmla="*/ 813807 w 1743075"/>
              <a:gd name="connsiteY231" fmla="*/ 720337 h 4495800"/>
              <a:gd name="connsiteX232" fmla="*/ 818570 w 1743075"/>
              <a:gd name="connsiteY232" fmla="*/ 718432 h 4495800"/>
              <a:gd name="connsiteX233" fmla="*/ 863337 w 1743075"/>
              <a:gd name="connsiteY233" fmla="*/ 815587 h 4495800"/>
              <a:gd name="connsiteX234" fmla="*/ 866195 w 1743075"/>
              <a:gd name="connsiteY234" fmla="*/ 814634 h 4495800"/>
              <a:gd name="connsiteX235" fmla="*/ 848097 w 1743075"/>
              <a:gd name="connsiteY235" fmla="*/ 771772 h 4495800"/>
              <a:gd name="connsiteX236" fmla="*/ 828095 w 1743075"/>
              <a:gd name="connsiteY236" fmla="*/ 727004 h 4495800"/>
              <a:gd name="connsiteX237" fmla="*/ 810950 w 1743075"/>
              <a:gd name="connsiteY237" fmla="*/ 617467 h 4495800"/>
              <a:gd name="connsiteX238" fmla="*/ 812855 w 1743075"/>
              <a:gd name="connsiteY238" fmla="*/ 580319 h 4495800"/>
              <a:gd name="connsiteX239" fmla="*/ 816665 w 1743075"/>
              <a:gd name="connsiteY239" fmla="*/ 556507 h 4495800"/>
              <a:gd name="connsiteX240" fmla="*/ 821427 w 1743075"/>
              <a:gd name="connsiteY240" fmla="*/ 554602 h 4495800"/>
              <a:gd name="connsiteX241" fmla="*/ 856670 w 1743075"/>
              <a:gd name="connsiteY241" fmla="*/ 594607 h 4495800"/>
              <a:gd name="connsiteX242" fmla="*/ 913820 w 1743075"/>
              <a:gd name="connsiteY242" fmla="*/ 638422 h 4495800"/>
              <a:gd name="connsiteX243" fmla="*/ 974780 w 1743075"/>
              <a:gd name="connsiteY243" fmla="*/ 679379 h 4495800"/>
              <a:gd name="connsiteX244" fmla="*/ 973827 w 1743075"/>
              <a:gd name="connsiteY244" fmla="*/ 696524 h 4495800"/>
              <a:gd name="connsiteX245" fmla="*/ 950015 w 1743075"/>
              <a:gd name="connsiteY245" fmla="*/ 721289 h 4495800"/>
              <a:gd name="connsiteX246" fmla="*/ 899532 w 1743075"/>
              <a:gd name="connsiteY246" fmla="*/ 797489 h 4495800"/>
              <a:gd name="connsiteX247" fmla="*/ 930012 w 1743075"/>
              <a:gd name="connsiteY247" fmla="*/ 759389 h 4495800"/>
              <a:gd name="connsiteX248" fmla="*/ 945252 w 1743075"/>
              <a:gd name="connsiteY248" fmla="*/ 759389 h 4495800"/>
              <a:gd name="connsiteX249" fmla="*/ 954777 w 1743075"/>
              <a:gd name="connsiteY249" fmla="*/ 800347 h 4495800"/>
              <a:gd name="connsiteX250" fmla="*/ 910962 w 1743075"/>
              <a:gd name="connsiteY250" fmla="*/ 1142294 h 4495800"/>
              <a:gd name="connsiteX251" fmla="*/ 917630 w 1743075"/>
              <a:gd name="connsiteY251" fmla="*/ 1495672 h 4495800"/>
              <a:gd name="connsiteX252" fmla="*/ 929060 w 1743075"/>
              <a:gd name="connsiteY252" fmla="*/ 1776659 h 4495800"/>
              <a:gd name="connsiteX253" fmla="*/ 938585 w 1743075"/>
              <a:gd name="connsiteY253" fmla="*/ 1802377 h 4495800"/>
              <a:gd name="connsiteX254" fmla="*/ 1026215 w 1743075"/>
              <a:gd name="connsiteY254" fmla="*/ 1895722 h 4495800"/>
              <a:gd name="connsiteX255" fmla="*/ 1036692 w 1743075"/>
              <a:gd name="connsiteY255" fmla="*/ 1909057 h 4495800"/>
              <a:gd name="connsiteX256" fmla="*/ 889055 w 1743075"/>
              <a:gd name="connsiteY256" fmla="*/ 1877624 h 4495800"/>
              <a:gd name="connsiteX257" fmla="*/ 1279580 w 1743075"/>
              <a:gd name="connsiteY257" fmla="*/ 1673789 h 4495800"/>
              <a:gd name="connsiteX258" fmla="*/ 1275770 w 1743075"/>
              <a:gd name="connsiteY258" fmla="*/ 1747132 h 4495800"/>
              <a:gd name="connsiteX259" fmla="*/ 1250052 w 1743075"/>
              <a:gd name="connsiteY259" fmla="*/ 1809044 h 4495800"/>
              <a:gd name="connsiteX260" fmla="*/ 1188140 w 1743075"/>
              <a:gd name="connsiteY260" fmla="*/ 1870004 h 4495800"/>
              <a:gd name="connsiteX261" fmla="*/ 1170042 w 1743075"/>
              <a:gd name="connsiteY261" fmla="*/ 1907152 h 4495800"/>
              <a:gd name="connsiteX262" fmla="*/ 1160517 w 1743075"/>
              <a:gd name="connsiteY262" fmla="*/ 1919534 h 4495800"/>
              <a:gd name="connsiteX263" fmla="*/ 1142420 w 1743075"/>
              <a:gd name="connsiteY263" fmla="*/ 1924297 h 4495800"/>
              <a:gd name="connsiteX264" fmla="*/ 1045265 w 1743075"/>
              <a:gd name="connsiteY264" fmla="*/ 1916677 h 4495800"/>
              <a:gd name="connsiteX265" fmla="*/ 1053837 w 1743075"/>
              <a:gd name="connsiteY265" fmla="*/ 1901437 h 4495800"/>
              <a:gd name="connsiteX266" fmla="*/ 1132895 w 1743075"/>
              <a:gd name="connsiteY266" fmla="*/ 1803329 h 4495800"/>
              <a:gd name="connsiteX267" fmla="*/ 1143372 w 1743075"/>
              <a:gd name="connsiteY267" fmla="*/ 1770944 h 4495800"/>
              <a:gd name="connsiteX268" fmla="*/ 1137657 w 1743075"/>
              <a:gd name="connsiteY268" fmla="*/ 1666169 h 4495800"/>
              <a:gd name="connsiteX269" fmla="*/ 1130037 w 1743075"/>
              <a:gd name="connsiteY269" fmla="*/ 1505197 h 4495800"/>
              <a:gd name="connsiteX270" fmla="*/ 1115750 w 1743075"/>
              <a:gd name="connsiteY270" fmla="*/ 1296599 h 4495800"/>
              <a:gd name="connsiteX271" fmla="*/ 1094795 w 1743075"/>
              <a:gd name="connsiteY271" fmla="*/ 1091812 h 4495800"/>
              <a:gd name="connsiteX272" fmla="*/ 1037645 w 1743075"/>
              <a:gd name="connsiteY272" fmla="*/ 839399 h 4495800"/>
              <a:gd name="connsiteX273" fmla="*/ 1019547 w 1743075"/>
              <a:gd name="connsiteY273" fmla="*/ 780344 h 4495800"/>
              <a:gd name="connsiteX274" fmla="*/ 1024310 w 1743075"/>
              <a:gd name="connsiteY274" fmla="*/ 761294 h 4495800"/>
              <a:gd name="connsiteX275" fmla="*/ 1042407 w 1743075"/>
              <a:gd name="connsiteY275" fmla="*/ 744149 h 4495800"/>
              <a:gd name="connsiteX276" fmla="*/ 1069077 w 1743075"/>
              <a:gd name="connsiteY276" fmla="*/ 806062 h 4495800"/>
              <a:gd name="connsiteX277" fmla="*/ 1014785 w 1743075"/>
              <a:gd name="connsiteY277" fmla="*/ 699382 h 4495800"/>
              <a:gd name="connsiteX278" fmla="*/ 1015737 w 1743075"/>
              <a:gd name="connsiteY278" fmla="*/ 677474 h 4495800"/>
              <a:gd name="connsiteX279" fmla="*/ 1068125 w 1743075"/>
              <a:gd name="connsiteY279" fmla="*/ 631754 h 4495800"/>
              <a:gd name="connsiteX280" fmla="*/ 1096700 w 1743075"/>
              <a:gd name="connsiteY280" fmla="*/ 571747 h 4495800"/>
              <a:gd name="connsiteX281" fmla="*/ 1102415 w 1743075"/>
              <a:gd name="connsiteY281" fmla="*/ 552697 h 4495800"/>
              <a:gd name="connsiteX282" fmla="*/ 1120512 w 1743075"/>
              <a:gd name="connsiteY282" fmla="*/ 606989 h 4495800"/>
              <a:gd name="connsiteX283" fmla="*/ 1107177 w 1743075"/>
              <a:gd name="connsiteY283" fmla="*/ 742244 h 4495800"/>
              <a:gd name="connsiteX284" fmla="*/ 1108130 w 1743075"/>
              <a:gd name="connsiteY284" fmla="*/ 761294 h 4495800"/>
              <a:gd name="connsiteX285" fmla="*/ 1127180 w 1743075"/>
              <a:gd name="connsiteY285" fmla="*/ 621277 h 4495800"/>
              <a:gd name="connsiteX286" fmla="*/ 1187187 w 1743075"/>
              <a:gd name="connsiteY286" fmla="*/ 829874 h 4495800"/>
              <a:gd name="connsiteX287" fmla="*/ 1228145 w 1743075"/>
              <a:gd name="connsiteY287" fmla="*/ 993704 h 4495800"/>
              <a:gd name="connsiteX288" fmla="*/ 1246242 w 1743075"/>
              <a:gd name="connsiteY288" fmla="*/ 1128007 h 4495800"/>
              <a:gd name="connsiteX289" fmla="*/ 1270055 w 1743075"/>
              <a:gd name="connsiteY289" fmla="*/ 1363274 h 4495800"/>
              <a:gd name="connsiteX290" fmla="*/ 1276722 w 1743075"/>
              <a:gd name="connsiteY290" fmla="*/ 1427092 h 4495800"/>
              <a:gd name="connsiteX291" fmla="*/ 1284342 w 1743075"/>
              <a:gd name="connsiteY291" fmla="*/ 1534724 h 4495800"/>
              <a:gd name="connsiteX292" fmla="*/ 1279580 w 1743075"/>
              <a:gd name="connsiteY292" fmla="*/ 1673789 h 4495800"/>
              <a:gd name="connsiteX293" fmla="*/ 1437695 w 1743075"/>
              <a:gd name="connsiteY293" fmla="*/ 1289932 h 4495800"/>
              <a:gd name="connsiteX294" fmla="*/ 1442457 w 1743075"/>
              <a:gd name="connsiteY294" fmla="*/ 1288979 h 4495800"/>
              <a:gd name="connsiteX295" fmla="*/ 1447220 w 1743075"/>
              <a:gd name="connsiteY295" fmla="*/ 1300409 h 4495800"/>
              <a:gd name="connsiteX296" fmla="*/ 1448172 w 1743075"/>
              <a:gd name="connsiteY296" fmla="*/ 1327079 h 4495800"/>
              <a:gd name="connsiteX297" fmla="*/ 1470080 w 1743075"/>
              <a:gd name="connsiteY297" fmla="*/ 1394707 h 4495800"/>
              <a:gd name="connsiteX298" fmla="*/ 1476747 w 1743075"/>
              <a:gd name="connsiteY298" fmla="*/ 1433759 h 4495800"/>
              <a:gd name="connsiteX299" fmla="*/ 1439600 w 1743075"/>
              <a:gd name="connsiteY299" fmla="*/ 1497577 h 4495800"/>
              <a:gd name="connsiteX300" fmla="*/ 1437695 w 1743075"/>
              <a:gd name="connsiteY300" fmla="*/ 1289932 h 4495800"/>
              <a:gd name="connsiteX301" fmla="*/ 1475795 w 1743075"/>
              <a:gd name="connsiteY301" fmla="*/ 1882387 h 4495800"/>
              <a:gd name="connsiteX302" fmla="*/ 1462460 w 1743075"/>
              <a:gd name="connsiteY302" fmla="*/ 1874767 h 4495800"/>
              <a:gd name="connsiteX303" fmla="*/ 1371972 w 1743075"/>
              <a:gd name="connsiteY303" fmla="*/ 1769992 h 4495800"/>
              <a:gd name="connsiteX304" fmla="*/ 1336730 w 1743075"/>
              <a:gd name="connsiteY304" fmla="*/ 1750942 h 4495800"/>
              <a:gd name="connsiteX305" fmla="*/ 1319585 w 1743075"/>
              <a:gd name="connsiteY305" fmla="*/ 1744274 h 4495800"/>
              <a:gd name="connsiteX306" fmla="*/ 1320537 w 1743075"/>
              <a:gd name="connsiteY306" fmla="*/ 1738559 h 4495800"/>
              <a:gd name="connsiteX307" fmla="*/ 1337682 w 1743075"/>
              <a:gd name="connsiteY307" fmla="*/ 1740464 h 4495800"/>
              <a:gd name="connsiteX308" fmla="*/ 1416740 w 1743075"/>
              <a:gd name="connsiteY308" fmla="*/ 1788089 h 4495800"/>
              <a:gd name="connsiteX309" fmla="*/ 1473890 w 1743075"/>
              <a:gd name="connsiteY309" fmla="*/ 1853812 h 4495800"/>
              <a:gd name="connsiteX310" fmla="*/ 1480557 w 1743075"/>
              <a:gd name="connsiteY310" fmla="*/ 1865242 h 4495800"/>
              <a:gd name="connsiteX311" fmla="*/ 1475795 w 1743075"/>
              <a:gd name="connsiteY311" fmla="*/ 1882387 h 449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1743075" h="4495800">
                <a:moveTo>
                  <a:pt x="1732970" y="1329937"/>
                </a:moveTo>
                <a:cubicBezTo>
                  <a:pt x="1728207" y="1318507"/>
                  <a:pt x="1726302" y="1304219"/>
                  <a:pt x="1726302" y="1291837"/>
                </a:cubicBezTo>
                <a:cubicBezTo>
                  <a:pt x="1728207" y="1266119"/>
                  <a:pt x="1718682" y="1246117"/>
                  <a:pt x="1698680" y="1230877"/>
                </a:cubicBezTo>
                <a:cubicBezTo>
                  <a:pt x="1680582" y="1216589"/>
                  <a:pt x="1672962" y="1197539"/>
                  <a:pt x="1666295" y="1177537"/>
                </a:cubicBezTo>
                <a:cubicBezTo>
                  <a:pt x="1660580" y="1160392"/>
                  <a:pt x="1651055" y="1145152"/>
                  <a:pt x="1643435" y="1128959"/>
                </a:cubicBezTo>
                <a:cubicBezTo>
                  <a:pt x="1641530" y="1125149"/>
                  <a:pt x="1638672" y="1121339"/>
                  <a:pt x="1636767" y="1117529"/>
                </a:cubicBezTo>
                <a:cubicBezTo>
                  <a:pt x="1623432" y="1086097"/>
                  <a:pt x="1610097" y="1054664"/>
                  <a:pt x="1595810" y="1023232"/>
                </a:cubicBezTo>
                <a:cubicBezTo>
                  <a:pt x="1592952" y="1017517"/>
                  <a:pt x="1588190" y="1012754"/>
                  <a:pt x="1586285" y="1007039"/>
                </a:cubicBezTo>
                <a:cubicBezTo>
                  <a:pt x="1581522" y="995609"/>
                  <a:pt x="1574855" y="984179"/>
                  <a:pt x="1573902" y="972749"/>
                </a:cubicBezTo>
                <a:cubicBezTo>
                  <a:pt x="1571997" y="955604"/>
                  <a:pt x="1569140" y="939412"/>
                  <a:pt x="1560567" y="923219"/>
                </a:cubicBezTo>
                <a:cubicBezTo>
                  <a:pt x="1553900" y="910837"/>
                  <a:pt x="1552947" y="894644"/>
                  <a:pt x="1550090" y="880357"/>
                </a:cubicBezTo>
                <a:cubicBezTo>
                  <a:pt x="1549137" y="874642"/>
                  <a:pt x="1549137" y="868927"/>
                  <a:pt x="1547232" y="863212"/>
                </a:cubicBezTo>
                <a:cubicBezTo>
                  <a:pt x="1534850" y="824159"/>
                  <a:pt x="1521515" y="786059"/>
                  <a:pt x="1508180" y="747959"/>
                </a:cubicBezTo>
                <a:cubicBezTo>
                  <a:pt x="1501512" y="727957"/>
                  <a:pt x="1488177" y="713669"/>
                  <a:pt x="1468175" y="705097"/>
                </a:cubicBezTo>
                <a:cubicBezTo>
                  <a:pt x="1454840" y="699382"/>
                  <a:pt x="1442457" y="690809"/>
                  <a:pt x="1428170" y="685094"/>
                </a:cubicBezTo>
                <a:cubicBezTo>
                  <a:pt x="1412930" y="678427"/>
                  <a:pt x="1396737" y="673664"/>
                  <a:pt x="1380545" y="669854"/>
                </a:cubicBezTo>
                <a:cubicBezTo>
                  <a:pt x="1354827" y="663187"/>
                  <a:pt x="1329110" y="657472"/>
                  <a:pt x="1303392" y="650804"/>
                </a:cubicBezTo>
                <a:cubicBezTo>
                  <a:pt x="1302440" y="650804"/>
                  <a:pt x="1302440" y="649852"/>
                  <a:pt x="1301487" y="649852"/>
                </a:cubicBezTo>
                <a:cubicBezTo>
                  <a:pt x="1275770" y="643184"/>
                  <a:pt x="1249100" y="636517"/>
                  <a:pt x="1223382" y="629849"/>
                </a:cubicBezTo>
                <a:cubicBezTo>
                  <a:pt x="1202427" y="624134"/>
                  <a:pt x="1180520" y="619372"/>
                  <a:pt x="1160517" y="610799"/>
                </a:cubicBezTo>
                <a:cubicBezTo>
                  <a:pt x="1118607" y="591749"/>
                  <a:pt x="1104320" y="552697"/>
                  <a:pt x="1101462" y="511739"/>
                </a:cubicBezTo>
                <a:cubicBezTo>
                  <a:pt x="1098605" y="482212"/>
                  <a:pt x="1104320" y="452684"/>
                  <a:pt x="1106225" y="422204"/>
                </a:cubicBezTo>
                <a:cubicBezTo>
                  <a:pt x="1107177" y="411727"/>
                  <a:pt x="1110987" y="404107"/>
                  <a:pt x="1119560" y="398392"/>
                </a:cubicBezTo>
                <a:cubicBezTo>
                  <a:pt x="1136705" y="387914"/>
                  <a:pt x="1146230" y="371722"/>
                  <a:pt x="1150040" y="352672"/>
                </a:cubicBezTo>
                <a:cubicBezTo>
                  <a:pt x="1151945" y="344099"/>
                  <a:pt x="1155755" y="335527"/>
                  <a:pt x="1155755" y="326002"/>
                </a:cubicBezTo>
                <a:cubicBezTo>
                  <a:pt x="1155755" y="305047"/>
                  <a:pt x="1155755" y="284092"/>
                  <a:pt x="1153850" y="263137"/>
                </a:cubicBezTo>
                <a:cubicBezTo>
                  <a:pt x="1152897" y="254564"/>
                  <a:pt x="1148135" y="247897"/>
                  <a:pt x="1135752" y="252659"/>
                </a:cubicBezTo>
                <a:cubicBezTo>
                  <a:pt x="1125275" y="256469"/>
                  <a:pt x="1123370" y="252659"/>
                  <a:pt x="1124322" y="241229"/>
                </a:cubicBezTo>
                <a:cubicBezTo>
                  <a:pt x="1125275" y="228847"/>
                  <a:pt x="1125275" y="215512"/>
                  <a:pt x="1125275" y="203129"/>
                </a:cubicBezTo>
                <a:cubicBezTo>
                  <a:pt x="1125275" y="196462"/>
                  <a:pt x="1123370" y="188842"/>
                  <a:pt x="1124322" y="182174"/>
                </a:cubicBezTo>
                <a:cubicBezTo>
                  <a:pt x="1125275" y="133597"/>
                  <a:pt x="1102415" y="93592"/>
                  <a:pt x="1074792" y="56444"/>
                </a:cubicBezTo>
                <a:cubicBezTo>
                  <a:pt x="1069077" y="47872"/>
                  <a:pt x="1057647" y="42157"/>
                  <a:pt x="1048122" y="37394"/>
                </a:cubicBezTo>
                <a:cubicBezTo>
                  <a:pt x="1033835" y="30727"/>
                  <a:pt x="1019547" y="24059"/>
                  <a:pt x="1005260" y="20249"/>
                </a:cubicBezTo>
                <a:cubicBezTo>
                  <a:pt x="959540" y="5009"/>
                  <a:pt x="914772" y="-706"/>
                  <a:pt x="873815" y="24059"/>
                </a:cubicBezTo>
                <a:cubicBezTo>
                  <a:pt x="839525" y="45967"/>
                  <a:pt x="808092" y="71684"/>
                  <a:pt x="782375" y="104069"/>
                </a:cubicBezTo>
                <a:cubicBezTo>
                  <a:pt x="779517" y="107879"/>
                  <a:pt x="776660" y="112642"/>
                  <a:pt x="775707" y="117404"/>
                </a:cubicBezTo>
                <a:cubicBezTo>
                  <a:pt x="772850" y="131692"/>
                  <a:pt x="770945" y="145027"/>
                  <a:pt x="769040" y="159314"/>
                </a:cubicBezTo>
                <a:cubicBezTo>
                  <a:pt x="765230" y="204082"/>
                  <a:pt x="777612" y="249802"/>
                  <a:pt x="759515" y="293617"/>
                </a:cubicBezTo>
                <a:cubicBezTo>
                  <a:pt x="759515" y="294569"/>
                  <a:pt x="759515" y="296474"/>
                  <a:pt x="759515" y="297427"/>
                </a:cubicBezTo>
                <a:cubicBezTo>
                  <a:pt x="760467" y="322192"/>
                  <a:pt x="760467" y="346957"/>
                  <a:pt x="762372" y="370769"/>
                </a:cubicBezTo>
                <a:cubicBezTo>
                  <a:pt x="763325" y="390772"/>
                  <a:pt x="769040" y="409822"/>
                  <a:pt x="786185" y="424109"/>
                </a:cubicBezTo>
                <a:cubicBezTo>
                  <a:pt x="792852" y="429824"/>
                  <a:pt x="797615" y="438397"/>
                  <a:pt x="799520" y="446969"/>
                </a:cubicBezTo>
                <a:cubicBezTo>
                  <a:pt x="805235" y="469829"/>
                  <a:pt x="809045" y="493642"/>
                  <a:pt x="811902" y="517454"/>
                </a:cubicBezTo>
                <a:cubicBezTo>
                  <a:pt x="812855" y="525074"/>
                  <a:pt x="810950" y="536504"/>
                  <a:pt x="806187" y="540314"/>
                </a:cubicBezTo>
                <a:cubicBezTo>
                  <a:pt x="783327" y="557459"/>
                  <a:pt x="761420" y="578414"/>
                  <a:pt x="729035" y="576509"/>
                </a:cubicBezTo>
                <a:cubicBezTo>
                  <a:pt x="725225" y="576509"/>
                  <a:pt x="721415" y="578414"/>
                  <a:pt x="717605" y="579367"/>
                </a:cubicBezTo>
                <a:cubicBezTo>
                  <a:pt x="660455" y="592702"/>
                  <a:pt x="603305" y="606037"/>
                  <a:pt x="546155" y="617467"/>
                </a:cubicBezTo>
                <a:cubicBezTo>
                  <a:pt x="521390" y="622229"/>
                  <a:pt x="494720" y="623182"/>
                  <a:pt x="469955" y="627944"/>
                </a:cubicBezTo>
                <a:cubicBezTo>
                  <a:pt x="445190" y="632707"/>
                  <a:pt x="421377" y="639374"/>
                  <a:pt x="396612" y="646994"/>
                </a:cubicBezTo>
                <a:cubicBezTo>
                  <a:pt x="374705" y="653662"/>
                  <a:pt x="357560" y="668902"/>
                  <a:pt x="348035" y="688904"/>
                </a:cubicBezTo>
                <a:cubicBezTo>
                  <a:pt x="329937" y="727004"/>
                  <a:pt x="321365" y="767009"/>
                  <a:pt x="311840" y="807014"/>
                </a:cubicBezTo>
                <a:cubicBezTo>
                  <a:pt x="308030" y="824159"/>
                  <a:pt x="302315" y="838447"/>
                  <a:pt x="287075" y="848924"/>
                </a:cubicBezTo>
                <a:cubicBezTo>
                  <a:pt x="269930" y="861307"/>
                  <a:pt x="253737" y="875594"/>
                  <a:pt x="246117" y="896549"/>
                </a:cubicBezTo>
                <a:cubicBezTo>
                  <a:pt x="243260" y="905122"/>
                  <a:pt x="239450" y="914647"/>
                  <a:pt x="233735" y="922267"/>
                </a:cubicBezTo>
                <a:cubicBezTo>
                  <a:pt x="209922" y="950842"/>
                  <a:pt x="195635" y="987037"/>
                  <a:pt x="164202" y="1008944"/>
                </a:cubicBezTo>
                <a:cubicBezTo>
                  <a:pt x="159440" y="1012754"/>
                  <a:pt x="155630" y="1018469"/>
                  <a:pt x="152772" y="1024184"/>
                </a:cubicBezTo>
                <a:cubicBezTo>
                  <a:pt x="128960" y="1059427"/>
                  <a:pt x="105147" y="1094669"/>
                  <a:pt x="81335" y="1130864"/>
                </a:cubicBezTo>
                <a:cubicBezTo>
                  <a:pt x="50855" y="1177537"/>
                  <a:pt x="22280" y="1225162"/>
                  <a:pt x="10850" y="1280407"/>
                </a:cubicBezTo>
                <a:cubicBezTo>
                  <a:pt x="2277" y="1320412"/>
                  <a:pt x="8945" y="1359464"/>
                  <a:pt x="27042" y="1395659"/>
                </a:cubicBezTo>
                <a:cubicBezTo>
                  <a:pt x="36567" y="1415662"/>
                  <a:pt x="49902" y="1434712"/>
                  <a:pt x="61332" y="1453762"/>
                </a:cubicBezTo>
                <a:cubicBezTo>
                  <a:pt x="66095" y="1460429"/>
                  <a:pt x="71810" y="1467097"/>
                  <a:pt x="74667" y="1474717"/>
                </a:cubicBezTo>
                <a:cubicBezTo>
                  <a:pt x="78477" y="1489004"/>
                  <a:pt x="83240" y="1501387"/>
                  <a:pt x="97527" y="1509007"/>
                </a:cubicBezTo>
                <a:cubicBezTo>
                  <a:pt x="102290" y="1510912"/>
                  <a:pt x="104195" y="1517579"/>
                  <a:pt x="108005" y="1522342"/>
                </a:cubicBezTo>
                <a:cubicBezTo>
                  <a:pt x="126102" y="1549012"/>
                  <a:pt x="143247" y="1575682"/>
                  <a:pt x="162297" y="1602352"/>
                </a:cubicBezTo>
                <a:cubicBezTo>
                  <a:pt x="174680" y="1620449"/>
                  <a:pt x="189920" y="1636642"/>
                  <a:pt x="201350" y="1654739"/>
                </a:cubicBezTo>
                <a:cubicBezTo>
                  <a:pt x="228020" y="1694744"/>
                  <a:pt x="257547" y="1731892"/>
                  <a:pt x="288980" y="1768087"/>
                </a:cubicBezTo>
                <a:cubicBezTo>
                  <a:pt x="300410" y="1781422"/>
                  <a:pt x="303267" y="1794757"/>
                  <a:pt x="300410" y="1810949"/>
                </a:cubicBezTo>
                <a:cubicBezTo>
                  <a:pt x="295647" y="1843334"/>
                  <a:pt x="290885" y="1875719"/>
                  <a:pt x="288027" y="1909057"/>
                </a:cubicBezTo>
                <a:cubicBezTo>
                  <a:pt x="284217" y="1960492"/>
                  <a:pt x="282312" y="2012879"/>
                  <a:pt x="279455" y="2064314"/>
                </a:cubicBezTo>
                <a:cubicBezTo>
                  <a:pt x="279455" y="2069077"/>
                  <a:pt x="278502" y="2074792"/>
                  <a:pt x="277550" y="2079554"/>
                </a:cubicBezTo>
                <a:cubicBezTo>
                  <a:pt x="273740" y="2117654"/>
                  <a:pt x="268025" y="2154802"/>
                  <a:pt x="266120" y="2192902"/>
                </a:cubicBezTo>
                <a:cubicBezTo>
                  <a:pt x="264215" y="2241479"/>
                  <a:pt x="263262" y="2290057"/>
                  <a:pt x="265167" y="2338634"/>
                </a:cubicBezTo>
                <a:cubicBezTo>
                  <a:pt x="266120" y="2381497"/>
                  <a:pt x="259452" y="2422454"/>
                  <a:pt x="251832" y="2463412"/>
                </a:cubicBezTo>
                <a:cubicBezTo>
                  <a:pt x="248975" y="2479604"/>
                  <a:pt x="253737" y="2490082"/>
                  <a:pt x="268025" y="2496749"/>
                </a:cubicBezTo>
                <a:cubicBezTo>
                  <a:pt x="297552" y="2508179"/>
                  <a:pt x="326127" y="2523419"/>
                  <a:pt x="358512" y="2521514"/>
                </a:cubicBezTo>
                <a:cubicBezTo>
                  <a:pt x="365180" y="2521514"/>
                  <a:pt x="370895" y="2523419"/>
                  <a:pt x="377562" y="2525324"/>
                </a:cubicBezTo>
                <a:cubicBezTo>
                  <a:pt x="411852" y="2531039"/>
                  <a:pt x="443285" y="2530087"/>
                  <a:pt x="467097" y="2499607"/>
                </a:cubicBezTo>
                <a:cubicBezTo>
                  <a:pt x="474717" y="2490082"/>
                  <a:pt x="485195" y="2483414"/>
                  <a:pt x="496625" y="2472937"/>
                </a:cubicBezTo>
                <a:cubicBezTo>
                  <a:pt x="497577" y="2485319"/>
                  <a:pt x="498530" y="2492939"/>
                  <a:pt x="498530" y="2500559"/>
                </a:cubicBezTo>
                <a:cubicBezTo>
                  <a:pt x="498530" y="2551994"/>
                  <a:pt x="498530" y="2602477"/>
                  <a:pt x="497577" y="2653912"/>
                </a:cubicBezTo>
                <a:cubicBezTo>
                  <a:pt x="496625" y="2687249"/>
                  <a:pt x="492815" y="2719634"/>
                  <a:pt x="491862" y="2752972"/>
                </a:cubicBezTo>
                <a:cubicBezTo>
                  <a:pt x="490910" y="2807264"/>
                  <a:pt x="491862" y="2861557"/>
                  <a:pt x="489957" y="2915849"/>
                </a:cubicBezTo>
                <a:cubicBezTo>
                  <a:pt x="486147" y="3045389"/>
                  <a:pt x="496625" y="3174929"/>
                  <a:pt x="483290" y="3303517"/>
                </a:cubicBezTo>
                <a:cubicBezTo>
                  <a:pt x="479480" y="3343522"/>
                  <a:pt x="482337" y="3383527"/>
                  <a:pt x="483290" y="3423532"/>
                </a:cubicBezTo>
                <a:cubicBezTo>
                  <a:pt x="484242" y="3504494"/>
                  <a:pt x="483290" y="3585457"/>
                  <a:pt x="489005" y="3666419"/>
                </a:cubicBezTo>
                <a:cubicBezTo>
                  <a:pt x="495672" y="3761669"/>
                  <a:pt x="495672" y="3857872"/>
                  <a:pt x="497577" y="3953122"/>
                </a:cubicBezTo>
                <a:cubicBezTo>
                  <a:pt x="497577" y="3956932"/>
                  <a:pt x="498530" y="3960742"/>
                  <a:pt x="498530" y="3964552"/>
                </a:cubicBezTo>
                <a:cubicBezTo>
                  <a:pt x="500435" y="3982649"/>
                  <a:pt x="503292" y="4001699"/>
                  <a:pt x="505197" y="4019797"/>
                </a:cubicBezTo>
                <a:cubicBezTo>
                  <a:pt x="506150" y="4040752"/>
                  <a:pt x="506150" y="4062659"/>
                  <a:pt x="507102" y="4083614"/>
                </a:cubicBezTo>
                <a:cubicBezTo>
                  <a:pt x="508055" y="4093139"/>
                  <a:pt x="509007" y="4104569"/>
                  <a:pt x="513770" y="4111237"/>
                </a:cubicBezTo>
                <a:cubicBezTo>
                  <a:pt x="528057" y="4131239"/>
                  <a:pt x="534725" y="4153147"/>
                  <a:pt x="539487" y="4176959"/>
                </a:cubicBezTo>
                <a:cubicBezTo>
                  <a:pt x="546155" y="4211249"/>
                  <a:pt x="554727" y="4244587"/>
                  <a:pt x="562347" y="4278877"/>
                </a:cubicBezTo>
                <a:cubicBezTo>
                  <a:pt x="563300" y="4285544"/>
                  <a:pt x="565205" y="4295069"/>
                  <a:pt x="561395" y="4299832"/>
                </a:cubicBezTo>
                <a:cubicBezTo>
                  <a:pt x="549965" y="4316977"/>
                  <a:pt x="553775" y="4336027"/>
                  <a:pt x="551870" y="4354124"/>
                </a:cubicBezTo>
                <a:cubicBezTo>
                  <a:pt x="549965" y="4379842"/>
                  <a:pt x="563300" y="4395082"/>
                  <a:pt x="583302" y="4404607"/>
                </a:cubicBezTo>
                <a:cubicBezTo>
                  <a:pt x="591875" y="4409369"/>
                  <a:pt x="597590" y="4414132"/>
                  <a:pt x="600447" y="4423657"/>
                </a:cubicBezTo>
                <a:cubicBezTo>
                  <a:pt x="605210" y="4438897"/>
                  <a:pt x="614735" y="4452232"/>
                  <a:pt x="628070" y="4459852"/>
                </a:cubicBezTo>
                <a:cubicBezTo>
                  <a:pt x="648072" y="4469377"/>
                  <a:pt x="669027" y="4478902"/>
                  <a:pt x="690935" y="4483664"/>
                </a:cubicBezTo>
                <a:cubicBezTo>
                  <a:pt x="713795" y="4489379"/>
                  <a:pt x="738560" y="4491284"/>
                  <a:pt x="762372" y="4492237"/>
                </a:cubicBezTo>
                <a:cubicBezTo>
                  <a:pt x="808092" y="4493189"/>
                  <a:pt x="852860" y="4493189"/>
                  <a:pt x="898580" y="4493189"/>
                </a:cubicBezTo>
                <a:cubicBezTo>
                  <a:pt x="917630" y="4493189"/>
                  <a:pt x="922392" y="4482712"/>
                  <a:pt x="913820" y="4464614"/>
                </a:cubicBezTo>
                <a:cubicBezTo>
                  <a:pt x="909057" y="4455089"/>
                  <a:pt x="906200" y="4444612"/>
                  <a:pt x="901437" y="4434134"/>
                </a:cubicBezTo>
                <a:cubicBezTo>
                  <a:pt x="890960" y="4406512"/>
                  <a:pt x="880482" y="4378889"/>
                  <a:pt x="869052" y="4351267"/>
                </a:cubicBezTo>
                <a:cubicBezTo>
                  <a:pt x="867147" y="4346504"/>
                  <a:pt x="863337" y="4342694"/>
                  <a:pt x="859527" y="4338884"/>
                </a:cubicBezTo>
                <a:cubicBezTo>
                  <a:pt x="837620" y="4317929"/>
                  <a:pt x="818570" y="4295069"/>
                  <a:pt x="811902" y="4263637"/>
                </a:cubicBezTo>
                <a:cubicBezTo>
                  <a:pt x="808092" y="4244587"/>
                  <a:pt x="806187" y="4225537"/>
                  <a:pt x="812855" y="4206487"/>
                </a:cubicBezTo>
                <a:cubicBezTo>
                  <a:pt x="817617" y="4193152"/>
                  <a:pt x="820475" y="4178864"/>
                  <a:pt x="823332" y="4165529"/>
                </a:cubicBezTo>
                <a:cubicBezTo>
                  <a:pt x="830000" y="4127429"/>
                  <a:pt x="835715" y="4089329"/>
                  <a:pt x="841430" y="4050277"/>
                </a:cubicBezTo>
                <a:cubicBezTo>
                  <a:pt x="845240" y="4028369"/>
                  <a:pt x="850955" y="4005509"/>
                  <a:pt x="849050" y="3982649"/>
                </a:cubicBezTo>
                <a:cubicBezTo>
                  <a:pt x="843335" y="3899782"/>
                  <a:pt x="839525" y="3817867"/>
                  <a:pt x="837620" y="3734999"/>
                </a:cubicBezTo>
                <a:cubicBezTo>
                  <a:pt x="836667" y="3711187"/>
                  <a:pt x="831905" y="3686422"/>
                  <a:pt x="826190" y="3662609"/>
                </a:cubicBezTo>
                <a:cubicBezTo>
                  <a:pt x="821427" y="3641654"/>
                  <a:pt x="813807" y="3622604"/>
                  <a:pt x="807140" y="3601649"/>
                </a:cubicBezTo>
                <a:cubicBezTo>
                  <a:pt x="801425" y="3580694"/>
                  <a:pt x="794757" y="3559739"/>
                  <a:pt x="789995" y="3537832"/>
                </a:cubicBezTo>
                <a:cubicBezTo>
                  <a:pt x="787137" y="3523544"/>
                  <a:pt x="785232" y="3508304"/>
                  <a:pt x="786185" y="3494017"/>
                </a:cubicBezTo>
                <a:cubicBezTo>
                  <a:pt x="786185" y="3480682"/>
                  <a:pt x="789995" y="3467347"/>
                  <a:pt x="790947" y="3454012"/>
                </a:cubicBezTo>
                <a:cubicBezTo>
                  <a:pt x="793805" y="3434009"/>
                  <a:pt x="797615" y="3413054"/>
                  <a:pt x="798567" y="3393052"/>
                </a:cubicBezTo>
                <a:cubicBezTo>
                  <a:pt x="799520" y="3353999"/>
                  <a:pt x="799520" y="3313994"/>
                  <a:pt x="799520" y="3274942"/>
                </a:cubicBezTo>
                <a:cubicBezTo>
                  <a:pt x="799520" y="3270179"/>
                  <a:pt x="800472" y="3262559"/>
                  <a:pt x="803330" y="3260654"/>
                </a:cubicBezTo>
                <a:cubicBezTo>
                  <a:pt x="818570" y="3252082"/>
                  <a:pt x="817617" y="3237794"/>
                  <a:pt x="819522" y="3223507"/>
                </a:cubicBezTo>
                <a:cubicBezTo>
                  <a:pt x="820475" y="3208267"/>
                  <a:pt x="822380" y="3193979"/>
                  <a:pt x="825237" y="3178739"/>
                </a:cubicBezTo>
                <a:cubicBezTo>
                  <a:pt x="847145" y="3057772"/>
                  <a:pt x="868100" y="2936804"/>
                  <a:pt x="903342" y="2818694"/>
                </a:cubicBezTo>
                <a:cubicBezTo>
                  <a:pt x="910010" y="2796787"/>
                  <a:pt x="915725" y="2773927"/>
                  <a:pt x="921440" y="2752019"/>
                </a:cubicBezTo>
                <a:cubicBezTo>
                  <a:pt x="923345" y="2752972"/>
                  <a:pt x="925250" y="2752972"/>
                  <a:pt x="927155" y="2753924"/>
                </a:cubicBezTo>
                <a:cubicBezTo>
                  <a:pt x="924297" y="2782499"/>
                  <a:pt x="921440" y="2810122"/>
                  <a:pt x="917630" y="2838697"/>
                </a:cubicBezTo>
                <a:cubicBezTo>
                  <a:pt x="906200" y="2923469"/>
                  <a:pt x="895722" y="3008242"/>
                  <a:pt x="899532" y="3093967"/>
                </a:cubicBezTo>
                <a:cubicBezTo>
                  <a:pt x="900485" y="3104444"/>
                  <a:pt x="903342" y="3113969"/>
                  <a:pt x="902390" y="3124447"/>
                </a:cubicBezTo>
                <a:cubicBezTo>
                  <a:pt x="900485" y="3146354"/>
                  <a:pt x="895722" y="3168262"/>
                  <a:pt x="893817" y="3190169"/>
                </a:cubicBezTo>
                <a:cubicBezTo>
                  <a:pt x="892865" y="3201599"/>
                  <a:pt x="893817" y="3213029"/>
                  <a:pt x="894770" y="3224459"/>
                </a:cubicBezTo>
                <a:cubicBezTo>
                  <a:pt x="898580" y="3258749"/>
                  <a:pt x="903342" y="3293039"/>
                  <a:pt x="905247" y="3328282"/>
                </a:cubicBezTo>
                <a:cubicBezTo>
                  <a:pt x="907152" y="3355904"/>
                  <a:pt x="904295" y="3383527"/>
                  <a:pt x="905247" y="3412102"/>
                </a:cubicBezTo>
                <a:cubicBezTo>
                  <a:pt x="908105" y="3485444"/>
                  <a:pt x="910962" y="3559739"/>
                  <a:pt x="913820" y="3633082"/>
                </a:cubicBezTo>
                <a:cubicBezTo>
                  <a:pt x="914772" y="3665467"/>
                  <a:pt x="917630" y="3697852"/>
                  <a:pt x="919535" y="3730237"/>
                </a:cubicBezTo>
                <a:cubicBezTo>
                  <a:pt x="919535" y="3740714"/>
                  <a:pt x="919535" y="3751192"/>
                  <a:pt x="916677" y="3760717"/>
                </a:cubicBezTo>
                <a:cubicBezTo>
                  <a:pt x="907152" y="3794054"/>
                  <a:pt x="897627" y="3827392"/>
                  <a:pt x="896675" y="3862634"/>
                </a:cubicBezTo>
                <a:cubicBezTo>
                  <a:pt x="894770" y="3919784"/>
                  <a:pt x="887150" y="3975982"/>
                  <a:pt x="883340" y="4033132"/>
                </a:cubicBezTo>
                <a:cubicBezTo>
                  <a:pt x="879530" y="4090282"/>
                  <a:pt x="874767" y="4147432"/>
                  <a:pt x="855717" y="4201724"/>
                </a:cubicBezTo>
                <a:cubicBezTo>
                  <a:pt x="845240" y="4233157"/>
                  <a:pt x="850955" y="4246492"/>
                  <a:pt x="880482" y="4262684"/>
                </a:cubicBezTo>
                <a:cubicBezTo>
                  <a:pt x="898580" y="4272209"/>
                  <a:pt x="917630" y="4279829"/>
                  <a:pt x="936680" y="4289354"/>
                </a:cubicBezTo>
                <a:cubicBezTo>
                  <a:pt x="950015" y="4296022"/>
                  <a:pt x="964302" y="4299832"/>
                  <a:pt x="979542" y="4295069"/>
                </a:cubicBezTo>
                <a:cubicBezTo>
                  <a:pt x="993830" y="4290307"/>
                  <a:pt x="1007165" y="4294117"/>
                  <a:pt x="1015737" y="4306499"/>
                </a:cubicBezTo>
                <a:cubicBezTo>
                  <a:pt x="1023357" y="4316977"/>
                  <a:pt x="1030977" y="4329359"/>
                  <a:pt x="1038597" y="4339837"/>
                </a:cubicBezTo>
                <a:cubicBezTo>
                  <a:pt x="1044312" y="4347457"/>
                  <a:pt x="1050980" y="4357934"/>
                  <a:pt x="1059552" y="4361744"/>
                </a:cubicBezTo>
                <a:cubicBezTo>
                  <a:pt x="1093842" y="4379842"/>
                  <a:pt x="1131942" y="4389367"/>
                  <a:pt x="1170995" y="4391272"/>
                </a:cubicBezTo>
                <a:cubicBezTo>
                  <a:pt x="1208142" y="4393177"/>
                  <a:pt x="1246242" y="4391272"/>
                  <a:pt x="1283390" y="4390319"/>
                </a:cubicBezTo>
                <a:cubicBezTo>
                  <a:pt x="1295772" y="4390319"/>
                  <a:pt x="1309107" y="4387462"/>
                  <a:pt x="1321490" y="4385557"/>
                </a:cubicBezTo>
                <a:cubicBezTo>
                  <a:pt x="1336730" y="4382699"/>
                  <a:pt x="1342445" y="4370317"/>
                  <a:pt x="1333872" y="4358887"/>
                </a:cubicBezTo>
                <a:cubicBezTo>
                  <a:pt x="1325300" y="4348409"/>
                  <a:pt x="1323395" y="4336027"/>
                  <a:pt x="1317680" y="4324597"/>
                </a:cubicBezTo>
                <a:cubicBezTo>
                  <a:pt x="1312917" y="4314119"/>
                  <a:pt x="1306250" y="4304594"/>
                  <a:pt x="1297677" y="4296974"/>
                </a:cubicBezTo>
                <a:cubicBezTo>
                  <a:pt x="1286247" y="4286497"/>
                  <a:pt x="1273865" y="4274114"/>
                  <a:pt x="1258625" y="4268399"/>
                </a:cubicBezTo>
                <a:cubicBezTo>
                  <a:pt x="1228145" y="4256017"/>
                  <a:pt x="1207190" y="4235062"/>
                  <a:pt x="1196712" y="4203629"/>
                </a:cubicBezTo>
                <a:cubicBezTo>
                  <a:pt x="1196712" y="4202677"/>
                  <a:pt x="1195760" y="4202677"/>
                  <a:pt x="1195760" y="4201724"/>
                </a:cubicBezTo>
                <a:cubicBezTo>
                  <a:pt x="1188140" y="4180769"/>
                  <a:pt x="1179567" y="4159814"/>
                  <a:pt x="1173852" y="4137907"/>
                </a:cubicBezTo>
                <a:cubicBezTo>
                  <a:pt x="1167185" y="4113142"/>
                  <a:pt x="1165280" y="4087424"/>
                  <a:pt x="1159565" y="4061707"/>
                </a:cubicBezTo>
                <a:cubicBezTo>
                  <a:pt x="1154802" y="4041704"/>
                  <a:pt x="1151945" y="4021702"/>
                  <a:pt x="1165280" y="4002652"/>
                </a:cubicBezTo>
                <a:cubicBezTo>
                  <a:pt x="1170995" y="3994079"/>
                  <a:pt x="1170995" y="3981697"/>
                  <a:pt x="1172900" y="3971219"/>
                </a:cubicBezTo>
                <a:cubicBezTo>
                  <a:pt x="1177662" y="3938834"/>
                  <a:pt x="1181472" y="3907402"/>
                  <a:pt x="1185282" y="3875017"/>
                </a:cubicBezTo>
                <a:cubicBezTo>
                  <a:pt x="1188140" y="3853109"/>
                  <a:pt x="1192902" y="3830249"/>
                  <a:pt x="1194807" y="3808342"/>
                </a:cubicBezTo>
                <a:cubicBezTo>
                  <a:pt x="1198617" y="3763574"/>
                  <a:pt x="1201475" y="3719759"/>
                  <a:pt x="1204332" y="3674992"/>
                </a:cubicBezTo>
                <a:cubicBezTo>
                  <a:pt x="1204332" y="3670229"/>
                  <a:pt x="1205285" y="3666419"/>
                  <a:pt x="1206237" y="3661657"/>
                </a:cubicBezTo>
                <a:cubicBezTo>
                  <a:pt x="1216715" y="3607364"/>
                  <a:pt x="1222430" y="3553072"/>
                  <a:pt x="1226240" y="3498779"/>
                </a:cubicBezTo>
                <a:cubicBezTo>
                  <a:pt x="1227192" y="3477824"/>
                  <a:pt x="1230050" y="3457822"/>
                  <a:pt x="1231002" y="3436867"/>
                </a:cubicBezTo>
                <a:cubicBezTo>
                  <a:pt x="1231955" y="3428294"/>
                  <a:pt x="1231002" y="3419722"/>
                  <a:pt x="1230050" y="3412102"/>
                </a:cubicBezTo>
                <a:cubicBezTo>
                  <a:pt x="1229097" y="3399719"/>
                  <a:pt x="1225287" y="3386384"/>
                  <a:pt x="1225287" y="3374002"/>
                </a:cubicBezTo>
                <a:cubicBezTo>
                  <a:pt x="1224335" y="3347332"/>
                  <a:pt x="1224335" y="3320662"/>
                  <a:pt x="1225287" y="3293992"/>
                </a:cubicBezTo>
                <a:cubicBezTo>
                  <a:pt x="1226240" y="3280657"/>
                  <a:pt x="1229097" y="3267322"/>
                  <a:pt x="1231955" y="3253987"/>
                </a:cubicBezTo>
                <a:cubicBezTo>
                  <a:pt x="1233860" y="3243509"/>
                  <a:pt x="1238622" y="3233032"/>
                  <a:pt x="1239575" y="3222554"/>
                </a:cubicBezTo>
                <a:cubicBezTo>
                  <a:pt x="1243385" y="3188264"/>
                  <a:pt x="1245290" y="3154927"/>
                  <a:pt x="1248147" y="3120637"/>
                </a:cubicBezTo>
                <a:cubicBezTo>
                  <a:pt x="1248147" y="3116827"/>
                  <a:pt x="1249100" y="3113017"/>
                  <a:pt x="1250052" y="3109207"/>
                </a:cubicBezTo>
                <a:cubicBezTo>
                  <a:pt x="1254815" y="3079679"/>
                  <a:pt x="1258625" y="3049199"/>
                  <a:pt x="1263387" y="3019672"/>
                </a:cubicBezTo>
                <a:cubicBezTo>
                  <a:pt x="1267197" y="2996812"/>
                  <a:pt x="1270055" y="2973952"/>
                  <a:pt x="1274817" y="2951092"/>
                </a:cubicBezTo>
                <a:cubicBezTo>
                  <a:pt x="1279580" y="2928232"/>
                  <a:pt x="1288152" y="2906324"/>
                  <a:pt x="1287200" y="2882512"/>
                </a:cubicBezTo>
                <a:cubicBezTo>
                  <a:pt x="1287200" y="2875844"/>
                  <a:pt x="1288152" y="2868224"/>
                  <a:pt x="1289105" y="2861557"/>
                </a:cubicBezTo>
                <a:cubicBezTo>
                  <a:pt x="1293867" y="2829172"/>
                  <a:pt x="1297677" y="2796787"/>
                  <a:pt x="1302440" y="2764402"/>
                </a:cubicBezTo>
                <a:cubicBezTo>
                  <a:pt x="1304345" y="2752019"/>
                  <a:pt x="1306250" y="2740589"/>
                  <a:pt x="1308155" y="2728207"/>
                </a:cubicBezTo>
                <a:cubicBezTo>
                  <a:pt x="1311012" y="2710109"/>
                  <a:pt x="1315775" y="2692012"/>
                  <a:pt x="1317680" y="2672962"/>
                </a:cubicBezTo>
                <a:cubicBezTo>
                  <a:pt x="1322442" y="2634862"/>
                  <a:pt x="1332920" y="2596762"/>
                  <a:pt x="1328157" y="2557709"/>
                </a:cubicBezTo>
                <a:cubicBezTo>
                  <a:pt x="1328157" y="2556757"/>
                  <a:pt x="1328157" y="2554852"/>
                  <a:pt x="1329110" y="2553899"/>
                </a:cubicBezTo>
                <a:cubicBezTo>
                  <a:pt x="1330062" y="2542469"/>
                  <a:pt x="1336730" y="2536754"/>
                  <a:pt x="1348160" y="2535802"/>
                </a:cubicBezTo>
                <a:cubicBezTo>
                  <a:pt x="1384355" y="2531992"/>
                  <a:pt x="1416740" y="2517704"/>
                  <a:pt x="1445315" y="2494844"/>
                </a:cubicBezTo>
                <a:cubicBezTo>
                  <a:pt x="1463412" y="2480557"/>
                  <a:pt x="1479605" y="2465317"/>
                  <a:pt x="1474842" y="2438647"/>
                </a:cubicBezTo>
                <a:cubicBezTo>
                  <a:pt x="1471985" y="2422454"/>
                  <a:pt x="1471985" y="2405309"/>
                  <a:pt x="1470080" y="2388164"/>
                </a:cubicBezTo>
                <a:cubicBezTo>
                  <a:pt x="1469127" y="2375782"/>
                  <a:pt x="1468175" y="2363399"/>
                  <a:pt x="1468175" y="2351017"/>
                </a:cubicBezTo>
                <a:cubicBezTo>
                  <a:pt x="1465317" y="2232907"/>
                  <a:pt x="1472937" y="2115749"/>
                  <a:pt x="1460555" y="1997639"/>
                </a:cubicBezTo>
                <a:cubicBezTo>
                  <a:pt x="1459602" y="1990972"/>
                  <a:pt x="1460555" y="1983352"/>
                  <a:pt x="1460555" y="1976684"/>
                </a:cubicBezTo>
                <a:cubicBezTo>
                  <a:pt x="1460555" y="1966207"/>
                  <a:pt x="1463412" y="1957634"/>
                  <a:pt x="1471985" y="1951919"/>
                </a:cubicBezTo>
                <a:cubicBezTo>
                  <a:pt x="1483415" y="1943347"/>
                  <a:pt x="1491987" y="1932869"/>
                  <a:pt x="1495797" y="1918582"/>
                </a:cubicBezTo>
                <a:cubicBezTo>
                  <a:pt x="1499607" y="1906199"/>
                  <a:pt x="1507227" y="1895722"/>
                  <a:pt x="1513895" y="1884292"/>
                </a:cubicBezTo>
                <a:cubicBezTo>
                  <a:pt x="1533897" y="1853812"/>
                  <a:pt x="1554852" y="1825237"/>
                  <a:pt x="1573902" y="1793804"/>
                </a:cubicBezTo>
                <a:cubicBezTo>
                  <a:pt x="1584380" y="1776659"/>
                  <a:pt x="1590095" y="1757609"/>
                  <a:pt x="1599620" y="1739512"/>
                </a:cubicBezTo>
                <a:cubicBezTo>
                  <a:pt x="1631052" y="1679504"/>
                  <a:pt x="1663437" y="1621402"/>
                  <a:pt x="1692965" y="1561394"/>
                </a:cubicBezTo>
                <a:cubicBezTo>
                  <a:pt x="1703442" y="1539487"/>
                  <a:pt x="1712967" y="1515674"/>
                  <a:pt x="1714872" y="1491862"/>
                </a:cubicBezTo>
                <a:cubicBezTo>
                  <a:pt x="1716777" y="1463287"/>
                  <a:pt x="1723445" y="1435664"/>
                  <a:pt x="1729160" y="1408042"/>
                </a:cubicBezTo>
                <a:cubicBezTo>
                  <a:pt x="1737732" y="1383277"/>
                  <a:pt x="1743447" y="1357559"/>
                  <a:pt x="1732970" y="1329937"/>
                </a:cubicBezTo>
                <a:close/>
                <a:moveTo>
                  <a:pt x="373752" y="1452809"/>
                </a:moveTo>
                <a:cubicBezTo>
                  <a:pt x="373752" y="1455667"/>
                  <a:pt x="368990" y="1457572"/>
                  <a:pt x="367085" y="1460429"/>
                </a:cubicBezTo>
                <a:cubicBezTo>
                  <a:pt x="365180" y="1458524"/>
                  <a:pt x="361370" y="1455667"/>
                  <a:pt x="361370" y="1453762"/>
                </a:cubicBezTo>
                <a:cubicBezTo>
                  <a:pt x="358512" y="1418519"/>
                  <a:pt x="334700" y="1394707"/>
                  <a:pt x="319460" y="1365179"/>
                </a:cubicBezTo>
                <a:cubicBezTo>
                  <a:pt x="317555" y="1360417"/>
                  <a:pt x="313745" y="1356607"/>
                  <a:pt x="310887" y="1351844"/>
                </a:cubicBezTo>
                <a:cubicBezTo>
                  <a:pt x="307077" y="1346129"/>
                  <a:pt x="307077" y="1340414"/>
                  <a:pt x="311840" y="1334699"/>
                </a:cubicBezTo>
                <a:cubicBezTo>
                  <a:pt x="322317" y="1322317"/>
                  <a:pt x="331842" y="1309934"/>
                  <a:pt x="343272" y="1297552"/>
                </a:cubicBezTo>
                <a:cubicBezTo>
                  <a:pt x="354702" y="1285169"/>
                  <a:pt x="360417" y="1285169"/>
                  <a:pt x="367085" y="1301362"/>
                </a:cubicBezTo>
                <a:cubicBezTo>
                  <a:pt x="372800" y="1315649"/>
                  <a:pt x="375657" y="1331842"/>
                  <a:pt x="377562" y="1348034"/>
                </a:cubicBezTo>
                <a:cubicBezTo>
                  <a:pt x="379467" y="1358512"/>
                  <a:pt x="377562" y="1369942"/>
                  <a:pt x="377562" y="1381372"/>
                </a:cubicBezTo>
                <a:cubicBezTo>
                  <a:pt x="378515" y="1381372"/>
                  <a:pt x="379467" y="1381372"/>
                  <a:pt x="381372" y="1381372"/>
                </a:cubicBezTo>
                <a:cubicBezTo>
                  <a:pt x="378515" y="1404232"/>
                  <a:pt x="376610" y="1428044"/>
                  <a:pt x="373752" y="1452809"/>
                </a:cubicBezTo>
                <a:close/>
                <a:moveTo>
                  <a:pt x="575682" y="1686172"/>
                </a:moveTo>
                <a:cubicBezTo>
                  <a:pt x="570920" y="1693792"/>
                  <a:pt x="565205" y="1700459"/>
                  <a:pt x="559490" y="1708079"/>
                </a:cubicBezTo>
                <a:cubicBezTo>
                  <a:pt x="532820" y="1744274"/>
                  <a:pt x="506150" y="1781422"/>
                  <a:pt x="480432" y="1817617"/>
                </a:cubicBezTo>
                <a:cubicBezTo>
                  <a:pt x="477575" y="1821427"/>
                  <a:pt x="477575" y="1828094"/>
                  <a:pt x="476622" y="1834762"/>
                </a:cubicBezTo>
                <a:cubicBezTo>
                  <a:pt x="465192" y="1832857"/>
                  <a:pt x="453762" y="1830952"/>
                  <a:pt x="437570" y="1828094"/>
                </a:cubicBezTo>
                <a:cubicBezTo>
                  <a:pt x="449000" y="1814759"/>
                  <a:pt x="457572" y="1803329"/>
                  <a:pt x="466145" y="1792852"/>
                </a:cubicBezTo>
                <a:cubicBezTo>
                  <a:pt x="496625" y="1757609"/>
                  <a:pt x="527105" y="1723319"/>
                  <a:pt x="557585" y="1688077"/>
                </a:cubicBezTo>
                <a:cubicBezTo>
                  <a:pt x="560442" y="1684267"/>
                  <a:pt x="564252" y="1681409"/>
                  <a:pt x="567110" y="1678552"/>
                </a:cubicBezTo>
                <a:cubicBezTo>
                  <a:pt x="569015" y="1677599"/>
                  <a:pt x="572825" y="1677599"/>
                  <a:pt x="573777" y="1678552"/>
                </a:cubicBezTo>
                <a:cubicBezTo>
                  <a:pt x="575682" y="1680457"/>
                  <a:pt x="576635" y="1685219"/>
                  <a:pt x="575682" y="1686172"/>
                </a:cubicBezTo>
                <a:close/>
                <a:moveTo>
                  <a:pt x="889055" y="1877624"/>
                </a:moveTo>
                <a:cubicBezTo>
                  <a:pt x="889055" y="1874767"/>
                  <a:pt x="889055" y="1872862"/>
                  <a:pt x="890007" y="1871909"/>
                </a:cubicBezTo>
                <a:cubicBezTo>
                  <a:pt x="907152" y="1852859"/>
                  <a:pt x="907152" y="1849049"/>
                  <a:pt x="887150" y="1834762"/>
                </a:cubicBezTo>
                <a:cubicBezTo>
                  <a:pt x="854765" y="1812854"/>
                  <a:pt x="824285" y="1789042"/>
                  <a:pt x="789995" y="1769992"/>
                </a:cubicBezTo>
                <a:cubicBezTo>
                  <a:pt x="757610" y="1752847"/>
                  <a:pt x="722367" y="1741417"/>
                  <a:pt x="689030" y="1727129"/>
                </a:cubicBezTo>
                <a:cubicBezTo>
                  <a:pt x="677600" y="1722367"/>
                  <a:pt x="666170" y="1718557"/>
                  <a:pt x="655692" y="1712842"/>
                </a:cubicBezTo>
                <a:cubicBezTo>
                  <a:pt x="638547" y="1704269"/>
                  <a:pt x="621402" y="1693792"/>
                  <a:pt x="604257" y="1685219"/>
                </a:cubicBezTo>
                <a:cubicBezTo>
                  <a:pt x="586160" y="1675694"/>
                  <a:pt x="585207" y="1648072"/>
                  <a:pt x="602352" y="1636642"/>
                </a:cubicBezTo>
                <a:cubicBezTo>
                  <a:pt x="608067" y="1632832"/>
                  <a:pt x="614735" y="1630927"/>
                  <a:pt x="618545" y="1626164"/>
                </a:cubicBezTo>
                <a:cubicBezTo>
                  <a:pt x="623307" y="1621402"/>
                  <a:pt x="625212" y="1614734"/>
                  <a:pt x="628070" y="1608067"/>
                </a:cubicBezTo>
                <a:cubicBezTo>
                  <a:pt x="631880" y="1599494"/>
                  <a:pt x="632832" y="1589017"/>
                  <a:pt x="637595" y="1581397"/>
                </a:cubicBezTo>
                <a:cubicBezTo>
                  <a:pt x="658550" y="1549012"/>
                  <a:pt x="683315" y="1519484"/>
                  <a:pt x="711890" y="1492814"/>
                </a:cubicBezTo>
                <a:cubicBezTo>
                  <a:pt x="749990" y="1455667"/>
                  <a:pt x="771897" y="1408042"/>
                  <a:pt x="788090" y="1357559"/>
                </a:cubicBezTo>
                <a:cubicBezTo>
                  <a:pt x="812855" y="1278502"/>
                  <a:pt x="823332" y="1197539"/>
                  <a:pt x="821427" y="1114672"/>
                </a:cubicBezTo>
                <a:cubicBezTo>
                  <a:pt x="819522" y="1039424"/>
                  <a:pt x="820475" y="964177"/>
                  <a:pt x="819522" y="889882"/>
                </a:cubicBezTo>
                <a:cubicBezTo>
                  <a:pt x="818570" y="839399"/>
                  <a:pt x="815712" y="788917"/>
                  <a:pt x="813807" y="738434"/>
                </a:cubicBezTo>
                <a:cubicBezTo>
                  <a:pt x="813807" y="732719"/>
                  <a:pt x="813807" y="726052"/>
                  <a:pt x="813807" y="720337"/>
                </a:cubicBezTo>
                <a:cubicBezTo>
                  <a:pt x="815712" y="719384"/>
                  <a:pt x="817617" y="719384"/>
                  <a:pt x="818570" y="718432"/>
                </a:cubicBezTo>
                <a:cubicBezTo>
                  <a:pt x="833810" y="750817"/>
                  <a:pt x="848097" y="783202"/>
                  <a:pt x="863337" y="815587"/>
                </a:cubicBezTo>
                <a:cubicBezTo>
                  <a:pt x="864290" y="815587"/>
                  <a:pt x="865242" y="814634"/>
                  <a:pt x="866195" y="814634"/>
                </a:cubicBezTo>
                <a:cubicBezTo>
                  <a:pt x="860480" y="800347"/>
                  <a:pt x="853812" y="786059"/>
                  <a:pt x="848097" y="771772"/>
                </a:cubicBezTo>
                <a:cubicBezTo>
                  <a:pt x="841430" y="756532"/>
                  <a:pt x="836667" y="741292"/>
                  <a:pt x="828095" y="727004"/>
                </a:cubicBezTo>
                <a:cubicBezTo>
                  <a:pt x="809045" y="692714"/>
                  <a:pt x="809997" y="654614"/>
                  <a:pt x="810950" y="617467"/>
                </a:cubicBezTo>
                <a:cubicBezTo>
                  <a:pt x="810950" y="605084"/>
                  <a:pt x="811902" y="592702"/>
                  <a:pt x="812855" y="580319"/>
                </a:cubicBezTo>
                <a:cubicBezTo>
                  <a:pt x="813807" y="571747"/>
                  <a:pt x="815712" y="564127"/>
                  <a:pt x="816665" y="556507"/>
                </a:cubicBezTo>
                <a:cubicBezTo>
                  <a:pt x="818570" y="555554"/>
                  <a:pt x="819522" y="555554"/>
                  <a:pt x="821427" y="554602"/>
                </a:cubicBezTo>
                <a:cubicBezTo>
                  <a:pt x="832857" y="567937"/>
                  <a:pt x="844287" y="581272"/>
                  <a:pt x="856670" y="594607"/>
                </a:cubicBezTo>
                <a:cubicBezTo>
                  <a:pt x="872862" y="613657"/>
                  <a:pt x="887150" y="635564"/>
                  <a:pt x="913820" y="638422"/>
                </a:cubicBezTo>
                <a:cubicBezTo>
                  <a:pt x="942395" y="642232"/>
                  <a:pt x="956682" y="661282"/>
                  <a:pt x="974780" y="679379"/>
                </a:cubicBezTo>
                <a:cubicBezTo>
                  <a:pt x="981447" y="686047"/>
                  <a:pt x="984305" y="689857"/>
                  <a:pt x="973827" y="696524"/>
                </a:cubicBezTo>
                <a:cubicBezTo>
                  <a:pt x="964302" y="702239"/>
                  <a:pt x="956682" y="711764"/>
                  <a:pt x="950015" y="721289"/>
                </a:cubicBezTo>
                <a:cubicBezTo>
                  <a:pt x="931917" y="746054"/>
                  <a:pt x="914772" y="770819"/>
                  <a:pt x="899532" y="797489"/>
                </a:cubicBezTo>
                <a:cubicBezTo>
                  <a:pt x="910010" y="785107"/>
                  <a:pt x="920487" y="772724"/>
                  <a:pt x="930012" y="759389"/>
                </a:cubicBezTo>
                <a:cubicBezTo>
                  <a:pt x="935727" y="751769"/>
                  <a:pt x="939537" y="749864"/>
                  <a:pt x="945252" y="759389"/>
                </a:cubicBezTo>
                <a:cubicBezTo>
                  <a:pt x="952872" y="771772"/>
                  <a:pt x="961445" y="784154"/>
                  <a:pt x="954777" y="800347"/>
                </a:cubicBezTo>
                <a:cubicBezTo>
                  <a:pt x="913820" y="910837"/>
                  <a:pt x="909057" y="1026089"/>
                  <a:pt x="910962" y="1142294"/>
                </a:cubicBezTo>
                <a:cubicBezTo>
                  <a:pt x="913820" y="1260404"/>
                  <a:pt x="913820" y="1377562"/>
                  <a:pt x="917630" y="1495672"/>
                </a:cubicBezTo>
                <a:cubicBezTo>
                  <a:pt x="920487" y="1589017"/>
                  <a:pt x="924297" y="1683314"/>
                  <a:pt x="929060" y="1776659"/>
                </a:cubicBezTo>
                <a:cubicBezTo>
                  <a:pt x="929060" y="1785232"/>
                  <a:pt x="932870" y="1796662"/>
                  <a:pt x="938585" y="1802377"/>
                </a:cubicBezTo>
                <a:cubicBezTo>
                  <a:pt x="967160" y="1833809"/>
                  <a:pt x="996687" y="1865242"/>
                  <a:pt x="1026215" y="1895722"/>
                </a:cubicBezTo>
                <a:cubicBezTo>
                  <a:pt x="1030025" y="1899532"/>
                  <a:pt x="1033835" y="1903342"/>
                  <a:pt x="1036692" y="1909057"/>
                </a:cubicBezTo>
                <a:cubicBezTo>
                  <a:pt x="983352" y="1909057"/>
                  <a:pt x="935727" y="1897627"/>
                  <a:pt x="889055" y="1877624"/>
                </a:cubicBezTo>
                <a:close/>
                <a:moveTo>
                  <a:pt x="1279580" y="1673789"/>
                </a:moveTo>
                <a:cubicBezTo>
                  <a:pt x="1278627" y="1698554"/>
                  <a:pt x="1274817" y="1723319"/>
                  <a:pt x="1275770" y="1747132"/>
                </a:cubicBezTo>
                <a:cubicBezTo>
                  <a:pt x="1275770" y="1771897"/>
                  <a:pt x="1267197" y="1791899"/>
                  <a:pt x="1250052" y="1809044"/>
                </a:cubicBezTo>
                <a:cubicBezTo>
                  <a:pt x="1229097" y="1829047"/>
                  <a:pt x="1208142" y="1850002"/>
                  <a:pt x="1188140" y="1870004"/>
                </a:cubicBezTo>
                <a:cubicBezTo>
                  <a:pt x="1177662" y="1880482"/>
                  <a:pt x="1170042" y="1891912"/>
                  <a:pt x="1170042" y="1907152"/>
                </a:cubicBezTo>
                <a:cubicBezTo>
                  <a:pt x="1170042" y="1911914"/>
                  <a:pt x="1165280" y="1917629"/>
                  <a:pt x="1160517" y="1919534"/>
                </a:cubicBezTo>
                <a:cubicBezTo>
                  <a:pt x="1154802" y="1922392"/>
                  <a:pt x="1148135" y="1925249"/>
                  <a:pt x="1142420" y="1924297"/>
                </a:cubicBezTo>
                <a:cubicBezTo>
                  <a:pt x="1110987" y="1922392"/>
                  <a:pt x="1079555" y="1919534"/>
                  <a:pt x="1045265" y="1916677"/>
                </a:cubicBezTo>
                <a:cubicBezTo>
                  <a:pt x="1049075" y="1910009"/>
                  <a:pt x="1050980" y="1905247"/>
                  <a:pt x="1053837" y="1901437"/>
                </a:cubicBezTo>
                <a:cubicBezTo>
                  <a:pt x="1079555" y="1868099"/>
                  <a:pt x="1106225" y="1835714"/>
                  <a:pt x="1132895" y="1803329"/>
                </a:cubicBezTo>
                <a:cubicBezTo>
                  <a:pt x="1140515" y="1793804"/>
                  <a:pt x="1144325" y="1784279"/>
                  <a:pt x="1143372" y="1770944"/>
                </a:cubicBezTo>
                <a:cubicBezTo>
                  <a:pt x="1141467" y="1735702"/>
                  <a:pt x="1139562" y="1701412"/>
                  <a:pt x="1137657" y="1666169"/>
                </a:cubicBezTo>
                <a:cubicBezTo>
                  <a:pt x="1134800" y="1612829"/>
                  <a:pt x="1133847" y="1558537"/>
                  <a:pt x="1130037" y="1505197"/>
                </a:cubicBezTo>
                <a:cubicBezTo>
                  <a:pt x="1126227" y="1435664"/>
                  <a:pt x="1121465" y="1366132"/>
                  <a:pt x="1115750" y="1296599"/>
                </a:cubicBezTo>
                <a:cubicBezTo>
                  <a:pt x="1110035" y="1228019"/>
                  <a:pt x="1103367" y="1160392"/>
                  <a:pt x="1094795" y="1091812"/>
                </a:cubicBezTo>
                <a:cubicBezTo>
                  <a:pt x="1084317" y="1006087"/>
                  <a:pt x="1071935" y="920362"/>
                  <a:pt x="1037645" y="839399"/>
                </a:cubicBezTo>
                <a:cubicBezTo>
                  <a:pt x="1029072" y="820349"/>
                  <a:pt x="1024310" y="800347"/>
                  <a:pt x="1019547" y="780344"/>
                </a:cubicBezTo>
                <a:cubicBezTo>
                  <a:pt x="1018595" y="774629"/>
                  <a:pt x="1020500" y="767009"/>
                  <a:pt x="1024310" y="761294"/>
                </a:cubicBezTo>
                <a:cubicBezTo>
                  <a:pt x="1028120" y="755579"/>
                  <a:pt x="1034787" y="751769"/>
                  <a:pt x="1042407" y="744149"/>
                </a:cubicBezTo>
                <a:cubicBezTo>
                  <a:pt x="1051932" y="766057"/>
                  <a:pt x="1060505" y="785107"/>
                  <a:pt x="1069077" y="806062"/>
                </a:cubicBezTo>
                <a:cubicBezTo>
                  <a:pt x="1065267" y="773677"/>
                  <a:pt x="1037645" y="721289"/>
                  <a:pt x="1014785" y="699382"/>
                </a:cubicBezTo>
                <a:cubicBezTo>
                  <a:pt x="1003355" y="688904"/>
                  <a:pt x="1003355" y="687952"/>
                  <a:pt x="1015737" y="677474"/>
                </a:cubicBezTo>
                <a:cubicBezTo>
                  <a:pt x="1033835" y="662234"/>
                  <a:pt x="1051932" y="647947"/>
                  <a:pt x="1068125" y="631754"/>
                </a:cubicBezTo>
                <a:cubicBezTo>
                  <a:pt x="1084317" y="615562"/>
                  <a:pt x="1095747" y="596512"/>
                  <a:pt x="1096700" y="571747"/>
                </a:cubicBezTo>
                <a:cubicBezTo>
                  <a:pt x="1096700" y="565079"/>
                  <a:pt x="1099557" y="559364"/>
                  <a:pt x="1102415" y="552697"/>
                </a:cubicBezTo>
                <a:cubicBezTo>
                  <a:pt x="1111940" y="569842"/>
                  <a:pt x="1122417" y="586987"/>
                  <a:pt x="1120512" y="606989"/>
                </a:cubicBezTo>
                <a:cubicBezTo>
                  <a:pt x="1116702" y="651757"/>
                  <a:pt x="1111940" y="697477"/>
                  <a:pt x="1107177" y="742244"/>
                </a:cubicBezTo>
                <a:cubicBezTo>
                  <a:pt x="1106225" y="748912"/>
                  <a:pt x="1105272" y="754627"/>
                  <a:pt x="1108130" y="761294"/>
                </a:cubicBezTo>
                <a:cubicBezTo>
                  <a:pt x="1114797" y="714622"/>
                  <a:pt x="1120512" y="667949"/>
                  <a:pt x="1127180" y="621277"/>
                </a:cubicBezTo>
                <a:cubicBezTo>
                  <a:pt x="1150992" y="690809"/>
                  <a:pt x="1176710" y="758437"/>
                  <a:pt x="1187187" y="829874"/>
                </a:cubicBezTo>
                <a:cubicBezTo>
                  <a:pt x="1194807" y="886072"/>
                  <a:pt x="1212905" y="939412"/>
                  <a:pt x="1228145" y="993704"/>
                </a:cubicBezTo>
                <a:cubicBezTo>
                  <a:pt x="1240527" y="1037519"/>
                  <a:pt x="1247195" y="1082287"/>
                  <a:pt x="1246242" y="1128007"/>
                </a:cubicBezTo>
                <a:cubicBezTo>
                  <a:pt x="1244337" y="1207064"/>
                  <a:pt x="1252910" y="1285169"/>
                  <a:pt x="1270055" y="1363274"/>
                </a:cubicBezTo>
                <a:cubicBezTo>
                  <a:pt x="1274817" y="1384229"/>
                  <a:pt x="1274817" y="1405184"/>
                  <a:pt x="1276722" y="1427092"/>
                </a:cubicBezTo>
                <a:cubicBezTo>
                  <a:pt x="1279580" y="1463287"/>
                  <a:pt x="1284342" y="1499482"/>
                  <a:pt x="1284342" y="1534724"/>
                </a:cubicBezTo>
                <a:cubicBezTo>
                  <a:pt x="1284342" y="1581397"/>
                  <a:pt x="1281485" y="1628069"/>
                  <a:pt x="1279580" y="1673789"/>
                </a:cubicBezTo>
                <a:close/>
                <a:moveTo>
                  <a:pt x="1437695" y="1289932"/>
                </a:moveTo>
                <a:cubicBezTo>
                  <a:pt x="1439600" y="1289932"/>
                  <a:pt x="1440552" y="1288979"/>
                  <a:pt x="1442457" y="1288979"/>
                </a:cubicBezTo>
                <a:cubicBezTo>
                  <a:pt x="1444362" y="1292789"/>
                  <a:pt x="1446267" y="1296599"/>
                  <a:pt x="1447220" y="1300409"/>
                </a:cubicBezTo>
                <a:cubicBezTo>
                  <a:pt x="1448172" y="1308982"/>
                  <a:pt x="1448172" y="1318507"/>
                  <a:pt x="1448172" y="1327079"/>
                </a:cubicBezTo>
                <a:cubicBezTo>
                  <a:pt x="1446267" y="1352797"/>
                  <a:pt x="1451030" y="1375657"/>
                  <a:pt x="1470080" y="1394707"/>
                </a:cubicBezTo>
                <a:cubicBezTo>
                  <a:pt x="1481510" y="1406137"/>
                  <a:pt x="1481510" y="1418519"/>
                  <a:pt x="1476747" y="1433759"/>
                </a:cubicBezTo>
                <a:cubicBezTo>
                  <a:pt x="1469127" y="1457572"/>
                  <a:pt x="1453887" y="1476622"/>
                  <a:pt x="1439600" y="1497577"/>
                </a:cubicBezTo>
                <a:cubicBezTo>
                  <a:pt x="1431980" y="1428044"/>
                  <a:pt x="1431027" y="1359464"/>
                  <a:pt x="1437695" y="1289932"/>
                </a:cubicBezTo>
                <a:close/>
                <a:moveTo>
                  <a:pt x="1475795" y="1882387"/>
                </a:moveTo>
                <a:cubicBezTo>
                  <a:pt x="1468175" y="1887149"/>
                  <a:pt x="1465317" y="1880482"/>
                  <a:pt x="1462460" y="1874767"/>
                </a:cubicBezTo>
                <a:cubicBezTo>
                  <a:pt x="1438647" y="1833809"/>
                  <a:pt x="1411977" y="1796662"/>
                  <a:pt x="1371972" y="1769992"/>
                </a:cubicBezTo>
                <a:cubicBezTo>
                  <a:pt x="1360542" y="1762372"/>
                  <a:pt x="1348160" y="1756657"/>
                  <a:pt x="1336730" y="1750942"/>
                </a:cubicBezTo>
                <a:cubicBezTo>
                  <a:pt x="1331015" y="1748084"/>
                  <a:pt x="1325300" y="1746179"/>
                  <a:pt x="1319585" y="1744274"/>
                </a:cubicBezTo>
                <a:cubicBezTo>
                  <a:pt x="1319585" y="1742369"/>
                  <a:pt x="1320537" y="1740464"/>
                  <a:pt x="1320537" y="1738559"/>
                </a:cubicBezTo>
                <a:cubicBezTo>
                  <a:pt x="1326252" y="1739512"/>
                  <a:pt x="1331967" y="1738559"/>
                  <a:pt x="1337682" y="1740464"/>
                </a:cubicBezTo>
                <a:cubicBezTo>
                  <a:pt x="1367210" y="1749989"/>
                  <a:pt x="1395785" y="1762372"/>
                  <a:pt x="1416740" y="1788089"/>
                </a:cubicBezTo>
                <a:cubicBezTo>
                  <a:pt x="1434837" y="1809997"/>
                  <a:pt x="1454840" y="1831904"/>
                  <a:pt x="1473890" y="1853812"/>
                </a:cubicBezTo>
                <a:cubicBezTo>
                  <a:pt x="1476747" y="1857622"/>
                  <a:pt x="1478652" y="1861432"/>
                  <a:pt x="1480557" y="1865242"/>
                </a:cubicBezTo>
                <a:cubicBezTo>
                  <a:pt x="1483415" y="1872862"/>
                  <a:pt x="1482462" y="1878577"/>
                  <a:pt x="1475795" y="1882387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167" name="Text Placeholder 1">
            <a:extLst>
              <a:ext uri="{FF2B5EF4-FFF2-40B4-BE49-F238E27FC236}">
                <a16:creationId xmlns:a16="http://schemas.microsoft.com/office/drawing/2014/main" id="{E6473712-5936-4138-A089-BBBC811B99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1" y="248758"/>
            <a:ext cx="11573197" cy="724247"/>
          </a:xfrm>
        </p:spPr>
        <p:txBody>
          <a:bodyPr/>
          <a:lstStyle/>
          <a:p>
            <a:pPr rtl="1"/>
            <a:r>
              <a:rPr lang="fa-IR" sz="4000" dirty="0">
                <a:solidFill>
                  <a:srgbClr val="3282BE"/>
                </a:solidFill>
                <a:cs typeface="B Nazanin" panose="00000700000000000000" pitchFamily="2" charset="-78"/>
              </a:rPr>
              <a:t>سبک اینفوگرافیک</a:t>
            </a:r>
            <a:endParaRPr lang="en-US" sz="4000" dirty="0">
              <a:solidFill>
                <a:srgbClr val="3282BE"/>
              </a:solidFill>
              <a:cs typeface="B Nazanin" panose="00000700000000000000" pitchFamily="2" charset="-78"/>
            </a:endParaRPr>
          </a:p>
        </p:txBody>
      </p:sp>
      <p:sp>
        <p:nvSpPr>
          <p:cNvPr id="168" name="Freeform 3">
            <a:extLst>
              <a:ext uri="{FF2B5EF4-FFF2-40B4-BE49-F238E27FC236}">
                <a16:creationId xmlns:a16="http://schemas.microsoft.com/office/drawing/2014/main" id="{5FE5C471-86EF-4BDA-A279-588BB8713865}"/>
              </a:ext>
            </a:extLst>
          </p:cNvPr>
          <p:cNvSpPr/>
          <p:nvPr/>
        </p:nvSpPr>
        <p:spPr>
          <a:xfrm flipH="1">
            <a:off x="3492999" y="3976494"/>
            <a:ext cx="1528712" cy="2104599"/>
          </a:xfrm>
          <a:custGeom>
            <a:avLst/>
            <a:gdLst>
              <a:gd name="connsiteX0" fmla="*/ 2614174 w 2816128"/>
              <a:gd name="connsiteY0" fmla="*/ 72928 h 3814675"/>
              <a:gd name="connsiteX1" fmla="*/ 2322464 w 2816128"/>
              <a:gd name="connsiteY1" fmla="*/ 0 h 3814675"/>
              <a:gd name="connsiteX2" fmla="*/ 2193438 w 2816128"/>
              <a:gd name="connsiteY2" fmla="*/ 185124 h 3814675"/>
              <a:gd name="connsiteX3" fmla="*/ 2114901 w 2816128"/>
              <a:gd name="connsiteY3" fmla="*/ 201953 h 3814675"/>
              <a:gd name="connsiteX4" fmla="*/ 2142950 w 2816128"/>
              <a:gd name="connsiteY4" fmla="*/ 314150 h 3814675"/>
              <a:gd name="connsiteX5" fmla="*/ 2047583 w 2816128"/>
              <a:gd name="connsiteY5" fmla="*/ 482444 h 3814675"/>
              <a:gd name="connsiteX6" fmla="*/ 2159779 w 2816128"/>
              <a:gd name="connsiteY6" fmla="*/ 734886 h 3814675"/>
              <a:gd name="connsiteX7" fmla="*/ 2030754 w 2816128"/>
              <a:gd name="connsiteY7" fmla="*/ 779764 h 3814675"/>
              <a:gd name="connsiteX8" fmla="*/ 1997095 w 2816128"/>
              <a:gd name="connsiteY8" fmla="*/ 847082 h 3814675"/>
              <a:gd name="connsiteX9" fmla="*/ 1997095 w 2816128"/>
              <a:gd name="connsiteY9" fmla="*/ 734886 h 3814675"/>
              <a:gd name="connsiteX10" fmla="*/ 1946606 w 2816128"/>
              <a:gd name="connsiteY10" fmla="*/ 695617 h 3814675"/>
              <a:gd name="connsiteX11" fmla="*/ 1772702 w 2816128"/>
              <a:gd name="connsiteY11" fmla="*/ 746105 h 3814675"/>
              <a:gd name="connsiteX12" fmla="*/ 1402454 w 2816128"/>
              <a:gd name="connsiteY12" fmla="*/ 605860 h 3814675"/>
              <a:gd name="connsiteX13" fmla="*/ 1705384 w 2816128"/>
              <a:gd name="connsiteY13" fmla="*/ 1178061 h 3814675"/>
              <a:gd name="connsiteX14" fmla="*/ 1800751 w 2816128"/>
              <a:gd name="connsiteY14" fmla="*/ 1250989 h 3814675"/>
              <a:gd name="connsiteX15" fmla="*/ 1649286 w 2816128"/>
              <a:gd name="connsiteY15" fmla="*/ 1475381 h 3814675"/>
              <a:gd name="connsiteX16" fmla="*/ 1727824 w 2816128"/>
              <a:gd name="connsiteY16" fmla="*/ 1694164 h 3814675"/>
              <a:gd name="connsiteX17" fmla="*/ 1817581 w 2816128"/>
              <a:gd name="connsiteY17" fmla="*/ 1688555 h 3814675"/>
              <a:gd name="connsiteX18" fmla="*/ 1671725 w 2816128"/>
              <a:gd name="connsiteY18" fmla="*/ 1856849 h 3814675"/>
              <a:gd name="connsiteX19" fmla="*/ 914400 w 2816128"/>
              <a:gd name="connsiteY19" fmla="*/ 1604407 h 3814675"/>
              <a:gd name="connsiteX20" fmla="*/ 460005 w 2816128"/>
              <a:gd name="connsiteY20" fmla="*/ 2631004 h 3814675"/>
              <a:gd name="connsiteX21" fmla="*/ 263662 w 2816128"/>
              <a:gd name="connsiteY21" fmla="*/ 2838567 h 3814675"/>
              <a:gd name="connsiteX22" fmla="*/ 44879 w 2816128"/>
              <a:gd name="connsiteY22" fmla="*/ 2883445 h 3814675"/>
              <a:gd name="connsiteX23" fmla="*/ 0 w 2816128"/>
              <a:gd name="connsiteY23" fmla="*/ 2990032 h 3814675"/>
              <a:gd name="connsiteX24" fmla="*/ 274881 w 2816128"/>
              <a:gd name="connsiteY24" fmla="*/ 3113448 h 3814675"/>
              <a:gd name="connsiteX25" fmla="*/ 504884 w 2816128"/>
              <a:gd name="connsiteY25" fmla="*/ 3012471 h 3814675"/>
              <a:gd name="connsiteX26" fmla="*/ 471225 w 2816128"/>
              <a:gd name="connsiteY26" fmla="*/ 3141497 h 3814675"/>
              <a:gd name="connsiteX27" fmla="*/ 572201 w 2816128"/>
              <a:gd name="connsiteY27" fmla="*/ 3186375 h 3814675"/>
              <a:gd name="connsiteX28" fmla="*/ 381468 w 2816128"/>
              <a:gd name="connsiteY28" fmla="*/ 3646380 h 3814675"/>
              <a:gd name="connsiteX29" fmla="*/ 196344 w 2816128"/>
              <a:gd name="connsiteY29" fmla="*/ 3691259 h 3814675"/>
              <a:gd name="connsiteX30" fmla="*/ 263662 w 2816128"/>
              <a:gd name="connsiteY30" fmla="*/ 3792235 h 3814675"/>
              <a:gd name="connsiteX31" fmla="*/ 555372 w 2816128"/>
              <a:gd name="connsiteY31" fmla="*/ 3814675 h 3814675"/>
              <a:gd name="connsiteX32" fmla="*/ 589031 w 2816128"/>
              <a:gd name="connsiteY32" fmla="*/ 3607112 h 3814675"/>
              <a:gd name="connsiteX33" fmla="*/ 645129 w 2816128"/>
              <a:gd name="connsiteY33" fmla="*/ 3601502 h 3814675"/>
              <a:gd name="connsiteX34" fmla="*/ 690008 w 2816128"/>
              <a:gd name="connsiteY34" fmla="*/ 3724918 h 3814675"/>
              <a:gd name="connsiteX35" fmla="*/ 774155 w 2816128"/>
              <a:gd name="connsiteY35" fmla="*/ 3730528 h 3814675"/>
              <a:gd name="connsiteX36" fmla="*/ 779765 w 2816128"/>
              <a:gd name="connsiteY36" fmla="*/ 3500525 h 3814675"/>
              <a:gd name="connsiteX37" fmla="*/ 746106 w 2816128"/>
              <a:gd name="connsiteY37" fmla="*/ 3231254 h 3814675"/>
              <a:gd name="connsiteX38" fmla="*/ 903181 w 2816128"/>
              <a:gd name="connsiteY38" fmla="*/ 2653443 h 3814675"/>
              <a:gd name="connsiteX39" fmla="*/ 1166842 w 2816128"/>
              <a:gd name="connsiteY39" fmla="*/ 2546856 h 3814675"/>
              <a:gd name="connsiteX40" fmla="*/ 1531480 w 2816128"/>
              <a:gd name="connsiteY40" fmla="*/ 2653443 h 3814675"/>
              <a:gd name="connsiteX41" fmla="*/ 1593188 w 2816128"/>
              <a:gd name="connsiteY41" fmla="*/ 2653443 h 3814675"/>
              <a:gd name="connsiteX42" fmla="*/ 1649286 w 2816128"/>
              <a:gd name="connsiteY42" fmla="*/ 2754420 h 3814675"/>
              <a:gd name="connsiteX43" fmla="*/ 1800751 w 2816128"/>
              <a:gd name="connsiteY43" fmla="*/ 2788078 h 3814675"/>
              <a:gd name="connsiteX44" fmla="*/ 1811971 w 2816128"/>
              <a:gd name="connsiteY44" fmla="*/ 2821737 h 3814675"/>
              <a:gd name="connsiteX45" fmla="*/ 1772702 w 2816128"/>
              <a:gd name="connsiteY45" fmla="*/ 3023691 h 3814675"/>
              <a:gd name="connsiteX46" fmla="*/ 1750263 w 2816128"/>
              <a:gd name="connsiteY46" fmla="*/ 3349060 h 3814675"/>
              <a:gd name="connsiteX47" fmla="*/ 1542700 w 2816128"/>
              <a:gd name="connsiteY47" fmla="*/ 3371499 h 3814675"/>
              <a:gd name="connsiteX48" fmla="*/ 1206111 w 2816128"/>
              <a:gd name="connsiteY48" fmla="*/ 3421988 h 3814675"/>
              <a:gd name="connsiteX49" fmla="*/ 1178062 w 2816128"/>
              <a:gd name="connsiteY49" fmla="*/ 3494915 h 3814675"/>
              <a:gd name="connsiteX50" fmla="*/ 1116354 w 2816128"/>
              <a:gd name="connsiteY50" fmla="*/ 3522964 h 3814675"/>
              <a:gd name="connsiteX51" fmla="*/ 1144403 w 2816128"/>
              <a:gd name="connsiteY51" fmla="*/ 3657600 h 3814675"/>
              <a:gd name="connsiteX52" fmla="*/ 1284648 w 2816128"/>
              <a:gd name="connsiteY52" fmla="*/ 3663210 h 3814675"/>
              <a:gd name="connsiteX53" fmla="*/ 1279038 w 2816128"/>
              <a:gd name="connsiteY53" fmla="*/ 3511745 h 3814675"/>
              <a:gd name="connsiteX54" fmla="*/ 1458552 w 2816128"/>
              <a:gd name="connsiteY54" fmla="*/ 3522964 h 3814675"/>
              <a:gd name="connsiteX55" fmla="*/ 1430503 w 2816128"/>
              <a:gd name="connsiteY55" fmla="*/ 3601502 h 3814675"/>
              <a:gd name="connsiteX56" fmla="*/ 1402454 w 2816128"/>
              <a:gd name="connsiteY56" fmla="*/ 3663210 h 3814675"/>
              <a:gd name="connsiteX57" fmla="*/ 1318307 w 2816128"/>
              <a:gd name="connsiteY57" fmla="*/ 3680039 h 3814675"/>
              <a:gd name="connsiteX58" fmla="*/ 1452943 w 2816128"/>
              <a:gd name="connsiteY58" fmla="*/ 3803455 h 3814675"/>
              <a:gd name="connsiteX59" fmla="*/ 1520260 w 2816128"/>
              <a:gd name="connsiteY59" fmla="*/ 3668820 h 3814675"/>
              <a:gd name="connsiteX60" fmla="*/ 1823190 w 2816128"/>
              <a:gd name="connsiteY60" fmla="*/ 3567843 h 3814675"/>
              <a:gd name="connsiteX61" fmla="*/ 2159779 w 2816128"/>
              <a:gd name="connsiteY61" fmla="*/ 3640770 h 3814675"/>
              <a:gd name="connsiteX62" fmla="*/ 2114901 w 2816128"/>
              <a:gd name="connsiteY62" fmla="*/ 3741747 h 3814675"/>
              <a:gd name="connsiteX63" fmla="*/ 2210268 w 2816128"/>
              <a:gd name="connsiteY63" fmla="*/ 3809065 h 3814675"/>
              <a:gd name="connsiteX64" fmla="*/ 2283195 w 2816128"/>
              <a:gd name="connsiteY64" fmla="*/ 3758577 h 3814675"/>
              <a:gd name="connsiteX65" fmla="*/ 2271976 w 2816128"/>
              <a:gd name="connsiteY65" fmla="*/ 3663210 h 3814675"/>
              <a:gd name="connsiteX66" fmla="*/ 2451490 w 2816128"/>
              <a:gd name="connsiteY66" fmla="*/ 3584672 h 3814675"/>
              <a:gd name="connsiteX67" fmla="*/ 2434660 w 2816128"/>
              <a:gd name="connsiteY67" fmla="*/ 3410768 h 3814675"/>
              <a:gd name="connsiteX68" fmla="*/ 1929777 w 2816128"/>
              <a:gd name="connsiteY68" fmla="*/ 3382719 h 3814675"/>
              <a:gd name="connsiteX69" fmla="*/ 1918557 w 2816128"/>
              <a:gd name="connsiteY69" fmla="*/ 3057350 h 3814675"/>
              <a:gd name="connsiteX70" fmla="*/ 1884898 w 2816128"/>
              <a:gd name="connsiteY70" fmla="*/ 3040520 h 3814675"/>
              <a:gd name="connsiteX71" fmla="*/ 1907338 w 2816128"/>
              <a:gd name="connsiteY71" fmla="*/ 2861006 h 3814675"/>
              <a:gd name="connsiteX72" fmla="*/ 1862459 w 2816128"/>
              <a:gd name="connsiteY72" fmla="*/ 2799298 h 3814675"/>
              <a:gd name="connsiteX73" fmla="*/ 2109291 w 2816128"/>
              <a:gd name="connsiteY73" fmla="*/ 2743200 h 3814675"/>
              <a:gd name="connsiteX74" fmla="*/ 2131730 w 2816128"/>
              <a:gd name="connsiteY74" fmla="*/ 2614174 h 3814675"/>
              <a:gd name="connsiteX75" fmla="*/ 2372952 w 2816128"/>
              <a:gd name="connsiteY75" fmla="*/ 2647833 h 3814675"/>
              <a:gd name="connsiteX76" fmla="*/ 2597345 w 2816128"/>
              <a:gd name="connsiteY76" fmla="*/ 2058802 h 3814675"/>
              <a:gd name="connsiteX77" fmla="*/ 2552466 w 2816128"/>
              <a:gd name="connsiteY77" fmla="*/ 1974655 h 3814675"/>
              <a:gd name="connsiteX78" fmla="*/ 2698322 w 2816128"/>
              <a:gd name="connsiteY78" fmla="*/ 1486601 h 3814675"/>
              <a:gd name="connsiteX79" fmla="*/ 2642224 w 2816128"/>
              <a:gd name="connsiteY79" fmla="*/ 1380015 h 3814675"/>
              <a:gd name="connsiteX80" fmla="*/ 2501978 w 2816128"/>
              <a:gd name="connsiteY80" fmla="*/ 796594 h 3814675"/>
              <a:gd name="connsiteX81" fmla="*/ 2816128 w 2816128"/>
              <a:gd name="connsiteY81" fmla="*/ 673178 h 3814675"/>
              <a:gd name="connsiteX82" fmla="*/ 2771249 w 2816128"/>
              <a:gd name="connsiteY82" fmla="*/ 437566 h 3814675"/>
              <a:gd name="connsiteX83" fmla="*/ 2614174 w 2816128"/>
              <a:gd name="connsiteY83" fmla="*/ 72928 h 3814675"/>
              <a:gd name="connsiteX0" fmla="*/ 2614174 w 2816128"/>
              <a:gd name="connsiteY0" fmla="*/ 84148 h 3825895"/>
              <a:gd name="connsiteX1" fmla="*/ 2395391 w 2816128"/>
              <a:gd name="connsiteY1" fmla="*/ 0 h 3825895"/>
              <a:gd name="connsiteX2" fmla="*/ 2193438 w 2816128"/>
              <a:gd name="connsiteY2" fmla="*/ 196344 h 3825895"/>
              <a:gd name="connsiteX3" fmla="*/ 2114901 w 2816128"/>
              <a:gd name="connsiteY3" fmla="*/ 213173 h 3825895"/>
              <a:gd name="connsiteX4" fmla="*/ 2142950 w 2816128"/>
              <a:gd name="connsiteY4" fmla="*/ 325370 h 3825895"/>
              <a:gd name="connsiteX5" fmla="*/ 2047583 w 2816128"/>
              <a:gd name="connsiteY5" fmla="*/ 493664 h 3825895"/>
              <a:gd name="connsiteX6" fmla="*/ 2159779 w 2816128"/>
              <a:gd name="connsiteY6" fmla="*/ 746106 h 3825895"/>
              <a:gd name="connsiteX7" fmla="*/ 2030754 w 2816128"/>
              <a:gd name="connsiteY7" fmla="*/ 790984 h 3825895"/>
              <a:gd name="connsiteX8" fmla="*/ 1997095 w 2816128"/>
              <a:gd name="connsiteY8" fmla="*/ 858302 h 3825895"/>
              <a:gd name="connsiteX9" fmla="*/ 1997095 w 2816128"/>
              <a:gd name="connsiteY9" fmla="*/ 746106 h 3825895"/>
              <a:gd name="connsiteX10" fmla="*/ 1946606 w 2816128"/>
              <a:gd name="connsiteY10" fmla="*/ 706837 h 3825895"/>
              <a:gd name="connsiteX11" fmla="*/ 1772702 w 2816128"/>
              <a:gd name="connsiteY11" fmla="*/ 757325 h 3825895"/>
              <a:gd name="connsiteX12" fmla="*/ 1402454 w 2816128"/>
              <a:gd name="connsiteY12" fmla="*/ 617080 h 3825895"/>
              <a:gd name="connsiteX13" fmla="*/ 1705384 w 2816128"/>
              <a:gd name="connsiteY13" fmla="*/ 1189281 h 3825895"/>
              <a:gd name="connsiteX14" fmla="*/ 1800751 w 2816128"/>
              <a:gd name="connsiteY14" fmla="*/ 1262209 h 3825895"/>
              <a:gd name="connsiteX15" fmla="*/ 1649286 w 2816128"/>
              <a:gd name="connsiteY15" fmla="*/ 1486601 h 3825895"/>
              <a:gd name="connsiteX16" fmla="*/ 1727824 w 2816128"/>
              <a:gd name="connsiteY16" fmla="*/ 1705384 h 3825895"/>
              <a:gd name="connsiteX17" fmla="*/ 1817581 w 2816128"/>
              <a:gd name="connsiteY17" fmla="*/ 1699775 h 3825895"/>
              <a:gd name="connsiteX18" fmla="*/ 1671725 w 2816128"/>
              <a:gd name="connsiteY18" fmla="*/ 1868069 h 3825895"/>
              <a:gd name="connsiteX19" fmla="*/ 914400 w 2816128"/>
              <a:gd name="connsiteY19" fmla="*/ 1615627 h 3825895"/>
              <a:gd name="connsiteX20" fmla="*/ 460005 w 2816128"/>
              <a:gd name="connsiteY20" fmla="*/ 2642224 h 3825895"/>
              <a:gd name="connsiteX21" fmla="*/ 263662 w 2816128"/>
              <a:gd name="connsiteY21" fmla="*/ 2849787 h 3825895"/>
              <a:gd name="connsiteX22" fmla="*/ 44879 w 2816128"/>
              <a:gd name="connsiteY22" fmla="*/ 2894665 h 3825895"/>
              <a:gd name="connsiteX23" fmla="*/ 0 w 2816128"/>
              <a:gd name="connsiteY23" fmla="*/ 3001252 h 3825895"/>
              <a:gd name="connsiteX24" fmla="*/ 274881 w 2816128"/>
              <a:gd name="connsiteY24" fmla="*/ 3124668 h 3825895"/>
              <a:gd name="connsiteX25" fmla="*/ 504884 w 2816128"/>
              <a:gd name="connsiteY25" fmla="*/ 3023691 h 3825895"/>
              <a:gd name="connsiteX26" fmla="*/ 471225 w 2816128"/>
              <a:gd name="connsiteY26" fmla="*/ 3152717 h 3825895"/>
              <a:gd name="connsiteX27" fmla="*/ 572201 w 2816128"/>
              <a:gd name="connsiteY27" fmla="*/ 3197595 h 3825895"/>
              <a:gd name="connsiteX28" fmla="*/ 381468 w 2816128"/>
              <a:gd name="connsiteY28" fmla="*/ 3657600 h 3825895"/>
              <a:gd name="connsiteX29" fmla="*/ 196344 w 2816128"/>
              <a:gd name="connsiteY29" fmla="*/ 3702479 h 3825895"/>
              <a:gd name="connsiteX30" fmla="*/ 263662 w 2816128"/>
              <a:gd name="connsiteY30" fmla="*/ 3803455 h 3825895"/>
              <a:gd name="connsiteX31" fmla="*/ 555372 w 2816128"/>
              <a:gd name="connsiteY31" fmla="*/ 3825895 h 3825895"/>
              <a:gd name="connsiteX32" fmla="*/ 589031 w 2816128"/>
              <a:gd name="connsiteY32" fmla="*/ 3618332 h 3825895"/>
              <a:gd name="connsiteX33" fmla="*/ 645129 w 2816128"/>
              <a:gd name="connsiteY33" fmla="*/ 3612722 h 3825895"/>
              <a:gd name="connsiteX34" fmla="*/ 690008 w 2816128"/>
              <a:gd name="connsiteY34" fmla="*/ 3736138 h 3825895"/>
              <a:gd name="connsiteX35" fmla="*/ 774155 w 2816128"/>
              <a:gd name="connsiteY35" fmla="*/ 3741748 h 3825895"/>
              <a:gd name="connsiteX36" fmla="*/ 779765 w 2816128"/>
              <a:gd name="connsiteY36" fmla="*/ 3511745 h 3825895"/>
              <a:gd name="connsiteX37" fmla="*/ 746106 w 2816128"/>
              <a:gd name="connsiteY37" fmla="*/ 3242474 h 3825895"/>
              <a:gd name="connsiteX38" fmla="*/ 903181 w 2816128"/>
              <a:gd name="connsiteY38" fmla="*/ 2664663 h 3825895"/>
              <a:gd name="connsiteX39" fmla="*/ 1166842 w 2816128"/>
              <a:gd name="connsiteY39" fmla="*/ 2558076 h 3825895"/>
              <a:gd name="connsiteX40" fmla="*/ 1531480 w 2816128"/>
              <a:gd name="connsiteY40" fmla="*/ 2664663 h 3825895"/>
              <a:gd name="connsiteX41" fmla="*/ 1593188 w 2816128"/>
              <a:gd name="connsiteY41" fmla="*/ 2664663 h 3825895"/>
              <a:gd name="connsiteX42" fmla="*/ 1649286 w 2816128"/>
              <a:gd name="connsiteY42" fmla="*/ 2765640 h 3825895"/>
              <a:gd name="connsiteX43" fmla="*/ 1800751 w 2816128"/>
              <a:gd name="connsiteY43" fmla="*/ 2799298 h 3825895"/>
              <a:gd name="connsiteX44" fmla="*/ 1811971 w 2816128"/>
              <a:gd name="connsiteY44" fmla="*/ 2832957 h 3825895"/>
              <a:gd name="connsiteX45" fmla="*/ 1772702 w 2816128"/>
              <a:gd name="connsiteY45" fmla="*/ 3034911 h 3825895"/>
              <a:gd name="connsiteX46" fmla="*/ 1750263 w 2816128"/>
              <a:gd name="connsiteY46" fmla="*/ 3360280 h 3825895"/>
              <a:gd name="connsiteX47" fmla="*/ 1542700 w 2816128"/>
              <a:gd name="connsiteY47" fmla="*/ 3382719 h 3825895"/>
              <a:gd name="connsiteX48" fmla="*/ 1206111 w 2816128"/>
              <a:gd name="connsiteY48" fmla="*/ 3433208 h 3825895"/>
              <a:gd name="connsiteX49" fmla="*/ 1178062 w 2816128"/>
              <a:gd name="connsiteY49" fmla="*/ 3506135 h 3825895"/>
              <a:gd name="connsiteX50" fmla="*/ 1116354 w 2816128"/>
              <a:gd name="connsiteY50" fmla="*/ 3534184 h 3825895"/>
              <a:gd name="connsiteX51" fmla="*/ 1144403 w 2816128"/>
              <a:gd name="connsiteY51" fmla="*/ 3668820 h 3825895"/>
              <a:gd name="connsiteX52" fmla="*/ 1284648 w 2816128"/>
              <a:gd name="connsiteY52" fmla="*/ 3674430 h 3825895"/>
              <a:gd name="connsiteX53" fmla="*/ 1279038 w 2816128"/>
              <a:gd name="connsiteY53" fmla="*/ 3522965 h 3825895"/>
              <a:gd name="connsiteX54" fmla="*/ 1458552 w 2816128"/>
              <a:gd name="connsiteY54" fmla="*/ 3534184 h 3825895"/>
              <a:gd name="connsiteX55" fmla="*/ 1430503 w 2816128"/>
              <a:gd name="connsiteY55" fmla="*/ 3612722 h 3825895"/>
              <a:gd name="connsiteX56" fmla="*/ 1402454 w 2816128"/>
              <a:gd name="connsiteY56" fmla="*/ 3674430 h 3825895"/>
              <a:gd name="connsiteX57" fmla="*/ 1318307 w 2816128"/>
              <a:gd name="connsiteY57" fmla="*/ 3691259 h 3825895"/>
              <a:gd name="connsiteX58" fmla="*/ 1452943 w 2816128"/>
              <a:gd name="connsiteY58" fmla="*/ 3814675 h 3825895"/>
              <a:gd name="connsiteX59" fmla="*/ 1520260 w 2816128"/>
              <a:gd name="connsiteY59" fmla="*/ 3680040 h 3825895"/>
              <a:gd name="connsiteX60" fmla="*/ 1823190 w 2816128"/>
              <a:gd name="connsiteY60" fmla="*/ 3579063 h 3825895"/>
              <a:gd name="connsiteX61" fmla="*/ 2159779 w 2816128"/>
              <a:gd name="connsiteY61" fmla="*/ 3651990 h 3825895"/>
              <a:gd name="connsiteX62" fmla="*/ 2114901 w 2816128"/>
              <a:gd name="connsiteY62" fmla="*/ 3752967 h 3825895"/>
              <a:gd name="connsiteX63" fmla="*/ 2210268 w 2816128"/>
              <a:gd name="connsiteY63" fmla="*/ 3820285 h 3825895"/>
              <a:gd name="connsiteX64" fmla="*/ 2283195 w 2816128"/>
              <a:gd name="connsiteY64" fmla="*/ 3769797 h 3825895"/>
              <a:gd name="connsiteX65" fmla="*/ 2271976 w 2816128"/>
              <a:gd name="connsiteY65" fmla="*/ 3674430 h 3825895"/>
              <a:gd name="connsiteX66" fmla="*/ 2451490 w 2816128"/>
              <a:gd name="connsiteY66" fmla="*/ 3595892 h 3825895"/>
              <a:gd name="connsiteX67" fmla="*/ 2434660 w 2816128"/>
              <a:gd name="connsiteY67" fmla="*/ 3421988 h 3825895"/>
              <a:gd name="connsiteX68" fmla="*/ 1929777 w 2816128"/>
              <a:gd name="connsiteY68" fmla="*/ 3393939 h 3825895"/>
              <a:gd name="connsiteX69" fmla="*/ 1918557 w 2816128"/>
              <a:gd name="connsiteY69" fmla="*/ 3068570 h 3825895"/>
              <a:gd name="connsiteX70" fmla="*/ 1884898 w 2816128"/>
              <a:gd name="connsiteY70" fmla="*/ 3051740 h 3825895"/>
              <a:gd name="connsiteX71" fmla="*/ 1907338 w 2816128"/>
              <a:gd name="connsiteY71" fmla="*/ 2872226 h 3825895"/>
              <a:gd name="connsiteX72" fmla="*/ 1862459 w 2816128"/>
              <a:gd name="connsiteY72" fmla="*/ 2810518 h 3825895"/>
              <a:gd name="connsiteX73" fmla="*/ 2109291 w 2816128"/>
              <a:gd name="connsiteY73" fmla="*/ 2754420 h 3825895"/>
              <a:gd name="connsiteX74" fmla="*/ 2131730 w 2816128"/>
              <a:gd name="connsiteY74" fmla="*/ 2625394 h 3825895"/>
              <a:gd name="connsiteX75" fmla="*/ 2372952 w 2816128"/>
              <a:gd name="connsiteY75" fmla="*/ 2659053 h 3825895"/>
              <a:gd name="connsiteX76" fmla="*/ 2597345 w 2816128"/>
              <a:gd name="connsiteY76" fmla="*/ 2070022 h 3825895"/>
              <a:gd name="connsiteX77" fmla="*/ 2552466 w 2816128"/>
              <a:gd name="connsiteY77" fmla="*/ 1985875 h 3825895"/>
              <a:gd name="connsiteX78" fmla="*/ 2698322 w 2816128"/>
              <a:gd name="connsiteY78" fmla="*/ 1497821 h 3825895"/>
              <a:gd name="connsiteX79" fmla="*/ 2642224 w 2816128"/>
              <a:gd name="connsiteY79" fmla="*/ 1391235 h 3825895"/>
              <a:gd name="connsiteX80" fmla="*/ 2501978 w 2816128"/>
              <a:gd name="connsiteY80" fmla="*/ 807814 h 3825895"/>
              <a:gd name="connsiteX81" fmla="*/ 2816128 w 2816128"/>
              <a:gd name="connsiteY81" fmla="*/ 684398 h 3825895"/>
              <a:gd name="connsiteX82" fmla="*/ 2771249 w 2816128"/>
              <a:gd name="connsiteY82" fmla="*/ 448786 h 3825895"/>
              <a:gd name="connsiteX83" fmla="*/ 2614174 w 2816128"/>
              <a:gd name="connsiteY83" fmla="*/ 84148 h 3825895"/>
              <a:gd name="connsiteX0" fmla="*/ 2614174 w 2816128"/>
              <a:gd name="connsiteY0" fmla="*/ 85752 h 3827499"/>
              <a:gd name="connsiteX1" fmla="*/ 2395391 w 2816128"/>
              <a:gd name="connsiteY1" fmla="*/ 1604 h 3827499"/>
              <a:gd name="connsiteX2" fmla="*/ 2193438 w 2816128"/>
              <a:gd name="connsiteY2" fmla="*/ 197948 h 3827499"/>
              <a:gd name="connsiteX3" fmla="*/ 2114901 w 2816128"/>
              <a:gd name="connsiteY3" fmla="*/ 214777 h 3827499"/>
              <a:gd name="connsiteX4" fmla="*/ 2142950 w 2816128"/>
              <a:gd name="connsiteY4" fmla="*/ 326974 h 3827499"/>
              <a:gd name="connsiteX5" fmla="*/ 2047583 w 2816128"/>
              <a:gd name="connsiteY5" fmla="*/ 495268 h 3827499"/>
              <a:gd name="connsiteX6" fmla="*/ 2159779 w 2816128"/>
              <a:gd name="connsiteY6" fmla="*/ 747710 h 3827499"/>
              <a:gd name="connsiteX7" fmla="*/ 2030754 w 2816128"/>
              <a:gd name="connsiteY7" fmla="*/ 792588 h 3827499"/>
              <a:gd name="connsiteX8" fmla="*/ 1997095 w 2816128"/>
              <a:gd name="connsiteY8" fmla="*/ 859906 h 3827499"/>
              <a:gd name="connsiteX9" fmla="*/ 1997095 w 2816128"/>
              <a:gd name="connsiteY9" fmla="*/ 747710 h 3827499"/>
              <a:gd name="connsiteX10" fmla="*/ 1946606 w 2816128"/>
              <a:gd name="connsiteY10" fmla="*/ 708441 h 3827499"/>
              <a:gd name="connsiteX11" fmla="*/ 1772702 w 2816128"/>
              <a:gd name="connsiteY11" fmla="*/ 758929 h 3827499"/>
              <a:gd name="connsiteX12" fmla="*/ 1402454 w 2816128"/>
              <a:gd name="connsiteY12" fmla="*/ 618684 h 3827499"/>
              <a:gd name="connsiteX13" fmla="*/ 1705384 w 2816128"/>
              <a:gd name="connsiteY13" fmla="*/ 1190885 h 3827499"/>
              <a:gd name="connsiteX14" fmla="*/ 1800751 w 2816128"/>
              <a:gd name="connsiteY14" fmla="*/ 1263813 h 3827499"/>
              <a:gd name="connsiteX15" fmla="*/ 1649286 w 2816128"/>
              <a:gd name="connsiteY15" fmla="*/ 1488205 h 3827499"/>
              <a:gd name="connsiteX16" fmla="*/ 1727824 w 2816128"/>
              <a:gd name="connsiteY16" fmla="*/ 1706988 h 3827499"/>
              <a:gd name="connsiteX17" fmla="*/ 1817581 w 2816128"/>
              <a:gd name="connsiteY17" fmla="*/ 1701379 h 3827499"/>
              <a:gd name="connsiteX18" fmla="*/ 1671725 w 2816128"/>
              <a:gd name="connsiteY18" fmla="*/ 1869673 h 3827499"/>
              <a:gd name="connsiteX19" fmla="*/ 914400 w 2816128"/>
              <a:gd name="connsiteY19" fmla="*/ 1617231 h 3827499"/>
              <a:gd name="connsiteX20" fmla="*/ 460005 w 2816128"/>
              <a:gd name="connsiteY20" fmla="*/ 2643828 h 3827499"/>
              <a:gd name="connsiteX21" fmla="*/ 263662 w 2816128"/>
              <a:gd name="connsiteY21" fmla="*/ 2851391 h 3827499"/>
              <a:gd name="connsiteX22" fmla="*/ 44879 w 2816128"/>
              <a:gd name="connsiteY22" fmla="*/ 2896269 h 3827499"/>
              <a:gd name="connsiteX23" fmla="*/ 0 w 2816128"/>
              <a:gd name="connsiteY23" fmla="*/ 3002856 h 3827499"/>
              <a:gd name="connsiteX24" fmla="*/ 274881 w 2816128"/>
              <a:gd name="connsiteY24" fmla="*/ 3126272 h 3827499"/>
              <a:gd name="connsiteX25" fmla="*/ 504884 w 2816128"/>
              <a:gd name="connsiteY25" fmla="*/ 3025295 h 3827499"/>
              <a:gd name="connsiteX26" fmla="*/ 471225 w 2816128"/>
              <a:gd name="connsiteY26" fmla="*/ 3154321 h 3827499"/>
              <a:gd name="connsiteX27" fmla="*/ 572201 w 2816128"/>
              <a:gd name="connsiteY27" fmla="*/ 3199199 h 3827499"/>
              <a:gd name="connsiteX28" fmla="*/ 381468 w 2816128"/>
              <a:gd name="connsiteY28" fmla="*/ 3659204 h 3827499"/>
              <a:gd name="connsiteX29" fmla="*/ 196344 w 2816128"/>
              <a:gd name="connsiteY29" fmla="*/ 3704083 h 3827499"/>
              <a:gd name="connsiteX30" fmla="*/ 263662 w 2816128"/>
              <a:gd name="connsiteY30" fmla="*/ 3805059 h 3827499"/>
              <a:gd name="connsiteX31" fmla="*/ 555372 w 2816128"/>
              <a:gd name="connsiteY31" fmla="*/ 3827499 h 3827499"/>
              <a:gd name="connsiteX32" fmla="*/ 589031 w 2816128"/>
              <a:gd name="connsiteY32" fmla="*/ 3619936 h 3827499"/>
              <a:gd name="connsiteX33" fmla="*/ 645129 w 2816128"/>
              <a:gd name="connsiteY33" fmla="*/ 3614326 h 3827499"/>
              <a:gd name="connsiteX34" fmla="*/ 690008 w 2816128"/>
              <a:gd name="connsiteY34" fmla="*/ 3737742 h 3827499"/>
              <a:gd name="connsiteX35" fmla="*/ 774155 w 2816128"/>
              <a:gd name="connsiteY35" fmla="*/ 3743352 h 3827499"/>
              <a:gd name="connsiteX36" fmla="*/ 779765 w 2816128"/>
              <a:gd name="connsiteY36" fmla="*/ 3513349 h 3827499"/>
              <a:gd name="connsiteX37" fmla="*/ 746106 w 2816128"/>
              <a:gd name="connsiteY37" fmla="*/ 3244078 h 3827499"/>
              <a:gd name="connsiteX38" fmla="*/ 903181 w 2816128"/>
              <a:gd name="connsiteY38" fmla="*/ 2666267 h 3827499"/>
              <a:gd name="connsiteX39" fmla="*/ 1166842 w 2816128"/>
              <a:gd name="connsiteY39" fmla="*/ 2559680 h 3827499"/>
              <a:gd name="connsiteX40" fmla="*/ 1531480 w 2816128"/>
              <a:gd name="connsiteY40" fmla="*/ 2666267 h 3827499"/>
              <a:gd name="connsiteX41" fmla="*/ 1593188 w 2816128"/>
              <a:gd name="connsiteY41" fmla="*/ 2666267 h 3827499"/>
              <a:gd name="connsiteX42" fmla="*/ 1649286 w 2816128"/>
              <a:gd name="connsiteY42" fmla="*/ 2767244 h 3827499"/>
              <a:gd name="connsiteX43" fmla="*/ 1800751 w 2816128"/>
              <a:gd name="connsiteY43" fmla="*/ 2800902 h 3827499"/>
              <a:gd name="connsiteX44" fmla="*/ 1811971 w 2816128"/>
              <a:gd name="connsiteY44" fmla="*/ 2834561 h 3827499"/>
              <a:gd name="connsiteX45" fmla="*/ 1772702 w 2816128"/>
              <a:gd name="connsiteY45" fmla="*/ 3036515 h 3827499"/>
              <a:gd name="connsiteX46" fmla="*/ 1750263 w 2816128"/>
              <a:gd name="connsiteY46" fmla="*/ 3361884 h 3827499"/>
              <a:gd name="connsiteX47" fmla="*/ 1542700 w 2816128"/>
              <a:gd name="connsiteY47" fmla="*/ 3384323 h 3827499"/>
              <a:gd name="connsiteX48" fmla="*/ 1206111 w 2816128"/>
              <a:gd name="connsiteY48" fmla="*/ 3434812 h 3827499"/>
              <a:gd name="connsiteX49" fmla="*/ 1178062 w 2816128"/>
              <a:gd name="connsiteY49" fmla="*/ 3507739 h 3827499"/>
              <a:gd name="connsiteX50" fmla="*/ 1116354 w 2816128"/>
              <a:gd name="connsiteY50" fmla="*/ 3535788 h 3827499"/>
              <a:gd name="connsiteX51" fmla="*/ 1144403 w 2816128"/>
              <a:gd name="connsiteY51" fmla="*/ 3670424 h 3827499"/>
              <a:gd name="connsiteX52" fmla="*/ 1284648 w 2816128"/>
              <a:gd name="connsiteY52" fmla="*/ 3676034 h 3827499"/>
              <a:gd name="connsiteX53" fmla="*/ 1279038 w 2816128"/>
              <a:gd name="connsiteY53" fmla="*/ 3524569 h 3827499"/>
              <a:gd name="connsiteX54" fmla="*/ 1458552 w 2816128"/>
              <a:gd name="connsiteY54" fmla="*/ 3535788 h 3827499"/>
              <a:gd name="connsiteX55" fmla="*/ 1430503 w 2816128"/>
              <a:gd name="connsiteY55" fmla="*/ 3614326 h 3827499"/>
              <a:gd name="connsiteX56" fmla="*/ 1402454 w 2816128"/>
              <a:gd name="connsiteY56" fmla="*/ 3676034 h 3827499"/>
              <a:gd name="connsiteX57" fmla="*/ 1318307 w 2816128"/>
              <a:gd name="connsiteY57" fmla="*/ 3692863 h 3827499"/>
              <a:gd name="connsiteX58" fmla="*/ 1452943 w 2816128"/>
              <a:gd name="connsiteY58" fmla="*/ 3816279 h 3827499"/>
              <a:gd name="connsiteX59" fmla="*/ 1520260 w 2816128"/>
              <a:gd name="connsiteY59" fmla="*/ 3681644 h 3827499"/>
              <a:gd name="connsiteX60" fmla="*/ 1823190 w 2816128"/>
              <a:gd name="connsiteY60" fmla="*/ 3580667 h 3827499"/>
              <a:gd name="connsiteX61" fmla="*/ 2159779 w 2816128"/>
              <a:gd name="connsiteY61" fmla="*/ 3653594 h 3827499"/>
              <a:gd name="connsiteX62" fmla="*/ 2114901 w 2816128"/>
              <a:gd name="connsiteY62" fmla="*/ 3754571 h 3827499"/>
              <a:gd name="connsiteX63" fmla="*/ 2210268 w 2816128"/>
              <a:gd name="connsiteY63" fmla="*/ 3821889 h 3827499"/>
              <a:gd name="connsiteX64" fmla="*/ 2283195 w 2816128"/>
              <a:gd name="connsiteY64" fmla="*/ 3771401 h 3827499"/>
              <a:gd name="connsiteX65" fmla="*/ 2271976 w 2816128"/>
              <a:gd name="connsiteY65" fmla="*/ 3676034 h 3827499"/>
              <a:gd name="connsiteX66" fmla="*/ 2451490 w 2816128"/>
              <a:gd name="connsiteY66" fmla="*/ 3597496 h 3827499"/>
              <a:gd name="connsiteX67" fmla="*/ 2434660 w 2816128"/>
              <a:gd name="connsiteY67" fmla="*/ 3423592 h 3827499"/>
              <a:gd name="connsiteX68" fmla="*/ 1929777 w 2816128"/>
              <a:gd name="connsiteY68" fmla="*/ 3395543 h 3827499"/>
              <a:gd name="connsiteX69" fmla="*/ 1918557 w 2816128"/>
              <a:gd name="connsiteY69" fmla="*/ 3070174 h 3827499"/>
              <a:gd name="connsiteX70" fmla="*/ 1884898 w 2816128"/>
              <a:gd name="connsiteY70" fmla="*/ 3053344 h 3827499"/>
              <a:gd name="connsiteX71" fmla="*/ 1907338 w 2816128"/>
              <a:gd name="connsiteY71" fmla="*/ 2873830 h 3827499"/>
              <a:gd name="connsiteX72" fmla="*/ 1862459 w 2816128"/>
              <a:gd name="connsiteY72" fmla="*/ 2812122 h 3827499"/>
              <a:gd name="connsiteX73" fmla="*/ 2109291 w 2816128"/>
              <a:gd name="connsiteY73" fmla="*/ 2756024 h 3827499"/>
              <a:gd name="connsiteX74" fmla="*/ 2131730 w 2816128"/>
              <a:gd name="connsiteY74" fmla="*/ 2626998 h 3827499"/>
              <a:gd name="connsiteX75" fmla="*/ 2372952 w 2816128"/>
              <a:gd name="connsiteY75" fmla="*/ 2660657 h 3827499"/>
              <a:gd name="connsiteX76" fmla="*/ 2597345 w 2816128"/>
              <a:gd name="connsiteY76" fmla="*/ 2071626 h 3827499"/>
              <a:gd name="connsiteX77" fmla="*/ 2552466 w 2816128"/>
              <a:gd name="connsiteY77" fmla="*/ 1987479 h 3827499"/>
              <a:gd name="connsiteX78" fmla="*/ 2698322 w 2816128"/>
              <a:gd name="connsiteY78" fmla="*/ 1499425 h 3827499"/>
              <a:gd name="connsiteX79" fmla="*/ 2642224 w 2816128"/>
              <a:gd name="connsiteY79" fmla="*/ 1392839 h 3827499"/>
              <a:gd name="connsiteX80" fmla="*/ 2501978 w 2816128"/>
              <a:gd name="connsiteY80" fmla="*/ 809418 h 3827499"/>
              <a:gd name="connsiteX81" fmla="*/ 2816128 w 2816128"/>
              <a:gd name="connsiteY81" fmla="*/ 686002 h 3827499"/>
              <a:gd name="connsiteX82" fmla="*/ 2771249 w 2816128"/>
              <a:gd name="connsiteY82" fmla="*/ 450390 h 3827499"/>
              <a:gd name="connsiteX83" fmla="*/ 2614174 w 2816128"/>
              <a:gd name="connsiteY83" fmla="*/ 85752 h 3827499"/>
              <a:gd name="connsiteX0" fmla="*/ 2614174 w 2816128"/>
              <a:gd name="connsiteY0" fmla="*/ 85752 h 3827499"/>
              <a:gd name="connsiteX1" fmla="*/ 2395391 w 2816128"/>
              <a:gd name="connsiteY1" fmla="*/ 1604 h 3827499"/>
              <a:gd name="connsiteX2" fmla="*/ 2193438 w 2816128"/>
              <a:gd name="connsiteY2" fmla="*/ 197948 h 3827499"/>
              <a:gd name="connsiteX3" fmla="*/ 2114901 w 2816128"/>
              <a:gd name="connsiteY3" fmla="*/ 214777 h 3827499"/>
              <a:gd name="connsiteX4" fmla="*/ 2142950 w 2816128"/>
              <a:gd name="connsiteY4" fmla="*/ 326974 h 3827499"/>
              <a:gd name="connsiteX5" fmla="*/ 2047583 w 2816128"/>
              <a:gd name="connsiteY5" fmla="*/ 495268 h 3827499"/>
              <a:gd name="connsiteX6" fmla="*/ 2159779 w 2816128"/>
              <a:gd name="connsiteY6" fmla="*/ 747710 h 3827499"/>
              <a:gd name="connsiteX7" fmla="*/ 2030754 w 2816128"/>
              <a:gd name="connsiteY7" fmla="*/ 792588 h 3827499"/>
              <a:gd name="connsiteX8" fmla="*/ 1997095 w 2816128"/>
              <a:gd name="connsiteY8" fmla="*/ 859906 h 3827499"/>
              <a:gd name="connsiteX9" fmla="*/ 1997095 w 2816128"/>
              <a:gd name="connsiteY9" fmla="*/ 747710 h 3827499"/>
              <a:gd name="connsiteX10" fmla="*/ 1946606 w 2816128"/>
              <a:gd name="connsiteY10" fmla="*/ 708441 h 3827499"/>
              <a:gd name="connsiteX11" fmla="*/ 1772702 w 2816128"/>
              <a:gd name="connsiteY11" fmla="*/ 758929 h 3827499"/>
              <a:gd name="connsiteX12" fmla="*/ 1402454 w 2816128"/>
              <a:gd name="connsiteY12" fmla="*/ 618684 h 3827499"/>
              <a:gd name="connsiteX13" fmla="*/ 1705384 w 2816128"/>
              <a:gd name="connsiteY13" fmla="*/ 1190885 h 3827499"/>
              <a:gd name="connsiteX14" fmla="*/ 1800751 w 2816128"/>
              <a:gd name="connsiteY14" fmla="*/ 1263813 h 3827499"/>
              <a:gd name="connsiteX15" fmla="*/ 1649286 w 2816128"/>
              <a:gd name="connsiteY15" fmla="*/ 1488205 h 3827499"/>
              <a:gd name="connsiteX16" fmla="*/ 1727824 w 2816128"/>
              <a:gd name="connsiteY16" fmla="*/ 1706988 h 3827499"/>
              <a:gd name="connsiteX17" fmla="*/ 1817581 w 2816128"/>
              <a:gd name="connsiteY17" fmla="*/ 1701379 h 3827499"/>
              <a:gd name="connsiteX18" fmla="*/ 1671725 w 2816128"/>
              <a:gd name="connsiteY18" fmla="*/ 1869673 h 3827499"/>
              <a:gd name="connsiteX19" fmla="*/ 914400 w 2816128"/>
              <a:gd name="connsiteY19" fmla="*/ 1617231 h 3827499"/>
              <a:gd name="connsiteX20" fmla="*/ 460005 w 2816128"/>
              <a:gd name="connsiteY20" fmla="*/ 2643828 h 3827499"/>
              <a:gd name="connsiteX21" fmla="*/ 263662 w 2816128"/>
              <a:gd name="connsiteY21" fmla="*/ 2851391 h 3827499"/>
              <a:gd name="connsiteX22" fmla="*/ 44879 w 2816128"/>
              <a:gd name="connsiteY22" fmla="*/ 2896269 h 3827499"/>
              <a:gd name="connsiteX23" fmla="*/ 0 w 2816128"/>
              <a:gd name="connsiteY23" fmla="*/ 3002856 h 3827499"/>
              <a:gd name="connsiteX24" fmla="*/ 274881 w 2816128"/>
              <a:gd name="connsiteY24" fmla="*/ 3126272 h 3827499"/>
              <a:gd name="connsiteX25" fmla="*/ 504884 w 2816128"/>
              <a:gd name="connsiteY25" fmla="*/ 3025295 h 3827499"/>
              <a:gd name="connsiteX26" fmla="*/ 471225 w 2816128"/>
              <a:gd name="connsiteY26" fmla="*/ 3154321 h 3827499"/>
              <a:gd name="connsiteX27" fmla="*/ 572201 w 2816128"/>
              <a:gd name="connsiteY27" fmla="*/ 3199199 h 3827499"/>
              <a:gd name="connsiteX28" fmla="*/ 381468 w 2816128"/>
              <a:gd name="connsiteY28" fmla="*/ 3659204 h 3827499"/>
              <a:gd name="connsiteX29" fmla="*/ 196344 w 2816128"/>
              <a:gd name="connsiteY29" fmla="*/ 3704083 h 3827499"/>
              <a:gd name="connsiteX30" fmla="*/ 263662 w 2816128"/>
              <a:gd name="connsiteY30" fmla="*/ 3805059 h 3827499"/>
              <a:gd name="connsiteX31" fmla="*/ 555372 w 2816128"/>
              <a:gd name="connsiteY31" fmla="*/ 3827499 h 3827499"/>
              <a:gd name="connsiteX32" fmla="*/ 589031 w 2816128"/>
              <a:gd name="connsiteY32" fmla="*/ 3619936 h 3827499"/>
              <a:gd name="connsiteX33" fmla="*/ 645129 w 2816128"/>
              <a:gd name="connsiteY33" fmla="*/ 3614326 h 3827499"/>
              <a:gd name="connsiteX34" fmla="*/ 690008 w 2816128"/>
              <a:gd name="connsiteY34" fmla="*/ 3737742 h 3827499"/>
              <a:gd name="connsiteX35" fmla="*/ 774155 w 2816128"/>
              <a:gd name="connsiteY35" fmla="*/ 3743352 h 3827499"/>
              <a:gd name="connsiteX36" fmla="*/ 779765 w 2816128"/>
              <a:gd name="connsiteY36" fmla="*/ 3513349 h 3827499"/>
              <a:gd name="connsiteX37" fmla="*/ 746106 w 2816128"/>
              <a:gd name="connsiteY37" fmla="*/ 3244078 h 3827499"/>
              <a:gd name="connsiteX38" fmla="*/ 903181 w 2816128"/>
              <a:gd name="connsiteY38" fmla="*/ 2666267 h 3827499"/>
              <a:gd name="connsiteX39" fmla="*/ 1166842 w 2816128"/>
              <a:gd name="connsiteY39" fmla="*/ 2559680 h 3827499"/>
              <a:gd name="connsiteX40" fmla="*/ 1531480 w 2816128"/>
              <a:gd name="connsiteY40" fmla="*/ 2666267 h 3827499"/>
              <a:gd name="connsiteX41" fmla="*/ 1593188 w 2816128"/>
              <a:gd name="connsiteY41" fmla="*/ 2666267 h 3827499"/>
              <a:gd name="connsiteX42" fmla="*/ 1649286 w 2816128"/>
              <a:gd name="connsiteY42" fmla="*/ 2767244 h 3827499"/>
              <a:gd name="connsiteX43" fmla="*/ 1800751 w 2816128"/>
              <a:gd name="connsiteY43" fmla="*/ 2800902 h 3827499"/>
              <a:gd name="connsiteX44" fmla="*/ 1811971 w 2816128"/>
              <a:gd name="connsiteY44" fmla="*/ 2834561 h 3827499"/>
              <a:gd name="connsiteX45" fmla="*/ 1772702 w 2816128"/>
              <a:gd name="connsiteY45" fmla="*/ 3036515 h 3827499"/>
              <a:gd name="connsiteX46" fmla="*/ 1750263 w 2816128"/>
              <a:gd name="connsiteY46" fmla="*/ 3361884 h 3827499"/>
              <a:gd name="connsiteX47" fmla="*/ 1542700 w 2816128"/>
              <a:gd name="connsiteY47" fmla="*/ 3384323 h 3827499"/>
              <a:gd name="connsiteX48" fmla="*/ 1206111 w 2816128"/>
              <a:gd name="connsiteY48" fmla="*/ 3434812 h 3827499"/>
              <a:gd name="connsiteX49" fmla="*/ 1178062 w 2816128"/>
              <a:gd name="connsiteY49" fmla="*/ 3507739 h 3827499"/>
              <a:gd name="connsiteX50" fmla="*/ 1116354 w 2816128"/>
              <a:gd name="connsiteY50" fmla="*/ 3535788 h 3827499"/>
              <a:gd name="connsiteX51" fmla="*/ 1144403 w 2816128"/>
              <a:gd name="connsiteY51" fmla="*/ 3670424 h 3827499"/>
              <a:gd name="connsiteX52" fmla="*/ 1284648 w 2816128"/>
              <a:gd name="connsiteY52" fmla="*/ 3676034 h 3827499"/>
              <a:gd name="connsiteX53" fmla="*/ 1279038 w 2816128"/>
              <a:gd name="connsiteY53" fmla="*/ 3524569 h 3827499"/>
              <a:gd name="connsiteX54" fmla="*/ 1458552 w 2816128"/>
              <a:gd name="connsiteY54" fmla="*/ 3535788 h 3827499"/>
              <a:gd name="connsiteX55" fmla="*/ 1430503 w 2816128"/>
              <a:gd name="connsiteY55" fmla="*/ 3614326 h 3827499"/>
              <a:gd name="connsiteX56" fmla="*/ 1402454 w 2816128"/>
              <a:gd name="connsiteY56" fmla="*/ 3676034 h 3827499"/>
              <a:gd name="connsiteX57" fmla="*/ 1318307 w 2816128"/>
              <a:gd name="connsiteY57" fmla="*/ 3692863 h 3827499"/>
              <a:gd name="connsiteX58" fmla="*/ 1452943 w 2816128"/>
              <a:gd name="connsiteY58" fmla="*/ 3816279 h 3827499"/>
              <a:gd name="connsiteX59" fmla="*/ 1520260 w 2816128"/>
              <a:gd name="connsiteY59" fmla="*/ 3681644 h 3827499"/>
              <a:gd name="connsiteX60" fmla="*/ 1823190 w 2816128"/>
              <a:gd name="connsiteY60" fmla="*/ 3580667 h 3827499"/>
              <a:gd name="connsiteX61" fmla="*/ 2159779 w 2816128"/>
              <a:gd name="connsiteY61" fmla="*/ 3653594 h 3827499"/>
              <a:gd name="connsiteX62" fmla="*/ 2114901 w 2816128"/>
              <a:gd name="connsiteY62" fmla="*/ 3754571 h 3827499"/>
              <a:gd name="connsiteX63" fmla="*/ 2210268 w 2816128"/>
              <a:gd name="connsiteY63" fmla="*/ 3821889 h 3827499"/>
              <a:gd name="connsiteX64" fmla="*/ 2283195 w 2816128"/>
              <a:gd name="connsiteY64" fmla="*/ 3771401 h 3827499"/>
              <a:gd name="connsiteX65" fmla="*/ 2271976 w 2816128"/>
              <a:gd name="connsiteY65" fmla="*/ 3676034 h 3827499"/>
              <a:gd name="connsiteX66" fmla="*/ 2451490 w 2816128"/>
              <a:gd name="connsiteY66" fmla="*/ 3597496 h 3827499"/>
              <a:gd name="connsiteX67" fmla="*/ 2434660 w 2816128"/>
              <a:gd name="connsiteY67" fmla="*/ 3423592 h 3827499"/>
              <a:gd name="connsiteX68" fmla="*/ 1929777 w 2816128"/>
              <a:gd name="connsiteY68" fmla="*/ 3395543 h 3827499"/>
              <a:gd name="connsiteX69" fmla="*/ 1918557 w 2816128"/>
              <a:gd name="connsiteY69" fmla="*/ 3070174 h 3827499"/>
              <a:gd name="connsiteX70" fmla="*/ 1884898 w 2816128"/>
              <a:gd name="connsiteY70" fmla="*/ 3053344 h 3827499"/>
              <a:gd name="connsiteX71" fmla="*/ 1907338 w 2816128"/>
              <a:gd name="connsiteY71" fmla="*/ 2873830 h 3827499"/>
              <a:gd name="connsiteX72" fmla="*/ 1862459 w 2816128"/>
              <a:gd name="connsiteY72" fmla="*/ 2812122 h 3827499"/>
              <a:gd name="connsiteX73" fmla="*/ 2109291 w 2816128"/>
              <a:gd name="connsiteY73" fmla="*/ 2756024 h 3827499"/>
              <a:gd name="connsiteX74" fmla="*/ 2131730 w 2816128"/>
              <a:gd name="connsiteY74" fmla="*/ 2626998 h 3827499"/>
              <a:gd name="connsiteX75" fmla="*/ 2372952 w 2816128"/>
              <a:gd name="connsiteY75" fmla="*/ 2660657 h 3827499"/>
              <a:gd name="connsiteX76" fmla="*/ 2597345 w 2816128"/>
              <a:gd name="connsiteY76" fmla="*/ 2071626 h 3827499"/>
              <a:gd name="connsiteX77" fmla="*/ 2552466 w 2816128"/>
              <a:gd name="connsiteY77" fmla="*/ 1987479 h 3827499"/>
              <a:gd name="connsiteX78" fmla="*/ 2698322 w 2816128"/>
              <a:gd name="connsiteY78" fmla="*/ 1499425 h 3827499"/>
              <a:gd name="connsiteX79" fmla="*/ 2642224 w 2816128"/>
              <a:gd name="connsiteY79" fmla="*/ 1392839 h 3827499"/>
              <a:gd name="connsiteX80" fmla="*/ 2501978 w 2816128"/>
              <a:gd name="connsiteY80" fmla="*/ 809418 h 3827499"/>
              <a:gd name="connsiteX81" fmla="*/ 2816128 w 2816128"/>
              <a:gd name="connsiteY81" fmla="*/ 686002 h 3827499"/>
              <a:gd name="connsiteX82" fmla="*/ 2771249 w 2816128"/>
              <a:gd name="connsiteY82" fmla="*/ 450390 h 3827499"/>
              <a:gd name="connsiteX83" fmla="*/ 2614174 w 2816128"/>
              <a:gd name="connsiteY83" fmla="*/ 85752 h 3827499"/>
              <a:gd name="connsiteX0" fmla="*/ 2647833 w 2816128"/>
              <a:gd name="connsiteY0" fmla="*/ 80143 h 3827499"/>
              <a:gd name="connsiteX1" fmla="*/ 2395391 w 2816128"/>
              <a:gd name="connsiteY1" fmla="*/ 1604 h 3827499"/>
              <a:gd name="connsiteX2" fmla="*/ 2193438 w 2816128"/>
              <a:gd name="connsiteY2" fmla="*/ 197948 h 3827499"/>
              <a:gd name="connsiteX3" fmla="*/ 2114901 w 2816128"/>
              <a:gd name="connsiteY3" fmla="*/ 214777 h 3827499"/>
              <a:gd name="connsiteX4" fmla="*/ 2142950 w 2816128"/>
              <a:gd name="connsiteY4" fmla="*/ 326974 h 3827499"/>
              <a:gd name="connsiteX5" fmla="*/ 2047583 w 2816128"/>
              <a:gd name="connsiteY5" fmla="*/ 495268 h 3827499"/>
              <a:gd name="connsiteX6" fmla="*/ 2159779 w 2816128"/>
              <a:gd name="connsiteY6" fmla="*/ 747710 h 3827499"/>
              <a:gd name="connsiteX7" fmla="*/ 2030754 w 2816128"/>
              <a:gd name="connsiteY7" fmla="*/ 792588 h 3827499"/>
              <a:gd name="connsiteX8" fmla="*/ 1997095 w 2816128"/>
              <a:gd name="connsiteY8" fmla="*/ 859906 h 3827499"/>
              <a:gd name="connsiteX9" fmla="*/ 1997095 w 2816128"/>
              <a:gd name="connsiteY9" fmla="*/ 747710 h 3827499"/>
              <a:gd name="connsiteX10" fmla="*/ 1946606 w 2816128"/>
              <a:gd name="connsiteY10" fmla="*/ 708441 h 3827499"/>
              <a:gd name="connsiteX11" fmla="*/ 1772702 w 2816128"/>
              <a:gd name="connsiteY11" fmla="*/ 758929 h 3827499"/>
              <a:gd name="connsiteX12" fmla="*/ 1402454 w 2816128"/>
              <a:gd name="connsiteY12" fmla="*/ 618684 h 3827499"/>
              <a:gd name="connsiteX13" fmla="*/ 1705384 w 2816128"/>
              <a:gd name="connsiteY13" fmla="*/ 1190885 h 3827499"/>
              <a:gd name="connsiteX14" fmla="*/ 1800751 w 2816128"/>
              <a:gd name="connsiteY14" fmla="*/ 1263813 h 3827499"/>
              <a:gd name="connsiteX15" fmla="*/ 1649286 w 2816128"/>
              <a:gd name="connsiteY15" fmla="*/ 1488205 h 3827499"/>
              <a:gd name="connsiteX16" fmla="*/ 1727824 w 2816128"/>
              <a:gd name="connsiteY16" fmla="*/ 1706988 h 3827499"/>
              <a:gd name="connsiteX17" fmla="*/ 1817581 w 2816128"/>
              <a:gd name="connsiteY17" fmla="*/ 1701379 h 3827499"/>
              <a:gd name="connsiteX18" fmla="*/ 1671725 w 2816128"/>
              <a:gd name="connsiteY18" fmla="*/ 1869673 h 3827499"/>
              <a:gd name="connsiteX19" fmla="*/ 914400 w 2816128"/>
              <a:gd name="connsiteY19" fmla="*/ 1617231 h 3827499"/>
              <a:gd name="connsiteX20" fmla="*/ 460005 w 2816128"/>
              <a:gd name="connsiteY20" fmla="*/ 2643828 h 3827499"/>
              <a:gd name="connsiteX21" fmla="*/ 263662 w 2816128"/>
              <a:gd name="connsiteY21" fmla="*/ 2851391 h 3827499"/>
              <a:gd name="connsiteX22" fmla="*/ 44879 w 2816128"/>
              <a:gd name="connsiteY22" fmla="*/ 2896269 h 3827499"/>
              <a:gd name="connsiteX23" fmla="*/ 0 w 2816128"/>
              <a:gd name="connsiteY23" fmla="*/ 3002856 h 3827499"/>
              <a:gd name="connsiteX24" fmla="*/ 274881 w 2816128"/>
              <a:gd name="connsiteY24" fmla="*/ 3126272 h 3827499"/>
              <a:gd name="connsiteX25" fmla="*/ 504884 w 2816128"/>
              <a:gd name="connsiteY25" fmla="*/ 3025295 h 3827499"/>
              <a:gd name="connsiteX26" fmla="*/ 471225 w 2816128"/>
              <a:gd name="connsiteY26" fmla="*/ 3154321 h 3827499"/>
              <a:gd name="connsiteX27" fmla="*/ 572201 w 2816128"/>
              <a:gd name="connsiteY27" fmla="*/ 3199199 h 3827499"/>
              <a:gd name="connsiteX28" fmla="*/ 381468 w 2816128"/>
              <a:gd name="connsiteY28" fmla="*/ 3659204 h 3827499"/>
              <a:gd name="connsiteX29" fmla="*/ 196344 w 2816128"/>
              <a:gd name="connsiteY29" fmla="*/ 3704083 h 3827499"/>
              <a:gd name="connsiteX30" fmla="*/ 263662 w 2816128"/>
              <a:gd name="connsiteY30" fmla="*/ 3805059 h 3827499"/>
              <a:gd name="connsiteX31" fmla="*/ 555372 w 2816128"/>
              <a:gd name="connsiteY31" fmla="*/ 3827499 h 3827499"/>
              <a:gd name="connsiteX32" fmla="*/ 589031 w 2816128"/>
              <a:gd name="connsiteY32" fmla="*/ 3619936 h 3827499"/>
              <a:gd name="connsiteX33" fmla="*/ 645129 w 2816128"/>
              <a:gd name="connsiteY33" fmla="*/ 3614326 h 3827499"/>
              <a:gd name="connsiteX34" fmla="*/ 690008 w 2816128"/>
              <a:gd name="connsiteY34" fmla="*/ 3737742 h 3827499"/>
              <a:gd name="connsiteX35" fmla="*/ 774155 w 2816128"/>
              <a:gd name="connsiteY35" fmla="*/ 3743352 h 3827499"/>
              <a:gd name="connsiteX36" fmla="*/ 779765 w 2816128"/>
              <a:gd name="connsiteY36" fmla="*/ 3513349 h 3827499"/>
              <a:gd name="connsiteX37" fmla="*/ 746106 w 2816128"/>
              <a:gd name="connsiteY37" fmla="*/ 3244078 h 3827499"/>
              <a:gd name="connsiteX38" fmla="*/ 903181 w 2816128"/>
              <a:gd name="connsiteY38" fmla="*/ 2666267 h 3827499"/>
              <a:gd name="connsiteX39" fmla="*/ 1166842 w 2816128"/>
              <a:gd name="connsiteY39" fmla="*/ 2559680 h 3827499"/>
              <a:gd name="connsiteX40" fmla="*/ 1531480 w 2816128"/>
              <a:gd name="connsiteY40" fmla="*/ 2666267 h 3827499"/>
              <a:gd name="connsiteX41" fmla="*/ 1593188 w 2816128"/>
              <a:gd name="connsiteY41" fmla="*/ 2666267 h 3827499"/>
              <a:gd name="connsiteX42" fmla="*/ 1649286 w 2816128"/>
              <a:gd name="connsiteY42" fmla="*/ 2767244 h 3827499"/>
              <a:gd name="connsiteX43" fmla="*/ 1800751 w 2816128"/>
              <a:gd name="connsiteY43" fmla="*/ 2800902 h 3827499"/>
              <a:gd name="connsiteX44" fmla="*/ 1811971 w 2816128"/>
              <a:gd name="connsiteY44" fmla="*/ 2834561 h 3827499"/>
              <a:gd name="connsiteX45" fmla="*/ 1772702 w 2816128"/>
              <a:gd name="connsiteY45" fmla="*/ 3036515 h 3827499"/>
              <a:gd name="connsiteX46" fmla="*/ 1750263 w 2816128"/>
              <a:gd name="connsiteY46" fmla="*/ 3361884 h 3827499"/>
              <a:gd name="connsiteX47" fmla="*/ 1542700 w 2816128"/>
              <a:gd name="connsiteY47" fmla="*/ 3384323 h 3827499"/>
              <a:gd name="connsiteX48" fmla="*/ 1206111 w 2816128"/>
              <a:gd name="connsiteY48" fmla="*/ 3434812 h 3827499"/>
              <a:gd name="connsiteX49" fmla="*/ 1178062 w 2816128"/>
              <a:gd name="connsiteY49" fmla="*/ 3507739 h 3827499"/>
              <a:gd name="connsiteX50" fmla="*/ 1116354 w 2816128"/>
              <a:gd name="connsiteY50" fmla="*/ 3535788 h 3827499"/>
              <a:gd name="connsiteX51" fmla="*/ 1144403 w 2816128"/>
              <a:gd name="connsiteY51" fmla="*/ 3670424 h 3827499"/>
              <a:gd name="connsiteX52" fmla="*/ 1284648 w 2816128"/>
              <a:gd name="connsiteY52" fmla="*/ 3676034 h 3827499"/>
              <a:gd name="connsiteX53" fmla="*/ 1279038 w 2816128"/>
              <a:gd name="connsiteY53" fmla="*/ 3524569 h 3827499"/>
              <a:gd name="connsiteX54" fmla="*/ 1458552 w 2816128"/>
              <a:gd name="connsiteY54" fmla="*/ 3535788 h 3827499"/>
              <a:gd name="connsiteX55" fmla="*/ 1430503 w 2816128"/>
              <a:gd name="connsiteY55" fmla="*/ 3614326 h 3827499"/>
              <a:gd name="connsiteX56" fmla="*/ 1402454 w 2816128"/>
              <a:gd name="connsiteY56" fmla="*/ 3676034 h 3827499"/>
              <a:gd name="connsiteX57" fmla="*/ 1318307 w 2816128"/>
              <a:gd name="connsiteY57" fmla="*/ 3692863 h 3827499"/>
              <a:gd name="connsiteX58" fmla="*/ 1452943 w 2816128"/>
              <a:gd name="connsiteY58" fmla="*/ 3816279 h 3827499"/>
              <a:gd name="connsiteX59" fmla="*/ 1520260 w 2816128"/>
              <a:gd name="connsiteY59" fmla="*/ 3681644 h 3827499"/>
              <a:gd name="connsiteX60" fmla="*/ 1823190 w 2816128"/>
              <a:gd name="connsiteY60" fmla="*/ 3580667 h 3827499"/>
              <a:gd name="connsiteX61" fmla="*/ 2159779 w 2816128"/>
              <a:gd name="connsiteY61" fmla="*/ 3653594 h 3827499"/>
              <a:gd name="connsiteX62" fmla="*/ 2114901 w 2816128"/>
              <a:gd name="connsiteY62" fmla="*/ 3754571 h 3827499"/>
              <a:gd name="connsiteX63" fmla="*/ 2210268 w 2816128"/>
              <a:gd name="connsiteY63" fmla="*/ 3821889 h 3827499"/>
              <a:gd name="connsiteX64" fmla="*/ 2283195 w 2816128"/>
              <a:gd name="connsiteY64" fmla="*/ 3771401 h 3827499"/>
              <a:gd name="connsiteX65" fmla="*/ 2271976 w 2816128"/>
              <a:gd name="connsiteY65" fmla="*/ 3676034 h 3827499"/>
              <a:gd name="connsiteX66" fmla="*/ 2451490 w 2816128"/>
              <a:gd name="connsiteY66" fmla="*/ 3597496 h 3827499"/>
              <a:gd name="connsiteX67" fmla="*/ 2434660 w 2816128"/>
              <a:gd name="connsiteY67" fmla="*/ 3423592 h 3827499"/>
              <a:gd name="connsiteX68" fmla="*/ 1929777 w 2816128"/>
              <a:gd name="connsiteY68" fmla="*/ 3395543 h 3827499"/>
              <a:gd name="connsiteX69" fmla="*/ 1918557 w 2816128"/>
              <a:gd name="connsiteY69" fmla="*/ 3070174 h 3827499"/>
              <a:gd name="connsiteX70" fmla="*/ 1884898 w 2816128"/>
              <a:gd name="connsiteY70" fmla="*/ 3053344 h 3827499"/>
              <a:gd name="connsiteX71" fmla="*/ 1907338 w 2816128"/>
              <a:gd name="connsiteY71" fmla="*/ 2873830 h 3827499"/>
              <a:gd name="connsiteX72" fmla="*/ 1862459 w 2816128"/>
              <a:gd name="connsiteY72" fmla="*/ 2812122 h 3827499"/>
              <a:gd name="connsiteX73" fmla="*/ 2109291 w 2816128"/>
              <a:gd name="connsiteY73" fmla="*/ 2756024 h 3827499"/>
              <a:gd name="connsiteX74" fmla="*/ 2131730 w 2816128"/>
              <a:gd name="connsiteY74" fmla="*/ 2626998 h 3827499"/>
              <a:gd name="connsiteX75" fmla="*/ 2372952 w 2816128"/>
              <a:gd name="connsiteY75" fmla="*/ 2660657 h 3827499"/>
              <a:gd name="connsiteX76" fmla="*/ 2597345 w 2816128"/>
              <a:gd name="connsiteY76" fmla="*/ 2071626 h 3827499"/>
              <a:gd name="connsiteX77" fmla="*/ 2552466 w 2816128"/>
              <a:gd name="connsiteY77" fmla="*/ 1987479 h 3827499"/>
              <a:gd name="connsiteX78" fmla="*/ 2698322 w 2816128"/>
              <a:gd name="connsiteY78" fmla="*/ 1499425 h 3827499"/>
              <a:gd name="connsiteX79" fmla="*/ 2642224 w 2816128"/>
              <a:gd name="connsiteY79" fmla="*/ 1392839 h 3827499"/>
              <a:gd name="connsiteX80" fmla="*/ 2501978 w 2816128"/>
              <a:gd name="connsiteY80" fmla="*/ 809418 h 3827499"/>
              <a:gd name="connsiteX81" fmla="*/ 2816128 w 2816128"/>
              <a:gd name="connsiteY81" fmla="*/ 686002 h 3827499"/>
              <a:gd name="connsiteX82" fmla="*/ 2771249 w 2816128"/>
              <a:gd name="connsiteY82" fmla="*/ 450390 h 3827499"/>
              <a:gd name="connsiteX83" fmla="*/ 2647833 w 2816128"/>
              <a:gd name="connsiteY83" fmla="*/ 80143 h 3827499"/>
              <a:gd name="connsiteX0" fmla="*/ 2647833 w 2816128"/>
              <a:gd name="connsiteY0" fmla="*/ 80143 h 3827499"/>
              <a:gd name="connsiteX1" fmla="*/ 2395391 w 2816128"/>
              <a:gd name="connsiteY1" fmla="*/ 1604 h 3827499"/>
              <a:gd name="connsiteX2" fmla="*/ 2193438 w 2816128"/>
              <a:gd name="connsiteY2" fmla="*/ 197948 h 3827499"/>
              <a:gd name="connsiteX3" fmla="*/ 2114901 w 2816128"/>
              <a:gd name="connsiteY3" fmla="*/ 214777 h 3827499"/>
              <a:gd name="connsiteX4" fmla="*/ 2142950 w 2816128"/>
              <a:gd name="connsiteY4" fmla="*/ 326974 h 3827499"/>
              <a:gd name="connsiteX5" fmla="*/ 2047583 w 2816128"/>
              <a:gd name="connsiteY5" fmla="*/ 495268 h 3827499"/>
              <a:gd name="connsiteX6" fmla="*/ 2159779 w 2816128"/>
              <a:gd name="connsiteY6" fmla="*/ 747710 h 3827499"/>
              <a:gd name="connsiteX7" fmla="*/ 2030754 w 2816128"/>
              <a:gd name="connsiteY7" fmla="*/ 792588 h 3827499"/>
              <a:gd name="connsiteX8" fmla="*/ 1997095 w 2816128"/>
              <a:gd name="connsiteY8" fmla="*/ 859906 h 3827499"/>
              <a:gd name="connsiteX9" fmla="*/ 1997095 w 2816128"/>
              <a:gd name="connsiteY9" fmla="*/ 747710 h 3827499"/>
              <a:gd name="connsiteX10" fmla="*/ 1946606 w 2816128"/>
              <a:gd name="connsiteY10" fmla="*/ 708441 h 3827499"/>
              <a:gd name="connsiteX11" fmla="*/ 1772702 w 2816128"/>
              <a:gd name="connsiteY11" fmla="*/ 758929 h 3827499"/>
              <a:gd name="connsiteX12" fmla="*/ 1402454 w 2816128"/>
              <a:gd name="connsiteY12" fmla="*/ 618684 h 3827499"/>
              <a:gd name="connsiteX13" fmla="*/ 1705384 w 2816128"/>
              <a:gd name="connsiteY13" fmla="*/ 1190885 h 3827499"/>
              <a:gd name="connsiteX14" fmla="*/ 1800751 w 2816128"/>
              <a:gd name="connsiteY14" fmla="*/ 1263813 h 3827499"/>
              <a:gd name="connsiteX15" fmla="*/ 1649286 w 2816128"/>
              <a:gd name="connsiteY15" fmla="*/ 1488205 h 3827499"/>
              <a:gd name="connsiteX16" fmla="*/ 1727824 w 2816128"/>
              <a:gd name="connsiteY16" fmla="*/ 1706988 h 3827499"/>
              <a:gd name="connsiteX17" fmla="*/ 1817581 w 2816128"/>
              <a:gd name="connsiteY17" fmla="*/ 1701379 h 3827499"/>
              <a:gd name="connsiteX18" fmla="*/ 1671725 w 2816128"/>
              <a:gd name="connsiteY18" fmla="*/ 1869673 h 3827499"/>
              <a:gd name="connsiteX19" fmla="*/ 914400 w 2816128"/>
              <a:gd name="connsiteY19" fmla="*/ 1617231 h 3827499"/>
              <a:gd name="connsiteX20" fmla="*/ 460005 w 2816128"/>
              <a:gd name="connsiteY20" fmla="*/ 2643828 h 3827499"/>
              <a:gd name="connsiteX21" fmla="*/ 263662 w 2816128"/>
              <a:gd name="connsiteY21" fmla="*/ 2851391 h 3827499"/>
              <a:gd name="connsiteX22" fmla="*/ 44879 w 2816128"/>
              <a:gd name="connsiteY22" fmla="*/ 2896269 h 3827499"/>
              <a:gd name="connsiteX23" fmla="*/ 0 w 2816128"/>
              <a:gd name="connsiteY23" fmla="*/ 3002856 h 3827499"/>
              <a:gd name="connsiteX24" fmla="*/ 274881 w 2816128"/>
              <a:gd name="connsiteY24" fmla="*/ 3126272 h 3827499"/>
              <a:gd name="connsiteX25" fmla="*/ 504884 w 2816128"/>
              <a:gd name="connsiteY25" fmla="*/ 3025295 h 3827499"/>
              <a:gd name="connsiteX26" fmla="*/ 471225 w 2816128"/>
              <a:gd name="connsiteY26" fmla="*/ 3154321 h 3827499"/>
              <a:gd name="connsiteX27" fmla="*/ 572201 w 2816128"/>
              <a:gd name="connsiteY27" fmla="*/ 3199199 h 3827499"/>
              <a:gd name="connsiteX28" fmla="*/ 381468 w 2816128"/>
              <a:gd name="connsiteY28" fmla="*/ 3659204 h 3827499"/>
              <a:gd name="connsiteX29" fmla="*/ 196344 w 2816128"/>
              <a:gd name="connsiteY29" fmla="*/ 3704083 h 3827499"/>
              <a:gd name="connsiteX30" fmla="*/ 263662 w 2816128"/>
              <a:gd name="connsiteY30" fmla="*/ 3805059 h 3827499"/>
              <a:gd name="connsiteX31" fmla="*/ 555372 w 2816128"/>
              <a:gd name="connsiteY31" fmla="*/ 3827499 h 3827499"/>
              <a:gd name="connsiteX32" fmla="*/ 589031 w 2816128"/>
              <a:gd name="connsiteY32" fmla="*/ 3619936 h 3827499"/>
              <a:gd name="connsiteX33" fmla="*/ 645129 w 2816128"/>
              <a:gd name="connsiteY33" fmla="*/ 3614326 h 3827499"/>
              <a:gd name="connsiteX34" fmla="*/ 690008 w 2816128"/>
              <a:gd name="connsiteY34" fmla="*/ 3737742 h 3827499"/>
              <a:gd name="connsiteX35" fmla="*/ 774155 w 2816128"/>
              <a:gd name="connsiteY35" fmla="*/ 3743352 h 3827499"/>
              <a:gd name="connsiteX36" fmla="*/ 779765 w 2816128"/>
              <a:gd name="connsiteY36" fmla="*/ 3513349 h 3827499"/>
              <a:gd name="connsiteX37" fmla="*/ 746106 w 2816128"/>
              <a:gd name="connsiteY37" fmla="*/ 3244078 h 3827499"/>
              <a:gd name="connsiteX38" fmla="*/ 903181 w 2816128"/>
              <a:gd name="connsiteY38" fmla="*/ 2666267 h 3827499"/>
              <a:gd name="connsiteX39" fmla="*/ 1166842 w 2816128"/>
              <a:gd name="connsiteY39" fmla="*/ 2559680 h 3827499"/>
              <a:gd name="connsiteX40" fmla="*/ 1531480 w 2816128"/>
              <a:gd name="connsiteY40" fmla="*/ 2666267 h 3827499"/>
              <a:gd name="connsiteX41" fmla="*/ 1593188 w 2816128"/>
              <a:gd name="connsiteY41" fmla="*/ 2666267 h 3827499"/>
              <a:gd name="connsiteX42" fmla="*/ 1649286 w 2816128"/>
              <a:gd name="connsiteY42" fmla="*/ 2767244 h 3827499"/>
              <a:gd name="connsiteX43" fmla="*/ 1800751 w 2816128"/>
              <a:gd name="connsiteY43" fmla="*/ 2800902 h 3827499"/>
              <a:gd name="connsiteX44" fmla="*/ 1811971 w 2816128"/>
              <a:gd name="connsiteY44" fmla="*/ 2834561 h 3827499"/>
              <a:gd name="connsiteX45" fmla="*/ 1772702 w 2816128"/>
              <a:gd name="connsiteY45" fmla="*/ 3036515 h 3827499"/>
              <a:gd name="connsiteX46" fmla="*/ 1750263 w 2816128"/>
              <a:gd name="connsiteY46" fmla="*/ 3361884 h 3827499"/>
              <a:gd name="connsiteX47" fmla="*/ 1542700 w 2816128"/>
              <a:gd name="connsiteY47" fmla="*/ 3384323 h 3827499"/>
              <a:gd name="connsiteX48" fmla="*/ 1206111 w 2816128"/>
              <a:gd name="connsiteY48" fmla="*/ 3434812 h 3827499"/>
              <a:gd name="connsiteX49" fmla="*/ 1178062 w 2816128"/>
              <a:gd name="connsiteY49" fmla="*/ 3507739 h 3827499"/>
              <a:gd name="connsiteX50" fmla="*/ 1116354 w 2816128"/>
              <a:gd name="connsiteY50" fmla="*/ 3535788 h 3827499"/>
              <a:gd name="connsiteX51" fmla="*/ 1144403 w 2816128"/>
              <a:gd name="connsiteY51" fmla="*/ 3670424 h 3827499"/>
              <a:gd name="connsiteX52" fmla="*/ 1284648 w 2816128"/>
              <a:gd name="connsiteY52" fmla="*/ 3676034 h 3827499"/>
              <a:gd name="connsiteX53" fmla="*/ 1279038 w 2816128"/>
              <a:gd name="connsiteY53" fmla="*/ 3524569 h 3827499"/>
              <a:gd name="connsiteX54" fmla="*/ 1458552 w 2816128"/>
              <a:gd name="connsiteY54" fmla="*/ 3535788 h 3827499"/>
              <a:gd name="connsiteX55" fmla="*/ 1430503 w 2816128"/>
              <a:gd name="connsiteY55" fmla="*/ 3614326 h 3827499"/>
              <a:gd name="connsiteX56" fmla="*/ 1402454 w 2816128"/>
              <a:gd name="connsiteY56" fmla="*/ 3676034 h 3827499"/>
              <a:gd name="connsiteX57" fmla="*/ 1318307 w 2816128"/>
              <a:gd name="connsiteY57" fmla="*/ 3692863 h 3827499"/>
              <a:gd name="connsiteX58" fmla="*/ 1452943 w 2816128"/>
              <a:gd name="connsiteY58" fmla="*/ 3816279 h 3827499"/>
              <a:gd name="connsiteX59" fmla="*/ 1520260 w 2816128"/>
              <a:gd name="connsiteY59" fmla="*/ 3681644 h 3827499"/>
              <a:gd name="connsiteX60" fmla="*/ 1823190 w 2816128"/>
              <a:gd name="connsiteY60" fmla="*/ 3580667 h 3827499"/>
              <a:gd name="connsiteX61" fmla="*/ 2159779 w 2816128"/>
              <a:gd name="connsiteY61" fmla="*/ 3653594 h 3827499"/>
              <a:gd name="connsiteX62" fmla="*/ 2114901 w 2816128"/>
              <a:gd name="connsiteY62" fmla="*/ 3754571 h 3827499"/>
              <a:gd name="connsiteX63" fmla="*/ 2210268 w 2816128"/>
              <a:gd name="connsiteY63" fmla="*/ 3821889 h 3827499"/>
              <a:gd name="connsiteX64" fmla="*/ 2283195 w 2816128"/>
              <a:gd name="connsiteY64" fmla="*/ 3771401 h 3827499"/>
              <a:gd name="connsiteX65" fmla="*/ 2271976 w 2816128"/>
              <a:gd name="connsiteY65" fmla="*/ 3676034 h 3827499"/>
              <a:gd name="connsiteX66" fmla="*/ 2451490 w 2816128"/>
              <a:gd name="connsiteY66" fmla="*/ 3597496 h 3827499"/>
              <a:gd name="connsiteX67" fmla="*/ 2434660 w 2816128"/>
              <a:gd name="connsiteY67" fmla="*/ 3423592 h 3827499"/>
              <a:gd name="connsiteX68" fmla="*/ 1929777 w 2816128"/>
              <a:gd name="connsiteY68" fmla="*/ 3395543 h 3827499"/>
              <a:gd name="connsiteX69" fmla="*/ 1918557 w 2816128"/>
              <a:gd name="connsiteY69" fmla="*/ 3070174 h 3827499"/>
              <a:gd name="connsiteX70" fmla="*/ 1884898 w 2816128"/>
              <a:gd name="connsiteY70" fmla="*/ 3053344 h 3827499"/>
              <a:gd name="connsiteX71" fmla="*/ 1907338 w 2816128"/>
              <a:gd name="connsiteY71" fmla="*/ 2873830 h 3827499"/>
              <a:gd name="connsiteX72" fmla="*/ 1862459 w 2816128"/>
              <a:gd name="connsiteY72" fmla="*/ 2812122 h 3827499"/>
              <a:gd name="connsiteX73" fmla="*/ 2109291 w 2816128"/>
              <a:gd name="connsiteY73" fmla="*/ 2756024 h 3827499"/>
              <a:gd name="connsiteX74" fmla="*/ 2131730 w 2816128"/>
              <a:gd name="connsiteY74" fmla="*/ 2626998 h 3827499"/>
              <a:gd name="connsiteX75" fmla="*/ 2372952 w 2816128"/>
              <a:gd name="connsiteY75" fmla="*/ 2660657 h 3827499"/>
              <a:gd name="connsiteX76" fmla="*/ 2597345 w 2816128"/>
              <a:gd name="connsiteY76" fmla="*/ 2071626 h 3827499"/>
              <a:gd name="connsiteX77" fmla="*/ 2552466 w 2816128"/>
              <a:gd name="connsiteY77" fmla="*/ 1987479 h 3827499"/>
              <a:gd name="connsiteX78" fmla="*/ 2698322 w 2816128"/>
              <a:gd name="connsiteY78" fmla="*/ 1499425 h 3827499"/>
              <a:gd name="connsiteX79" fmla="*/ 2642224 w 2816128"/>
              <a:gd name="connsiteY79" fmla="*/ 1392839 h 3827499"/>
              <a:gd name="connsiteX80" fmla="*/ 2501978 w 2816128"/>
              <a:gd name="connsiteY80" fmla="*/ 809418 h 3827499"/>
              <a:gd name="connsiteX81" fmla="*/ 2816128 w 2816128"/>
              <a:gd name="connsiteY81" fmla="*/ 686002 h 3827499"/>
              <a:gd name="connsiteX82" fmla="*/ 2771249 w 2816128"/>
              <a:gd name="connsiteY82" fmla="*/ 450390 h 3827499"/>
              <a:gd name="connsiteX83" fmla="*/ 2647833 w 2816128"/>
              <a:gd name="connsiteY83" fmla="*/ 80143 h 3827499"/>
              <a:gd name="connsiteX0" fmla="*/ 2647833 w 2816128"/>
              <a:gd name="connsiteY0" fmla="*/ 80143 h 3827499"/>
              <a:gd name="connsiteX1" fmla="*/ 2395391 w 2816128"/>
              <a:gd name="connsiteY1" fmla="*/ 1604 h 3827499"/>
              <a:gd name="connsiteX2" fmla="*/ 2193438 w 2816128"/>
              <a:gd name="connsiteY2" fmla="*/ 197948 h 3827499"/>
              <a:gd name="connsiteX3" fmla="*/ 2114901 w 2816128"/>
              <a:gd name="connsiteY3" fmla="*/ 214777 h 3827499"/>
              <a:gd name="connsiteX4" fmla="*/ 2142950 w 2816128"/>
              <a:gd name="connsiteY4" fmla="*/ 326974 h 3827499"/>
              <a:gd name="connsiteX5" fmla="*/ 2047583 w 2816128"/>
              <a:gd name="connsiteY5" fmla="*/ 495268 h 3827499"/>
              <a:gd name="connsiteX6" fmla="*/ 2159779 w 2816128"/>
              <a:gd name="connsiteY6" fmla="*/ 747710 h 3827499"/>
              <a:gd name="connsiteX7" fmla="*/ 2030754 w 2816128"/>
              <a:gd name="connsiteY7" fmla="*/ 792588 h 3827499"/>
              <a:gd name="connsiteX8" fmla="*/ 1997095 w 2816128"/>
              <a:gd name="connsiteY8" fmla="*/ 859906 h 3827499"/>
              <a:gd name="connsiteX9" fmla="*/ 1997095 w 2816128"/>
              <a:gd name="connsiteY9" fmla="*/ 747710 h 3827499"/>
              <a:gd name="connsiteX10" fmla="*/ 1946606 w 2816128"/>
              <a:gd name="connsiteY10" fmla="*/ 708441 h 3827499"/>
              <a:gd name="connsiteX11" fmla="*/ 1772702 w 2816128"/>
              <a:gd name="connsiteY11" fmla="*/ 758929 h 3827499"/>
              <a:gd name="connsiteX12" fmla="*/ 1402454 w 2816128"/>
              <a:gd name="connsiteY12" fmla="*/ 618684 h 3827499"/>
              <a:gd name="connsiteX13" fmla="*/ 1705384 w 2816128"/>
              <a:gd name="connsiteY13" fmla="*/ 1190885 h 3827499"/>
              <a:gd name="connsiteX14" fmla="*/ 1800751 w 2816128"/>
              <a:gd name="connsiteY14" fmla="*/ 1263813 h 3827499"/>
              <a:gd name="connsiteX15" fmla="*/ 1649286 w 2816128"/>
              <a:gd name="connsiteY15" fmla="*/ 1488205 h 3827499"/>
              <a:gd name="connsiteX16" fmla="*/ 1727824 w 2816128"/>
              <a:gd name="connsiteY16" fmla="*/ 1706988 h 3827499"/>
              <a:gd name="connsiteX17" fmla="*/ 1817581 w 2816128"/>
              <a:gd name="connsiteY17" fmla="*/ 1701379 h 3827499"/>
              <a:gd name="connsiteX18" fmla="*/ 1671725 w 2816128"/>
              <a:gd name="connsiteY18" fmla="*/ 1869673 h 3827499"/>
              <a:gd name="connsiteX19" fmla="*/ 914400 w 2816128"/>
              <a:gd name="connsiteY19" fmla="*/ 1617231 h 3827499"/>
              <a:gd name="connsiteX20" fmla="*/ 460005 w 2816128"/>
              <a:gd name="connsiteY20" fmla="*/ 2643828 h 3827499"/>
              <a:gd name="connsiteX21" fmla="*/ 263662 w 2816128"/>
              <a:gd name="connsiteY21" fmla="*/ 2851391 h 3827499"/>
              <a:gd name="connsiteX22" fmla="*/ 44879 w 2816128"/>
              <a:gd name="connsiteY22" fmla="*/ 2896269 h 3827499"/>
              <a:gd name="connsiteX23" fmla="*/ 0 w 2816128"/>
              <a:gd name="connsiteY23" fmla="*/ 3002856 h 3827499"/>
              <a:gd name="connsiteX24" fmla="*/ 274881 w 2816128"/>
              <a:gd name="connsiteY24" fmla="*/ 3126272 h 3827499"/>
              <a:gd name="connsiteX25" fmla="*/ 504884 w 2816128"/>
              <a:gd name="connsiteY25" fmla="*/ 3025295 h 3827499"/>
              <a:gd name="connsiteX26" fmla="*/ 471225 w 2816128"/>
              <a:gd name="connsiteY26" fmla="*/ 3154321 h 3827499"/>
              <a:gd name="connsiteX27" fmla="*/ 572201 w 2816128"/>
              <a:gd name="connsiteY27" fmla="*/ 3199199 h 3827499"/>
              <a:gd name="connsiteX28" fmla="*/ 381468 w 2816128"/>
              <a:gd name="connsiteY28" fmla="*/ 3659204 h 3827499"/>
              <a:gd name="connsiteX29" fmla="*/ 196344 w 2816128"/>
              <a:gd name="connsiteY29" fmla="*/ 3704083 h 3827499"/>
              <a:gd name="connsiteX30" fmla="*/ 263662 w 2816128"/>
              <a:gd name="connsiteY30" fmla="*/ 3805059 h 3827499"/>
              <a:gd name="connsiteX31" fmla="*/ 555372 w 2816128"/>
              <a:gd name="connsiteY31" fmla="*/ 3827499 h 3827499"/>
              <a:gd name="connsiteX32" fmla="*/ 589031 w 2816128"/>
              <a:gd name="connsiteY32" fmla="*/ 3619936 h 3827499"/>
              <a:gd name="connsiteX33" fmla="*/ 645129 w 2816128"/>
              <a:gd name="connsiteY33" fmla="*/ 3614326 h 3827499"/>
              <a:gd name="connsiteX34" fmla="*/ 690008 w 2816128"/>
              <a:gd name="connsiteY34" fmla="*/ 3737742 h 3827499"/>
              <a:gd name="connsiteX35" fmla="*/ 774155 w 2816128"/>
              <a:gd name="connsiteY35" fmla="*/ 3743352 h 3827499"/>
              <a:gd name="connsiteX36" fmla="*/ 779765 w 2816128"/>
              <a:gd name="connsiteY36" fmla="*/ 3513349 h 3827499"/>
              <a:gd name="connsiteX37" fmla="*/ 746106 w 2816128"/>
              <a:gd name="connsiteY37" fmla="*/ 3244078 h 3827499"/>
              <a:gd name="connsiteX38" fmla="*/ 903181 w 2816128"/>
              <a:gd name="connsiteY38" fmla="*/ 2666267 h 3827499"/>
              <a:gd name="connsiteX39" fmla="*/ 1166842 w 2816128"/>
              <a:gd name="connsiteY39" fmla="*/ 2559680 h 3827499"/>
              <a:gd name="connsiteX40" fmla="*/ 1531480 w 2816128"/>
              <a:gd name="connsiteY40" fmla="*/ 2666267 h 3827499"/>
              <a:gd name="connsiteX41" fmla="*/ 1593188 w 2816128"/>
              <a:gd name="connsiteY41" fmla="*/ 2666267 h 3827499"/>
              <a:gd name="connsiteX42" fmla="*/ 1649286 w 2816128"/>
              <a:gd name="connsiteY42" fmla="*/ 2767244 h 3827499"/>
              <a:gd name="connsiteX43" fmla="*/ 1800751 w 2816128"/>
              <a:gd name="connsiteY43" fmla="*/ 2800902 h 3827499"/>
              <a:gd name="connsiteX44" fmla="*/ 1811971 w 2816128"/>
              <a:gd name="connsiteY44" fmla="*/ 2834561 h 3827499"/>
              <a:gd name="connsiteX45" fmla="*/ 1772702 w 2816128"/>
              <a:gd name="connsiteY45" fmla="*/ 3036515 h 3827499"/>
              <a:gd name="connsiteX46" fmla="*/ 1750263 w 2816128"/>
              <a:gd name="connsiteY46" fmla="*/ 3361884 h 3827499"/>
              <a:gd name="connsiteX47" fmla="*/ 1542700 w 2816128"/>
              <a:gd name="connsiteY47" fmla="*/ 3384323 h 3827499"/>
              <a:gd name="connsiteX48" fmla="*/ 1206111 w 2816128"/>
              <a:gd name="connsiteY48" fmla="*/ 3434812 h 3827499"/>
              <a:gd name="connsiteX49" fmla="*/ 1178062 w 2816128"/>
              <a:gd name="connsiteY49" fmla="*/ 3507739 h 3827499"/>
              <a:gd name="connsiteX50" fmla="*/ 1116354 w 2816128"/>
              <a:gd name="connsiteY50" fmla="*/ 3535788 h 3827499"/>
              <a:gd name="connsiteX51" fmla="*/ 1144403 w 2816128"/>
              <a:gd name="connsiteY51" fmla="*/ 3670424 h 3827499"/>
              <a:gd name="connsiteX52" fmla="*/ 1284648 w 2816128"/>
              <a:gd name="connsiteY52" fmla="*/ 3676034 h 3827499"/>
              <a:gd name="connsiteX53" fmla="*/ 1279038 w 2816128"/>
              <a:gd name="connsiteY53" fmla="*/ 3524569 h 3827499"/>
              <a:gd name="connsiteX54" fmla="*/ 1458552 w 2816128"/>
              <a:gd name="connsiteY54" fmla="*/ 3535788 h 3827499"/>
              <a:gd name="connsiteX55" fmla="*/ 1430503 w 2816128"/>
              <a:gd name="connsiteY55" fmla="*/ 3614326 h 3827499"/>
              <a:gd name="connsiteX56" fmla="*/ 1402454 w 2816128"/>
              <a:gd name="connsiteY56" fmla="*/ 3676034 h 3827499"/>
              <a:gd name="connsiteX57" fmla="*/ 1318307 w 2816128"/>
              <a:gd name="connsiteY57" fmla="*/ 3692863 h 3827499"/>
              <a:gd name="connsiteX58" fmla="*/ 1452943 w 2816128"/>
              <a:gd name="connsiteY58" fmla="*/ 3816279 h 3827499"/>
              <a:gd name="connsiteX59" fmla="*/ 1520260 w 2816128"/>
              <a:gd name="connsiteY59" fmla="*/ 3681644 h 3827499"/>
              <a:gd name="connsiteX60" fmla="*/ 1823190 w 2816128"/>
              <a:gd name="connsiteY60" fmla="*/ 3580667 h 3827499"/>
              <a:gd name="connsiteX61" fmla="*/ 2159779 w 2816128"/>
              <a:gd name="connsiteY61" fmla="*/ 3653594 h 3827499"/>
              <a:gd name="connsiteX62" fmla="*/ 2114901 w 2816128"/>
              <a:gd name="connsiteY62" fmla="*/ 3754571 h 3827499"/>
              <a:gd name="connsiteX63" fmla="*/ 2210268 w 2816128"/>
              <a:gd name="connsiteY63" fmla="*/ 3821889 h 3827499"/>
              <a:gd name="connsiteX64" fmla="*/ 2283195 w 2816128"/>
              <a:gd name="connsiteY64" fmla="*/ 3771401 h 3827499"/>
              <a:gd name="connsiteX65" fmla="*/ 2271976 w 2816128"/>
              <a:gd name="connsiteY65" fmla="*/ 3676034 h 3827499"/>
              <a:gd name="connsiteX66" fmla="*/ 2451490 w 2816128"/>
              <a:gd name="connsiteY66" fmla="*/ 3597496 h 3827499"/>
              <a:gd name="connsiteX67" fmla="*/ 2434660 w 2816128"/>
              <a:gd name="connsiteY67" fmla="*/ 3423592 h 3827499"/>
              <a:gd name="connsiteX68" fmla="*/ 1929777 w 2816128"/>
              <a:gd name="connsiteY68" fmla="*/ 3395543 h 3827499"/>
              <a:gd name="connsiteX69" fmla="*/ 1918557 w 2816128"/>
              <a:gd name="connsiteY69" fmla="*/ 3070174 h 3827499"/>
              <a:gd name="connsiteX70" fmla="*/ 1884898 w 2816128"/>
              <a:gd name="connsiteY70" fmla="*/ 3053344 h 3827499"/>
              <a:gd name="connsiteX71" fmla="*/ 1907338 w 2816128"/>
              <a:gd name="connsiteY71" fmla="*/ 2873830 h 3827499"/>
              <a:gd name="connsiteX72" fmla="*/ 1862459 w 2816128"/>
              <a:gd name="connsiteY72" fmla="*/ 2812122 h 3827499"/>
              <a:gd name="connsiteX73" fmla="*/ 2109291 w 2816128"/>
              <a:gd name="connsiteY73" fmla="*/ 2756024 h 3827499"/>
              <a:gd name="connsiteX74" fmla="*/ 2131730 w 2816128"/>
              <a:gd name="connsiteY74" fmla="*/ 2626998 h 3827499"/>
              <a:gd name="connsiteX75" fmla="*/ 2372952 w 2816128"/>
              <a:gd name="connsiteY75" fmla="*/ 2660657 h 3827499"/>
              <a:gd name="connsiteX76" fmla="*/ 2597345 w 2816128"/>
              <a:gd name="connsiteY76" fmla="*/ 2071626 h 3827499"/>
              <a:gd name="connsiteX77" fmla="*/ 2552466 w 2816128"/>
              <a:gd name="connsiteY77" fmla="*/ 1987479 h 3827499"/>
              <a:gd name="connsiteX78" fmla="*/ 2698322 w 2816128"/>
              <a:gd name="connsiteY78" fmla="*/ 1499425 h 3827499"/>
              <a:gd name="connsiteX79" fmla="*/ 2642224 w 2816128"/>
              <a:gd name="connsiteY79" fmla="*/ 1392839 h 3827499"/>
              <a:gd name="connsiteX80" fmla="*/ 2501978 w 2816128"/>
              <a:gd name="connsiteY80" fmla="*/ 809418 h 3827499"/>
              <a:gd name="connsiteX81" fmla="*/ 2816128 w 2816128"/>
              <a:gd name="connsiteY81" fmla="*/ 686002 h 3827499"/>
              <a:gd name="connsiteX82" fmla="*/ 2771249 w 2816128"/>
              <a:gd name="connsiteY82" fmla="*/ 450390 h 3827499"/>
              <a:gd name="connsiteX83" fmla="*/ 2647833 w 2816128"/>
              <a:gd name="connsiteY83" fmla="*/ 80143 h 3827499"/>
              <a:gd name="connsiteX0" fmla="*/ 2647833 w 2816128"/>
              <a:gd name="connsiteY0" fmla="*/ 80143 h 3827499"/>
              <a:gd name="connsiteX1" fmla="*/ 2395391 w 2816128"/>
              <a:gd name="connsiteY1" fmla="*/ 1604 h 3827499"/>
              <a:gd name="connsiteX2" fmla="*/ 2193438 w 2816128"/>
              <a:gd name="connsiteY2" fmla="*/ 197948 h 3827499"/>
              <a:gd name="connsiteX3" fmla="*/ 2114901 w 2816128"/>
              <a:gd name="connsiteY3" fmla="*/ 214777 h 3827499"/>
              <a:gd name="connsiteX4" fmla="*/ 2142950 w 2816128"/>
              <a:gd name="connsiteY4" fmla="*/ 326974 h 3827499"/>
              <a:gd name="connsiteX5" fmla="*/ 2047583 w 2816128"/>
              <a:gd name="connsiteY5" fmla="*/ 495268 h 3827499"/>
              <a:gd name="connsiteX6" fmla="*/ 2159779 w 2816128"/>
              <a:gd name="connsiteY6" fmla="*/ 747710 h 3827499"/>
              <a:gd name="connsiteX7" fmla="*/ 2030754 w 2816128"/>
              <a:gd name="connsiteY7" fmla="*/ 792588 h 3827499"/>
              <a:gd name="connsiteX8" fmla="*/ 1997095 w 2816128"/>
              <a:gd name="connsiteY8" fmla="*/ 859906 h 3827499"/>
              <a:gd name="connsiteX9" fmla="*/ 1997095 w 2816128"/>
              <a:gd name="connsiteY9" fmla="*/ 747710 h 3827499"/>
              <a:gd name="connsiteX10" fmla="*/ 1946606 w 2816128"/>
              <a:gd name="connsiteY10" fmla="*/ 708441 h 3827499"/>
              <a:gd name="connsiteX11" fmla="*/ 1772702 w 2816128"/>
              <a:gd name="connsiteY11" fmla="*/ 758929 h 3827499"/>
              <a:gd name="connsiteX12" fmla="*/ 1402454 w 2816128"/>
              <a:gd name="connsiteY12" fmla="*/ 618684 h 3827499"/>
              <a:gd name="connsiteX13" fmla="*/ 1705384 w 2816128"/>
              <a:gd name="connsiteY13" fmla="*/ 1190885 h 3827499"/>
              <a:gd name="connsiteX14" fmla="*/ 1800751 w 2816128"/>
              <a:gd name="connsiteY14" fmla="*/ 1263813 h 3827499"/>
              <a:gd name="connsiteX15" fmla="*/ 1649286 w 2816128"/>
              <a:gd name="connsiteY15" fmla="*/ 1488205 h 3827499"/>
              <a:gd name="connsiteX16" fmla="*/ 1727824 w 2816128"/>
              <a:gd name="connsiteY16" fmla="*/ 1706988 h 3827499"/>
              <a:gd name="connsiteX17" fmla="*/ 1817581 w 2816128"/>
              <a:gd name="connsiteY17" fmla="*/ 1701379 h 3827499"/>
              <a:gd name="connsiteX18" fmla="*/ 1671725 w 2816128"/>
              <a:gd name="connsiteY18" fmla="*/ 1869673 h 3827499"/>
              <a:gd name="connsiteX19" fmla="*/ 914400 w 2816128"/>
              <a:gd name="connsiteY19" fmla="*/ 1617231 h 3827499"/>
              <a:gd name="connsiteX20" fmla="*/ 460005 w 2816128"/>
              <a:gd name="connsiteY20" fmla="*/ 2643828 h 3827499"/>
              <a:gd name="connsiteX21" fmla="*/ 263662 w 2816128"/>
              <a:gd name="connsiteY21" fmla="*/ 2851391 h 3827499"/>
              <a:gd name="connsiteX22" fmla="*/ 44879 w 2816128"/>
              <a:gd name="connsiteY22" fmla="*/ 2896269 h 3827499"/>
              <a:gd name="connsiteX23" fmla="*/ 0 w 2816128"/>
              <a:gd name="connsiteY23" fmla="*/ 3002856 h 3827499"/>
              <a:gd name="connsiteX24" fmla="*/ 274881 w 2816128"/>
              <a:gd name="connsiteY24" fmla="*/ 3126272 h 3827499"/>
              <a:gd name="connsiteX25" fmla="*/ 504884 w 2816128"/>
              <a:gd name="connsiteY25" fmla="*/ 3025295 h 3827499"/>
              <a:gd name="connsiteX26" fmla="*/ 471225 w 2816128"/>
              <a:gd name="connsiteY26" fmla="*/ 3154321 h 3827499"/>
              <a:gd name="connsiteX27" fmla="*/ 572201 w 2816128"/>
              <a:gd name="connsiteY27" fmla="*/ 3199199 h 3827499"/>
              <a:gd name="connsiteX28" fmla="*/ 381468 w 2816128"/>
              <a:gd name="connsiteY28" fmla="*/ 3659204 h 3827499"/>
              <a:gd name="connsiteX29" fmla="*/ 196344 w 2816128"/>
              <a:gd name="connsiteY29" fmla="*/ 3704083 h 3827499"/>
              <a:gd name="connsiteX30" fmla="*/ 263662 w 2816128"/>
              <a:gd name="connsiteY30" fmla="*/ 3805059 h 3827499"/>
              <a:gd name="connsiteX31" fmla="*/ 555372 w 2816128"/>
              <a:gd name="connsiteY31" fmla="*/ 3827499 h 3827499"/>
              <a:gd name="connsiteX32" fmla="*/ 589031 w 2816128"/>
              <a:gd name="connsiteY32" fmla="*/ 3619936 h 3827499"/>
              <a:gd name="connsiteX33" fmla="*/ 645129 w 2816128"/>
              <a:gd name="connsiteY33" fmla="*/ 3614326 h 3827499"/>
              <a:gd name="connsiteX34" fmla="*/ 690008 w 2816128"/>
              <a:gd name="connsiteY34" fmla="*/ 3737742 h 3827499"/>
              <a:gd name="connsiteX35" fmla="*/ 774155 w 2816128"/>
              <a:gd name="connsiteY35" fmla="*/ 3743352 h 3827499"/>
              <a:gd name="connsiteX36" fmla="*/ 779765 w 2816128"/>
              <a:gd name="connsiteY36" fmla="*/ 3513349 h 3827499"/>
              <a:gd name="connsiteX37" fmla="*/ 746106 w 2816128"/>
              <a:gd name="connsiteY37" fmla="*/ 3244078 h 3827499"/>
              <a:gd name="connsiteX38" fmla="*/ 903181 w 2816128"/>
              <a:gd name="connsiteY38" fmla="*/ 2666267 h 3827499"/>
              <a:gd name="connsiteX39" fmla="*/ 1166842 w 2816128"/>
              <a:gd name="connsiteY39" fmla="*/ 2559680 h 3827499"/>
              <a:gd name="connsiteX40" fmla="*/ 1531480 w 2816128"/>
              <a:gd name="connsiteY40" fmla="*/ 2666267 h 3827499"/>
              <a:gd name="connsiteX41" fmla="*/ 1593188 w 2816128"/>
              <a:gd name="connsiteY41" fmla="*/ 2666267 h 3827499"/>
              <a:gd name="connsiteX42" fmla="*/ 1649286 w 2816128"/>
              <a:gd name="connsiteY42" fmla="*/ 2767244 h 3827499"/>
              <a:gd name="connsiteX43" fmla="*/ 1800751 w 2816128"/>
              <a:gd name="connsiteY43" fmla="*/ 2800902 h 3827499"/>
              <a:gd name="connsiteX44" fmla="*/ 1811971 w 2816128"/>
              <a:gd name="connsiteY44" fmla="*/ 2834561 h 3827499"/>
              <a:gd name="connsiteX45" fmla="*/ 1772702 w 2816128"/>
              <a:gd name="connsiteY45" fmla="*/ 3036515 h 3827499"/>
              <a:gd name="connsiteX46" fmla="*/ 1750263 w 2816128"/>
              <a:gd name="connsiteY46" fmla="*/ 3361884 h 3827499"/>
              <a:gd name="connsiteX47" fmla="*/ 1542700 w 2816128"/>
              <a:gd name="connsiteY47" fmla="*/ 3384323 h 3827499"/>
              <a:gd name="connsiteX48" fmla="*/ 1206111 w 2816128"/>
              <a:gd name="connsiteY48" fmla="*/ 3434812 h 3827499"/>
              <a:gd name="connsiteX49" fmla="*/ 1178062 w 2816128"/>
              <a:gd name="connsiteY49" fmla="*/ 3507739 h 3827499"/>
              <a:gd name="connsiteX50" fmla="*/ 1116354 w 2816128"/>
              <a:gd name="connsiteY50" fmla="*/ 3535788 h 3827499"/>
              <a:gd name="connsiteX51" fmla="*/ 1144403 w 2816128"/>
              <a:gd name="connsiteY51" fmla="*/ 3670424 h 3827499"/>
              <a:gd name="connsiteX52" fmla="*/ 1284648 w 2816128"/>
              <a:gd name="connsiteY52" fmla="*/ 3676034 h 3827499"/>
              <a:gd name="connsiteX53" fmla="*/ 1279038 w 2816128"/>
              <a:gd name="connsiteY53" fmla="*/ 3524569 h 3827499"/>
              <a:gd name="connsiteX54" fmla="*/ 1458552 w 2816128"/>
              <a:gd name="connsiteY54" fmla="*/ 3535788 h 3827499"/>
              <a:gd name="connsiteX55" fmla="*/ 1430503 w 2816128"/>
              <a:gd name="connsiteY55" fmla="*/ 3614326 h 3827499"/>
              <a:gd name="connsiteX56" fmla="*/ 1402454 w 2816128"/>
              <a:gd name="connsiteY56" fmla="*/ 3676034 h 3827499"/>
              <a:gd name="connsiteX57" fmla="*/ 1318307 w 2816128"/>
              <a:gd name="connsiteY57" fmla="*/ 3692863 h 3827499"/>
              <a:gd name="connsiteX58" fmla="*/ 1452943 w 2816128"/>
              <a:gd name="connsiteY58" fmla="*/ 3816279 h 3827499"/>
              <a:gd name="connsiteX59" fmla="*/ 1520260 w 2816128"/>
              <a:gd name="connsiteY59" fmla="*/ 3681644 h 3827499"/>
              <a:gd name="connsiteX60" fmla="*/ 1823190 w 2816128"/>
              <a:gd name="connsiteY60" fmla="*/ 3580667 h 3827499"/>
              <a:gd name="connsiteX61" fmla="*/ 2159779 w 2816128"/>
              <a:gd name="connsiteY61" fmla="*/ 3653594 h 3827499"/>
              <a:gd name="connsiteX62" fmla="*/ 2114901 w 2816128"/>
              <a:gd name="connsiteY62" fmla="*/ 3754571 h 3827499"/>
              <a:gd name="connsiteX63" fmla="*/ 2210268 w 2816128"/>
              <a:gd name="connsiteY63" fmla="*/ 3821889 h 3827499"/>
              <a:gd name="connsiteX64" fmla="*/ 2283195 w 2816128"/>
              <a:gd name="connsiteY64" fmla="*/ 3771401 h 3827499"/>
              <a:gd name="connsiteX65" fmla="*/ 2271976 w 2816128"/>
              <a:gd name="connsiteY65" fmla="*/ 3676034 h 3827499"/>
              <a:gd name="connsiteX66" fmla="*/ 2451490 w 2816128"/>
              <a:gd name="connsiteY66" fmla="*/ 3597496 h 3827499"/>
              <a:gd name="connsiteX67" fmla="*/ 2434660 w 2816128"/>
              <a:gd name="connsiteY67" fmla="*/ 3423592 h 3827499"/>
              <a:gd name="connsiteX68" fmla="*/ 1929777 w 2816128"/>
              <a:gd name="connsiteY68" fmla="*/ 3395543 h 3827499"/>
              <a:gd name="connsiteX69" fmla="*/ 1918557 w 2816128"/>
              <a:gd name="connsiteY69" fmla="*/ 3070174 h 3827499"/>
              <a:gd name="connsiteX70" fmla="*/ 1884898 w 2816128"/>
              <a:gd name="connsiteY70" fmla="*/ 3053344 h 3827499"/>
              <a:gd name="connsiteX71" fmla="*/ 1907338 w 2816128"/>
              <a:gd name="connsiteY71" fmla="*/ 2873830 h 3827499"/>
              <a:gd name="connsiteX72" fmla="*/ 1862459 w 2816128"/>
              <a:gd name="connsiteY72" fmla="*/ 2812122 h 3827499"/>
              <a:gd name="connsiteX73" fmla="*/ 2109291 w 2816128"/>
              <a:gd name="connsiteY73" fmla="*/ 2756024 h 3827499"/>
              <a:gd name="connsiteX74" fmla="*/ 2131730 w 2816128"/>
              <a:gd name="connsiteY74" fmla="*/ 2626998 h 3827499"/>
              <a:gd name="connsiteX75" fmla="*/ 2372952 w 2816128"/>
              <a:gd name="connsiteY75" fmla="*/ 2660657 h 3827499"/>
              <a:gd name="connsiteX76" fmla="*/ 2597345 w 2816128"/>
              <a:gd name="connsiteY76" fmla="*/ 2071626 h 3827499"/>
              <a:gd name="connsiteX77" fmla="*/ 2552466 w 2816128"/>
              <a:gd name="connsiteY77" fmla="*/ 1987479 h 3827499"/>
              <a:gd name="connsiteX78" fmla="*/ 2698322 w 2816128"/>
              <a:gd name="connsiteY78" fmla="*/ 1499425 h 3827499"/>
              <a:gd name="connsiteX79" fmla="*/ 2642224 w 2816128"/>
              <a:gd name="connsiteY79" fmla="*/ 1392839 h 3827499"/>
              <a:gd name="connsiteX80" fmla="*/ 2501978 w 2816128"/>
              <a:gd name="connsiteY80" fmla="*/ 809418 h 3827499"/>
              <a:gd name="connsiteX81" fmla="*/ 2816128 w 2816128"/>
              <a:gd name="connsiteY81" fmla="*/ 686002 h 3827499"/>
              <a:gd name="connsiteX82" fmla="*/ 2771249 w 2816128"/>
              <a:gd name="connsiteY82" fmla="*/ 450390 h 3827499"/>
              <a:gd name="connsiteX83" fmla="*/ 2647833 w 2816128"/>
              <a:gd name="connsiteY83" fmla="*/ 80143 h 3827499"/>
              <a:gd name="connsiteX0" fmla="*/ 2647833 w 2771249"/>
              <a:gd name="connsiteY0" fmla="*/ 80143 h 3827499"/>
              <a:gd name="connsiteX1" fmla="*/ 2395391 w 2771249"/>
              <a:gd name="connsiteY1" fmla="*/ 1604 h 3827499"/>
              <a:gd name="connsiteX2" fmla="*/ 2193438 w 2771249"/>
              <a:gd name="connsiteY2" fmla="*/ 197948 h 3827499"/>
              <a:gd name="connsiteX3" fmla="*/ 2114901 w 2771249"/>
              <a:gd name="connsiteY3" fmla="*/ 214777 h 3827499"/>
              <a:gd name="connsiteX4" fmla="*/ 2142950 w 2771249"/>
              <a:gd name="connsiteY4" fmla="*/ 326974 h 3827499"/>
              <a:gd name="connsiteX5" fmla="*/ 2047583 w 2771249"/>
              <a:gd name="connsiteY5" fmla="*/ 495268 h 3827499"/>
              <a:gd name="connsiteX6" fmla="*/ 2159779 w 2771249"/>
              <a:gd name="connsiteY6" fmla="*/ 747710 h 3827499"/>
              <a:gd name="connsiteX7" fmla="*/ 2030754 w 2771249"/>
              <a:gd name="connsiteY7" fmla="*/ 792588 h 3827499"/>
              <a:gd name="connsiteX8" fmla="*/ 1997095 w 2771249"/>
              <a:gd name="connsiteY8" fmla="*/ 859906 h 3827499"/>
              <a:gd name="connsiteX9" fmla="*/ 1997095 w 2771249"/>
              <a:gd name="connsiteY9" fmla="*/ 747710 h 3827499"/>
              <a:gd name="connsiteX10" fmla="*/ 1946606 w 2771249"/>
              <a:gd name="connsiteY10" fmla="*/ 708441 h 3827499"/>
              <a:gd name="connsiteX11" fmla="*/ 1772702 w 2771249"/>
              <a:gd name="connsiteY11" fmla="*/ 758929 h 3827499"/>
              <a:gd name="connsiteX12" fmla="*/ 1402454 w 2771249"/>
              <a:gd name="connsiteY12" fmla="*/ 618684 h 3827499"/>
              <a:gd name="connsiteX13" fmla="*/ 1705384 w 2771249"/>
              <a:gd name="connsiteY13" fmla="*/ 1190885 h 3827499"/>
              <a:gd name="connsiteX14" fmla="*/ 1800751 w 2771249"/>
              <a:gd name="connsiteY14" fmla="*/ 1263813 h 3827499"/>
              <a:gd name="connsiteX15" fmla="*/ 1649286 w 2771249"/>
              <a:gd name="connsiteY15" fmla="*/ 1488205 h 3827499"/>
              <a:gd name="connsiteX16" fmla="*/ 1727824 w 2771249"/>
              <a:gd name="connsiteY16" fmla="*/ 1706988 h 3827499"/>
              <a:gd name="connsiteX17" fmla="*/ 1817581 w 2771249"/>
              <a:gd name="connsiteY17" fmla="*/ 1701379 h 3827499"/>
              <a:gd name="connsiteX18" fmla="*/ 1671725 w 2771249"/>
              <a:gd name="connsiteY18" fmla="*/ 1869673 h 3827499"/>
              <a:gd name="connsiteX19" fmla="*/ 914400 w 2771249"/>
              <a:gd name="connsiteY19" fmla="*/ 1617231 h 3827499"/>
              <a:gd name="connsiteX20" fmla="*/ 460005 w 2771249"/>
              <a:gd name="connsiteY20" fmla="*/ 2643828 h 3827499"/>
              <a:gd name="connsiteX21" fmla="*/ 263662 w 2771249"/>
              <a:gd name="connsiteY21" fmla="*/ 2851391 h 3827499"/>
              <a:gd name="connsiteX22" fmla="*/ 44879 w 2771249"/>
              <a:gd name="connsiteY22" fmla="*/ 2896269 h 3827499"/>
              <a:gd name="connsiteX23" fmla="*/ 0 w 2771249"/>
              <a:gd name="connsiteY23" fmla="*/ 3002856 h 3827499"/>
              <a:gd name="connsiteX24" fmla="*/ 274881 w 2771249"/>
              <a:gd name="connsiteY24" fmla="*/ 3126272 h 3827499"/>
              <a:gd name="connsiteX25" fmla="*/ 504884 w 2771249"/>
              <a:gd name="connsiteY25" fmla="*/ 3025295 h 3827499"/>
              <a:gd name="connsiteX26" fmla="*/ 471225 w 2771249"/>
              <a:gd name="connsiteY26" fmla="*/ 3154321 h 3827499"/>
              <a:gd name="connsiteX27" fmla="*/ 572201 w 2771249"/>
              <a:gd name="connsiteY27" fmla="*/ 3199199 h 3827499"/>
              <a:gd name="connsiteX28" fmla="*/ 381468 w 2771249"/>
              <a:gd name="connsiteY28" fmla="*/ 3659204 h 3827499"/>
              <a:gd name="connsiteX29" fmla="*/ 196344 w 2771249"/>
              <a:gd name="connsiteY29" fmla="*/ 3704083 h 3827499"/>
              <a:gd name="connsiteX30" fmla="*/ 263662 w 2771249"/>
              <a:gd name="connsiteY30" fmla="*/ 3805059 h 3827499"/>
              <a:gd name="connsiteX31" fmla="*/ 555372 w 2771249"/>
              <a:gd name="connsiteY31" fmla="*/ 3827499 h 3827499"/>
              <a:gd name="connsiteX32" fmla="*/ 589031 w 2771249"/>
              <a:gd name="connsiteY32" fmla="*/ 3619936 h 3827499"/>
              <a:gd name="connsiteX33" fmla="*/ 645129 w 2771249"/>
              <a:gd name="connsiteY33" fmla="*/ 3614326 h 3827499"/>
              <a:gd name="connsiteX34" fmla="*/ 690008 w 2771249"/>
              <a:gd name="connsiteY34" fmla="*/ 3737742 h 3827499"/>
              <a:gd name="connsiteX35" fmla="*/ 774155 w 2771249"/>
              <a:gd name="connsiteY35" fmla="*/ 3743352 h 3827499"/>
              <a:gd name="connsiteX36" fmla="*/ 779765 w 2771249"/>
              <a:gd name="connsiteY36" fmla="*/ 3513349 h 3827499"/>
              <a:gd name="connsiteX37" fmla="*/ 746106 w 2771249"/>
              <a:gd name="connsiteY37" fmla="*/ 3244078 h 3827499"/>
              <a:gd name="connsiteX38" fmla="*/ 903181 w 2771249"/>
              <a:gd name="connsiteY38" fmla="*/ 2666267 h 3827499"/>
              <a:gd name="connsiteX39" fmla="*/ 1166842 w 2771249"/>
              <a:gd name="connsiteY39" fmla="*/ 2559680 h 3827499"/>
              <a:gd name="connsiteX40" fmla="*/ 1531480 w 2771249"/>
              <a:gd name="connsiteY40" fmla="*/ 2666267 h 3827499"/>
              <a:gd name="connsiteX41" fmla="*/ 1593188 w 2771249"/>
              <a:gd name="connsiteY41" fmla="*/ 2666267 h 3827499"/>
              <a:gd name="connsiteX42" fmla="*/ 1649286 w 2771249"/>
              <a:gd name="connsiteY42" fmla="*/ 2767244 h 3827499"/>
              <a:gd name="connsiteX43" fmla="*/ 1800751 w 2771249"/>
              <a:gd name="connsiteY43" fmla="*/ 2800902 h 3827499"/>
              <a:gd name="connsiteX44" fmla="*/ 1811971 w 2771249"/>
              <a:gd name="connsiteY44" fmla="*/ 2834561 h 3827499"/>
              <a:gd name="connsiteX45" fmla="*/ 1772702 w 2771249"/>
              <a:gd name="connsiteY45" fmla="*/ 3036515 h 3827499"/>
              <a:gd name="connsiteX46" fmla="*/ 1750263 w 2771249"/>
              <a:gd name="connsiteY46" fmla="*/ 3361884 h 3827499"/>
              <a:gd name="connsiteX47" fmla="*/ 1542700 w 2771249"/>
              <a:gd name="connsiteY47" fmla="*/ 3384323 h 3827499"/>
              <a:gd name="connsiteX48" fmla="*/ 1206111 w 2771249"/>
              <a:gd name="connsiteY48" fmla="*/ 3434812 h 3827499"/>
              <a:gd name="connsiteX49" fmla="*/ 1178062 w 2771249"/>
              <a:gd name="connsiteY49" fmla="*/ 3507739 h 3827499"/>
              <a:gd name="connsiteX50" fmla="*/ 1116354 w 2771249"/>
              <a:gd name="connsiteY50" fmla="*/ 3535788 h 3827499"/>
              <a:gd name="connsiteX51" fmla="*/ 1144403 w 2771249"/>
              <a:gd name="connsiteY51" fmla="*/ 3670424 h 3827499"/>
              <a:gd name="connsiteX52" fmla="*/ 1284648 w 2771249"/>
              <a:gd name="connsiteY52" fmla="*/ 3676034 h 3827499"/>
              <a:gd name="connsiteX53" fmla="*/ 1279038 w 2771249"/>
              <a:gd name="connsiteY53" fmla="*/ 3524569 h 3827499"/>
              <a:gd name="connsiteX54" fmla="*/ 1458552 w 2771249"/>
              <a:gd name="connsiteY54" fmla="*/ 3535788 h 3827499"/>
              <a:gd name="connsiteX55" fmla="*/ 1430503 w 2771249"/>
              <a:gd name="connsiteY55" fmla="*/ 3614326 h 3827499"/>
              <a:gd name="connsiteX56" fmla="*/ 1402454 w 2771249"/>
              <a:gd name="connsiteY56" fmla="*/ 3676034 h 3827499"/>
              <a:gd name="connsiteX57" fmla="*/ 1318307 w 2771249"/>
              <a:gd name="connsiteY57" fmla="*/ 3692863 h 3827499"/>
              <a:gd name="connsiteX58" fmla="*/ 1452943 w 2771249"/>
              <a:gd name="connsiteY58" fmla="*/ 3816279 h 3827499"/>
              <a:gd name="connsiteX59" fmla="*/ 1520260 w 2771249"/>
              <a:gd name="connsiteY59" fmla="*/ 3681644 h 3827499"/>
              <a:gd name="connsiteX60" fmla="*/ 1823190 w 2771249"/>
              <a:gd name="connsiteY60" fmla="*/ 3580667 h 3827499"/>
              <a:gd name="connsiteX61" fmla="*/ 2159779 w 2771249"/>
              <a:gd name="connsiteY61" fmla="*/ 3653594 h 3827499"/>
              <a:gd name="connsiteX62" fmla="*/ 2114901 w 2771249"/>
              <a:gd name="connsiteY62" fmla="*/ 3754571 h 3827499"/>
              <a:gd name="connsiteX63" fmla="*/ 2210268 w 2771249"/>
              <a:gd name="connsiteY63" fmla="*/ 3821889 h 3827499"/>
              <a:gd name="connsiteX64" fmla="*/ 2283195 w 2771249"/>
              <a:gd name="connsiteY64" fmla="*/ 3771401 h 3827499"/>
              <a:gd name="connsiteX65" fmla="*/ 2271976 w 2771249"/>
              <a:gd name="connsiteY65" fmla="*/ 3676034 h 3827499"/>
              <a:gd name="connsiteX66" fmla="*/ 2451490 w 2771249"/>
              <a:gd name="connsiteY66" fmla="*/ 3597496 h 3827499"/>
              <a:gd name="connsiteX67" fmla="*/ 2434660 w 2771249"/>
              <a:gd name="connsiteY67" fmla="*/ 3423592 h 3827499"/>
              <a:gd name="connsiteX68" fmla="*/ 1929777 w 2771249"/>
              <a:gd name="connsiteY68" fmla="*/ 3395543 h 3827499"/>
              <a:gd name="connsiteX69" fmla="*/ 1918557 w 2771249"/>
              <a:gd name="connsiteY69" fmla="*/ 3070174 h 3827499"/>
              <a:gd name="connsiteX70" fmla="*/ 1884898 w 2771249"/>
              <a:gd name="connsiteY70" fmla="*/ 3053344 h 3827499"/>
              <a:gd name="connsiteX71" fmla="*/ 1907338 w 2771249"/>
              <a:gd name="connsiteY71" fmla="*/ 2873830 h 3827499"/>
              <a:gd name="connsiteX72" fmla="*/ 1862459 w 2771249"/>
              <a:gd name="connsiteY72" fmla="*/ 2812122 h 3827499"/>
              <a:gd name="connsiteX73" fmla="*/ 2109291 w 2771249"/>
              <a:gd name="connsiteY73" fmla="*/ 2756024 h 3827499"/>
              <a:gd name="connsiteX74" fmla="*/ 2131730 w 2771249"/>
              <a:gd name="connsiteY74" fmla="*/ 2626998 h 3827499"/>
              <a:gd name="connsiteX75" fmla="*/ 2372952 w 2771249"/>
              <a:gd name="connsiteY75" fmla="*/ 2660657 h 3827499"/>
              <a:gd name="connsiteX76" fmla="*/ 2597345 w 2771249"/>
              <a:gd name="connsiteY76" fmla="*/ 2071626 h 3827499"/>
              <a:gd name="connsiteX77" fmla="*/ 2552466 w 2771249"/>
              <a:gd name="connsiteY77" fmla="*/ 1987479 h 3827499"/>
              <a:gd name="connsiteX78" fmla="*/ 2698322 w 2771249"/>
              <a:gd name="connsiteY78" fmla="*/ 1499425 h 3827499"/>
              <a:gd name="connsiteX79" fmla="*/ 2642224 w 2771249"/>
              <a:gd name="connsiteY79" fmla="*/ 1392839 h 3827499"/>
              <a:gd name="connsiteX80" fmla="*/ 2501978 w 2771249"/>
              <a:gd name="connsiteY80" fmla="*/ 809418 h 3827499"/>
              <a:gd name="connsiteX81" fmla="*/ 2765640 w 2771249"/>
              <a:gd name="connsiteY81" fmla="*/ 674782 h 3827499"/>
              <a:gd name="connsiteX82" fmla="*/ 2771249 w 2771249"/>
              <a:gd name="connsiteY82" fmla="*/ 450390 h 3827499"/>
              <a:gd name="connsiteX83" fmla="*/ 2647833 w 2771249"/>
              <a:gd name="connsiteY83" fmla="*/ 80143 h 3827499"/>
              <a:gd name="connsiteX0" fmla="*/ 2647833 w 2765640"/>
              <a:gd name="connsiteY0" fmla="*/ 80143 h 3827499"/>
              <a:gd name="connsiteX1" fmla="*/ 2395391 w 2765640"/>
              <a:gd name="connsiteY1" fmla="*/ 1604 h 3827499"/>
              <a:gd name="connsiteX2" fmla="*/ 2193438 w 2765640"/>
              <a:gd name="connsiteY2" fmla="*/ 197948 h 3827499"/>
              <a:gd name="connsiteX3" fmla="*/ 2114901 w 2765640"/>
              <a:gd name="connsiteY3" fmla="*/ 214777 h 3827499"/>
              <a:gd name="connsiteX4" fmla="*/ 2142950 w 2765640"/>
              <a:gd name="connsiteY4" fmla="*/ 326974 h 3827499"/>
              <a:gd name="connsiteX5" fmla="*/ 2047583 w 2765640"/>
              <a:gd name="connsiteY5" fmla="*/ 495268 h 3827499"/>
              <a:gd name="connsiteX6" fmla="*/ 2159779 w 2765640"/>
              <a:gd name="connsiteY6" fmla="*/ 747710 h 3827499"/>
              <a:gd name="connsiteX7" fmla="*/ 2030754 w 2765640"/>
              <a:gd name="connsiteY7" fmla="*/ 792588 h 3827499"/>
              <a:gd name="connsiteX8" fmla="*/ 1997095 w 2765640"/>
              <a:gd name="connsiteY8" fmla="*/ 859906 h 3827499"/>
              <a:gd name="connsiteX9" fmla="*/ 1997095 w 2765640"/>
              <a:gd name="connsiteY9" fmla="*/ 747710 h 3827499"/>
              <a:gd name="connsiteX10" fmla="*/ 1946606 w 2765640"/>
              <a:gd name="connsiteY10" fmla="*/ 708441 h 3827499"/>
              <a:gd name="connsiteX11" fmla="*/ 1772702 w 2765640"/>
              <a:gd name="connsiteY11" fmla="*/ 758929 h 3827499"/>
              <a:gd name="connsiteX12" fmla="*/ 1402454 w 2765640"/>
              <a:gd name="connsiteY12" fmla="*/ 618684 h 3827499"/>
              <a:gd name="connsiteX13" fmla="*/ 1705384 w 2765640"/>
              <a:gd name="connsiteY13" fmla="*/ 1190885 h 3827499"/>
              <a:gd name="connsiteX14" fmla="*/ 1800751 w 2765640"/>
              <a:gd name="connsiteY14" fmla="*/ 1263813 h 3827499"/>
              <a:gd name="connsiteX15" fmla="*/ 1649286 w 2765640"/>
              <a:gd name="connsiteY15" fmla="*/ 1488205 h 3827499"/>
              <a:gd name="connsiteX16" fmla="*/ 1727824 w 2765640"/>
              <a:gd name="connsiteY16" fmla="*/ 1706988 h 3827499"/>
              <a:gd name="connsiteX17" fmla="*/ 1817581 w 2765640"/>
              <a:gd name="connsiteY17" fmla="*/ 1701379 h 3827499"/>
              <a:gd name="connsiteX18" fmla="*/ 1671725 w 2765640"/>
              <a:gd name="connsiteY18" fmla="*/ 1869673 h 3827499"/>
              <a:gd name="connsiteX19" fmla="*/ 914400 w 2765640"/>
              <a:gd name="connsiteY19" fmla="*/ 1617231 h 3827499"/>
              <a:gd name="connsiteX20" fmla="*/ 460005 w 2765640"/>
              <a:gd name="connsiteY20" fmla="*/ 2643828 h 3827499"/>
              <a:gd name="connsiteX21" fmla="*/ 263662 w 2765640"/>
              <a:gd name="connsiteY21" fmla="*/ 2851391 h 3827499"/>
              <a:gd name="connsiteX22" fmla="*/ 44879 w 2765640"/>
              <a:gd name="connsiteY22" fmla="*/ 2896269 h 3827499"/>
              <a:gd name="connsiteX23" fmla="*/ 0 w 2765640"/>
              <a:gd name="connsiteY23" fmla="*/ 3002856 h 3827499"/>
              <a:gd name="connsiteX24" fmla="*/ 274881 w 2765640"/>
              <a:gd name="connsiteY24" fmla="*/ 3126272 h 3827499"/>
              <a:gd name="connsiteX25" fmla="*/ 504884 w 2765640"/>
              <a:gd name="connsiteY25" fmla="*/ 3025295 h 3827499"/>
              <a:gd name="connsiteX26" fmla="*/ 471225 w 2765640"/>
              <a:gd name="connsiteY26" fmla="*/ 3154321 h 3827499"/>
              <a:gd name="connsiteX27" fmla="*/ 572201 w 2765640"/>
              <a:gd name="connsiteY27" fmla="*/ 3199199 h 3827499"/>
              <a:gd name="connsiteX28" fmla="*/ 381468 w 2765640"/>
              <a:gd name="connsiteY28" fmla="*/ 3659204 h 3827499"/>
              <a:gd name="connsiteX29" fmla="*/ 196344 w 2765640"/>
              <a:gd name="connsiteY29" fmla="*/ 3704083 h 3827499"/>
              <a:gd name="connsiteX30" fmla="*/ 263662 w 2765640"/>
              <a:gd name="connsiteY30" fmla="*/ 3805059 h 3827499"/>
              <a:gd name="connsiteX31" fmla="*/ 555372 w 2765640"/>
              <a:gd name="connsiteY31" fmla="*/ 3827499 h 3827499"/>
              <a:gd name="connsiteX32" fmla="*/ 589031 w 2765640"/>
              <a:gd name="connsiteY32" fmla="*/ 3619936 h 3827499"/>
              <a:gd name="connsiteX33" fmla="*/ 645129 w 2765640"/>
              <a:gd name="connsiteY33" fmla="*/ 3614326 h 3827499"/>
              <a:gd name="connsiteX34" fmla="*/ 690008 w 2765640"/>
              <a:gd name="connsiteY34" fmla="*/ 3737742 h 3827499"/>
              <a:gd name="connsiteX35" fmla="*/ 774155 w 2765640"/>
              <a:gd name="connsiteY35" fmla="*/ 3743352 h 3827499"/>
              <a:gd name="connsiteX36" fmla="*/ 779765 w 2765640"/>
              <a:gd name="connsiteY36" fmla="*/ 3513349 h 3827499"/>
              <a:gd name="connsiteX37" fmla="*/ 746106 w 2765640"/>
              <a:gd name="connsiteY37" fmla="*/ 3244078 h 3827499"/>
              <a:gd name="connsiteX38" fmla="*/ 903181 w 2765640"/>
              <a:gd name="connsiteY38" fmla="*/ 2666267 h 3827499"/>
              <a:gd name="connsiteX39" fmla="*/ 1166842 w 2765640"/>
              <a:gd name="connsiteY39" fmla="*/ 2559680 h 3827499"/>
              <a:gd name="connsiteX40" fmla="*/ 1531480 w 2765640"/>
              <a:gd name="connsiteY40" fmla="*/ 2666267 h 3827499"/>
              <a:gd name="connsiteX41" fmla="*/ 1593188 w 2765640"/>
              <a:gd name="connsiteY41" fmla="*/ 2666267 h 3827499"/>
              <a:gd name="connsiteX42" fmla="*/ 1649286 w 2765640"/>
              <a:gd name="connsiteY42" fmla="*/ 2767244 h 3827499"/>
              <a:gd name="connsiteX43" fmla="*/ 1800751 w 2765640"/>
              <a:gd name="connsiteY43" fmla="*/ 2800902 h 3827499"/>
              <a:gd name="connsiteX44" fmla="*/ 1811971 w 2765640"/>
              <a:gd name="connsiteY44" fmla="*/ 2834561 h 3827499"/>
              <a:gd name="connsiteX45" fmla="*/ 1772702 w 2765640"/>
              <a:gd name="connsiteY45" fmla="*/ 3036515 h 3827499"/>
              <a:gd name="connsiteX46" fmla="*/ 1750263 w 2765640"/>
              <a:gd name="connsiteY46" fmla="*/ 3361884 h 3827499"/>
              <a:gd name="connsiteX47" fmla="*/ 1542700 w 2765640"/>
              <a:gd name="connsiteY47" fmla="*/ 3384323 h 3827499"/>
              <a:gd name="connsiteX48" fmla="*/ 1206111 w 2765640"/>
              <a:gd name="connsiteY48" fmla="*/ 3434812 h 3827499"/>
              <a:gd name="connsiteX49" fmla="*/ 1178062 w 2765640"/>
              <a:gd name="connsiteY49" fmla="*/ 3507739 h 3827499"/>
              <a:gd name="connsiteX50" fmla="*/ 1116354 w 2765640"/>
              <a:gd name="connsiteY50" fmla="*/ 3535788 h 3827499"/>
              <a:gd name="connsiteX51" fmla="*/ 1144403 w 2765640"/>
              <a:gd name="connsiteY51" fmla="*/ 3670424 h 3827499"/>
              <a:gd name="connsiteX52" fmla="*/ 1284648 w 2765640"/>
              <a:gd name="connsiteY52" fmla="*/ 3676034 h 3827499"/>
              <a:gd name="connsiteX53" fmla="*/ 1279038 w 2765640"/>
              <a:gd name="connsiteY53" fmla="*/ 3524569 h 3827499"/>
              <a:gd name="connsiteX54" fmla="*/ 1458552 w 2765640"/>
              <a:gd name="connsiteY54" fmla="*/ 3535788 h 3827499"/>
              <a:gd name="connsiteX55" fmla="*/ 1430503 w 2765640"/>
              <a:gd name="connsiteY55" fmla="*/ 3614326 h 3827499"/>
              <a:gd name="connsiteX56" fmla="*/ 1402454 w 2765640"/>
              <a:gd name="connsiteY56" fmla="*/ 3676034 h 3827499"/>
              <a:gd name="connsiteX57" fmla="*/ 1318307 w 2765640"/>
              <a:gd name="connsiteY57" fmla="*/ 3692863 h 3827499"/>
              <a:gd name="connsiteX58" fmla="*/ 1452943 w 2765640"/>
              <a:gd name="connsiteY58" fmla="*/ 3816279 h 3827499"/>
              <a:gd name="connsiteX59" fmla="*/ 1520260 w 2765640"/>
              <a:gd name="connsiteY59" fmla="*/ 3681644 h 3827499"/>
              <a:gd name="connsiteX60" fmla="*/ 1823190 w 2765640"/>
              <a:gd name="connsiteY60" fmla="*/ 3580667 h 3827499"/>
              <a:gd name="connsiteX61" fmla="*/ 2159779 w 2765640"/>
              <a:gd name="connsiteY61" fmla="*/ 3653594 h 3827499"/>
              <a:gd name="connsiteX62" fmla="*/ 2114901 w 2765640"/>
              <a:gd name="connsiteY62" fmla="*/ 3754571 h 3827499"/>
              <a:gd name="connsiteX63" fmla="*/ 2210268 w 2765640"/>
              <a:gd name="connsiteY63" fmla="*/ 3821889 h 3827499"/>
              <a:gd name="connsiteX64" fmla="*/ 2283195 w 2765640"/>
              <a:gd name="connsiteY64" fmla="*/ 3771401 h 3827499"/>
              <a:gd name="connsiteX65" fmla="*/ 2271976 w 2765640"/>
              <a:gd name="connsiteY65" fmla="*/ 3676034 h 3827499"/>
              <a:gd name="connsiteX66" fmla="*/ 2451490 w 2765640"/>
              <a:gd name="connsiteY66" fmla="*/ 3597496 h 3827499"/>
              <a:gd name="connsiteX67" fmla="*/ 2434660 w 2765640"/>
              <a:gd name="connsiteY67" fmla="*/ 3423592 h 3827499"/>
              <a:gd name="connsiteX68" fmla="*/ 1929777 w 2765640"/>
              <a:gd name="connsiteY68" fmla="*/ 3395543 h 3827499"/>
              <a:gd name="connsiteX69" fmla="*/ 1918557 w 2765640"/>
              <a:gd name="connsiteY69" fmla="*/ 3070174 h 3827499"/>
              <a:gd name="connsiteX70" fmla="*/ 1884898 w 2765640"/>
              <a:gd name="connsiteY70" fmla="*/ 3053344 h 3827499"/>
              <a:gd name="connsiteX71" fmla="*/ 1907338 w 2765640"/>
              <a:gd name="connsiteY71" fmla="*/ 2873830 h 3827499"/>
              <a:gd name="connsiteX72" fmla="*/ 1862459 w 2765640"/>
              <a:gd name="connsiteY72" fmla="*/ 2812122 h 3827499"/>
              <a:gd name="connsiteX73" fmla="*/ 2109291 w 2765640"/>
              <a:gd name="connsiteY73" fmla="*/ 2756024 h 3827499"/>
              <a:gd name="connsiteX74" fmla="*/ 2131730 w 2765640"/>
              <a:gd name="connsiteY74" fmla="*/ 2626998 h 3827499"/>
              <a:gd name="connsiteX75" fmla="*/ 2372952 w 2765640"/>
              <a:gd name="connsiteY75" fmla="*/ 2660657 h 3827499"/>
              <a:gd name="connsiteX76" fmla="*/ 2597345 w 2765640"/>
              <a:gd name="connsiteY76" fmla="*/ 2071626 h 3827499"/>
              <a:gd name="connsiteX77" fmla="*/ 2552466 w 2765640"/>
              <a:gd name="connsiteY77" fmla="*/ 1987479 h 3827499"/>
              <a:gd name="connsiteX78" fmla="*/ 2698322 w 2765640"/>
              <a:gd name="connsiteY78" fmla="*/ 1499425 h 3827499"/>
              <a:gd name="connsiteX79" fmla="*/ 2642224 w 2765640"/>
              <a:gd name="connsiteY79" fmla="*/ 1392839 h 3827499"/>
              <a:gd name="connsiteX80" fmla="*/ 2501978 w 2765640"/>
              <a:gd name="connsiteY80" fmla="*/ 809418 h 3827499"/>
              <a:gd name="connsiteX81" fmla="*/ 2765640 w 2765640"/>
              <a:gd name="connsiteY81" fmla="*/ 674782 h 3827499"/>
              <a:gd name="connsiteX82" fmla="*/ 2715151 w 2765640"/>
              <a:gd name="connsiteY82" fmla="*/ 472829 h 3827499"/>
              <a:gd name="connsiteX83" fmla="*/ 2647833 w 2765640"/>
              <a:gd name="connsiteY83" fmla="*/ 80143 h 3827499"/>
              <a:gd name="connsiteX0" fmla="*/ 2647833 w 2793512"/>
              <a:gd name="connsiteY0" fmla="*/ 80143 h 3827499"/>
              <a:gd name="connsiteX1" fmla="*/ 2395391 w 2793512"/>
              <a:gd name="connsiteY1" fmla="*/ 1604 h 3827499"/>
              <a:gd name="connsiteX2" fmla="*/ 2193438 w 2793512"/>
              <a:gd name="connsiteY2" fmla="*/ 197948 h 3827499"/>
              <a:gd name="connsiteX3" fmla="*/ 2114901 w 2793512"/>
              <a:gd name="connsiteY3" fmla="*/ 214777 h 3827499"/>
              <a:gd name="connsiteX4" fmla="*/ 2142950 w 2793512"/>
              <a:gd name="connsiteY4" fmla="*/ 326974 h 3827499"/>
              <a:gd name="connsiteX5" fmla="*/ 2047583 w 2793512"/>
              <a:gd name="connsiteY5" fmla="*/ 495268 h 3827499"/>
              <a:gd name="connsiteX6" fmla="*/ 2159779 w 2793512"/>
              <a:gd name="connsiteY6" fmla="*/ 747710 h 3827499"/>
              <a:gd name="connsiteX7" fmla="*/ 2030754 w 2793512"/>
              <a:gd name="connsiteY7" fmla="*/ 792588 h 3827499"/>
              <a:gd name="connsiteX8" fmla="*/ 1997095 w 2793512"/>
              <a:gd name="connsiteY8" fmla="*/ 859906 h 3827499"/>
              <a:gd name="connsiteX9" fmla="*/ 1997095 w 2793512"/>
              <a:gd name="connsiteY9" fmla="*/ 747710 h 3827499"/>
              <a:gd name="connsiteX10" fmla="*/ 1946606 w 2793512"/>
              <a:gd name="connsiteY10" fmla="*/ 708441 h 3827499"/>
              <a:gd name="connsiteX11" fmla="*/ 1772702 w 2793512"/>
              <a:gd name="connsiteY11" fmla="*/ 758929 h 3827499"/>
              <a:gd name="connsiteX12" fmla="*/ 1402454 w 2793512"/>
              <a:gd name="connsiteY12" fmla="*/ 618684 h 3827499"/>
              <a:gd name="connsiteX13" fmla="*/ 1705384 w 2793512"/>
              <a:gd name="connsiteY13" fmla="*/ 1190885 h 3827499"/>
              <a:gd name="connsiteX14" fmla="*/ 1800751 w 2793512"/>
              <a:gd name="connsiteY14" fmla="*/ 1263813 h 3827499"/>
              <a:gd name="connsiteX15" fmla="*/ 1649286 w 2793512"/>
              <a:gd name="connsiteY15" fmla="*/ 1488205 h 3827499"/>
              <a:gd name="connsiteX16" fmla="*/ 1727824 w 2793512"/>
              <a:gd name="connsiteY16" fmla="*/ 1706988 h 3827499"/>
              <a:gd name="connsiteX17" fmla="*/ 1817581 w 2793512"/>
              <a:gd name="connsiteY17" fmla="*/ 1701379 h 3827499"/>
              <a:gd name="connsiteX18" fmla="*/ 1671725 w 2793512"/>
              <a:gd name="connsiteY18" fmla="*/ 1869673 h 3827499"/>
              <a:gd name="connsiteX19" fmla="*/ 914400 w 2793512"/>
              <a:gd name="connsiteY19" fmla="*/ 1617231 h 3827499"/>
              <a:gd name="connsiteX20" fmla="*/ 460005 w 2793512"/>
              <a:gd name="connsiteY20" fmla="*/ 2643828 h 3827499"/>
              <a:gd name="connsiteX21" fmla="*/ 263662 w 2793512"/>
              <a:gd name="connsiteY21" fmla="*/ 2851391 h 3827499"/>
              <a:gd name="connsiteX22" fmla="*/ 44879 w 2793512"/>
              <a:gd name="connsiteY22" fmla="*/ 2896269 h 3827499"/>
              <a:gd name="connsiteX23" fmla="*/ 0 w 2793512"/>
              <a:gd name="connsiteY23" fmla="*/ 3002856 h 3827499"/>
              <a:gd name="connsiteX24" fmla="*/ 274881 w 2793512"/>
              <a:gd name="connsiteY24" fmla="*/ 3126272 h 3827499"/>
              <a:gd name="connsiteX25" fmla="*/ 504884 w 2793512"/>
              <a:gd name="connsiteY25" fmla="*/ 3025295 h 3827499"/>
              <a:gd name="connsiteX26" fmla="*/ 471225 w 2793512"/>
              <a:gd name="connsiteY26" fmla="*/ 3154321 h 3827499"/>
              <a:gd name="connsiteX27" fmla="*/ 572201 w 2793512"/>
              <a:gd name="connsiteY27" fmla="*/ 3199199 h 3827499"/>
              <a:gd name="connsiteX28" fmla="*/ 381468 w 2793512"/>
              <a:gd name="connsiteY28" fmla="*/ 3659204 h 3827499"/>
              <a:gd name="connsiteX29" fmla="*/ 196344 w 2793512"/>
              <a:gd name="connsiteY29" fmla="*/ 3704083 h 3827499"/>
              <a:gd name="connsiteX30" fmla="*/ 263662 w 2793512"/>
              <a:gd name="connsiteY30" fmla="*/ 3805059 h 3827499"/>
              <a:gd name="connsiteX31" fmla="*/ 555372 w 2793512"/>
              <a:gd name="connsiteY31" fmla="*/ 3827499 h 3827499"/>
              <a:gd name="connsiteX32" fmla="*/ 589031 w 2793512"/>
              <a:gd name="connsiteY32" fmla="*/ 3619936 h 3827499"/>
              <a:gd name="connsiteX33" fmla="*/ 645129 w 2793512"/>
              <a:gd name="connsiteY33" fmla="*/ 3614326 h 3827499"/>
              <a:gd name="connsiteX34" fmla="*/ 690008 w 2793512"/>
              <a:gd name="connsiteY34" fmla="*/ 3737742 h 3827499"/>
              <a:gd name="connsiteX35" fmla="*/ 774155 w 2793512"/>
              <a:gd name="connsiteY35" fmla="*/ 3743352 h 3827499"/>
              <a:gd name="connsiteX36" fmla="*/ 779765 w 2793512"/>
              <a:gd name="connsiteY36" fmla="*/ 3513349 h 3827499"/>
              <a:gd name="connsiteX37" fmla="*/ 746106 w 2793512"/>
              <a:gd name="connsiteY37" fmla="*/ 3244078 h 3827499"/>
              <a:gd name="connsiteX38" fmla="*/ 903181 w 2793512"/>
              <a:gd name="connsiteY38" fmla="*/ 2666267 h 3827499"/>
              <a:gd name="connsiteX39" fmla="*/ 1166842 w 2793512"/>
              <a:gd name="connsiteY39" fmla="*/ 2559680 h 3827499"/>
              <a:gd name="connsiteX40" fmla="*/ 1531480 w 2793512"/>
              <a:gd name="connsiteY40" fmla="*/ 2666267 h 3827499"/>
              <a:gd name="connsiteX41" fmla="*/ 1593188 w 2793512"/>
              <a:gd name="connsiteY41" fmla="*/ 2666267 h 3827499"/>
              <a:gd name="connsiteX42" fmla="*/ 1649286 w 2793512"/>
              <a:gd name="connsiteY42" fmla="*/ 2767244 h 3827499"/>
              <a:gd name="connsiteX43" fmla="*/ 1800751 w 2793512"/>
              <a:gd name="connsiteY43" fmla="*/ 2800902 h 3827499"/>
              <a:gd name="connsiteX44" fmla="*/ 1811971 w 2793512"/>
              <a:gd name="connsiteY44" fmla="*/ 2834561 h 3827499"/>
              <a:gd name="connsiteX45" fmla="*/ 1772702 w 2793512"/>
              <a:gd name="connsiteY45" fmla="*/ 3036515 h 3827499"/>
              <a:gd name="connsiteX46" fmla="*/ 1750263 w 2793512"/>
              <a:gd name="connsiteY46" fmla="*/ 3361884 h 3827499"/>
              <a:gd name="connsiteX47" fmla="*/ 1542700 w 2793512"/>
              <a:gd name="connsiteY47" fmla="*/ 3384323 h 3827499"/>
              <a:gd name="connsiteX48" fmla="*/ 1206111 w 2793512"/>
              <a:gd name="connsiteY48" fmla="*/ 3434812 h 3827499"/>
              <a:gd name="connsiteX49" fmla="*/ 1178062 w 2793512"/>
              <a:gd name="connsiteY49" fmla="*/ 3507739 h 3827499"/>
              <a:gd name="connsiteX50" fmla="*/ 1116354 w 2793512"/>
              <a:gd name="connsiteY50" fmla="*/ 3535788 h 3827499"/>
              <a:gd name="connsiteX51" fmla="*/ 1144403 w 2793512"/>
              <a:gd name="connsiteY51" fmla="*/ 3670424 h 3827499"/>
              <a:gd name="connsiteX52" fmla="*/ 1284648 w 2793512"/>
              <a:gd name="connsiteY52" fmla="*/ 3676034 h 3827499"/>
              <a:gd name="connsiteX53" fmla="*/ 1279038 w 2793512"/>
              <a:gd name="connsiteY53" fmla="*/ 3524569 h 3827499"/>
              <a:gd name="connsiteX54" fmla="*/ 1458552 w 2793512"/>
              <a:gd name="connsiteY54" fmla="*/ 3535788 h 3827499"/>
              <a:gd name="connsiteX55" fmla="*/ 1430503 w 2793512"/>
              <a:gd name="connsiteY55" fmla="*/ 3614326 h 3827499"/>
              <a:gd name="connsiteX56" fmla="*/ 1402454 w 2793512"/>
              <a:gd name="connsiteY56" fmla="*/ 3676034 h 3827499"/>
              <a:gd name="connsiteX57" fmla="*/ 1318307 w 2793512"/>
              <a:gd name="connsiteY57" fmla="*/ 3692863 h 3827499"/>
              <a:gd name="connsiteX58" fmla="*/ 1452943 w 2793512"/>
              <a:gd name="connsiteY58" fmla="*/ 3816279 h 3827499"/>
              <a:gd name="connsiteX59" fmla="*/ 1520260 w 2793512"/>
              <a:gd name="connsiteY59" fmla="*/ 3681644 h 3827499"/>
              <a:gd name="connsiteX60" fmla="*/ 1823190 w 2793512"/>
              <a:gd name="connsiteY60" fmla="*/ 3580667 h 3827499"/>
              <a:gd name="connsiteX61" fmla="*/ 2159779 w 2793512"/>
              <a:gd name="connsiteY61" fmla="*/ 3653594 h 3827499"/>
              <a:gd name="connsiteX62" fmla="*/ 2114901 w 2793512"/>
              <a:gd name="connsiteY62" fmla="*/ 3754571 h 3827499"/>
              <a:gd name="connsiteX63" fmla="*/ 2210268 w 2793512"/>
              <a:gd name="connsiteY63" fmla="*/ 3821889 h 3827499"/>
              <a:gd name="connsiteX64" fmla="*/ 2283195 w 2793512"/>
              <a:gd name="connsiteY64" fmla="*/ 3771401 h 3827499"/>
              <a:gd name="connsiteX65" fmla="*/ 2271976 w 2793512"/>
              <a:gd name="connsiteY65" fmla="*/ 3676034 h 3827499"/>
              <a:gd name="connsiteX66" fmla="*/ 2451490 w 2793512"/>
              <a:gd name="connsiteY66" fmla="*/ 3597496 h 3827499"/>
              <a:gd name="connsiteX67" fmla="*/ 2434660 w 2793512"/>
              <a:gd name="connsiteY67" fmla="*/ 3423592 h 3827499"/>
              <a:gd name="connsiteX68" fmla="*/ 1929777 w 2793512"/>
              <a:gd name="connsiteY68" fmla="*/ 3395543 h 3827499"/>
              <a:gd name="connsiteX69" fmla="*/ 1918557 w 2793512"/>
              <a:gd name="connsiteY69" fmla="*/ 3070174 h 3827499"/>
              <a:gd name="connsiteX70" fmla="*/ 1884898 w 2793512"/>
              <a:gd name="connsiteY70" fmla="*/ 3053344 h 3827499"/>
              <a:gd name="connsiteX71" fmla="*/ 1907338 w 2793512"/>
              <a:gd name="connsiteY71" fmla="*/ 2873830 h 3827499"/>
              <a:gd name="connsiteX72" fmla="*/ 1862459 w 2793512"/>
              <a:gd name="connsiteY72" fmla="*/ 2812122 h 3827499"/>
              <a:gd name="connsiteX73" fmla="*/ 2109291 w 2793512"/>
              <a:gd name="connsiteY73" fmla="*/ 2756024 h 3827499"/>
              <a:gd name="connsiteX74" fmla="*/ 2131730 w 2793512"/>
              <a:gd name="connsiteY74" fmla="*/ 2626998 h 3827499"/>
              <a:gd name="connsiteX75" fmla="*/ 2372952 w 2793512"/>
              <a:gd name="connsiteY75" fmla="*/ 2660657 h 3827499"/>
              <a:gd name="connsiteX76" fmla="*/ 2597345 w 2793512"/>
              <a:gd name="connsiteY76" fmla="*/ 2071626 h 3827499"/>
              <a:gd name="connsiteX77" fmla="*/ 2552466 w 2793512"/>
              <a:gd name="connsiteY77" fmla="*/ 1987479 h 3827499"/>
              <a:gd name="connsiteX78" fmla="*/ 2698322 w 2793512"/>
              <a:gd name="connsiteY78" fmla="*/ 1499425 h 3827499"/>
              <a:gd name="connsiteX79" fmla="*/ 2642224 w 2793512"/>
              <a:gd name="connsiteY79" fmla="*/ 1392839 h 3827499"/>
              <a:gd name="connsiteX80" fmla="*/ 2501978 w 2793512"/>
              <a:gd name="connsiteY80" fmla="*/ 809418 h 3827499"/>
              <a:gd name="connsiteX81" fmla="*/ 2765640 w 2793512"/>
              <a:gd name="connsiteY81" fmla="*/ 674782 h 3827499"/>
              <a:gd name="connsiteX82" fmla="*/ 2715151 w 2793512"/>
              <a:gd name="connsiteY82" fmla="*/ 472829 h 3827499"/>
              <a:gd name="connsiteX83" fmla="*/ 2647833 w 2793512"/>
              <a:gd name="connsiteY83" fmla="*/ 80143 h 3827499"/>
              <a:gd name="connsiteX0" fmla="*/ 2647833 w 2814039"/>
              <a:gd name="connsiteY0" fmla="*/ 80143 h 3827499"/>
              <a:gd name="connsiteX1" fmla="*/ 2395391 w 2814039"/>
              <a:gd name="connsiteY1" fmla="*/ 1604 h 3827499"/>
              <a:gd name="connsiteX2" fmla="*/ 2193438 w 2814039"/>
              <a:gd name="connsiteY2" fmla="*/ 197948 h 3827499"/>
              <a:gd name="connsiteX3" fmla="*/ 2114901 w 2814039"/>
              <a:gd name="connsiteY3" fmla="*/ 214777 h 3827499"/>
              <a:gd name="connsiteX4" fmla="*/ 2142950 w 2814039"/>
              <a:gd name="connsiteY4" fmla="*/ 326974 h 3827499"/>
              <a:gd name="connsiteX5" fmla="*/ 2047583 w 2814039"/>
              <a:gd name="connsiteY5" fmla="*/ 495268 h 3827499"/>
              <a:gd name="connsiteX6" fmla="*/ 2159779 w 2814039"/>
              <a:gd name="connsiteY6" fmla="*/ 747710 h 3827499"/>
              <a:gd name="connsiteX7" fmla="*/ 2030754 w 2814039"/>
              <a:gd name="connsiteY7" fmla="*/ 792588 h 3827499"/>
              <a:gd name="connsiteX8" fmla="*/ 1997095 w 2814039"/>
              <a:gd name="connsiteY8" fmla="*/ 859906 h 3827499"/>
              <a:gd name="connsiteX9" fmla="*/ 1997095 w 2814039"/>
              <a:gd name="connsiteY9" fmla="*/ 747710 h 3827499"/>
              <a:gd name="connsiteX10" fmla="*/ 1946606 w 2814039"/>
              <a:gd name="connsiteY10" fmla="*/ 708441 h 3827499"/>
              <a:gd name="connsiteX11" fmla="*/ 1772702 w 2814039"/>
              <a:gd name="connsiteY11" fmla="*/ 758929 h 3827499"/>
              <a:gd name="connsiteX12" fmla="*/ 1402454 w 2814039"/>
              <a:gd name="connsiteY12" fmla="*/ 618684 h 3827499"/>
              <a:gd name="connsiteX13" fmla="*/ 1705384 w 2814039"/>
              <a:gd name="connsiteY13" fmla="*/ 1190885 h 3827499"/>
              <a:gd name="connsiteX14" fmla="*/ 1800751 w 2814039"/>
              <a:gd name="connsiteY14" fmla="*/ 1263813 h 3827499"/>
              <a:gd name="connsiteX15" fmla="*/ 1649286 w 2814039"/>
              <a:gd name="connsiteY15" fmla="*/ 1488205 h 3827499"/>
              <a:gd name="connsiteX16" fmla="*/ 1727824 w 2814039"/>
              <a:gd name="connsiteY16" fmla="*/ 1706988 h 3827499"/>
              <a:gd name="connsiteX17" fmla="*/ 1817581 w 2814039"/>
              <a:gd name="connsiteY17" fmla="*/ 1701379 h 3827499"/>
              <a:gd name="connsiteX18" fmla="*/ 1671725 w 2814039"/>
              <a:gd name="connsiteY18" fmla="*/ 1869673 h 3827499"/>
              <a:gd name="connsiteX19" fmla="*/ 914400 w 2814039"/>
              <a:gd name="connsiteY19" fmla="*/ 1617231 h 3827499"/>
              <a:gd name="connsiteX20" fmla="*/ 460005 w 2814039"/>
              <a:gd name="connsiteY20" fmla="*/ 2643828 h 3827499"/>
              <a:gd name="connsiteX21" fmla="*/ 263662 w 2814039"/>
              <a:gd name="connsiteY21" fmla="*/ 2851391 h 3827499"/>
              <a:gd name="connsiteX22" fmla="*/ 44879 w 2814039"/>
              <a:gd name="connsiteY22" fmla="*/ 2896269 h 3827499"/>
              <a:gd name="connsiteX23" fmla="*/ 0 w 2814039"/>
              <a:gd name="connsiteY23" fmla="*/ 3002856 h 3827499"/>
              <a:gd name="connsiteX24" fmla="*/ 274881 w 2814039"/>
              <a:gd name="connsiteY24" fmla="*/ 3126272 h 3827499"/>
              <a:gd name="connsiteX25" fmla="*/ 504884 w 2814039"/>
              <a:gd name="connsiteY25" fmla="*/ 3025295 h 3827499"/>
              <a:gd name="connsiteX26" fmla="*/ 471225 w 2814039"/>
              <a:gd name="connsiteY26" fmla="*/ 3154321 h 3827499"/>
              <a:gd name="connsiteX27" fmla="*/ 572201 w 2814039"/>
              <a:gd name="connsiteY27" fmla="*/ 3199199 h 3827499"/>
              <a:gd name="connsiteX28" fmla="*/ 381468 w 2814039"/>
              <a:gd name="connsiteY28" fmla="*/ 3659204 h 3827499"/>
              <a:gd name="connsiteX29" fmla="*/ 196344 w 2814039"/>
              <a:gd name="connsiteY29" fmla="*/ 3704083 h 3827499"/>
              <a:gd name="connsiteX30" fmla="*/ 263662 w 2814039"/>
              <a:gd name="connsiteY30" fmla="*/ 3805059 h 3827499"/>
              <a:gd name="connsiteX31" fmla="*/ 555372 w 2814039"/>
              <a:gd name="connsiteY31" fmla="*/ 3827499 h 3827499"/>
              <a:gd name="connsiteX32" fmla="*/ 589031 w 2814039"/>
              <a:gd name="connsiteY32" fmla="*/ 3619936 h 3827499"/>
              <a:gd name="connsiteX33" fmla="*/ 645129 w 2814039"/>
              <a:gd name="connsiteY33" fmla="*/ 3614326 h 3827499"/>
              <a:gd name="connsiteX34" fmla="*/ 690008 w 2814039"/>
              <a:gd name="connsiteY34" fmla="*/ 3737742 h 3827499"/>
              <a:gd name="connsiteX35" fmla="*/ 774155 w 2814039"/>
              <a:gd name="connsiteY35" fmla="*/ 3743352 h 3827499"/>
              <a:gd name="connsiteX36" fmla="*/ 779765 w 2814039"/>
              <a:gd name="connsiteY36" fmla="*/ 3513349 h 3827499"/>
              <a:gd name="connsiteX37" fmla="*/ 746106 w 2814039"/>
              <a:gd name="connsiteY37" fmla="*/ 3244078 h 3827499"/>
              <a:gd name="connsiteX38" fmla="*/ 903181 w 2814039"/>
              <a:gd name="connsiteY38" fmla="*/ 2666267 h 3827499"/>
              <a:gd name="connsiteX39" fmla="*/ 1166842 w 2814039"/>
              <a:gd name="connsiteY39" fmla="*/ 2559680 h 3827499"/>
              <a:gd name="connsiteX40" fmla="*/ 1531480 w 2814039"/>
              <a:gd name="connsiteY40" fmla="*/ 2666267 h 3827499"/>
              <a:gd name="connsiteX41" fmla="*/ 1593188 w 2814039"/>
              <a:gd name="connsiteY41" fmla="*/ 2666267 h 3827499"/>
              <a:gd name="connsiteX42" fmla="*/ 1649286 w 2814039"/>
              <a:gd name="connsiteY42" fmla="*/ 2767244 h 3827499"/>
              <a:gd name="connsiteX43" fmla="*/ 1800751 w 2814039"/>
              <a:gd name="connsiteY43" fmla="*/ 2800902 h 3827499"/>
              <a:gd name="connsiteX44" fmla="*/ 1811971 w 2814039"/>
              <a:gd name="connsiteY44" fmla="*/ 2834561 h 3827499"/>
              <a:gd name="connsiteX45" fmla="*/ 1772702 w 2814039"/>
              <a:gd name="connsiteY45" fmla="*/ 3036515 h 3827499"/>
              <a:gd name="connsiteX46" fmla="*/ 1750263 w 2814039"/>
              <a:gd name="connsiteY46" fmla="*/ 3361884 h 3827499"/>
              <a:gd name="connsiteX47" fmla="*/ 1542700 w 2814039"/>
              <a:gd name="connsiteY47" fmla="*/ 3384323 h 3827499"/>
              <a:gd name="connsiteX48" fmla="*/ 1206111 w 2814039"/>
              <a:gd name="connsiteY48" fmla="*/ 3434812 h 3827499"/>
              <a:gd name="connsiteX49" fmla="*/ 1178062 w 2814039"/>
              <a:gd name="connsiteY49" fmla="*/ 3507739 h 3827499"/>
              <a:gd name="connsiteX50" fmla="*/ 1116354 w 2814039"/>
              <a:gd name="connsiteY50" fmla="*/ 3535788 h 3827499"/>
              <a:gd name="connsiteX51" fmla="*/ 1144403 w 2814039"/>
              <a:gd name="connsiteY51" fmla="*/ 3670424 h 3827499"/>
              <a:gd name="connsiteX52" fmla="*/ 1284648 w 2814039"/>
              <a:gd name="connsiteY52" fmla="*/ 3676034 h 3827499"/>
              <a:gd name="connsiteX53" fmla="*/ 1279038 w 2814039"/>
              <a:gd name="connsiteY53" fmla="*/ 3524569 h 3827499"/>
              <a:gd name="connsiteX54" fmla="*/ 1458552 w 2814039"/>
              <a:gd name="connsiteY54" fmla="*/ 3535788 h 3827499"/>
              <a:gd name="connsiteX55" fmla="*/ 1430503 w 2814039"/>
              <a:gd name="connsiteY55" fmla="*/ 3614326 h 3827499"/>
              <a:gd name="connsiteX56" fmla="*/ 1402454 w 2814039"/>
              <a:gd name="connsiteY56" fmla="*/ 3676034 h 3827499"/>
              <a:gd name="connsiteX57" fmla="*/ 1318307 w 2814039"/>
              <a:gd name="connsiteY57" fmla="*/ 3692863 h 3827499"/>
              <a:gd name="connsiteX58" fmla="*/ 1452943 w 2814039"/>
              <a:gd name="connsiteY58" fmla="*/ 3816279 h 3827499"/>
              <a:gd name="connsiteX59" fmla="*/ 1520260 w 2814039"/>
              <a:gd name="connsiteY59" fmla="*/ 3681644 h 3827499"/>
              <a:gd name="connsiteX60" fmla="*/ 1823190 w 2814039"/>
              <a:gd name="connsiteY60" fmla="*/ 3580667 h 3827499"/>
              <a:gd name="connsiteX61" fmla="*/ 2159779 w 2814039"/>
              <a:gd name="connsiteY61" fmla="*/ 3653594 h 3827499"/>
              <a:gd name="connsiteX62" fmla="*/ 2114901 w 2814039"/>
              <a:gd name="connsiteY62" fmla="*/ 3754571 h 3827499"/>
              <a:gd name="connsiteX63" fmla="*/ 2210268 w 2814039"/>
              <a:gd name="connsiteY63" fmla="*/ 3821889 h 3827499"/>
              <a:gd name="connsiteX64" fmla="*/ 2283195 w 2814039"/>
              <a:gd name="connsiteY64" fmla="*/ 3771401 h 3827499"/>
              <a:gd name="connsiteX65" fmla="*/ 2271976 w 2814039"/>
              <a:gd name="connsiteY65" fmla="*/ 3676034 h 3827499"/>
              <a:gd name="connsiteX66" fmla="*/ 2451490 w 2814039"/>
              <a:gd name="connsiteY66" fmla="*/ 3597496 h 3827499"/>
              <a:gd name="connsiteX67" fmla="*/ 2434660 w 2814039"/>
              <a:gd name="connsiteY67" fmla="*/ 3423592 h 3827499"/>
              <a:gd name="connsiteX68" fmla="*/ 1929777 w 2814039"/>
              <a:gd name="connsiteY68" fmla="*/ 3395543 h 3827499"/>
              <a:gd name="connsiteX69" fmla="*/ 1918557 w 2814039"/>
              <a:gd name="connsiteY69" fmla="*/ 3070174 h 3827499"/>
              <a:gd name="connsiteX70" fmla="*/ 1884898 w 2814039"/>
              <a:gd name="connsiteY70" fmla="*/ 3053344 h 3827499"/>
              <a:gd name="connsiteX71" fmla="*/ 1907338 w 2814039"/>
              <a:gd name="connsiteY71" fmla="*/ 2873830 h 3827499"/>
              <a:gd name="connsiteX72" fmla="*/ 1862459 w 2814039"/>
              <a:gd name="connsiteY72" fmla="*/ 2812122 h 3827499"/>
              <a:gd name="connsiteX73" fmla="*/ 2109291 w 2814039"/>
              <a:gd name="connsiteY73" fmla="*/ 2756024 h 3827499"/>
              <a:gd name="connsiteX74" fmla="*/ 2131730 w 2814039"/>
              <a:gd name="connsiteY74" fmla="*/ 2626998 h 3827499"/>
              <a:gd name="connsiteX75" fmla="*/ 2372952 w 2814039"/>
              <a:gd name="connsiteY75" fmla="*/ 2660657 h 3827499"/>
              <a:gd name="connsiteX76" fmla="*/ 2597345 w 2814039"/>
              <a:gd name="connsiteY76" fmla="*/ 2071626 h 3827499"/>
              <a:gd name="connsiteX77" fmla="*/ 2552466 w 2814039"/>
              <a:gd name="connsiteY77" fmla="*/ 1987479 h 3827499"/>
              <a:gd name="connsiteX78" fmla="*/ 2698322 w 2814039"/>
              <a:gd name="connsiteY78" fmla="*/ 1499425 h 3827499"/>
              <a:gd name="connsiteX79" fmla="*/ 2642224 w 2814039"/>
              <a:gd name="connsiteY79" fmla="*/ 1392839 h 3827499"/>
              <a:gd name="connsiteX80" fmla="*/ 2501978 w 2814039"/>
              <a:gd name="connsiteY80" fmla="*/ 809418 h 3827499"/>
              <a:gd name="connsiteX81" fmla="*/ 2765640 w 2814039"/>
              <a:gd name="connsiteY81" fmla="*/ 674782 h 3827499"/>
              <a:gd name="connsiteX82" fmla="*/ 2715151 w 2814039"/>
              <a:gd name="connsiteY82" fmla="*/ 472829 h 3827499"/>
              <a:gd name="connsiteX83" fmla="*/ 2647833 w 2814039"/>
              <a:gd name="connsiteY83" fmla="*/ 80143 h 3827499"/>
              <a:gd name="connsiteX0" fmla="*/ 2647833 w 2822824"/>
              <a:gd name="connsiteY0" fmla="*/ 80143 h 3827499"/>
              <a:gd name="connsiteX1" fmla="*/ 2395391 w 2822824"/>
              <a:gd name="connsiteY1" fmla="*/ 1604 h 3827499"/>
              <a:gd name="connsiteX2" fmla="*/ 2193438 w 2822824"/>
              <a:gd name="connsiteY2" fmla="*/ 197948 h 3827499"/>
              <a:gd name="connsiteX3" fmla="*/ 2114901 w 2822824"/>
              <a:gd name="connsiteY3" fmla="*/ 214777 h 3827499"/>
              <a:gd name="connsiteX4" fmla="*/ 2142950 w 2822824"/>
              <a:gd name="connsiteY4" fmla="*/ 326974 h 3827499"/>
              <a:gd name="connsiteX5" fmla="*/ 2047583 w 2822824"/>
              <a:gd name="connsiteY5" fmla="*/ 495268 h 3827499"/>
              <a:gd name="connsiteX6" fmla="*/ 2159779 w 2822824"/>
              <a:gd name="connsiteY6" fmla="*/ 747710 h 3827499"/>
              <a:gd name="connsiteX7" fmla="*/ 2030754 w 2822824"/>
              <a:gd name="connsiteY7" fmla="*/ 792588 h 3827499"/>
              <a:gd name="connsiteX8" fmla="*/ 1997095 w 2822824"/>
              <a:gd name="connsiteY8" fmla="*/ 859906 h 3827499"/>
              <a:gd name="connsiteX9" fmla="*/ 1997095 w 2822824"/>
              <a:gd name="connsiteY9" fmla="*/ 747710 h 3827499"/>
              <a:gd name="connsiteX10" fmla="*/ 1946606 w 2822824"/>
              <a:gd name="connsiteY10" fmla="*/ 708441 h 3827499"/>
              <a:gd name="connsiteX11" fmla="*/ 1772702 w 2822824"/>
              <a:gd name="connsiteY11" fmla="*/ 758929 h 3827499"/>
              <a:gd name="connsiteX12" fmla="*/ 1402454 w 2822824"/>
              <a:gd name="connsiteY12" fmla="*/ 618684 h 3827499"/>
              <a:gd name="connsiteX13" fmla="*/ 1705384 w 2822824"/>
              <a:gd name="connsiteY13" fmla="*/ 1190885 h 3827499"/>
              <a:gd name="connsiteX14" fmla="*/ 1800751 w 2822824"/>
              <a:gd name="connsiteY14" fmla="*/ 1263813 h 3827499"/>
              <a:gd name="connsiteX15" fmla="*/ 1649286 w 2822824"/>
              <a:gd name="connsiteY15" fmla="*/ 1488205 h 3827499"/>
              <a:gd name="connsiteX16" fmla="*/ 1727824 w 2822824"/>
              <a:gd name="connsiteY16" fmla="*/ 1706988 h 3827499"/>
              <a:gd name="connsiteX17" fmla="*/ 1817581 w 2822824"/>
              <a:gd name="connsiteY17" fmla="*/ 1701379 h 3827499"/>
              <a:gd name="connsiteX18" fmla="*/ 1671725 w 2822824"/>
              <a:gd name="connsiteY18" fmla="*/ 1869673 h 3827499"/>
              <a:gd name="connsiteX19" fmla="*/ 914400 w 2822824"/>
              <a:gd name="connsiteY19" fmla="*/ 1617231 h 3827499"/>
              <a:gd name="connsiteX20" fmla="*/ 460005 w 2822824"/>
              <a:gd name="connsiteY20" fmla="*/ 2643828 h 3827499"/>
              <a:gd name="connsiteX21" fmla="*/ 263662 w 2822824"/>
              <a:gd name="connsiteY21" fmla="*/ 2851391 h 3827499"/>
              <a:gd name="connsiteX22" fmla="*/ 44879 w 2822824"/>
              <a:gd name="connsiteY22" fmla="*/ 2896269 h 3827499"/>
              <a:gd name="connsiteX23" fmla="*/ 0 w 2822824"/>
              <a:gd name="connsiteY23" fmla="*/ 3002856 h 3827499"/>
              <a:gd name="connsiteX24" fmla="*/ 274881 w 2822824"/>
              <a:gd name="connsiteY24" fmla="*/ 3126272 h 3827499"/>
              <a:gd name="connsiteX25" fmla="*/ 504884 w 2822824"/>
              <a:gd name="connsiteY25" fmla="*/ 3025295 h 3827499"/>
              <a:gd name="connsiteX26" fmla="*/ 471225 w 2822824"/>
              <a:gd name="connsiteY26" fmla="*/ 3154321 h 3827499"/>
              <a:gd name="connsiteX27" fmla="*/ 572201 w 2822824"/>
              <a:gd name="connsiteY27" fmla="*/ 3199199 h 3827499"/>
              <a:gd name="connsiteX28" fmla="*/ 381468 w 2822824"/>
              <a:gd name="connsiteY28" fmla="*/ 3659204 h 3827499"/>
              <a:gd name="connsiteX29" fmla="*/ 196344 w 2822824"/>
              <a:gd name="connsiteY29" fmla="*/ 3704083 h 3827499"/>
              <a:gd name="connsiteX30" fmla="*/ 263662 w 2822824"/>
              <a:gd name="connsiteY30" fmla="*/ 3805059 h 3827499"/>
              <a:gd name="connsiteX31" fmla="*/ 555372 w 2822824"/>
              <a:gd name="connsiteY31" fmla="*/ 3827499 h 3827499"/>
              <a:gd name="connsiteX32" fmla="*/ 589031 w 2822824"/>
              <a:gd name="connsiteY32" fmla="*/ 3619936 h 3827499"/>
              <a:gd name="connsiteX33" fmla="*/ 645129 w 2822824"/>
              <a:gd name="connsiteY33" fmla="*/ 3614326 h 3827499"/>
              <a:gd name="connsiteX34" fmla="*/ 690008 w 2822824"/>
              <a:gd name="connsiteY34" fmla="*/ 3737742 h 3827499"/>
              <a:gd name="connsiteX35" fmla="*/ 774155 w 2822824"/>
              <a:gd name="connsiteY35" fmla="*/ 3743352 h 3827499"/>
              <a:gd name="connsiteX36" fmla="*/ 779765 w 2822824"/>
              <a:gd name="connsiteY36" fmla="*/ 3513349 h 3827499"/>
              <a:gd name="connsiteX37" fmla="*/ 746106 w 2822824"/>
              <a:gd name="connsiteY37" fmla="*/ 3244078 h 3827499"/>
              <a:gd name="connsiteX38" fmla="*/ 903181 w 2822824"/>
              <a:gd name="connsiteY38" fmla="*/ 2666267 h 3827499"/>
              <a:gd name="connsiteX39" fmla="*/ 1166842 w 2822824"/>
              <a:gd name="connsiteY39" fmla="*/ 2559680 h 3827499"/>
              <a:gd name="connsiteX40" fmla="*/ 1531480 w 2822824"/>
              <a:gd name="connsiteY40" fmla="*/ 2666267 h 3827499"/>
              <a:gd name="connsiteX41" fmla="*/ 1593188 w 2822824"/>
              <a:gd name="connsiteY41" fmla="*/ 2666267 h 3827499"/>
              <a:gd name="connsiteX42" fmla="*/ 1649286 w 2822824"/>
              <a:gd name="connsiteY42" fmla="*/ 2767244 h 3827499"/>
              <a:gd name="connsiteX43" fmla="*/ 1800751 w 2822824"/>
              <a:gd name="connsiteY43" fmla="*/ 2800902 h 3827499"/>
              <a:gd name="connsiteX44" fmla="*/ 1811971 w 2822824"/>
              <a:gd name="connsiteY44" fmla="*/ 2834561 h 3827499"/>
              <a:gd name="connsiteX45" fmla="*/ 1772702 w 2822824"/>
              <a:gd name="connsiteY45" fmla="*/ 3036515 h 3827499"/>
              <a:gd name="connsiteX46" fmla="*/ 1750263 w 2822824"/>
              <a:gd name="connsiteY46" fmla="*/ 3361884 h 3827499"/>
              <a:gd name="connsiteX47" fmla="*/ 1542700 w 2822824"/>
              <a:gd name="connsiteY47" fmla="*/ 3384323 h 3827499"/>
              <a:gd name="connsiteX48" fmla="*/ 1206111 w 2822824"/>
              <a:gd name="connsiteY48" fmla="*/ 3434812 h 3827499"/>
              <a:gd name="connsiteX49" fmla="*/ 1178062 w 2822824"/>
              <a:gd name="connsiteY49" fmla="*/ 3507739 h 3827499"/>
              <a:gd name="connsiteX50" fmla="*/ 1116354 w 2822824"/>
              <a:gd name="connsiteY50" fmla="*/ 3535788 h 3827499"/>
              <a:gd name="connsiteX51" fmla="*/ 1144403 w 2822824"/>
              <a:gd name="connsiteY51" fmla="*/ 3670424 h 3827499"/>
              <a:gd name="connsiteX52" fmla="*/ 1284648 w 2822824"/>
              <a:gd name="connsiteY52" fmla="*/ 3676034 h 3827499"/>
              <a:gd name="connsiteX53" fmla="*/ 1279038 w 2822824"/>
              <a:gd name="connsiteY53" fmla="*/ 3524569 h 3827499"/>
              <a:gd name="connsiteX54" fmla="*/ 1458552 w 2822824"/>
              <a:gd name="connsiteY54" fmla="*/ 3535788 h 3827499"/>
              <a:gd name="connsiteX55" fmla="*/ 1430503 w 2822824"/>
              <a:gd name="connsiteY55" fmla="*/ 3614326 h 3827499"/>
              <a:gd name="connsiteX56" fmla="*/ 1402454 w 2822824"/>
              <a:gd name="connsiteY56" fmla="*/ 3676034 h 3827499"/>
              <a:gd name="connsiteX57" fmla="*/ 1318307 w 2822824"/>
              <a:gd name="connsiteY57" fmla="*/ 3692863 h 3827499"/>
              <a:gd name="connsiteX58" fmla="*/ 1452943 w 2822824"/>
              <a:gd name="connsiteY58" fmla="*/ 3816279 h 3827499"/>
              <a:gd name="connsiteX59" fmla="*/ 1520260 w 2822824"/>
              <a:gd name="connsiteY59" fmla="*/ 3681644 h 3827499"/>
              <a:gd name="connsiteX60" fmla="*/ 1823190 w 2822824"/>
              <a:gd name="connsiteY60" fmla="*/ 3580667 h 3827499"/>
              <a:gd name="connsiteX61" fmla="*/ 2159779 w 2822824"/>
              <a:gd name="connsiteY61" fmla="*/ 3653594 h 3827499"/>
              <a:gd name="connsiteX62" fmla="*/ 2114901 w 2822824"/>
              <a:gd name="connsiteY62" fmla="*/ 3754571 h 3827499"/>
              <a:gd name="connsiteX63" fmla="*/ 2210268 w 2822824"/>
              <a:gd name="connsiteY63" fmla="*/ 3821889 h 3827499"/>
              <a:gd name="connsiteX64" fmla="*/ 2283195 w 2822824"/>
              <a:gd name="connsiteY64" fmla="*/ 3771401 h 3827499"/>
              <a:gd name="connsiteX65" fmla="*/ 2271976 w 2822824"/>
              <a:gd name="connsiteY65" fmla="*/ 3676034 h 3827499"/>
              <a:gd name="connsiteX66" fmla="*/ 2451490 w 2822824"/>
              <a:gd name="connsiteY66" fmla="*/ 3597496 h 3827499"/>
              <a:gd name="connsiteX67" fmla="*/ 2434660 w 2822824"/>
              <a:gd name="connsiteY67" fmla="*/ 3423592 h 3827499"/>
              <a:gd name="connsiteX68" fmla="*/ 1929777 w 2822824"/>
              <a:gd name="connsiteY68" fmla="*/ 3395543 h 3827499"/>
              <a:gd name="connsiteX69" fmla="*/ 1918557 w 2822824"/>
              <a:gd name="connsiteY69" fmla="*/ 3070174 h 3827499"/>
              <a:gd name="connsiteX70" fmla="*/ 1884898 w 2822824"/>
              <a:gd name="connsiteY70" fmla="*/ 3053344 h 3827499"/>
              <a:gd name="connsiteX71" fmla="*/ 1907338 w 2822824"/>
              <a:gd name="connsiteY71" fmla="*/ 2873830 h 3827499"/>
              <a:gd name="connsiteX72" fmla="*/ 1862459 w 2822824"/>
              <a:gd name="connsiteY72" fmla="*/ 2812122 h 3827499"/>
              <a:gd name="connsiteX73" fmla="*/ 2109291 w 2822824"/>
              <a:gd name="connsiteY73" fmla="*/ 2756024 h 3827499"/>
              <a:gd name="connsiteX74" fmla="*/ 2131730 w 2822824"/>
              <a:gd name="connsiteY74" fmla="*/ 2626998 h 3827499"/>
              <a:gd name="connsiteX75" fmla="*/ 2372952 w 2822824"/>
              <a:gd name="connsiteY75" fmla="*/ 2660657 h 3827499"/>
              <a:gd name="connsiteX76" fmla="*/ 2597345 w 2822824"/>
              <a:gd name="connsiteY76" fmla="*/ 2071626 h 3827499"/>
              <a:gd name="connsiteX77" fmla="*/ 2552466 w 2822824"/>
              <a:gd name="connsiteY77" fmla="*/ 1987479 h 3827499"/>
              <a:gd name="connsiteX78" fmla="*/ 2698322 w 2822824"/>
              <a:gd name="connsiteY78" fmla="*/ 1499425 h 3827499"/>
              <a:gd name="connsiteX79" fmla="*/ 2642224 w 2822824"/>
              <a:gd name="connsiteY79" fmla="*/ 1392839 h 3827499"/>
              <a:gd name="connsiteX80" fmla="*/ 2501978 w 2822824"/>
              <a:gd name="connsiteY80" fmla="*/ 809418 h 3827499"/>
              <a:gd name="connsiteX81" fmla="*/ 2782470 w 2822824"/>
              <a:gd name="connsiteY81" fmla="*/ 714051 h 3827499"/>
              <a:gd name="connsiteX82" fmla="*/ 2715151 w 2822824"/>
              <a:gd name="connsiteY82" fmla="*/ 472829 h 3827499"/>
              <a:gd name="connsiteX83" fmla="*/ 2647833 w 2822824"/>
              <a:gd name="connsiteY83" fmla="*/ 80143 h 3827499"/>
              <a:gd name="connsiteX0" fmla="*/ 2647833 w 2822824"/>
              <a:gd name="connsiteY0" fmla="*/ 80143 h 3827499"/>
              <a:gd name="connsiteX1" fmla="*/ 2395391 w 2822824"/>
              <a:gd name="connsiteY1" fmla="*/ 1604 h 3827499"/>
              <a:gd name="connsiteX2" fmla="*/ 2193438 w 2822824"/>
              <a:gd name="connsiteY2" fmla="*/ 197948 h 3827499"/>
              <a:gd name="connsiteX3" fmla="*/ 2114901 w 2822824"/>
              <a:gd name="connsiteY3" fmla="*/ 214777 h 3827499"/>
              <a:gd name="connsiteX4" fmla="*/ 2142950 w 2822824"/>
              <a:gd name="connsiteY4" fmla="*/ 326974 h 3827499"/>
              <a:gd name="connsiteX5" fmla="*/ 2047583 w 2822824"/>
              <a:gd name="connsiteY5" fmla="*/ 495268 h 3827499"/>
              <a:gd name="connsiteX6" fmla="*/ 2159779 w 2822824"/>
              <a:gd name="connsiteY6" fmla="*/ 747710 h 3827499"/>
              <a:gd name="connsiteX7" fmla="*/ 2030754 w 2822824"/>
              <a:gd name="connsiteY7" fmla="*/ 792588 h 3827499"/>
              <a:gd name="connsiteX8" fmla="*/ 1997095 w 2822824"/>
              <a:gd name="connsiteY8" fmla="*/ 859906 h 3827499"/>
              <a:gd name="connsiteX9" fmla="*/ 1997095 w 2822824"/>
              <a:gd name="connsiteY9" fmla="*/ 747710 h 3827499"/>
              <a:gd name="connsiteX10" fmla="*/ 1946606 w 2822824"/>
              <a:gd name="connsiteY10" fmla="*/ 708441 h 3827499"/>
              <a:gd name="connsiteX11" fmla="*/ 1772702 w 2822824"/>
              <a:gd name="connsiteY11" fmla="*/ 758929 h 3827499"/>
              <a:gd name="connsiteX12" fmla="*/ 1402454 w 2822824"/>
              <a:gd name="connsiteY12" fmla="*/ 618684 h 3827499"/>
              <a:gd name="connsiteX13" fmla="*/ 1705384 w 2822824"/>
              <a:gd name="connsiteY13" fmla="*/ 1190885 h 3827499"/>
              <a:gd name="connsiteX14" fmla="*/ 1800751 w 2822824"/>
              <a:gd name="connsiteY14" fmla="*/ 1263813 h 3827499"/>
              <a:gd name="connsiteX15" fmla="*/ 1649286 w 2822824"/>
              <a:gd name="connsiteY15" fmla="*/ 1488205 h 3827499"/>
              <a:gd name="connsiteX16" fmla="*/ 1727824 w 2822824"/>
              <a:gd name="connsiteY16" fmla="*/ 1706988 h 3827499"/>
              <a:gd name="connsiteX17" fmla="*/ 1817581 w 2822824"/>
              <a:gd name="connsiteY17" fmla="*/ 1701379 h 3827499"/>
              <a:gd name="connsiteX18" fmla="*/ 1671725 w 2822824"/>
              <a:gd name="connsiteY18" fmla="*/ 1869673 h 3827499"/>
              <a:gd name="connsiteX19" fmla="*/ 914400 w 2822824"/>
              <a:gd name="connsiteY19" fmla="*/ 1617231 h 3827499"/>
              <a:gd name="connsiteX20" fmla="*/ 460005 w 2822824"/>
              <a:gd name="connsiteY20" fmla="*/ 2643828 h 3827499"/>
              <a:gd name="connsiteX21" fmla="*/ 263662 w 2822824"/>
              <a:gd name="connsiteY21" fmla="*/ 2851391 h 3827499"/>
              <a:gd name="connsiteX22" fmla="*/ 44879 w 2822824"/>
              <a:gd name="connsiteY22" fmla="*/ 2896269 h 3827499"/>
              <a:gd name="connsiteX23" fmla="*/ 0 w 2822824"/>
              <a:gd name="connsiteY23" fmla="*/ 3002856 h 3827499"/>
              <a:gd name="connsiteX24" fmla="*/ 274881 w 2822824"/>
              <a:gd name="connsiteY24" fmla="*/ 3126272 h 3827499"/>
              <a:gd name="connsiteX25" fmla="*/ 504884 w 2822824"/>
              <a:gd name="connsiteY25" fmla="*/ 3025295 h 3827499"/>
              <a:gd name="connsiteX26" fmla="*/ 471225 w 2822824"/>
              <a:gd name="connsiteY26" fmla="*/ 3154321 h 3827499"/>
              <a:gd name="connsiteX27" fmla="*/ 572201 w 2822824"/>
              <a:gd name="connsiteY27" fmla="*/ 3199199 h 3827499"/>
              <a:gd name="connsiteX28" fmla="*/ 381468 w 2822824"/>
              <a:gd name="connsiteY28" fmla="*/ 3659204 h 3827499"/>
              <a:gd name="connsiteX29" fmla="*/ 196344 w 2822824"/>
              <a:gd name="connsiteY29" fmla="*/ 3704083 h 3827499"/>
              <a:gd name="connsiteX30" fmla="*/ 263662 w 2822824"/>
              <a:gd name="connsiteY30" fmla="*/ 3805059 h 3827499"/>
              <a:gd name="connsiteX31" fmla="*/ 555372 w 2822824"/>
              <a:gd name="connsiteY31" fmla="*/ 3827499 h 3827499"/>
              <a:gd name="connsiteX32" fmla="*/ 589031 w 2822824"/>
              <a:gd name="connsiteY32" fmla="*/ 3619936 h 3827499"/>
              <a:gd name="connsiteX33" fmla="*/ 645129 w 2822824"/>
              <a:gd name="connsiteY33" fmla="*/ 3614326 h 3827499"/>
              <a:gd name="connsiteX34" fmla="*/ 690008 w 2822824"/>
              <a:gd name="connsiteY34" fmla="*/ 3737742 h 3827499"/>
              <a:gd name="connsiteX35" fmla="*/ 774155 w 2822824"/>
              <a:gd name="connsiteY35" fmla="*/ 3743352 h 3827499"/>
              <a:gd name="connsiteX36" fmla="*/ 779765 w 2822824"/>
              <a:gd name="connsiteY36" fmla="*/ 3513349 h 3827499"/>
              <a:gd name="connsiteX37" fmla="*/ 746106 w 2822824"/>
              <a:gd name="connsiteY37" fmla="*/ 3244078 h 3827499"/>
              <a:gd name="connsiteX38" fmla="*/ 903181 w 2822824"/>
              <a:gd name="connsiteY38" fmla="*/ 2666267 h 3827499"/>
              <a:gd name="connsiteX39" fmla="*/ 1166842 w 2822824"/>
              <a:gd name="connsiteY39" fmla="*/ 2559680 h 3827499"/>
              <a:gd name="connsiteX40" fmla="*/ 1531480 w 2822824"/>
              <a:gd name="connsiteY40" fmla="*/ 2666267 h 3827499"/>
              <a:gd name="connsiteX41" fmla="*/ 1593188 w 2822824"/>
              <a:gd name="connsiteY41" fmla="*/ 2666267 h 3827499"/>
              <a:gd name="connsiteX42" fmla="*/ 1649286 w 2822824"/>
              <a:gd name="connsiteY42" fmla="*/ 2767244 h 3827499"/>
              <a:gd name="connsiteX43" fmla="*/ 1800751 w 2822824"/>
              <a:gd name="connsiteY43" fmla="*/ 2800902 h 3827499"/>
              <a:gd name="connsiteX44" fmla="*/ 1811971 w 2822824"/>
              <a:gd name="connsiteY44" fmla="*/ 2834561 h 3827499"/>
              <a:gd name="connsiteX45" fmla="*/ 1772702 w 2822824"/>
              <a:gd name="connsiteY45" fmla="*/ 3036515 h 3827499"/>
              <a:gd name="connsiteX46" fmla="*/ 1750263 w 2822824"/>
              <a:gd name="connsiteY46" fmla="*/ 3361884 h 3827499"/>
              <a:gd name="connsiteX47" fmla="*/ 1542700 w 2822824"/>
              <a:gd name="connsiteY47" fmla="*/ 3384323 h 3827499"/>
              <a:gd name="connsiteX48" fmla="*/ 1206111 w 2822824"/>
              <a:gd name="connsiteY48" fmla="*/ 3434812 h 3827499"/>
              <a:gd name="connsiteX49" fmla="*/ 1178062 w 2822824"/>
              <a:gd name="connsiteY49" fmla="*/ 3507739 h 3827499"/>
              <a:gd name="connsiteX50" fmla="*/ 1116354 w 2822824"/>
              <a:gd name="connsiteY50" fmla="*/ 3535788 h 3827499"/>
              <a:gd name="connsiteX51" fmla="*/ 1144403 w 2822824"/>
              <a:gd name="connsiteY51" fmla="*/ 3670424 h 3827499"/>
              <a:gd name="connsiteX52" fmla="*/ 1284648 w 2822824"/>
              <a:gd name="connsiteY52" fmla="*/ 3676034 h 3827499"/>
              <a:gd name="connsiteX53" fmla="*/ 1279038 w 2822824"/>
              <a:gd name="connsiteY53" fmla="*/ 3524569 h 3827499"/>
              <a:gd name="connsiteX54" fmla="*/ 1458552 w 2822824"/>
              <a:gd name="connsiteY54" fmla="*/ 3535788 h 3827499"/>
              <a:gd name="connsiteX55" fmla="*/ 1430503 w 2822824"/>
              <a:gd name="connsiteY55" fmla="*/ 3614326 h 3827499"/>
              <a:gd name="connsiteX56" fmla="*/ 1402454 w 2822824"/>
              <a:gd name="connsiteY56" fmla="*/ 3676034 h 3827499"/>
              <a:gd name="connsiteX57" fmla="*/ 1318307 w 2822824"/>
              <a:gd name="connsiteY57" fmla="*/ 3692863 h 3827499"/>
              <a:gd name="connsiteX58" fmla="*/ 1452943 w 2822824"/>
              <a:gd name="connsiteY58" fmla="*/ 3816279 h 3827499"/>
              <a:gd name="connsiteX59" fmla="*/ 1520260 w 2822824"/>
              <a:gd name="connsiteY59" fmla="*/ 3681644 h 3827499"/>
              <a:gd name="connsiteX60" fmla="*/ 1823190 w 2822824"/>
              <a:gd name="connsiteY60" fmla="*/ 3580667 h 3827499"/>
              <a:gd name="connsiteX61" fmla="*/ 2159779 w 2822824"/>
              <a:gd name="connsiteY61" fmla="*/ 3653594 h 3827499"/>
              <a:gd name="connsiteX62" fmla="*/ 2114901 w 2822824"/>
              <a:gd name="connsiteY62" fmla="*/ 3754571 h 3827499"/>
              <a:gd name="connsiteX63" fmla="*/ 2210268 w 2822824"/>
              <a:gd name="connsiteY63" fmla="*/ 3821889 h 3827499"/>
              <a:gd name="connsiteX64" fmla="*/ 2283195 w 2822824"/>
              <a:gd name="connsiteY64" fmla="*/ 3771401 h 3827499"/>
              <a:gd name="connsiteX65" fmla="*/ 2271976 w 2822824"/>
              <a:gd name="connsiteY65" fmla="*/ 3676034 h 3827499"/>
              <a:gd name="connsiteX66" fmla="*/ 2451490 w 2822824"/>
              <a:gd name="connsiteY66" fmla="*/ 3597496 h 3827499"/>
              <a:gd name="connsiteX67" fmla="*/ 2434660 w 2822824"/>
              <a:gd name="connsiteY67" fmla="*/ 3423592 h 3827499"/>
              <a:gd name="connsiteX68" fmla="*/ 1929777 w 2822824"/>
              <a:gd name="connsiteY68" fmla="*/ 3395543 h 3827499"/>
              <a:gd name="connsiteX69" fmla="*/ 1918557 w 2822824"/>
              <a:gd name="connsiteY69" fmla="*/ 3070174 h 3827499"/>
              <a:gd name="connsiteX70" fmla="*/ 1884898 w 2822824"/>
              <a:gd name="connsiteY70" fmla="*/ 3053344 h 3827499"/>
              <a:gd name="connsiteX71" fmla="*/ 1907338 w 2822824"/>
              <a:gd name="connsiteY71" fmla="*/ 2873830 h 3827499"/>
              <a:gd name="connsiteX72" fmla="*/ 1862459 w 2822824"/>
              <a:gd name="connsiteY72" fmla="*/ 2812122 h 3827499"/>
              <a:gd name="connsiteX73" fmla="*/ 2109291 w 2822824"/>
              <a:gd name="connsiteY73" fmla="*/ 2756024 h 3827499"/>
              <a:gd name="connsiteX74" fmla="*/ 2131730 w 2822824"/>
              <a:gd name="connsiteY74" fmla="*/ 2626998 h 3827499"/>
              <a:gd name="connsiteX75" fmla="*/ 2372952 w 2822824"/>
              <a:gd name="connsiteY75" fmla="*/ 2660657 h 3827499"/>
              <a:gd name="connsiteX76" fmla="*/ 2597345 w 2822824"/>
              <a:gd name="connsiteY76" fmla="*/ 2071626 h 3827499"/>
              <a:gd name="connsiteX77" fmla="*/ 2552466 w 2822824"/>
              <a:gd name="connsiteY77" fmla="*/ 1987479 h 3827499"/>
              <a:gd name="connsiteX78" fmla="*/ 2698322 w 2822824"/>
              <a:gd name="connsiteY78" fmla="*/ 1499425 h 3827499"/>
              <a:gd name="connsiteX79" fmla="*/ 2642224 w 2822824"/>
              <a:gd name="connsiteY79" fmla="*/ 1392839 h 3827499"/>
              <a:gd name="connsiteX80" fmla="*/ 2501978 w 2822824"/>
              <a:gd name="connsiteY80" fmla="*/ 809418 h 3827499"/>
              <a:gd name="connsiteX81" fmla="*/ 2782470 w 2822824"/>
              <a:gd name="connsiteY81" fmla="*/ 714051 h 3827499"/>
              <a:gd name="connsiteX82" fmla="*/ 2715151 w 2822824"/>
              <a:gd name="connsiteY82" fmla="*/ 472829 h 3827499"/>
              <a:gd name="connsiteX83" fmla="*/ 2647833 w 2822824"/>
              <a:gd name="connsiteY83" fmla="*/ 80143 h 3827499"/>
              <a:gd name="connsiteX0" fmla="*/ 2647833 w 2822824"/>
              <a:gd name="connsiteY0" fmla="*/ 80143 h 3827499"/>
              <a:gd name="connsiteX1" fmla="*/ 2395391 w 2822824"/>
              <a:gd name="connsiteY1" fmla="*/ 1604 h 3827499"/>
              <a:gd name="connsiteX2" fmla="*/ 2193438 w 2822824"/>
              <a:gd name="connsiteY2" fmla="*/ 197948 h 3827499"/>
              <a:gd name="connsiteX3" fmla="*/ 2114901 w 2822824"/>
              <a:gd name="connsiteY3" fmla="*/ 214777 h 3827499"/>
              <a:gd name="connsiteX4" fmla="*/ 2142950 w 2822824"/>
              <a:gd name="connsiteY4" fmla="*/ 326974 h 3827499"/>
              <a:gd name="connsiteX5" fmla="*/ 2047583 w 2822824"/>
              <a:gd name="connsiteY5" fmla="*/ 495268 h 3827499"/>
              <a:gd name="connsiteX6" fmla="*/ 2159779 w 2822824"/>
              <a:gd name="connsiteY6" fmla="*/ 747710 h 3827499"/>
              <a:gd name="connsiteX7" fmla="*/ 2030754 w 2822824"/>
              <a:gd name="connsiteY7" fmla="*/ 792588 h 3827499"/>
              <a:gd name="connsiteX8" fmla="*/ 1997095 w 2822824"/>
              <a:gd name="connsiteY8" fmla="*/ 859906 h 3827499"/>
              <a:gd name="connsiteX9" fmla="*/ 1997095 w 2822824"/>
              <a:gd name="connsiteY9" fmla="*/ 747710 h 3827499"/>
              <a:gd name="connsiteX10" fmla="*/ 1946606 w 2822824"/>
              <a:gd name="connsiteY10" fmla="*/ 708441 h 3827499"/>
              <a:gd name="connsiteX11" fmla="*/ 1772702 w 2822824"/>
              <a:gd name="connsiteY11" fmla="*/ 758929 h 3827499"/>
              <a:gd name="connsiteX12" fmla="*/ 1402454 w 2822824"/>
              <a:gd name="connsiteY12" fmla="*/ 618684 h 3827499"/>
              <a:gd name="connsiteX13" fmla="*/ 1705384 w 2822824"/>
              <a:gd name="connsiteY13" fmla="*/ 1190885 h 3827499"/>
              <a:gd name="connsiteX14" fmla="*/ 1800751 w 2822824"/>
              <a:gd name="connsiteY14" fmla="*/ 1263813 h 3827499"/>
              <a:gd name="connsiteX15" fmla="*/ 1649286 w 2822824"/>
              <a:gd name="connsiteY15" fmla="*/ 1488205 h 3827499"/>
              <a:gd name="connsiteX16" fmla="*/ 1727824 w 2822824"/>
              <a:gd name="connsiteY16" fmla="*/ 1706988 h 3827499"/>
              <a:gd name="connsiteX17" fmla="*/ 1817581 w 2822824"/>
              <a:gd name="connsiteY17" fmla="*/ 1701379 h 3827499"/>
              <a:gd name="connsiteX18" fmla="*/ 1671725 w 2822824"/>
              <a:gd name="connsiteY18" fmla="*/ 1869673 h 3827499"/>
              <a:gd name="connsiteX19" fmla="*/ 914400 w 2822824"/>
              <a:gd name="connsiteY19" fmla="*/ 1617231 h 3827499"/>
              <a:gd name="connsiteX20" fmla="*/ 460005 w 2822824"/>
              <a:gd name="connsiteY20" fmla="*/ 2643828 h 3827499"/>
              <a:gd name="connsiteX21" fmla="*/ 263662 w 2822824"/>
              <a:gd name="connsiteY21" fmla="*/ 2851391 h 3827499"/>
              <a:gd name="connsiteX22" fmla="*/ 44879 w 2822824"/>
              <a:gd name="connsiteY22" fmla="*/ 2896269 h 3827499"/>
              <a:gd name="connsiteX23" fmla="*/ 0 w 2822824"/>
              <a:gd name="connsiteY23" fmla="*/ 3002856 h 3827499"/>
              <a:gd name="connsiteX24" fmla="*/ 274881 w 2822824"/>
              <a:gd name="connsiteY24" fmla="*/ 3126272 h 3827499"/>
              <a:gd name="connsiteX25" fmla="*/ 504884 w 2822824"/>
              <a:gd name="connsiteY25" fmla="*/ 3025295 h 3827499"/>
              <a:gd name="connsiteX26" fmla="*/ 471225 w 2822824"/>
              <a:gd name="connsiteY26" fmla="*/ 3154321 h 3827499"/>
              <a:gd name="connsiteX27" fmla="*/ 572201 w 2822824"/>
              <a:gd name="connsiteY27" fmla="*/ 3199199 h 3827499"/>
              <a:gd name="connsiteX28" fmla="*/ 381468 w 2822824"/>
              <a:gd name="connsiteY28" fmla="*/ 3659204 h 3827499"/>
              <a:gd name="connsiteX29" fmla="*/ 196344 w 2822824"/>
              <a:gd name="connsiteY29" fmla="*/ 3704083 h 3827499"/>
              <a:gd name="connsiteX30" fmla="*/ 263662 w 2822824"/>
              <a:gd name="connsiteY30" fmla="*/ 3805059 h 3827499"/>
              <a:gd name="connsiteX31" fmla="*/ 555372 w 2822824"/>
              <a:gd name="connsiteY31" fmla="*/ 3827499 h 3827499"/>
              <a:gd name="connsiteX32" fmla="*/ 589031 w 2822824"/>
              <a:gd name="connsiteY32" fmla="*/ 3619936 h 3827499"/>
              <a:gd name="connsiteX33" fmla="*/ 645129 w 2822824"/>
              <a:gd name="connsiteY33" fmla="*/ 3614326 h 3827499"/>
              <a:gd name="connsiteX34" fmla="*/ 690008 w 2822824"/>
              <a:gd name="connsiteY34" fmla="*/ 3737742 h 3827499"/>
              <a:gd name="connsiteX35" fmla="*/ 774155 w 2822824"/>
              <a:gd name="connsiteY35" fmla="*/ 3743352 h 3827499"/>
              <a:gd name="connsiteX36" fmla="*/ 779765 w 2822824"/>
              <a:gd name="connsiteY36" fmla="*/ 3513349 h 3827499"/>
              <a:gd name="connsiteX37" fmla="*/ 746106 w 2822824"/>
              <a:gd name="connsiteY37" fmla="*/ 3244078 h 3827499"/>
              <a:gd name="connsiteX38" fmla="*/ 903181 w 2822824"/>
              <a:gd name="connsiteY38" fmla="*/ 2666267 h 3827499"/>
              <a:gd name="connsiteX39" fmla="*/ 1166842 w 2822824"/>
              <a:gd name="connsiteY39" fmla="*/ 2559680 h 3827499"/>
              <a:gd name="connsiteX40" fmla="*/ 1531480 w 2822824"/>
              <a:gd name="connsiteY40" fmla="*/ 2666267 h 3827499"/>
              <a:gd name="connsiteX41" fmla="*/ 1593188 w 2822824"/>
              <a:gd name="connsiteY41" fmla="*/ 2666267 h 3827499"/>
              <a:gd name="connsiteX42" fmla="*/ 1649286 w 2822824"/>
              <a:gd name="connsiteY42" fmla="*/ 2767244 h 3827499"/>
              <a:gd name="connsiteX43" fmla="*/ 1800751 w 2822824"/>
              <a:gd name="connsiteY43" fmla="*/ 2800902 h 3827499"/>
              <a:gd name="connsiteX44" fmla="*/ 1811971 w 2822824"/>
              <a:gd name="connsiteY44" fmla="*/ 2834561 h 3827499"/>
              <a:gd name="connsiteX45" fmla="*/ 1772702 w 2822824"/>
              <a:gd name="connsiteY45" fmla="*/ 3036515 h 3827499"/>
              <a:gd name="connsiteX46" fmla="*/ 1750263 w 2822824"/>
              <a:gd name="connsiteY46" fmla="*/ 3361884 h 3827499"/>
              <a:gd name="connsiteX47" fmla="*/ 1542700 w 2822824"/>
              <a:gd name="connsiteY47" fmla="*/ 3384323 h 3827499"/>
              <a:gd name="connsiteX48" fmla="*/ 1206111 w 2822824"/>
              <a:gd name="connsiteY48" fmla="*/ 3434812 h 3827499"/>
              <a:gd name="connsiteX49" fmla="*/ 1178062 w 2822824"/>
              <a:gd name="connsiteY49" fmla="*/ 3507739 h 3827499"/>
              <a:gd name="connsiteX50" fmla="*/ 1116354 w 2822824"/>
              <a:gd name="connsiteY50" fmla="*/ 3535788 h 3827499"/>
              <a:gd name="connsiteX51" fmla="*/ 1144403 w 2822824"/>
              <a:gd name="connsiteY51" fmla="*/ 3670424 h 3827499"/>
              <a:gd name="connsiteX52" fmla="*/ 1284648 w 2822824"/>
              <a:gd name="connsiteY52" fmla="*/ 3676034 h 3827499"/>
              <a:gd name="connsiteX53" fmla="*/ 1279038 w 2822824"/>
              <a:gd name="connsiteY53" fmla="*/ 3524569 h 3827499"/>
              <a:gd name="connsiteX54" fmla="*/ 1458552 w 2822824"/>
              <a:gd name="connsiteY54" fmla="*/ 3535788 h 3827499"/>
              <a:gd name="connsiteX55" fmla="*/ 1430503 w 2822824"/>
              <a:gd name="connsiteY55" fmla="*/ 3614326 h 3827499"/>
              <a:gd name="connsiteX56" fmla="*/ 1402454 w 2822824"/>
              <a:gd name="connsiteY56" fmla="*/ 3676034 h 3827499"/>
              <a:gd name="connsiteX57" fmla="*/ 1318307 w 2822824"/>
              <a:gd name="connsiteY57" fmla="*/ 3692863 h 3827499"/>
              <a:gd name="connsiteX58" fmla="*/ 1452943 w 2822824"/>
              <a:gd name="connsiteY58" fmla="*/ 3816279 h 3827499"/>
              <a:gd name="connsiteX59" fmla="*/ 1520260 w 2822824"/>
              <a:gd name="connsiteY59" fmla="*/ 3681644 h 3827499"/>
              <a:gd name="connsiteX60" fmla="*/ 1823190 w 2822824"/>
              <a:gd name="connsiteY60" fmla="*/ 3580667 h 3827499"/>
              <a:gd name="connsiteX61" fmla="*/ 2159779 w 2822824"/>
              <a:gd name="connsiteY61" fmla="*/ 3653594 h 3827499"/>
              <a:gd name="connsiteX62" fmla="*/ 2114901 w 2822824"/>
              <a:gd name="connsiteY62" fmla="*/ 3754571 h 3827499"/>
              <a:gd name="connsiteX63" fmla="*/ 2210268 w 2822824"/>
              <a:gd name="connsiteY63" fmla="*/ 3821889 h 3827499"/>
              <a:gd name="connsiteX64" fmla="*/ 2283195 w 2822824"/>
              <a:gd name="connsiteY64" fmla="*/ 3771401 h 3827499"/>
              <a:gd name="connsiteX65" fmla="*/ 2271976 w 2822824"/>
              <a:gd name="connsiteY65" fmla="*/ 3676034 h 3827499"/>
              <a:gd name="connsiteX66" fmla="*/ 2451490 w 2822824"/>
              <a:gd name="connsiteY66" fmla="*/ 3597496 h 3827499"/>
              <a:gd name="connsiteX67" fmla="*/ 2434660 w 2822824"/>
              <a:gd name="connsiteY67" fmla="*/ 3423592 h 3827499"/>
              <a:gd name="connsiteX68" fmla="*/ 1929777 w 2822824"/>
              <a:gd name="connsiteY68" fmla="*/ 3395543 h 3827499"/>
              <a:gd name="connsiteX69" fmla="*/ 1918557 w 2822824"/>
              <a:gd name="connsiteY69" fmla="*/ 3070174 h 3827499"/>
              <a:gd name="connsiteX70" fmla="*/ 1884898 w 2822824"/>
              <a:gd name="connsiteY70" fmla="*/ 3053344 h 3827499"/>
              <a:gd name="connsiteX71" fmla="*/ 1907338 w 2822824"/>
              <a:gd name="connsiteY71" fmla="*/ 2873830 h 3827499"/>
              <a:gd name="connsiteX72" fmla="*/ 1862459 w 2822824"/>
              <a:gd name="connsiteY72" fmla="*/ 2812122 h 3827499"/>
              <a:gd name="connsiteX73" fmla="*/ 2109291 w 2822824"/>
              <a:gd name="connsiteY73" fmla="*/ 2756024 h 3827499"/>
              <a:gd name="connsiteX74" fmla="*/ 2131730 w 2822824"/>
              <a:gd name="connsiteY74" fmla="*/ 2626998 h 3827499"/>
              <a:gd name="connsiteX75" fmla="*/ 2372952 w 2822824"/>
              <a:gd name="connsiteY75" fmla="*/ 2660657 h 3827499"/>
              <a:gd name="connsiteX76" fmla="*/ 2597345 w 2822824"/>
              <a:gd name="connsiteY76" fmla="*/ 2071626 h 3827499"/>
              <a:gd name="connsiteX77" fmla="*/ 2552466 w 2822824"/>
              <a:gd name="connsiteY77" fmla="*/ 1987479 h 3827499"/>
              <a:gd name="connsiteX78" fmla="*/ 2698322 w 2822824"/>
              <a:gd name="connsiteY78" fmla="*/ 1499425 h 3827499"/>
              <a:gd name="connsiteX79" fmla="*/ 2642224 w 2822824"/>
              <a:gd name="connsiteY79" fmla="*/ 1392839 h 3827499"/>
              <a:gd name="connsiteX80" fmla="*/ 2490758 w 2822824"/>
              <a:gd name="connsiteY80" fmla="*/ 848687 h 3827499"/>
              <a:gd name="connsiteX81" fmla="*/ 2782470 w 2822824"/>
              <a:gd name="connsiteY81" fmla="*/ 714051 h 3827499"/>
              <a:gd name="connsiteX82" fmla="*/ 2715151 w 2822824"/>
              <a:gd name="connsiteY82" fmla="*/ 472829 h 3827499"/>
              <a:gd name="connsiteX83" fmla="*/ 2647833 w 2822824"/>
              <a:gd name="connsiteY83" fmla="*/ 80143 h 3827499"/>
              <a:gd name="connsiteX0" fmla="*/ 2647833 w 2822824"/>
              <a:gd name="connsiteY0" fmla="*/ 80143 h 3827499"/>
              <a:gd name="connsiteX1" fmla="*/ 2395391 w 2822824"/>
              <a:gd name="connsiteY1" fmla="*/ 1604 h 3827499"/>
              <a:gd name="connsiteX2" fmla="*/ 2193438 w 2822824"/>
              <a:gd name="connsiteY2" fmla="*/ 197948 h 3827499"/>
              <a:gd name="connsiteX3" fmla="*/ 2114901 w 2822824"/>
              <a:gd name="connsiteY3" fmla="*/ 214777 h 3827499"/>
              <a:gd name="connsiteX4" fmla="*/ 2142950 w 2822824"/>
              <a:gd name="connsiteY4" fmla="*/ 326974 h 3827499"/>
              <a:gd name="connsiteX5" fmla="*/ 2047583 w 2822824"/>
              <a:gd name="connsiteY5" fmla="*/ 495268 h 3827499"/>
              <a:gd name="connsiteX6" fmla="*/ 2159779 w 2822824"/>
              <a:gd name="connsiteY6" fmla="*/ 747710 h 3827499"/>
              <a:gd name="connsiteX7" fmla="*/ 2030754 w 2822824"/>
              <a:gd name="connsiteY7" fmla="*/ 792588 h 3827499"/>
              <a:gd name="connsiteX8" fmla="*/ 1997095 w 2822824"/>
              <a:gd name="connsiteY8" fmla="*/ 859906 h 3827499"/>
              <a:gd name="connsiteX9" fmla="*/ 1997095 w 2822824"/>
              <a:gd name="connsiteY9" fmla="*/ 747710 h 3827499"/>
              <a:gd name="connsiteX10" fmla="*/ 1946606 w 2822824"/>
              <a:gd name="connsiteY10" fmla="*/ 708441 h 3827499"/>
              <a:gd name="connsiteX11" fmla="*/ 1772702 w 2822824"/>
              <a:gd name="connsiteY11" fmla="*/ 758929 h 3827499"/>
              <a:gd name="connsiteX12" fmla="*/ 1402454 w 2822824"/>
              <a:gd name="connsiteY12" fmla="*/ 618684 h 3827499"/>
              <a:gd name="connsiteX13" fmla="*/ 1705384 w 2822824"/>
              <a:gd name="connsiteY13" fmla="*/ 1190885 h 3827499"/>
              <a:gd name="connsiteX14" fmla="*/ 1800751 w 2822824"/>
              <a:gd name="connsiteY14" fmla="*/ 1263813 h 3827499"/>
              <a:gd name="connsiteX15" fmla="*/ 1649286 w 2822824"/>
              <a:gd name="connsiteY15" fmla="*/ 1488205 h 3827499"/>
              <a:gd name="connsiteX16" fmla="*/ 1727824 w 2822824"/>
              <a:gd name="connsiteY16" fmla="*/ 1706988 h 3827499"/>
              <a:gd name="connsiteX17" fmla="*/ 1817581 w 2822824"/>
              <a:gd name="connsiteY17" fmla="*/ 1701379 h 3827499"/>
              <a:gd name="connsiteX18" fmla="*/ 1671725 w 2822824"/>
              <a:gd name="connsiteY18" fmla="*/ 1869673 h 3827499"/>
              <a:gd name="connsiteX19" fmla="*/ 914400 w 2822824"/>
              <a:gd name="connsiteY19" fmla="*/ 1617231 h 3827499"/>
              <a:gd name="connsiteX20" fmla="*/ 460005 w 2822824"/>
              <a:gd name="connsiteY20" fmla="*/ 2643828 h 3827499"/>
              <a:gd name="connsiteX21" fmla="*/ 263662 w 2822824"/>
              <a:gd name="connsiteY21" fmla="*/ 2851391 h 3827499"/>
              <a:gd name="connsiteX22" fmla="*/ 44879 w 2822824"/>
              <a:gd name="connsiteY22" fmla="*/ 2896269 h 3827499"/>
              <a:gd name="connsiteX23" fmla="*/ 0 w 2822824"/>
              <a:gd name="connsiteY23" fmla="*/ 3002856 h 3827499"/>
              <a:gd name="connsiteX24" fmla="*/ 274881 w 2822824"/>
              <a:gd name="connsiteY24" fmla="*/ 3126272 h 3827499"/>
              <a:gd name="connsiteX25" fmla="*/ 504884 w 2822824"/>
              <a:gd name="connsiteY25" fmla="*/ 3025295 h 3827499"/>
              <a:gd name="connsiteX26" fmla="*/ 471225 w 2822824"/>
              <a:gd name="connsiteY26" fmla="*/ 3154321 h 3827499"/>
              <a:gd name="connsiteX27" fmla="*/ 572201 w 2822824"/>
              <a:gd name="connsiteY27" fmla="*/ 3199199 h 3827499"/>
              <a:gd name="connsiteX28" fmla="*/ 381468 w 2822824"/>
              <a:gd name="connsiteY28" fmla="*/ 3659204 h 3827499"/>
              <a:gd name="connsiteX29" fmla="*/ 196344 w 2822824"/>
              <a:gd name="connsiteY29" fmla="*/ 3704083 h 3827499"/>
              <a:gd name="connsiteX30" fmla="*/ 263662 w 2822824"/>
              <a:gd name="connsiteY30" fmla="*/ 3805059 h 3827499"/>
              <a:gd name="connsiteX31" fmla="*/ 555372 w 2822824"/>
              <a:gd name="connsiteY31" fmla="*/ 3827499 h 3827499"/>
              <a:gd name="connsiteX32" fmla="*/ 589031 w 2822824"/>
              <a:gd name="connsiteY32" fmla="*/ 3619936 h 3827499"/>
              <a:gd name="connsiteX33" fmla="*/ 645129 w 2822824"/>
              <a:gd name="connsiteY33" fmla="*/ 3614326 h 3827499"/>
              <a:gd name="connsiteX34" fmla="*/ 690008 w 2822824"/>
              <a:gd name="connsiteY34" fmla="*/ 3737742 h 3827499"/>
              <a:gd name="connsiteX35" fmla="*/ 774155 w 2822824"/>
              <a:gd name="connsiteY35" fmla="*/ 3743352 h 3827499"/>
              <a:gd name="connsiteX36" fmla="*/ 779765 w 2822824"/>
              <a:gd name="connsiteY36" fmla="*/ 3513349 h 3827499"/>
              <a:gd name="connsiteX37" fmla="*/ 746106 w 2822824"/>
              <a:gd name="connsiteY37" fmla="*/ 3244078 h 3827499"/>
              <a:gd name="connsiteX38" fmla="*/ 903181 w 2822824"/>
              <a:gd name="connsiteY38" fmla="*/ 2666267 h 3827499"/>
              <a:gd name="connsiteX39" fmla="*/ 1166842 w 2822824"/>
              <a:gd name="connsiteY39" fmla="*/ 2559680 h 3827499"/>
              <a:gd name="connsiteX40" fmla="*/ 1531480 w 2822824"/>
              <a:gd name="connsiteY40" fmla="*/ 2666267 h 3827499"/>
              <a:gd name="connsiteX41" fmla="*/ 1593188 w 2822824"/>
              <a:gd name="connsiteY41" fmla="*/ 2666267 h 3827499"/>
              <a:gd name="connsiteX42" fmla="*/ 1649286 w 2822824"/>
              <a:gd name="connsiteY42" fmla="*/ 2767244 h 3827499"/>
              <a:gd name="connsiteX43" fmla="*/ 1800751 w 2822824"/>
              <a:gd name="connsiteY43" fmla="*/ 2800902 h 3827499"/>
              <a:gd name="connsiteX44" fmla="*/ 1811971 w 2822824"/>
              <a:gd name="connsiteY44" fmla="*/ 2834561 h 3827499"/>
              <a:gd name="connsiteX45" fmla="*/ 1772702 w 2822824"/>
              <a:gd name="connsiteY45" fmla="*/ 3036515 h 3827499"/>
              <a:gd name="connsiteX46" fmla="*/ 1750263 w 2822824"/>
              <a:gd name="connsiteY46" fmla="*/ 3361884 h 3827499"/>
              <a:gd name="connsiteX47" fmla="*/ 1542700 w 2822824"/>
              <a:gd name="connsiteY47" fmla="*/ 3384323 h 3827499"/>
              <a:gd name="connsiteX48" fmla="*/ 1206111 w 2822824"/>
              <a:gd name="connsiteY48" fmla="*/ 3434812 h 3827499"/>
              <a:gd name="connsiteX49" fmla="*/ 1178062 w 2822824"/>
              <a:gd name="connsiteY49" fmla="*/ 3507739 h 3827499"/>
              <a:gd name="connsiteX50" fmla="*/ 1116354 w 2822824"/>
              <a:gd name="connsiteY50" fmla="*/ 3535788 h 3827499"/>
              <a:gd name="connsiteX51" fmla="*/ 1144403 w 2822824"/>
              <a:gd name="connsiteY51" fmla="*/ 3670424 h 3827499"/>
              <a:gd name="connsiteX52" fmla="*/ 1284648 w 2822824"/>
              <a:gd name="connsiteY52" fmla="*/ 3676034 h 3827499"/>
              <a:gd name="connsiteX53" fmla="*/ 1279038 w 2822824"/>
              <a:gd name="connsiteY53" fmla="*/ 3524569 h 3827499"/>
              <a:gd name="connsiteX54" fmla="*/ 1458552 w 2822824"/>
              <a:gd name="connsiteY54" fmla="*/ 3535788 h 3827499"/>
              <a:gd name="connsiteX55" fmla="*/ 1430503 w 2822824"/>
              <a:gd name="connsiteY55" fmla="*/ 3614326 h 3827499"/>
              <a:gd name="connsiteX56" fmla="*/ 1402454 w 2822824"/>
              <a:gd name="connsiteY56" fmla="*/ 3676034 h 3827499"/>
              <a:gd name="connsiteX57" fmla="*/ 1318307 w 2822824"/>
              <a:gd name="connsiteY57" fmla="*/ 3692863 h 3827499"/>
              <a:gd name="connsiteX58" fmla="*/ 1452943 w 2822824"/>
              <a:gd name="connsiteY58" fmla="*/ 3816279 h 3827499"/>
              <a:gd name="connsiteX59" fmla="*/ 1520260 w 2822824"/>
              <a:gd name="connsiteY59" fmla="*/ 3681644 h 3827499"/>
              <a:gd name="connsiteX60" fmla="*/ 1823190 w 2822824"/>
              <a:gd name="connsiteY60" fmla="*/ 3580667 h 3827499"/>
              <a:gd name="connsiteX61" fmla="*/ 2159779 w 2822824"/>
              <a:gd name="connsiteY61" fmla="*/ 3653594 h 3827499"/>
              <a:gd name="connsiteX62" fmla="*/ 2114901 w 2822824"/>
              <a:gd name="connsiteY62" fmla="*/ 3754571 h 3827499"/>
              <a:gd name="connsiteX63" fmla="*/ 2210268 w 2822824"/>
              <a:gd name="connsiteY63" fmla="*/ 3821889 h 3827499"/>
              <a:gd name="connsiteX64" fmla="*/ 2283195 w 2822824"/>
              <a:gd name="connsiteY64" fmla="*/ 3771401 h 3827499"/>
              <a:gd name="connsiteX65" fmla="*/ 2271976 w 2822824"/>
              <a:gd name="connsiteY65" fmla="*/ 3676034 h 3827499"/>
              <a:gd name="connsiteX66" fmla="*/ 2451490 w 2822824"/>
              <a:gd name="connsiteY66" fmla="*/ 3597496 h 3827499"/>
              <a:gd name="connsiteX67" fmla="*/ 2434660 w 2822824"/>
              <a:gd name="connsiteY67" fmla="*/ 3423592 h 3827499"/>
              <a:gd name="connsiteX68" fmla="*/ 1929777 w 2822824"/>
              <a:gd name="connsiteY68" fmla="*/ 3395543 h 3827499"/>
              <a:gd name="connsiteX69" fmla="*/ 1918557 w 2822824"/>
              <a:gd name="connsiteY69" fmla="*/ 3070174 h 3827499"/>
              <a:gd name="connsiteX70" fmla="*/ 1884898 w 2822824"/>
              <a:gd name="connsiteY70" fmla="*/ 3053344 h 3827499"/>
              <a:gd name="connsiteX71" fmla="*/ 1907338 w 2822824"/>
              <a:gd name="connsiteY71" fmla="*/ 2873830 h 3827499"/>
              <a:gd name="connsiteX72" fmla="*/ 1862459 w 2822824"/>
              <a:gd name="connsiteY72" fmla="*/ 2812122 h 3827499"/>
              <a:gd name="connsiteX73" fmla="*/ 2109291 w 2822824"/>
              <a:gd name="connsiteY73" fmla="*/ 2756024 h 3827499"/>
              <a:gd name="connsiteX74" fmla="*/ 2131730 w 2822824"/>
              <a:gd name="connsiteY74" fmla="*/ 2626998 h 3827499"/>
              <a:gd name="connsiteX75" fmla="*/ 2372952 w 2822824"/>
              <a:gd name="connsiteY75" fmla="*/ 2660657 h 3827499"/>
              <a:gd name="connsiteX76" fmla="*/ 2597345 w 2822824"/>
              <a:gd name="connsiteY76" fmla="*/ 2071626 h 3827499"/>
              <a:gd name="connsiteX77" fmla="*/ 2552466 w 2822824"/>
              <a:gd name="connsiteY77" fmla="*/ 1987479 h 3827499"/>
              <a:gd name="connsiteX78" fmla="*/ 2698322 w 2822824"/>
              <a:gd name="connsiteY78" fmla="*/ 1499425 h 3827499"/>
              <a:gd name="connsiteX79" fmla="*/ 2642224 w 2822824"/>
              <a:gd name="connsiteY79" fmla="*/ 1392839 h 3827499"/>
              <a:gd name="connsiteX80" fmla="*/ 2490758 w 2822824"/>
              <a:gd name="connsiteY80" fmla="*/ 848687 h 3827499"/>
              <a:gd name="connsiteX81" fmla="*/ 2782470 w 2822824"/>
              <a:gd name="connsiteY81" fmla="*/ 714051 h 3827499"/>
              <a:gd name="connsiteX82" fmla="*/ 2715151 w 2822824"/>
              <a:gd name="connsiteY82" fmla="*/ 472829 h 3827499"/>
              <a:gd name="connsiteX83" fmla="*/ 2647833 w 2822824"/>
              <a:gd name="connsiteY83" fmla="*/ 80143 h 3827499"/>
              <a:gd name="connsiteX0" fmla="*/ 2647833 w 2803959"/>
              <a:gd name="connsiteY0" fmla="*/ 80143 h 3827499"/>
              <a:gd name="connsiteX1" fmla="*/ 2395391 w 2803959"/>
              <a:gd name="connsiteY1" fmla="*/ 1604 h 3827499"/>
              <a:gd name="connsiteX2" fmla="*/ 2193438 w 2803959"/>
              <a:gd name="connsiteY2" fmla="*/ 197948 h 3827499"/>
              <a:gd name="connsiteX3" fmla="*/ 2114901 w 2803959"/>
              <a:gd name="connsiteY3" fmla="*/ 214777 h 3827499"/>
              <a:gd name="connsiteX4" fmla="*/ 2142950 w 2803959"/>
              <a:gd name="connsiteY4" fmla="*/ 326974 h 3827499"/>
              <a:gd name="connsiteX5" fmla="*/ 2047583 w 2803959"/>
              <a:gd name="connsiteY5" fmla="*/ 495268 h 3827499"/>
              <a:gd name="connsiteX6" fmla="*/ 2159779 w 2803959"/>
              <a:gd name="connsiteY6" fmla="*/ 747710 h 3827499"/>
              <a:gd name="connsiteX7" fmla="*/ 2030754 w 2803959"/>
              <a:gd name="connsiteY7" fmla="*/ 792588 h 3827499"/>
              <a:gd name="connsiteX8" fmla="*/ 1997095 w 2803959"/>
              <a:gd name="connsiteY8" fmla="*/ 859906 h 3827499"/>
              <a:gd name="connsiteX9" fmla="*/ 1997095 w 2803959"/>
              <a:gd name="connsiteY9" fmla="*/ 747710 h 3827499"/>
              <a:gd name="connsiteX10" fmla="*/ 1946606 w 2803959"/>
              <a:gd name="connsiteY10" fmla="*/ 708441 h 3827499"/>
              <a:gd name="connsiteX11" fmla="*/ 1772702 w 2803959"/>
              <a:gd name="connsiteY11" fmla="*/ 758929 h 3827499"/>
              <a:gd name="connsiteX12" fmla="*/ 1402454 w 2803959"/>
              <a:gd name="connsiteY12" fmla="*/ 618684 h 3827499"/>
              <a:gd name="connsiteX13" fmla="*/ 1705384 w 2803959"/>
              <a:gd name="connsiteY13" fmla="*/ 1190885 h 3827499"/>
              <a:gd name="connsiteX14" fmla="*/ 1800751 w 2803959"/>
              <a:gd name="connsiteY14" fmla="*/ 1263813 h 3827499"/>
              <a:gd name="connsiteX15" fmla="*/ 1649286 w 2803959"/>
              <a:gd name="connsiteY15" fmla="*/ 1488205 h 3827499"/>
              <a:gd name="connsiteX16" fmla="*/ 1727824 w 2803959"/>
              <a:gd name="connsiteY16" fmla="*/ 1706988 h 3827499"/>
              <a:gd name="connsiteX17" fmla="*/ 1817581 w 2803959"/>
              <a:gd name="connsiteY17" fmla="*/ 1701379 h 3827499"/>
              <a:gd name="connsiteX18" fmla="*/ 1671725 w 2803959"/>
              <a:gd name="connsiteY18" fmla="*/ 1869673 h 3827499"/>
              <a:gd name="connsiteX19" fmla="*/ 914400 w 2803959"/>
              <a:gd name="connsiteY19" fmla="*/ 1617231 h 3827499"/>
              <a:gd name="connsiteX20" fmla="*/ 460005 w 2803959"/>
              <a:gd name="connsiteY20" fmla="*/ 2643828 h 3827499"/>
              <a:gd name="connsiteX21" fmla="*/ 263662 w 2803959"/>
              <a:gd name="connsiteY21" fmla="*/ 2851391 h 3827499"/>
              <a:gd name="connsiteX22" fmla="*/ 44879 w 2803959"/>
              <a:gd name="connsiteY22" fmla="*/ 2896269 h 3827499"/>
              <a:gd name="connsiteX23" fmla="*/ 0 w 2803959"/>
              <a:gd name="connsiteY23" fmla="*/ 3002856 h 3827499"/>
              <a:gd name="connsiteX24" fmla="*/ 274881 w 2803959"/>
              <a:gd name="connsiteY24" fmla="*/ 3126272 h 3827499"/>
              <a:gd name="connsiteX25" fmla="*/ 504884 w 2803959"/>
              <a:gd name="connsiteY25" fmla="*/ 3025295 h 3827499"/>
              <a:gd name="connsiteX26" fmla="*/ 471225 w 2803959"/>
              <a:gd name="connsiteY26" fmla="*/ 3154321 h 3827499"/>
              <a:gd name="connsiteX27" fmla="*/ 572201 w 2803959"/>
              <a:gd name="connsiteY27" fmla="*/ 3199199 h 3827499"/>
              <a:gd name="connsiteX28" fmla="*/ 381468 w 2803959"/>
              <a:gd name="connsiteY28" fmla="*/ 3659204 h 3827499"/>
              <a:gd name="connsiteX29" fmla="*/ 196344 w 2803959"/>
              <a:gd name="connsiteY29" fmla="*/ 3704083 h 3827499"/>
              <a:gd name="connsiteX30" fmla="*/ 263662 w 2803959"/>
              <a:gd name="connsiteY30" fmla="*/ 3805059 h 3827499"/>
              <a:gd name="connsiteX31" fmla="*/ 555372 w 2803959"/>
              <a:gd name="connsiteY31" fmla="*/ 3827499 h 3827499"/>
              <a:gd name="connsiteX32" fmla="*/ 589031 w 2803959"/>
              <a:gd name="connsiteY32" fmla="*/ 3619936 h 3827499"/>
              <a:gd name="connsiteX33" fmla="*/ 645129 w 2803959"/>
              <a:gd name="connsiteY33" fmla="*/ 3614326 h 3827499"/>
              <a:gd name="connsiteX34" fmla="*/ 690008 w 2803959"/>
              <a:gd name="connsiteY34" fmla="*/ 3737742 h 3827499"/>
              <a:gd name="connsiteX35" fmla="*/ 774155 w 2803959"/>
              <a:gd name="connsiteY35" fmla="*/ 3743352 h 3827499"/>
              <a:gd name="connsiteX36" fmla="*/ 779765 w 2803959"/>
              <a:gd name="connsiteY36" fmla="*/ 3513349 h 3827499"/>
              <a:gd name="connsiteX37" fmla="*/ 746106 w 2803959"/>
              <a:gd name="connsiteY37" fmla="*/ 3244078 h 3827499"/>
              <a:gd name="connsiteX38" fmla="*/ 903181 w 2803959"/>
              <a:gd name="connsiteY38" fmla="*/ 2666267 h 3827499"/>
              <a:gd name="connsiteX39" fmla="*/ 1166842 w 2803959"/>
              <a:gd name="connsiteY39" fmla="*/ 2559680 h 3827499"/>
              <a:gd name="connsiteX40" fmla="*/ 1531480 w 2803959"/>
              <a:gd name="connsiteY40" fmla="*/ 2666267 h 3827499"/>
              <a:gd name="connsiteX41" fmla="*/ 1593188 w 2803959"/>
              <a:gd name="connsiteY41" fmla="*/ 2666267 h 3827499"/>
              <a:gd name="connsiteX42" fmla="*/ 1649286 w 2803959"/>
              <a:gd name="connsiteY42" fmla="*/ 2767244 h 3827499"/>
              <a:gd name="connsiteX43" fmla="*/ 1800751 w 2803959"/>
              <a:gd name="connsiteY43" fmla="*/ 2800902 h 3827499"/>
              <a:gd name="connsiteX44" fmla="*/ 1811971 w 2803959"/>
              <a:gd name="connsiteY44" fmla="*/ 2834561 h 3827499"/>
              <a:gd name="connsiteX45" fmla="*/ 1772702 w 2803959"/>
              <a:gd name="connsiteY45" fmla="*/ 3036515 h 3827499"/>
              <a:gd name="connsiteX46" fmla="*/ 1750263 w 2803959"/>
              <a:gd name="connsiteY46" fmla="*/ 3361884 h 3827499"/>
              <a:gd name="connsiteX47" fmla="*/ 1542700 w 2803959"/>
              <a:gd name="connsiteY47" fmla="*/ 3384323 h 3827499"/>
              <a:gd name="connsiteX48" fmla="*/ 1206111 w 2803959"/>
              <a:gd name="connsiteY48" fmla="*/ 3434812 h 3827499"/>
              <a:gd name="connsiteX49" fmla="*/ 1178062 w 2803959"/>
              <a:gd name="connsiteY49" fmla="*/ 3507739 h 3827499"/>
              <a:gd name="connsiteX50" fmla="*/ 1116354 w 2803959"/>
              <a:gd name="connsiteY50" fmla="*/ 3535788 h 3827499"/>
              <a:gd name="connsiteX51" fmla="*/ 1144403 w 2803959"/>
              <a:gd name="connsiteY51" fmla="*/ 3670424 h 3827499"/>
              <a:gd name="connsiteX52" fmla="*/ 1284648 w 2803959"/>
              <a:gd name="connsiteY52" fmla="*/ 3676034 h 3827499"/>
              <a:gd name="connsiteX53" fmla="*/ 1279038 w 2803959"/>
              <a:gd name="connsiteY53" fmla="*/ 3524569 h 3827499"/>
              <a:gd name="connsiteX54" fmla="*/ 1458552 w 2803959"/>
              <a:gd name="connsiteY54" fmla="*/ 3535788 h 3827499"/>
              <a:gd name="connsiteX55" fmla="*/ 1430503 w 2803959"/>
              <a:gd name="connsiteY55" fmla="*/ 3614326 h 3827499"/>
              <a:gd name="connsiteX56" fmla="*/ 1402454 w 2803959"/>
              <a:gd name="connsiteY56" fmla="*/ 3676034 h 3827499"/>
              <a:gd name="connsiteX57" fmla="*/ 1318307 w 2803959"/>
              <a:gd name="connsiteY57" fmla="*/ 3692863 h 3827499"/>
              <a:gd name="connsiteX58" fmla="*/ 1452943 w 2803959"/>
              <a:gd name="connsiteY58" fmla="*/ 3816279 h 3827499"/>
              <a:gd name="connsiteX59" fmla="*/ 1520260 w 2803959"/>
              <a:gd name="connsiteY59" fmla="*/ 3681644 h 3827499"/>
              <a:gd name="connsiteX60" fmla="*/ 1823190 w 2803959"/>
              <a:gd name="connsiteY60" fmla="*/ 3580667 h 3827499"/>
              <a:gd name="connsiteX61" fmla="*/ 2159779 w 2803959"/>
              <a:gd name="connsiteY61" fmla="*/ 3653594 h 3827499"/>
              <a:gd name="connsiteX62" fmla="*/ 2114901 w 2803959"/>
              <a:gd name="connsiteY62" fmla="*/ 3754571 h 3827499"/>
              <a:gd name="connsiteX63" fmla="*/ 2210268 w 2803959"/>
              <a:gd name="connsiteY63" fmla="*/ 3821889 h 3827499"/>
              <a:gd name="connsiteX64" fmla="*/ 2283195 w 2803959"/>
              <a:gd name="connsiteY64" fmla="*/ 3771401 h 3827499"/>
              <a:gd name="connsiteX65" fmla="*/ 2271976 w 2803959"/>
              <a:gd name="connsiteY65" fmla="*/ 3676034 h 3827499"/>
              <a:gd name="connsiteX66" fmla="*/ 2451490 w 2803959"/>
              <a:gd name="connsiteY66" fmla="*/ 3597496 h 3827499"/>
              <a:gd name="connsiteX67" fmla="*/ 2434660 w 2803959"/>
              <a:gd name="connsiteY67" fmla="*/ 3423592 h 3827499"/>
              <a:gd name="connsiteX68" fmla="*/ 1929777 w 2803959"/>
              <a:gd name="connsiteY68" fmla="*/ 3395543 h 3827499"/>
              <a:gd name="connsiteX69" fmla="*/ 1918557 w 2803959"/>
              <a:gd name="connsiteY69" fmla="*/ 3070174 h 3827499"/>
              <a:gd name="connsiteX70" fmla="*/ 1884898 w 2803959"/>
              <a:gd name="connsiteY70" fmla="*/ 3053344 h 3827499"/>
              <a:gd name="connsiteX71" fmla="*/ 1907338 w 2803959"/>
              <a:gd name="connsiteY71" fmla="*/ 2873830 h 3827499"/>
              <a:gd name="connsiteX72" fmla="*/ 1862459 w 2803959"/>
              <a:gd name="connsiteY72" fmla="*/ 2812122 h 3827499"/>
              <a:gd name="connsiteX73" fmla="*/ 2109291 w 2803959"/>
              <a:gd name="connsiteY73" fmla="*/ 2756024 h 3827499"/>
              <a:gd name="connsiteX74" fmla="*/ 2131730 w 2803959"/>
              <a:gd name="connsiteY74" fmla="*/ 2626998 h 3827499"/>
              <a:gd name="connsiteX75" fmla="*/ 2372952 w 2803959"/>
              <a:gd name="connsiteY75" fmla="*/ 2660657 h 3827499"/>
              <a:gd name="connsiteX76" fmla="*/ 2597345 w 2803959"/>
              <a:gd name="connsiteY76" fmla="*/ 2071626 h 3827499"/>
              <a:gd name="connsiteX77" fmla="*/ 2552466 w 2803959"/>
              <a:gd name="connsiteY77" fmla="*/ 1987479 h 3827499"/>
              <a:gd name="connsiteX78" fmla="*/ 2698322 w 2803959"/>
              <a:gd name="connsiteY78" fmla="*/ 1499425 h 3827499"/>
              <a:gd name="connsiteX79" fmla="*/ 2642224 w 2803959"/>
              <a:gd name="connsiteY79" fmla="*/ 1392839 h 3827499"/>
              <a:gd name="connsiteX80" fmla="*/ 2490758 w 2803959"/>
              <a:gd name="connsiteY80" fmla="*/ 848687 h 3827499"/>
              <a:gd name="connsiteX81" fmla="*/ 2743201 w 2803959"/>
              <a:gd name="connsiteY81" fmla="*/ 714051 h 3827499"/>
              <a:gd name="connsiteX82" fmla="*/ 2715151 w 2803959"/>
              <a:gd name="connsiteY82" fmla="*/ 472829 h 3827499"/>
              <a:gd name="connsiteX83" fmla="*/ 2647833 w 2803959"/>
              <a:gd name="connsiteY83" fmla="*/ 80143 h 3827499"/>
              <a:gd name="connsiteX0" fmla="*/ 2647833 w 2798650"/>
              <a:gd name="connsiteY0" fmla="*/ 80143 h 3827499"/>
              <a:gd name="connsiteX1" fmla="*/ 2395391 w 2798650"/>
              <a:gd name="connsiteY1" fmla="*/ 1604 h 3827499"/>
              <a:gd name="connsiteX2" fmla="*/ 2193438 w 2798650"/>
              <a:gd name="connsiteY2" fmla="*/ 197948 h 3827499"/>
              <a:gd name="connsiteX3" fmla="*/ 2114901 w 2798650"/>
              <a:gd name="connsiteY3" fmla="*/ 214777 h 3827499"/>
              <a:gd name="connsiteX4" fmla="*/ 2142950 w 2798650"/>
              <a:gd name="connsiteY4" fmla="*/ 326974 h 3827499"/>
              <a:gd name="connsiteX5" fmla="*/ 2047583 w 2798650"/>
              <a:gd name="connsiteY5" fmla="*/ 495268 h 3827499"/>
              <a:gd name="connsiteX6" fmla="*/ 2159779 w 2798650"/>
              <a:gd name="connsiteY6" fmla="*/ 747710 h 3827499"/>
              <a:gd name="connsiteX7" fmla="*/ 2030754 w 2798650"/>
              <a:gd name="connsiteY7" fmla="*/ 792588 h 3827499"/>
              <a:gd name="connsiteX8" fmla="*/ 1997095 w 2798650"/>
              <a:gd name="connsiteY8" fmla="*/ 859906 h 3827499"/>
              <a:gd name="connsiteX9" fmla="*/ 1997095 w 2798650"/>
              <a:gd name="connsiteY9" fmla="*/ 747710 h 3827499"/>
              <a:gd name="connsiteX10" fmla="*/ 1946606 w 2798650"/>
              <a:gd name="connsiteY10" fmla="*/ 708441 h 3827499"/>
              <a:gd name="connsiteX11" fmla="*/ 1772702 w 2798650"/>
              <a:gd name="connsiteY11" fmla="*/ 758929 h 3827499"/>
              <a:gd name="connsiteX12" fmla="*/ 1402454 w 2798650"/>
              <a:gd name="connsiteY12" fmla="*/ 618684 h 3827499"/>
              <a:gd name="connsiteX13" fmla="*/ 1705384 w 2798650"/>
              <a:gd name="connsiteY13" fmla="*/ 1190885 h 3827499"/>
              <a:gd name="connsiteX14" fmla="*/ 1800751 w 2798650"/>
              <a:gd name="connsiteY14" fmla="*/ 1263813 h 3827499"/>
              <a:gd name="connsiteX15" fmla="*/ 1649286 w 2798650"/>
              <a:gd name="connsiteY15" fmla="*/ 1488205 h 3827499"/>
              <a:gd name="connsiteX16" fmla="*/ 1727824 w 2798650"/>
              <a:gd name="connsiteY16" fmla="*/ 1706988 h 3827499"/>
              <a:gd name="connsiteX17" fmla="*/ 1817581 w 2798650"/>
              <a:gd name="connsiteY17" fmla="*/ 1701379 h 3827499"/>
              <a:gd name="connsiteX18" fmla="*/ 1671725 w 2798650"/>
              <a:gd name="connsiteY18" fmla="*/ 1869673 h 3827499"/>
              <a:gd name="connsiteX19" fmla="*/ 914400 w 2798650"/>
              <a:gd name="connsiteY19" fmla="*/ 1617231 h 3827499"/>
              <a:gd name="connsiteX20" fmla="*/ 460005 w 2798650"/>
              <a:gd name="connsiteY20" fmla="*/ 2643828 h 3827499"/>
              <a:gd name="connsiteX21" fmla="*/ 263662 w 2798650"/>
              <a:gd name="connsiteY21" fmla="*/ 2851391 h 3827499"/>
              <a:gd name="connsiteX22" fmla="*/ 44879 w 2798650"/>
              <a:gd name="connsiteY22" fmla="*/ 2896269 h 3827499"/>
              <a:gd name="connsiteX23" fmla="*/ 0 w 2798650"/>
              <a:gd name="connsiteY23" fmla="*/ 3002856 h 3827499"/>
              <a:gd name="connsiteX24" fmla="*/ 274881 w 2798650"/>
              <a:gd name="connsiteY24" fmla="*/ 3126272 h 3827499"/>
              <a:gd name="connsiteX25" fmla="*/ 504884 w 2798650"/>
              <a:gd name="connsiteY25" fmla="*/ 3025295 h 3827499"/>
              <a:gd name="connsiteX26" fmla="*/ 471225 w 2798650"/>
              <a:gd name="connsiteY26" fmla="*/ 3154321 h 3827499"/>
              <a:gd name="connsiteX27" fmla="*/ 572201 w 2798650"/>
              <a:gd name="connsiteY27" fmla="*/ 3199199 h 3827499"/>
              <a:gd name="connsiteX28" fmla="*/ 381468 w 2798650"/>
              <a:gd name="connsiteY28" fmla="*/ 3659204 h 3827499"/>
              <a:gd name="connsiteX29" fmla="*/ 196344 w 2798650"/>
              <a:gd name="connsiteY29" fmla="*/ 3704083 h 3827499"/>
              <a:gd name="connsiteX30" fmla="*/ 263662 w 2798650"/>
              <a:gd name="connsiteY30" fmla="*/ 3805059 h 3827499"/>
              <a:gd name="connsiteX31" fmla="*/ 555372 w 2798650"/>
              <a:gd name="connsiteY31" fmla="*/ 3827499 h 3827499"/>
              <a:gd name="connsiteX32" fmla="*/ 589031 w 2798650"/>
              <a:gd name="connsiteY32" fmla="*/ 3619936 h 3827499"/>
              <a:gd name="connsiteX33" fmla="*/ 645129 w 2798650"/>
              <a:gd name="connsiteY33" fmla="*/ 3614326 h 3827499"/>
              <a:gd name="connsiteX34" fmla="*/ 690008 w 2798650"/>
              <a:gd name="connsiteY34" fmla="*/ 3737742 h 3827499"/>
              <a:gd name="connsiteX35" fmla="*/ 774155 w 2798650"/>
              <a:gd name="connsiteY35" fmla="*/ 3743352 h 3827499"/>
              <a:gd name="connsiteX36" fmla="*/ 779765 w 2798650"/>
              <a:gd name="connsiteY36" fmla="*/ 3513349 h 3827499"/>
              <a:gd name="connsiteX37" fmla="*/ 746106 w 2798650"/>
              <a:gd name="connsiteY37" fmla="*/ 3244078 h 3827499"/>
              <a:gd name="connsiteX38" fmla="*/ 903181 w 2798650"/>
              <a:gd name="connsiteY38" fmla="*/ 2666267 h 3827499"/>
              <a:gd name="connsiteX39" fmla="*/ 1166842 w 2798650"/>
              <a:gd name="connsiteY39" fmla="*/ 2559680 h 3827499"/>
              <a:gd name="connsiteX40" fmla="*/ 1531480 w 2798650"/>
              <a:gd name="connsiteY40" fmla="*/ 2666267 h 3827499"/>
              <a:gd name="connsiteX41" fmla="*/ 1593188 w 2798650"/>
              <a:gd name="connsiteY41" fmla="*/ 2666267 h 3827499"/>
              <a:gd name="connsiteX42" fmla="*/ 1649286 w 2798650"/>
              <a:gd name="connsiteY42" fmla="*/ 2767244 h 3827499"/>
              <a:gd name="connsiteX43" fmla="*/ 1800751 w 2798650"/>
              <a:gd name="connsiteY43" fmla="*/ 2800902 h 3827499"/>
              <a:gd name="connsiteX44" fmla="*/ 1811971 w 2798650"/>
              <a:gd name="connsiteY44" fmla="*/ 2834561 h 3827499"/>
              <a:gd name="connsiteX45" fmla="*/ 1772702 w 2798650"/>
              <a:gd name="connsiteY45" fmla="*/ 3036515 h 3827499"/>
              <a:gd name="connsiteX46" fmla="*/ 1750263 w 2798650"/>
              <a:gd name="connsiteY46" fmla="*/ 3361884 h 3827499"/>
              <a:gd name="connsiteX47" fmla="*/ 1542700 w 2798650"/>
              <a:gd name="connsiteY47" fmla="*/ 3384323 h 3827499"/>
              <a:gd name="connsiteX48" fmla="*/ 1206111 w 2798650"/>
              <a:gd name="connsiteY48" fmla="*/ 3434812 h 3827499"/>
              <a:gd name="connsiteX49" fmla="*/ 1178062 w 2798650"/>
              <a:gd name="connsiteY49" fmla="*/ 3507739 h 3827499"/>
              <a:gd name="connsiteX50" fmla="*/ 1116354 w 2798650"/>
              <a:gd name="connsiteY50" fmla="*/ 3535788 h 3827499"/>
              <a:gd name="connsiteX51" fmla="*/ 1144403 w 2798650"/>
              <a:gd name="connsiteY51" fmla="*/ 3670424 h 3827499"/>
              <a:gd name="connsiteX52" fmla="*/ 1284648 w 2798650"/>
              <a:gd name="connsiteY52" fmla="*/ 3676034 h 3827499"/>
              <a:gd name="connsiteX53" fmla="*/ 1279038 w 2798650"/>
              <a:gd name="connsiteY53" fmla="*/ 3524569 h 3827499"/>
              <a:gd name="connsiteX54" fmla="*/ 1458552 w 2798650"/>
              <a:gd name="connsiteY54" fmla="*/ 3535788 h 3827499"/>
              <a:gd name="connsiteX55" fmla="*/ 1430503 w 2798650"/>
              <a:gd name="connsiteY55" fmla="*/ 3614326 h 3827499"/>
              <a:gd name="connsiteX56" fmla="*/ 1402454 w 2798650"/>
              <a:gd name="connsiteY56" fmla="*/ 3676034 h 3827499"/>
              <a:gd name="connsiteX57" fmla="*/ 1318307 w 2798650"/>
              <a:gd name="connsiteY57" fmla="*/ 3692863 h 3827499"/>
              <a:gd name="connsiteX58" fmla="*/ 1452943 w 2798650"/>
              <a:gd name="connsiteY58" fmla="*/ 3816279 h 3827499"/>
              <a:gd name="connsiteX59" fmla="*/ 1520260 w 2798650"/>
              <a:gd name="connsiteY59" fmla="*/ 3681644 h 3827499"/>
              <a:gd name="connsiteX60" fmla="*/ 1823190 w 2798650"/>
              <a:gd name="connsiteY60" fmla="*/ 3580667 h 3827499"/>
              <a:gd name="connsiteX61" fmla="*/ 2159779 w 2798650"/>
              <a:gd name="connsiteY61" fmla="*/ 3653594 h 3827499"/>
              <a:gd name="connsiteX62" fmla="*/ 2114901 w 2798650"/>
              <a:gd name="connsiteY62" fmla="*/ 3754571 h 3827499"/>
              <a:gd name="connsiteX63" fmla="*/ 2210268 w 2798650"/>
              <a:gd name="connsiteY63" fmla="*/ 3821889 h 3827499"/>
              <a:gd name="connsiteX64" fmla="*/ 2283195 w 2798650"/>
              <a:gd name="connsiteY64" fmla="*/ 3771401 h 3827499"/>
              <a:gd name="connsiteX65" fmla="*/ 2271976 w 2798650"/>
              <a:gd name="connsiteY65" fmla="*/ 3676034 h 3827499"/>
              <a:gd name="connsiteX66" fmla="*/ 2451490 w 2798650"/>
              <a:gd name="connsiteY66" fmla="*/ 3597496 h 3827499"/>
              <a:gd name="connsiteX67" fmla="*/ 2434660 w 2798650"/>
              <a:gd name="connsiteY67" fmla="*/ 3423592 h 3827499"/>
              <a:gd name="connsiteX68" fmla="*/ 1929777 w 2798650"/>
              <a:gd name="connsiteY68" fmla="*/ 3395543 h 3827499"/>
              <a:gd name="connsiteX69" fmla="*/ 1918557 w 2798650"/>
              <a:gd name="connsiteY69" fmla="*/ 3070174 h 3827499"/>
              <a:gd name="connsiteX70" fmla="*/ 1884898 w 2798650"/>
              <a:gd name="connsiteY70" fmla="*/ 3053344 h 3827499"/>
              <a:gd name="connsiteX71" fmla="*/ 1907338 w 2798650"/>
              <a:gd name="connsiteY71" fmla="*/ 2873830 h 3827499"/>
              <a:gd name="connsiteX72" fmla="*/ 1862459 w 2798650"/>
              <a:gd name="connsiteY72" fmla="*/ 2812122 h 3827499"/>
              <a:gd name="connsiteX73" fmla="*/ 2109291 w 2798650"/>
              <a:gd name="connsiteY73" fmla="*/ 2756024 h 3827499"/>
              <a:gd name="connsiteX74" fmla="*/ 2131730 w 2798650"/>
              <a:gd name="connsiteY74" fmla="*/ 2626998 h 3827499"/>
              <a:gd name="connsiteX75" fmla="*/ 2372952 w 2798650"/>
              <a:gd name="connsiteY75" fmla="*/ 2660657 h 3827499"/>
              <a:gd name="connsiteX76" fmla="*/ 2597345 w 2798650"/>
              <a:gd name="connsiteY76" fmla="*/ 2071626 h 3827499"/>
              <a:gd name="connsiteX77" fmla="*/ 2552466 w 2798650"/>
              <a:gd name="connsiteY77" fmla="*/ 1987479 h 3827499"/>
              <a:gd name="connsiteX78" fmla="*/ 2698322 w 2798650"/>
              <a:gd name="connsiteY78" fmla="*/ 1499425 h 3827499"/>
              <a:gd name="connsiteX79" fmla="*/ 2642224 w 2798650"/>
              <a:gd name="connsiteY79" fmla="*/ 1392839 h 3827499"/>
              <a:gd name="connsiteX80" fmla="*/ 2490758 w 2798650"/>
              <a:gd name="connsiteY80" fmla="*/ 848687 h 3827499"/>
              <a:gd name="connsiteX81" fmla="*/ 2743201 w 2798650"/>
              <a:gd name="connsiteY81" fmla="*/ 714051 h 3827499"/>
              <a:gd name="connsiteX82" fmla="*/ 2715151 w 2798650"/>
              <a:gd name="connsiteY82" fmla="*/ 472829 h 3827499"/>
              <a:gd name="connsiteX83" fmla="*/ 2647833 w 2798650"/>
              <a:gd name="connsiteY83" fmla="*/ 80143 h 3827499"/>
              <a:gd name="connsiteX0" fmla="*/ 2647833 w 2777761"/>
              <a:gd name="connsiteY0" fmla="*/ 80143 h 3827499"/>
              <a:gd name="connsiteX1" fmla="*/ 2395391 w 2777761"/>
              <a:gd name="connsiteY1" fmla="*/ 1604 h 3827499"/>
              <a:gd name="connsiteX2" fmla="*/ 2193438 w 2777761"/>
              <a:gd name="connsiteY2" fmla="*/ 197948 h 3827499"/>
              <a:gd name="connsiteX3" fmla="*/ 2114901 w 2777761"/>
              <a:gd name="connsiteY3" fmla="*/ 214777 h 3827499"/>
              <a:gd name="connsiteX4" fmla="*/ 2142950 w 2777761"/>
              <a:gd name="connsiteY4" fmla="*/ 326974 h 3827499"/>
              <a:gd name="connsiteX5" fmla="*/ 2047583 w 2777761"/>
              <a:gd name="connsiteY5" fmla="*/ 495268 h 3827499"/>
              <a:gd name="connsiteX6" fmla="*/ 2159779 w 2777761"/>
              <a:gd name="connsiteY6" fmla="*/ 747710 h 3827499"/>
              <a:gd name="connsiteX7" fmla="*/ 2030754 w 2777761"/>
              <a:gd name="connsiteY7" fmla="*/ 792588 h 3827499"/>
              <a:gd name="connsiteX8" fmla="*/ 1997095 w 2777761"/>
              <a:gd name="connsiteY8" fmla="*/ 859906 h 3827499"/>
              <a:gd name="connsiteX9" fmla="*/ 1997095 w 2777761"/>
              <a:gd name="connsiteY9" fmla="*/ 747710 h 3827499"/>
              <a:gd name="connsiteX10" fmla="*/ 1946606 w 2777761"/>
              <a:gd name="connsiteY10" fmla="*/ 708441 h 3827499"/>
              <a:gd name="connsiteX11" fmla="*/ 1772702 w 2777761"/>
              <a:gd name="connsiteY11" fmla="*/ 758929 h 3827499"/>
              <a:gd name="connsiteX12" fmla="*/ 1402454 w 2777761"/>
              <a:gd name="connsiteY12" fmla="*/ 618684 h 3827499"/>
              <a:gd name="connsiteX13" fmla="*/ 1705384 w 2777761"/>
              <a:gd name="connsiteY13" fmla="*/ 1190885 h 3827499"/>
              <a:gd name="connsiteX14" fmla="*/ 1800751 w 2777761"/>
              <a:gd name="connsiteY14" fmla="*/ 1263813 h 3827499"/>
              <a:gd name="connsiteX15" fmla="*/ 1649286 w 2777761"/>
              <a:gd name="connsiteY15" fmla="*/ 1488205 h 3827499"/>
              <a:gd name="connsiteX16" fmla="*/ 1727824 w 2777761"/>
              <a:gd name="connsiteY16" fmla="*/ 1706988 h 3827499"/>
              <a:gd name="connsiteX17" fmla="*/ 1817581 w 2777761"/>
              <a:gd name="connsiteY17" fmla="*/ 1701379 h 3827499"/>
              <a:gd name="connsiteX18" fmla="*/ 1671725 w 2777761"/>
              <a:gd name="connsiteY18" fmla="*/ 1869673 h 3827499"/>
              <a:gd name="connsiteX19" fmla="*/ 914400 w 2777761"/>
              <a:gd name="connsiteY19" fmla="*/ 1617231 h 3827499"/>
              <a:gd name="connsiteX20" fmla="*/ 460005 w 2777761"/>
              <a:gd name="connsiteY20" fmla="*/ 2643828 h 3827499"/>
              <a:gd name="connsiteX21" fmla="*/ 263662 w 2777761"/>
              <a:gd name="connsiteY21" fmla="*/ 2851391 h 3827499"/>
              <a:gd name="connsiteX22" fmla="*/ 44879 w 2777761"/>
              <a:gd name="connsiteY22" fmla="*/ 2896269 h 3827499"/>
              <a:gd name="connsiteX23" fmla="*/ 0 w 2777761"/>
              <a:gd name="connsiteY23" fmla="*/ 3002856 h 3827499"/>
              <a:gd name="connsiteX24" fmla="*/ 274881 w 2777761"/>
              <a:gd name="connsiteY24" fmla="*/ 3126272 h 3827499"/>
              <a:gd name="connsiteX25" fmla="*/ 504884 w 2777761"/>
              <a:gd name="connsiteY25" fmla="*/ 3025295 h 3827499"/>
              <a:gd name="connsiteX26" fmla="*/ 471225 w 2777761"/>
              <a:gd name="connsiteY26" fmla="*/ 3154321 h 3827499"/>
              <a:gd name="connsiteX27" fmla="*/ 572201 w 2777761"/>
              <a:gd name="connsiteY27" fmla="*/ 3199199 h 3827499"/>
              <a:gd name="connsiteX28" fmla="*/ 381468 w 2777761"/>
              <a:gd name="connsiteY28" fmla="*/ 3659204 h 3827499"/>
              <a:gd name="connsiteX29" fmla="*/ 196344 w 2777761"/>
              <a:gd name="connsiteY29" fmla="*/ 3704083 h 3827499"/>
              <a:gd name="connsiteX30" fmla="*/ 263662 w 2777761"/>
              <a:gd name="connsiteY30" fmla="*/ 3805059 h 3827499"/>
              <a:gd name="connsiteX31" fmla="*/ 555372 w 2777761"/>
              <a:gd name="connsiteY31" fmla="*/ 3827499 h 3827499"/>
              <a:gd name="connsiteX32" fmla="*/ 589031 w 2777761"/>
              <a:gd name="connsiteY32" fmla="*/ 3619936 h 3827499"/>
              <a:gd name="connsiteX33" fmla="*/ 645129 w 2777761"/>
              <a:gd name="connsiteY33" fmla="*/ 3614326 h 3827499"/>
              <a:gd name="connsiteX34" fmla="*/ 690008 w 2777761"/>
              <a:gd name="connsiteY34" fmla="*/ 3737742 h 3827499"/>
              <a:gd name="connsiteX35" fmla="*/ 774155 w 2777761"/>
              <a:gd name="connsiteY35" fmla="*/ 3743352 h 3827499"/>
              <a:gd name="connsiteX36" fmla="*/ 779765 w 2777761"/>
              <a:gd name="connsiteY36" fmla="*/ 3513349 h 3827499"/>
              <a:gd name="connsiteX37" fmla="*/ 746106 w 2777761"/>
              <a:gd name="connsiteY37" fmla="*/ 3244078 h 3827499"/>
              <a:gd name="connsiteX38" fmla="*/ 903181 w 2777761"/>
              <a:gd name="connsiteY38" fmla="*/ 2666267 h 3827499"/>
              <a:gd name="connsiteX39" fmla="*/ 1166842 w 2777761"/>
              <a:gd name="connsiteY39" fmla="*/ 2559680 h 3827499"/>
              <a:gd name="connsiteX40" fmla="*/ 1531480 w 2777761"/>
              <a:gd name="connsiteY40" fmla="*/ 2666267 h 3827499"/>
              <a:gd name="connsiteX41" fmla="*/ 1593188 w 2777761"/>
              <a:gd name="connsiteY41" fmla="*/ 2666267 h 3827499"/>
              <a:gd name="connsiteX42" fmla="*/ 1649286 w 2777761"/>
              <a:gd name="connsiteY42" fmla="*/ 2767244 h 3827499"/>
              <a:gd name="connsiteX43" fmla="*/ 1800751 w 2777761"/>
              <a:gd name="connsiteY43" fmla="*/ 2800902 h 3827499"/>
              <a:gd name="connsiteX44" fmla="*/ 1811971 w 2777761"/>
              <a:gd name="connsiteY44" fmla="*/ 2834561 h 3827499"/>
              <a:gd name="connsiteX45" fmla="*/ 1772702 w 2777761"/>
              <a:gd name="connsiteY45" fmla="*/ 3036515 h 3827499"/>
              <a:gd name="connsiteX46" fmla="*/ 1750263 w 2777761"/>
              <a:gd name="connsiteY46" fmla="*/ 3361884 h 3827499"/>
              <a:gd name="connsiteX47" fmla="*/ 1542700 w 2777761"/>
              <a:gd name="connsiteY47" fmla="*/ 3384323 h 3827499"/>
              <a:gd name="connsiteX48" fmla="*/ 1206111 w 2777761"/>
              <a:gd name="connsiteY48" fmla="*/ 3434812 h 3827499"/>
              <a:gd name="connsiteX49" fmla="*/ 1178062 w 2777761"/>
              <a:gd name="connsiteY49" fmla="*/ 3507739 h 3827499"/>
              <a:gd name="connsiteX50" fmla="*/ 1116354 w 2777761"/>
              <a:gd name="connsiteY50" fmla="*/ 3535788 h 3827499"/>
              <a:gd name="connsiteX51" fmla="*/ 1144403 w 2777761"/>
              <a:gd name="connsiteY51" fmla="*/ 3670424 h 3827499"/>
              <a:gd name="connsiteX52" fmla="*/ 1284648 w 2777761"/>
              <a:gd name="connsiteY52" fmla="*/ 3676034 h 3827499"/>
              <a:gd name="connsiteX53" fmla="*/ 1279038 w 2777761"/>
              <a:gd name="connsiteY53" fmla="*/ 3524569 h 3827499"/>
              <a:gd name="connsiteX54" fmla="*/ 1458552 w 2777761"/>
              <a:gd name="connsiteY54" fmla="*/ 3535788 h 3827499"/>
              <a:gd name="connsiteX55" fmla="*/ 1430503 w 2777761"/>
              <a:gd name="connsiteY55" fmla="*/ 3614326 h 3827499"/>
              <a:gd name="connsiteX56" fmla="*/ 1402454 w 2777761"/>
              <a:gd name="connsiteY56" fmla="*/ 3676034 h 3827499"/>
              <a:gd name="connsiteX57" fmla="*/ 1318307 w 2777761"/>
              <a:gd name="connsiteY57" fmla="*/ 3692863 h 3827499"/>
              <a:gd name="connsiteX58" fmla="*/ 1452943 w 2777761"/>
              <a:gd name="connsiteY58" fmla="*/ 3816279 h 3827499"/>
              <a:gd name="connsiteX59" fmla="*/ 1520260 w 2777761"/>
              <a:gd name="connsiteY59" fmla="*/ 3681644 h 3827499"/>
              <a:gd name="connsiteX60" fmla="*/ 1823190 w 2777761"/>
              <a:gd name="connsiteY60" fmla="*/ 3580667 h 3827499"/>
              <a:gd name="connsiteX61" fmla="*/ 2159779 w 2777761"/>
              <a:gd name="connsiteY61" fmla="*/ 3653594 h 3827499"/>
              <a:gd name="connsiteX62" fmla="*/ 2114901 w 2777761"/>
              <a:gd name="connsiteY62" fmla="*/ 3754571 h 3827499"/>
              <a:gd name="connsiteX63" fmla="*/ 2210268 w 2777761"/>
              <a:gd name="connsiteY63" fmla="*/ 3821889 h 3827499"/>
              <a:gd name="connsiteX64" fmla="*/ 2283195 w 2777761"/>
              <a:gd name="connsiteY64" fmla="*/ 3771401 h 3827499"/>
              <a:gd name="connsiteX65" fmla="*/ 2271976 w 2777761"/>
              <a:gd name="connsiteY65" fmla="*/ 3676034 h 3827499"/>
              <a:gd name="connsiteX66" fmla="*/ 2451490 w 2777761"/>
              <a:gd name="connsiteY66" fmla="*/ 3597496 h 3827499"/>
              <a:gd name="connsiteX67" fmla="*/ 2434660 w 2777761"/>
              <a:gd name="connsiteY67" fmla="*/ 3423592 h 3827499"/>
              <a:gd name="connsiteX68" fmla="*/ 1929777 w 2777761"/>
              <a:gd name="connsiteY68" fmla="*/ 3395543 h 3827499"/>
              <a:gd name="connsiteX69" fmla="*/ 1918557 w 2777761"/>
              <a:gd name="connsiteY69" fmla="*/ 3070174 h 3827499"/>
              <a:gd name="connsiteX70" fmla="*/ 1884898 w 2777761"/>
              <a:gd name="connsiteY70" fmla="*/ 3053344 h 3827499"/>
              <a:gd name="connsiteX71" fmla="*/ 1907338 w 2777761"/>
              <a:gd name="connsiteY71" fmla="*/ 2873830 h 3827499"/>
              <a:gd name="connsiteX72" fmla="*/ 1862459 w 2777761"/>
              <a:gd name="connsiteY72" fmla="*/ 2812122 h 3827499"/>
              <a:gd name="connsiteX73" fmla="*/ 2109291 w 2777761"/>
              <a:gd name="connsiteY73" fmla="*/ 2756024 h 3827499"/>
              <a:gd name="connsiteX74" fmla="*/ 2131730 w 2777761"/>
              <a:gd name="connsiteY74" fmla="*/ 2626998 h 3827499"/>
              <a:gd name="connsiteX75" fmla="*/ 2372952 w 2777761"/>
              <a:gd name="connsiteY75" fmla="*/ 2660657 h 3827499"/>
              <a:gd name="connsiteX76" fmla="*/ 2597345 w 2777761"/>
              <a:gd name="connsiteY76" fmla="*/ 2071626 h 3827499"/>
              <a:gd name="connsiteX77" fmla="*/ 2552466 w 2777761"/>
              <a:gd name="connsiteY77" fmla="*/ 1987479 h 3827499"/>
              <a:gd name="connsiteX78" fmla="*/ 2698322 w 2777761"/>
              <a:gd name="connsiteY78" fmla="*/ 1499425 h 3827499"/>
              <a:gd name="connsiteX79" fmla="*/ 2642224 w 2777761"/>
              <a:gd name="connsiteY79" fmla="*/ 1392839 h 3827499"/>
              <a:gd name="connsiteX80" fmla="*/ 2490758 w 2777761"/>
              <a:gd name="connsiteY80" fmla="*/ 848687 h 3827499"/>
              <a:gd name="connsiteX81" fmla="*/ 2743201 w 2777761"/>
              <a:gd name="connsiteY81" fmla="*/ 714051 h 3827499"/>
              <a:gd name="connsiteX82" fmla="*/ 2715151 w 2777761"/>
              <a:gd name="connsiteY82" fmla="*/ 472829 h 3827499"/>
              <a:gd name="connsiteX83" fmla="*/ 2647833 w 2777761"/>
              <a:gd name="connsiteY83" fmla="*/ 80143 h 3827499"/>
              <a:gd name="connsiteX0" fmla="*/ 2647833 w 2777761"/>
              <a:gd name="connsiteY0" fmla="*/ 80143 h 3827499"/>
              <a:gd name="connsiteX1" fmla="*/ 2395391 w 2777761"/>
              <a:gd name="connsiteY1" fmla="*/ 1604 h 3827499"/>
              <a:gd name="connsiteX2" fmla="*/ 2193438 w 2777761"/>
              <a:gd name="connsiteY2" fmla="*/ 197948 h 3827499"/>
              <a:gd name="connsiteX3" fmla="*/ 2114901 w 2777761"/>
              <a:gd name="connsiteY3" fmla="*/ 214777 h 3827499"/>
              <a:gd name="connsiteX4" fmla="*/ 2142950 w 2777761"/>
              <a:gd name="connsiteY4" fmla="*/ 326974 h 3827499"/>
              <a:gd name="connsiteX5" fmla="*/ 2047583 w 2777761"/>
              <a:gd name="connsiteY5" fmla="*/ 495268 h 3827499"/>
              <a:gd name="connsiteX6" fmla="*/ 2159779 w 2777761"/>
              <a:gd name="connsiteY6" fmla="*/ 747710 h 3827499"/>
              <a:gd name="connsiteX7" fmla="*/ 2030754 w 2777761"/>
              <a:gd name="connsiteY7" fmla="*/ 792588 h 3827499"/>
              <a:gd name="connsiteX8" fmla="*/ 1997095 w 2777761"/>
              <a:gd name="connsiteY8" fmla="*/ 859906 h 3827499"/>
              <a:gd name="connsiteX9" fmla="*/ 1997095 w 2777761"/>
              <a:gd name="connsiteY9" fmla="*/ 747710 h 3827499"/>
              <a:gd name="connsiteX10" fmla="*/ 1946606 w 2777761"/>
              <a:gd name="connsiteY10" fmla="*/ 708441 h 3827499"/>
              <a:gd name="connsiteX11" fmla="*/ 1772702 w 2777761"/>
              <a:gd name="connsiteY11" fmla="*/ 758929 h 3827499"/>
              <a:gd name="connsiteX12" fmla="*/ 1402454 w 2777761"/>
              <a:gd name="connsiteY12" fmla="*/ 618684 h 3827499"/>
              <a:gd name="connsiteX13" fmla="*/ 1705384 w 2777761"/>
              <a:gd name="connsiteY13" fmla="*/ 1190885 h 3827499"/>
              <a:gd name="connsiteX14" fmla="*/ 1800751 w 2777761"/>
              <a:gd name="connsiteY14" fmla="*/ 1263813 h 3827499"/>
              <a:gd name="connsiteX15" fmla="*/ 1649286 w 2777761"/>
              <a:gd name="connsiteY15" fmla="*/ 1488205 h 3827499"/>
              <a:gd name="connsiteX16" fmla="*/ 1727824 w 2777761"/>
              <a:gd name="connsiteY16" fmla="*/ 1706988 h 3827499"/>
              <a:gd name="connsiteX17" fmla="*/ 1817581 w 2777761"/>
              <a:gd name="connsiteY17" fmla="*/ 1701379 h 3827499"/>
              <a:gd name="connsiteX18" fmla="*/ 1671725 w 2777761"/>
              <a:gd name="connsiteY18" fmla="*/ 1869673 h 3827499"/>
              <a:gd name="connsiteX19" fmla="*/ 914400 w 2777761"/>
              <a:gd name="connsiteY19" fmla="*/ 1617231 h 3827499"/>
              <a:gd name="connsiteX20" fmla="*/ 460005 w 2777761"/>
              <a:gd name="connsiteY20" fmla="*/ 2643828 h 3827499"/>
              <a:gd name="connsiteX21" fmla="*/ 263662 w 2777761"/>
              <a:gd name="connsiteY21" fmla="*/ 2851391 h 3827499"/>
              <a:gd name="connsiteX22" fmla="*/ 44879 w 2777761"/>
              <a:gd name="connsiteY22" fmla="*/ 2896269 h 3827499"/>
              <a:gd name="connsiteX23" fmla="*/ 0 w 2777761"/>
              <a:gd name="connsiteY23" fmla="*/ 3002856 h 3827499"/>
              <a:gd name="connsiteX24" fmla="*/ 274881 w 2777761"/>
              <a:gd name="connsiteY24" fmla="*/ 3126272 h 3827499"/>
              <a:gd name="connsiteX25" fmla="*/ 504884 w 2777761"/>
              <a:gd name="connsiteY25" fmla="*/ 3025295 h 3827499"/>
              <a:gd name="connsiteX26" fmla="*/ 471225 w 2777761"/>
              <a:gd name="connsiteY26" fmla="*/ 3154321 h 3827499"/>
              <a:gd name="connsiteX27" fmla="*/ 572201 w 2777761"/>
              <a:gd name="connsiteY27" fmla="*/ 3199199 h 3827499"/>
              <a:gd name="connsiteX28" fmla="*/ 381468 w 2777761"/>
              <a:gd name="connsiteY28" fmla="*/ 3659204 h 3827499"/>
              <a:gd name="connsiteX29" fmla="*/ 196344 w 2777761"/>
              <a:gd name="connsiteY29" fmla="*/ 3704083 h 3827499"/>
              <a:gd name="connsiteX30" fmla="*/ 263662 w 2777761"/>
              <a:gd name="connsiteY30" fmla="*/ 3805059 h 3827499"/>
              <a:gd name="connsiteX31" fmla="*/ 555372 w 2777761"/>
              <a:gd name="connsiteY31" fmla="*/ 3827499 h 3827499"/>
              <a:gd name="connsiteX32" fmla="*/ 589031 w 2777761"/>
              <a:gd name="connsiteY32" fmla="*/ 3619936 h 3827499"/>
              <a:gd name="connsiteX33" fmla="*/ 645129 w 2777761"/>
              <a:gd name="connsiteY33" fmla="*/ 3614326 h 3827499"/>
              <a:gd name="connsiteX34" fmla="*/ 690008 w 2777761"/>
              <a:gd name="connsiteY34" fmla="*/ 3737742 h 3827499"/>
              <a:gd name="connsiteX35" fmla="*/ 774155 w 2777761"/>
              <a:gd name="connsiteY35" fmla="*/ 3743352 h 3827499"/>
              <a:gd name="connsiteX36" fmla="*/ 779765 w 2777761"/>
              <a:gd name="connsiteY36" fmla="*/ 3513349 h 3827499"/>
              <a:gd name="connsiteX37" fmla="*/ 746106 w 2777761"/>
              <a:gd name="connsiteY37" fmla="*/ 3244078 h 3827499"/>
              <a:gd name="connsiteX38" fmla="*/ 903181 w 2777761"/>
              <a:gd name="connsiteY38" fmla="*/ 2666267 h 3827499"/>
              <a:gd name="connsiteX39" fmla="*/ 1166842 w 2777761"/>
              <a:gd name="connsiteY39" fmla="*/ 2559680 h 3827499"/>
              <a:gd name="connsiteX40" fmla="*/ 1531480 w 2777761"/>
              <a:gd name="connsiteY40" fmla="*/ 2666267 h 3827499"/>
              <a:gd name="connsiteX41" fmla="*/ 1593188 w 2777761"/>
              <a:gd name="connsiteY41" fmla="*/ 2666267 h 3827499"/>
              <a:gd name="connsiteX42" fmla="*/ 1649286 w 2777761"/>
              <a:gd name="connsiteY42" fmla="*/ 2767244 h 3827499"/>
              <a:gd name="connsiteX43" fmla="*/ 1800751 w 2777761"/>
              <a:gd name="connsiteY43" fmla="*/ 2800902 h 3827499"/>
              <a:gd name="connsiteX44" fmla="*/ 1811971 w 2777761"/>
              <a:gd name="connsiteY44" fmla="*/ 2834561 h 3827499"/>
              <a:gd name="connsiteX45" fmla="*/ 1772702 w 2777761"/>
              <a:gd name="connsiteY45" fmla="*/ 3036515 h 3827499"/>
              <a:gd name="connsiteX46" fmla="*/ 1750263 w 2777761"/>
              <a:gd name="connsiteY46" fmla="*/ 3361884 h 3827499"/>
              <a:gd name="connsiteX47" fmla="*/ 1542700 w 2777761"/>
              <a:gd name="connsiteY47" fmla="*/ 3384323 h 3827499"/>
              <a:gd name="connsiteX48" fmla="*/ 1206111 w 2777761"/>
              <a:gd name="connsiteY48" fmla="*/ 3434812 h 3827499"/>
              <a:gd name="connsiteX49" fmla="*/ 1178062 w 2777761"/>
              <a:gd name="connsiteY49" fmla="*/ 3507739 h 3827499"/>
              <a:gd name="connsiteX50" fmla="*/ 1116354 w 2777761"/>
              <a:gd name="connsiteY50" fmla="*/ 3535788 h 3827499"/>
              <a:gd name="connsiteX51" fmla="*/ 1144403 w 2777761"/>
              <a:gd name="connsiteY51" fmla="*/ 3670424 h 3827499"/>
              <a:gd name="connsiteX52" fmla="*/ 1284648 w 2777761"/>
              <a:gd name="connsiteY52" fmla="*/ 3676034 h 3827499"/>
              <a:gd name="connsiteX53" fmla="*/ 1279038 w 2777761"/>
              <a:gd name="connsiteY53" fmla="*/ 3524569 h 3827499"/>
              <a:gd name="connsiteX54" fmla="*/ 1458552 w 2777761"/>
              <a:gd name="connsiteY54" fmla="*/ 3535788 h 3827499"/>
              <a:gd name="connsiteX55" fmla="*/ 1430503 w 2777761"/>
              <a:gd name="connsiteY55" fmla="*/ 3614326 h 3827499"/>
              <a:gd name="connsiteX56" fmla="*/ 1402454 w 2777761"/>
              <a:gd name="connsiteY56" fmla="*/ 3676034 h 3827499"/>
              <a:gd name="connsiteX57" fmla="*/ 1318307 w 2777761"/>
              <a:gd name="connsiteY57" fmla="*/ 3692863 h 3827499"/>
              <a:gd name="connsiteX58" fmla="*/ 1452943 w 2777761"/>
              <a:gd name="connsiteY58" fmla="*/ 3816279 h 3827499"/>
              <a:gd name="connsiteX59" fmla="*/ 1520260 w 2777761"/>
              <a:gd name="connsiteY59" fmla="*/ 3681644 h 3827499"/>
              <a:gd name="connsiteX60" fmla="*/ 1823190 w 2777761"/>
              <a:gd name="connsiteY60" fmla="*/ 3580667 h 3827499"/>
              <a:gd name="connsiteX61" fmla="*/ 2159779 w 2777761"/>
              <a:gd name="connsiteY61" fmla="*/ 3653594 h 3827499"/>
              <a:gd name="connsiteX62" fmla="*/ 2114901 w 2777761"/>
              <a:gd name="connsiteY62" fmla="*/ 3754571 h 3827499"/>
              <a:gd name="connsiteX63" fmla="*/ 2210268 w 2777761"/>
              <a:gd name="connsiteY63" fmla="*/ 3821889 h 3827499"/>
              <a:gd name="connsiteX64" fmla="*/ 2283195 w 2777761"/>
              <a:gd name="connsiteY64" fmla="*/ 3771401 h 3827499"/>
              <a:gd name="connsiteX65" fmla="*/ 2271976 w 2777761"/>
              <a:gd name="connsiteY65" fmla="*/ 3676034 h 3827499"/>
              <a:gd name="connsiteX66" fmla="*/ 2451490 w 2777761"/>
              <a:gd name="connsiteY66" fmla="*/ 3597496 h 3827499"/>
              <a:gd name="connsiteX67" fmla="*/ 2434660 w 2777761"/>
              <a:gd name="connsiteY67" fmla="*/ 3423592 h 3827499"/>
              <a:gd name="connsiteX68" fmla="*/ 1929777 w 2777761"/>
              <a:gd name="connsiteY68" fmla="*/ 3395543 h 3827499"/>
              <a:gd name="connsiteX69" fmla="*/ 1918557 w 2777761"/>
              <a:gd name="connsiteY69" fmla="*/ 3070174 h 3827499"/>
              <a:gd name="connsiteX70" fmla="*/ 1884898 w 2777761"/>
              <a:gd name="connsiteY70" fmla="*/ 3053344 h 3827499"/>
              <a:gd name="connsiteX71" fmla="*/ 1907338 w 2777761"/>
              <a:gd name="connsiteY71" fmla="*/ 2873830 h 3827499"/>
              <a:gd name="connsiteX72" fmla="*/ 1862459 w 2777761"/>
              <a:gd name="connsiteY72" fmla="*/ 2812122 h 3827499"/>
              <a:gd name="connsiteX73" fmla="*/ 2109291 w 2777761"/>
              <a:gd name="connsiteY73" fmla="*/ 2756024 h 3827499"/>
              <a:gd name="connsiteX74" fmla="*/ 2131730 w 2777761"/>
              <a:gd name="connsiteY74" fmla="*/ 2626998 h 3827499"/>
              <a:gd name="connsiteX75" fmla="*/ 2372952 w 2777761"/>
              <a:gd name="connsiteY75" fmla="*/ 2660657 h 3827499"/>
              <a:gd name="connsiteX76" fmla="*/ 2597345 w 2777761"/>
              <a:gd name="connsiteY76" fmla="*/ 2071626 h 3827499"/>
              <a:gd name="connsiteX77" fmla="*/ 2552466 w 2777761"/>
              <a:gd name="connsiteY77" fmla="*/ 1987479 h 3827499"/>
              <a:gd name="connsiteX78" fmla="*/ 2698322 w 2777761"/>
              <a:gd name="connsiteY78" fmla="*/ 1499425 h 3827499"/>
              <a:gd name="connsiteX79" fmla="*/ 2642224 w 2777761"/>
              <a:gd name="connsiteY79" fmla="*/ 1392839 h 3827499"/>
              <a:gd name="connsiteX80" fmla="*/ 2490758 w 2777761"/>
              <a:gd name="connsiteY80" fmla="*/ 848687 h 3827499"/>
              <a:gd name="connsiteX81" fmla="*/ 2743201 w 2777761"/>
              <a:gd name="connsiteY81" fmla="*/ 714051 h 3827499"/>
              <a:gd name="connsiteX82" fmla="*/ 2715151 w 2777761"/>
              <a:gd name="connsiteY82" fmla="*/ 472829 h 3827499"/>
              <a:gd name="connsiteX83" fmla="*/ 2647833 w 2777761"/>
              <a:gd name="connsiteY83" fmla="*/ 80143 h 3827499"/>
              <a:gd name="connsiteX0" fmla="*/ 2647833 w 2777761"/>
              <a:gd name="connsiteY0" fmla="*/ 80143 h 3827499"/>
              <a:gd name="connsiteX1" fmla="*/ 2395391 w 2777761"/>
              <a:gd name="connsiteY1" fmla="*/ 1604 h 3827499"/>
              <a:gd name="connsiteX2" fmla="*/ 2193438 w 2777761"/>
              <a:gd name="connsiteY2" fmla="*/ 197948 h 3827499"/>
              <a:gd name="connsiteX3" fmla="*/ 2114901 w 2777761"/>
              <a:gd name="connsiteY3" fmla="*/ 214777 h 3827499"/>
              <a:gd name="connsiteX4" fmla="*/ 2142950 w 2777761"/>
              <a:gd name="connsiteY4" fmla="*/ 326974 h 3827499"/>
              <a:gd name="connsiteX5" fmla="*/ 2047583 w 2777761"/>
              <a:gd name="connsiteY5" fmla="*/ 495268 h 3827499"/>
              <a:gd name="connsiteX6" fmla="*/ 2159779 w 2777761"/>
              <a:gd name="connsiteY6" fmla="*/ 747710 h 3827499"/>
              <a:gd name="connsiteX7" fmla="*/ 2030754 w 2777761"/>
              <a:gd name="connsiteY7" fmla="*/ 792588 h 3827499"/>
              <a:gd name="connsiteX8" fmla="*/ 1997095 w 2777761"/>
              <a:gd name="connsiteY8" fmla="*/ 859906 h 3827499"/>
              <a:gd name="connsiteX9" fmla="*/ 1997095 w 2777761"/>
              <a:gd name="connsiteY9" fmla="*/ 747710 h 3827499"/>
              <a:gd name="connsiteX10" fmla="*/ 1946606 w 2777761"/>
              <a:gd name="connsiteY10" fmla="*/ 708441 h 3827499"/>
              <a:gd name="connsiteX11" fmla="*/ 1772702 w 2777761"/>
              <a:gd name="connsiteY11" fmla="*/ 758929 h 3827499"/>
              <a:gd name="connsiteX12" fmla="*/ 1402454 w 2777761"/>
              <a:gd name="connsiteY12" fmla="*/ 618684 h 3827499"/>
              <a:gd name="connsiteX13" fmla="*/ 1705384 w 2777761"/>
              <a:gd name="connsiteY13" fmla="*/ 1190885 h 3827499"/>
              <a:gd name="connsiteX14" fmla="*/ 1800751 w 2777761"/>
              <a:gd name="connsiteY14" fmla="*/ 1263813 h 3827499"/>
              <a:gd name="connsiteX15" fmla="*/ 1649286 w 2777761"/>
              <a:gd name="connsiteY15" fmla="*/ 1488205 h 3827499"/>
              <a:gd name="connsiteX16" fmla="*/ 1727824 w 2777761"/>
              <a:gd name="connsiteY16" fmla="*/ 1706988 h 3827499"/>
              <a:gd name="connsiteX17" fmla="*/ 1817581 w 2777761"/>
              <a:gd name="connsiteY17" fmla="*/ 1701379 h 3827499"/>
              <a:gd name="connsiteX18" fmla="*/ 1671725 w 2777761"/>
              <a:gd name="connsiteY18" fmla="*/ 1869673 h 3827499"/>
              <a:gd name="connsiteX19" fmla="*/ 914400 w 2777761"/>
              <a:gd name="connsiteY19" fmla="*/ 1617231 h 3827499"/>
              <a:gd name="connsiteX20" fmla="*/ 460005 w 2777761"/>
              <a:gd name="connsiteY20" fmla="*/ 2643828 h 3827499"/>
              <a:gd name="connsiteX21" fmla="*/ 263662 w 2777761"/>
              <a:gd name="connsiteY21" fmla="*/ 2851391 h 3827499"/>
              <a:gd name="connsiteX22" fmla="*/ 44879 w 2777761"/>
              <a:gd name="connsiteY22" fmla="*/ 2896269 h 3827499"/>
              <a:gd name="connsiteX23" fmla="*/ 0 w 2777761"/>
              <a:gd name="connsiteY23" fmla="*/ 3002856 h 3827499"/>
              <a:gd name="connsiteX24" fmla="*/ 274881 w 2777761"/>
              <a:gd name="connsiteY24" fmla="*/ 3126272 h 3827499"/>
              <a:gd name="connsiteX25" fmla="*/ 504884 w 2777761"/>
              <a:gd name="connsiteY25" fmla="*/ 3025295 h 3827499"/>
              <a:gd name="connsiteX26" fmla="*/ 471225 w 2777761"/>
              <a:gd name="connsiteY26" fmla="*/ 3154321 h 3827499"/>
              <a:gd name="connsiteX27" fmla="*/ 572201 w 2777761"/>
              <a:gd name="connsiteY27" fmla="*/ 3199199 h 3827499"/>
              <a:gd name="connsiteX28" fmla="*/ 381468 w 2777761"/>
              <a:gd name="connsiteY28" fmla="*/ 3659204 h 3827499"/>
              <a:gd name="connsiteX29" fmla="*/ 196344 w 2777761"/>
              <a:gd name="connsiteY29" fmla="*/ 3704083 h 3827499"/>
              <a:gd name="connsiteX30" fmla="*/ 263662 w 2777761"/>
              <a:gd name="connsiteY30" fmla="*/ 3805059 h 3827499"/>
              <a:gd name="connsiteX31" fmla="*/ 555372 w 2777761"/>
              <a:gd name="connsiteY31" fmla="*/ 3827499 h 3827499"/>
              <a:gd name="connsiteX32" fmla="*/ 589031 w 2777761"/>
              <a:gd name="connsiteY32" fmla="*/ 3619936 h 3827499"/>
              <a:gd name="connsiteX33" fmla="*/ 645129 w 2777761"/>
              <a:gd name="connsiteY33" fmla="*/ 3614326 h 3827499"/>
              <a:gd name="connsiteX34" fmla="*/ 690008 w 2777761"/>
              <a:gd name="connsiteY34" fmla="*/ 3737742 h 3827499"/>
              <a:gd name="connsiteX35" fmla="*/ 774155 w 2777761"/>
              <a:gd name="connsiteY35" fmla="*/ 3743352 h 3827499"/>
              <a:gd name="connsiteX36" fmla="*/ 779765 w 2777761"/>
              <a:gd name="connsiteY36" fmla="*/ 3513349 h 3827499"/>
              <a:gd name="connsiteX37" fmla="*/ 746106 w 2777761"/>
              <a:gd name="connsiteY37" fmla="*/ 3244078 h 3827499"/>
              <a:gd name="connsiteX38" fmla="*/ 903181 w 2777761"/>
              <a:gd name="connsiteY38" fmla="*/ 2666267 h 3827499"/>
              <a:gd name="connsiteX39" fmla="*/ 1166842 w 2777761"/>
              <a:gd name="connsiteY39" fmla="*/ 2559680 h 3827499"/>
              <a:gd name="connsiteX40" fmla="*/ 1531480 w 2777761"/>
              <a:gd name="connsiteY40" fmla="*/ 2666267 h 3827499"/>
              <a:gd name="connsiteX41" fmla="*/ 1593188 w 2777761"/>
              <a:gd name="connsiteY41" fmla="*/ 2666267 h 3827499"/>
              <a:gd name="connsiteX42" fmla="*/ 1649286 w 2777761"/>
              <a:gd name="connsiteY42" fmla="*/ 2767244 h 3827499"/>
              <a:gd name="connsiteX43" fmla="*/ 1800751 w 2777761"/>
              <a:gd name="connsiteY43" fmla="*/ 2800902 h 3827499"/>
              <a:gd name="connsiteX44" fmla="*/ 1811971 w 2777761"/>
              <a:gd name="connsiteY44" fmla="*/ 2834561 h 3827499"/>
              <a:gd name="connsiteX45" fmla="*/ 1772702 w 2777761"/>
              <a:gd name="connsiteY45" fmla="*/ 3036515 h 3827499"/>
              <a:gd name="connsiteX46" fmla="*/ 1750263 w 2777761"/>
              <a:gd name="connsiteY46" fmla="*/ 3361884 h 3827499"/>
              <a:gd name="connsiteX47" fmla="*/ 1542700 w 2777761"/>
              <a:gd name="connsiteY47" fmla="*/ 3384323 h 3827499"/>
              <a:gd name="connsiteX48" fmla="*/ 1206111 w 2777761"/>
              <a:gd name="connsiteY48" fmla="*/ 3434812 h 3827499"/>
              <a:gd name="connsiteX49" fmla="*/ 1178062 w 2777761"/>
              <a:gd name="connsiteY49" fmla="*/ 3507739 h 3827499"/>
              <a:gd name="connsiteX50" fmla="*/ 1116354 w 2777761"/>
              <a:gd name="connsiteY50" fmla="*/ 3535788 h 3827499"/>
              <a:gd name="connsiteX51" fmla="*/ 1144403 w 2777761"/>
              <a:gd name="connsiteY51" fmla="*/ 3670424 h 3827499"/>
              <a:gd name="connsiteX52" fmla="*/ 1284648 w 2777761"/>
              <a:gd name="connsiteY52" fmla="*/ 3676034 h 3827499"/>
              <a:gd name="connsiteX53" fmla="*/ 1279038 w 2777761"/>
              <a:gd name="connsiteY53" fmla="*/ 3524569 h 3827499"/>
              <a:gd name="connsiteX54" fmla="*/ 1458552 w 2777761"/>
              <a:gd name="connsiteY54" fmla="*/ 3535788 h 3827499"/>
              <a:gd name="connsiteX55" fmla="*/ 1430503 w 2777761"/>
              <a:gd name="connsiteY55" fmla="*/ 3614326 h 3827499"/>
              <a:gd name="connsiteX56" fmla="*/ 1402454 w 2777761"/>
              <a:gd name="connsiteY56" fmla="*/ 3676034 h 3827499"/>
              <a:gd name="connsiteX57" fmla="*/ 1318307 w 2777761"/>
              <a:gd name="connsiteY57" fmla="*/ 3692863 h 3827499"/>
              <a:gd name="connsiteX58" fmla="*/ 1452943 w 2777761"/>
              <a:gd name="connsiteY58" fmla="*/ 3816279 h 3827499"/>
              <a:gd name="connsiteX59" fmla="*/ 1520260 w 2777761"/>
              <a:gd name="connsiteY59" fmla="*/ 3681644 h 3827499"/>
              <a:gd name="connsiteX60" fmla="*/ 1823190 w 2777761"/>
              <a:gd name="connsiteY60" fmla="*/ 3580667 h 3827499"/>
              <a:gd name="connsiteX61" fmla="*/ 2159779 w 2777761"/>
              <a:gd name="connsiteY61" fmla="*/ 3653594 h 3827499"/>
              <a:gd name="connsiteX62" fmla="*/ 2114901 w 2777761"/>
              <a:gd name="connsiteY62" fmla="*/ 3754571 h 3827499"/>
              <a:gd name="connsiteX63" fmla="*/ 2210268 w 2777761"/>
              <a:gd name="connsiteY63" fmla="*/ 3821889 h 3827499"/>
              <a:gd name="connsiteX64" fmla="*/ 2283195 w 2777761"/>
              <a:gd name="connsiteY64" fmla="*/ 3771401 h 3827499"/>
              <a:gd name="connsiteX65" fmla="*/ 2271976 w 2777761"/>
              <a:gd name="connsiteY65" fmla="*/ 3676034 h 3827499"/>
              <a:gd name="connsiteX66" fmla="*/ 2451490 w 2777761"/>
              <a:gd name="connsiteY66" fmla="*/ 3597496 h 3827499"/>
              <a:gd name="connsiteX67" fmla="*/ 2434660 w 2777761"/>
              <a:gd name="connsiteY67" fmla="*/ 3423592 h 3827499"/>
              <a:gd name="connsiteX68" fmla="*/ 1929777 w 2777761"/>
              <a:gd name="connsiteY68" fmla="*/ 3395543 h 3827499"/>
              <a:gd name="connsiteX69" fmla="*/ 1918557 w 2777761"/>
              <a:gd name="connsiteY69" fmla="*/ 3070174 h 3827499"/>
              <a:gd name="connsiteX70" fmla="*/ 1884898 w 2777761"/>
              <a:gd name="connsiteY70" fmla="*/ 3053344 h 3827499"/>
              <a:gd name="connsiteX71" fmla="*/ 1907338 w 2777761"/>
              <a:gd name="connsiteY71" fmla="*/ 2873830 h 3827499"/>
              <a:gd name="connsiteX72" fmla="*/ 1862459 w 2777761"/>
              <a:gd name="connsiteY72" fmla="*/ 2812122 h 3827499"/>
              <a:gd name="connsiteX73" fmla="*/ 2109291 w 2777761"/>
              <a:gd name="connsiteY73" fmla="*/ 2756024 h 3827499"/>
              <a:gd name="connsiteX74" fmla="*/ 2131730 w 2777761"/>
              <a:gd name="connsiteY74" fmla="*/ 2626998 h 3827499"/>
              <a:gd name="connsiteX75" fmla="*/ 2372952 w 2777761"/>
              <a:gd name="connsiteY75" fmla="*/ 2660657 h 3827499"/>
              <a:gd name="connsiteX76" fmla="*/ 2597345 w 2777761"/>
              <a:gd name="connsiteY76" fmla="*/ 2071626 h 3827499"/>
              <a:gd name="connsiteX77" fmla="*/ 2552466 w 2777761"/>
              <a:gd name="connsiteY77" fmla="*/ 1987479 h 3827499"/>
              <a:gd name="connsiteX78" fmla="*/ 2698322 w 2777761"/>
              <a:gd name="connsiteY78" fmla="*/ 1499425 h 3827499"/>
              <a:gd name="connsiteX79" fmla="*/ 2642224 w 2777761"/>
              <a:gd name="connsiteY79" fmla="*/ 1392839 h 3827499"/>
              <a:gd name="connsiteX80" fmla="*/ 2501977 w 2777761"/>
              <a:gd name="connsiteY80" fmla="*/ 815028 h 3827499"/>
              <a:gd name="connsiteX81" fmla="*/ 2743201 w 2777761"/>
              <a:gd name="connsiteY81" fmla="*/ 714051 h 3827499"/>
              <a:gd name="connsiteX82" fmla="*/ 2715151 w 2777761"/>
              <a:gd name="connsiteY82" fmla="*/ 472829 h 3827499"/>
              <a:gd name="connsiteX83" fmla="*/ 2647833 w 2777761"/>
              <a:gd name="connsiteY83" fmla="*/ 80143 h 3827499"/>
              <a:gd name="connsiteX0" fmla="*/ 2647833 w 2777761"/>
              <a:gd name="connsiteY0" fmla="*/ 80143 h 3827499"/>
              <a:gd name="connsiteX1" fmla="*/ 2395391 w 2777761"/>
              <a:gd name="connsiteY1" fmla="*/ 1604 h 3827499"/>
              <a:gd name="connsiteX2" fmla="*/ 2193438 w 2777761"/>
              <a:gd name="connsiteY2" fmla="*/ 197948 h 3827499"/>
              <a:gd name="connsiteX3" fmla="*/ 2114901 w 2777761"/>
              <a:gd name="connsiteY3" fmla="*/ 214777 h 3827499"/>
              <a:gd name="connsiteX4" fmla="*/ 2142950 w 2777761"/>
              <a:gd name="connsiteY4" fmla="*/ 326974 h 3827499"/>
              <a:gd name="connsiteX5" fmla="*/ 2047583 w 2777761"/>
              <a:gd name="connsiteY5" fmla="*/ 495268 h 3827499"/>
              <a:gd name="connsiteX6" fmla="*/ 2159779 w 2777761"/>
              <a:gd name="connsiteY6" fmla="*/ 747710 h 3827499"/>
              <a:gd name="connsiteX7" fmla="*/ 2030754 w 2777761"/>
              <a:gd name="connsiteY7" fmla="*/ 792588 h 3827499"/>
              <a:gd name="connsiteX8" fmla="*/ 1997095 w 2777761"/>
              <a:gd name="connsiteY8" fmla="*/ 859906 h 3827499"/>
              <a:gd name="connsiteX9" fmla="*/ 1997095 w 2777761"/>
              <a:gd name="connsiteY9" fmla="*/ 747710 h 3827499"/>
              <a:gd name="connsiteX10" fmla="*/ 1946606 w 2777761"/>
              <a:gd name="connsiteY10" fmla="*/ 708441 h 3827499"/>
              <a:gd name="connsiteX11" fmla="*/ 1772702 w 2777761"/>
              <a:gd name="connsiteY11" fmla="*/ 758929 h 3827499"/>
              <a:gd name="connsiteX12" fmla="*/ 1402454 w 2777761"/>
              <a:gd name="connsiteY12" fmla="*/ 618684 h 3827499"/>
              <a:gd name="connsiteX13" fmla="*/ 1705384 w 2777761"/>
              <a:gd name="connsiteY13" fmla="*/ 1190885 h 3827499"/>
              <a:gd name="connsiteX14" fmla="*/ 1800751 w 2777761"/>
              <a:gd name="connsiteY14" fmla="*/ 1263813 h 3827499"/>
              <a:gd name="connsiteX15" fmla="*/ 1649286 w 2777761"/>
              <a:gd name="connsiteY15" fmla="*/ 1488205 h 3827499"/>
              <a:gd name="connsiteX16" fmla="*/ 1727824 w 2777761"/>
              <a:gd name="connsiteY16" fmla="*/ 1706988 h 3827499"/>
              <a:gd name="connsiteX17" fmla="*/ 1817581 w 2777761"/>
              <a:gd name="connsiteY17" fmla="*/ 1701379 h 3827499"/>
              <a:gd name="connsiteX18" fmla="*/ 1671725 w 2777761"/>
              <a:gd name="connsiteY18" fmla="*/ 1869673 h 3827499"/>
              <a:gd name="connsiteX19" fmla="*/ 914400 w 2777761"/>
              <a:gd name="connsiteY19" fmla="*/ 1617231 h 3827499"/>
              <a:gd name="connsiteX20" fmla="*/ 460005 w 2777761"/>
              <a:gd name="connsiteY20" fmla="*/ 2643828 h 3827499"/>
              <a:gd name="connsiteX21" fmla="*/ 263662 w 2777761"/>
              <a:gd name="connsiteY21" fmla="*/ 2851391 h 3827499"/>
              <a:gd name="connsiteX22" fmla="*/ 44879 w 2777761"/>
              <a:gd name="connsiteY22" fmla="*/ 2896269 h 3827499"/>
              <a:gd name="connsiteX23" fmla="*/ 0 w 2777761"/>
              <a:gd name="connsiteY23" fmla="*/ 3002856 h 3827499"/>
              <a:gd name="connsiteX24" fmla="*/ 274881 w 2777761"/>
              <a:gd name="connsiteY24" fmla="*/ 3126272 h 3827499"/>
              <a:gd name="connsiteX25" fmla="*/ 504884 w 2777761"/>
              <a:gd name="connsiteY25" fmla="*/ 3025295 h 3827499"/>
              <a:gd name="connsiteX26" fmla="*/ 471225 w 2777761"/>
              <a:gd name="connsiteY26" fmla="*/ 3154321 h 3827499"/>
              <a:gd name="connsiteX27" fmla="*/ 572201 w 2777761"/>
              <a:gd name="connsiteY27" fmla="*/ 3199199 h 3827499"/>
              <a:gd name="connsiteX28" fmla="*/ 381468 w 2777761"/>
              <a:gd name="connsiteY28" fmla="*/ 3659204 h 3827499"/>
              <a:gd name="connsiteX29" fmla="*/ 196344 w 2777761"/>
              <a:gd name="connsiteY29" fmla="*/ 3704083 h 3827499"/>
              <a:gd name="connsiteX30" fmla="*/ 263662 w 2777761"/>
              <a:gd name="connsiteY30" fmla="*/ 3805059 h 3827499"/>
              <a:gd name="connsiteX31" fmla="*/ 555372 w 2777761"/>
              <a:gd name="connsiteY31" fmla="*/ 3827499 h 3827499"/>
              <a:gd name="connsiteX32" fmla="*/ 589031 w 2777761"/>
              <a:gd name="connsiteY32" fmla="*/ 3619936 h 3827499"/>
              <a:gd name="connsiteX33" fmla="*/ 645129 w 2777761"/>
              <a:gd name="connsiteY33" fmla="*/ 3614326 h 3827499"/>
              <a:gd name="connsiteX34" fmla="*/ 690008 w 2777761"/>
              <a:gd name="connsiteY34" fmla="*/ 3737742 h 3827499"/>
              <a:gd name="connsiteX35" fmla="*/ 774155 w 2777761"/>
              <a:gd name="connsiteY35" fmla="*/ 3743352 h 3827499"/>
              <a:gd name="connsiteX36" fmla="*/ 779765 w 2777761"/>
              <a:gd name="connsiteY36" fmla="*/ 3513349 h 3827499"/>
              <a:gd name="connsiteX37" fmla="*/ 746106 w 2777761"/>
              <a:gd name="connsiteY37" fmla="*/ 3244078 h 3827499"/>
              <a:gd name="connsiteX38" fmla="*/ 903181 w 2777761"/>
              <a:gd name="connsiteY38" fmla="*/ 2666267 h 3827499"/>
              <a:gd name="connsiteX39" fmla="*/ 1166842 w 2777761"/>
              <a:gd name="connsiteY39" fmla="*/ 2559680 h 3827499"/>
              <a:gd name="connsiteX40" fmla="*/ 1531480 w 2777761"/>
              <a:gd name="connsiteY40" fmla="*/ 2666267 h 3827499"/>
              <a:gd name="connsiteX41" fmla="*/ 1593188 w 2777761"/>
              <a:gd name="connsiteY41" fmla="*/ 2666267 h 3827499"/>
              <a:gd name="connsiteX42" fmla="*/ 1649286 w 2777761"/>
              <a:gd name="connsiteY42" fmla="*/ 2767244 h 3827499"/>
              <a:gd name="connsiteX43" fmla="*/ 1800751 w 2777761"/>
              <a:gd name="connsiteY43" fmla="*/ 2800902 h 3827499"/>
              <a:gd name="connsiteX44" fmla="*/ 1811971 w 2777761"/>
              <a:gd name="connsiteY44" fmla="*/ 2834561 h 3827499"/>
              <a:gd name="connsiteX45" fmla="*/ 1772702 w 2777761"/>
              <a:gd name="connsiteY45" fmla="*/ 3036515 h 3827499"/>
              <a:gd name="connsiteX46" fmla="*/ 1750263 w 2777761"/>
              <a:gd name="connsiteY46" fmla="*/ 3361884 h 3827499"/>
              <a:gd name="connsiteX47" fmla="*/ 1542700 w 2777761"/>
              <a:gd name="connsiteY47" fmla="*/ 3384323 h 3827499"/>
              <a:gd name="connsiteX48" fmla="*/ 1206111 w 2777761"/>
              <a:gd name="connsiteY48" fmla="*/ 3434812 h 3827499"/>
              <a:gd name="connsiteX49" fmla="*/ 1178062 w 2777761"/>
              <a:gd name="connsiteY49" fmla="*/ 3507739 h 3827499"/>
              <a:gd name="connsiteX50" fmla="*/ 1116354 w 2777761"/>
              <a:gd name="connsiteY50" fmla="*/ 3535788 h 3827499"/>
              <a:gd name="connsiteX51" fmla="*/ 1144403 w 2777761"/>
              <a:gd name="connsiteY51" fmla="*/ 3670424 h 3827499"/>
              <a:gd name="connsiteX52" fmla="*/ 1284648 w 2777761"/>
              <a:gd name="connsiteY52" fmla="*/ 3676034 h 3827499"/>
              <a:gd name="connsiteX53" fmla="*/ 1279038 w 2777761"/>
              <a:gd name="connsiteY53" fmla="*/ 3524569 h 3827499"/>
              <a:gd name="connsiteX54" fmla="*/ 1458552 w 2777761"/>
              <a:gd name="connsiteY54" fmla="*/ 3535788 h 3827499"/>
              <a:gd name="connsiteX55" fmla="*/ 1430503 w 2777761"/>
              <a:gd name="connsiteY55" fmla="*/ 3614326 h 3827499"/>
              <a:gd name="connsiteX56" fmla="*/ 1402454 w 2777761"/>
              <a:gd name="connsiteY56" fmla="*/ 3676034 h 3827499"/>
              <a:gd name="connsiteX57" fmla="*/ 1318307 w 2777761"/>
              <a:gd name="connsiteY57" fmla="*/ 3692863 h 3827499"/>
              <a:gd name="connsiteX58" fmla="*/ 1452943 w 2777761"/>
              <a:gd name="connsiteY58" fmla="*/ 3816279 h 3827499"/>
              <a:gd name="connsiteX59" fmla="*/ 1520260 w 2777761"/>
              <a:gd name="connsiteY59" fmla="*/ 3681644 h 3827499"/>
              <a:gd name="connsiteX60" fmla="*/ 1823190 w 2777761"/>
              <a:gd name="connsiteY60" fmla="*/ 3580667 h 3827499"/>
              <a:gd name="connsiteX61" fmla="*/ 2159779 w 2777761"/>
              <a:gd name="connsiteY61" fmla="*/ 3653594 h 3827499"/>
              <a:gd name="connsiteX62" fmla="*/ 2114901 w 2777761"/>
              <a:gd name="connsiteY62" fmla="*/ 3754571 h 3827499"/>
              <a:gd name="connsiteX63" fmla="*/ 2210268 w 2777761"/>
              <a:gd name="connsiteY63" fmla="*/ 3821889 h 3827499"/>
              <a:gd name="connsiteX64" fmla="*/ 2283195 w 2777761"/>
              <a:gd name="connsiteY64" fmla="*/ 3771401 h 3827499"/>
              <a:gd name="connsiteX65" fmla="*/ 2271976 w 2777761"/>
              <a:gd name="connsiteY65" fmla="*/ 3676034 h 3827499"/>
              <a:gd name="connsiteX66" fmla="*/ 2451490 w 2777761"/>
              <a:gd name="connsiteY66" fmla="*/ 3597496 h 3827499"/>
              <a:gd name="connsiteX67" fmla="*/ 2434660 w 2777761"/>
              <a:gd name="connsiteY67" fmla="*/ 3423592 h 3827499"/>
              <a:gd name="connsiteX68" fmla="*/ 1929777 w 2777761"/>
              <a:gd name="connsiteY68" fmla="*/ 3395543 h 3827499"/>
              <a:gd name="connsiteX69" fmla="*/ 1918557 w 2777761"/>
              <a:gd name="connsiteY69" fmla="*/ 3070174 h 3827499"/>
              <a:gd name="connsiteX70" fmla="*/ 1884898 w 2777761"/>
              <a:gd name="connsiteY70" fmla="*/ 3053344 h 3827499"/>
              <a:gd name="connsiteX71" fmla="*/ 1907338 w 2777761"/>
              <a:gd name="connsiteY71" fmla="*/ 2873830 h 3827499"/>
              <a:gd name="connsiteX72" fmla="*/ 1862459 w 2777761"/>
              <a:gd name="connsiteY72" fmla="*/ 2812122 h 3827499"/>
              <a:gd name="connsiteX73" fmla="*/ 2109291 w 2777761"/>
              <a:gd name="connsiteY73" fmla="*/ 2756024 h 3827499"/>
              <a:gd name="connsiteX74" fmla="*/ 2131730 w 2777761"/>
              <a:gd name="connsiteY74" fmla="*/ 2626998 h 3827499"/>
              <a:gd name="connsiteX75" fmla="*/ 2372952 w 2777761"/>
              <a:gd name="connsiteY75" fmla="*/ 2660657 h 3827499"/>
              <a:gd name="connsiteX76" fmla="*/ 2597345 w 2777761"/>
              <a:gd name="connsiteY76" fmla="*/ 2071626 h 3827499"/>
              <a:gd name="connsiteX77" fmla="*/ 2552466 w 2777761"/>
              <a:gd name="connsiteY77" fmla="*/ 1987479 h 3827499"/>
              <a:gd name="connsiteX78" fmla="*/ 2698322 w 2777761"/>
              <a:gd name="connsiteY78" fmla="*/ 1499425 h 3827499"/>
              <a:gd name="connsiteX79" fmla="*/ 2642224 w 2777761"/>
              <a:gd name="connsiteY79" fmla="*/ 1392839 h 3827499"/>
              <a:gd name="connsiteX80" fmla="*/ 2485148 w 2777761"/>
              <a:gd name="connsiteY80" fmla="*/ 837467 h 3827499"/>
              <a:gd name="connsiteX81" fmla="*/ 2743201 w 2777761"/>
              <a:gd name="connsiteY81" fmla="*/ 714051 h 3827499"/>
              <a:gd name="connsiteX82" fmla="*/ 2715151 w 2777761"/>
              <a:gd name="connsiteY82" fmla="*/ 472829 h 3827499"/>
              <a:gd name="connsiteX83" fmla="*/ 2647833 w 2777761"/>
              <a:gd name="connsiteY83" fmla="*/ 80143 h 3827499"/>
              <a:gd name="connsiteX0" fmla="*/ 2647833 w 2777761"/>
              <a:gd name="connsiteY0" fmla="*/ 80143 h 3827499"/>
              <a:gd name="connsiteX1" fmla="*/ 2395391 w 2777761"/>
              <a:gd name="connsiteY1" fmla="*/ 1604 h 3827499"/>
              <a:gd name="connsiteX2" fmla="*/ 2193438 w 2777761"/>
              <a:gd name="connsiteY2" fmla="*/ 197948 h 3827499"/>
              <a:gd name="connsiteX3" fmla="*/ 2114901 w 2777761"/>
              <a:gd name="connsiteY3" fmla="*/ 214777 h 3827499"/>
              <a:gd name="connsiteX4" fmla="*/ 2142950 w 2777761"/>
              <a:gd name="connsiteY4" fmla="*/ 326974 h 3827499"/>
              <a:gd name="connsiteX5" fmla="*/ 2047583 w 2777761"/>
              <a:gd name="connsiteY5" fmla="*/ 495268 h 3827499"/>
              <a:gd name="connsiteX6" fmla="*/ 2159779 w 2777761"/>
              <a:gd name="connsiteY6" fmla="*/ 747710 h 3827499"/>
              <a:gd name="connsiteX7" fmla="*/ 2030754 w 2777761"/>
              <a:gd name="connsiteY7" fmla="*/ 792588 h 3827499"/>
              <a:gd name="connsiteX8" fmla="*/ 1997095 w 2777761"/>
              <a:gd name="connsiteY8" fmla="*/ 859906 h 3827499"/>
              <a:gd name="connsiteX9" fmla="*/ 1997095 w 2777761"/>
              <a:gd name="connsiteY9" fmla="*/ 747710 h 3827499"/>
              <a:gd name="connsiteX10" fmla="*/ 1946606 w 2777761"/>
              <a:gd name="connsiteY10" fmla="*/ 708441 h 3827499"/>
              <a:gd name="connsiteX11" fmla="*/ 1772702 w 2777761"/>
              <a:gd name="connsiteY11" fmla="*/ 758929 h 3827499"/>
              <a:gd name="connsiteX12" fmla="*/ 1402454 w 2777761"/>
              <a:gd name="connsiteY12" fmla="*/ 618684 h 3827499"/>
              <a:gd name="connsiteX13" fmla="*/ 1705384 w 2777761"/>
              <a:gd name="connsiteY13" fmla="*/ 1190885 h 3827499"/>
              <a:gd name="connsiteX14" fmla="*/ 1800751 w 2777761"/>
              <a:gd name="connsiteY14" fmla="*/ 1263813 h 3827499"/>
              <a:gd name="connsiteX15" fmla="*/ 1649286 w 2777761"/>
              <a:gd name="connsiteY15" fmla="*/ 1488205 h 3827499"/>
              <a:gd name="connsiteX16" fmla="*/ 1727824 w 2777761"/>
              <a:gd name="connsiteY16" fmla="*/ 1706988 h 3827499"/>
              <a:gd name="connsiteX17" fmla="*/ 1817581 w 2777761"/>
              <a:gd name="connsiteY17" fmla="*/ 1701379 h 3827499"/>
              <a:gd name="connsiteX18" fmla="*/ 1671725 w 2777761"/>
              <a:gd name="connsiteY18" fmla="*/ 1869673 h 3827499"/>
              <a:gd name="connsiteX19" fmla="*/ 914400 w 2777761"/>
              <a:gd name="connsiteY19" fmla="*/ 1617231 h 3827499"/>
              <a:gd name="connsiteX20" fmla="*/ 460005 w 2777761"/>
              <a:gd name="connsiteY20" fmla="*/ 2643828 h 3827499"/>
              <a:gd name="connsiteX21" fmla="*/ 263662 w 2777761"/>
              <a:gd name="connsiteY21" fmla="*/ 2851391 h 3827499"/>
              <a:gd name="connsiteX22" fmla="*/ 44879 w 2777761"/>
              <a:gd name="connsiteY22" fmla="*/ 2896269 h 3827499"/>
              <a:gd name="connsiteX23" fmla="*/ 0 w 2777761"/>
              <a:gd name="connsiteY23" fmla="*/ 3002856 h 3827499"/>
              <a:gd name="connsiteX24" fmla="*/ 274881 w 2777761"/>
              <a:gd name="connsiteY24" fmla="*/ 3126272 h 3827499"/>
              <a:gd name="connsiteX25" fmla="*/ 504884 w 2777761"/>
              <a:gd name="connsiteY25" fmla="*/ 3025295 h 3827499"/>
              <a:gd name="connsiteX26" fmla="*/ 471225 w 2777761"/>
              <a:gd name="connsiteY26" fmla="*/ 3154321 h 3827499"/>
              <a:gd name="connsiteX27" fmla="*/ 572201 w 2777761"/>
              <a:gd name="connsiteY27" fmla="*/ 3199199 h 3827499"/>
              <a:gd name="connsiteX28" fmla="*/ 381468 w 2777761"/>
              <a:gd name="connsiteY28" fmla="*/ 3659204 h 3827499"/>
              <a:gd name="connsiteX29" fmla="*/ 196344 w 2777761"/>
              <a:gd name="connsiteY29" fmla="*/ 3704083 h 3827499"/>
              <a:gd name="connsiteX30" fmla="*/ 263662 w 2777761"/>
              <a:gd name="connsiteY30" fmla="*/ 3805059 h 3827499"/>
              <a:gd name="connsiteX31" fmla="*/ 555372 w 2777761"/>
              <a:gd name="connsiteY31" fmla="*/ 3827499 h 3827499"/>
              <a:gd name="connsiteX32" fmla="*/ 589031 w 2777761"/>
              <a:gd name="connsiteY32" fmla="*/ 3619936 h 3827499"/>
              <a:gd name="connsiteX33" fmla="*/ 645129 w 2777761"/>
              <a:gd name="connsiteY33" fmla="*/ 3614326 h 3827499"/>
              <a:gd name="connsiteX34" fmla="*/ 690008 w 2777761"/>
              <a:gd name="connsiteY34" fmla="*/ 3737742 h 3827499"/>
              <a:gd name="connsiteX35" fmla="*/ 774155 w 2777761"/>
              <a:gd name="connsiteY35" fmla="*/ 3743352 h 3827499"/>
              <a:gd name="connsiteX36" fmla="*/ 779765 w 2777761"/>
              <a:gd name="connsiteY36" fmla="*/ 3513349 h 3827499"/>
              <a:gd name="connsiteX37" fmla="*/ 746106 w 2777761"/>
              <a:gd name="connsiteY37" fmla="*/ 3244078 h 3827499"/>
              <a:gd name="connsiteX38" fmla="*/ 903181 w 2777761"/>
              <a:gd name="connsiteY38" fmla="*/ 2666267 h 3827499"/>
              <a:gd name="connsiteX39" fmla="*/ 1166842 w 2777761"/>
              <a:gd name="connsiteY39" fmla="*/ 2559680 h 3827499"/>
              <a:gd name="connsiteX40" fmla="*/ 1531480 w 2777761"/>
              <a:gd name="connsiteY40" fmla="*/ 2666267 h 3827499"/>
              <a:gd name="connsiteX41" fmla="*/ 1593188 w 2777761"/>
              <a:gd name="connsiteY41" fmla="*/ 2666267 h 3827499"/>
              <a:gd name="connsiteX42" fmla="*/ 1649286 w 2777761"/>
              <a:gd name="connsiteY42" fmla="*/ 2767244 h 3827499"/>
              <a:gd name="connsiteX43" fmla="*/ 1800751 w 2777761"/>
              <a:gd name="connsiteY43" fmla="*/ 2800902 h 3827499"/>
              <a:gd name="connsiteX44" fmla="*/ 1811971 w 2777761"/>
              <a:gd name="connsiteY44" fmla="*/ 2834561 h 3827499"/>
              <a:gd name="connsiteX45" fmla="*/ 1772702 w 2777761"/>
              <a:gd name="connsiteY45" fmla="*/ 3036515 h 3827499"/>
              <a:gd name="connsiteX46" fmla="*/ 1750263 w 2777761"/>
              <a:gd name="connsiteY46" fmla="*/ 3361884 h 3827499"/>
              <a:gd name="connsiteX47" fmla="*/ 1542700 w 2777761"/>
              <a:gd name="connsiteY47" fmla="*/ 3384323 h 3827499"/>
              <a:gd name="connsiteX48" fmla="*/ 1206111 w 2777761"/>
              <a:gd name="connsiteY48" fmla="*/ 3434812 h 3827499"/>
              <a:gd name="connsiteX49" fmla="*/ 1178062 w 2777761"/>
              <a:gd name="connsiteY49" fmla="*/ 3507739 h 3827499"/>
              <a:gd name="connsiteX50" fmla="*/ 1116354 w 2777761"/>
              <a:gd name="connsiteY50" fmla="*/ 3535788 h 3827499"/>
              <a:gd name="connsiteX51" fmla="*/ 1144403 w 2777761"/>
              <a:gd name="connsiteY51" fmla="*/ 3670424 h 3827499"/>
              <a:gd name="connsiteX52" fmla="*/ 1284648 w 2777761"/>
              <a:gd name="connsiteY52" fmla="*/ 3676034 h 3827499"/>
              <a:gd name="connsiteX53" fmla="*/ 1279038 w 2777761"/>
              <a:gd name="connsiteY53" fmla="*/ 3524569 h 3827499"/>
              <a:gd name="connsiteX54" fmla="*/ 1458552 w 2777761"/>
              <a:gd name="connsiteY54" fmla="*/ 3535788 h 3827499"/>
              <a:gd name="connsiteX55" fmla="*/ 1430503 w 2777761"/>
              <a:gd name="connsiteY55" fmla="*/ 3614326 h 3827499"/>
              <a:gd name="connsiteX56" fmla="*/ 1402454 w 2777761"/>
              <a:gd name="connsiteY56" fmla="*/ 3676034 h 3827499"/>
              <a:gd name="connsiteX57" fmla="*/ 1318307 w 2777761"/>
              <a:gd name="connsiteY57" fmla="*/ 3692863 h 3827499"/>
              <a:gd name="connsiteX58" fmla="*/ 1452943 w 2777761"/>
              <a:gd name="connsiteY58" fmla="*/ 3816279 h 3827499"/>
              <a:gd name="connsiteX59" fmla="*/ 1520260 w 2777761"/>
              <a:gd name="connsiteY59" fmla="*/ 3681644 h 3827499"/>
              <a:gd name="connsiteX60" fmla="*/ 1823190 w 2777761"/>
              <a:gd name="connsiteY60" fmla="*/ 3580667 h 3827499"/>
              <a:gd name="connsiteX61" fmla="*/ 2159779 w 2777761"/>
              <a:gd name="connsiteY61" fmla="*/ 3653594 h 3827499"/>
              <a:gd name="connsiteX62" fmla="*/ 2114901 w 2777761"/>
              <a:gd name="connsiteY62" fmla="*/ 3754571 h 3827499"/>
              <a:gd name="connsiteX63" fmla="*/ 2210268 w 2777761"/>
              <a:gd name="connsiteY63" fmla="*/ 3821889 h 3827499"/>
              <a:gd name="connsiteX64" fmla="*/ 2283195 w 2777761"/>
              <a:gd name="connsiteY64" fmla="*/ 3771401 h 3827499"/>
              <a:gd name="connsiteX65" fmla="*/ 2271976 w 2777761"/>
              <a:gd name="connsiteY65" fmla="*/ 3676034 h 3827499"/>
              <a:gd name="connsiteX66" fmla="*/ 2451490 w 2777761"/>
              <a:gd name="connsiteY66" fmla="*/ 3597496 h 3827499"/>
              <a:gd name="connsiteX67" fmla="*/ 2434660 w 2777761"/>
              <a:gd name="connsiteY67" fmla="*/ 3423592 h 3827499"/>
              <a:gd name="connsiteX68" fmla="*/ 1929777 w 2777761"/>
              <a:gd name="connsiteY68" fmla="*/ 3395543 h 3827499"/>
              <a:gd name="connsiteX69" fmla="*/ 1918557 w 2777761"/>
              <a:gd name="connsiteY69" fmla="*/ 3070174 h 3827499"/>
              <a:gd name="connsiteX70" fmla="*/ 1884898 w 2777761"/>
              <a:gd name="connsiteY70" fmla="*/ 3053344 h 3827499"/>
              <a:gd name="connsiteX71" fmla="*/ 1907338 w 2777761"/>
              <a:gd name="connsiteY71" fmla="*/ 2873830 h 3827499"/>
              <a:gd name="connsiteX72" fmla="*/ 1862459 w 2777761"/>
              <a:gd name="connsiteY72" fmla="*/ 2812122 h 3827499"/>
              <a:gd name="connsiteX73" fmla="*/ 2109291 w 2777761"/>
              <a:gd name="connsiteY73" fmla="*/ 2756024 h 3827499"/>
              <a:gd name="connsiteX74" fmla="*/ 2131730 w 2777761"/>
              <a:gd name="connsiteY74" fmla="*/ 2626998 h 3827499"/>
              <a:gd name="connsiteX75" fmla="*/ 2372952 w 2777761"/>
              <a:gd name="connsiteY75" fmla="*/ 2660657 h 3827499"/>
              <a:gd name="connsiteX76" fmla="*/ 2597345 w 2777761"/>
              <a:gd name="connsiteY76" fmla="*/ 2071626 h 3827499"/>
              <a:gd name="connsiteX77" fmla="*/ 2552466 w 2777761"/>
              <a:gd name="connsiteY77" fmla="*/ 1987479 h 3827499"/>
              <a:gd name="connsiteX78" fmla="*/ 2698322 w 2777761"/>
              <a:gd name="connsiteY78" fmla="*/ 1499425 h 3827499"/>
              <a:gd name="connsiteX79" fmla="*/ 2642224 w 2777761"/>
              <a:gd name="connsiteY79" fmla="*/ 1392839 h 3827499"/>
              <a:gd name="connsiteX80" fmla="*/ 2485148 w 2777761"/>
              <a:gd name="connsiteY80" fmla="*/ 837467 h 3827499"/>
              <a:gd name="connsiteX81" fmla="*/ 2743201 w 2777761"/>
              <a:gd name="connsiteY81" fmla="*/ 714051 h 3827499"/>
              <a:gd name="connsiteX82" fmla="*/ 2715151 w 2777761"/>
              <a:gd name="connsiteY82" fmla="*/ 472829 h 3827499"/>
              <a:gd name="connsiteX83" fmla="*/ 2647833 w 2777761"/>
              <a:gd name="connsiteY83" fmla="*/ 80143 h 3827499"/>
              <a:gd name="connsiteX0" fmla="*/ 2597345 w 2777761"/>
              <a:gd name="connsiteY0" fmla="*/ 91363 h 3827499"/>
              <a:gd name="connsiteX1" fmla="*/ 2395391 w 2777761"/>
              <a:gd name="connsiteY1" fmla="*/ 1604 h 3827499"/>
              <a:gd name="connsiteX2" fmla="*/ 2193438 w 2777761"/>
              <a:gd name="connsiteY2" fmla="*/ 197948 h 3827499"/>
              <a:gd name="connsiteX3" fmla="*/ 2114901 w 2777761"/>
              <a:gd name="connsiteY3" fmla="*/ 214777 h 3827499"/>
              <a:gd name="connsiteX4" fmla="*/ 2142950 w 2777761"/>
              <a:gd name="connsiteY4" fmla="*/ 326974 h 3827499"/>
              <a:gd name="connsiteX5" fmla="*/ 2047583 w 2777761"/>
              <a:gd name="connsiteY5" fmla="*/ 495268 h 3827499"/>
              <a:gd name="connsiteX6" fmla="*/ 2159779 w 2777761"/>
              <a:gd name="connsiteY6" fmla="*/ 747710 h 3827499"/>
              <a:gd name="connsiteX7" fmla="*/ 2030754 w 2777761"/>
              <a:gd name="connsiteY7" fmla="*/ 792588 h 3827499"/>
              <a:gd name="connsiteX8" fmla="*/ 1997095 w 2777761"/>
              <a:gd name="connsiteY8" fmla="*/ 859906 h 3827499"/>
              <a:gd name="connsiteX9" fmla="*/ 1997095 w 2777761"/>
              <a:gd name="connsiteY9" fmla="*/ 747710 h 3827499"/>
              <a:gd name="connsiteX10" fmla="*/ 1946606 w 2777761"/>
              <a:gd name="connsiteY10" fmla="*/ 708441 h 3827499"/>
              <a:gd name="connsiteX11" fmla="*/ 1772702 w 2777761"/>
              <a:gd name="connsiteY11" fmla="*/ 758929 h 3827499"/>
              <a:gd name="connsiteX12" fmla="*/ 1402454 w 2777761"/>
              <a:gd name="connsiteY12" fmla="*/ 618684 h 3827499"/>
              <a:gd name="connsiteX13" fmla="*/ 1705384 w 2777761"/>
              <a:gd name="connsiteY13" fmla="*/ 1190885 h 3827499"/>
              <a:gd name="connsiteX14" fmla="*/ 1800751 w 2777761"/>
              <a:gd name="connsiteY14" fmla="*/ 1263813 h 3827499"/>
              <a:gd name="connsiteX15" fmla="*/ 1649286 w 2777761"/>
              <a:gd name="connsiteY15" fmla="*/ 1488205 h 3827499"/>
              <a:gd name="connsiteX16" fmla="*/ 1727824 w 2777761"/>
              <a:gd name="connsiteY16" fmla="*/ 1706988 h 3827499"/>
              <a:gd name="connsiteX17" fmla="*/ 1817581 w 2777761"/>
              <a:gd name="connsiteY17" fmla="*/ 1701379 h 3827499"/>
              <a:gd name="connsiteX18" fmla="*/ 1671725 w 2777761"/>
              <a:gd name="connsiteY18" fmla="*/ 1869673 h 3827499"/>
              <a:gd name="connsiteX19" fmla="*/ 914400 w 2777761"/>
              <a:gd name="connsiteY19" fmla="*/ 1617231 h 3827499"/>
              <a:gd name="connsiteX20" fmla="*/ 460005 w 2777761"/>
              <a:gd name="connsiteY20" fmla="*/ 2643828 h 3827499"/>
              <a:gd name="connsiteX21" fmla="*/ 263662 w 2777761"/>
              <a:gd name="connsiteY21" fmla="*/ 2851391 h 3827499"/>
              <a:gd name="connsiteX22" fmla="*/ 44879 w 2777761"/>
              <a:gd name="connsiteY22" fmla="*/ 2896269 h 3827499"/>
              <a:gd name="connsiteX23" fmla="*/ 0 w 2777761"/>
              <a:gd name="connsiteY23" fmla="*/ 3002856 h 3827499"/>
              <a:gd name="connsiteX24" fmla="*/ 274881 w 2777761"/>
              <a:gd name="connsiteY24" fmla="*/ 3126272 h 3827499"/>
              <a:gd name="connsiteX25" fmla="*/ 504884 w 2777761"/>
              <a:gd name="connsiteY25" fmla="*/ 3025295 h 3827499"/>
              <a:gd name="connsiteX26" fmla="*/ 471225 w 2777761"/>
              <a:gd name="connsiteY26" fmla="*/ 3154321 h 3827499"/>
              <a:gd name="connsiteX27" fmla="*/ 572201 w 2777761"/>
              <a:gd name="connsiteY27" fmla="*/ 3199199 h 3827499"/>
              <a:gd name="connsiteX28" fmla="*/ 381468 w 2777761"/>
              <a:gd name="connsiteY28" fmla="*/ 3659204 h 3827499"/>
              <a:gd name="connsiteX29" fmla="*/ 196344 w 2777761"/>
              <a:gd name="connsiteY29" fmla="*/ 3704083 h 3827499"/>
              <a:gd name="connsiteX30" fmla="*/ 263662 w 2777761"/>
              <a:gd name="connsiteY30" fmla="*/ 3805059 h 3827499"/>
              <a:gd name="connsiteX31" fmla="*/ 555372 w 2777761"/>
              <a:gd name="connsiteY31" fmla="*/ 3827499 h 3827499"/>
              <a:gd name="connsiteX32" fmla="*/ 589031 w 2777761"/>
              <a:gd name="connsiteY32" fmla="*/ 3619936 h 3827499"/>
              <a:gd name="connsiteX33" fmla="*/ 645129 w 2777761"/>
              <a:gd name="connsiteY33" fmla="*/ 3614326 h 3827499"/>
              <a:gd name="connsiteX34" fmla="*/ 690008 w 2777761"/>
              <a:gd name="connsiteY34" fmla="*/ 3737742 h 3827499"/>
              <a:gd name="connsiteX35" fmla="*/ 774155 w 2777761"/>
              <a:gd name="connsiteY35" fmla="*/ 3743352 h 3827499"/>
              <a:gd name="connsiteX36" fmla="*/ 779765 w 2777761"/>
              <a:gd name="connsiteY36" fmla="*/ 3513349 h 3827499"/>
              <a:gd name="connsiteX37" fmla="*/ 746106 w 2777761"/>
              <a:gd name="connsiteY37" fmla="*/ 3244078 h 3827499"/>
              <a:gd name="connsiteX38" fmla="*/ 903181 w 2777761"/>
              <a:gd name="connsiteY38" fmla="*/ 2666267 h 3827499"/>
              <a:gd name="connsiteX39" fmla="*/ 1166842 w 2777761"/>
              <a:gd name="connsiteY39" fmla="*/ 2559680 h 3827499"/>
              <a:gd name="connsiteX40" fmla="*/ 1531480 w 2777761"/>
              <a:gd name="connsiteY40" fmla="*/ 2666267 h 3827499"/>
              <a:gd name="connsiteX41" fmla="*/ 1593188 w 2777761"/>
              <a:gd name="connsiteY41" fmla="*/ 2666267 h 3827499"/>
              <a:gd name="connsiteX42" fmla="*/ 1649286 w 2777761"/>
              <a:gd name="connsiteY42" fmla="*/ 2767244 h 3827499"/>
              <a:gd name="connsiteX43" fmla="*/ 1800751 w 2777761"/>
              <a:gd name="connsiteY43" fmla="*/ 2800902 h 3827499"/>
              <a:gd name="connsiteX44" fmla="*/ 1811971 w 2777761"/>
              <a:gd name="connsiteY44" fmla="*/ 2834561 h 3827499"/>
              <a:gd name="connsiteX45" fmla="*/ 1772702 w 2777761"/>
              <a:gd name="connsiteY45" fmla="*/ 3036515 h 3827499"/>
              <a:gd name="connsiteX46" fmla="*/ 1750263 w 2777761"/>
              <a:gd name="connsiteY46" fmla="*/ 3361884 h 3827499"/>
              <a:gd name="connsiteX47" fmla="*/ 1542700 w 2777761"/>
              <a:gd name="connsiteY47" fmla="*/ 3384323 h 3827499"/>
              <a:gd name="connsiteX48" fmla="*/ 1206111 w 2777761"/>
              <a:gd name="connsiteY48" fmla="*/ 3434812 h 3827499"/>
              <a:gd name="connsiteX49" fmla="*/ 1178062 w 2777761"/>
              <a:gd name="connsiteY49" fmla="*/ 3507739 h 3827499"/>
              <a:gd name="connsiteX50" fmla="*/ 1116354 w 2777761"/>
              <a:gd name="connsiteY50" fmla="*/ 3535788 h 3827499"/>
              <a:gd name="connsiteX51" fmla="*/ 1144403 w 2777761"/>
              <a:gd name="connsiteY51" fmla="*/ 3670424 h 3827499"/>
              <a:gd name="connsiteX52" fmla="*/ 1284648 w 2777761"/>
              <a:gd name="connsiteY52" fmla="*/ 3676034 h 3827499"/>
              <a:gd name="connsiteX53" fmla="*/ 1279038 w 2777761"/>
              <a:gd name="connsiteY53" fmla="*/ 3524569 h 3827499"/>
              <a:gd name="connsiteX54" fmla="*/ 1458552 w 2777761"/>
              <a:gd name="connsiteY54" fmla="*/ 3535788 h 3827499"/>
              <a:gd name="connsiteX55" fmla="*/ 1430503 w 2777761"/>
              <a:gd name="connsiteY55" fmla="*/ 3614326 h 3827499"/>
              <a:gd name="connsiteX56" fmla="*/ 1402454 w 2777761"/>
              <a:gd name="connsiteY56" fmla="*/ 3676034 h 3827499"/>
              <a:gd name="connsiteX57" fmla="*/ 1318307 w 2777761"/>
              <a:gd name="connsiteY57" fmla="*/ 3692863 h 3827499"/>
              <a:gd name="connsiteX58" fmla="*/ 1452943 w 2777761"/>
              <a:gd name="connsiteY58" fmla="*/ 3816279 h 3827499"/>
              <a:gd name="connsiteX59" fmla="*/ 1520260 w 2777761"/>
              <a:gd name="connsiteY59" fmla="*/ 3681644 h 3827499"/>
              <a:gd name="connsiteX60" fmla="*/ 1823190 w 2777761"/>
              <a:gd name="connsiteY60" fmla="*/ 3580667 h 3827499"/>
              <a:gd name="connsiteX61" fmla="*/ 2159779 w 2777761"/>
              <a:gd name="connsiteY61" fmla="*/ 3653594 h 3827499"/>
              <a:gd name="connsiteX62" fmla="*/ 2114901 w 2777761"/>
              <a:gd name="connsiteY62" fmla="*/ 3754571 h 3827499"/>
              <a:gd name="connsiteX63" fmla="*/ 2210268 w 2777761"/>
              <a:gd name="connsiteY63" fmla="*/ 3821889 h 3827499"/>
              <a:gd name="connsiteX64" fmla="*/ 2283195 w 2777761"/>
              <a:gd name="connsiteY64" fmla="*/ 3771401 h 3827499"/>
              <a:gd name="connsiteX65" fmla="*/ 2271976 w 2777761"/>
              <a:gd name="connsiteY65" fmla="*/ 3676034 h 3827499"/>
              <a:gd name="connsiteX66" fmla="*/ 2451490 w 2777761"/>
              <a:gd name="connsiteY66" fmla="*/ 3597496 h 3827499"/>
              <a:gd name="connsiteX67" fmla="*/ 2434660 w 2777761"/>
              <a:gd name="connsiteY67" fmla="*/ 3423592 h 3827499"/>
              <a:gd name="connsiteX68" fmla="*/ 1929777 w 2777761"/>
              <a:gd name="connsiteY68" fmla="*/ 3395543 h 3827499"/>
              <a:gd name="connsiteX69" fmla="*/ 1918557 w 2777761"/>
              <a:gd name="connsiteY69" fmla="*/ 3070174 h 3827499"/>
              <a:gd name="connsiteX70" fmla="*/ 1884898 w 2777761"/>
              <a:gd name="connsiteY70" fmla="*/ 3053344 h 3827499"/>
              <a:gd name="connsiteX71" fmla="*/ 1907338 w 2777761"/>
              <a:gd name="connsiteY71" fmla="*/ 2873830 h 3827499"/>
              <a:gd name="connsiteX72" fmla="*/ 1862459 w 2777761"/>
              <a:gd name="connsiteY72" fmla="*/ 2812122 h 3827499"/>
              <a:gd name="connsiteX73" fmla="*/ 2109291 w 2777761"/>
              <a:gd name="connsiteY73" fmla="*/ 2756024 h 3827499"/>
              <a:gd name="connsiteX74" fmla="*/ 2131730 w 2777761"/>
              <a:gd name="connsiteY74" fmla="*/ 2626998 h 3827499"/>
              <a:gd name="connsiteX75" fmla="*/ 2372952 w 2777761"/>
              <a:gd name="connsiteY75" fmla="*/ 2660657 h 3827499"/>
              <a:gd name="connsiteX76" fmla="*/ 2597345 w 2777761"/>
              <a:gd name="connsiteY76" fmla="*/ 2071626 h 3827499"/>
              <a:gd name="connsiteX77" fmla="*/ 2552466 w 2777761"/>
              <a:gd name="connsiteY77" fmla="*/ 1987479 h 3827499"/>
              <a:gd name="connsiteX78" fmla="*/ 2698322 w 2777761"/>
              <a:gd name="connsiteY78" fmla="*/ 1499425 h 3827499"/>
              <a:gd name="connsiteX79" fmla="*/ 2642224 w 2777761"/>
              <a:gd name="connsiteY79" fmla="*/ 1392839 h 3827499"/>
              <a:gd name="connsiteX80" fmla="*/ 2485148 w 2777761"/>
              <a:gd name="connsiteY80" fmla="*/ 837467 h 3827499"/>
              <a:gd name="connsiteX81" fmla="*/ 2743201 w 2777761"/>
              <a:gd name="connsiteY81" fmla="*/ 714051 h 3827499"/>
              <a:gd name="connsiteX82" fmla="*/ 2715151 w 2777761"/>
              <a:gd name="connsiteY82" fmla="*/ 472829 h 3827499"/>
              <a:gd name="connsiteX83" fmla="*/ 2597345 w 2777761"/>
              <a:gd name="connsiteY83" fmla="*/ 91363 h 3827499"/>
              <a:gd name="connsiteX0" fmla="*/ 2597345 w 2777761"/>
              <a:gd name="connsiteY0" fmla="*/ 91363 h 3827499"/>
              <a:gd name="connsiteX1" fmla="*/ 2395391 w 2777761"/>
              <a:gd name="connsiteY1" fmla="*/ 1604 h 3827499"/>
              <a:gd name="connsiteX2" fmla="*/ 2193438 w 2777761"/>
              <a:gd name="connsiteY2" fmla="*/ 197948 h 3827499"/>
              <a:gd name="connsiteX3" fmla="*/ 2114901 w 2777761"/>
              <a:gd name="connsiteY3" fmla="*/ 214777 h 3827499"/>
              <a:gd name="connsiteX4" fmla="*/ 2142950 w 2777761"/>
              <a:gd name="connsiteY4" fmla="*/ 326974 h 3827499"/>
              <a:gd name="connsiteX5" fmla="*/ 2047583 w 2777761"/>
              <a:gd name="connsiteY5" fmla="*/ 495268 h 3827499"/>
              <a:gd name="connsiteX6" fmla="*/ 2159779 w 2777761"/>
              <a:gd name="connsiteY6" fmla="*/ 747710 h 3827499"/>
              <a:gd name="connsiteX7" fmla="*/ 2030754 w 2777761"/>
              <a:gd name="connsiteY7" fmla="*/ 792588 h 3827499"/>
              <a:gd name="connsiteX8" fmla="*/ 1997095 w 2777761"/>
              <a:gd name="connsiteY8" fmla="*/ 859906 h 3827499"/>
              <a:gd name="connsiteX9" fmla="*/ 1997095 w 2777761"/>
              <a:gd name="connsiteY9" fmla="*/ 747710 h 3827499"/>
              <a:gd name="connsiteX10" fmla="*/ 1946606 w 2777761"/>
              <a:gd name="connsiteY10" fmla="*/ 708441 h 3827499"/>
              <a:gd name="connsiteX11" fmla="*/ 1772702 w 2777761"/>
              <a:gd name="connsiteY11" fmla="*/ 758929 h 3827499"/>
              <a:gd name="connsiteX12" fmla="*/ 1402454 w 2777761"/>
              <a:gd name="connsiteY12" fmla="*/ 618684 h 3827499"/>
              <a:gd name="connsiteX13" fmla="*/ 1705384 w 2777761"/>
              <a:gd name="connsiteY13" fmla="*/ 1190885 h 3827499"/>
              <a:gd name="connsiteX14" fmla="*/ 1800751 w 2777761"/>
              <a:gd name="connsiteY14" fmla="*/ 1263813 h 3827499"/>
              <a:gd name="connsiteX15" fmla="*/ 1649286 w 2777761"/>
              <a:gd name="connsiteY15" fmla="*/ 1488205 h 3827499"/>
              <a:gd name="connsiteX16" fmla="*/ 1727824 w 2777761"/>
              <a:gd name="connsiteY16" fmla="*/ 1706988 h 3827499"/>
              <a:gd name="connsiteX17" fmla="*/ 1817581 w 2777761"/>
              <a:gd name="connsiteY17" fmla="*/ 1701379 h 3827499"/>
              <a:gd name="connsiteX18" fmla="*/ 1671725 w 2777761"/>
              <a:gd name="connsiteY18" fmla="*/ 1869673 h 3827499"/>
              <a:gd name="connsiteX19" fmla="*/ 914400 w 2777761"/>
              <a:gd name="connsiteY19" fmla="*/ 1617231 h 3827499"/>
              <a:gd name="connsiteX20" fmla="*/ 460005 w 2777761"/>
              <a:gd name="connsiteY20" fmla="*/ 2643828 h 3827499"/>
              <a:gd name="connsiteX21" fmla="*/ 263662 w 2777761"/>
              <a:gd name="connsiteY21" fmla="*/ 2851391 h 3827499"/>
              <a:gd name="connsiteX22" fmla="*/ 44879 w 2777761"/>
              <a:gd name="connsiteY22" fmla="*/ 2896269 h 3827499"/>
              <a:gd name="connsiteX23" fmla="*/ 0 w 2777761"/>
              <a:gd name="connsiteY23" fmla="*/ 3002856 h 3827499"/>
              <a:gd name="connsiteX24" fmla="*/ 274881 w 2777761"/>
              <a:gd name="connsiteY24" fmla="*/ 3126272 h 3827499"/>
              <a:gd name="connsiteX25" fmla="*/ 504884 w 2777761"/>
              <a:gd name="connsiteY25" fmla="*/ 3025295 h 3827499"/>
              <a:gd name="connsiteX26" fmla="*/ 471225 w 2777761"/>
              <a:gd name="connsiteY26" fmla="*/ 3154321 h 3827499"/>
              <a:gd name="connsiteX27" fmla="*/ 572201 w 2777761"/>
              <a:gd name="connsiteY27" fmla="*/ 3199199 h 3827499"/>
              <a:gd name="connsiteX28" fmla="*/ 381468 w 2777761"/>
              <a:gd name="connsiteY28" fmla="*/ 3659204 h 3827499"/>
              <a:gd name="connsiteX29" fmla="*/ 196344 w 2777761"/>
              <a:gd name="connsiteY29" fmla="*/ 3704083 h 3827499"/>
              <a:gd name="connsiteX30" fmla="*/ 263662 w 2777761"/>
              <a:gd name="connsiteY30" fmla="*/ 3805059 h 3827499"/>
              <a:gd name="connsiteX31" fmla="*/ 555372 w 2777761"/>
              <a:gd name="connsiteY31" fmla="*/ 3827499 h 3827499"/>
              <a:gd name="connsiteX32" fmla="*/ 589031 w 2777761"/>
              <a:gd name="connsiteY32" fmla="*/ 3619936 h 3827499"/>
              <a:gd name="connsiteX33" fmla="*/ 645129 w 2777761"/>
              <a:gd name="connsiteY33" fmla="*/ 3614326 h 3827499"/>
              <a:gd name="connsiteX34" fmla="*/ 690008 w 2777761"/>
              <a:gd name="connsiteY34" fmla="*/ 3737742 h 3827499"/>
              <a:gd name="connsiteX35" fmla="*/ 774155 w 2777761"/>
              <a:gd name="connsiteY35" fmla="*/ 3743352 h 3827499"/>
              <a:gd name="connsiteX36" fmla="*/ 779765 w 2777761"/>
              <a:gd name="connsiteY36" fmla="*/ 3513349 h 3827499"/>
              <a:gd name="connsiteX37" fmla="*/ 746106 w 2777761"/>
              <a:gd name="connsiteY37" fmla="*/ 3244078 h 3827499"/>
              <a:gd name="connsiteX38" fmla="*/ 903181 w 2777761"/>
              <a:gd name="connsiteY38" fmla="*/ 2666267 h 3827499"/>
              <a:gd name="connsiteX39" fmla="*/ 1166842 w 2777761"/>
              <a:gd name="connsiteY39" fmla="*/ 2559680 h 3827499"/>
              <a:gd name="connsiteX40" fmla="*/ 1531480 w 2777761"/>
              <a:gd name="connsiteY40" fmla="*/ 2666267 h 3827499"/>
              <a:gd name="connsiteX41" fmla="*/ 1593188 w 2777761"/>
              <a:gd name="connsiteY41" fmla="*/ 2666267 h 3827499"/>
              <a:gd name="connsiteX42" fmla="*/ 1649286 w 2777761"/>
              <a:gd name="connsiteY42" fmla="*/ 2767244 h 3827499"/>
              <a:gd name="connsiteX43" fmla="*/ 1800751 w 2777761"/>
              <a:gd name="connsiteY43" fmla="*/ 2800902 h 3827499"/>
              <a:gd name="connsiteX44" fmla="*/ 1811971 w 2777761"/>
              <a:gd name="connsiteY44" fmla="*/ 2834561 h 3827499"/>
              <a:gd name="connsiteX45" fmla="*/ 1772702 w 2777761"/>
              <a:gd name="connsiteY45" fmla="*/ 3036515 h 3827499"/>
              <a:gd name="connsiteX46" fmla="*/ 1750263 w 2777761"/>
              <a:gd name="connsiteY46" fmla="*/ 3361884 h 3827499"/>
              <a:gd name="connsiteX47" fmla="*/ 1542700 w 2777761"/>
              <a:gd name="connsiteY47" fmla="*/ 3384323 h 3827499"/>
              <a:gd name="connsiteX48" fmla="*/ 1206111 w 2777761"/>
              <a:gd name="connsiteY48" fmla="*/ 3434812 h 3827499"/>
              <a:gd name="connsiteX49" fmla="*/ 1178062 w 2777761"/>
              <a:gd name="connsiteY49" fmla="*/ 3507739 h 3827499"/>
              <a:gd name="connsiteX50" fmla="*/ 1116354 w 2777761"/>
              <a:gd name="connsiteY50" fmla="*/ 3535788 h 3827499"/>
              <a:gd name="connsiteX51" fmla="*/ 1144403 w 2777761"/>
              <a:gd name="connsiteY51" fmla="*/ 3670424 h 3827499"/>
              <a:gd name="connsiteX52" fmla="*/ 1284648 w 2777761"/>
              <a:gd name="connsiteY52" fmla="*/ 3676034 h 3827499"/>
              <a:gd name="connsiteX53" fmla="*/ 1279038 w 2777761"/>
              <a:gd name="connsiteY53" fmla="*/ 3524569 h 3827499"/>
              <a:gd name="connsiteX54" fmla="*/ 1458552 w 2777761"/>
              <a:gd name="connsiteY54" fmla="*/ 3535788 h 3827499"/>
              <a:gd name="connsiteX55" fmla="*/ 1430503 w 2777761"/>
              <a:gd name="connsiteY55" fmla="*/ 3614326 h 3827499"/>
              <a:gd name="connsiteX56" fmla="*/ 1402454 w 2777761"/>
              <a:gd name="connsiteY56" fmla="*/ 3676034 h 3827499"/>
              <a:gd name="connsiteX57" fmla="*/ 1318307 w 2777761"/>
              <a:gd name="connsiteY57" fmla="*/ 3692863 h 3827499"/>
              <a:gd name="connsiteX58" fmla="*/ 1452943 w 2777761"/>
              <a:gd name="connsiteY58" fmla="*/ 3816279 h 3827499"/>
              <a:gd name="connsiteX59" fmla="*/ 1520260 w 2777761"/>
              <a:gd name="connsiteY59" fmla="*/ 3681644 h 3827499"/>
              <a:gd name="connsiteX60" fmla="*/ 1823190 w 2777761"/>
              <a:gd name="connsiteY60" fmla="*/ 3580667 h 3827499"/>
              <a:gd name="connsiteX61" fmla="*/ 2159779 w 2777761"/>
              <a:gd name="connsiteY61" fmla="*/ 3653594 h 3827499"/>
              <a:gd name="connsiteX62" fmla="*/ 2114901 w 2777761"/>
              <a:gd name="connsiteY62" fmla="*/ 3754571 h 3827499"/>
              <a:gd name="connsiteX63" fmla="*/ 2210268 w 2777761"/>
              <a:gd name="connsiteY63" fmla="*/ 3821889 h 3827499"/>
              <a:gd name="connsiteX64" fmla="*/ 2283195 w 2777761"/>
              <a:gd name="connsiteY64" fmla="*/ 3771401 h 3827499"/>
              <a:gd name="connsiteX65" fmla="*/ 2271976 w 2777761"/>
              <a:gd name="connsiteY65" fmla="*/ 3676034 h 3827499"/>
              <a:gd name="connsiteX66" fmla="*/ 2451490 w 2777761"/>
              <a:gd name="connsiteY66" fmla="*/ 3597496 h 3827499"/>
              <a:gd name="connsiteX67" fmla="*/ 2434660 w 2777761"/>
              <a:gd name="connsiteY67" fmla="*/ 3423592 h 3827499"/>
              <a:gd name="connsiteX68" fmla="*/ 1929777 w 2777761"/>
              <a:gd name="connsiteY68" fmla="*/ 3395543 h 3827499"/>
              <a:gd name="connsiteX69" fmla="*/ 1918557 w 2777761"/>
              <a:gd name="connsiteY69" fmla="*/ 3070174 h 3827499"/>
              <a:gd name="connsiteX70" fmla="*/ 1884898 w 2777761"/>
              <a:gd name="connsiteY70" fmla="*/ 3053344 h 3827499"/>
              <a:gd name="connsiteX71" fmla="*/ 1907338 w 2777761"/>
              <a:gd name="connsiteY71" fmla="*/ 2873830 h 3827499"/>
              <a:gd name="connsiteX72" fmla="*/ 1862459 w 2777761"/>
              <a:gd name="connsiteY72" fmla="*/ 2812122 h 3827499"/>
              <a:gd name="connsiteX73" fmla="*/ 2109291 w 2777761"/>
              <a:gd name="connsiteY73" fmla="*/ 2756024 h 3827499"/>
              <a:gd name="connsiteX74" fmla="*/ 2131730 w 2777761"/>
              <a:gd name="connsiteY74" fmla="*/ 2626998 h 3827499"/>
              <a:gd name="connsiteX75" fmla="*/ 2372952 w 2777761"/>
              <a:gd name="connsiteY75" fmla="*/ 2660657 h 3827499"/>
              <a:gd name="connsiteX76" fmla="*/ 2597345 w 2777761"/>
              <a:gd name="connsiteY76" fmla="*/ 2071626 h 3827499"/>
              <a:gd name="connsiteX77" fmla="*/ 2552466 w 2777761"/>
              <a:gd name="connsiteY77" fmla="*/ 1987479 h 3827499"/>
              <a:gd name="connsiteX78" fmla="*/ 2698322 w 2777761"/>
              <a:gd name="connsiteY78" fmla="*/ 1499425 h 3827499"/>
              <a:gd name="connsiteX79" fmla="*/ 2642224 w 2777761"/>
              <a:gd name="connsiteY79" fmla="*/ 1392839 h 3827499"/>
              <a:gd name="connsiteX80" fmla="*/ 2485148 w 2777761"/>
              <a:gd name="connsiteY80" fmla="*/ 837467 h 3827499"/>
              <a:gd name="connsiteX81" fmla="*/ 2743201 w 2777761"/>
              <a:gd name="connsiteY81" fmla="*/ 714051 h 3827499"/>
              <a:gd name="connsiteX82" fmla="*/ 2715151 w 2777761"/>
              <a:gd name="connsiteY82" fmla="*/ 472829 h 3827499"/>
              <a:gd name="connsiteX83" fmla="*/ 2597345 w 2777761"/>
              <a:gd name="connsiteY83" fmla="*/ 91363 h 3827499"/>
              <a:gd name="connsiteX0" fmla="*/ 2597345 w 2777761"/>
              <a:gd name="connsiteY0" fmla="*/ 91363 h 3827499"/>
              <a:gd name="connsiteX1" fmla="*/ 2395391 w 2777761"/>
              <a:gd name="connsiteY1" fmla="*/ 1604 h 3827499"/>
              <a:gd name="connsiteX2" fmla="*/ 2193438 w 2777761"/>
              <a:gd name="connsiteY2" fmla="*/ 197948 h 3827499"/>
              <a:gd name="connsiteX3" fmla="*/ 2114901 w 2777761"/>
              <a:gd name="connsiteY3" fmla="*/ 214777 h 3827499"/>
              <a:gd name="connsiteX4" fmla="*/ 2142950 w 2777761"/>
              <a:gd name="connsiteY4" fmla="*/ 326974 h 3827499"/>
              <a:gd name="connsiteX5" fmla="*/ 2047583 w 2777761"/>
              <a:gd name="connsiteY5" fmla="*/ 495268 h 3827499"/>
              <a:gd name="connsiteX6" fmla="*/ 2159779 w 2777761"/>
              <a:gd name="connsiteY6" fmla="*/ 747710 h 3827499"/>
              <a:gd name="connsiteX7" fmla="*/ 2030754 w 2777761"/>
              <a:gd name="connsiteY7" fmla="*/ 792588 h 3827499"/>
              <a:gd name="connsiteX8" fmla="*/ 1997095 w 2777761"/>
              <a:gd name="connsiteY8" fmla="*/ 859906 h 3827499"/>
              <a:gd name="connsiteX9" fmla="*/ 1997095 w 2777761"/>
              <a:gd name="connsiteY9" fmla="*/ 747710 h 3827499"/>
              <a:gd name="connsiteX10" fmla="*/ 1946606 w 2777761"/>
              <a:gd name="connsiteY10" fmla="*/ 708441 h 3827499"/>
              <a:gd name="connsiteX11" fmla="*/ 1772702 w 2777761"/>
              <a:gd name="connsiteY11" fmla="*/ 758929 h 3827499"/>
              <a:gd name="connsiteX12" fmla="*/ 1402454 w 2777761"/>
              <a:gd name="connsiteY12" fmla="*/ 618684 h 3827499"/>
              <a:gd name="connsiteX13" fmla="*/ 1705384 w 2777761"/>
              <a:gd name="connsiteY13" fmla="*/ 1190885 h 3827499"/>
              <a:gd name="connsiteX14" fmla="*/ 1800751 w 2777761"/>
              <a:gd name="connsiteY14" fmla="*/ 1263813 h 3827499"/>
              <a:gd name="connsiteX15" fmla="*/ 1649286 w 2777761"/>
              <a:gd name="connsiteY15" fmla="*/ 1488205 h 3827499"/>
              <a:gd name="connsiteX16" fmla="*/ 1727824 w 2777761"/>
              <a:gd name="connsiteY16" fmla="*/ 1706988 h 3827499"/>
              <a:gd name="connsiteX17" fmla="*/ 1817581 w 2777761"/>
              <a:gd name="connsiteY17" fmla="*/ 1701379 h 3827499"/>
              <a:gd name="connsiteX18" fmla="*/ 1671725 w 2777761"/>
              <a:gd name="connsiteY18" fmla="*/ 1869673 h 3827499"/>
              <a:gd name="connsiteX19" fmla="*/ 914400 w 2777761"/>
              <a:gd name="connsiteY19" fmla="*/ 1617231 h 3827499"/>
              <a:gd name="connsiteX20" fmla="*/ 460005 w 2777761"/>
              <a:gd name="connsiteY20" fmla="*/ 2643828 h 3827499"/>
              <a:gd name="connsiteX21" fmla="*/ 263662 w 2777761"/>
              <a:gd name="connsiteY21" fmla="*/ 2851391 h 3827499"/>
              <a:gd name="connsiteX22" fmla="*/ 44879 w 2777761"/>
              <a:gd name="connsiteY22" fmla="*/ 2896269 h 3827499"/>
              <a:gd name="connsiteX23" fmla="*/ 0 w 2777761"/>
              <a:gd name="connsiteY23" fmla="*/ 3002856 h 3827499"/>
              <a:gd name="connsiteX24" fmla="*/ 274881 w 2777761"/>
              <a:gd name="connsiteY24" fmla="*/ 3126272 h 3827499"/>
              <a:gd name="connsiteX25" fmla="*/ 504884 w 2777761"/>
              <a:gd name="connsiteY25" fmla="*/ 3025295 h 3827499"/>
              <a:gd name="connsiteX26" fmla="*/ 471225 w 2777761"/>
              <a:gd name="connsiteY26" fmla="*/ 3154321 h 3827499"/>
              <a:gd name="connsiteX27" fmla="*/ 572201 w 2777761"/>
              <a:gd name="connsiteY27" fmla="*/ 3199199 h 3827499"/>
              <a:gd name="connsiteX28" fmla="*/ 381468 w 2777761"/>
              <a:gd name="connsiteY28" fmla="*/ 3659204 h 3827499"/>
              <a:gd name="connsiteX29" fmla="*/ 196344 w 2777761"/>
              <a:gd name="connsiteY29" fmla="*/ 3704083 h 3827499"/>
              <a:gd name="connsiteX30" fmla="*/ 263662 w 2777761"/>
              <a:gd name="connsiteY30" fmla="*/ 3805059 h 3827499"/>
              <a:gd name="connsiteX31" fmla="*/ 555372 w 2777761"/>
              <a:gd name="connsiteY31" fmla="*/ 3827499 h 3827499"/>
              <a:gd name="connsiteX32" fmla="*/ 589031 w 2777761"/>
              <a:gd name="connsiteY32" fmla="*/ 3619936 h 3827499"/>
              <a:gd name="connsiteX33" fmla="*/ 645129 w 2777761"/>
              <a:gd name="connsiteY33" fmla="*/ 3614326 h 3827499"/>
              <a:gd name="connsiteX34" fmla="*/ 690008 w 2777761"/>
              <a:gd name="connsiteY34" fmla="*/ 3737742 h 3827499"/>
              <a:gd name="connsiteX35" fmla="*/ 774155 w 2777761"/>
              <a:gd name="connsiteY35" fmla="*/ 3743352 h 3827499"/>
              <a:gd name="connsiteX36" fmla="*/ 779765 w 2777761"/>
              <a:gd name="connsiteY36" fmla="*/ 3513349 h 3827499"/>
              <a:gd name="connsiteX37" fmla="*/ 746106 w 2777761"/>
              <a:gd name="connsiteY37" fmla="*/ 3244078 h 3827499"/>
              <a:gd name="connsiteX38" fmla="*/ 903181 w 2777761"/>
              <a:gd name="connsiteY38" fmla="*/ 2666267 h 3827499"/>
              <a:gd name="connsiteX39" fmla="*/ 1166842 w 2777761"/>
              <a:gd name="connsiteY39" fmla="*/ 2559680 h 3827499"/>
              <a:gd name="connsiteX40" fmla="*/ 1531480 w 2777761"/>
              <a:gd name="connsiteY40" fmla="*/ 2666267 h 3827499"/>
              <a:gd name="connsiteX41" fmla="*/ 1593188 w 2777761"/>
              <a:gd name="connsiteY41" fmla="*/ 2666267 h 3827499"/>
              <a:gd name="connsiteX42" fmla="*/ 1649286 w 2777761"/>
              <a:gd name="connsiteY42" fmla="*/ 2767244 h 3827499"/>
              <a:gd name="connsiteX43" fmla="*/ 1800751 w 2777761"/>
              <a:gd name="connsiteY43" fmla="*/ 2800902 h 3827499"/>
              <a:gd name="connsiteX44" fmla="*/ 1811971 w 2777761"/>
              <a:gd name="connsiteY44" fmla="*/ 2834561 h 3827499"/>
              <a:gd name="connsiteX45" fmla="*/ 1772702 w 2777761"/>
              <a:gd name="connsiteY45" fmla="*/ 3036515 h 3827499"/>
              <a:gd name="connsiteX46" fmla="*/ 1750263 w 2777761"/>
              <a:gd name="connsiteY46" fmla="*/ 3361884 h 3827499"/>
              <a:gd name="connsiteX47" fmla="*/ 1542700 w 2777761"/>
              <a:gd name="connsiteY47" fmla="*/ 3384323 h 3827499"/>
              <a:gd name="connsiteX48" fmla="*/ 1206111 w 2777761"/>
              <a:gd name="connsiteY48" fmla="*/ 3434812 h 3827499"/>
              <a:gd name="connsiteX49" fmla="*/ 1178062 w 2777761"/>
              <a:gd name="connsiteY49" fmla="*/ 3507739 h 3827499"/>
              <a:gd name="connsiteX50" fmla="*/ 1116354 w 2777761"/>
              <a:gd name="connsiteY50" fmla="*/ 3535788 h 3827499"/>
              <a:gd name="connsiteX51" fmla="*/ 1144403 w 2777761"/>
              <a:gd name="connsiteY51" fmla="*/ 3670424 h 3827499"/>
              <a:gd name="connsiteX52" fmla="*/ 1284648 w 2777761"/>
              <a:gd name="connsiteY52" fmla="*/ 3676034 h 3827499"/>
              <a:gd name="connsiteX53" fmla="*/ 1279038 w 2777761"/>
              <a:gd name="connsiteY53" fmla="*/ 3524569 h 3827499"/>
              <a:gd name="connsiteX54" fmla="*/ 1458552 w 2777761"/>
              <a:gd name="connsiteY54" fmla="*/ 3535788 h 3827499"/>
              <a:gd name="connsiteX55" fmla="*/ 1430503 w 2777761"/>
              <a:gd name="connsiteY55" fmla="*/ 3614326 h 3827499"/>
              <a:gd name="connsiteX56" fmla="*/ 1402454 w 2777761"/>
              <a:gd name="connsiteY56" fmla="*/ 3676034 h 3827499"/>
              <a:gd name="connsiteX57" fmla="*/ 1318307 w 2777761"/>
              <a:gd name="connsiteY57" fmla="*/ 3692863 h 3827499"/>
              <a:gd name="connsiteX58" fmla="*/ 1452943 w 2777761"/>
              <a:gd name="connsiteY58" fmla="*/ 3816279 h 3827499"/>
              <a:gd name="connsiteX59" fmla="*/ 1520260 w 2777761"/>
              <a:gd name="connsiteY59" fmla="*/ 3681644 h 3827499"/>
              <a:gd name="connsiteX60" fmla="*/ 1823190 w 2777761"/>
              <a:gd name="connsiteY60" fmla="*/ 3580667 h 3827499"/>
              <a:gd name="connsiteX61" fmla="*/ 2159779 w 2777761"/>
              <a:gd name="connsiteY61" fmla="*/ 3653594 h 3827499"/>
              <a:gd name="connsiteX62" fmla="*/ 2114901 w 2777761"/>
              <a:gd name="connsiteY62" fmla="*/ 3754571 h 3827499"/>
              <a:gd name="connsiteX63" fmla="*/ 2210268 w 2777761"/>
              <a:gd name="connsiteY63" fmla="*/ 3821889 h 3827499"/>
              <a:gd name="connsiteX64" fmla="*/ 2283195 w 2777761"/>
              <a:gd name="connsiteY64" fmla="*/ 3771401 h 3827499"/>
              <a:gd name="connsiteX65" fmla="*/ 2271976 w 2777761"/>
              <a:gd name="connsiteY65" fmla="*/ 3676034 h 3827499"/>
              <a:gd name="connsiteX66" fmla="*/ 2451490 w 2777761"/>
              <a:gd name="connsiteY66" fmla="*/ 3597496 h 3827499"/>
              <a:gd name="connsiteX67" fmla="*/ 2434660 w 2777761"/>
              <a:gd name="connsiteY67" fmla="*/ 3423592 h 3827499"/>
              <a:gd name="connsiteX68" fmla="*/ 1929777 w 2777761"/>
              <a:gd name="connsiteY68" fmla="*/ 3395543 h 3827499"/>
              <a:gd name="connsiteX69" fmla="*/ 1918557 w 2777761"/>
              <a:gd name="connsiteY69" fmla="*/ 3070174 h 3827499"/>
              <a:gd name="connsiteX70" fmla="*/ 1884898 w 2777761"/>
              <a:gd name="connsiteY70" fmla="*/ 3053344 h 3827499"/>
              <a:gd name="connsiteX71" fmla="*/ 1907338 w 2777761"/>
              <a:gd name="connsiteY71" fmla="*/ 2873830 h 3827499"/>
              <a:gd name="connsiteX72" fmla="*/ 1862459 w 2777761"/>
              <a:gd name="connsiteY72" fmla="*/ 2812122 h 3827499"/>
              <a:gd name="connsiteX73" fmla="*/ 2109291 w 2777761"/>
              <a:gd name="connsiteY73" fmla="*/ 2756024 h 3827499"/>
              <a:gd name="connsiteX74" fmla="*/ 2131730 w 2777761"/>
              <a:gd name="connsiteY74" fmla="*/ 2626998 h 3827499"/>
              <a:gd name="connsiteX75" fmla="*/ 2372952 w 2777761"/>
              <a:gd name="connsiteY75" fmla="*/ 2660657 h 3827499"/>
              <a:gd name="connsiteX76" fmla="*/ 2597345 w 2777761"/>
              <a:gd name="connsiteY76" fmla="*/ 2071626 h 3827499"/>
              <a:gd name="connsiteX77" fmla="*/ 2552466 w 2777761"/>
              <a:gd name="connsiteY77" fmla="*/ 1987479 h 3827499"/>
              <a:gd name="connsiteX78" fmla="*/ 2698322 w 2777761"/>
              <a:gd name="connsiteY78" fmla="*/ 1499425 h 3827499"/>
              <a:gd name="connsiteX79" fmla="*/ 2642224 w 2777761"/>
              <a:gd name="connsiteY79" fmla="*/ 1392839 h 3827499"/>
              <a:gd name="connsiteX80" fmla="*/ 2485148 w 2777761"/>
              <a:gd name="connsiteY80" fmla="*/ 837467 h 3827499"/>
              <a:gd name="connsiteX81" fmla="*/ 2743201 w 2777761"/>
              <a:gd name="connsiteY81" fmla="*/ 714051 h 3827499"/>
              <a:gd name="connsiteX82" fmla="*/ 2715151 w 2777761"/>
              <a:gd name="connsiteY82" fmla="*/ 472829 h 3827499"/>
              <a:gd name="connsiteX83" fmla="*/ 2597345 w 2777761"/>
              <a:gd name="connsiteY83" fmla="*/ 91363 h 3827499"/>
              <a:gd name="connsiteX0" fmla="*/ 2597345 w 2777761"/>
              <a:gd name="connsiteY0" fmla="*/ 130631 h 3827499"/>
              <a:gd name="connsiteX1" fmla="*/ 2395391 w 2777761"/>
              <a:gd name="connsiteY1" fmla="*/ 1604 h 3827499"/>
              <a:gd name="connsiteX2" fmla="*/ 2193438 w 2777761"/>
              <a:gd name="connsiteY2" fmla="*/ 197948 h 3827499"/>
              <a:gd name="connsiteX3" fmla="*/ 2114901 w 2777761"/>
              <a:gd name="connsiteY3" fmla="*/ 214777 h 3827499"/>
              <a:gd name="connsiteX4" fmla="*/ 2142950 w 2777761"/>
              <a:gd name="connsiteY4" fmla="*/ 326974 h 3827499"/>
              <a:gd name="connsiteX5" fmla="*/ 2047583 w 2777761"/>
              <a:gd name="connsiteY5" fmla="*/ 495268 h 3827499"/>
              <a:gd name="connsiteX6" fmla="*/ 2159779 w 2777761"/>
              <a:gd name="connsiteY6" fmla="*/ 747710 h 3827499"/>
              <a:gd name="connsiteX7" fmla="*/ 2030754 w 2777761"/>
              <a:gd name="connsiteY7" fmla="*/ 792588 h 3827499"/>
              <a:gd name="connsiteX8" fmla="*/ 1997095 w 2777761"/>
              <a:gd name="connsiteY8" fmla="*/ 859906 h 3827499"/>
              <a:gd name="connsiteX9" fmla="*/ 1997095 w 2777761"/>
              <a:gd name="connsiteY9" fmla="*/ 747710 h 3827499"/>
              <a:gd name="connsiteX10" fmla="*/ 1946606 w 2777761"/>
              <a:gd name="connsiteY10" fmla="*/ 708441 h 3827499"/>
              <a:gd name="connsiteX11" fmla="*/ 1772702 w 2777761"/>
              <a:gd name="connsiteY11" fmla="*/ 758929 h 3827499"/>
              <a:gd name="connsiteX12" fmla="*/ 1402454 w 2777761"/>
              <a:gd name="connsiteY12" fmla="*/ 618684 h 3827499"/>
              <a:gd name="connsiteX13" fmla="*/ 1705384 w 2777761"/>
              <a:gd name="connsiteY13" fmla="*/ 1190885 h 3827499"/>
              <a:gd name="connsiteX14" fmla="*/ 1800751 w 2777761"/>
              <a:gd name="connsiteY14" fmla="*/ 1263813 h 3827499"/>
              <a:gd name="connsiteX15" fmla="*/ 1649286 w 2777761"/>
              <a:gd name="connsiteY15" fmla="*/ 1488205 h 3827499"/>
              <a:gd name="connsiteX16" fmla="*/ 1727824 w 2777761"/>
              <a:gd name="connsiteY16" fmla="*/ 1706988 h 3827499"/>
              <a:gd name="connsiteX17" fmla="*/ 1817581 w 2777761"/>
              <a:gd name="connsiteY17" fmla="*/ 1701379 h 3827499"/>
              <a:gd name="connsiteX18" fmla="*/ 1671725 w 2777761"/>
              <a:gd name="connsiteY18" fmla="*/ 1869673 h 3827499"/>
              <a:gd name="connsiteX19" fmla="*/ 914400 w 2777761"/>
              <a:gd name="connsiteY19" fmla="*/ 1617231 h 3827499"/>
              <a:gd name="connsiteX20" fmla="*/ 460005 w 2777761"/>
              <a:gd name="connsiteY20" fmla="*/ 2643828 h 3827499"/>
              <a:gd name="connsiteX21" fmla="*/ 263662 w 2777761"/>
              <a:gd name="connsiteY21" fmla="*/ 2851391 h 3827499"/>
              <a:gd name="connsiteX22" fmla="*/ 44879 w 2777761"/>
              <a:gd name="connsiteY22" fmla="*/ 2896269 h 3827499"/>
              <a:gd name="connsiteX23" fmla="*/ 0 w 2777761"/>
              <a:gd name="connsiteY23" fmla="*/ 3002856 h 3827499"/>
              <a:gd name="connsiteX24" fmla="*/ 274881 w 2777761"/>
              <a:gd name="connsiteY24" fmla="*/ 3126272 h 3827499"/>
              <a:gd name="connsiteX25" fmla="*/ 504884 w 2777761"/>
              <a:gd name="connsiteY25" fmla="*/ 3025295 h 3827499"/>
              <a:gd name="connsiteX26" fmla="*/ 471225 w 2777761"/>
              <a:gd name="connsiteY26" fmla="*/ 3154321 h 3827499"/>
              <a:gd name="connsiteX27" fmla="*/ 572201 w 2777761"/>
              <a:gd name="connsiteY27" fmla="*/ 3199199 h 3827499"/>
              <a:gd name="connsiteX28" fmla="*/ 381468 w 2777761"/>
              <a:gd name="connsiteY28" fmla="*/ 3659204 h 3827499"/>
              <a:gd name="connsiteX29" fmla="*/ 196344 w 2777761"/>
              <a:gd name="connsiteY29" fmla="*/ 3704083 h 3827499"/>
              <a:gd name="connsiteX30" fmla="*/ 263662 w 2777761"/>
              <a:gd name="connsiteY30" fmla="*/ 3805059 h 3827499"/>
              <a:gd name="connsiteX31" fmla="*/ 555372 w 2777761"/>
              <a:gd name="connsiteY31" fmla="*/ 3827499 h 3827499"/>
              <a:gd name="connsiteX32" fmla="*/ 589031 w 2777761"/>
              <a:gd name="connsiteY32" fmla="*/ 3619936 h 3827499"/>
              <a:gd name="connsiteX33" fmla="*/ 645129 w 2777761"/>
              <a:gd name="connsiteY33" fmla="*/ 3614326 h 3827499"/>
              <a:gd name="connsiteX34" fmla="*/ 690008 w 2777761"/>
              <a:gd name="connsiteY34" fmla="*/ 3737742 h 3827499"/>
              <a:gd name="connsiteX35" fmla="*/ 774155 w 2777761"/>
              <a:gd name="connsiteY35" fmla="*/ 3743352 h 3827499"/>
              <a:gd name="connsiteX36" fmla="*/ 779765 w 2777761"/>
              <a:gd name="connsiteY36" fmla="*/ 3513349 h 3827499"/>
              <a:gd name="connsiteX37" fmla="*/ 746106 w 2777761"/>
              <a:gd name="connsiteY37" fmla="*/ 3244078 h 3827499"/>
              <a:gd name="connsiteX38" fmla="*/ 903181 w 2777761"/>
              <a:gd name="connsiteY38" fmla="*/ 2666267 h 3827499"/>
              <a:gd name="connsiteX39" fmla="*/ 1166842 w 2777761"/>
              <a:gd name="connsiteY39" fmla="*/ 2559680 h 3827499"/>
              <a:gd name="connsiteX40" fmla="*/ 1531480 w 2777761"/>
              <a:gd name="connsiteY40" fmla="*/ 2666267 h 3827499"/>
              <a:gd name="connsiteX41" fmla="*/ 1593188 w 2777761"/>
              <a:gd name="connsiteY41" fmla="*/ 2666267 h 3827499"/>
              <a:gd name="connsiteX42" fmla="*/ 1649286 w 2777761"/>
              <a:gd name="connsiteY42" fmla="*/ 2767244 h 3827499"/>
              <a:gd name="connsiteX43" fmla="*/ 1800751 w 2777761"/>
              <a:gd name="connsiteY43" fmla="*/ 2800902 h 3827499"/>
              <a:gd name="connsiteX44" fmla="*/ 1811971 w 2777761"/>
              <a:gd name="connsiteY44" fmla="*/ 2834561 h 3827499"/>
              <a:gd name="connsiteX45" fmla="*/ 1772702 w 2777761"/>
              <a:gd name="connsiteY45" fmla="*/ 3036515 h 3827499"/>
              <a:gd name="connsiteX46" fmla="*/ 1750263 w 2777761"/>
              <a:gd name="connsiteY46" fmla="*/ 3361884 h 3827499"/>
              <a:gd name="connsiteX47" fmla="*/ 1542700 w 2777761"/>
              <a:gd name="connsiteY47" fmla="*/ 3384323 h 3827499"/>
              <a:gd name="connsiteX48" fmla="*/ 1206111 w 2777761"/>
              <a:gd name="connsiteY48" fmla="*/ 3434812 h 3827499"/>
              <a:gd name="connsiteX49" fmla="*/ 1178062 w 2777761"/>
              <a:gd name="connsiteY49" fmla="*/ 3507739 h 3827499"/>
              <a:gd name="connsiteX50" fmla="*/ 1116354 w 2777761"/>
              <a:gd name="connsiteY50" fmla="*/ 3535788 h 3827499"/>
              <a:gd name="connsiteX51" fmla="*/ 1144403 w 2777761"/>
              <a:gd name="connsiteY51" fmla="*/ 3670424 h 3827499"/>
              <a:gd name="connsiteX52" fmla="*/ 1284648 w 2777761"/>
              <a:gd name="connsiteY52" fmla="*/ 3676034 h 3827499"/>
              <a:gd name="connsiteX53" fmla="*/ 1279038 w 2777761"/>
              <a:gd name="connsiteY53" fmla="*/ 3524569 h 3827499"/>
              <a:gd name="connsiteX54" fmla="*/ 1458552 w 2777761"/>
              <a:gd name="connsiteY54" fmla="*/ 3535788 h 3827499"/>
              <a:gd name="connsiteX55" fmla="*/ 1430503 w 2777761"/>
              <a:gd name="connsiteY55" fmla="*/ 3614326 h 3827499"/>
              <a:gd name="connsiteX56" fmla="*/ 1402454 w 2777761"/>
              <a:gd name="connsiteY56" fmla="*/ 3676034 h 3827499"/>
              <a:gd name="connsiteX57" fmla="*/ 1318307 w 2777761"/>
              <a:gd name="connsiteY57" fmla="*/ 3692863 h 3827499"/>
              <a:gd name="connsiteX58" fmla="*/ 1452943 w 2777761"/>
              <a:gd name="connsiteY58" fmla="*/ 3816279 h 3827499"/>
              <a:gd name="connsiteX59" fmla="*/ 1520260 w 2777761"/>
              <a:gd name="connsiteY59" fmla="*/ 3681644 h 3827499"/>
              <a:gd name="connsiteX60" fmla="*/ 1823190 w 2777761"/>
              <a:gd name="connsiteY60" fmla="*/ 3580667 h 3827499"/>
              <a:gd name="connsiteX61" fmla="*/ 2159779 w 2777761"/>
              <a:gd name="connsiteY61" fmla="*/ 3653594 h 3827499"/>
              <a:gd name="connsiteX62" fmla="*/ 2114901 w 2777761"/>
              <a:gd name="connsiteY62" fmla="*/ 3754571 h 3827499"/>
              <a:gd name="connsiteX63" fmla="*/ 2210268 w 2777761"/>
              <a:gd name="connsiteY63" fmla="*/ 3821889 h 3827499"/>
              <a:gd name="connsiteX64" fmla="*/ 2283195 w 2777761"/>
              <a:gd name="connsiteY64" fmla="*/ 3771401 h 3827499"/>
              <a:gd name="connsiteX65" fmla="*/ 2271976 w 2777761"/>
              <a:gd name="connsiteY65" fmla="*/ 3676034 h 3827499"/>
              <a:gd name="connsiteX66" fmla="*/ 2451490 w 2777761"/>
              <a:gd name="connsiteY66" fmla="*/ 3597496 h 3827499"/>
              <a:gd name="connsiteX67" fmla="*/ 2434660 w 2777761"/>
              <a:gd name="connsiteY67" fmla="*/ 3423592 h 3827499"/>
              <a:gd name="connsiteX68" fmla="*/ 1929777 w 2777761"/>
              <a:gd name="connsiteY68" fmla="*/ 3395543 h 3827499"/>
              <a:gd name="connsiteX69" fmla="*/ 1918557 w 2777761"/>
              <a:gd name="connsiteY69" fmla="*/ 3070174 h 3827499"/>
              <a:gd name="connsiteX70" fmla="*/ 1884898 w 2777761"/>
              <a:gd name="connsiteY70" fmla="*/ 3053344 h 3827499"/>
              <a:gd name="connsiteX71" fmla="*/ 1907338 w 2777761"/>
              <a:gd name="connsiteY71" fmla="*/ 2873830 h 3827499"/>
              <a:gd name="connsiteX72" fmla="*/ 1862459 w 2777761"/>
              <a:gd name="connsiteY72" fmla="*/ 2812122 h 3827499"/>
              <a:gd name="connsiteX73" fmla="*/ 2109291 w 2777761"/>
              <a:gd name="connsiteY73" fmla="*/ 2756024 h 3827499"/>
              <a:gd name="connsiteX74" fmla="*/ 2131730 w 2777761"/>
              <a:gd name="connsiteY74" fmla="*/ 2626998 h 3827499"/>
              <a:gd name="connsiteX75" fmla="*/ 2372952 w 2777761"/>
              <a:gd name="connsiteY75" fmla="*/ 2660657 h 3827499"/>
              <a:gd name="connsiteX76" fmla="*/ 2597345 w 2777761"/>
              <a:gd name="connsiteY76" fmla="*/ 2071626 h 3827499"/>
              <a:gd name="connsiteX77" fmla="*/ 2552466 w 2777761"/>
              <a:gd name="connsiteY77" fmla="*/ 1987479 h 3827499"/>
              <a:gd name="connsiteX78" fmla="*/ 2698322 w 2777761"/>
              <a:gd name="connsiteY78" fmla="*/ 1499425 h 3827499"/>
              <a:gd name="connsiteX79" fmla="*/ 2642224 w 2777761"/>
              <a:gd name="connsiteY79" fmla="*/ 1392839 h 3827499"/>
              <a:gd name="connsiteX80" fmla="*/ 2485148 w 2777761"/>
              <a:gd name="connsiteY80" fmla="*/ 837467 h 3827499"/>
              <a:gd name="connsiteX81" fmla="*/ 2743201 w 2777761"/>
              <a:gd name="connsiteY81" fmla="*/ 714051 h 3827499"/>
              <a:gd name="connsiteX82" fmla="*/ 2715151 w 2777761"/>
              <a:gd name="connsiteY82" fmla="*/ 472829 h 3827499"/>
              <a:gd name="connsiteX83" fmla="*/ 2597345 w 2777761"/>
              <a:gd name="connsiteY83" fmla="*/ 130631 h 3827499"/>
              <a:gd name="connsiteX0" fmla="*/ 2597345 w 2777761"/>
              <a:gd name="connsiteY0" fmla="*/ 9186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114901 w 2777761"/>
              <a:gd name="connsiteY3" fmla="*/ 176009 h 3788731"/>
              <a:gd name="connsiteX4" fmla="*/ 2142950 w 2777761"/>
              <a:gd name="connsiteY4" fmla="*/ 288206 h 3788731"/>
              <a:gd name="connsiteX5" fmla="*/ 2047583 w 2777761"/>
              <a:gd name="connsiteY5" fmla="*/ 456500 h 3788731"/>
              <a:gd name="connsiteX6" fmla="*/ 2159779 w 2777761"/>
              <a:gd name="connsiteY6" fmla="*/ 708942 h 3788731"/>
              <a:gd name="connsiteX7" fmla="*/ 2030754 w 2777761"/>
              <a:gd name="connsiteY7" fmla="*/ 753820 h 3788731"/>
              <a:gd name="connsiteX8" fmla="*/ 1997095 w 2777761"/>
              <a:gd name="connsiteY8" fmla="*/ 821138 h 3788731"/>
              <a:gd name="connsiteX9" fmla="*/ 1997095 w 2777761"/>
              <a:gd name="connsiteY9" fmla="*/ 708942 h 3788731"/>
              <a:gd name="connsiteX10" fmla="*/ 1946606 w 2777761"/>
              <a:gd name="connsiteY10" fmla="*/ 669673 h 3788731"/>
              <a:gd name="connsiteX11" fmla="*/ 1772702 w 2777761"/>
              <a:gd name="connsiteY11" fmla="*/ 720161 h 3788731"/>
              <a:gd name="connsiteX12" fmla="*/ 1402454 w 2777761"/>
              <a:gd name="connsiteY12" fmla="*/ 579916 h 3788731"/>
              <a:gd name="connsiteX13" fmla="*/ 1705384 w 2777761"/>
              <a:gd name="connsiteY13" fmla="*/ 1152117 h 3788731"/>
              <a:gd name="connsiteX14" fmla="*/ 1800751 w 2777761"/>
              <a:gd name="connsiteY14" fmla="*/ 1225045 h 3788731"/>
              <a:gd name="connsiteX15" fmla="*/ 1649286 w 2777761"/>
              <a:gd name="connsiteY15" fmla="*/ 1449437 h 3788731"/>
              <a:gd name="connsiteX16" fmla="*/ 1727824 w 2777761"/>
              <a:gd name="connsiteY16" fmla="*/ 1668220 h 3788731"/>
              <a:gd name="connsiteX17" fmla="*/ 1817581 w 2777761"/>
              <a:gd name="connsiteY17" fmla="*/ 1662611 h 3788731"/>
              <a:gd name="connsiteX18" fmla="*/ 1671725 w 2777761"/>
              <a:gd name="connsiteY18" fmla="*/ 1830905 h 3788731"/>
              <a:gd name="connsiteX19" fmla="*/ 914400 w 2777761"/>
              <a:gd name="connsiteY19" fmla="*/ 1578463 h 3788731"/>
              <a:gd name="connsiteX20" fmla="*/ 460005 w 2777761"/>
              <a:gd name="connsiteY20" fmla="*/ 2605060 h 3788731"/>
              <a:gd name="connsiteX21" fmla="*/ 263662 w 2777761"/>
              <a:gd name="connsiteY21" fmla="*/ 2812623 h 3788731"/>
              <a:gd name="connsiteX22" fmla="*/ 44879 w 2777761"/>
              <a:gd name="connsiteY22" fmla="*/ 2857501 h 3788731"/>
              <a:gd name="connsiteX23" fmla="*/ 0 w 2777761"/>
              <a:gd name="connsiteY23" fmla="*/ 2964088 h 3788731"/>
              <a:gd name="connsiteX24" fmla="*/ 274881 w 2777761"/>
              <a:gd name="connsiteY24" fmla="*/ 3087504 h 3788731"/>
              <a:gd name="connsiteX25" fmla="*/ 504884 w 2777761"/>
              <a:gd name="connsiteY25" fmla="*/ 2986527 h 3788731"/>
              <a:gd name="connsiteX26" fmla="*/ 471225 w 2777761"/>
              <a:gd name="connsiteY26" fmla="*/ 3115553 h 3788731"/>
              <a:gd name="connsiteX27" fmla="*/ 572201 w 2777761"/>
              <a:gd name="connsiteY27" fmla="*/ 3160431 h 3788731"/>
              <a:gd name="connsiteX28" fmla="*/ 381468 w 2777761"/>
              <a:gd name="connsiteY28" fmla="*/ 3620436 h 3788731"/>
              <a:gd name="connsiteX29" fmla="*/ 196344 w 2777761"/>
              <a:gd name="connsiteY29" fmla="*/ 3665315 h 3788731"/>
              <a:gd name="connsiteX30" fmla="*/ 263662 w 2777761"/>
              <a:gd name="connsiteY30" fmla="*/ 3766291 h 3788731"/>
              <a:gd name="connsiteX31" fmla="*/ 555372 w 2777761"/>
              <a:gd name="connsiteY31" fmla="*/ 3788731 h 3788731"/>
              <a:gd name="connsiteX32" fmla="*/ 589031 w 2777761"/>
              <a:gd name="connsiteY32" fmla="*/ 3581168 h 3788731"/>
              <a:gd name="connsiteX33" fmla="*/ 645129 w 2777761"/>
              <a:gd name="connsiteY33" fmla="*/ 3575558 h 3788731"/>
              <a:gd name="connsiteX34" fmla="*/ 690008 w 2777761"/>
              <a:gd name="connsiteY34" fmla="*/ 3698974 h 3788731"/>
              <a:gd name="connsiteX35" fmla="*/ 774155 w 2777761"/>
              <a:gd name="connsiteY35" fmla="*/ 3704584 h 3788731"/>
              <a:gd name="connsiteX36" fmla="*/ 779765 w 2777761"/>
              <a:gd name="connsiteY36" fmla="*/ 3474581 h 3788731"/>
              <a:gd name="connsiteX37" fmla="*/ 746106 w 2777761"/>
              <a:gd name="connsiteY37" fmla="*/ 3205310 h 3788731"/>
              <a:gd name="connsiteX38" fmla="*/ 903181 w 2777761"/>
              <a:gd name="connsiteY38" fmla="*/ 2627499 h 3788731"/>
              <a:gd name="connsiteX39" fmla="*/ 1166842 w 2777761"/>
              <a:gd name="connsiteY39" fmla="*/ 2520912 h 3788731"/>
              <a:gd name="connsiteX40" fmla="*/ 1531480 w 2777761"/>
              <a:gd name="connsiteY40" fmla="*/ 2627499 h 3788731"/>
              <a:gd name="connsiteX41" fmla="*/ 1593188 w 2777761"/>
              <a:gd name="connsiteY41" fmla="*/ 2627499 h 3788731"/>
              <a:gd name="connsiteX42" fmla="*/ 1649286 w 2777761"/>
              <a:gd name="connsiteY42" fmla="*/ 2728476 h 3788731"/>
              <a:gd name="connsiteX43" fmla="*/ 1800751 w 2777761"/>
              <a:gd name="connsiteY43" fmla="*/ 2762134 h 3788731"/>
              <a:gd name="connsiteX44" fmla="*/ 1811971 w 2777761"/>
              <a:gd name="connsiteY44" fmla="*/ 2795793 h 3788731"/>
              <a:gd name="connsiteX45" fmla="*/ 1772702 w 2777761"/>
              <a:gd name="connsiteY45" fmla="*/ 2997747 h 3788731"/>
              <a:gd name="connsiteX46" fmla="*/ 1750263 w 2777761"/>
              <a:gd name="connsiteY46" fmla="*/ 3323116 h 3788731"/>
              <a:gd name="connsiteX47" fmla="*/ 1542700 w 2777761"/>
              <a:gd name="connsiteY47" fmla="*/ 3345555 h 3788731"/>
              <a:gd name="connsiteX48" fmla="*/ 1206111 w 2777761"/>
              <a:gd name="connsiteY48" fmla="*/ 3396044 h 3788731"/>
              <a:gd name="connsiteX49" fmla="*/ 1178062 w 2777761"/>
              <a:gd name="connsiteY49" fmla="*/ 3468971 h 3788731"/>
              <a:gd name="connsiteX50" fmla="*/ 1116354 w 2777761"/>
              <a:gd name="connsiteY50" fmla="*/ 3497020 h 3788731"/>
              <a:gd name="connsiteX51" fmla="*/ 1144403 w 2777761"/>
              <a:gd name="connsiteY51" fmla="*/ 3631656 h 3788731"/>
              <a:gd name="connsiteX52" fmla="*/ 1284648 w 2777761"/>
              <a:gd name="connsiteY52" fmla="*/ 3637266 h 3788731"/>
              <a:gd name="connsiteX53" fmla="*/ 1279038 w 2777761"/>
              <a:gd name="connsiteY53" fmla="*/ 3485801 h 3788731"/>
              <a:gd name="connsiteX54" fmla="*/ 1458552 w 2777761"/>
              <a:gd name="connsiteY54" fmla="*/ 3497020 h 3788731"/>
              <a:gd name="connsiteX55" fmla="*/ 1430503 w 2777761"/>
              <a:gd name="connsiteY55" fmla="*/ 3575558 h 3788731"/>
              <a:gd name="connsiteX56" fmla="*/ 1402454 w 2777761"/>
              <a:gd name="connsiteY56" fmla="*/ 3637266 h 3788731"/>
              <a:gd name="connsiteX57" fmla="*/ 1318307 w 2777761"/>
              <a:gd name="connsiteY57" fmla="*/ 3654095 h 3788731"/>
              <a:gd name="connsiteX58" fmla="*/ 1452943 w 2777761"/>
              <a:gd name="connsiteY58" fmla="*/ 3777511 h 3788731"/>
              <a:gd name="connsiteX59" fmla="*/ 1520260 w 2777761"/>
              <a:gd name="connsiteY59" fmla="*/ 3642876 h 3788731"/>
              <a:gd name="connsiteX60" fmla="*/ 1823190 w 2777761"/>
              <a:gd name="connsiteY60" fmla="*/ 3541899 h 3788731"/>
              <a:gd name="connsiteX61" fmla="*/ 2159779 w 2777761"/>
              <a:gd name="connsiteY61" fmla="*/ 3614826 h 3788731"/>
              <a:gd name="connsiteX62" fmla="*/ 2114901 w 2777761"/>
              <a:gd name="connsiteY62" fmla="*/ 3715803 h 3788731"/>
              <a:gd name="connsiteX63" fmla="*/ 2210268 w 2777761"/>
              <a:gd name="connsiteY63" fmla="*/ 3783121 h 3788731"/>
              <a:gd name="connsiteX64" fmla="*/ 2283195 w 2777761"/>
              <a:gd name="connsiteY64" fmla="*/ 3732633 h 3788731"/>
              <a:gd name="connsiteX65" fmla="*/ 2271976 w 2777761"/>
              <a:gd name="connsiteY65" fmla="*/ 3637266 h 3788731"/>
              <a:gd name="connsiteX66" fmla="*/ 2451490 w 2777761"/>
              <a:gd name="connsiteY66" fmla="*/ 3558728 h 3788731"/>
              <a:gd name="connsiteX67" fmla="*/ 2434660 w 2777761"/>
              <a:gd name="connsiteY67" fmla="*/ 3384824 h 3788731"/>
              <a:gd name="connsiteX68" fmla="*/ 1929777 w 2777761"/>
              <a:gd name="connsiteY68" fmla="*/ 3356775 h 3788731"/>
              <a:gd name="connsiteX69" fmla="*/ 1918557 w 2777761"/>
              <a:gd name="connsiteY69" fmla="*/ 3031406 h 3788731"/>
              <a:gd name="connsiteX70" fmla="*/ 1884898 w 2777761"/>
              <a:gd name="connsiteY70" fmla="*/ 3014576 h 3788731"/>
              <a:gd name="connsiteX71" fmla="*/ 1907338 w 2777761"/>
              <a:gd name="connsiteY71" fmla="*/ 2835062 h 3788731"/>
              <a:gd name="connsiteX72" fmla="*/ 1862459 w 2777761"/>
              <a:gd name="connsiteY72" fmla="*/ 2773354 h 3788731"/>
              <a:gd name="connsiteX73" fmla="*/ 2109291 w 2777761"/>
              <a:gd name="connsiteY73" fmla="*/ 2717256 h 3788731"/>
              <a:gd name="connsiteX74" fmla="*/ 2131730 w 2777761"/>
              <a:gd name="connsiteY74" fmla="*/ 2588230 h 3788731"/>
              <a:gd name="connsiteX75" fmla="*/ 2372952 w 2777761"/>
              <a:gd name="connsiteY75" fmla="*/ 2621889 h 3788731"/>
              <a:gd name="connsiteX76" fmla="*/ 2597345 w 2777761"/>
              <a:gd name="connsiteY76" fmla="*/ 2032858 h 3788731"/>
              <a:gd name="connsiteX77" fmla="*/ 2552466 w 2777761"/>
              <a:gd name="connsiteY77" fmla="*/ 1948711 h 3788731"/>
              <a:gd name="connsiteX78" fmla="*/ 2698322 w 2777761"/>
              <a:gd name="connsiteY78" fmla="*/ 1460657 h 3788731"/>
              <a:gd name="connsiteX79" fmla="*/ 2642224 w 2777761"/>
              <a:gd name="connsiteY79" fmla="*/ 1354071 h 3788731"/>
              <a:gd name="connsiteX80" fmla="*/ 2485148 w 2777761"/>
              <a:gd name="connsiteY80" fmla="*/ 798699 h 3788731"/>
              <a:gd name="connsiteX81" fmla="*/ 2743201 w 2777761"/>
              <a:gd name="connsiteY81" fmla="*/ 675283 h 3788731"/>
              <a:gd name="connsiteX82" fmla="*/ 2715151 w 2777761"/>
              <a:gd name="connsiteY82" fmla="*/ 434061 h 3788731"/>
              <a:gd name="connsiteX83" fmla="*/ 2597345 w 2777761"/>
              <a:gd name="connsiteY83" fmla="*/ 9186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114901 w 2777761"/>
              <a:gd name="connsiteY3" fmla="*/ 176009 h 3788731"/>
              <a:gd name="connsiteX4" fmla="*/ 2142950 w 2777761"/>
              <a:gd name="connsiteY4" fmla="*/ 288206 h 3788731"/>
              <a:gd name="connsiteX5" fmla="*/ 2047583 w 2777761"/>
              <a:gd name="connsiteY5" fmla="*/ 456500 h 3788731"/>
              <a:gd name="connsiteX6" fmla="*/ 2159779 w 2777761"/>
              <a:gd name="connsiteY6" fmla="*/ 708942 h 3788731"/>
              <a:gd name="connsiteX7" fmla="*/ 2030754 w 2777761"/>
              <a:gd name="connsiteY7" fmla="*/ 753820 h 3788731"/>
              <a:gd name="connsiteX8" fmla="*/ 1997095 w 2777761"/>
              <a:gd name="connsiteY8" fmla="*/ 821138 h 3788731"/>
              <a:gd name="connsiteX9" fmla="*/ 1997095 w 2777761"/>
              <a:gd name="connsiteY9" fmla="*/ 708942 h 3788731"/>
              <a:gd name="connsiteX10" fmla="*/ 1946606 w 2777761"/>
              <a:gd name="connsiteY10" fmla="*/ 669673 h 3788731"/>
              <a:gd name="connsiteX11" fmla="*/ 1772702 w 2777761"/>
              <a:gd name="connsiteY11" fmla="*/ 720161 h 3788731"/>
              <a:gd name="connsiteX12" fmla="*/ 1402454 w 2777761"/>
              <a:gd name="connsiteY12" fmla="*/ 579916 h 3788731"/>
              <a:gd name="connsiteX13" fmla="*/ 1705384 w 2777761"/>
              <a:gd name="connsiteY13" fmla="*/ 1152117 h 3788731"/>
              <a:gd name="connsiteX14" fmla="*/ 1800751 w 2777761"/>
              <a:gd name="connsiteY14" fmla="*/ 1225045 h 3788731"/>
              <a:gd name="connsiteX15" fmla="*/ 1649286 w 2777761"/>
              <a:gd name="connsiteY15" fmla="*/ 1449437 h 3788731"/>
              <a:gd name="connsiteX16" fmla="*/ 1727824 w 2777761"/>
              <a:gd name="connsiteY16" fmla="*/ 1668220 h 3788731"/>
              <a:gd name="connsiteX17" fmla="*/ 1817581 w 2777761"/>
              <a:gd name="connsiteY17" fmla="*/ 1662611 h 3788731"/>
              <a:gd name="connsiteX18" fmla="*/ 1671725 w 2777761"/>
              <a:gd name="connsiteY18" fmla="*/ 1830905 h 3788731"/>
              <a:gd name="connsiteX19" fmla="*/ 914400 w 2777761"/>
              <a:gd name="connsiteY19" fmla="*/ 1578463 h 3788731"/>
              <a:gd name="connsiteX20" fmla="*/ 460005 w 2777761"/>
              <a:gd name="connsiteY20" fmla="*/ 2605060 h 3788731"/>
              <a:gd name="connsiteX21" fmla="*/ 263662 w 2777761"/>
              <a:gd name="connsiteY21" fmla="*/ 2812623 h 3788731"/>
              <a:gd name="connsiteX22" fmla="*/ 44879 w 2777761"/>
              <a:gd name="connsiteY22" fmla="*/ 2857501 h 3788731"/>
              <a:gd name="connsiteX23" fmla="*/ 0 w 2777761"/>
              <a:gd name="connsiteY23" fmla="*/ 2964088 h 3788731"/>
              <a:gd name="connsiteX24" fmla="*/ 274881 w 2777761"/>
              <a:gd name="connsiteY24" fmla="*/ 3087504 h 3788731"/>
              <a:gd name="connsiteX25" fmla="*/ 504884 w 2777761"/>
              <a:gd name="connsiteY25" fmla="*/ 2986527 h 3788731"/>
              <a:gd name="connsiteX26" fmla="*/ 471225 w 2777761"/>
              <a:gd name="connsiteY26" fmla="*/ 3115553 h 3788731"/>
              <a:gd name="connsiteX27" fmla="*/ 572201 w 2777761"/>
              <a:gd name="connsiteY27" fmla="*/ 3160431 h 3788731"/>
              <a:gd name="connsiteX28" fmla="*/ 381468 w 2777761"/>
              <a:gd name="connsiteY28" fmla="*/ 3620436 h 3788731"/>
              <a:gd name="connsiteX29" fmla="*/ 196344 w 2777761"/>
              <a:gd name="connsiteY29" fmla="*/ 3665315 h 3788731"/>
              <a:gd name="connsiteX30" fmla="*/ 263662 w 2777761"/>
              <a:gd name="connsiteY30" fmla="*/ 3766291 h 3788731"/>
              <a:gd name="connsiteX31" fmla="*/ 555372 w 2777761"/>
              <a:gd name="connsiteY31" fmla="*/ 3788731 h 3788731"/>
              <a:gd name="connsiteX32" fmla="*/ 589031 w 2777761"/>
              <a:gd name="connsiteY32" fmla="*/ 3581168 h 3788731"/>
              <a:gd name="connsiteX33" fmla="*/ 645129 w 2777761"/>
              <a:gd name="connsiteY33" fmla="*/ 3575558 h 3788731"/>
              <a:gd name="connsiteX34" fmla="*/ 690008 w 2777761"/>
              <a:gd name="connsiteY34" fmla="*/ 3698974 h 3788731"/>
              <a:gd name="connsiteX35" fmla="*/ 774155 w 2777761"/>
              <a:gd name="connsiteY35" fmla="*/ 3704584 h 3788731"/>
              <a:gd name="connsiteX36" fmla="*/ 779765 w 2777761"/>
              <a:gd name="connsiteY36" fmla="*/ 3474581 h 3788731"/>
              <a:gd name="connsiteX37" fmla="*/ 746106 w 2777761"/>
              <a:gd name="connsiteY37" fmla="*/ 3205310 h 3788731"/>
              <a:gd name="connsiteX38" fmla="*/ 903181 w 2777761"/>
              <a:gd name="connsiteY38" fmla="*/ 2627499 h 3788731"/>
              <a:gd name="connsiteX39" fmla="*/ 1166842 w 2777761"/>
              <a:gd name="connsiteY39" fmla="*/ 2520912 h 3788731"/>
              <a:gd name="connsiteX40" fmla="*/ 1531480 w 2777761"/>
              <a:gd name="connsiteY40" fmla="*/ 2627499 h 3788731"/>
              <a:gd name="connsiteX41" fmla="*/ 1593188 w 2777761"/>
              <a:gd name="connsiteY41" fmla="*/ 2627499 h 3788731"/>
              <a:gd name="connsiteX42" fmla="*/ 1649286 w 2777761"/>
              <a:gd name="connsiteY42" fmla="*/ 2728476 h 3788731"/>
              <a:gd name="connsiteX43" fmla="*/ 1800751 w 2777761"/>
              <a:gd name="connsiteY43" fmla="*/ 2762134 h 3788731"/>
              <a:gd name="connsiteX44" fmla="*/ 1811971 w 2777761"/>
              <a:gd name="connsiteY44" fmla="*/ 2795793 h 3788731"/>
              <a:gd name="connsiteX45" fmla="*/ 1772702 w 2777761"/>
              <a:gd name="connsiteY45" fmla="*/ 2997747 h 3788731"/>
              <a:gd name="connsiteX46" fmla="*/ 1750263 w 2777761"/>
              <a:gd name="connsiteY46" fmla="*/ 3323116 h 3788731"/>
              <a:gd name="connsiteX47" fmla="*/ 1542700 w 2777761"/>
              <a:gd name="connsiteY47" fmla="*/ 3345555 h 3788731"/>
              <a:gd name="connsiteX48" fmla="*/ 1206111 w 2777761"/>
              <a:gd name="connsiteY48" fmla="*/ 3396044 h 3788731"/>
              <a:gd name="connsiteX49" fmla="*/ 1178062 w 2777761"/>
              <a:gd name="connsiteY49" fmla="*/ 3468971 h 3788731"/>
              <a:gd name="connsiteX50" fmla="*/ 1116354 w 2777761"/>
              <a:gd name="connsiteY50" fmla="*/ 3497020 h 3788731"/>
              <a:gd name="connsiteX51" fmla="*/ 1144403 w 2777761"/>
              <a:gd name="connsiteY51" fmla="*/ 3631656 h 3788731"/>
              <a:gd name="connsiteX52" fmla="*/ 1284648 w 2777761"/>
              <a:gd name="connsiteY52" fmla="*/ 3637266 h 3788731"/>
              <a:gd name="connsiteX53" fmla="*/ 1279038 w 2777761"/>
              <a:gd name="connsiteY53" fmla="*/ 3485801 h 3788731"/>
              <a:gd name="connsiteX54" fmla="*/ 1458552 w 2777761"/>
              <a:gd name="connsiteY54" fmla="*/ 3497020 h 3788731"/>
              <a:gd name="connsiteX55" fmla="*/ 1430503 w 2777761"/>
              <a:gd name="connsiteY55" fmla="*/ 3575558 h 3788731"/>
              <a:gd name="connsiteX56" fmla="*/ 1402454 w 2777761"/>
              <a:gd name="connsiteY56" fmla="*/ 3637266 h 3788731"/>
              <a:gd name="connsiteX57" fmla="*/ 1318307 w 2777761"/>
              <a:gd name="connsiteY57" fmla="*/ 3654095 h 3788731"/>
              <a:gd name="connsiteX58" fmla="*/ 1452943 w 2777761"/>
              <a:gd name="connsiteY58" fmla="*/ 3777511 h 3788731"/>
              <a:gd name="connsiteX59" fmla="*/ 1520260 w 2777761"/>
              <a:gd name="connsiteY59" fmla="*/ 3642876 h 3788731"/>
              <a:gd name="connsiteX60" fmla="*/ 1823190 w 2777761"/>
              <a:gd name="connsiteY60" fmla="*/ 3541899 h 3788731"/>
              <a:gd name="connsiteX61" fmla="*/ 2159779 w 2777761"/>
              <a:gd name="connsiteY61" fmla="*/ 3614826 h 3788731"/>
              <a:gd name="connsiteX62" fmla="*/ 2114901 w 2777761"/>
              <a:gd name="connsiteY62" fmla="*/ 3715803 h 3788731"/>
              <a:gd name="connsiteX63" fmla="*/ 2210268 w 2777761"/>
              <a:gd name="connsiteY63" fmla="*/ 3783121 h 3788731"/>
              <a:gd name="connsiteX64" fmla="*/ 2283195 w 2777761"/>
              <a:gd name="connsiteY64" fmla="*/ 3732633 h 3788731"/>
              <a:gd name="connsiteX65" fmla="*/ 2271976 w 2777761"/>
              <a:gd name="connsiteY65" fmla="*/ 3637266 h 3788731"/>
              <a:gd name="connsiteX66" fmla="*/ 2451490 w 2777761"/>
              <a:gd name="connsiteY66" fmla="*/ 3558728 h 3788731"/>
              <a:gd name="connsiteX67" fmla="*/ 2434660 w 2777761"/>
              <a:gd name="connsiteY67" fmla="*/ 3384824 h 3788731"/>
              <a:gd name="connsiteX68" fmla="*/ 1929777 w 2777761"/>
              <a:gd name="connsiteY68" fmla="*/ 3356775 h 3788731"/>
              <a:gd name="connsiteX69" fmla="*/ 1918557 w 2777761"/>
              <a:gd name="connsiteY69" fmla="*/ 3031406 h 3788731"/>
              <a:gd name="connsiteX70" fmla="*/ 1884898 w 2777761"/>
              <a:gd name="connsiteY70" fmla="*/ 3014576 h 3788731"/>
              <a:gd name="connsiteX71" fmla="*/ 1907338 w 2777761"/>
              <a:gd name="connsiteY71" fmla="*/ 2835062 h 3788731"/>
              <a:gd name="connsiteX72" fmla="*/ 1862459 w 2777761"/>
              <a:gd name="connsiteY72" fmla="*/ 2773354 h 3788731"/>
              <a:gd name="connsiteX73" fmla="*/ 2109291 w 2777761"/>
              <a:gd name="connsiteY73" fmla="*/ 2717256 h 3788731"/>
              <a:gd name="connsiteX74" fmla="*/ 2131730 w 2777761"/>
              <a:gd name="connsiteY74" fmla="*/ 2588230 h 3788731"/>
              <a:gd name="connsiteX75" fmla="*/ 2372952 w 2777761"/>
              <a:gd name="connsiteY75" fmla="*/ 2621889 h 3788731"/>
              <a:gd name="connsiteX76" fmla="*/ 2597345 w 2777761"/>
              <a:gd name="connsiteY76" fmla="*/ 2032858 h 3788731"/>
              <a:gd name="connsiteX77" fmla="*/ 2552466 w 2777761"/>
              <a:gd name="connsiteY77" fmla="*/ 1948711 h 3788731"/>
              <a:gd name="connsiteX78" fmla="*/ 2698322 w 2777761"/>
              <a:gd name="connsiteY78" fmla="*/ 1460657 h 3788731"/>
              <a:gd name="connsiteX79" fmla="*/ 2642224 w 2777761"/>
              <a:gd name="connsiteY79" fmla="*/ 1354071 h 3788731"/>
              <a:gd name="connsiteX80" fmla="*/ 2485148 w 2777761"/>
              <a:gd name="connsiteY80" fmla="*/ 798699 h 3788731"/>
              <a:gd name="connsiteX81" fmla="*/ 2743201 w 2777761"/>
              <a:gd name="connsiteY81" fmla="*/ 675283 h 3788731"/>
              <a:gd name="connsiteX82" fmla="*/ 2715151 w 2777761"/>
              <a:gd name="connsiteY82" fmla="*/ 434061 h 3788731"/>
              <a:gd name="connsiteX83" fmla="*/ 2631004 w 2777761"/>
              <a:gd name="connsiteY83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47583 w 2777761"/>
              <a:gd name="connsiteY5" fmla="*/ 456500 h 3788731"/>
              <a:gd name="connsiteX6" fmla="*/ 2159779 w 2777761"/>
              <a:gd name="connsiteY6" fmla="*/ 708942 h 3788731"/>
              <a:gd name="connsiteX7" fmla="*/ 2030754 w 2777761"/>
              <a:gd name="connsiteY7" fmla="*/ 753820 h 3788731"/>
              <a:gd name="connsiteX8" fmla="*/ 1997095 w 2777761"/>
              <a:gd name="connsiteY8" fmla="*/ 821138 h 3788731"/>
              <a:gd name="connsiteX9" fmla="*/ 1997095 w 2777761"/>
              <a:gd name="connsiteY9" fmla="*/ 708942 h 3788731"/>
              <a:gd name="connsiteX10" fmla="*/ 1946606 w 2777761"/>
              <a:gd name="connsiteY10" fmla="*/ 669673 h 3788731"/>
              <a:gd name="connsiteX11" fmla="*/ 1772702 w 2777761"/>
              <a:gd name="connsiteY11" fmla="*/ 720161 h 3788731"/>
              <a:gd name="connsiteX12" fmla="*/ 1402454 w 2777761"/>
              <a:gd name="connsiteY12" fmla="*/ 579916 h 3788731"/>
              <a:gd name="connsiteX13" fmla="*/ 1705384 w 2777761"/>
              <a:gd name="connsiteY13" fmla="*/ 1152117 h 3788731"/>
              <a:gd name="connsiteX14" fmla="*/ 1800751 w 2777761"/>
              <a:gd name="connsiteY14" fmla="*/ 1225045 h 3788731"/>
              <a:gd name="connsiteX15" fmla="*/ 1649286 w 2777761"/>
              <a:gd name="connsiteY15" fmla="*/ 1449437 h 3788731"/>
              <a:gd name="connsiteX16" fmla="*/ 1727824 w 2777761"/>
              <a:gd name="connsiteY16" fmla="*/ 1668220 h 3788731"/>
              <a:gd name="connsiteX17" fmla="*/ 1817581 w 2777761"/>
              <a:gd name="connsiteY17" fmla="*/ 1662611 h 3788731"/>
              <a:gd name="connsiteX18" fmla="*/ 1671725 w 2777761"/>
              <a:gd name="connsiteY18" fmla="*/ 1830905 h 3788731"/>
              <a:gd name="connsiteX19" fmla="*/ 914400 w 2777761"/>
              <a:gd name="connsiteY19" fmla="*/ 1578463 h 3788731"/>
              <a:gd name="connsiteX20" fmla="*/ 460005 w 2777761"/>
              <a:gd name="connsiteY20" fmla="*/ 2605060 h 3788731"/>
              <a:gd name="connsiteX21" fmla="*/ 263662 w 2777761"/>
              <a:gd name="connsiteY21" fmla="*/ 2812623 h 3788731"/>
              <a:gd name="connsiteX22" fmla="*/ 44879 w 2777761"/>
              <a:gd name="connsiteY22" fmla="*/ 2857501 h 3788731"/>
              <a:gd name="connsiteX23" fmla="*/ 0 w 2777761"/>
              <a:gd name="connsiteY23" fmla="*/ 2964088 h 3788731"/>
              <a:gd name="connsiteX24" fmla="*/ 274881 w 2777761"/>
              <a:gd name="connsiteY24" fmla="*/ 3087504 h 3788731"/>
              <a:gd name="connsiteX25" fmla="*/ 504884 w 2777761"/>
              <a:gd name="connsiteY25" fmla="*/ 2986527 h 3788731"/>
              <a:gd name="connsiteX26" fmla="*/ 471225 w 2777761"/>
              <a:gd name="connsiteY26" fmla="*/ 3115553 h 3788731"/>
              <a:gd name="connsiteX27" fmla="*/ 572201 w 2777761"/>
              <a:gd name="connsiteY27" fmla="*/ 3160431 h 3788731"/>
              <a:gd name="connsiteX28" fmla="*/ 381468 w 2777761"/>
              <a:gd name="connsiteY28" fmla="*/ 3620436 h 3788731"/>
              <a:gd name="connsiteX29" fmla="*/ 196344 w 2777761"/>
              <a:gd name="connsiteY29" fmla="*/ 3665315 h 3788731"/>
              <a:gd name="connsiteX30" fmla="*/ 263662 w 2777761"/>
              <a:gd name="connsiteY30" fmla="*/ 3766291 h 3788731"/>
              <a:gd name="connsiteX31" fmla="*/ 555372 w 2777761"/>
              <a:gd name="connsiteY31" fmla="*/ 3788731 h 3788731"/>
              <a:gd name="connsiteX32" fmla="*/ 589031 w 2777761"/>
              <a:gd name="connsiteY32" fmla="*/ 3581168 h 3788731"/>
              <a:gd name="connsiteX33" fmla="*/ 645129 w 2777761"/>
              <a:gd name="connsiteY33" fmla="*/ 3575558 h 3788731"/>
              <a:gd name="connsiteX34" fmla="*/ 690008 w 2777761"/>
              <a:gd name="connsiteY34" fmla="*/ 3698974 h 3788731"/>
              <a:gd name="connsiteX35" fmla="*/ 774155 w 2777761"/>
              <a:gd name="connsiteY35" fmla="*/ 3704584 h 3788731"/>
              <a:gd name="connsiteX36" fmla="*/ 779765 w 2777761"/>
              <a:gd name="connsiteY36" fmla="*/ 3474581 h 3788731"/>
              <a:gd name="connsiteX37" fmla="*/ 746106 w 2777761"/>
              <a:gd name="connsiteY37" fmla="*/ 3205310 h 3788731"/>
              <a:gd name="connsiteX38" fmla="*/ 903181 w 2777761"/>
              <a:gd name="connsiteY38" fmla="*/ 2627499 h 3788731"/>
              <a:gd name="connsiteX39" fmla="*/ 1166842 w 2777761"/>
              <a:gd name="connsiteY39" fmla="*/ 2520912 h 3788731"/>
              <a:gd name="connsiteX40" fmla="*/ 1531480 w 2777761"/>
              <a:gd name="connsiteY40" fmla="*/ 2627499 h 3788731"/>
              <a:gd name="connsiteX41" fmla="*/ 1593188 w 2777761"/>
              <a:gd name="connsiteY41" fmla="*/ 2627499 h 3788731"/>
              <a:gd name="connsiteX42" fmla="*/ 1649286 w 2777761"/>
              <a:gd name="connsiteY42" fmla="*/ 2728476 h 3788731"/>
              <a:gd name="connsiteX43" fmla="*/ 1800751 w 2777761"/>
              <a:gd name="connsiteY43" fmla="*/ 2762134 h 3788731"/>
              <a:gd name="connsiteX44" fmla="*/ 1811971 w 2777761"/>
              <a:gd name="connsiteY44" fmla="*/ 2795793 h 3788731"/>
              <a:gd name="connsiteX45" fmla="*/ 1772702 w 2777761"/>
              <a:gd name="connsiteY45" fmla="*/ 2997747 h 3788731"/>
              <a:gd name="connsiteX46" fmla="*/ 1750263 w 2777761"/>
              <a:gd name="connsiteY46" fmla="*/ 3323116 h 3788731"/>
              <a:gd name="connsiteX47" fmla="*/ 1542700 w 2777761"/>
              <a:gd name="connsiteY47" fmla="*/ 3345555 h 3788731"/>
              <a:gd name="connsiteX48" fmla="*/ 1206111 w 2777761"/>
              <a:gd name="connsiteY48" fmla="*/ 3396044 h 3788731"/>
              <a:gd name="connsiteX49" fmla="*/ 1178062 w 2777761"/>
              <a:gd name="connsiteY49" fmla="*/ 3468971 h 3788731"/>
              <a:gd name="connsiteX50" fmla="*/ 1116354 w 2777761"/>
              <a:gd name="connsiteY50" fmla="*/ 3497020 h 3788731"/>
              <a:gd name="connsiteX51" fmla="*/ 1144403 w 2777761"/>
              <a:gd name="connsiteY51" fmla="*/ 3631656 h 3788731"/>
              <a:gd name="connsiteX52" fmla="*/ 1284648 w 2777761"/>
              <a:gd name="connsiteY52" fmla="*/ 3637266 h 3788731"/>
              <a:gd name="connsiteX53" fmla="*/ 1279038 w 2777761"/>
              <a:gd name="connsiteY53" fmla="*/ 3485801 h 3788731"/>
              <a:gd name="connsiteX54" fmla="*/ 1458552 w 2777761"/>
              <a:gd name="connsiteY54" fmla="*/ 3497020 h 3788731"/>
              <a:gd name="connsiteX55" fmla="*/ 1430503 w 2777761"/>
              <a:gd name="connsiteY55" fmla="*/ 3575558 h 3788731"/>
              <a:gd name="connsiteX56" fmla="*/ 1402454 w 2777761"/>
              <a:gd name="connsiteY56" fmla="*/ 3637266 h 3788731"/>
              <a:gd name="connsiteX57" fmla="*/ 1318307 w 2777761"/>
              <a:gd name="connsiteY57" fmla="*/ 3654095 h 3788731"/>
              <a:gd name="connsiteX58" fmla="*/ 1452943 w 2777761"/>
              <a:gd name="connsiteY58" fmla="*/ 3777511 h 3788731"/>
              <a:gd name="connsiteX59" fmla="*/ 1520260 w 2777761"/>
              <a:gd name="connsiteY59" fmla="*/ 3642876 h 3788731"/>
              <a:gd name="connsiteX60" fmla="*/ 1823190 w 2777761"/>
              <a:gd name="connsiteY60" fmla="*/ 3541899 h 3788731"/>
              <a:gd name="connsiteX61" fmla="*/ 2159779 w 2777761"/>
              <a:gd name="connsiteY61" fmla="*/ 3614826 h 3788731"/>
              <a:gd name="connsiteX62" fmla="*/ 2114901 w 2777761"/>
              <a:gd name="connsiteY62" fmla="*/ 3715803 h 3788731"/>
              <a:gd name="connsiteX63" fmla="*/ 2210268 w 2777761"/>
              <a:gd name="connsiteY63" fmla="*/ 3783121 h 3788731"/>
              <a:gd name="connsiteX64" fmla="*/ 2283195 w 2777761"/>
              <a:gd name="connsiteY64" fmla="*/ 3732633 h 3788731"/>
              <a:gd name="connsiteX65" fmla="*/ 2271976 w 2777761"/>
              <a:gd name="connsiteY65" fmla="*/ 3637266 h 3788731"/>
              <a:gd name="connsiteX66" fmla="*/ 2451490 w 2777761"/>
              <a:gd name="connsiteY66" fmla="*/ 3558728 h 3788731"/>
              <a:gd name="connsiteX67" fmla="*/ 2434660 w 2777761"/>
              <a:gd name="connsiteY67" fmla="*/ 3384824 h 3788731"/>
              <a:gd name="connsiteX68" fmla="*/ 1929777 w 2777761"/>
              <a:gd name="connsiteY68" fmla="*/ 3356775 h 3788731"/>
              <a:gd name="connsiteX69" fmla="*/ 1918557 w 2777761"/>
              <a:gd name="connsiteY69" fmla="*/ 3031406 h 3788731"/>
              <a:gd name="connsiteX70" fmla="*/ 1884898 w 2777761"/>
              <a:gd name="connsiteY70" fmla="*/ 3014576 h 3788731"/>
              <a:gd name="connsiteX71" fmla="*/ 1907338 w 2777761"/>
              <a:gd name="connsiteY71" fmla="*/ 2835062 h 3788731"/>
              <a:gd name="connsiteX72" fmla="*/ 1862459 w 2777761"/>
              <a:gd name="connsiteY72" fmla="*/ 2773354 h 3788731"/>
              <a:gd name="connsiteX73" fmla="*/ 2109291 w 2777761"/>
              <a:gd name="connsiteY73" fmla="*/ 2717256 h 3788731"/>
              <a:gd name="connsiteX74" fmla="*/ 2131730 w 2777761"/>
              <a:gd name="connsiteY74" fmla="*/ 2588230 h 3788731"/>
              <a:gd name="connsiteX75" fmla="*/ 2372952 w 2777761"/>
              <a:gd name="connsiteY75" fmla="*/ 2621889 h 3788731"/>
              <a:gd name="connsiteX76" fmla="*/ 2597345 w 2777761"/>
              <a:gd name="connsiteY76" fmla="*/ 2032858 h 3788731"/>
              <a:gd name="connsiteX77" fmla="*/ 2552466 w 2777761"/>
              <a:gd name="connsiteY77" fmla="*/ 1948711 h 3788731"/>
              <a:gd name="connsiteX78" fmla="*/ 2698322 w 2777761"/>
              <a:gd name="connsiteY78" fmla="*/ 1460657 h 3788731"/>
              <a:gd name="connsiteX79" fmla="*/ 2642224 w 2777761"/>
              <a:gd name="connsiteY79" fmla="*/ 1354071 h 3788731"/>
              <a:gd name="connsiteX80" fmla="*/ 2485148 w 2777761"/>
              <a:gd name="connsiteY80" fmla="*/ 798699 h 3788731"/>
              <a:gd name="connsiteX81" fmla="*/ 2743201 w 2777761"/>
              <a:gd name="connsiteY81" fmla="*/ 675283 h 3788731"/>
              <a:gd name="connsiteX82" fmla="*/ 2715151 w 2777761"/>
              <a:gd name="connsiteY82" fmla="*/ 434061 h 3788731"/>
              <a:gd name="connsiteX83" fmla="*/ 2631004 w 2777761"/>
              <a:gd name="connsiteY83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59779 w 2777761"/>
              <a:gd name="connsiteY6" fmla="*/ 708942 h 3788731"/>
              <a:gd name="connsiteX7" fmla="*/ 2030754 w 2777761"/>
              <a:gd name="connsiteY7" fmla="*/ 753820 h 3788731"/>
              <a:gd name="connsiteX8" fmla="*/ 1997095 w 2777761"/>
              <a:gd name="connsiteY8" fmla="*/ 821138 h 3788731"/>
              <a:gd name="connsiteX9" fmla="*/ 1997095 w 2777761"/>
              <a:gd name="connsiteY9" fmla="*/ 708942 h 3788731"/>
              <a:gd name="connsiteX10" fmla="*/ 1946606 w 2777761"/>
              <a:gd name="connsiteY10" fmla="*/ 669673 h 3788731"/>
              <a:gd name="connsiteX11" fmla="*/ 1772702 w 2777761"/>
              <a:gd name="connsiteY11" fmla="*/ 720161 h 3788731"/>
              <a:gd name="connsiteX12" fmla="*/ 1402454 w 2777761"/>
              <a:gd name="connsiteY12" fmla="*/ 579916 h 3788731"/>
              <a:gd name="connsiteX13" fmla="*/ 1705384 w 2777761"/>
              <a:gd name="connsiteY13" fmla="*/ 1152117 h 3788731"/>
              <a:gd name="connsiteX14" fmla="*/ 1800751 w 2777761"/>
              <a:gd name="connsiteY14" fmla="*/ 1225045 h 3788731"/>
              <a:gd name="connsiteX15" fmla="*/ 1649286 w 2777761"/>
              <a:gd name="connsiteY15" fmla="*/ 1449437 h 3788731"/>
              <a:gd name="connsiteX16" fmla="*/ 1727824 w 2777761"/>
              <a:gd name="connsiteY16" fmla="*/ 1668220 h 3788731"/>
              <a:gd name="connsiteX17" fmla="*/ 1817581 w 2777761"/>
              <a:gd name="connsiteY17" fmla="*/ 1662611 h 3788731"/>
              <a:gd name="connsiteX18" fmla="*/ 1671725 w 2777761"/>
              <a:gd name="connsiteY18" fmla="*/ 1830905 h 3788731"/>
              <a:gd name="connsiteX19" fmla="*/ 914400 w 2777761"/>
              <a:gd name="connsiteY19" fmla="*/ 1578463 h 3788731"/>
              <a:gd name="connsiteX20" fmla="*/ 460005 w 2777761"/>
              <a:gd name="connsiteY20" fmla="*/ 2605060 h 3788731"/>
              <a:gd name="connsiteX21" fmla="*/ 263662 w 2777761"/>
              <a:gd name="connsiteY21" fmla="*/ 2812623 h 3788731"/>
              <a:gd name="connsiteX22" fmla="*/ 44879 w 2777761"/>
              <a:gd name="connsiteY22" fmla="*/ 2857501 h 3788731"/>
              <a:gd name="connsiteX23" fmla="*/ 0 w 2777761"/>
              <a:gd name="connsiteY23" fmla="*/ 2964088 h 3788731"/>
              <a:gd name="connsiteX24" fmla="*/ 274881 w 2777761"/>
              <a:gd name="connsiteY24" fmla="*/ 3087504 h 3788731"/>
              <a:gd name="connsiteX25" fmla="*/ 504884 w 2777761"/>
              <a:gd name="connsiteY25" fmla="*/ 2986527 h 3788731"/>
              <a:gd name="connsiteX26" fmla="*/ 471225 w 2777761"/>
              <a:gd name="connsiteY26" fmla="*/ 3115553 h 3788731"/>
              <a:gd name="connsiteX27" fmla="*/ 572201 w 2777761"/>
              <a:gd name="connsiteY27" fmla="*/ 3160431 h 3788731"/>
              <a:gd name="connsiteX28" fmla="*/ 381468 w 2777761"/>
              <a:gd name="connsiteY28" fmla="*/ 3620436 h 3788731"/>
              <a:gd name="connsiteX29" fmla="*/ 196344 w 2777761"/>
              <a:gd name="connsiteY29" fmla="*/ 3665315 h 3788731"/>
              <a:gd name="connsiteX30" fmla="*/ 263662 w 2777761"/>
              <a:gd name="connsiteY30" fmla="*/ 3766291 h 3788731"/>
              <a:gd name="connsiteX31" fmla="*/ 555372 w 2777761"/>
              <a:gd name="connsiteY31" fmla="*/ 3788731 h 3788731"/>
              <a:gd name="connsiteX32" fmla="*/ 589031 w 2777761"/>
              <a:gd name="connsiteY32" fmla="*/ 3581168 h 3788731"/>
              <a:gd name="connsiteX33" fmla="*/ 645129 w 2777761"/>
              <a:gd name="connsiteY33" fmla="*/ 3575558 h 3788731"/>
              <a:gd name="connsiteX34" fmla="*/ 690008 w 2777761"/>
              <a:gd name="connsiteY34" fmla="*/ 3698974 h 3788731"/>
              <a:gd name="connsiteX35" fmla="*/ 774155 w 2777761"/>
              <a:gd name="connsiteY35" fmla="*/ 3704584 h 3788731"/>
              <a:gd name="connsiteX36" fmla="*/ 779765 w 2777761"/>
              <a:gd name="connsiteY36" fmla="*/ 3474581 h 3788731"/>
              <a:gd name="connsiteX37" fmla="*/ 746106 w 2777761"/>
              <a:gd name="connsiteY37" fmla="*/ 3205310 h 3788731"/>
              <a:gd name="connsiteX38" fmla="*/ 903181 w 2777761"/>
              <a:gd name="connsiteY38" fmla="*/ 2627499 h 3788731"/>
              <a:gd name="connsiteX39" fmla="*/ 1166842 w 2777761"/>
              <a:gd name="connsiteY39" fmla="*/ 2520912 h 3788731"/>
              <a:gd name="connsiteX40" fmla="*/ 1531480 w 2777761"/>
              <a:gd name="connsiteY40" fmla="*/ 2627499 h 3788731"/>
              <a:gd name="connsiteX41" fmla="*/ 1593188 w 2777761"/>
              <a:gd name="connsiteY41" fmla="*/ 2627499 h 3788731"/>
              <a:gd name="connsiteX42" fmla="*/ 1649286 w 2777761"/>
              <a:gd name="connsiteY42" fmla="*/ 2728476 h 3788731"/>
              <a:gd name="connsiteX43" fmla="*/ 1800751 w 2777761"/>
              <a:gd name="connsiteY43" fmla="*/ 2762134 h 3788731"/>
              <a:gd name="connsiteX44" fmla="*/ 1811971 w 2777761"/>
              <a:gd name="connsiteY44" fmla="*/ 2795793 h 3788731"/>
              <a:gd name="connsiteX45" fmla="*/ 1772702 w 2777761"/>
              <a:gd name="connsiteY45" fmla="*/ 2997747 h 3788731"/>
              <a:gd name="connsiteX46" fmla="*/ 1750263 w 2777761"/>
              <a:gd name="connsiteY46" fmla="*/ 3323116 h 3788731"/>
              <a:gd name="connsiteX47" fmla="*/ 1542700 w 2777761"/>
              <a:gd name="connsiteY47" fmla="*/ 3345555 h 3788731"/>
              <a:gd name="connsiteX48" fmla="*/ 1206111 w 2777761"/>
              <a:gd name="connsiteY48" fmla="*/ 3396044 h 3788731"/>
              <a:gd name="connsiteX49" fmla="*/ 1178062 w 2777761"/>
              <a:gd name="connsiteY49" fmla="*/ 3468971 h 3788731"/>
              <a:gd name="connsiteX50" fmla="*/ 1116354 w 2777761"/>
              <a:gd name="connsiteY50" fmla="*/ 3497020 h 3788731"/>
              <a:gd name="connsiteX51" fmla="*/ 1144403 w 2777761"/>
              <a:gd name="connsiteY51" fmla="*/ 3631656 h 3788731"/>
              <a:gd name="connsiteX52" fmla="*/ 1284648 w 2777761"/>
              <a:gd name="connsiteY52" fmla="*/ 3637266 h 3788731"/>
              <a:gd name="connsiteX53" fmla="*/ 1279038 w 2777761"/>
              <a:gd name="connsiteY53" fmla="*/ 3485801 h 3788731"/>
              <a:gd name="connsiteX54" fmla="*/ 1458552 w 2777761"/>
              <a:gd name="connsiteY54" fmla="*/ 3497020 h 3788731"/>
              <a:gd name="connsiteX55" fmla="*/ 1430503 w 2777761"/>
              <a:gd name="connsiteY55" fmla="*/ 3575558 h 3788731"/>
              <a:gd name="connsiteX56" fmla="*/ 1402454 w 2777761"/>
              <a:gd name="connsiteY56" fmla="*/ 3637266 h 3788731"/>
              <a:gd name="connsiteX57" fmla="*/ 1318307 w 2777761"/>
              <a:gd name="connsiteY57" fmla="*/ 3654095 h 3788731"/>
              <a:gd name="connsiteX58" fmla="*/ 1452943 w 2777761"/>
              <a:gd name="connsiteY58" fmla="*/ 3777511 h 3788731"/>
              <a:gd name="connsiteX59" fmla="*/ 1520260 w 2777761"/>
              <a:gd name="connsiteY59" fmla="*/ 3642876 h 3788731"/>
              <a:gd name="connsiteX60" fmla="*/ 1823190 w 2777761"/>
              <a:gd name="connsiteY60" fmla="*/ 3541899 h 3788731"/>
              <a:gd name="connsiteX61" fmla="*/ 2159779 w 2777761"/>
              <a:gd name="connsiteY61" fmla="*/ 3614826 h 3788731"/>
              <a:gd name="connsiteX62" fmla="*/ 2114901 w 2777761"/>
              <a:gd name="connsiteY62" fmla="*/ 3715803 h 3788731"/>
              <a:gd name="connsiteX63" fmla="*/ 2210268 w 2777761"/>
              <a:gd name="connsiteY63" fmla="*/ 3783121 h 3788731"/>
              <a:gd name="connsiteX64" fmla="*/ 2283195 w 2777761"/>
              <a:gd name="connsiteY64" fmla="*/ 3732633 h 3788731"/>
              <a:gd name="connsiteX65" fmla="*/ 2271976 w 2777761"/>
              <a:gd name="connsiteY65" fmla="*/ 3637266 h 3788731"/>
              <a:gd name="connsiteX66" fmla="*/ 2451490 w 2777761"/>
              <a:gd name="connsiteY66" fmla="*/ 3558728 h 3788731"/>
              <a:gd name="connsiteX67" fmla="*/ 2434660 w 2777761"/>
              <a:gd name="connsiteY67" fmla="*/ 3384824 h 3788731"/>
              <a:gd name="connsiteX68" fmla="*/ 1929777 w 2777761"/>
              <a:gd name="connsiteY68" fmla="*/ 3356775 h 3788731"/>
              <a:gd name="connsiteX69" fmla="*/ 1918557 w 2777761"/>
              <a:gd name="connsiteY69" fmla="*/ 3031406 h 3788731"/>
              <a:gd name="connsiteX70" fmla="*/ 1884898 w 2777761"/>
              <a:gd name="connsiteY70" fmla="*/ 3014576 h 3788731"/>
              <a:gd name="connsiteX71" fmla="*/ 1907338 w 2777761"/>
              <a:gd name="connsiteY71" fmla="*/ 2835062 h 3788731"/>
              <a:gd name="connsiteX72" fmla="*/ 1862459 w 2777761"/>
              <a:gd name="connsiteY72" fmla="*/ 2773354 h 3788731"/>
              <a:gd name="connsiteX73" fmla="*/ 2109291 w 2777761"/>
              <a:gd name="connsiteY73" fmla="*/ 2717256 h 3788731"/>
              <a:gd name="connsiteX74" fmla="*/ 2131730 w 2777761"/>
              <a:gd name="connsiteY74" fmla="*/ 2588230 h 3788731"/>
              <a:gd name="connsiteX75" fmla="*/ 2372952 w 2777761"/>
              <a:gd name="connsiteY75" fmla="*/ 2621889 h 3788731"/>
              <a:gd name="connsiteX76" fmla="*/ 2597345 w 2777761"/>
              <a:gd name="connsiteY76" fmla="*/ 2032858 h 3788731"/>
              <a:gd name="connsiteX77" fmla="*/ 2552466 w 2777761"/>
              <a:gd name="connsiteY77" fmla="*/ 1948711 h 3788731"/>
              <a:gd name="connsiteX78" fmla="*/ 2698322 w 2777761"/>
              <a:gd name="connsiteY78" fmla="*/ 1460657 h 3788731"/>
              <a:gd name="connsiteX79" fmla="*/ 2642224 w 2777761"/>
              <a:gd name="connsiteY79" fmla="*/ 1354071 h 3788731"/>
              <a:gd name="connsiteX80" fmla="*/ 2485148 w 2777761"/>
              <a:gd name="connsiteY80" fmla="*/ 798699 h 3788731"/>
              <a:gd name="connsiteX81" fmla="*/ 2743201 w 2777761"/>
              <a:gd name="connsiteY81" fmla="*/ 675283 h 3788731"/>
              <a:gd name="connsiteX82" fmla="*/ 2715151 w 2777761"/>
              <a:gd name="connsiteY82" fmla="*/ 434061 h 3788731"/>
              <a:gd name="connsiteX83" fmla="*/ 2631004 w 2777761"/>
              <a:gd name="connsiteY83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72702 w 2777761"/>
              <a:gd name="connsiteY12" fmla="*/ 720161 h 3788731"/>
              <a:gd name="connsiteX13" fmla="*/ 1402454 w 2777761"/>
              <a:gd name="connsiteY13" fmla="*/ 579916 h 3788731"/>
              <a:gd name="connsiteX14" fmla="*/ 1705384 w 2777761"/>
              <a:gd name="connsiteY14" fmla="*/ 1152117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71725 w 2777761"/>
              <a:gd name="connsiteY19" fmla="*/ 1830905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705384 w 2777761"/>
              <a:gd name="connsiteY14" fmla="*/ 1152117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71725 w 2777761"/>
              <a:gd name="connsiteY19" fmla="*/ 1830905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71725 w 2777761"/>
              <a:gd name="connsiteY19" fmla="*/ 1830905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71725 w 2777761"/>
              <a:gd name="connsiteY19" fmla="*/ 1830905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71725 w 2777761"/>
              <a:gd name="connsiteY19" fmla="*/ 1830905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71725 w 2777761"/>
              <a:gd name="connsiteY19" fmla="*/ 1830905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71725 w 2777761"/>
              <a:gd name="connsiteY19" fmla="*/ 1830905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26846 w 2777761"/>
              <a:gd name="connsiteY19" fmla="*/ 1858954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26846 w 2777761"/>
              <a:gd name="connsiteY19" fmla="*/ 1858954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26846 w 2777761"/>
              <a:gd name="connsiteY19" fmla="*/ 1858954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26846 w 2777761"/>
              <a:gd name="connsiteY19" fmla="*/ 1858954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26846 w 2777761"/>
              <a:gd name="connsiteY19" fmla="*/ 1858954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26846 w 2777761"/>
              <a:gd name="connsiteY19" fmla="*/ 1858954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26846 w 2777761"/>
              <a:gd name="connsiteY19" fmla="*/ 1858954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31004 w 2777761"/>
              <a:gd name="connsiteY0" fmla="*/ 86253 h 3788731"/>
              <a:gd name="connsiteX1" fmla="*/ 2434660 w 2777761"/>
              <a:gd name="connsiteY1" fmla="*/ 2105 h 3788731"/>
              <a:gd name="connsiteX2" fmla="*/ 2193438 w 2777761"/>
              <a:gd name="connsiteY2" fmla="*/ 159180 h 3788731"/>
              <a:gd name="connsiteX3" fmla="*/ 2092462 w 2777761"/>
              <a:gd name="connsiteY3" fmla="*/ 198449 h 3788731"/>
              <a:gd name="connsiteX4" fmla="*/ 2142950 w 2777761"/>
              <a:gd name="connsiteY4" fmla="*/ 288206 h 3788731"/>
              <a:gd name="connsiteX5" fmla="*/ 2030754 w 2777761"/>
              <a:gd name="connsiteY5" fmla="*/ 450890 h 3788731"/>
              <a:gd name="connsiteX6" fmla="*/ 2137342 w 2777761"/>
              <a:gd name="connsiteY6" fmla="*/ 585526 h 3788731"/>
              <a:gd name="connsiteX7" fmla="*/ 2159779 w 2777761"/>
              <a:gd name="connsiteY7" fmla="*/ 708942 h 3788731"/>
              <a:gd name="connsiteX8" fmla="*/ 2030754 w 2777761"/>
              <a:gd name="connsiteY8" fmla="*/ 753820 h 3788731"/>
              <a:gd name="connsiteX9" fmla="*/ 1997095 w 2777761"/>
              <a:gd name="connsiteY9" fmla="*/ 821138 h 3788731"/>
              <a:gd name="connsiteX10" fmla="*/ 1997095 w 2777761"/>
              <a:gd name="connsiteY10" fmla="*/ 708942 h 3788731"/>
              <a:gd name="connsiteX11" fmla="*/ 1946606 w 2777761"/>
              <a:gd name="connsiteY11" fmla="*/ 669673 h 3788731"/>
              <a:gd name="connsiteX12" fmla="*/ 1783922 w 2777761"/>
              <a:gd name="connsiteY12" fmla="*/ 770649 h 3788731"/>
              <a:gd name="connsiteX13" fmla="*/ 1402454 w 2777761"/>
              <a:gd name="connsiteY13" fmla="*/ 579916 h 3788731"/>
              <a:gd name="connsiteX14" fmla="*/ 1666115 w 2777761"/>
              <a:gd name="connsiteY14" fmla="*/ 1129678 h 3788731"/>
              <a:gd name="connsiteX15" fmla="*/ 1800751 w 2777761"/>
              <a:gd name="connsiteY15" fmla="*/ 1225045 h 3788731"/>
              <a:gd name="connsiteX16" fmla="*/ 1649286 w 2777761"/>
              <a:gd name="connsiteY16" fmla="*/ 1449437 h 3788731"/>
              <a:gd name="connsiteX17" fmla="*/ 1727824 w 2777761"/>
              <a:gd name="connsiteY17" fmla="*/ 1668220 h 3788731"/>
              <a:gd name="connsiteX18" fmla="*/ 1817581 w 2777761"/>
              <a:gd name="connsiteY18" fmla="*/ 1662611 h 3788731"/>
              <a:gd name="connsiteX19" fmla="*/ 1626846 w 2777761"/>
              <a:gd name="connsiteY19" fmla="*/ 1858954 h 3788731"/>
              <a:gd name="connsiteX20" fmla="*/ 914400 w 2777761"/>
              <a:gd name="connsiteY20" fmla="*/ 1578463 h 3788731"/>
              <a:gd name="connsiteX21" fmla="*/ 460005 w 2777761"/>
              <a:gd name="connsiteY21" fmla="*/ 2605060 h 3788731"/>
              <a:gd name="connsiteX22" fmla="*/ 263662 w 2777761"/>
              <a:gd name="connsiteY22" fmla="*/ 2812623 h 3788731"/>
              <a:gd name="connsiteX23" fmla="*/ 44879 w 2777761"/>
              <a:gd name="connsiteY23" fmla="*/ 2857501 h 3788731"/>
              <a:gd name="connsiteX24" fmla="*/ 0 w 2777761"/>
              <a:gd name="connsiteY24" fmla="*/ 2964088 h 3788731"/>
              <a:gd name="connsiteX25" fmla="*/ 274881 w 2777761"/>
              <a:gd name="connsiteY25" fmla="*/ 3087504 h 3788731"/>
              <a:gd name="connsiteX26" fmla="*/ 504884 w 2777761"/>
              <a:gd name="connsiteY26" fmla="*/ 2986527 h 3788731"/>
              <a:gd name="connsiteX27" fmla="*/ 471225 w 2777761"/>
              <a:gd name="connsiteY27" fmla="*/ 3115553 h 3788731"/>
              <a:gd name="connsiteX28" fmla="*/ 572201 w 2777761"/>
              <a:gd name="connsiteY28" fmla="*/ 3160431 h 3788731"/>
              <a:gd name="connsiteX29" fmla="*/ 381468 w 2777761"/>
              <a:gd name="connsiteY29" fmla="*/ 3620436 h 3788731"/>
              <a:gd name="connsiteX30" fmla="*/ 196344 w 2777761"/>
              <a:gd name="connsiteY30" fmla="*/ 3665315 h 3788731"/>
              <a:gd name="connsiteX31" fmla="*/ 263662 w 2777761"/>
              <a:gd name="connsiteY31" fmla="*/ 3766291 h 3788731"/>
              <a:gd name="connsiteX32" fmla="*/ 555372 w 2777761"/>
              <a:gd name="connsiteY32" fmla="*/ 3788731 h 3788731"/>
              <a:gd name="connsiteX33" fmla="*/ 589031 w 2777761"/>
              <a:gd name="connsiteY33" fmla="*/ 3581168 h 3788731"/>
              <a:gd name="connsiteX34" fmla="*/ 645129 w 2777761"/>
              <a:gd name="connsiteY34" fmla="*/ 3575558 h 3788731"/>
              <a:gd name="connsiteX35" fmla="*/ 690008 w 2777761"/>
              <a:gd name="connsiteY35" fmla="*/ 3698974 h 3788731"/>
              <a:gd name="connsiteX36" fmla="*/ 774155 w 2777761"/>
              <a:gd name="connsiteY36" fmla="*/ 3704584 h 3788731"/>
              <a:gd name="connsiteX37" fmla="*/ 779765 w 2777761"/>
              <a:gd name="connsiteY37" fmla="*/ 3474581 h 3788731"/>
              <a:gd name="connsiteX38" fmla="*/ 746106 w 2777761"/>
              <a:gd name="connsiteY38" fmla="*/ 3205310 h 3788731"/>
              <a:gd name="connsiteX39" fmla="*/ 903181 w 2777761"/>
              <a:gd name="connsiteY39" fmla="*/ 2627499 h 3788731"/>
              <a:gd name="connsiteX40" fmla="*/ 1166842 w 2777761"/>
              <a:gd name="connsiteY40" fmla="*/ 2520912 h 3788731"/>
              <a:gd name="connsiteX41" fmla="*/ 1531480 w 2777761"/>
              <a:gd name="connsiteY41" fmla="*/ 2627499 h 3788731"/>
              <a:gd name="connsiteX42" fmla="*/ 1593188 w 2777761"/>
              <a:gd name="connsiteY42" fmla="*/ 2627499 h 3788731"/>
              <a:gd name="connsiteX43" fmla="*/ 1649286 w 2777761"/>
              <a:gd name="connsiteY43" fmla="*/ 2728476 h 3788731"/>
              <a:gd name="connsiteX44" fmla="*/ 1800751 w 2777761"/>
              <a:gd name="connsiteY44" fmla="*/ 2762134 h 3788731"/>
              <a:gd name="connsiteX45" fmla="*/ 1811971 w 2777761"/>
              <a:gd name="connsiteY45" fmla="*/ 2795793 h 3788731"/>
              <a:gd name="connsiteX46" fmla="*/ 1772702 w 2777761"/>
              <a:gd name="connsiteY46" fmla="*/ 2997747 h 3788731"/>
              <a:gd name="connsiteX47" fmla="*/ 1750263 w 2777761"/>
              <a:gd name="connsiteY47" fmla="*/ 3323116 h 3788731"/>
              <a:gd name="connsiteX48" fmla="*/ 1542700 w 2777761"/>
              <a:gd name="connsiteY48" fmla="*/ 3345555 h 3788731"/>
              <a:gd name="connsiteX49" fmla="*/ 1206111 w 2777761"/>
              <a:gd name="connsiteY49" fmla="*/ 3396044 h 3788731"/>
              <a:gd name="connsiteX50" fmla="*/ 1178062 w 2777761"/>
              <a:gd name="connsiteY50" fmla="*/ 3468971 h 3788731"/>
              <a:gd name="connsiteX51" fmla="*/ 1116354 w 2777761"/>
              <a:gd name="connsiteY51" fmla="*/ 3497020 h 3788731"/>
              <a:gd name="connsiteX52" fmla="*/ 1144403 w 2777761"/>
              <a:gd name="connsiteY52" fmla="*/ 3631656 h 3788731"/>
              <a:gd name="connsiteX53" fmla="*/ 1284648 w 2777761"/>
              <a:gd name="connsiteY53" fmla="*/ 3637266 h 3788731"/>
              <a:gd name="connsiteX54" fmla="*/ 1279038 w 2777761"/>
              <a:gd name="connsiteY54" fmla="*/ 3485801 h 3788731"/>
              <a:gd name="connsiteX55" fmla="*/ 1458552 w 2777761"/>
              <a:gd name="connsiteY55" fmla="*/ 3497020 h 3788731"/>
              <a:gd name="connsiteX56" fmla="*/ 1430503 w 2777761"/>
              <a:gd name="connsiteY56" fmla="*/ 3575558 h 3788731"/>
              <a:gd name="connsiteX57" fmla="*/ 1402454 w 2777761"/>
              <a:gd name="connsiteY57" fmla="*/ 3637266 h 3788731"/>
              <a:gd name="connsiteX58" fmla="*/ 1318307 w 2777761"/>
              <a:gd name="connsiteY58" fmla="*/ 3654095 h 3788731"/>
              <a:gd name="connsiteX59" fmla="*/ 1452943 w 2777761"/>
              <a:gd name="connsiteY59" fmla="*/ 3777511 h 3788731"/>
              <a:gd name="connsiteX60" fmla="*/ 1520260 w 2777761"/>
              <a:gd name="connsiteY60" fmla="*/ 3642876 h 3788731"/>
              <a:gd name="connsiteX61" fmla="*/ 1823190 w 2777761"/>
              <a:gd name="connsiteY61" fmla="*/ 3541899 h 3788731"/>
              <a:gd name="connsiteX62" fmla="*/ 2159779 w 2777761"/>
              <a:gd name="connsiteY62" fmla="*/ 3614826 h 3788731"/>
              <a:gd name="connsiteX63" fmla="*/ 2114901 w 2777761"/>
              <a:gd name="connsiteY63" fmla="*/ 3715803 h 3788731"/>
              <a:gd name="connsiteX64" fmla="*/ 2210268 w 2777761"/>
              <a:gd name="connsiteY64" fmla="*/ 3783121 h 3788731"/>
              <a:gd name="connsiteX65" fmla="*/ 2283195 w 2777761"/>
              <a:gd name="connsiteY65" fmla="*/ 3732633 h 3788731"/>
              <a:gd name="connsiteX66" fmla="*/ 2271976 w 2777761"/>
              <a:gd name="connsiteY66" fmla="*/ 3637266 h 3788731"/>
              <a:gd name="connsiteX67" fmla="*/ 2451490 w 2777761"/>
              <a:gd name="connsiteY67" fmla="*/ 3558728 h 3788731"/>
              <a:gd name="connsiteX68" fmla="*/ 2434660 w 2777761"/>
              <a:gd name="connsiteY68" fmla="*/ 3384824 h 3788731"/>
              <a:gd name="connsiteX69" fmla="*/ 1929777 w 2777761"/>
              <a:gd name="connsiteY69" fmla="*/ 3356775 h 3788731"/>
              <a:gd name="connsiteX70" fmla="*/ 1918557 w 2777761"/>
              <a:gd name="connsiteY70" fmla="*/ 3031406 h 3788731"/>
              <a:gd name="connsiteX71" fmla="*/ 1884898 w 2777761"/>
              <a:gd name="connsiteY71" fmla="*/ 3014576 h 3788731"/>
              <a:gd name="connsiteX72" fmla="*/ 1907338 w 2777761"/>
              <a:gd name="connsiteY72" fmla="*/ 2835062 h 3788731"/>
              <a:gd name="connsiteX73" fmla="*/ 1862459 w 2777761"/>
              <a:gd name="connsiteY73" fmla="*/ 2773354 h 3788731"/>
              <a:gd name="connsiteX74" fmla="*/ 2109291 w 2777761"/>
              <a:gd name="connsiteY74" fmla="*/ 2717256 h 3788731"/>
              <a:gd name="connsiteX75" fmla="*/ 2131730 w 2777761"/>
              <a:gd name="connsiteY75" fmla="*/ 2588230 h 3788731"/>
              <a:gd name="connsiteX76" fmla="*/ 2372952 w 2777761"/>
              <a:gd name="connsiteY76" fmla="*/ 2621889 h 3788731"/>
              <a:gd name="connsiteX77" fmla="*/ 2597345 w 2777761"/>
              <a:gd name="connsiteY77" fmla="*/ 2032858 h 3788731"/>
              <a:gd name="connsiteX78" fmla="*/ 2552466 w 2777761"/>
              <a:gd name="connsiteY78" fmla="*/ 1948711 h 3788731"/>
              <a:gd name="connsiteX79" fmla="*/ 2698322 w 2777761"/>
              <a:gd name="connsiteY79" fmla="*/ 1460657 h 3788731"/>
              <a:gd name="connsiteX80" fmla="*/ 2642224 w 2777761"/>
              <a:gd name="connsiteY80" fmla="*/ 1354071 h 3788731"/>
              <a:gd name="connsiteX81" fmla="*/ 2485148 w 2777761"/>
              <a:gd name="connsiteY81" fmla="*/ 798699 h 3788731"/>
              <a:gd name="connsiteX82" fmla="*/ 2743201 w 2777761"/>
              <a:gd name="connsiteY82" fmla="*/ 675283 h 3788731"/>
              <a:gd name="connsiteX83" fmla="*/ 2715151 w 2777761"/>
              <a:gd name="connsiteY83" fmla="*/ 434061 h 3788731"/>
              <a:gd name="connsiteX84" fmla="*/ 2631004 w 2777761"/>
              <a:gd name="connsiteY84" fmla="*/ 86253 h 3788731"/>
              <a:gd name="connsiteX0" fmla="*/ 2607319 w 2754076"/>
              <a:gd name="connsiteY0" fmla="*/ 86253 h 3788731"/>
              <a:gd name="connsiteX1" fmla="*/ 2410975 w 2754076"/>
              <a:gd name="connsiteY1" fmla="*/ 2105 h 3788731"/>
              <a:gd name="connsiteX2" fmla="*/ 2169753 w 2754076"/>
              <a:gd name="connsiteY2" fmla="*/ 159180 h 3788731"/>
              <a:gd name="connsiteX3" fmla="*/ 2068777 w 2754076"/>
              <a:gd name="connsiteY3" fmla="*/ 198449 h 3788731"/>
              <a:gd name="connsiteX4" fmla="*/ 2119265 w 2754076"/>
              <a:gd name="connsiteY4" fmla="*/ 288206 h 3788731"/>
              <a:gd name="connsiteX5" fmla="*/ 2007069 w 2754076"/>
              <a:gd name="connsiteY5" fmla="*/ 450890 h 3788731"/>
              <a:gd name="connsiteX6" fmla="*/ 2113657 w 2754076"/>
              <a:gd name="connsiteY6" fmla="*/ 585526 h 3788731"/>
              <a:gd name="connsiteX7" fmla="*/ 2136094 w 2754076"/>
              <a:gd name="connsiteY7" fmla="*/ 708942 h 3788731"/>
              <a:gd name="connsiteX8" fmla="*/ 2007069 w 2754076"/>
              <a:gd name="connsiteY8" fmla="*/ 753820 h 3788731"/>
              <a:gd name="connsiteX9" fmla="*/ 1973410 w 2754076"/>
              <a:gd name="connsiteY9" fmla="*/ 821138 h 3788731"/>
              <a:gd name="connsiteX10" fmla="*/ 1973410 w 2754076"/>
              <a:gd name="connsiteY10" fmla="*/ 708942 h 3788731"/>
              <a:gd name="connsiteX11" fmla="*/ 1922921 w 2754076"/>
              <a:gd name="connsiteY11" fmla="*/ 669673 h 3788731"/>
              <a:gd name="connsiteX12" fmla="*/ 1760237 w 2754076"/>
              <a:gd name="connsiteY12" fmla="*/ 770649 h 3788731"/>
              <a:gd name="connsiteX13" fmla="*/ 1378769 w 2754076"/>
              <a:gd name="connsiteY13" fmla="*/ 579916 h 3788731"/>
              <a:gd name="connsiteX14" fmla="*/ 1642430 w 2754076"/>
              <a:gd name="connsiteY14" fmla="*/ 1129678 h 3788731"/>
              <a:gd name="connsiteX15" fmla="*/ 1777066 w 2754076"/>
              <a:gd name="connsiteY15" fmla="*/ 1225045 h 3788731"/>
              <a:gd name="connsiteX16" fmla="*/ 1625601 w 2754076"/>
              <a:gd name="connsiteY16" fmla="*/ 1449437 h 3788731"/>
              <a:gd name="connsiteX17" fmla="*/ 1704139 w 2754076"/>
              <a:gd name="connsiteY17" fmla="*/ 1668220 h 3788731"/>
              <a:gd name="connsiteX18" fmla="*/ 1793896 w 2754076"/>
              <a:gd name="connsiteY18" fmla="*/ 1662611 h 3788731"/>
              <a:gd name="connsiteX19" fmla="*/ 1603161 w 2754076"/>
              <a:gd name="connsiteY19" fmla="*/ 1858954 h 3788731"/>
              <a:gd name="connsiteX20" fmla="*/ 890715 w 2754076"/>
              <a:gd name="connsiteY20" fmla="*/ 1578463 h 3788731"/>
              <a:gd name="connsiteX21" fmla="*/ 436320 w 2754076"/>
              <a:gd name="connsiteY21" fmla="*/ 2605060 h 3788731"/>
              <a:gd name="connsiteX22" fmla="*/ 239977 w 2754076"/>
              <a:gd name="connsiteY22" fmla="*/ 2812623 h 3788731"/>
              <a:gd name="connsiteX23" fmla="*/ 21194 w 2754076"/>
              <a:gd name="connsiteY23" fmla="*/ 2857501 h 3788731"/>
              <a:gd name="connsiteX24" fmla="*/ 9973 w 2754076"/>
              <a:gd name="connsiteY24" fmla="*/ 2975307 h 3788731"/>
              <a:gd name="connsiteX25" fmla="*/ 251196 w 2754076"/>
              <a:gd name="connsiteY25" fmla="*/ 3087504 h 3788731"/>
              <a:gd name="connsiteX26" fmla="*/ 481199 w 2754076"/>
              <a:gd name="connsiteY26" fmla="*/ 2986527 h 3788731"/>
              <a:gd name="connsiteX27" fmla="*/ 447540 w 2754076"/>
              <a:gd name="connsiteY27" fmla="*/ 3115553 h 3788731"/>
              <a:gd name="connsiteX28" fmla="*/ 548516 w 2754076"/>
              <a:gd name="connsiteY28" fmla="*/ 3160431 h 3788731"/>
              <a:gd name="connsiteX29" fmla="*/ 357783 w 2754076"/>
              <a:gd name="connsiteY29" fmla="*/ 3620436 h 3788731"/>
              <a:gd name="connsiteX30" fmla="*/ 172659 w 2754076"/>
              <a:gd name="connsiteY30" fmla="*/ 3665315 h 3788731"/>
              <a:gd name="connsiteX31" fmla="*/ 239977 w 2754076"/>
              <a:gd name="connsiteY31" fmla="*/ 3766291 h 3788731"/>
              <a:gd name="connsiteX32" fmla="*/ 531687 w 2754076"/>
              <a:gd name="connsiteY32" fmla="*/ 3788731 h 3788731"/>
              <a:gd name="connsiteX33" fmla="*/ 565346 w 2754076"/>
              <a:gd name="connsiteY33" fmla="*/ 3581168 h 3788731"/>
              <a:gd name="connsiteX34" fmla="*/ 621444 w 2754076"/>
              <a:gd name="connsiteY34" fmla="*/ 3575558 h 3788731"/>
              <a:gd name="connsiteX35" fmla="*/ 666323 w 2754076"/>
              <a:gd name="connsiteY35" fmla="*/ 3698974 h 3788731"/>
              <a:gd name="connsiteX36" fmla="*/ 750470 w 2754076"/>
              <a:gd name="connsiteY36" fmla="*/ 3704584 h 3788731"/>
              <a:gd name="connsiteX37" fmla="*/ 756080 w 2754076"/>
              <a:gd name="connsiteY37" fmla="*/ 3474581 h 3788731"/>
              <a:gd name="connsiteX38" fmla="*/ 722421 w 2754076"/>
              <a:gd name="connsiteY38" fmla="*/ 3205310 h 3788731"/>
              <a:gd name="connsiteX39" fmla="*/ 879496 w 2754076"/>
              <a:gd name="connsiteY39" fmla="*/ 2627499 h 3788731"/>
              <a:gd name="connsiteX40" fmla="*/ 1143157 w 2754076"/>
              <a:gd name="connsiteY40" fmla="*/ 2520912 h 3788731"/>
              <a:gd name="connsiteX41" fmla="*/ 1507795 w 2754076"/>
              <a:gd name="connsiteY41" fmla="*/ 2627499 h 3788731"/>
              <a:gd name="connsiteX42" fmla="*/ 1569503 w 2754076"/>
              <a:gd name="connsiteY42" fmla="*/ 2627499 h 3788731"/>
              <a:gd name="connsiteX43" fmla="*/ 1625601 w 2754076"/>
              <a:gd name="connsiteY43" fmla="*/ 2728476 h 3788731"/>
              <a:gd name="connsiteX44" fmla="*/ 1777066 w 2754076"/>
              <a:gd name="connsiteY44" fmla="*/ 2762134 h 3788731"/>
              <a:gd name="connsiteX45" fmla="*/ 1788286 w 2754076"/>
              <a:gd name="connsiteY45" fmla="*/ 2795793 h 3788731"/>
              <a:gd name="connsiteX46" fmla="*/ 1749017 w 2754076"/>
              <a:gd name="connsiteY46" fmla="*/ 2997747 h 3788731"/>
              <a:gd name="connsiteX47" fmla="*/ 1726578 w 2754076"/>
              <a:gd name="connsiteY47" fmla="*/ 3323116 h 3788731"/>
              <a:gd name="connsiteX48" fmla="*/ 1519015 w 2754076"/>
              <a:gd name="connsiteY48" fmla="*/ 3345555 h 3788731"/>
              <a:gd name="connsiteX49" fmla="*/ 1182426 w 2754076"/>
              <a:gd name="connsiteY49" fmla="*/ 3396044 h 3788731"/>
              <a:gd name="connsiteX50" fmla="*/ 1154377 w 2754076"/>
              <a:gd name="connsiteY50" fmla="*/ 3468971 h 3788731"/>
              <a:gd name="connsiteX51" fmla="*/ 1092669 w 2754076"/>
              <a:gd name="connsiteY51" fmla="*/ 3497020 h 3788731"/>
              <a:gd name="connsiteX52" fmla="*/ 1120718 w 2754076"/>
              <a:gd name="connsiteY52" fmla="*/ 3631656 h 3788731"/>
              <a:gd name="connsiteX53" fmla="*/ 1260963 w 2754076"/>
              <a:gd name="connsiteY53" fmla="*/ 3637266 h 3788731"/>
              <a:gd name="connsiteX54" fmla="*/ 1255353 w 2754076"/>
              <a:gd name="connsiteY54" fmla="*/ 3485801 h 3788731"/>
              <a:gd name="connsiteX55" fmla="*/ 1434867 w 2754076"/>
              <a:gd name="connsiteY55" fmla="*/ 3497020 h 3788731"/>
              <a:gd name="connsiteX56" fmla="*/ 1406818 w 2754076"/>
              <a:gd name="connsiteY56" fmla="*/ 3575558 h 3788731"/>
              <a:gd name="connsiteX57" fmla="*/ 1378769 w 2754076"/>
              <a:gd name="connsiteY57" fmla="*/ 3637266 h 3788731"/>
              <a:gd name="connsiteX58" fmla="*/ 1294622 w 2754076"/>
              <a:gd name="connsiteY58" fmla="*/ 3654095 h 3788731"/>
              <a:gd name="connsiteX59" fmla="*/ 1429258 w 2754076"/>
              <a:gd name="connsiteY59" fmla="*/ 3777511 h 3788731"/>
              <a:gd name="connsiteX60" fmla="*/ 1496575 w 2754076"/>
              <a:gd name="connsiteY60" fmla="*/ 3642876 h 3788731"/>
              <a:gd name="connsiteX61" fmla="*/ 1799505 w 2754076"/>
              <a:gd name="connsiteY61" fmla="*/ 3541899 h 3788731"/>
              <a:gd name="connsiteX62" fmla="*/ 2136094 w 2754076"/>
              <a:gd name="connsiteY62" fmla="*/ 3614826 h 3788731"/>
              <a:gd name="connsiteX63" fmla="*/ 2091216 w 2754076"/>
              <a:gd name="connsiteY63" fmla="*/ 3715803 h 3788731"/>
              <a:gd name="connsiteX64" fmla="*/ 2186583 w 2754076"/>
              <a:gd name="connsiteY64" fmla="*/ 3783121 h 3788731"/>
              <a:gd name="connsiteX65" fmla="*/ 2259510 w 2754076"/>
              <a:gd name="connsiteY65" fmla="*/ 3732633 h 3788731"/>
              <a:gd name="connsiteX66" fmla="*/ 2248291 w 2754076"/>
              <a:gd name="connsiteY66" fmla="*/ 3637266 h 3788731"/>
              <a:gd name="connsiteX67" fmla="*/ 2427805 w 2754076"/>
              <a:gd name="connsiteY67" fmla="*/ 3558728 h 3788731"/>
              <a:gd name="connsiteX68" fmla="*/ 2410975 w 2754076"/>
              <a:gd name="connsiteY68" fmla="*/ 3384824 h 3788731"/>
              <a:gd name="connsiteX69" fmla="*/ 1906092 w 2754076"/>
              <a:gd name="connsiteY69" fmla="*/ 3356775 h 3788731"/>
              <a:gd name="connsiteX70" fmla="*/ 1894872 w 2754076"/>
              <a:gd name="connsiteY70" fmla="*/ 3031406 h 3788731"/>
              <a:gd name="connsiteX71" fmla="*/ 1861213 w 2754076"/>
              <a:gd name="connsiteY71" fmla="*/ 3014576 h 3788731"/>
              <a:gd name="connsiteX72" fmla="*/ 1883653 w 2754076"/>
              <a:gd name="connsiteY72" fmla="*/ 2835062 h 3788731"/>
              <a:gd name="connsiteX73" fmla="*/ 1838774 w 2754076"/>
              <a:gd name="connsiteY73" fmla="*/ 2773354 h 3788731"/>
              <a:gd name="connsiteX74" fmla="*/ 2085606 w 2754076"/>
              <a:gd name="connsiteY74" fmla="*/ 2717256 h 3788731"/>
              <a:gd name="connsiteX75" fmla="*/ 2108045 w 2754076"/>
              <a:gd name="connsiteY75" fmla="*/ 2588230 h 3788731"/>
              <a:gd name="connsiteX76" fmla="*/ 2349267 w 2754076"/>
              <a:gd name="connsiteY76" fmla="*/ 2621889 h 3788731"/>
              <a:gd name="connsiteX77" fmla="*/ 2573660 w 2754076"/>
              <a:gd name="connsiteY77" fmla="*/ 2032858 h 3788731"/>
              <a:gd name="connsiteX78" fmla="*/ 2528781 w 2754076"/>
              <a:gd name="connsiteY78" fmla="*/ 1948711 h 3788731"/>
              <a:gd name="connsiteX79" fmla="*/ 2674637 w 2754076"/>
              <a:gd name="connsiteY79" fmla="*/ 1460657 h 3788731"/>
              <a:gd name="connsiteX80" fmla="*/ 2618539 w 2754076"/>
              <a:gd name="connsiteY80" fmla="*/ 1354071 h 3788731"/>
              <a:gd name="connsiteX81" fmla="*/ 2461463 w 2754076"/>
              <a:gd name="connsiteY81" fmla="*/ 798699 h 3788731"/>
              <a:gd name="connsiteX82" fmla="*/ 2719516 w 2754076"/>
              <a:gd name="connsiteY82" fmla="*/ 675283 h 3788731"/>
              <a:gd name="connsiteX83" fmla="*/ 2691466 w 2754076"/>
              <a:gd name="connsiteY83" fmla="*/ 434061 h 3788731"/>
              <a:gd name="connsiteX84" fmla="*/ 2607319 w 2754076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69505 w 2772385"/>
              <a:gd name="connsiteY25" fmla="*/ 3087504 h 3788731"/>
              <a:gd name="connsiteX26" fmla="*/ 499508 w 2772385"/>
              <a:gd name="connsiteY26" fmla="*/ 2986527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69505 w 2772385"/>
              <a:gd name="connsiteY25" fmla="*/ 3087504 h 3788731"/>
              <a:gd name="connsiteX26" fmla="*/ 499508 w 2772385"/>
              <a:gd name="connsiteY26" fmla="*/ 2986527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19017 w 2772385"/>
              <a:gd name="connsiteY25" fmla="*/ 3093114 h 3788731"/>
              <a:gd name="connsiteX26" fmla="*/ 499508 w 2772385"/>
              <a:gd name="connsiteY26" fmla="*/ 2986527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19017 w 2772385"/>
              <a:gd name="connsiteY25" fmla="*/ 3093114 h 3788731"/>
              <a:gd name="connsiteX26" fmla="*/ 499508 w 2772385"/>
              <a:gd name="connsiteY26" fmla="*/ 2986527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19017 w 2772385"/>
              <a:gd name="connsiteY25" fmla="*/ 3093114 h 3788731"/>
              <a:gd name="connsiteX26" fmla="*/ 516338 w 2772385"/>
              <a:gd name="connsiteY26" fmla="*/ 2964088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19017 w 2772385"/>
              <a:gd name="connsiteY25" fmla="*/ 3093114 h 3788731"/>
              <a:gd name="connsiteX26" fmla="*/ 516338 w 2772385"/>
              <a:gd name="connsiteY26" fmla="*/ 2964088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19017 w 2772385"/>
              <a:gd name="connsiteY25" fmla="*/ 3093114 h 3788731"/>
              <a:gd name="connsiteX26" fmla="*/ 516338 w 2772385"/>
              <a:gd name="connsiteY26" fmla="*/ 2964088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19017 w 2772385"/>
              <a:gd name="connsiteY25" fmla="*/ 3093114 h 3788731"/>
              <a:gd name="connsiteX26" fmla="*/ 538778 w 2772385"/>
              <a:gd name="connsiteY26" fmla="*/ 2980917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58285 w 2772385"/>
              <a:gd name="connsiteY25" fmla="*/ 3087504 h 3788731"/>
              <a:gd name="connsiteX26" fmla="*/ 538778 w 2772385"/>
              <a:gd name="connsiteY26" fmla="*/ 2980917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58285 w 2772385"/>
              <a:gd name="connsiteY25" fmla="*/ 3087504 h 3788731"/>
              <a:gd name="connsiteX26" fmla="*/ 527559 w 2772385"/>
              <a:gd name="connsiteY26" fmla="*/ 2986527 h 3788731"/>
              <a:gd name="connsiteX27" fmla="*/ 465849 w 2772385"/>
              <a:gd name="connsiteY27" fmla="*/ 3115553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58285 w 2772385"/>
              <a:gd name="connsiteY25" fmla="*/ 3087504 h 3788731"/>
              <a:gd name="connsiteX26" fmla="*/ 527559 w 2772385"/>
              <a:gd name="connsiteY26" fmla="*/ 2986527 h 3788731"/>
              <a:gd name="connsiteX27" fmla="*/ 488288 w 2772385"/>
              <a:gd name="connsiteY27" fmla="*/ 3154821 h 3788731"/>
              <a:gd name="connsiteX28" fmla="*/ 566825 w 2772385"/>
              <a:gd name="connsiteY28" fmla="*/ 3160431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58285 w 2772385"/>
              <a:gd name="connsiteY25" fmla="*/ 3087504 h 3788731"/>
              <a:gd name="connsiteX26" fmla="*/ 527559 w 2772385"/>
              <a:gd name="connsiteY26" fmla="*/ 2986527 h 3788731"/>
              <a:gd name="connsiteX27" fmla="*/ 488288 w 2772385"/>
              <a:gd name="connsiteY27" fmla="*/ 3154821 h 3788731"/>
              <a:gd name="connsiteX28" fmla="*/ 561215 w 2772385"/>
              <a:gd name="connsiteY28" fmla="*/ 3194090 h 3788731"/>
              <a:gd name="connsiteX29" fmla="*/ 376092 w 2772385"/>
              <a:gd name="connsiteY29" fmla="*/ 3620436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788731"/>
              <a:gd name="connsiteX1" fmla="*/ 2429284 w 2772385"/>
              <a:gd name="connsiteY1" fmla="*/ 2105 h 3788731"/>
              <a:gd name="connsiteX2" fmla="*/ 2188062 w 2772385"/>
              <a:gd name="connsiteY2" fmla="*/ 159180 h 3788731"/>
              <a:gd name="connsiteX3" fmla="*/ 2087086 w 2772385"/>
              <a:gd name="connsiteY3" fmla="*/ 198449 h 3788731"/>
              <a:gd name="connsiteX4" fmla="*/ 2137574 w 2772385"/>
              <a:gd name="connsiteY4" fmla="*/ 288206 h 3788731"/>
              <a:gd name="connsiteX5" fmla="*/ 2025378 w 2772385"/>
              <a:gd name="connsiteY5" fmla="*/ 450890 h 3788731"/>
              <a:gd name="connsiteX6" fmla="*/ 2131966 w 2772385"/>
              <a:gd name="connsiteY6" fmla="*/ 585526 h 3788731"/>
              <a:gd name="connsiteX7" fmla="*/ 2154403 w 2772385"/>
              <a:gd name="connsiteY7" fmla="*/ 708942 h 3788731"/>
              <a:gd name="connsiteX8" fmla="*/ 2025378 w 2772385"/>
              <a:gd name="connsiteY8" fmla="*/ 753820 h 3788731"/>
              <a:gd name="connsiteX9" fmla="*/ 1991719 w 2772385"/>
              <a:gd name="connsiteY9" fmla="*/ 821138 h 3788731"/>
              <a:gd name="connsiteX10" fmla="*/ 1991719 w 2772385"/>
              <a:gd name="connsiteY10" fmla="*/ 708942 h 3788731"/>
              <a:gd name="connsiteX11" fmla="*/ 1941230 w 2772385"/>
              <a:gd name="connsiteY11" fmla="*/ 669673 h 3788731"/>
              <a:gd name="connsiteX12" fmla="*/ 1778546 w 2772385"/>
              <a:gd name="connsiteY12" fmla="*/ 770649 h 3788731"/>
              <a:gd name="connsiteX13" fmla="*/ 1397078 w 2772385"/>
              <a:gd name="connsiteY13" fmla="*/ 579916 h 3788731"/>
              <a:gd name="connsiteX14" fmla="*/ 1660739 w 2772385"/>
              <a:gd name="connsiteY14" fmla="*/ 1129678 h 3788731"/>
              <a:gd name="connsiteX15" fmla="*/ 1795375 w 2772385"/>
              <a:gd name="connsiteY15" fmla="*/ 1225045 h 3788731"/>
              <a:gd name="connsiteX16" fmla="*/ 1643910 w 2772385"/>
              <a:gd name="connsiteY16" fmla="*/ 1449437 h 3788731"/>
              <a:gd name="connsiteX17" fmla="*/ 1722448 w 2772385"/>
              <a:gd name="connsiteY17" fmla="*/ 1668220 h 3788731"/>
              <a:gd name="connsiteX18" fmla="*/ 1812205 w 2772385"/>
              <a:gd name="connsiteY18" fmla="*/ 1662611 h 3788731"/>
              <a:gd name="connsiteX19" fmla="*/ 1621470 w 2772385"/>
              <a:gd name="connsiteY19" fmla="*/ 1858954 h 3788731"/>
              <a:gd name="connsiteX20" fmla="*/ 909024 w 2772385"/>
              <a:gd name="connsiteY20" fmla="*/ 1578463 h 3788731"/>
              <a:gd name="connsiteX21" fmla="*/ 454629 w 2772385"/>
              <a:gd name="connsiteY21" fmla="*/ 2605060 h 3788731"/>
              <a:gd name="connsiteX22" fmla="*/ 258286 w 2772385"/>
              <a:gd name="connsiteY22" fmla="*/ 2812623 h 3788731"/>
              <a:gd name="connsiteX23" fmla="*/ 39503 w 2772385"/>
              <a:gd name="connsiteY23" fmla="*/ 2857501 h 3788731"/>
              <a:gd name="connsiteX24" fmla="*/ 28282 w 2772385"/>
              <a:gd name="connsiteY24" fmla="*/ 2975307 h 3788731"/>
              <a:gd name="connsiteX25" fmla="*/ 258285 w 2772385"/>
              <a:gd name="connsiteY25" fmla="*/ 3087504 h 3788731"/>
              <a:gd name="connsiteX26" fmla="*/ 527559 w 2772385"/>
              <a:gd name="connsiteY26" fmla="*/ 2986527 h 3788731"/>
              <a:gd name="connsiteX27" fmla="*/ 488288 w 2772385"/>
              <a:gd name="connsiteY27" fmla="*/ 3154821 h 3788731"/>
              <a:gd name="connsiteX28" fmla="*/ 561215 w 2772385"/>
              <a:gd name="connsiteY28" fmla="*/ 3194090 h 3788731"/>
              <a:gd name="connsiteX29" fmla="*/ 381702 w 2772385"/>
              <a:gd name="connsiteY29" fmla="*/ 3592387 h 3788731"/>
              <a:gd name="connsiteX30" fmla="*/ 190968 w 2772385"/>
              <a:gd name="connsiteY30" fmla="*/ 3665315 h 3788731"/>
              <a:gd name="connsiteX31" fmla="*/ 258286 w 2772385"/>
              <a:gd name="connsiteY31" fmla="*/ 3766291 h 3788731"/>
              <a:gd name="connsiteX32" fmla="*/ 549996 w 2772385"/>
              <a:gd name="connsiteY32" fmla="*/ 3788731 h 3788731"/>
              <a:gd name="connsiteX33" fmla="*/ 583655 w 2772385"/>
              <a:gd name="connsiteY33" fmla="*/ 3581168 h 3788731"/>
              <a:gd name="connsiteX34" fmla="*/ 639753 w 2772385"/>
              <a:gd name="connsiteY34" fmla="*/ 3575558 h 3788731"/>
              <a:gd name="connsiteX35" fmla="*/ 684632 w 2772385"/>
              <a:gd name="connsiteY35" fmla="*/ 3698974 h 3788731"/>
              <a:gd name="connsiteX36" fmla="*/ 768779 w 2772385"/>
              <a:gd name="connsiteY36" fmla="*/ 3704584 h 3788731"/>
              <a:gd name="connsiteX37" fmla="*/ 774389 w 2772385"/>
              <a:gd name="connsiteY37" fmla="*/ 3474581 h 3788731"/>
              <a:gd name="connsiteX38" fmla="*/ 740730 w 2772385"/>
              <a:gd name="connsiteY38" fmla="*/ 3205310 h 3788731"/>
              <a:gd name="connsiteX39" fmla="*/ 897805 w 2772385"/>
              <a:gd name="connsiteY39" fmla="*/ 2627499 h 3788731"/>
              <a:gd name="connsiteX40" fmla="*/ 1161466 w 2772385"/>
              <a:gd name="connsiteY40" fmla="*/ 2520912 h 3788731"/>
              <a:gd name="connsiteX41" fmla="*/ 1526104 w 2772385"/>
              <a:gd name="connsiteY41" fmla="*/ 2627499 h 3788731"/>
              <a:gd name="connsiteX42" fmla="*/ 1587812 w 2772385"/>
              <a:gd name="connsiteY42" fmla="*/ 2627499 h 3788731"/>
              <a:gd name="connsiteX43" fmla="*/ 1643910 w 2772385"/>
              <a:gd name="connsiteY43" fmla="*/ 2728476 h 3788731"/>
              <a:gd name="connsiteX44" fmla="*/ 1795375 w 2772385"/>
              <a:gd name="connsiteY44" fmla="*/ 2762134 h 3788731"/>
              <a:gd name="connsiteX45" fmla="*/ 1806595 w 2772385"/>
              <a:gd name="connsiteY45" fmla="*/ 2795793 h 3788731"/>
              <a:gd name="connsiteX46" fmla="*/ 1767326 w 2772385"/>
              <a:gd name="connsiteY46" fmla="*/ 2997747 h 3788731"/>
              <a:gd name="connsiteX47" fmla="*/ 1744887 w 2772385"/>
              <a:gd name="connsiteY47" fmla="*/ 3323116 h 3788731"/>
              <a:gd name="connsiteX48" fmla="*/ 1537324 w 2772385"/>
              <a:gd name="connsiteY48" fmla="*/ 3345555 h 3788731"/>
              <a:gd name="connsiteX49" fmla="*/ 1200735 w 2772385"/>
              <a:gd name="connsiteY49" fmla="*/ 3396044 h 3788731"/>
              <a:gd name="connsiteX50" fmla="*/ 1172686 w 2772385"/>
              <a:gd name="connsiteY50" fmla="*/ 3468971 h 3788731"/>
              <a:gd name="connsiteX51" fmla="*/ 1110978 w 2772385"/>
              <a:gd name="connsiteY51" fmla="*/ 3497020 h 3788731"/>
              <a:gd name="connsiteX52" fmla="*/ 1139027 w 2772385"/>
              <a:gd name="connsiteY52" fmla="*/ 3631656 h 3788731"/>
              <a:gd name="connsiteX53" fmla="*/ 1279272 w 2772385"/>
              <a:gd name="connsiteY53" fmla="*/ 3637266 h 3788731"/>
              <a:gd name="connsiteX54" fmla="*/ 1273662 w 2772385"/>
              <a:gd name="connsiteY54" fmla="*/ 3485801 h 3788731"/>
              <a:gd name="connsiteX55" fmla="*/ 1453176 w 2772385"/>
              <a:gd name="connsiteY55" fmla="*/ 3497020 h 3788731"/>
              <a:gd name="connsiteX56" fmla="*/ 1425127 w 2772385"/>
              <a:gd name="connsiteY56" fmla="*/ 3575558 h 3788731"/>
              <a:gd name="connsiteX57" fmla="*/ 1397078 w 2772385"/>
              <a:gd name="connsiteY57" fmla="*/ 3637266 h 3788731"/>
              <a:gd name="connsiteX58" fmla="*/ 1312931 w 2772385"/>
              <a:gd name="connsiteY58" fmla="*/ 3654095 h 3788731"/>
              <a:gd name="connsiteX59" fmla="*/ 1447567 w 2772385"/>
              <a:gd name="connsiteY59" fmla="*/ 3777511 h 3788731"/>
              <a:gd name="connsiteX60" fmla="*/ 1514884 w 2772385"/>
              <a:gd name="connsiteY60" fmla="*/ 3642876 h 3788731"/>
              <a:gd name="connsiteX61" fmla="*/ 1817814 w 2772385"/>
              <a:gd name="connsiteY61" fmla="*/ 3541899 h 3788731"/>
              <a:gd name="connsiteX62" fmla="*/ 2154403 w 2772385"/>
              <a:gd name="connsiteY62" fmla="*/ 3614826 h 3788731"/>
              <a:gd name="connsiteX63" fmla="*/ 2109525 w 2772385"/>
              <a:gd name="connsiteY63" fmla="*/ 3715803 h 3788731"/>
              <a:gd name="connsiteX64" fmla="*/ 2204892 w 2772385"/>
              <a:gd name="connsiteY64" fmla="*/ 3783121 h 3788731"/>
              <a:gd name="connsiteX65" fmla="*/ 2277819 w 2772385"/>
              <a:gd name="connsiteY65" fmla="*/ 3732633 h 3788731"/>
              <a:gd name="connsiteX66" fmla="*/ 2266600 w 2772385"/>
              <a:gd name="connsiteY66" fmla="*/ 3637266 h 3788731"/>
              <a:gd name="connsiteX67" fmla="*/ 2446114 w 2772385"/>
              <a:gd name="connsiteY67" fmla="*/ 3558728 h 3788731"/>
              <a:gd name="connsiteX68" fmla="*/ 2429284 w 2772385"/>
              <a:gd name="connsiteY68" fmla="*/ 3384824 h 3788731"/>
              <a:gd name="connsiteX69" fmla="*/ 1924401 w 2772385"/>
              <a:gd name="connsiteY69" fmla="*/ 3356775 h 3788731"/>
              <a:gd name="connsiteX70" fmla="*/ 1913181 w 2772385"/>
              <a:gd name="connsiteY70" fmla="*/ 3031406 h 3788731"/>
              <a:gd name="connsiteX71" fmla="*/ 1879522 w 2772385"/>
              <a:gd name="connsiteY71" fmla="*/ 3014576 h 3788731"/>
              <a:gd name="connsiteX72" fmla="*/ 1901962 w 2772385"/>
              <a:gd name="connsiteY72" fmla="*/ 2835062 h 3788731"/>
              <a:gd name="connsiteX73" fmla="*/ 1857083 w 2772385"/>
              <a:gd name="connsiteY73" fmla="*/ 2773354 h 3788731"/>
              <a:gd name="connsiteX74" fmla="*/ 2103915 w 2772385"/>
              <a:gd name="connsiteY74" fmla="*/ 2717256 h 3788731"/>
              <a:gd name="connsiteX75" fmla="*/ 2126354 w 2772385"/>
              <a:gd name="connsiteY75" fmla="*/ 2588230 h 3788731"/>
              <a:gd name="connsiteX76" fmla="*/ 2367576 w 2772385"/>
              <a:gd name="connsiteY76" fmla="*/ 2621889 h 3788731"/>
              <a:gd name="connsiteX77" fmla="*/ 2591969 w 2772385"/>
              <a:gd name="connsiteY77" fmla="*/ 2032858 h 3788731"/>
              <a:gd name="connsiteX78" fmla="*/ 2547090 w 2772385"/>
              <a:gd name="connsiteY78" fmla="*/ 1948711 h 3788731"/>
              <a:gd name="connsiteX79" fmla="*/ 2692946 w 2772385"/>
              <a:gd name="connsiteY79" fmla="*/ 1460657 h 3788731"/>
              <a:gd name="connsiteX80" fmla="*/ 2636848 w 2772385"/>
              <a:gd name="connsiteY80" fmla="*/ 1354071 h 3788731"/>
              <a:gd name="connsiteX81" fmla="*/ 2479772 w 2772385"/>
              <a:gd name="connsiteY81" fmla="*/ 798699 h 3788731"/>
              <a:gd name="connsiteX82" fmla="*/ 2737825 w 2772385"/>
              <a:gd name="connsiteY82" fmla="*/ 675283 h 3788731"/>
              <a:gd name="connsiteX83" fmla="*/ 2709775 w 2772385"/>
              <a:gd name="connsiteY83" fmla="*/ 434061 h 3788731"/>
              <a:gd name="connsiteX84" fmla="*/ 2625628 w 2772385"/>
              <a:gd name="connsiteY84" fmla="*/ 86253 h 3788731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190968 w 2772385"/>
              <a:gd name="connsiteY30" fmla="*/ 3665315 h 3811169"/>
              <a:gd name="connsiteX31" fmla="*/ 280726 w 2772385"/>
              <a:gd name="connsiteY31" fmla="*/ 3811169 h 3811169"/>
              <a:gd name="connsiteX32" fmla="*/ 549996 w 2772385"/>
              <a:gd name="connsiteY32" fmla="*/ 3788731 h 3811169"/>
              <a:gd name="connsiteX33" fmla="*/ 583655 w 2772385"/>
              <a:gd name="connsiteY33" fmla="*/ 3581168 h 3811169"/>
              <a:gd name="connsiteX34" fmla="*/ 639753 w 2772385"/>
              <a:gd name="connsiteY34" fmla="*/ 3575558 h 3811169"/>
              <a:gd name="connsiteX35" fmla="*/ 684632 w 2772385"/>
              <a:gd name="connsiteY35" fmla="*/ 3698974 h 3811169"/>
              <a:gd name="connsiteX36" fmla="*/ 768779 w 2772385"/>
              <a:gd name="connsiteY36" fmla="*/ 3704584 h 3811169"/>
              <a:gd name="connsiteX37" fmla="*/ 774389 w 2772385"/>
              <a:gd name="connsiteY37" fmla="*/ 3474581 h 3811169"/>
              <a:gd name="connsiteX38" fmla="*/ 740730 w 2772385"/>
              <a:gd name="connsiteY38" fmla="*/ 3205310 h 3811169"/>
              <a:gd name="connsiteX39" fmla="*/ 897805 w 2772385"/>
              <a:gd name="connsiteY39" fmla="*/ 2627499 h 3811169"/>
              <a:gd name="connsiteX40" fmla="*/ 1161466 w 2772385"/>
              <a:gd name="connsiteY40" fmla="*/ 2520912 h 3811169"/>
              <a:gd name="connsiteX41" fmla="*/ 1526104 w 2772385"/>
              <a:gd name="connsiteY41" fmla="*/ 2627499 h 3811169"/>
              <a:gd name="connsiteX42" fmla="*/ 1587812 w 2772385"/>
              <a:gd name="connsiteY42" fmla="*/ 2627499 h 3811169"/>
              <a:gd name="connsiteX43" fmla="*/ 1643910 w 2772385"/>
              <a:gd name="connsiteY43" fmla="*/ 2728476 h 3811169"/>
              <a:gd name="connsiteX44" fmla="*/ 1795375 w 2772385"/>
              <a:gd name="connsiteY44" fmla="*/ 2762134 h 3811169"/>
              <a:gd name="connsiteX45" fmla="*/ 1806595 w 2772385"/>
              <a:gd name="connsiteY45" fmla="*/ 2795793 h 3811169"/>
              <a:gd name="connsiteX46" fmla="*/ 1767326 w 2772385"/>
              <a:gd name="connsiteY46" fmla="*/ 2997747 h 3811169"/>
              <a:gd name="connsiteX47" fmla="*/ 1744887 w 2772385"/>
              <a:gd name="connsiteY47" fmla="*/ 3323116 h 3811169"/>
              <a:gd name="connsiteX48" fmla="*/ 1537324 w 2772385"/>
              <a:gd name="connsiteY48" fmla="*/ 3345555 h 3811169"/>
              <a:gd name="connsiteX49" fmla="*/ 1200735 w 2772385"/>
              <a:gd name="connsiteY49" fmla="*/ 3396044 h 3811169"/>
              <a:gd name="connsiteX50" fmla="*/ 1172686 w 2772385"/>
              <a:gd name="connsiteY50" fmla="*/ 3468971 h 3811169"/>
              <a:gd name="connsiteX51" fmla="*/ 1110978 w 2772385"/>
              <a:gd name="connsiteY51" fmla="*/ 3497020 h 3811169"/>
              <a:gd name="connsiteX52" fmla="*/ 1139027 w 2772385"/>
              <a:gd name="connsiteY52" fmla="*/ 3631656 h 3811169"/>
              <a:gd name="connsiteX53" fmla="*/ 1279272 w 2772385"/>
              <a:gd name="connsiteY53" fmla="*/ 3637266 h 3811169"/>
              <a:gd name="connsiteX54" fmla="*/ 1273662 w 2772385"/>
              <a:gd name="connsiteY54" fmla="*/ 3485801 h 3811169"/>
              <a:gd name="connsiteX55" fmla="*/ 1453176 w 2772385"/>
              <a:gd name="connsiteY55" fmla="*/ 3497020 h 3811169"/>
              <a:gd name="connsiteX56" fmla="*/ 1425127 w 2772385"/>
              <a:gd name="connsiteY56" fmla="*/ 3575558 h 3811169"/>
              <a:gd name="connsiteX57" fmla="*/ 1397078 w 2772385"/>
              <a:gd name="connsiteY57" fmla="*/ 3637266 h 3811169"/>
              <a:gd name="connsiteX58" fmla="*/ 1312931 w 2772385"/>
              <a:gd name="connsiteY58" fmla="*/ 3654095 h 3811169"/>
              <a:gd name="connsiteX59" fmla="*/ 1447567 w 2772385"/>
              <a:gd name="connsiteY59" fmla="*/ 3777511 h 3811169"/>
              <a:gd name="connsiteX60" fmla="*/ 1514884 w 2772385"/>
              <a:gd name="connsiteY60" fmla="*/ 3642876 h 3811169"/>
              <a:gd name="connsiteX61" fmla="*/ 1817814 w 2772385"/>
              <a:gd name="connsiteY61" fmla="*/ 3541899 h 3811169"/>
              <a:gd name="connsiteX62" fmla="*/ 2154403 w 2772385"/>
              <a:gd name="connsiteY62" fmla="*/ 3614826 h 3811169"/>
              <a:gd name="connsiteX63" fmla="*/ 2109525 w 2772385"/>
              <a:gd name="connsiteY63" fmla="*/ 3715803 h 3811169"/>
              <a:gd name="connsiteX64" fmla="*/ 2204892 w 2772385"/>
              <a:gd name="connsiteY64" fmla="*/ 3783121 h 3811169"/>
              <a:gd name="connsiteX65" fmla="*/ 2277819 w 2772385"/>
              <a:gd name="connsiteY65" fmla="*/ 3732633 h 3811169"/>
              <a:gd name="connsiteX66" fmla="*/ 2266600 w 2772385"/>
              <a:gd name="connsiteY66" fmla="*/ 3637266 h 3811169"/>
              <a:gd name="connsiteX67" fmla="*/ 2446114 w 2772385"/>
              <a:gd name="connsiteY67" fmla="*/ 3558728 h 3811169"/>
              <a:gd name="connsiteX68" fmla="*/ 2429284 w 2772385"/>
              <a:gd name="connsiteY68" fmla="*/ 3384824 h 3811169"/>
              <a:gd name="connsiteX69" fmla="*/ 1924401 w 2772385"/>
              <a:gd name="connsiteY69" fmla="*/ 3356775 h 3811169"/>
              <a:gd name="connsiteX70" fmla="*/ 1913181 w 2772385"/>
              <a:gd name="connsiteY70" fmla="*/ 3031406 h 3811169"/>
              <a:gd name="connsiteX71" fmla="*/ 1879522 w 2772385"/>
              <a:gd name="connsiteY71" fmla="*/ 3014576 h 3811169"/>
              <a:gd name="connsiteX72" fmla="*/ 1901962 w 2772385"/>
              <a:gd name="connsiteY72" fmla="*/ 2835062 h 3811169"/>
              <a:gd name="connsiteX73" fmla="*/ 1857083 w 2772385"/>
              <a:gd name="connsiteY73" fmla="*/ 2773354 h 3811169"/>
              <a:gd name="connsiteX74" fmla="*/ 2103915 w 2772385"/>
              <a:gd name="connsiteY74" fmla="*/ 2717256 h 3811169"/>
              <a:gd name="connsiteX75" fmla="*/ 2126354 w 2772385"/>
              <a:gd name="connsiteY75" fmla="*/ 2588230 h 3811169"/>
              <a:gd name="connsiteX76" fmla="*/ 2367576 w 2772385"/>
              <a:gd name="connsiteY76" fmla="*/ 2621889 h 3811169"/>
              <a:gd name="connsiteX77" fmla="*/ 2591969 w 2772385"/>
              <a:gd name="connsiteY77" fmla="*/ 2032858 h 3811169"/>
              <a:gd name="connsiteX78" fmla="*/ 2547090 w 2772385"/>
              <a:gd name="connsiteY78" fmla="*/ 1948711 h 3811169"/>
              <a:gd name="connsiteX79" fmla="*/ 2692946 w 2772385"/>
              <a:gd name="connsiteY79" fmla="*/ 1460657 h 3811169"/>
              <a:gd name="connsiteX80" fmla="*/ 2636848 w 2772385"/>
              <a:gd name="connsiteY80" fmla="*/ 1354071 h 3811169"/>
              <a:gd name="connsiteX81" fmla="*/ 2479772 w 2772385"/>
              <a:gd name="connsiteY81" fmla="*/ 798699 h 3811169"/>
              <a:gd name="connsiteX82" fmla="*/ 2737825 w 2772385"/>
              <a:gd name="connsiteY82" fmla="*/ 675283 h 3811169"/>
              <a:gd name="connsiteX83" fmla="*/ 2709775 w 2772385"/>
              <a:gd name="connsiteY83" fmla="*/ 434061 h 3811169"/>
              <a:gd name="connsiteX84" fmla="*/ 2625628 w 2772385"/>
              <a:gd name="connsiteY84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7 w 2772385"/>
              <a:gd name="connsiteY30" fmla="*/ 3743852 h 3811169"/>
              <a:gd name="connsiteX31" fmla="*/ 280726 w 2772385"/>
              <a:gd name="connsiteY31" fmla="*/ 3811169 h 3811169"/>
              <a:gd name="connsiteX32" fmla="*/ 549996 w 2772385"/>
              <a:gd name="connsiteY32" fmla="*/ 3788731 h 3811169"/>
              <a:gd name="connsiteX33" fmla="*/ 583655 w 2772385"/>
              <a:gd name="connsiteY33" fmla="*/ 3581168 h 3811169"/>
              <a:gd name="connsiteX34" fmla="*/ 639753 w 2772385"/>
              <a:gd name="connsiteY34" fmla="*/ 3575558 h 3811169"/>
              <a:gd name="connsiteX35" fmla="*/ 684632 w 2772385"/>
              <a:gd name="connsiteY35" fmla="*/ 3698974 h 3811169"/>
              <a:gd name="connsiteX36" fmla="*/ 768779 w 2772385"/>
              <a:gd name="connsiteY36" fmla="*/ 3704584 h 3811169"/>
              <a:gd name="connsiteX37" fmla="*/ 774389 w 2772385"/>
              <a:gd name="connsiteY37" fmla="*/ 3474581 h 3811169"/>
              <a:gd name="connsiteX38" fmla="*/ 740730 w 2772385"/>
              <a:gd name="connsiteY38" fmla="*/ 3205310 h 3811169"/>
              <a:gd name="connsiteX39" fmla="*/ 897805 w 2772385"/>
              <a:gd name="connsiteY39" fmla="*/ 2627499 h 3811169"/>
              <a:gd name="connsiteX40" fmla="*/ 1161466 w 2772385"/>
              <a:gd name="connsiteY40" fmla="*/ 2520912 h 3811169"/>
              <a:gd name="connsiteX41" fmla="*/ 1526104 w 2772385"/>
              <a:gd name="connsiteY41" fmla="*/ 2627499 h 3811169"/>
              <a:gd name="connsiteX42" fmla="*/ 1587812 w 2772385"/>
              <a:gd name="connsiteY42" fmla="*/ 2627499 h 3811169"/>
              <a:gd name="connsiteX43" fmla="*/ 1643910 w 2772385"/>
              <a:gd name="connsiteY43" fmla="*/ 2728476 h 3811169"/>
              <a:gd name="connsiteX44" fmla="*/ 1795375 w 2772385"/>
              <a:gd name="connsiteY44" fmla="*/ 2762134 h 3811169"/>
              <a:gd name="connsiteX45" fmla="*/ 1806595 w 2772385"/>
              <a:gd name="connsiteY45" fmla="*/ 2795793 h 3811169"/>
              <a:gd name="connsiteX46" fmla="*/ 1767326 w 2772385"/>
              <a:gd name="connsiteY46" fmla="*/ 2997747 h 3811169"/>
              <a:gd name="connsiteX47" fmla="*/ 1744887 w 2772385"/>
              <a:gd name="connsiteY47" fmla="*/ 3323116 h 3811169"/>
              <a:gd name="connsiteX48" fmla="*/ 1537324 w 2772385"/>
              <a:gd name="connsiteY48" fmla="*/ 3345555 h 3811169"/>
              <a:gd name="connsiteX49" fmla="*/ 1200735 w 2772385"/>
              <a:gd name="connsiteY49" fmla="*/ 3396044 h 3811169"/>
              <a:gd name="connsiteX50" fmla="*/ 1172686 w 2772385"/>
              <a:gd name="connsiteY50" fmla="*/ 3468971 h 3811169"/>
              <a:gd name="connsiteX51" fmla="*/ 1110978 w 2772385"/>
              <a:gd name="connsiteY51" fmla="*/ 3497020 h 3811169"/>
              <a:gd name="connsiteX52" fmla="*/ 1139027 w 2772385"/>
              <a:gd name="connsiteY52" fmla="*/ 3631656 h 3811169"/>
              <a:gd name="connsiteX53" fmla="*/ 1279272 w 2772385"/>
              <a:gd name="connsiteY53" fmla="*/ 3637266 h 3811169"/>
              <a:gd name="connsiteX54" fmla="*/ 1273662 w 2772385"/>
              <a:gd name="connsiteY54" fmla="*/ 3485801 h 3811169"/>
              <a:gd name="connsiteX55" fmla="*/ 1453176 w 2772385"/>
              <a:gd name="connsiteY55" fmla="*/ 3497020 h 3811169"/>
              <a:gd name="connsiteX56" fmla="*/ 1425127 w 2772385"/>
              <a:gd name="connsiteY56" fmla="*/ 3575558 h 3811169"/>
              <a:gd name="connsiteX57" fmla="*/ 1397078 w 2772385"/>
              <a:gd name="connsiteY57" fmla="*/ 3637266 h 3811169"/>
              <a:gd name="connsiteX58" fmla="*/ 1312931 w 2772385"/>
              <a:gd name="connsiteY58" fmla="*/ 3654095 h 3811169"/>
              <a:gd name="connsiteX59" fmla="*/ 1447567 w 2772385"/>
              <a:gd name="connsiteY59" fmla="*/ 3777511 h 3811169"/>
              <a:gd name="connsiteX60" fmla="*/ 1514884 w 2772385"/>
              <a:gd name="connsiteY60" fmla="*/ 3642876 h 3811169"/>
              <a:gd name="connsiteX61" fmla="*/ 1817814 w 2772385"/>
              <a:gd name="connsiteY61" fmla="*/ 3541899 h 3811169"/>
              <a:gd name="connsiteX62" fmla="*/ 2154403 w 2772385"/>
              <a:gd name="connsiteY62" fmla="*/ 3614826 h 3811169"/>
              <a:gd name="connsiteX63" fmla="*/ 2109525 w 2772385"/>
              <a:gd name="connsiteY63" fmla="*/ 3715803 h 3811169"/>
              <a:gd name="connsiteX64" fmla="*/ 2204892 w 2772385"/>
              <a:gd name="connsiteY64" fmla="*/ 3783121 h 3811169"/>
              <a:gd name="connsiteX65" fmla="*/ 2277819 w 2772385"/>
              <a:gd name="connsiteY65" fmla="*/ 3732633 h 3811169"/>
              <a:gd name="connsiteX66" fmla="*/ 2266600 w 2772385"/>
              <a:gd name="connsiteY66" fmla="*/ 3637266 h 3811169"/>
              <a:gd name="connsiteX67" fmla="*/ 2446114 w 2772385"/>
              <a:gd name="connsiteY67" fmla="*/ 3558728 h 3811169"/>
              <a:gd name="connsiteX68" fmla="*/ 2429284 w 2772385"/>
              <a:gd name="connsiteY68" fmla="*/ 3384824 h 3811169"/>
              <a:gd name="connsiteX69" fmla="*/ 1924401 w 2772385"/>
              <a:gd name="connsiteY69" fmla="*/ 3356775 h 3811169"/>
              <a:gd name="connsiteX70" fmla="*/ 1913181 w 2772385"/>
              <a:gd name="connsiteY70" fmla="*/ 3031406 h 3811169"/>
              <a:gd name="connsiteX71" fmla="*/ 1879522 w 2772385"/>
              <a:gd name="connsiteY71" fmla="*/ 3014576 h 3811169"/>
              <a:gd name="connsiteX72" fmla="*/ 1901962 w 2772385"/>
              <a:gd name="connsiteY72" fmla="*/ 2835062 h 3811169"/>
              <a:gd name="connsiteX73" fmla="*/ 1857083 w 2772385"/>
              <a:gd name="connsiteY73" fmla="*/ 2773354 h 3811169"/>
              <a:gd name="connsiteX74" fmla="*/ 2103915 w 2772385"/>
              <a:gd name="connsiteY74" fmla="*/ 2717256 h 3811169"/>
              <a:gd name="connsiteX75" fmla="*/ 2126354 w 2772385"/>
              <a:gd name="connsiteY75" fmla="*/ 2588230 h 3811169"/>
              <a:gd name="connsiteX76" fmla="*/ 2367576 w 2772385"/>
              <a:gd name="connsiteY76" fmla="*/ 2621889 h 3811169"/>
              <a:gd name="connsiteX77" fmla="*/ 2591969 w 2772385"/>
              <a:gd name="connsiteY77" fmla="*/ 2032858 h 3811169"/>
              <a:gd name="connsiteX78" fmla="*/ 2547090 w 2772385"/>
              <a:gd name="connsiteY78" fmla="*/ 1948711 h 3811169"/>
              <a:gd name="connsiteX79" fmla="*/ 2692946 w 2772385"/>
              <a:gd name="connsiteY79" fmla="*/ 1460657 h 3811169"/>
              <a:gd name="connsiteX80" fmla="*/ 2636848 w 2772385"/>
              <a:gd name="connsiteY80" fmla="*/ 1354071 h 3811169"/>
              <a:gd name="connsiteX81" fmla="*/ 2479772 w 2772385"/>
              <a:gd name="connsiteY81" fmla="*/ 798699 h 3811169"/>
              <a:gd name="connsiteX82" fmla="*/ 2737825 w 2772385"/>
              <a:gd name="connsiteY82" fmla="*/ 675283 h 3811169"/>
              <a:gd name="connsiteX83" fmla="*/ 2709775 w 2772385"/>
              <a:gd name="connsiteY83" fmla="*/ 434061 h 3811169"/>
              <a:gd name="connsiteX84" fmla="*/ 2625628 w 2772385"/>
              <a:gd name="connsiteY84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24627 w 2772385"/>
              <a:gd name="connsiteY30" fmla="*/ 3682144 h 3811169"/>
              <a:gd name="connsiteX31" fmla="*/ 280726 w 2772385"/>
              <a:gd name="connsiteY31" fmla="*/ 3811169 h 3811169"/>
              <a:gd name="connsiteX32" fmla="*/ 549996 w 2772385"/>
              <a:gd name="connsiteY32" fmla="*/ 3788731 h 3811169"/>
              <a:gd name="connsiteX33" fmla="*/ 583655 w 2772385"/>
              <a:gd name="connsiteY33" fmla="*/ 3581168 h 3811169"/>
              <a:gd name="connsiteX34" fmla="*/ 639753 w 2772385"/>
              <a:gd name="connsiteY34" fmla="*/ 3575558 h 3811169"/>
              <a:gd name="connsiteX35" fmla="*/ 684632 w 2772385"/>
              <a:gd name="connsiteY35" fmla="*/ 3698974 h 3811169"/>
              <a:gd name="connsiteX36" fmla="*/ 768779 w 2772385"/>
              <a:gd name="connsiteY36" fmla="*/ 3704584 h 3811169"/>
              <a:gd name="connsiteX37" fmla="*/ 774389 w 2772385"/>
              <a:gd name="connsiteY37" fmla="*/ 3474581 h 3811169"/>
              <a:gd name="connsiteX38" fmla="*/ 740730 w 2772385"/>
              <a:gd name="connsiteY38" fmla="*/ 3205310 h 3811169"/>
              <a:gd name="connsiteX39" fmla="*/ 897805 w 2772385"/>
              <a:gd name="connsiteY39" fmla="*/ 2627499 h 3811169"/>
              <a:gd name="connsiteX40" fmla="*/ 1161466 w 2772385"/>
              <a:gd name="connsiteY40" fmla="*/ 2520912 h 3811169"/>
              <a:gd name="connsiteX41" fmla="*/ 1526104 w 2772385"/>
              <a:gd name="connsiteY41" fmla="*/ 2627499 h 3811169"/>
              <a:gd name="connsiteX42" fmla="*/ 1587812 w 2772385"/>
              <a:gd name="connsiteY42" fmla="*/ 2627499 h 3811169"/>
              <a:gd name="connsiteX43" fmla="*/ 1643910 w 2772385"/>
              <a:gd name="connsiteY43" fmla="*/ 2728476 h 3811169"/>
              <a:gd name="connsiteX44" fmla="*/ 1795375 w 2772385"/>
              <a:gd name="connsiteY44" fmla="*/ 2762134 h 3811169"/>
              <a:gd name="connsiteX45" fmla="*/ 1806595 w 2772385"/>
              <a:gd name="connsiteY45" fmla="*/ 2795793 h 3811169"/>
              <a:gd name="connsiteX46" fmla="*/ 1767326 w 2772385"/>
              <a:gd name="connsiteY46" fmla="*/ 2997747 h 3811169"/>
              <a:gd name="connsiteX47" fmla="*/ 1744887 w 2772385"/>
              <a:gd name="connsiteY47" fmla="*/ 3323116 h 3811169"/>
              <a:gd name="connsiteX48" fmla="*/ 1537324 w 2772385"/>
              <a:gd name="connsiteY48" fmla="*/ 3345555 h 3811169"/>
              <a:gd name="connsiteX49" fmla="*/ 1200735 w 2772385"/>
              <a:gd name="connsiteY49" fmla="*/ 3396044 h 3811169"/>
              <a:gd name="connsiteX50" fmla="*/ 1172686 w 2772385"/>
              <a:gd name="connsiteY50" fmla="*/ 3468971 h 3811169"/>
              <a:gd name="connsiteX51" fmla="*/ 1110978 w 2772385"/>
              <a:gd name="connsiteY51" fmla="*/ 3497020 h 3811169"/>
              <a:gd name="connsiteX52" fmla="*/ 1139027 w 2772385"/>
              <a:gd name="connsiteY52" fmla="*/ 3631656 h 3811169"/>
              <a:gd name="connsiteX53" fmla="*/ 1279272 w 2772385"/>
              <a:gd name="connsiteY53" fmla="*/ 3637266 h 3811169"/>
              <a:gd name="connsiteX54" fmla="*/ 1273662 w 2772385"/>
              <a:gd name="connsiteY54" fmla="*/ 3485801 h 3811169"/>
              <a:gd name="connsiteX55" fmla="*/ 1453176 w 2772385"/>
              <a:gd name="connsiteY55" fmla="*/ 3497020 h 3811169"/>
              <a:gd name="connsiteX56" fmla="*/ 1425127 w 2772385"/>
              <a:gd name="connsiteY56" fmla="*/ 3575558 h 3811169"/>
              <a:gd name="connsiteX57" fmla="*/ 1397078 w 2772385"/>
              <a:gd name="connsiteY57" fmla="*/ 3637266 h 3811169"/>
              <a:gd name="connsiteX58" fmla="*/ 1312931 w 2772385"/>
              <a:gd name="connsiteY58" fmla="*/ 3654095 h 3811169"/>
              <a:gd name="connsiteX59" fmla="*/ 1447567 w 2772385"/>
              <a:gd name="connsiteY59" fmla="*/ 3777511 h 3811169"/>
              <a:gd name="connsiteX60" fmla="*/ 1514884 w 2772385"/>
              <a:gd name="connsiteY60" fmla="*/ 3642876 h 3811169"/>
              <a:gd name="connsiteX61" fmla="*/ 1817814 w 2772385"/>
              <a:gd name="connsiteY61" fmla="*/ 3541899 h 3811169"/>
              <a:gd name="connsiteX62" fmla="*/ 2154403 w 2772385"/>
              <a:gd name="connsiteY62" fmla="*/ 3614826 h 3811169"/>
              <a:gd name="connsiteX63" fmla="*/ 2109525 w 2772385"/>
              <a:gd name="connsiteY63" fmla="*/ 3715803 h 3811169"/>
              <a:gd name="connsiteX64" fmla="*/ 2204892 w 2772385"/>
              <a:gd name="connsiteY64" fmla="*/ 3783121 h 3811169"/>
              <a:gd name="connsiteX65" fmla="*/ 2277819 w 2772385"/>
              <a:gd name="connsiteY65" fmla="*/ 3732633 h 3811169"/>
              <a:gd name="connsiteX66" fmla="*/ 2266600 w 2772385"/>
              <a:gd name="connsiteY66" fmla="*/ 3637266 h 3811169"/>
              <a:gd name="connsiteX67" fmla="*/ 2446114 w 2772385"/>
              <a:gd name="connsiteY67" fmla="*/ 3558728 h 3811169"/>
              <a:gd name="connsiteX68" fmla="*/ 2429284 w 2772385"/>
              <a:gd name="connsiteY68" fmla="*/ 3384824 h 3811169"/>
              <a:gd name="connsiteX69" fmla="*/ 1924401 w 2772385"/>
              <a:gd name="connsiteY69" fmla="*/ 3356775 h 3811169"/>
              <a:gd name="connsiteX70" fmla="*/ 1913181 w 2772385"/>
              <a:gd name="connsiteY70" fmla="*/ 3031406 h 3811169"/>
              <a:gd name="connsiteX71" fmla="*/ 1879522 w 2772385"/>
              <a:gd name="connsiteY71" fmla="*/ 3014576 h 3811169"/>
              <a:gd name="connsiteX72" fmla="*/ 1901962 w 2772385"/>
              <a:gd name="connsiteY72" fmla="*/ 2835062 h 3811169"/>
              <a:gd name="connsiteX73" fmla="*/ 1857083 w 2772385"/>
              <a:gd name="connsiteY73" fmla="*/ 2773354 h 3811169"/>
              <a:gd name="connsiteX74" fmla="*/ 2103915 w 2772385"/>
              <a:gd name="connsiteY74" fmla="*/ 2717256 h 3811169"/>
              <a:gd name="connsiteX75" fmla="*/ 2126354 w 2772385"/>
              <a:gd name="connsiteY75" fmla="*/ 2588230 h 3811169"/>
              <a:gd name="connsiteX76" fmla="*/ 2367576 w 2772385"/>
              <a:gd name="connsiteY76" fmla="*/ 2621889 h 3811169"/>
              <a:gd name="connsiteX77" fmla="*/ 2591969 w 2772385"/>
              <a:gd name="connsiteY77" fmla="*/ 2032858 h 3811169"/>
              <a:gd name="connsiteX78" fmla="*/ 2547090 w 2772385"/>
              <a:gd name="connsiteY78" fmla="*/ 1948711 h 3811169"/>
              <a:gd name="connsiteX79" fmla="*/ 2692946 w 2772385"/>
              <a:gd name="connsiteY79" fmla="*/ 1460657 h 3811169"/>
              <a:gd name="connsiteX80" fmla="*/ 2636848 w 2772385"/>
              <a:gd name="connsiteY80" fmla="*/ 1354071 h 3811169"/>
              <a:gd name="connsiteX81" fmla="*/ 2479772 w 2772385"/>
              <a:gd name="connsiteY81" fmla="*/ 798699 h 3811169"/>
              <a:gd name="connsiteX82" fmla="*/ 2737825 w 2772385"/>
              <a:gd name="connsiteY82" fmla="*/ 675283 h 3811169"/>
              <a:gd name="connsiteX83" fmla="*/ 2709775 w 2772385"/>
              <a:gd name="connsiteY83" fmla="*/ 434061 h 3811169"/>
              <a:gd name="connsiteX84" fmla="*/ 2625628 w 2772385"/>
              <a:gd name="connsiteY84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24627 w 2772385"/>
              <a:gd name="connsiteY30" fmla="*/ 3682144 h 3811169"/>
              <a:gd name="connsiteX31" fmla="*/ 280726 w 2772385"/>
              <a:gd name="connsiteY31" fmla="*/ 3811169 h 3811169"/>
              <a:gd name="connsiteX32" fmla="*/ 549996 w 2772385"/>
              <a:gd name="connsiteY32" fmla="*/ 3788731 h 3811169"/>
              <a:gd name="connsiteX33" fmla="*/ 583655 w 2772385"/>
              <a:gd name="connsiteY33" fmla="*/ 3581168 h 3811169"/>
              <a:gd name="connsiteX34" fmla="*/ 639753 w 2772385"/>
              <a:gd name="connsiteY34" fmla="*/ 3575558 h 3811169"/>
              <a:gd name="connsiteX35" fmla="*/ 684632 w 2772385"/>
              <a:gd name="connsiteY35" fmla="*/ 3698974 h 3811169"/>
              <a:gd name="connsiteX36" fmla="*/ 768779 w 2772385"/>
              <a:gd name="connsiteY36" fmla="*/ 3704584 h 3811169"/>
              <a:gd name="connsiteX37" fmla="*/ 774389 w 2772385"/>
              <a:gd name="connsiteY37" fmla="*/ 3474581 h 3811169"/>
              <a:gd name="connsiteX38" fmla="*/ 740730 w 2772385"/>
              <a:gd name="connsiteY38" fmla="*/ 3205310 h 3811169"/>
              <a:gd name="connsiteX39" fmla="*/ 897805 w 2772385"/>
              <a:gd name="connsiteY39" fmla="*/ 2627499 h 3811169"/>
              <a:gd name="connsiteX40" fmla="*/ 1161466 w 2772385"/>
              <a:gd name="connsiteY40" fmla="*/ 2520912 h 3811169"/>
              <a:gd name="connsiteX41" fmla="*/ 1526104 w 2772385"/>
              <a:gd name="connsiteY41" fmla="*/ 2627499 h 3811169"/>
              <a:gd name="connsiteX42" fmla="*/ 1587812 w 2772385"/>
              <a:gd name="connsiteY42" fmla="*/ 2627499 h 3811169"/>
              <a:gd name="connsiteX43" fmla="*/ 1643910 w 2772385"/>
              <a:gd name="connsiteY43" fmla="*/ 2728476 h 3811169"/>
              <a:gd name="connsiteX44" fmla="*/ 1795375 w 2772385"/>
              <a:gd name="connsiteY44" fmla="*/ 2762134 h 3811169"/>
              <a:gd name="connsiteX45" fmla="*/ 1806595 w 2772385"/>
              <a:gd name="connsiteY45" fmla="*/ 2795793 h 3811169"/>
              <a:gd name="connsiteX46" fmla="*/ 1767326 w 2772385"/>
              <a:gd name="connsiteY46" fmla="*/ 2997747 h 3811169"/>
              <a:gd name="connsiteX47" fmla="*/ 1744887 w 2772385"/>
              <a:gd name="connsiteY47" fmla="*/ 3323116 h 3811169"/>
              <a:gd name="connsiteX48" fmla="*/ 1537324 w 2772385"/>
              <a:gd name="connsiteY48" fmla="*/ 3345555 h 3811169"/>
              <a:gd name="connsiteX49" fmla="*/ 1200735 w 2772385"/>
              <a:gd name="connsiteY49" fmla="*/ 3396044 h 3811169"/>
              <a:gd name="connsiteX50" fmla="*/ 1172686 w 2772385"/>
              <a:gd name="connsiteY50" fmla="*/ 3468971 h 3811169"/>
              <a:gd name="connsiteX51" fmla="*/ 1110978 w 2772385"/>
              <a:gd name="connsiteY51" fmla="*/ 3497020 h 3811169"/>
              <a:gd name="connsiteX52" fmla="*/ 1139027 w 2772385"/>
              <a:gd name="connsiteY52" fmla="*/ 3631656 h 3811169"/>
              <a:gd name="connsiteX53" fmla="*/ 1279272 w 2772385"/>
              <a:gd name="connsiteY53" fmla="*/ 3637266 h 3811169"/>
              <a:gd name="connsiteX54" fmla="*/ 1273662 w 2772385"/>
              <a:gd name="connsiteY54" fmla="*/ 3485801 h 3811169"/>
              <a:gd name="connsiteX55" fmla="*/ 1453176 w 2772385"/>
              <a:gd name="connsiteY55" fmla="*/ 3497020 h 3811169"/>
              <a:gd name="connsiteX56" fmla="*/ 1425127 w 2772385"/>
              <a:gd name="connsiteY56" fmla="*/ 3575558 h 3811169"/>
              <a:gd name="connsiteX57" fmla="*/ 1397078 w 2772385"/>
              <a:gd name="connsiteY57" fmla="*/ 3637266 h 3811169"/>
              <a:gd name="connsiteX58" fmla="*/ 1312931 w 2772385"/>
              <a:gd name="connsiteY58" fmla="*/ 3654095 h 3811169"/>
              <a:gd name="connsiteX59" fmla="*/ 1447567 w 2772385"/>
              <a:gd name="connsiteY59" fmla="*/ 3777511 h 3811169"/>
              <a:gd name="connsiteX60" fmla="*/ 1514884 w 2772385"/>
              <a:gd name="connsiteY60" fmla="*/ 3642876 h 3811169"/>
              <a:gd name="connsiteX61" fmla="*/ 1817814 w 2772385"/>
              <a:gd name="connsiteY61" fmla="*/ 3541899 h 3811169"/>
              <a:gd name="connsiteX62" fmla="*/ 2154403 w 2772385"/>
              <a:gd name="connsiteY62" fmla="*/ 3614826 h 3811169"/>
              <a:gd name="connsiteX63" fmla="*/ 2109525 w 2772385"/>
              <a:gd name="connsiteY63" fmla="*/ 3715803 h 3811169"/>
              <a:gd name="connsiteX64" fmla="*/ 2204892 w 2772385"/>
              <a:gd name="connsiteY64" fmla="*/ 3783121 h 3811169"/>
              <a:gd name="connsiteX65" fmla="*/ 2277819 w 2772385"/>
              <a:gd name="connsiteY65" fmla="*/ 3732633 h 3811169"/>
              <a:gd name="connsiteX66" fmla="*/ 2266600 w 2772385"/>
              <a:gd name="connsiteY66" fmla="*/ 3637266 h 3811169"/>
              <a:gd name="connsiteX67" fmla="*/ 2446114 w 2772385"/>
              <a:gd name="connsiteY67" fmla="*/ 3558728 h 3811169"/>
              <a:gd name="connsiteX68" fmla="*/ 2429284 w 2772385"/>
              <a:gd name="connsiteY68" fmla="*/ 3384824 h 3811169"/>
              <a:gd name="connsiteX69" fmla="*/ 1924401 w 2772385"/>
              <a:gd name="connsiteY69" fmla="*/ 3356775 h 3811169"/>
              <a:gd name="connsiteX70" fmla="*/ 1913181 w 2772385"/>
              <a:gd name="connsiteY70" fmla="*/ 3031406 h 3811169"/>
              <a:gd name="connsiteX71" fmla="*/ 1879522 w 2772385"/>
              <a:gd name="connsiteY71" fmla="*/ 3014576 h 3811169"/>
              <a:gd name="connsiteX72" fmla="*/ 1901962 w 2772385"/>
              <a:gd name="connsiteY72" fmla="*/ 2835062 h 3811169"/>
              <a:gd name="connsiteX73" fmla="*/ 1857083 w 2772385"/>
              <a:gd name="connsiteY73" fmla="*/ 2773354 h 3811169"/>
              <a:gd name="connsiteX74" fmla="*/ 2103915 w 2772385"/>
              <a:gd name="connsiteY74" fmla="*/ 2717256 h 3811169"/>
              <a:gd name="connsiteX75" fmla="*/ 2126354 w 2772385"/>
              <a:gd name="connsiteY75" fmla="*/ 2588230 h 3811169"/>
              <a:gd name="connsiteX76" fmla="*/ 2367576 w 2772385"/>
              <a:gd name="connsiteY76" fmla="*/ 2621889 h 3811169"/>
              <a:gd name="connsiteX77" fmla="*/ 2591969 w 2772385"/>
              <a:gd name="connsiteY77" fmla="*/ 2032858 h 3811169"/>
              <a:gd name="connsiteX78" fmla="*/ 2547090 w 2772385"/>
              <a:gd name="connsiteY78" fmla="*/ 1948711 h 3811169"/>
              <a:gd name="connsiteX79" fmla="*/ 2692946 w 2772385"/>
              <a:gd name="connsiteY79" fmla="*/ 1460657 h 3811169"/>
              <a:gd name="connsiteX80" fmla="*/ 2636848 w 2772385"/>
              <a:gd name="connsiteY80" fmla="*/ 1354071 h 3811169"/>
              <a:gd name="connsiteX81" fmla="*/ 2479772 w 2772385"/>
              <a:gd name="connsiteY81" fmla="*/ 798699 h 3811169"/>
              <a:gd name="connsiteX82" fmla="*/ 2737825 w 2772385"/>
              <a:gd name="connsiteY82" fmla="*/ 675283 h 3811169"/>
              <a:gd name="connsiteX83" fmla="*/ 2709775 w 2772385"/>
              <a:gd name="connsiteY83" fmla="*/ 434061 h 3811169"/>
              <a:gd name="connsiteX84" fmla="*/ 2625628 w 2772385"/>
              <a:gd name="connsiteY84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549996 w 2772385"/>
              <a:gd name="connsiteY32" fmla="*/ 3788731 h 3811169"/>
              <a:gd name="connsiteX33" fmla="*/ 583655 w 2772385"/>
              <a:gd name="connsiteY33" fmla="*/ 3581168 h 3811169"/>
              <a:gd name="connsiteX34" fmla="*/ 639753 w 2772385"/>
              <a:gd name="connsiteY34" fmla="*/ 3575558 h 3811169"/>
              <a:gd name="connsiteX35" fmla="*/ 684632 w 2772385"/>
              <a:gd name="connsiteY35" fmla="*/ 3698974 h 3811169"/>
              <a:gd name="connsiteX36" fmla="*/ 768779 w 2772385"/>
              <a:gd name="connsiteY36" fmla="*/ 3704584 h 3811169"/>
              <a:gd name="connsiteX37" fmla="*/ 774389 w 2772385"/>
              <a:gd name="connsiteY37" fmla="*/ 3474581 h 3811169"/>
              <a:gd name="connsiteX38" fmla="*/ 740730 w 2772385"/>
              <a:gd name="connsiteY38" fmla="*/ 3205310 h 3811169"/>
              <a:gd name="connsiteX39" fmla="*/ 897805 w 2772385"/>
              <a:gd name="connsiteY39" fmla="*/ 2627499 h 3811169"/>
              <a:gd name="connsiteX40" fmla="*/ 1161466 w 2772385"/>
              <a:gd name="connsiteY40" fmla="*/ 2520912 h 3811169"/>
              <a:gd name="connsiteX41" fmla="*/ 1526104 w 2772385"/>
              <a:gd name="connsiteY41" fmla="*/ 2627499 h 3811169"/>
              <a:gd name="connsiteX42" fmla="*/ 1587812 w 2772385"/>
              <a:gd name="connsiteY42" fmla="*/ 2627499 h 3811169"/>
              <a:gd name="connsiteX43" fmla="*/ 1643910 w 2772385"/>
              <a:gd name="connsiteY43" fmla="*/ 2728476 h 3811169"/>
              <a:gd name="connsiteX44" fmla="*/ 1795375 w 2772385"/>
              <a:gd name="connsiteY44" fmla="*/ 2762134 h 3811169"/>
              <a:gd name="connsiteX45" fmla="*/ 1806595 w 2772385"/>
              <a:gd name="connsiteY45" fmla="*/ 2795793 h 3811169"/>
              <a:gd name="connsiteX46" fmla="*/ 1767326 w 2772385"/>
              <a:gd name="connsiteY46" fmla="*/ 2997747 h 3811169"/>
              <a:gd name="connsiteX47" fmla="*/ 1744887 w 2772385"/>
              <a:gd name="connsiteY47" fmla="*/ 3323116 h 3811169"/>
              <a:gd name="connsiteX48" fmla="*/ 1537324 w 2772385"/>
              <a:gd name="connsiteY48" fmla="*/ 3345555 h 3811169"/>
              <a:gd name="connsiteX49" fmla="*/ 1200735 w 2772385"/>
              <a:gd name="connsiteY49" fmla="*/ 3396044 h 3811169"/>
              <a:gd name="connsiteX50" fmla="*/ 1172686 w 2772385"/>
              <a:gd name="connsiteY50" fmla="*/ 3468971 h 3811169"/>
              <a:gd name="connsiteX51" fmla="*/ 1110978 w 2772385"/>
              <a:gd name="connsiteY51" fmla="*/ 3497020 h 3811169"/>
              <a:gd name="connsiteX52" fmla="*/ 1139027 w 2772385"/>
              <a:gd name="connsiteY52" fmla="*/ 3631656 h 3811169"/>
              <a:gd name="connsiteX53" fmla="*/ 1279272 w 2772385"/>
              <a:gd name="connsiteY53" fmla="*/ 3637266 h 3811169"/>
              <a:gd name="connsiteX54" fmla="*/ 1273662 w 2772385"/>
              <a:gd name="connsiteY54" fmla="*/ 3485801 h 3811169"/>
              <a:gd name="connsiteX55" fmla="*/ 1453176 w 2772385"/>
              <a:gd name="connsiteY55" fmla="*/ 3497020 h 3811169"/>
              <a:gd name="connsiteX56" fmla="*/ 1425127 w 2772385"/>
              <a:gd name="connsiteY56" fmla="*/ 3575558 h 3811169"/>
              <a:gd name="connsiteX57" fmla="*/ 1397078 w 2772385"/>
              <a:gd name="connsiteY57" fmla="*/ 3637266 h 3811169"/>
              <a:gd name="connsiteX58" fmla="*/ 1312931 w 2772385"/>
              <a:gd name="connsiteY58" fmla="*/ 3654095 h 3811169"/>
              <a:gd name="connsiteX59" fmla="*/ 1447567 w 2772385"/>
              <a:gd name="connsiteY59" fmla="*/ 3777511 h 3811169"/>
              <a:gd name="connsiteX60" fmla="*/ 1514884 w 2772385"/>
              <a:gd name="connsiteY60" fmla="*/ 3642876 h 3811169"/>
              <a:gd name="connsiteX61" fmla="*/ 1817814 w 2772385"/>
              <a:gd name="connsiteY61" fmla="*/ 3541899 h 3811169"/>
              <a:gd name="connsiteX62" fmla="*/ 2154403 w 2772385"/>
              <a:gd name="connsiteY62" fmla="*/ 3614826 h 3811169"/>
              <a:gd name="connsiteX63" fmla="*/ 2109525 w 2772385"/>
              <a:gd name="connsiteY63" fmla="*/ 3715803 h 3811169"/>
              <a:gd name="connsiteX64" fmla="*/ 2204892 w 2772385"/>
              <a:gd name="connsiteY64" fmla="*/ 3783121 h 3811169"/>
              <a:gd name="connsiteX65" fmla="*/ 2277819 w 2772385"/>
              <a:gd name="connsiteY65" fmla="*/ 3732633 h 3811169"/>
              <a:gd name="connsiteX66" fmla="*/ 2266600 w 2772385"/>
              <a:gd name="connsiteY66" fmla="*/ 3637266 h 3811169"/>
              <a:gd name="connsiteX67" fmla="*/ 2446114 w 2772385"/>
              <a:gd name="connsiteY67" fmla="*/ 3558728 h 3811169"/>
              <a:gd name="connsiteX68" fmla="*/ 2429284 w 2772385"/>
              <a:gd name="connsiteY68" fmla="*/ 3384824 h 3811169"/>
              <a:gd name="connsiteX69" fmla="*/ 1924401 w 2772385"/>
              <a:gd name="connsiteY69" fmla="*/ 3356775 h 3811169"/>
              <a:gd name="connsiteX70" fmla="*/ 1913181 w 2772385"/>
              <a:gd name="connsiteY70" fmla="*/ 3031406 h 3811169"/>
              <a:gd name="connsiteX71" fmla="*/ 1879522 w 2772385"/>
              <a:gd name="connsiteY71" fmla="*/ 3014576 h 3811169"/>
              <a:gd name="connsiteX72" fmla="*/ 1901962 w 2772385"/>
              <a:gd name="connsiteY72" fmla="*/ 2835062 h 3811169"/>
              <a:gd name="connsiteX73" fmla="*/ 1857083 w 2772385"/>
              <a:gd name="connsiteY73" fmla="*/ 2773354 h 3811169"/>
              <a:gd name="connsiteX74" fmla="*/ 2103915 w 2772385"/>
              <a:gd name="connsiteY74" fmla="*/ 2717256 h 3811169"/>
              <a:gd name="connsiteX75" fmla="*/ 2126354 w 2772385"/>
              <a:gd name="connsiteY75" fmla="*/ 2588230 h 3811169"/>
              <a:gd name="connsiteX76" fmla="*/ 2367576 w 2772385"/>
              <a:gd name="connsiteY76" fmla="*/ 2621889 h 3811169"/>
              <a:gd name="connsiteX77" fmla="*/ 2591969 w 2772385"/>
              <a:gd name="connsiteY77" fmla="*/ 2032858 h 3811169"/>
              <a:gd name="connsiteX78" fmla="*/ 2547090 w 2772385"/>
              <a:gd name="connsiteY78" fmla="*/ 1948711 h 3811169"/>
              <a:gd name="connsiteX79" fmla="*/ 2692946 w 2772385"/>
              <a:gd name="connsiteY79" fmla="*/ 1460657 h 3811169"/>
              <a:gd name="connsiteX80" fmla="*/ 2636848 w 2772385"/>
              <a:gd name="connsiteY80" fmla="*/ 1354071 h 3811169"/>
              <a:gd name="connsiteX81" fmla="*/ 2479772 w 2772385"/>
              <a:gd name="connsiteY81" fmla="*/ 798699 h 3811169"/>
              <a:gd name="connsiteX82" fmla="*/ 2737825 w 2772385"/>
              <a:gd name="connsiteY82" fmla="*/ 675283 h 3811169"/>
              <a:gd name="connsiteX83" fmla="*/ 2709775 w 2772385"/>
              <a:gd name="connsiteY83" fmla="*/ 434061 h 3811169"/>
              <a:gd name="connsiteX84" fmla="*/ 2625628 w 2772385"/>
              <a:gd name="connsiteY84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549996 w 2772385"/>
              <a:gd name="connsiteY32" fmla="*/ 3788731 h 3811169"/>
              <a:gd name="connsiteX33" fmla="*/ 583655 w 2772385"/>
              <a:gd name="connsiteY33" fmla="*/ 3581168 h 3811169"/>
              <a:gd name="connsiteX34" fmla="*/ 639753 w 2772385"/>
              <a:gd name="connsiteY34" fmla="*/ 3575558 h 3811169"/>
              <a:gd name="connsiteX35" fmla="*/ 684632 w 2772385"/>
              <a:gd name="connsiteY35" fmla="*/ 3698974 h 3811169"/>
              <a:gd name="connsiteX36" fmla="*/ 768779 w 2772385"/>
              <a:gd name="connsiteY36" fmla="*/ 3704584 h 3811169"/>
              <a:gd name="connsiteX37" fmla="*/ 774389 w 2772385"/>
              <a:gd name="connsiteY37" fmla="*/ 3474581 h 3811169"/>
              <a:gd name="connsiteX38" fmla="*/ 740730 w 2772385"/>
              <a:gd name="connsiteY38" fmla="*/ 3205310 h 3811169"/>
              <a:gd name="connsiteX39" fmla="*/ 897805 w 2772385"/>
              <a:gd name="connsiteY39" fmla="*/ 2627499 h 3811169"/>
              <a:gd name="connsiteX40" fmla="*/ 1161466 w 2772385"/>
              <a:gd name="connsiteY40" fmla="*/ 2520912 h 3811169"/>
              <a:gd name="connsiteX41" fmla="*/ 1526104 w 2772385"/>
              <a:gd name="connsiteY41" fmla="*/ 2627499 h 3811169"/>
              <a:gd name="connsiteX42" fmla="*/ 1587812 w 2772385"/>
              <a:gd name="connsiteY42" fmla="*/ 2627499 h 3811169"/>
              <a:gd name="connsiteX43" fmla="*/ 1643910 w 2772385"/>
              <a:gd name="connsiteY43" fmla="*/ 2728476 h 3811169"/>
              <a:gd name="connsiteX44" fmla="*/ 1795375 w 2772385"/>
              <a:gd name="connsiteY44" fmla="*/ 2762134 h 3811169"/>
              <a:gd name="connsiteX45" fmla="*/ 1806595 w 2772385"/>
              <a:gd name="connsiteY45" fmla="*/ 2795793 h 3811169"/>
              <a:gd name="connsiteX46" fmla="*/ 1767326 w 2772385"/>
              <a:gd name="connsiteY46" fmla="*/ 2997747 h 3811169"/>
              <a:gd name="connsiteX47" fmla="*/ 1744887 w 2772385"/>
              <a:gd name="connsiteY47" fmla="*/ 3323116 h 3811169"/>
              <a:gd name="connsiteX48" fmla="*/ 1537324 w 2772385"/>
              <a:gd name="connsiteY48" fmla="*/ 3345555 h 3811169"/>
              <a:gd name="connsiteX49" fmla="*/ 1200735 w 2772385"/>
              <a:gd name="connsiteY49" fmla="*/ 3396044 h 3811169"/>
              <a:gd name="connsiteX50" fmla="*/ 1172686 w 2772385"/>
              <a:gd name="connsiteY50" fmla="*/ 3468971 h 3811169"/>
              <a:gd name="connsiteX51" fmla="*/ 1110978 w 2772385"/>
              <a:gd name="connsiteY51" fmla="*/ 3497020 h 3811169"/>
              <a:gd name="connsiteX52" fmla="*/ 1139027 w 2772385"/>
              <a:gd name="connsiteY52" fmla="*/ 3631656 h 3811169"/>
              <a:gd name="connsiteX53" fmla="*/ 1279272 w 2772385"/>
              <a:gd name="connsiteY53" fmla="*/ 3637266 h 3811169"/>
              <a:gd name="connsiteX54" fmla="*/ 1273662 w 2772385"/>
              <a:gd name="connsiteY54" fmla="*/ 3485801 h 3811169"/>
              <a:gd name="connsiteX55" fmla="*/ 1453176 w 2772385"/>
              <a:gd name="connsiteY55" fmla="*/ 3497020 h 3811169"/>
              <a:gd name="connsiteX56" fmla="*/ 1425127 w 2772385"/>
              <a:gd name="connsiteY56" fmla="*/ 3575558 h 3811169"/>
              <a:gd name="connsiteX57" fmla="*/ 1397078 w 2772385"/>
              <a:gd name="connsiteY57" fmla="*/ 3637266 h 3811169"/>
              <a:gd name="connsiteX58" fmla="*/ 1312931 w 2772385"/>
              <a:gd name="connsiteY58" fmla="*/ 3654095 h 3811169"/>
              <a:gd name="connsiteX59" fmla="*/ 1447567 w 2772385"/>
              <a:gd name="connsiteY59" fmla="*/ 3777511 h 3811169"/>
              <a:gd name="connsiteX60" fmla="*/ 1514884 w 2772385"/>
              <a:gd name="connsiteY60" fmla="*/ 3642876 h 3811169"/>
              <a:gd name="connsiteX61" fmla="*/ 1817814 w 2772385"/>
              <a:gd name="connsiteY61" fmla="*/ 3541899 h 3811169"/>
              <a:gd name="connsiteX62" fmla="*/ 2154403 w 2772385"/>
              <a:gd name="connsiteY62" fmla="*/ 3614826 h 3811169"/>
              <a:gd name="connsiteX63" fmla="*/ 2109525 w 2772385"/>
              <a:gd name="connsiteY63" fmla="*/ 3715803 h 3811169"/>
              <a:gd name="connsiteX64" fmla="*/ 2204892 w 2772385"/>
              <a:gd name="connsiteY64" fmla="*/ 3783121 h 3811169"/>
              <a:gd name="connsiteX65" fmla="*/ 2277819 w 2772385"/>
              <a:gd name="connsiteY65" fmla="*/ 3732633 h 3811169"/>
              <a:gd name="connsiteX66" fmla="*/ 2266600 w 2772385"/>
              <a:gd name="connsiteY66" fmla="*/ 3637266 h 3811169"/>
              <a:gd name="connsiteX67" fmla="*/ 2446114 w 2772385"/>
              <a:gd name="connsiteY67" fmla="*/ 3558728 h 3811169"/>
              <a:gd name="connsiteX68" fmla="*/ 2429284 w 2772385"/>
              <a:gd name="connsiteY68" fmla="*/ 3384824 h 3811169"/>
              <a:gd name="connsiteX69" fmla="*/ 1924401 w 2772385"/>
              <a:gd name="connsiteY69" fmla="*/ 3356775 h 3811169"/>
              <a:gd name="connsiteX70" fmla="*/ 1913181 w 2772385"/>
              <a:gd name="connsiteY70" fmla="*/ 3031406 h 3811169"/>
              <a:gd name="connsiteX71" fmla="*/ 1879522 w 2772385"/>
              <a:gd name="connsiteY71" fmla="*/ 3014576 h 3811169"/>
              <a:gd name="connsiteX72" fmla="*/ 1901962 w 2772385"/>
              <a:gd name="connsiteY72" fmla="*/ 2835062 h 3811169"/>
              <a:gd name="connsiteX73" fmla="*/ 1857083 w 2772385"/>
              <a:gd name="connsiteY73" fmla="*/ 2773354 h 3811169"/>
              <a:gd name="connsiteX74" fmla="*/ 2103915 w 2772385"/>
              <a:gd name="connsiteY74" fmla="*/ 2717256 h 3811169"/>
              <a:gd name="connsiteX75" fmla="*/ 2126354 w 2772385"/>
              <a:gd name="connsiteY75" fmla="*/ 2588230 h 3811169"/>
              <a:gd name="connsiteX76" fmla="*/ 2367576 w 2772385"/>
              <a:gd name="connsiteY76" fmla="*/ 2621889 h 3811169"/>
              <a:gd name="connsiteX77" fmla="*/ 2591969 w 2772385"/>
              <a:gd name="connsiteY77" fmla="*/ 2032858 h 3811169"/>
              <a:gd name="connsiteX78" fmla="*/ 2547090 w 2772385"/>
              <a:gd name="connsiteY78" fmla="*/ 1948711 h 3811169"/>
              <a:gd name="connsiteX79" fmla="*/ 2692946 w 2772385"/>
              <a:gd name="connsiteY79" fmla="*/ 1460657 h 3811169"/>
              <a:gd name="connsiteX80" fmla="*/ 2636848 w 2772385"/>
              <a:gd name="connsiteY80" fmla="*/ 1354071 h 3811169"/>
              <a:gd name="connsiteX81" fmla="*/ 2479772 w 2772385"/>
              <a:gd name="connsiteY81" fmla="*/ 798699 h 3811169"/>
              <a:gd name="connsiteX82" fmla="*/ 2737825 w 2772385"/>
              <a:gd name="connsiteY82" fmla="*/ 675283 h 3811169"/>
              <a:gd name="connsiteX83" fmla="*/ 2709775 w 2772385"/>
              <a:gd name="connsiteY83" fmla="*/ 434061 h 3811169"/>
              <a:gd name="connsiteX84" fmla="*/ 2625628 w 2772385"/>
              <a:gd name="connsiteY84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549996 w 2772385"/>
              <a:gd name="connsiteY32" fmla="*/ 3788731 h 3811169"/>
              <a:gd name="connsiteX33" fmla="*/ 583655 w 2772385"/>
              <a:gd name="connsiteY33" fmla="*/ 3581168 h 3811169"/>
              <a:gd name="connsiteX34" fmla="*/ 639753 w 2772385"/>
              <a:gd name="connsiteY34" fmla="*/ 3575558 h 3811169"/>
              <a:gd name="connsiteX35" fmla="*/ 684632 w 2772385"/>
              <a:gd name="connsiteY35" fmla="*/ 3698974 h 3811169"/>
              <a:gd name="connsiteX36" fmla="*/ 768779 w 2772385"/>
              <a:gd name="connsiteY36" fmla="*/ 3704584 h 3811169"/>
              <a:gd name="connsiteX37" fmla="*/ 774389 w 2772385"/>
              <a:gd name="connsiteY37" fmla="*/ 3474581 h 3811169"/>
              <a:gd name="connsiteX38" fmla="*/ 740730 w 2772385"/>
              <a:gd name="connsiteY38" fmla="*/ 3205310 h 3811169"/>
              <a:gd name="connsiteX39" fmla="*/ 897805 w 2772385"/>
              <a:gd name="connsiteY39" fmla="*/ 2627499 h 3811169"/>
              <a:gd name="connsiteX40" fmla="*/ 1161466 w 2772385"/>
              <a:gd name="connsiteY40" fmla="*/ 2520912 h 3811169"/>
              <a:gd name="connsiteX41" fmla="*/ 1526104 w 2772385"/>
              <a:gd name="connsiteY41" fmla="*/ 2627499 h 3811169"/>
              <a:gd name="connsiteX42" fmla="*/ 1587812 w 2772385"/>
              <a:gd name="connsiteY42" fmla="*/ 2627499 h 3811169"/>
              <a:gd name="connsiteX43" fmla="*/ 1643910 w 2772385"/>
              <a:gd name="connsiteY43" fmla="*/ 2728476 h 3811169"/>
              <a:gd name="connsiteX44" fmla="*/ 1795375 w 2772385"/>
              <a:gd name="connsiteY44" fmla="*/ 2762134 h 3811169"/>
              <a:gd name="connsiteX45" fmla="*/ 1806595 w 2772385"/>
              <a:gd name="connsiteY45" fmla="*/ 2795793 h 3811169"/>
              <a:gd name="connsiteX46" fmla="*/ 1767326 w 2772385"/>
              <a:gd name="connsiteY46" fmla="*/ 2997747 h 3811169"/>
              <a:gd name="connsiteX47" fmla="*/ 1744887 w 2772385"/>
              <a:gd name="connsiteY47" fmla="*/ 3323116 h 3811169"/>
              <a:gd name="connsiteX48" fmla="*/ 1537324 w 2772385"/>
              <a:gd name="connsiteY48" fmla="*/ 3345555 h 3811169"/>
              <a:gd name="connsiteX49" fmla="*/ 1200735 w 2772385"/>
              <a:gd name="connsiteY49" fmla="*/ 3396044 h 3811169"/>
              <a:gd name="connsiteX50" fmla="*/ 1172686 w 2772385"/>
              <a:gd name="connsiteY50" fmla="*/ 3468971 h 3811169"/>
              <a:gd name="connsiteX51" fmla="*/ 1110978 w 2772385"/>
              <a:gd name="connsiteY51" fmla="*/ 3497020 h 3811169"/>
              <a:gd name="connsiteX52" fmla="*/ 1139027 w 2772385"/>
              <a:gd name="connsiteY52" fmla="*/ 3631656 h 3811169"/>
              <a:gd name="connsiteX53" fmla="*/ 1279272 w 2772385"/>
              <a:gd name="connsiteY53" fmla="*/ 3637266 h 3811169"/>
              <a:gd name="connsiteX54" fmla="*/ 1273662 w 2772385"/>
              <a:gd name="connsiteY54" fmla="*/ 3485801 h 3811169"/>
              <a:gd name="connsiteX55" fmla="*/ 1453176 w 2772385"/>
              <a:gd name="connsiteY55" fmla="*/ 3497020 h 3811169"/>
              <a:gd name="connsiteX56" fmla="*/ 1425127 w 2772385"/>
              <a:gd name="connsiteY56" fmla="*/ 3575558 h 3811169"/>
              <a:gd name="connsiteX57" fmla="*/ 1397078 w 2772385"/>
              <a:gd name="connsiteY57" fmla="*/ 3637266 h 3811169"/>
              <a:gd name="connsiteX58" fmla="*/ 1312931 w 2772385"/>
              <a:gd name="connsiteY58" fmla="*/ 3654095 h 3811169"/>
              <a:gd name="connsiteX59" fmla="*/ 1447567 w 2772385"/>
              <a:gd name="connsiteY59" fmla="*/ 3777511 h 3811169"/>
              <a:gd name="connsiteX60" fmla="*/ 1514884 w 2772385"/>
              <a:gd name="connsiteY60" fmla="*/ 3642876 h 3811169"/>
              <a:gd name="connsiteX61" fmla="*/ 1817814 w 2772385"/>
              <a:gd name="connsiteY61" fmla="*/ 3541899 h 3811169"/>
              <a:gd name="connsiteX62" fmla="*/ 2154403 w 2772385"/>
              <a:gd name="connsiteY62" fmla="*/ 3614826 h 3811169"/>
              <a:gd name="connsiteX63" fmla="*/ 2109525 w 2772385"/>
              <a:gd name="connsiteY63" fmla="*/ 3715803 h 3811169"/>
              <a:gd name="connsiteX64" fmla="*/ 2204892 w 2772385"/>
              <a:gd name="connsiteY64" fmla="*/ 3783121 h 3811169"/>
              <a:gd name="connsiteX65" fmla="*/ 2277819 w 2772385"/>
              <a:gd name="connsiteY65" fmla="*/ 3732633 h 3811169"/>
              <a:gd name="connsiteX66" fmla="*/ 2266600 w 2772385"/>
              <a:gd name="connsiteY66" fmla="*/ 3637266 h 3811169"/>
              <a:gd name="connsiteX67" fmla="*/ 2446114 w 2772385"/>
              <a:gd name="connsiteY67" fmla="*/ 3558728 h 3811169"/>
              <a:gd name="connsiteX68" fmla="*/ 2429284 w 2772385"/>
              <a:gd name="connsiteY68" fmla="*/ 3384824 h 3811169"/>
              <a:gd name="connsiteX69" fmla="*/ 1924401 w 2772385"/>
              <a:gd name="connsiteY69" fmla="*/ 3356775 h 3811169"/>
              <a:gd name="connsiteX70" fmla="*/ 1913181 w 2772385"/>
              <a:gd name="connsiteY70" fmla="*/ 3031406 h 3811169"/>
              <a:gd name="connsiteX71" fmla="*/ 1879522 w 2772385"/>
              <a:gd name="connsiteY71" fmla="*/ 3014576 h 3811169"/>
              <a:gd name="connsiteX72" fmla="*/ 1901962 w 2772385"/>
              <a:gd name="connsiteY72" fmla="*/ 2835062 h 3811169"/>
              <a:gd name="connsiteX73" fmla="*/ 1857083 w 2772385"/>
              <a:gd name="connsiteY73" fmla="*/ 2773354 h 3811169"/>
              <a:gd name="connsiteX74" fmla="*/ 2103915 w 2772385"/>
              <a:gd name="connsiteY74" fmla="*/ 2717256 h 3811169"/>
              <a:gd name="connsiteX75" fmla="*/ 2126354 w 2772385"/>
              <a:gd name="connsiteY75" fmla="*/ 2588230 h 3811169"/>
              <a:gd name="connsiteX76" fmla="*/ 2367576 w 2772385"/>
              <a:gd name="connsiteY76" fmla="*/ 2621889 h 3811169"/>
              <a:gd name="connsiteX77" fmla="*/ 2591969 w 2772385"/>
              <a:gd name="connsiteY77" fmla="*/ 2032858 h 3811169"/>
              <a:gd name="connsiteX78" fmla="*/ 2547090 w 2772385"/>
              <a:gd name="connsiteY78" fmla="*/ 1948711 h 3811169"/>
              <a:gd name="connsiteX79" fmla="*/ 2692946 w 2772385"/>
              <a:gd name="connsiteY79" fmla="*/ 1460657 h 3811169"/>
              <a:gd name="connsiteX80" fmla="*/ 2636848 w 2772385"/>
              <a:gd name="connsiteY80" fmla="*/ 1354071 h 3811169"/>
              <a:gd name="connsiteX81" fmla="*/ 2479772 w 2772385"/>
              <a:gd name="connsiteY81" fmla="*/ 798699 h 3811169"/>
              <a:gd name="connsiteX82" fmla="*/ 2737825 w 2772385"/>
              <a:gd name="connsiteY82" fmla="*/ 675283 h 3811169"/>
              <a:gd name="connsiteX83" fmla="*/ 2709775 w 2772385"/>
              <a:gd name="connsiteY83" fmla="*/ 434061 h 3811169"/>
              <a:gd name="connsiteX84" fmla="*/ 2625628 w 2772385"/>
              <a:gd name="connsiteY84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583655 w 2772385"/>
              <a:gd name="connsiteY33" fmla="*/ 3581168 h 3811169"/>
              <a:gd name="connsiteX34" fmla="*/ 639753 w 2772385"/>
              <a:gd name="connsiteY34" fmla="*/ 3575558 h 3811169"/>
              <a:gd name="connsiteX35" fmla="*/ 684632 w 2772385"/>
              <a:gd name="connsiteY35" fmla="*/ 3698974 h 3811169"/>
              <a:gd name="connsiteX36" fmla="*/ 768779 w 2772385"/>
              <a:gd name="connsiteY36" fmla="*/ 3704584 h 3811169"/>
              <a:gd name="connsiteX37" fmla="*/ 774389 w 2772385"/>
              <a:gd name="connsiteY37" fmla="*/ 3474581 h 3811169"/>
              <a:gd name="connsiteX38" fmla="*/ 740730 w 2772385"/>
              <a:gd name="connsiteY38" fmla="*/ 3205310 h 3811169"/>
              <a:gd name="connsiteX39" fmla="*/ 897805 w 2772385"/>
              <a:gd name="connsiteY39" fmla="*/ 2627499 h 3811169"/>
              <a:gd name="connsiteX40" fmla="*/ 1161466 w 2772385"/>
              <a:gd name="connsiteY40" fmla="*/ 2520912 h 3811169"/>
              <a:gd name="connsiteX41" fmla="*/ 1526104 w 2772385"/>
              <a:gd name="connsiteY41" fmla="*/ 2627499 h 3811169"/>
              <a:gd name="connsiteX42" fmla="*/ 1587812 w 2772385"/>
              <a:gd name="connsiteY42" fmla="*/ 2627499 h 3811169"/>
              <a:gd name="connsiteX43" fmla="*/ 1643910 w 2772385"/>
              <a:gd name="connsiteY43" fmla="*/ 2728476 h 3811169"/>
              <a:gd name="connsiteX44" fmla="*/ 1795375 w 2772385"/>
              <a:gd name="connsiteY44" fmla="*/ 2762134 h 3811169"/>
              <a:gd name="connsiteX45" fmla="*/ 1806595 w 2772385"/>
              <a:gd name="connsiteY45" fmla="*/ 2795793 h 3811169"/>
              <a:gd name="connsiteX46" fmla="*/ 1767326 w 2772385"/>
              <a:gd name="connsiteY46" fmla="*/ 2997747 h 3811169"/>
              <a:gd name="connsiteX47" fmla="*/ 1744887 w 2772385"/>
              <a:gd name="connsiteY47" fmla="*/ 3323116 h 3811169"/>
              <a:gd name="connsiteX48" fmla="*/ 1537324 w 2772385"/>
              <a:gd name="connsiteY48" fmla="*/ 3345555 h 3811169"/>
              <a:gd name="connsiteX49" fmla="*/ 1200735 w 2772385"/>
              <a:gd name="connsiteY49" fmla="*/ 3396044 h 3811169"/>
              <a:gd name="connsiteX50" fmla="*/ 1172686 w 2772385"/>
              <a:gd name="connsiteY50" fmla="*/ 3468971 h 3811169"/>
              <a:gd name="connsiteX51" fmla="*/ 1110978 w 2772385"/>
              <a:gd name="connsiteY51" fmla="*/ 3497020 h 3811169"/>
              <a:gd name="connsiteX52" fmla="*/ 1139027 w 2772385"/>
              <a:gd name="connsiteY52" fmla="*/ 3631656 h 3811169"/>
              <a:gd name="connsiteX53" fmla="*/ 1279272 w 2772385"/>
              <a:gd name="connsiteY53" fmla="*/ 3637266 h 3811169"/>
              <a:gd name="connsiteX54" fmla="*/ 1273662 w 2772385"/>
              <a:gd name="connsiteY54" fmla="*/ 3485801 h 3811169"/>
              <a:gd name="connsiteX55" fmla="*/ 1453176 w 2772385"/>
              <a:gd name="connsiteY55" fmla="*/ 3497020 h 3811169"/>
              <a:gd name="connsiteX56" fmla="*/ 1425127 w 2772385"/>
              <a:gd name="connsiteY56" fmla="*/ 3575558 h 3811169"/>
              <a:gd name="connsiteX57" fmla="*/ 1397078 w 2772385"/>
              <a:gd name="connsiteY57" fmla="*/ 3637266 h 3811169"/>
              <a:gd name="connsiteX58" fmla="*/ 1312931 w 2772385"/>
              <a:gd name="connsiteY58" fmla="*/ 3654095 h 3811169"/>
              <a:gd name="connsiteX59" fmla="*/ 1447567 w 2772385"/>
              <a:gd name="connsiteY59" fmla="*/ 3777511 h 3811169"/>
              <a:gd name="connsiteX60" fmla="*/ 1514884 w 2772385"/>
              <a:gd name="connsiteY60" fmla="*/ 3642876 h 3811169"/>
              <a:gd name="connsiteX61" fmla="*/ 1817814 w 2772385"/>
              <a:gd name="connsiteY61" fmla="*/ 3541899 h 3811169"/>
              <a:gd name="connsiteX62" fmla="*/ 2154403 w 2772385"/>
              <a:gd name="connsiteY62" fmla="*/ 3614826 h 3811169"/>
              <a:gd name="connsiteX63" fmla="*/ 2109525 w 2772385"/>
              <a:gd name="connsiteY63" fmla="*/ 3715803 h 3811169"/>
              <a:gd name="connsiteX64" fmla="*/ 2204892 w 2772385"/>
              <a:gd name="connsiteY64" fmla="*/ 3783121 h 3811169"/>
              <a:gd name="connsiteX65" fmla="*/ 2277819 w 2772385"/>
              <a:gd name="connsiteY65" fmla="*/ 3732633 h 3811169"/>
              <a:gd name="connsiteX66" fmla="*/ 2266600 w 2772385"/>
              <a:gd name="connsiteY66" fmla="*/ 3637266 h 3811169"/>
              <a:gd name="connsiteX67" fmla="*/ 2446114 w 2772385"/>
              <a:gd name="connsiteY67" fmla="*/ 3558728 h 3811169"/>
              <a:gd name="connsiteX68" fmla="*/ 2429284 w 2772385"/>
              <a:gd name="connsiteY68" fmla="*/ 3384824 h 3811169"/>
              <a:gd name="connsiteX69" fmla="*/ 1924401 w 2772385"/>
              <a:gd name="connsiteY69" fmla="*/ 3356775 h 3811169"/>
              <a:gd name="connsiteX70" fmla="*/ 1913181 w 2772385"/>
              <a:gd name="connsiteY70" fmla="*/ 3031406 h 3811169"/>
              <a:gd name="connsiteX71" fmla="*/ 1879522 w 2772385"/>
              <a:gd name="connsiteY71" fmla="*/ 3014576 h 3811169"/>
              <a:gd name="connsiteX72" fmla="*/ 1901962 w 2772385"/>
              <a:gd name="connsiteY72" fmla="*/ 2835062 h 3811169"/>
              <a:gd name="connsiteX73" fmla="*/ 1857083 w 2772385"/>
              <a:gd name="connsiteY73" fmla="*/ 2773354 h 3811169"/>
              <a:gd name="connsiteX74" fmla="*/ 2103915 w 2772385"/>
              <a:gd name="connsiteY74" fmla="*/ 2717256 h 3811169"/>
              <a:gd name="connsiteX75" fmla="*/ 2126354 w 2772385"/>
              <a:gd name="connsiteY75" fmla="*/ 2588230 h 3811169"/>
              <a:gd name="connsiteX76" fmla="*/ 2367576 w 2772385"/>
              <a:gd name="connsiteY76" fmla="*/ 2621889 h 3811169"/>
              <a:gd name="connsiteX77" fmla="*/ 2591969 w 2772385"/>
              <a:gd name="connsiteY77" fmla="*/ 2032858 h 3811169"/>
              <a:gd name="connsiteX78" fmla="*/ 2547090 w 2772385"/>
              <a:gd name="connsiteY78" fmla="*/ 1948711 h 3811169"/>
              <a:gd name="connsiteX79" fmla="*/ 2692946 w 2772385"/>
              <a:gd name="connsiteY79" fmla="*/ 1460657 h 3811169"/>
              <a:gd name="connsiteX80" fmla="*/ 2636848 w 2772385"/>
              <a:gd name="connsiteY80" fmla="*/ 1354071 h 3811169"/>
              <a:gd name="connsiteX81" fmla="*/ 2479772 w 2772385"/>
              <a:gd name="connsiteY81" fmla="*/ 798699 h 3811169"/>
              <a:gd name="connsiteX82" fmla="*/ 2737825 w 2772385"/>
              <a:gd name="connsiteY82" fmla="*/ 675283 h 3811169"/>
              <a:gd name="connsiteX83" fmla="*/ 2709775 w 2772385"/>
              <a:gd name="connsiteY83" fmla="*/ 434061 h 3811169"/>
              <a:gd name="connsiteX84" fmla="*/ 2625628 w 2772385"/>
              <a:gd name="connsiteY84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583655 w 2772385"/>
              <a:gd name="connsiteY33" fmla="*/ 3581168 h 3811169"/>
              <a:gd name="connsiteX34" fmla="*/ 673412 w 2772385"/>
              <a:gd name="connsiteY34" fmla="*/ 3564338 h 3811169"/>
              <a:gd name="connsiteX35" fmla="*/ 684632 w 2772385"/>
              <a:gd name="connsiteY35" fmla="*/ 3698974 h 3811169"/>
              <a:gd name="connsiteX36" fmla="*/ 768779 w 2772385"/>
              <a:gd name="connsiteY36" fmla="*/ 3704584 h 3811169"/>
              <a:gd name="connsiteX37" fmla="*/ 774389 w 2772385"/>
              <a:gd name="connsiteY37" fmla="*/ 3474581 h 3811169"/>
              <a:gd name="connsiteX38" fmla="*/ 740730 w 2772385"/>
              <a:gd name="connsiteY38" fmla="*/ 3205310 h 3811169"/>
              <a:gd name="connsiteX39" fmla="*/ 897805 w 2772385"/>
              <a:gd name="connsiteY39" fmla="*/ 2627499 h 3811169"/>
              <a:gd name="connsiteX40" fmla="*/ 1161466 w 2772385"/>
              <a:gd name="connsiteY40" fmla="*/ 2520912 h 3811169"/>
              <a:gd name="connsiteX41" fmla="*/ 1526104 w 2772385"/>
              <a:gd name="connsiteY41" fmla="*/ 2627499 h 3811169"/>
              <a:gd name="connsiteX42" fmla="*/ 1587812 w 2772385"/>
              <a:gd name="connsiteY42" fmla="*/ 2627499 h 3811169"/>
              <a:gd name="connsiteX43" fmla="*/ 1643910 w 2772385"/>
              <a:gd name="connsiteY43" fmla="*/ 2728476 h 3811169"/>
              <a:gd name="connsiteX44" fmla="*/ 1795375 w 2772385"/>
              <a:gd name="connsiteY44" fmla="*/ 2762134 h 3811169"/>
              <a:gd name="connsiteX45" fmla="*/ 1806595 w 2772385"/>
              <a:gd name="connsiteY45" fmla="*/ 2795793 h 3811169"/>
              <a:gd name="connsiteX46" fmla="*/ 1767326 w 2772385"/>
              <a:gd name="connsiteY46" fmla="*/ 2997747 h 3811169"/>
              <a:gd name="connsiteX47" fmla="*/ 1744887 w 2772385"/>
              <a:gd name="connsiteY47" fmla="*/ 3323116 h 3811169"/>
              <a:gd name="connsiteX48" fmla="*/ 1537324 w 2772385"/>
              <a:gd name="connsiteY48" fmla="*/ 3345555 h 3811169"/>
              <a:gd name="connsiteX49" fmla="*/ 1200735 w 2772385"/>
              <a:gd name="connsiteY49" fmla="*/ 3396044 h 3811169"/>
              <a:gd name="connsiteX50" fmla="*/ 1172686 w 2772385"/>
              <a:gd name="connsiteY50" fmla="*/ 3468971 h 3811169"/>
              <a:gd name="connsiteX51" fmla="*/ 1110978 w 2772385"/>
              <a:gd name="connsiteY51" fmla="*/ 3497020 h 3811169"/>
              <a:gd name="connsiteX52" fmla="*/ 1139027 w 2772385"/>
              <a:gd name="connsiteY52" fmla="*/ 3631656 h 3811169"/>
              <a:gd name="connsiteX53" fmla="*/ 1279272 w 2772385"/>
              <a:gd name="connsiteY53" fmla="*/ 3637266 h 3811169"/>
              <a:gd name="connsiteX54" fmla="*/ 1273662 w 2772385"/>
              <a:gd name="connsiteY54" fmla="*/ 3485801 h 3811169"/>
              <a:gd name="connsiteX55" fmla="*/ 1453176 w 2772385"/>
              <a:gd name="connsiteY55" fmla="*/ 3497020 h 3811169"/>
              <a:gd name="connsiteX56" fmla="*/ 1425127 w 2772385"/>
              <a:gd name="connsiteY56" fmla="*/ 3575558 h 3811169"/>
              <a:gd name="connsiteX57" fmla="*/ 1397078 w 2772385"/>
              <a:gd name="connsiteY57" fmla="*/ 3637266 h 3811169"/>
              <a:gd name="connsiteX58" fmla="*/ 1312931 w 2772385"/>
              <a:gd name="connsiteY58" fmla="*/ 3654095 h 3811169"/>
              <a:gd name="connsiteX59" fmla="*/ 1447567 w 2772385"/>
              <a:gd name="connsiteY59" fmla="*/ 3777511 h 3811169"/>
              <a:gd name="connsiteX60" fmla="*/ 1514884 w 2772385"/>
              <a:gd name="connsiteY60" fmla="*/ 3642876 h 3811169"/>
              <a:gd name="connsiteX61" fmla="*/ 1817814 w 2772385"/>
              <a:gd name="connsiteY61" fmla="*/ 3541899 h 3811169"/>
              <a:gd name="connsiteX62" fmla="*/ 2154403 w 2772385"/>
              <a:gd name="connsiteY62" fmla="*/ 3614826 h 3811169"/>
              <a:gd name="connsiteX63" fmla="*/ 2109525 w 2772385"/>
              <a:gd name="connsiteY63" fmla="*/ 3715803 h 3811169"/>
              <a:gd name="connsiteX64" fmla="*/ 2204892 w 2772385"/>
              <a:gd name="connsiteY64" fmla="*/ 3783121 h 3811169"/>
              <a:gd name="connsiteX65" fmla="*/ 2277819 w 2772385"/>
              <a:gd name="connsiteY65" fmla="*/ 3732633 h 3811169"/>
              <a:gd name="connsiteX66" fmla="*/ 2266600 w 2772385"/>
              <a:gd name="connsiteY66" fmla="*/ 3637266 h 3811169"/>
              <a:gd name="connsiteX67" fmla="*/ 2446114 w 2772385"/>
              <a:gd name="connsiteY67" fmla="*/ 3558728 h 3811169"/>
              <a:gd name="connsiteX68" fmla="*/ 2429284 w 2772385"/>
              <a:gd name="connsiteY68" fmla="*/ 3384824 h 3811169"/>
              <a:gd name="connsiteX69" fmla="*/ 1924401 w 2772385"/>
              <a:gd name="connsiteY69" fmla="*/ 3356775 h 3811169"/>
              <a:gd name="connsiteX70" fmla="*/ 1913181 w 2772385"/>
              <a:gd name="connsiteY70" fmla="*/ 3031406 h 3811169"/>
              <a:gd name="connsiteX71" fmla="*/ 1879522 w 2772385"/>
              <a:gd name="connsiteY71" fmla="*/ 3014576 h 3811169"/>
              <a:gd name="connsiteX72" fmla="*/ 1901962 w 2772385"/>
              <a:gd name="connsiteY72" fmla="*/ 2835062 h 3811169"/>
              <a:gd name="connsiteX73" fmla="*/ 1857083 w 2772385"/>
              <a:gd name="connsiteY73" fmla="*/ 2773354 h 3811169"/>
              <a:gd name="connsiteX74" fmla="*/ 2103915 w 2772385"/>
              <a:gd name="connsiteY74" fmla="*/ 2717256 h 3811169"/>
              <a:gd name="connsiteX75" fmla="*/ 2126354 w 2772385"/>
              <a:gd name="connsiteY75" fmla="*/ 2588230 h 3811169"/>
              <a:gd name="connsiteX76" fmla="*/ 2367576 w 2772385"/>
              <a:gd name="connsiteY76" fmla="*/ 2621889 h 3811169"/>
              <a:gd name="connsiteX77" fmla="*/ 2591969 w 2772385"/>
              <a:gd name="connsiteY77" fmla="*/ 2032858 h 3811169"/>
              <a:gd name="connsiteX78" fmla="*/ 2547090 w 2772385"/>
              <a:gd name="connsiteY78" fmla="*/ 1948711 h 3811169"/>
              <a:gd name="connsiteX79" fmla="*/ 2692946 w 2772385"/>
              <a:gd name="connsiteY79" fmla="*/ 1460657 h 3811169"/>
              <a:gd name="connsiteX80" fmla="*/ 2636848 w 2772385"/>
              <a:gd name="connsiteY80" fmla="*/ 1354071 h 3811169"/>
              <a:gd name="connsiteX81" fmla="*/ 2479772 w 2772385"/>
              <a:gd name="connsiteY81" fmla="*/ 798699 h 3811169"/>
              <a:gd name="connsiteX82" fmla="*/ 2737825 w 2772385"/>
              <a:gd name="connsiteY82" fmla="*/ 675283 h 3811169"/>
              <a:gd name="connsiteX83" fmla="*/ 2709775 w 2772385"/>
              <a:gd name="connsiteY83" fmla="*/ 434061 h 3811169"/>
              <a:gd name="connsiteX84" fmla="*/ 2625628 w 2772385"/>
              <a:gd name="connsiteY84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583655 w 2772385"/>
              <a:gd name="connsiteY33" fmla="*/ 3581168 h 3811169"/>
              <a:gd name="connsiteX34" fmla="*/ 684632 w 2772385"/>
              <a:gd name="connsiteY34" fmla="*/ 3698974 h 3811169"/>
              <a:gd name="connsiteX35" fmla="*/ 768779 w 2772385"/>
              <a:gd name="connsiteY35" fmla="*/ 3704584 h 3811169"/>
              <a:gd name="connsiteX36" fmla="*/ 774389 w 2772385"/>
              <a:gd name="connsiteY36" fmla="*/ 3474581 h 3811169"/>
              <a:gd name="connsiteX37" fmla="*/ 740730 w 2772385"/>
              <a:gd name="connsiteY37" fmla="*/ 320531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84632 w 2772385"/>
              <a:gd name="connsiteY34" fmla="*/ 3698974 h 3811169"/>
              <a:gd name="connsiteX35" fmla="*/ 768779 w 2772385"/>
              <a:gd name="connsiteY35" fmla="*/ 3704584 h 3811169"/>
              <a:gd name="connsiteX36" fmla="*/ 774389 w 2772385"/>
              <a:gd name="connsiteY36" fmla="*/ 3474581 h 3811169"/>
              <a:gd name="connsiteX37" fmla="*/ 740730 w 2772385"/>
              <a:gd name="connsiteY37" fmla="*/ 320531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84632 w 2772385"/>
              <a:gd name="connsiteY34" fmla="*/ 3698974 h 3811169"/>
              <a:gd name="connsiteX35" fmla="*/ 768779 w 2772385"/>
              <a:gd name="connsiteY35" fmla="*/ 3704584 h 3811169"/>
              <a:gd name="connsiteX36" fmla="*/ 774389 w 2772385"/>
              <a:gd name="connsiteY36" fmla="*/ 3474581 h 3811169"/>
              <a:gd name="connsiteX37" fmla="*/ 740730 w 2772385"/>
              <a:gd name="connsiteY37" fmla="*/ 320531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84632 w 2772385"/>
              <a:gd name="connsiteY34" fmla="*/ 3698974 h 3811169"/>
              <a:gd name="connsiteX35" fmla="*/ 768779 w 2772385"/>
              <a:gd name="connsiteY35" fmla="*/ 3704584 h 3811169"/>
              <a:gd name="connsiteX36" fmla="*/ 774389 w 2772385"/>
              <a:gd name="connsiteY36" fmla="*/ 3474581 h 3811169"/>
              <a:gd name="connsiteX37" fmla="*/ 740730 w 2772385"/>
              <a:gd name="connsiteY37" fmla="*/ 320531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79023 w 2772385"/>
              <a:gd name="connsiteY34" fmla="*/ 3738242 h 3811169"/>
              <a:gd name="connsiteX35" fmla="*/ 768779 w 2772385"/>
              <a:gd name="connsiteY35" fmla="*/ 3704584 h 3811169"/>
              <a:gd name="connsiteX36" fmla="*/ 774389 w 2772385"/>
              <a:gd name="connsiteY36" fmla="*/ 3474581 h 3811169"/>
              <a:gd name="connsiteX37" fmla="*/ 740730 w 2772385"/>
              <a:gd name="connsiteY37" fmla="*/ 320531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79023 w 2772385"/>
              <a:gd name="connsiteY34" fmla="*/ 3738242 h 3811169"/>
              <a:gd name="connsiteX35" fmla="*/ 740730 w 2772385"/>
              <a:gd name="connsiteY35" fmla="*/ 3738243 h 3811169"/>
              <a:gd name="connsiteX36" fmla="*/ 774389 w 2772385"/>
              <a:gd name="connsiteY36" fmla="*/ 3474581 h 3811169"/>
              <a:gd name="connsiteX37" fmla="*/ 740730 w 2772385"/>
              <a:gd name="connsiteY37" fmla="*/ 320531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79023 w 2772385"/>
              <a:gd name="connsiteY34" fmla="*/ 3738242 h 3811169"/>
              <a:gd name="connsiteX35" fmla="*/ 718291 w 2772385"/>
              <a:gd name="connsiteY35" fmla="*/ 3743853 h 3811169"/>
              <a:gd name="connsiteX36" fmla="*/ 774389 w 2772385"/>
              <a:gd name="connsiteY36" fmla="*/ 3474581 h 3811169"/>
              <a:gd name="connsiteX37" fmla="*/ 740730 w 2772385"/>
              <a:gd name="connsiteY37" fmla="*/ 320531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79023 w 2772385"/>
              <a:gd name="connsiteY34" fmla="*/ 3738242 h 3811169"/>
              <a:gd name="connsiteX35" fmla="*/ 718291 w 2772385"/>
              <a:gd name="connsiteY35" fmla="*/ 3743853 h 3811169"/>
              <a:gd name="connsiteX36" fmla="*/ 774389 w 2772385"/>
              <a:gd name="connsiteY36" fmla="*/ 3474581 h 3811169"/>
              <a:gd name="connsiteX37" fmla="*/ 740730 w 2772385"/>
              <a:gd name="connsiteY37" fmla="*/ 320531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79023 w 2772385"/>
              <a:gd name="connsiteY34" fmla="*/ 3738242 h 3811169"/>
              <a:gd name="connsiteX35" fmla="*/ 718291 w 2772385"/>
              <a:gd name="connsiteY35" fmla="*/ 3743853 h 3811169"/>
              <a:gd name="connsiteX36" fmla="*/ 774389 w 2772385"/>
              <a:gd name="connsiteY36" fmla="*/ 3474581 h 3811169"/>
              <a:gd name="connsiteX37" fmla="*/ 740730 w 2772385"/>
              <a:gd name="connsiteY37" fmla="*/ 320531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79023 w 2772385"/>
              <a:gd name="connsiteY34" fmla="*/ 3738242 h 3811169"/>
              <a:gd name="connsiteX35" fmla="*/ 718291 w 2772385"/>
              <a:gd name="connsiteY35" fmla="*/ 3743853 h 3811169"/>
              <a:gd name="connsiteX36" fmla="*/ 774389 w 2772385"/>
              <a:gd name="connsiteY36" fmla="*/ 3474581 h 3811169"/>
              <a:gd name="connsiteX37" fmla="*/ 684632 w 2772385"/>
              <a:gd name="connsiteY37" fmla="*/ 321653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18291 w 2772385"/>
              <a:gd name="connsiteY35" fmla="*/ 3743853 h 3811169"/>
              <a:gd name="connsiteX36" fmla="*/ 774389 w 2772385"/>
              <a:gd name="connsiteY36" fmla="*/ 3474581 h 3811169"/>
              <a:gd name="connsiteX37" fmla="*/ 684632 w 2772385"/>
              <a:gd name="connsiteY37" fmla="*/ 321653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84632 w 2772385"/>
              <a:gd name="connsiteY37" fmla="*/ 321653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84632 w 2772385"/>
              <a:gd name="connsiteY37" fmla="*/ 321653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84632 w 2772385"/>
              <a:gd name="connsiteY37" fmla="*/ 3216530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526104 w 2772385"/>
              <a:gd name="connsiteY40" fmla="*/ 2627499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103915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047817 w 2772385"/>
              <a:gd name="connsiteY73" fmla="*/ 2717256 h 3811169"/>
              <a:gd name="connsiteX74" fmla="*/ 2126354 w 2772385"/>
              <a:gd name="connsiteY74" fmla="*/ 2588230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806595 w 2772385"/>
              <a:gd name="connsiteY44" fmla="*/ 279579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047817 w 2772385"/>
              <a:gd name="connsiteY73" fmla="*/ 2717256 h 3811169"/>
              <a:gd name="connsiteX74" fmla="*/ 2081476 w 2772385"/>
              <a:gd name="connsiteY74" fmla="*/ 2610669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047817 w 2772385"/>
              <a:gd name="connsiteY73" fmla="*/ 2717256 h 3811169"/>
              <a:gd name="connsiteX74" fmla="*/ 2081476 w 2772385"/>
              <a:gd name="connsiteY74" fmla="*/ 2610669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879522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047817 w 2772385"/>
              <a:gd name="connsiteY73" fmla="*/ 2717256 h 3811169"/>
              <a:gd name="connsiteX74" fmla="*/ 2081476 w 2772385"/>
              <a:gd name="connsiteY74" fmla="*/ 2610669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67326 w 2772385"/>
              <a:gd name="connsiteY45" fmla="*/ 299774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907571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047817 w 2772385"/>
              <a:gd name="connsiteY73" fmla="*/ 2717256 h 3811169"/>
              <a:gd name="connsiteX74" fmla="*/ 2081476 w 2772385"/>
              <a:gd name="connsiteY74" fmla="*/ 2610669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50497 w 2772385"/>
              <a:gd name="connsiteY45" fmla="*/ 3008967 h 3811169"/>
              <a:gd name="connsiteX46" fmla="*/ 1744887 w 2772385"/>
              <a:gd name="connsiteY46" fmla="*/ 332311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907571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047817 w 2772385"/>
              <a:gd name="connsiteY73" fmla="*/ 2717256 h 3811169"/>
              <a:gd name="connsiteX74" fmla="*/ 2081476 w 2772385"/>
              <a:gd name="connsiteY74" fmla="*/ 2610669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50497 w 2772385"/>
              <a:gd name="connsiteY45" fmla="*/ 3008967 h 3811169"/>
              <a:gd name="connsiteX46" fmla="*/ 1711228 w 2772385"/>
              <a:gd name="connsiteY46" fmla="*/ 332872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24401 w 2772385"/>
              <a:gd name="connsiteY68" fmla="*/ 3356775 h 3811169"/>
              <a:gd name="connsiteX69" fmla="*/ 1913181 w 2772385"/>
              <a:gd name="connsiteY69" fmla="*/ 3031406 h 3811169"/>
              <a:gd name="connsiteX70" fmla="*/ 1907571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047817 w 2772385"/>
              <a:gd name="connsiteY73" fmla="*/ 2717256 h 3811169"/>
              <a:gd name="connsiteX74" fmla="*/ 2081476 w 2772385"/>
              <a:gd name="connsiteY74" fmla="*/ 2610669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50497 w 2772385"/>
              <a:gd name="connsiteY45" fmla="*/ 3008967 h 3811169"/>
              <a:gd name="connsiteX46" fmla="*/ 1711228 w 2772385"/>
              <a:gd name="connsiteY46" fmla="*/ 3328726 h 3811169"/>
              <a:gd name="connsiteX47" fmla="*/ 1537324 w 2772385"/>
              <a:gd name="connsiteY47" fmla="*/ 3345555 h 3811169"/>
              <a:gd name="connsiteX48" fmla="*/ 1200735 w 2772385"/>
              <a:gd name="connsiteY48" fmla="*/ 3396044 h 3811169"/>
              <a:gd name="connsiteX49" fmla="*/ 1172686 w 2772385"/>
              <a:gd name="connsiteY49" fmla="*/ 3468971 h 3811169"/>
              <a:gd name="connsiteX50" fmla="*/ 1110978 w 2772385"/>
              <a:gd name="connsiteY50" fmla="*/ 3497020 h 3811169"/>
              <a:gd name="connsiteX51" fmla="*/ 1139027 w 2772385"/>
              <a:gd name="connsiteY51" fmla="*/ 3631656 h 3811169"/>
              <a:gd name="connsiteX52" fmla="*/ 1279272 w 2772385"/>
              <a:gd name="connsiteY52" fmla="*/ 3637266 h 3811169"/>
              <a:gd name="connsiteX53" fmla="*/ 1273662 w 2772385"/>
              <a:gd name="connsiteY53" fmla="*/ 3485801 h 3811169"/>
              <a:gd name="connsiteX54" fmla="*/ 1453176 w 2772385"/>
              <a:gd name="connsiteY54" fmla="*/ 3497020 h 3811169"/>
              <a:gd name="connsiteX55" fmla="*/ 1425127 w 2772385"/>
              <a:gd name="connsiteY55" fmla="*/ 3575558 h 3811169"/>
              <a:gd name="connsiteX56" fmla="*/ 1397078 w 2772385"/>
              <a:gd name="connsiteY56" fmla="*/ 3637266 h 3811169"/>
              <a:gd name="connsiteX57" fmla="*/ 1312931 w 2772385"/>
              <a:gd name="connsiteY57" fmla="*/ 3654095 h 3811169"/>
              <a:gd name="connsiteX58" fmla="*/ 1447567 w 2772385"/>
              <a:gd name="connsiteY58" fmla="*/ 3777511 h 3811169"/>
              <a:gd name="connsiteX59" fmla="*/ 1514884 w 2772385"/>
              <a:gd name="connsiteY59" fmla="*/ 3642876 h 3811169"/>
              <a:gd name="connsiteX60" fmla="*/ 1817814 w 2772385"/>
              <a:gd name="connsiteY60" fmla="*/ 3541899 h 3811169"/>
              <a:gd name="connsiteX61" fmla="*/ 2154403 w 2772385"/>
              <a:gd name="connsiteY61" fmla="*/ 3614826 h 3811169"/>
              <a:gd name="connsiteX62" fmla="*/ 2109525 w 2772385"/>
              <a:gd name="connsiteY62" fmla="*/ 3715803 h 3811169"/>
              <a:gd name="connsiteX63" fmla="*/ 2204892 w 2772385"/>
              <a:gd name="connsiteY63" fmla="*/ 3783121 h 3811169"/>
              <a:gd name="connsiteX64" fmla="*/ 2277819 w 2772385"/>
              <a:gd name="connsiteY64" fmla="*/ 3732633 h 3811169"/>
              <a:gd name="connsiteX65" fmla="*/ 2266600 w 2772385"/>
              <a:gd name="connsiteY65" fmla="*/ 3637266 h 3811169"/>
              <a:gd name="connsiteX66" fmla="*/ 2446114 w 2772385"/>
              <a:gd name="connsiteY66" fmla="*/ 3558728 h 3811169"/>
              <a:gd name="connsiteX67" fmla="*/ 2429284 w 2772385"/>
              <a:gd name="connsiteY67" fmla="*/ 3384824 h 3811169"/>
              <a:gd name="connsiteX68" fmla="*/ 1907572 w 2772385"/>
              <a:gd name="connsiteY68" fmla="*/ 3345556 h 3811169"/>
              <a:gd name="connsiteX69" fmla="*/ 1913181 w 2772385"/>
              <a:gd name="connsiteY69" fmla="*/ 3031406 h 3811169"/>
              <a:gd name="connsiteX70" fmla="*/ 1907571 w 2772385"/>
              <a:gd name="connsiteY70" fmla="*/ 3014576 h 3811169"/>
              <a:gd name="connsiteX71" fmla="*/ 1901962 w 2772385"/>
              <a:gd name="connsiteY71" fmla="*/ 2835062 h 3811169"/>
              <a:gd name="connsiteX72" fmla="*/ 1857083 w 2772385"/>
              <a:gd name="connsiteY72" fmla="*/ 2773354 h 3811169"/>
              <a:gd name="connsiteX73" fmla="*/ 2047817 w 2772385"/>
              <a:gd name="connsiteY73" fmla="*/ 2717256 h 3811169"/>
              <a:gd name="connsiteX74" fmla="*/ 2081476 w 2772385"/>
              <a:gd name="connsiteY74" fmla="*/ 2610669 h 3811169"/>
              <a:gd name="connsiteX75" fmla="*/ 2367576 w 2772385"/>
              <a:gd name="connsiteY75" fmla="*/ 2621889 h 3811169"/>
              <a:gd name="connsiteX76" fmla="*/ 2591969 w 2772385"/>
              <a:gd name="connsiteY76" fmla="*/ 2032858 h 3811169"/>
              <a:gd name="connsiteX77" fmla="*/ 2547090 w 2772385"/>
              <a:gd name="connsiteY77" fmla="*/ 1948711 h 3811169"/>
              <a:gd name="connsiteX78" fmla="*/ 2692946 w 2772385"/>
              <a:gd name="connsiteY78" fmla="*/ 1460657 h 3811169"/>
              <a:gd name="connsiteX79" fmla="*/ 2636848 w 2772385"/>
              <a:gd name="connsiteY79" fmla="*/ 1354071 h 3811169"/>
              <a:gd name="connsiteX80" fmla="*/ 2479772 w 2772385"/>
              <a:gd name="connsiteY80" fmla="*/ 798699 h 3811169"/>
              <a:gd name="connsiteX81" fmla="*/ 2737825 w 2772385"/>
              <a:gd name="connsiteY81" fmla="*/ 675283 h 3811169"/>
              <a:gd name="connsiteX82" fmla="*/ 2709775 w 2772385"/>
              <a:gd name="connsiteY82" fmla="*/ 434061 h 3811169"/>
              <a:gd name="connsiteX83" fmla="*/ 2625628 w 2772385"/>
              <a:gd name="connsiteY83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50497 w 2772385"/>
              <a:gd name="connsiteY45" fmla="*/ 3008967 h 3811169"/>
              <a:gd name="connsiteX46" fmla="*/ 1711228 w 2772385"/>
              <a:gd name="connsiteY46" fmla="*/ 3328726 h 3811169"/>
              <a:gd name="connsiteX47" fmla="*/ 1200735 w 2772385"/>
              <a:gd name="connsiteY47" fmla="*/ 3396044 h 3811169"/>
              <a:gd name="connsiteX48" fmla="*/ 1172686 w 2772385"/>
              <a:gd name="connsiteY48" fmla="*/ 3468971 h 3811169"/>
              <a:gd name="connsiteX49" fmla="*/ 1110978 w 2772385"/>
              <a:gd name="connsiteY49" fmla="*/ 3497020 h 3811169"/>
              <a:gd name="connsiteX50" fmla="*/ 1139027 w 2772385"/>
              <a:gd name="connsiteY50" fmla="*/ 3631656 h 3811169"/>
              <a:gd name="connsiteX51" fmla="*/ 1279272 w 2772385"/>
              <a:gd name="connsiteY51" fmla="*/ 3637266 h 3811169"/>
              <a:gd name="connsiteX52" fmla="*/ 1273662 w 2772385"/>
              <a:gd name="connsiteY52" fmla="*/ 3485801 h 3811169"/>
              <a:gd name="connsiteX53" fmla="*/ 1453176 w 2772385"/>
              <a:gd name="connsiteY53" fmla="*/ 3497020 h 3811169"/>
              <a:gd name="connsiteX54" fmla="*/ 1425127 w 2772385"/>
              <a:gd name="connsiteY54" fmla="*/ 3575558 h 3811169"/>
              <a:gd name="connsiteX55" fmla="*/ 1397078 w 2772385"/>
              <a:gd name="connsiteY55" fmla="*/ 3637266 h 3811169"/>
              <a:gd name="connsiteX56" fmla="*/ 1312931 w 2772385"/>
              <a:gd name="connsiteY56" fmla="*/ 3654095 h 3811169"/>
              <a:gd name="connsiteX57" fmla="*/ 1447567 w 2772385"/>
              <a:gd name="connsiteY57" fmla="*/ 3777511 h 3811169"/>
              <a:gd name="connsiteX58" fmla="*/ 1514884 w 2772385"/>
              <a:gd name="connsiteY58" fmla="*/ 3642876 h 3811169"/>
              <a:gd name="connsiteX59" fmla="*/ 1817814 w 2772385"/>
              <a:gd name="connsiteY59" fmla="*/ 3541899 h 3811169"/>
              <a:gd name="connsiteX60" fmla="*/ 2154403 w 2772385"/>
              <a:gd name="connsiteY60" fmla="*/ 3614826 h 3811169"/>
              <a:gd name="connsiteX61" fmla="*/ 2109525 w 2772385"/>
              <a:gd name="connsiteY61" fmla="*/ 3715803 h 3811169"/>
              <a:gd name="connsiteX62" fmla="*/ 2204892 w 2772385"/>
              <a:gd name="connsiteY62" fmla="*/ 3783121 h 3811169"/>
              <a:gd name="connsiteX63" fmla="*/ 2277819 w 2772385"/>
              <a:gd name="connsiteY63" fmla="*/ 3732633 h 3811169"/>
              <a:gd name="connsiteX64" fmla="*/ 2266600 w 2772385"/>
              <a:gd name="connsiteY64" fmla="*/ 3637266 h 3811169"/>
              <a:gd name="connsiteX65" fmla="*/ 2446114 w 2772385"/>
              <a:gd name="connsiteY65" fmla="*/ 3558728 h 3811169"/>
              <a:gd name="connsiteX66" fmla="*/ 2429284 w 2772385"/>
              <a:gd name="connsiteY66" fmla="*/ 3384824 h 3811169"/>
              <a:gd name="connsiteX67" fmla="*/ 1907572 w 2772385"/>
              <a:gd name="connsiteY67" fmla="*/ 3345556 h 3811169"/>
              <a:gd name="connsiteX68" fmla="*/ 1913181 w 2772385"/>
              <a:gd name="connsiteY68" fmla="*/ 3031406 h 3811169"/>
              <a:gd name="connsiteX69" fmla="*/ 1907571 w 2772385"/>
              <a:gd name="connsiteY69" fmla="*/ 3014576 h 3811169"/>
              <a:gd name="connsiteX70" fmla="*/ 1901962 w 2772385"/>
              <a:gd name="connsiteY70" fmla="*/ 2835062 h 3811169"/>
              <a:gd name="connsiteX71" fmla="*/ 1857083 w 2772385"/>
              <a:gd name="connsiteY71" fmla="*/ 2773354 h 3811169"/>
              <a:gd name="connsiteX72" fmla="*/ 2047817 w 2772385"/>
              <a:gd name="connsiteY72" fmla="*/ 2717256 h 3811169"/>
              <a:gd name="connsiteX73" fmla="*/ 2081476 w 2772385"/>
              <a:gd name="connsiteY73" fmla="*/ 2610669 h 3811169"/>
              <a:gd name="connsiteX74" fmla="*/ 2367576 w 2772385"/>
              <a:gd name="connsiteY74" fmla="*/ 2621889 h 3811169"/>
              <a:gd name="connsiteX75" fmla="*/ 2591969 w 2772385"/>
              <a:gd name="connsiteY75" fmla="*/ 2032858 h 3811169"/>
              <a:gd name="connsiteX76" fmla="*/ 2547090 w 2772385"/>
              <a:gd name="connsiteY76" fmla="*/ 1948711 h 3811169"/>
              <a:gd name="connsiteX77" fmla="*/ 2692946 w 2772385"/>
              <a:gd name="connsiteY77" fmla="*/ 1460657 h 3811169"/>
              <a:gd name="connsiteX78" fmla="*/ 2636848 w 2772385"/>
              <a:gd name="connsiteY78" fmla="*/ 1354071 h 3811169"/>
              <a:gd name="connsiteX79" fmla="*/ 2479772 w 2772385"/>
              <a:gd name="connsiteY79" fmla="*/ 798699 h 3811169"/>
              <a:gd name="connsiteX80" fmla="*/ 2737825 w 2772385"/>
              <a:gd name="connsiteY80" fmla="*/ 675283 h 3811169"/>
              <a:gd name="connsiteX81" fmla="*/ 2709775 w 2772385"/>
              <a:gd name="connsiteY81" fmla="*/ 434061 h 3811169"/>
              <a:gd name="connsiteX82" fmla="*/ 2625628 w 2772385"/>
              <a:gd name="connsiteY82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50497 w 2772385"/>
              <a:gd name="connsiteY45" fmla="*/ 3008967 h 3811169"/>
              <a:gd name="connsiteX46" fmla="*/ 1711228 w 2772385"/>
              <a:gd name="connsiteY46" fmla="*/ 3328726 h 3811169"/>
              <a:gd name="connsiteX47" fmla="*/ 1200735 w 2772385"/>
              <a:gd name="connsiteY47" fmla="*/ 3396044 h 3811169"/>
              <a:gd name="connsiteX48" fmla="*/ 1172686 w 2772385"/>
              <a:gd name="connsiteY48" fmla="*/ 3468971 h 3811169"/>
              <a:gd name="connsiteX49" fmla="*/ 1110978 w 2772385"/>
              <a:gd name="connsiteY49" fmla="*/ 3497020 h 3811169"/>
              <a:gd name="connsiteX50" fmla="*/ 1139027 w 2772385"/>
              <a:gd name="connsiteY50" fmla="*/ 3631656 h 3811169"/>
              <a:gd name="connsiteX51" fmla="*/ 1279272 w 2772385"/>
              <a:gd name="connsiteY51" fmla="*/ 3637266 h 3811169"/>
              <a:gd name="connsiteX52" fmla="*/ 1273662 w 2772385"/>
              <a:gd name="connsiteY52" fmla="*/ 3485801 h 3811169"/>
              <a:gd name="connsiteX53" fmla="*/ 1453176 w 2772385"/>
              <a:gd name="connsiteY53" fmla="*/ 3497020 h 3811169"/>
              <a:gd name="connsiteX54" fmla="*/ 1425127 w 2772385"/>
              <a:gd name="connsiteY54" fmla="*/ 3575558 h 3811169"/>
              <a:gd name="connsiteX55" fmla="*/ 1397078 w 2772385"/>
              <a:gd name="connsiteY55" fmla="*/ 3637266 h 3811169"/>
              <a:gd name="connsiteX56" fmla="*/ 1312931 w 2772385"/>
              <a:gd name="connsiteY56" fmla="*/ 3654095 h 3811169"/>
              <a:gd name="connsiteX57" fmla="*/ 1447567 w 2772385"/>
              <a:gd name="connsiteY57" fmla="*/ 3777511 h 3811169"/>
              <a:gd name="connsiteX58" fmla="*/ 1514884 w 2772385"/>
              <a:gd name="connsiteY58" fmla="*/ 3642876 h 3811169"/>
              <a:gd name="connsiteX59" fmla="*/ 1817814 w 2772385"/>
              <a:gd name="connsiteY59" fmla="*/ 3541899 h 3811169"/>
              <a:gd name="connsiteX60" fmla="*/ 2154403 w 2772385"/>
              <a:gd name="connsiteY60" fmla="*/ 3614826 h 3811169"/>
              <a:gd name="connsiteX61" fmla="*/ 2109525 w 2772385"/>
              <a:gd name="connsiteY61" fmla="*/ 3715803 h 3811169"/>
              <a:gd name="connsiteX62" fmla="*/ 2204892 w 2772385"/>
              <a:gd name="connsiteY62" fmla="*/ 3783121 h 3811169"/>
              <a:gd name="connsiteX63" fmla="*/ 2277819 w 2772385"/>
              <a:gd name="connsiteY63" fmla="*/ 3732633 h 3811169"/>
              <a:gd name="connsiteX64" fmla="*/ 2266600 w 2772385"/>
              <a:gd name="connsiteY64" fmla="*/ 3637266 h 3811169"/>
              <a:gd name="connsiteX65" fmla="*/ 2423675 w 2772385"/>
              <a:gd name="connsiteY65" fmla="*/ 3564338 h 3811169"/>
              <a:gd name="connsiteX66" fmla="*/ 2429284 w 2772385"/>
              <a:gd name="connsiteY66" fmla="*/ 3384824 h 3811169"/>
              <a:gd name="connsiteX67" fmla="*/ 1907572 w 2772385"/>
              <a:gd name="connsiteY67" fmla="*/ 3345556 h 3811169"/>
              <a:gd name="connsiteX68" fmla="*/ 1913181 w 2772385"/>
              <a:gd name="connsiteY68" fmla="*/ 3031406 h 3811169"/>
              <a:gd name="connsiteX69" fmla="*/ 1907571 w 2772385"/>
              <a:gd name="connsiteY69" fmla="*/ 3014576 h 3811169"/>
              <a:gd name="connsiteX70" fmla="*/ 1901962 w 2772385"/>
              <a:gd name="connsiteY70" fmla="*/ 2835062 h 3811169"/>
              <a:gd name="connsiteX71" fmla="*/ 1857083 w 2772385"/>
              <a:gd name="connsiteY71" fmla="*/ 2773354 h 3811169"/>
              <a:gd name="connsiteX72" fmla="*/ 2047817 w 2772385"/>
              <a:gd name="connsiteY72" fmla="*/ 2717256 h 3811169"/>
              <a:gd name="connsiteX73" fmla="*/ 2081476 w 2772385"/>
              <a:gd name="connsiteY73" fmla="*/ 2610669 h 3811169"/>
              <a:gd name="connsiteX74" fmla="*/ 2367576 w 2772385"/>
              <a:gd name="connsiteY74" fmla="*/ 2621889 h 3811169"/>
              <a:gd name="connsiteX75" fmla="*/ 2591969 w 2772385"/>
              <a:gd name="connsiteY75" fmla="*/ 2032858 h 3811169"/>
              <a:gd name="connsiteX76" fmla="*/ 2547090 w 2772385"/>
              <a:gd name="connsiteY76" fmla="*/ 1948711 h 3811169"/>
              <a:gd name="connsiteX77" fmla="*/ 2692946 w 2772385"/>
              <a:gd name="connsiteY77" fmla="*/ 1460657 h 3811169"/>
              <a:gd name="connsiteX78" fmla="*/ 2636848 w 2772385"/>
              <a:gd name="connsiteY78" fmla="*/ 1354071 h 3811169"/>
              <a:gd name="connsiteX79" fmla="*/ 2479772 w 2772385"/>
              <a:gd name="connsiteY79" fmla="*/ 798699 h 3811169"/>
              <a:gd name="connsiteX80" fmla="*/ 2737825 w 2772385"/>
              <a:gd name="connsiteY80" fmla="*/ 675283 h 3811169"/>
              <a:gd name="connsiteX81" fmla="*/ 2709775 w 2772385"/>
              <a:gd name="connsiteY81" fmla="*/ 434061 h 3811169"/>
              <a:gd name="connsiteX82" fmla="*/ 2625628 w 2772385"/>
              <a:gd name="connsiteY82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50497 w 2772385"/>
              <a:gd name="connsiteY45" fmla="*/ 3008967 h 3811169"/>
              <a:gd name="connsiteX46" fmla="*/ 1711228 w 2772385"/>
              <a:gd name="connsiteY46" fmla="*/ 3328726 h 3811169"/>
              <a:gd name="connsiteX47" fmla="*/ 1200735 w 2772385"/>
              <a:gd name="connsiteY47" fmla="*/ 3396044 h 3811169"/>
              <a:gd name="connsiteX48" fmla="*/ 1172686 w 2772385"/>
              <a:gd name="connsiteY48" fmla="*/ 3468971 h 3811169"/>
              <a:gd name="connsiteX49" fmla="*/ 1110978 w 2772385"/>
              <a:gd name="connsiteY49" fmla="*/ 3497020 h 3811169"/>
              <a:gd name="connsiteX50" fmla="*/ 1139027 w 2772385"/>
              <a:gd name="connsiteY50" fmla="*/ 3631656 h 3811169"/>
              <a:gd name="connsiteX51" fmla="*/ 1279272 w 2772385"/>
              <a:gd name="connsiteY51" fmla="*/ 3637266 h 3811169"/>
              <a:gd name="connsiteX52" fmla="*/ 1273662 w 2772385"/>
              <a:gd name="connsiteY52" fmla="*/ 3485801 h 3811169"/>
              <a:gd name="connsiteX53" fmla="*/ 1453176 w 2772385"/>
              <a:gd name="connsiteY53" fmla="*/ 3497020 h 3811169"/>
              <a:gd name="connsiteX54" fmla="*/ 1425127 w 2772385"/>
              <a:gd name="connsiteY54" fmla="*/ 3575558 h 3811169"/>
              <a:gd name="connsiteX55" fmla="*/ 1397078 w 2772385"/>
              <a:gd name="connsiteY55" fmla="*/ 3637266 h 3811169"/>
              <a:gd name="connsiteX56" fmla="*/ 1312931 w 2772385"/>
              <a:gd name="connsiteY56" fmla="*/ 3654095 h 3811169"/>
              <a:gd name="connsiteX57" fmla="*/ 1447567 w 2772385"/>
              <a:gd name="connsiteY57" fmla="*/ 3777511 h 3811169"/>
              <a:gd name="connsiteX58" fmla="*/ 1514884 w 2772385"/>
              <a:gd name="connsiteY58" fmla="*/ 3642876 h 3811169"/>
              <a:gd name="connsiteX59" fmla="*/ 1817814 w 2772385"/>
              <a:gd name="connsiteY59" fmla="*/ 3541899 h 3811169"/>
              <a:gd name="connsiteX60" fmla="*/ 2154403 w 2772385"/>
              <a:gd name="connsiteY60" fmla="*/ 3614826 h 3811169"/>
              <a:gd name="connsiteX61" fmla="*/ 2109525 w 2772385"/>
              <a:gd name="connsiteY61" fmla="*/ 3715803 h 3811169"/>
              <a:gd name="connsiteX62" fmla="*/ 2204892 w 2772385"/>
              <a:gd name="connsiteY62" fmla="*/ 3783121 h 3811169"/>
              <a:gd name="connsiteX63" fmla="*/ 2277819 w 2772385"/>
              <a:gd name="connsiteY63" fmla="*/ 3732633 h 3811169"/>
              <a:gd name="connsiteX64" fmla="*/ 2266600 w 2772385"/>
              <a:gd name="connsiteY64" fmla="*/ 3637266 h 3811169"/>
              <a:gd name="connsiteX65" fmla="*/ 2423675 w 2772385"/>
              <a:gd name="connsiteY65" fmla="*/ 3564338 h 3811169"/>
              <a:gd name="connsiteX66" fmla="*/ 2429284 w 2772385"/>
              <a:gd name="connsiteY66" fmla="*/ 3384824 h 3811169"/>
              <a:gd name="connsiteX67" fmla="*/ 1907572 w 2772385"/>
              <a:gd name="connsiteY67" fmla="*/ 3345556 h 3811169"/>
              <a:gd name="connsiteX68" fmla="*/ 1913181 w 2772385"/>
              <a:gd name="connsiteY68" fmla="*/ 3031406 h 3811169"/>
              <a:gd name="connsiteX69" fmla="*/ 1907571 w 2772385"/>
              <a:gd name="connsiteY69" fmla="*/ 3014576 h 3811169"/>
              <a:gd name="connsiteX70" fmla="*/ 1901962 w 2772385"/>
              <a:gd name="connsiteY70" fmla="*/ 2835062 h 3811169"/>
              <a:gd name="connsiteX71" fmla="*/ 1857083 w 2772385"/>
              <a:gd name="connsiteY71" fmla="*/ 2773354 h 3811169"/>
              <a:gd name="connsiteX72" fmla="*/ 2047817 w 2772385"/>
              <a:gd name="connsiteY72" fmla="*/ 2717256 h 3811169"/>
              <a:gd name="connsiteX73" fmla="*/ 2081476 w 2772385"/>
              <a:gd name="connsiteY73" fmla="*/ 2610669 h 3811169"/>
              <a:gd name="connsiteX74" fmla="*/ 2367576 w 2772385"/>
              <a:gd name="connsiteY74" fmla="*/ 2621889 h 3811169"/>
              <a:gd name="connsiteX75" fmla="*/ 2591969 w 2772385"/>
              <a:gd name="connsiteY75" fmla="*/ 2032858 h 3811169"/>
              <a:gd name="connsiteX76" fmla="*/ 2547090 w 2772385"/>
              <a:gd name="connsiteY76" fmla="*/ 1948711 h 3811169"/>
              <a:gd name="connsiteX77" fmla="*/ 2692946 w 2772385"/>
              <a:gd name="connsiteY77" fmla="*/ 1460657 h 3811169"/>
              <a:gd name="connsiteX78" fmla="*/ 2636848 w 2772385"/>
              <a:gd name="connsiteY78" fmla="*/ 1354071 h 3811169"/>
              <a:gd name="connsiteX79" fmla="*/ 2479772 w 2772385"/>
              <a:gd name="connsiteY79" fmla="*/ 798699 h 3811169"/>
              <a:gd name="connsiteX80" fmla="*/ 2737825 w 2772385"/>
              <a:gd name="connsiteY80" fmla="*/ 675283 h 3811169"/>
              <a:gd name="connsiteX81" fmla="*/ 2709775 w 2772385"/>
              <a:gd name="connsiteY81" fmla="*/ 434061 h 3811169"/>
              <a:gd name="connsiteX82" fmla="*/ 2625628 w 2772385"/>
              <a:gd name="connsiteY82" fmla="*/ 86253 h 3811169"/>
              <a:gd name="connsiteX0" fmla="*/ 2625628 w 2772385"/>
              <a:gd name="connsiteY0" fmla="*/ 86253 h 3811169"/>
              <a:gd name="connsiteX1" fmla="*/ 2429284 w 2772385"/>
              <a:gd name="connsiteY1" fmla="*/ 2105 h 3811169"/>
              <a:gd name="connsiteX2" fmla="*/ 2188062 w 2772385"/>
              <a:gd name="connsiteY2" fmla="*/ 159180 h 3811169"/>
              <a:gd name="connsiteX3" fmla="*/ 2087086 w 2772385"/>
              <a:gd name="connsiteY3" fmla="*/ 198449 h 3811169"/>
              <a:gd name="connsiteX4" fmla="*/ 2137574 w 2772385"/>
              <a:gd name="connsiteY4" fmla="*/ 288206 h 3811169"/>
              <a:gd name="connsiteX5" fmla="*/ 2025378 w 2772385"/>
              <a:gd name="connsiteY5" fmla="*/ 450890 h 3811169"/>
              <a:gd name="connsiteX6" fmla="*/ 2131966 w 2772385"/>
              <a:gd name="connsiteY6" fmla="*/ 585526 h 3811169"/>
              <a:gd name="connsiteX7" fmla="*/ 2154403 w 2772385"/>
              <a:gd name="connsiteY7" fmla="*/ 708942 h 3811169"/>
              <a:gd name="connsiteX8" fmla="*/ 2025378 w 2772385"/>
              <a:gd name="connsiteY8" fmla="*/ 753820 h 3811169"/>
              <a:gd name="connsiteX9" fmla="*/ 1991719 w 2772385"/>
              <a:gd name="connsiteY9" fmla="*/ 821138 h 3811169"/>
              <a:gd name="connsiteX10" fmla="*/ 1991719 w 2772385"/>
              <a:gd name="connsiteY10" fmla="*/ 708942 h 3811169"/>
              <a:gd name="connsiteX11" fmla="*/ 1941230 w 2772385"/>
              <a:gd name="connsiteY11" fmla="*/ 669673 h 3811169"/>
              <a:gd name="connsiteX12" fmla="*/ 1778546 w 2772385"/>
              <a:gd name="connsiteY12" fmla="*/ 770649 h 3811169"/>
              <a:gd name="connsiteX13" fmla="*/ 1397078 w 2772385"/>
              <a:gd name="connsiteY13" fmla="*/ 579916 h 3811169"/>
              <a:gd name="connsiteX14" fmla="*/ 1660739 w 2772385"/>
              <a:gd name="connsiteY14" fmla="*/ 1129678 h 3811169"/>
              <a:gd name="connsiteX15" fmla="*/ 1795375 w 2772385"/>
              <a:gd name="connsiteY15" fmla="*/ 1225045 h 3811169"/>
              <a:gd name="connsiteX16" fmla="*/ 1643910 w 2772385"/>
              <a:gd name="connsiteY16" fmla="*/ 1449437 h 3811169"/>
              <a:gd name="connsiteX17" fmla="*/ 1722448 w 2772385"/>
              <a:gd name="connsiteY17" fmla="*/ 1668220 h 3811169"/>
              <a:gd name="connsiteX18" fmla="*/ 1812205 w 2772385"/>
              <a:gd name="connsiteY18" fmla="*/ 1662611 h 3811169"/>
              <a:gd name="connsiteX19" fmla="*/ 1621470 w 2772385"/>
              <a:gd name="connsiteY19" fmla="*/ 1858954 h 3811169"/>
              <a:gd name="connsiteX20" fmla="*/ 909024 w 2772385"/>
              <a:gd name="connsiteY20" fmla="*/ 1578463 h 3811169"/>
              <a:gd name="connsiteX21" fmla="*/ 454629 w 2772385"/>
              <a:gd name="connsiteY21" fmla="*/ 2605060 h 3811169"/>
              <a:gd name="connsiteX22" fmla="*/ 258286 w 2772385"/>
              <a:gd name="connsiteY22" fmla="*/ 2812623 h 3811169"/>
              <a:gd name="connsiteX23" fmla="*/ 39503 w 2772385"/>
              <a:gd name="connsiteY23" fmla="*/ 2857501 h 3811169"/>
              <a:gd name="connsiteX24" fmla="*/ 28282 w 2772385"/>
              <a:gd name="connsiteY24" fmla="*/ 2975307 h 3811169"/>
              <a:gd name="connsiteX25" fmla="*/ 258285 w 2772385"/>
              <a:gd name="connsiteY25" fmla="*/ 3087504 h 3811169"/>
              <a:gd name="connsiteX26" fmla="*/ 527559 w 2772385"/>
              <a:gd name="connsiteY26" fmla="*/ 2986527 h 3811169"/>
              <a:gd name="connsiteX27" fmla="*/ 488288 w 2772385"/>
              <a:gd name="connsiteY27" fmla="*/ 3154821 h 3811169"/>
              <a:gd name="connsiteX28" fmla="*/ 561215 w 2772385"/>
              <a:gd name="connsiteY28" fmla="*/ 3194090 h 3811169"/>
              <a:gd name="connsiteX29" fmla="*/ 381702 w 2772385"/>
              <a:gd name="connsiteY29" fmla="*/ 3592387 h 3811169"/>
              <a:gd name="connsiteX30" fmla="*/ 213408 w 2772385"/>
              <a:gd name="connsiteY30" fmla="*/ 3698973 h 3811169"/>
              <a:gd name="connsiteX31" fmla="*/ 280726 w 2772385"/>
              <a:gd name="connsiteY31" fmla="*/ 3811169 h 3811169"/>
              <a:gd name="connsiteX32" fmla="*/ 477068 w 2772385"/>
              <a:gd name="connsiteY32" fmla="*/ 3771902 h 3811169"/>
              <a:gd name="connsiteX33" fmla="*/ 622923 w 2772385"/>
              <a:gd name="connsiteY33" fmla="*/ 3547509 h 3811169"/>
              <a:gd name="connsiteX34" fmla="*/ 662193 w 2772385"/>
              <a:gd name="connsiteY34" fmla="*/ 3743852 h 3811169"/>
              <a:gd name="connsiteX35" fmla="*/ 735121 w 2772385"/>
              <a:gd name="connsiteY35" fmla="*/ 3732634 h 3811169"/>
              <a:gd name="connsiteX36" fmla="*/ 774389 w 2772385"/>
              <a:gd name="connsiteY36" fmla="*/ 3474581 h 3811169"/>
              <a:gd name="connsiteX37" fmla="*/ 695851 w 2772385"/>
              <a:gd name="connsiteY37" fmla="*/ 3238969 h 3811169"/>
              <a:gd name="connsiteX38" fmla="*/ 897805 w 2772385"/>
              <a:gd name="connsiteY38" fmla="*/ 2627499 h 3811169"/>
              <a:gd name="connsiteX39" fmla="*/ 1161466 w 2772385"/>
              <a:gd name="connsiteY39" fmla="*/ 2520912 h 3811169"/>
              <a:gd name="connsiteX40" fmla="*/ 1492445 w 2772385"/>
              <a:gd name="connsiteY40" fmla="*/ 2638718 h 3811169"/>
              <a:gd name="connsiteX41" fmla="*/ 1587812 w 2772385"/>
              <a:gd name="connsiteY41" fmla="*/ 2627499 h 3811169"/>
              <a:gd name="connsiteX42" fmla="*/ 1643910 w 2772385"/>
              <a:gd name="connsiteY42" fmla="*/ 2728476 h 3811169"/>
              <a:gd name="connsiteX43" fmla="*/ 1795375 w 2772385"/>
              <a:gd name="connsiteY43" fmla="*/ 2762134 h 3811169"/>
              <a:gd name="connsiteX44" fmla="*/ 1795375 w 2772385"/>
              <a:gd name="connsiteY44" fmla="*/ 2812623 h 3811169"/>
              <a:gd name="connsiteX45" fmla="*/ 1750497 w 2772385"/>
              <a:gd name="connsiteY45" fmla="*/ 3008967 h 3811169"/>
              <a:gd name="connsiteX46" fmla="*/ 1711228 w 2772385"/>
              <a:gd name="connsiteY46" fmla="*/ 3328726 h 3811169"/>
              <a:gd name="connsiteX47" fmla="*/ 1200735 w 2772385"/>
              <a:gd name="connsiteY47" fmla="*/ 3396044 h 3811169"/>
              <a:gd name="connsiteX48" fmla="*/ 1172686 w 2772385"/>
              <a:gd name="connsiteY48" fmla="*/ 3468971 h 3811169"/>
              <a:gd name="connsiteX49" fmla="*/ 1110978 w 2772385"/>
              <a:gd name="connsiteY49" fmla="*/ 3497020 h 3811169"/>
              <a:gd name="connsiteX50" fmla="*/ 1139027 w 2772385"/>
              <a:gd name="connsiteY50" fmla="*/ 3631656 h 3811169"/>
              <a:gd name="connsiteX51" fmla="*/ 1279272 w 2772385"/>
              <a:gd name="connsiteY51" fmla="*/ 3637266 h 3811169"/>
              <a:gd name="connsiteX52" fmla="*/ 1273662 w 2772385"/>
              <a:gd name="connsiteY52" fmla="*/ 3485801 h 3811169"/>
              <a:gd name="connsiteX53" fmla="*/ 1453176 w 2772385"/>
              <a:gd name="connsiteY53" fmla="*/ 3497020 h 3811169"/>
              <a:gd name="connsiteX54" fmla="*/ 1425127 w 2772385"/>
              <a:gd name="connsiteY54" fmla="*/ 3575558 h 3811169"/>
              <a:gd name="connsiteX55" fmla="*/ 1397078 w 2772385"/>
              <a:gd name="connsiteY55" fmla="*/ 3637266 h 3811169"/>
              <a:gd name="connsiteX56" fmla="*/ 1312931 w 2772385"/>
              <a:gd name="connsiteY56" fmla="*/ 3654095 h 3811169"/>
              <a:gd name="connsiteX57" fmla="*/ 1447567 w 2772385"/>
              <a:gd name="connsiteY57" fmla="*/ 3777511 h 3811169"/>
              <a:gd name="connsiteX58" fmla="*/ 1514884 w 2772385"/>
              <a:gd name="connsiteY58" fmla="*/ 3642876 h 3811169"/>
              <a:gd name="connsiteX59" fmla="*/ 1817814 w 2772385"/>
              <a:gd name="connsiteY59" fmla="*/ 3541899 h 3811169"/>
              <a:gd name="connsiteX60" fmla="*/ 2154403 w 2772385"/>
              <a:gd name="connsiteY60" fmla="*/ 3614826 h 3811169"/>
              <a:gd name="connsiteX61" fmla="*/ 2109525 w 2772385"/>
              <a:gd name="connsiteY61" fmla="*/ 3715803 h 3811169"/>
              <a:gd name="connsiteX62" fmla="*/ 2204892 w 2772385"/>
              <a:gd name="connsiteY62" fmla="*/ 3783121 h 3811169"/>
              <a:gd name="connsiteX63" fmla="*/ 2277819 w 2772385"/>
              <a:gd name="connsiteY63" fmla="*/ 3732633 h 3811169"/>
              <a:gd name="connsiteX64" fmla="*/ 2266600 w 2772385"/>
              <a:gd name="connsiteY64" fmla="*/ 3637266 h 3811169"/>
              <a:gd name="connsiteX65" fmla="*/ 2423675 w 2772385"/>
              <a:gd name="connsiteY65" fmla="*/ 3564338 h 3811169"/>
              <a:gd name="connsiteX66" fmla="*/ 2429284 w 2772385"/>
              <a:gd name="connsiteY66" fmla="*/ 3384824 h 3811169"/>
              <a:gd name="connsiteX67" fmla="*/ 1907572 w 2772385"/>
              <a:gd name="connsiteY67" fmla="*/ 3345556 h 3811169"/>
              <a:gd name="connsiteX68" fmla="*/ 1913181 w 2772385"/>
              <a:gd name="connsiteY68" fmla="*/ 3031406 h 3811169"/>
              <a:gd name="connsiteX69" fmla="*/ 1907571 w 2772385"/>
              <a:gd name="connsiteY69" fmla="*/ 3014576 h 3811169"/>
              <a:gd name="connsiteX70" fmla="*/ 1901962 w 2772385"/>
              <a:gd name="connsiteY70" fmla="*/ 2835062 h 3811169"/>
              <a:gd name="connsiteX71" fmla="*/ 1857083 w 2772385"/>
              <a:gd name="connsiteY71" fmla="*/ 2773354 h 3811169"/>
              <a:gd name="connsiteX72" fmla="*/ 2047817 w 2772385"/>
              <a:gd name="connsiteY72" fmla="*/ 2717256 h 3811169"/>
              <a:gd name="connsiteX73" fmla="*/ 2081476 w 2772385"/>
              <a:gd name="connsiteY73" fmla="*/ 2610669 h 3811169"/>
              <a:gd name="connsiteX74" fmla="*/ 2367576 w 2772385"/>
              <a:gd name="connsiteY74" fmla="*/ 2621889 h 3811169"/>
              <a:gd name="connsiteX75" fmla="*/ 2591969 w 2772385"/>
              <a:gd name="connsiteY75" fmla="*/ 2032858 h 3811169"/>
              <a:gd name="connsiteX76" fmla="*/ 2547090 w 2772385"/>
              <a:gd name="connsiteY76" fmla="*/ 1948711 h 3811169"/>
              <a:gd name="connsiteX77" fmla="*/ 2692946 w 2772385"/>
              <a:gd name="connsiteY77" fmla="*/ 1460657 h 3811169"/>
              <a:gd name="connsiteX78" fmla="*/ 2636848 w 2772385"/>
              <a:gd name="connsiteY78" fmla="*/ 1354071 h 3811169"/>
              <a:gd name="connsiteX79" fmla="*/ 2479772 w 2772385"/>
              <a:gd name="connsiteY79" fmla="*/ 798699 h 3811169"/>
              <a:gd name="connsiteX80" fmla="*/ 2737825 w 2772385"/>
              <a:gd name="connsiteY80" fmla="*/ 675283 h 3811169"/>
              <a:gd name="connsiteX81" fmla="*/ 2709775 w 2772385"/>
              <a:gd name="connsiteY81" fmla="*/ 434061 h 3811169"/>
              <a:gd name="connsiteX82" fmla="*/ 2625628 w 2772385"/>
              <a:gd name="connsiteY82" fmla="*/ 86253 h 3811169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12931 w 2772385"/>
              <a:gd name="connsiteY56" fmla="*/ 3654095 h 3816780"/>
              <a:gd name="connsiteX57" fmla="*/ 1447567 w 2772385"/>
              <a:gd name="connsiteY57" fmla="*/ 377751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47567 w 2772385"/>
              <a:gd name="connsiteY57" fmla="*/ 377751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47567 w 2772385"/>
              <a:gd name="connsiteY57" fmla="*/ 377751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92946 w 2772385"/>
              <a:gd name="connsiteY77" fmla="*/ 1460657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48067 w 2772385"/>
              <a:gd name="connsiteY77" fmla="*/ 1432608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48067 w 2772385"/>
              <a:gd name="connsiteY77" fmla="*/ 1432608 h 3816780"/>
              <a:gd name="connsiteX78" fmla="*/ 2636848 w 2772385"/>
              <a:gd name="connsiteY78" fmla="*/ 1354071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48067 w 2772385"/>
              <a:gd name="connsiteY77" fmla="*/ 1432608 h 3816780"/>
              <a:gd name="connsiteX78" fmla="*/ 2620019 w 2772385"/>
              <a:gd name="connsiteY78" fmla="*/ 1337242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48067 w 2772385"/>
              <a:gd name="connsiteY77" fmla="*/ 1432608 h 3816780"/>
              <a:gd name="connsiteX78" fmla="*/ 2580750 w 2772385"/>
              <a:gd name="connsiteY78" fmla="*/ 1337242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48067 w 2772385"/>
              <a:gd name="connsiteY77" fmla="*/ 1432608 h 3816780"/>
              <a:gd name="connsiteX78" fmla="*/ 2580750 w 2772385"/>
              <a:gd name="connsiteY78" fmla="*/ 1337242 h 3816780"/>
              <a:gd name="connsiteX79" fmla="*/ 2479772 w 2772385"/>
              <a:gd name="connsiteY79" fmla="*/ 79869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48067 w 2772385"/>
              <a:gd name="connsiteY77" fmla="*/ 1432608 h 3816780"/>
              <a:gd name="connsiteX78" fmla="*/ 2580750 w 2772385"/>
              <a:gd name="connsiteY78" fmla="*/ 1337242 h 3816780"/>
              <a:gd name="connsiteX79" fmla="*/ 2462943 w 2772385"/>
              <a:gd name="connsiteY79" fmla="*/ 80991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48067 w 2772385"/>
              <a:gd name="connsiteY77" fmla="*/ 1432608 h 3816780"/>
              <a:gd name="connsiteX78" fmla="*/ 2580750 w 2772385"/>
              <a:gd name="connsiteY78" fmla="*/ 1337242 h 3816780"/>
              <a:gd name="connsiteX79" fmla="*/ 2462943 w 2772385"/>
              <a:gd name="connsiteY79" fmla="*/ 80991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  <a:gd name="connsiteX0" fmla="*/ 2625628 w 2772385"/>
              <a:gd name="connsiteY0" fmla="*/ 86253 h 3816780"/>
              <a:gd name="connsiteX1" fmla="*/ 2429284 w 2772385"/>
              <a:gd name="connsiteY1" fmla="*/ 2105 h 3816780"/>
              <a:gd name="connsiteX2" fmla="*/ 2188062 w 2772385"/>
              <a:gd name="connsiteY2" fmla="*/ 159180 h 3816780"/>
              <a:gd name="connsiteX3" fmla="*/ 2087086 w 2772385"/>
              <a:gd name="connsiteY3" fmla="*/ 198449 h 3816780"/>
              <a:gd name="connsiteX4" fmla="*/ 2137574 w 2772385"/>
              <a:gd name="connsiteY4" fmla="*/ 288206 h 3816780"/>
              <a:gd name="connsiteX5" fmla="*/ 2025378 w 2772385"/>
              <a:gd name="connsiteY5" fmla="*/ 450890 h 3816780"/>
              <a:gd name="connsiteX6" fmla="*/ 2131966 w 2772385"/>
              <a:gd name="connsiteY6" fmla="*/ 585526 h 3816780"/>
              <a:gd name="connsiteX7" fmla="*/ 2154403 w 2772385"/>
              <a:gd name="connsiteY7" fmla="*/ 708942 h 3816780"/>
              <a:gd name="connsiteX8" fmla="*/ 2025378 w 2772385"/>
              <a:gd name="connsiteY8" fmla="*/ 753820 h 3816780"/>
              <a:gd name="connsiteX9" fmla="*/ 1991719 w 2772385"/>
              <a:gd name="connsiteY9" fmla="*/ 821138 h 3816780"/>
              <a:gd name="connsiteX10" fmla="*/ 1991719 w 2772385"/>
              <a:gd name="connsiteY10" fmla="*/ 708942 h 3816780"/>
              <a:gd name="connsiteX11" fmla="*/ 1941230 w 2772385"/>
              <a:gd name="connsiteY11" fmla="*/ 669673 h 3816780"/>
              <a:gd name="connsiteX12" fmla="*/ 1778546 w 2772385"/>
              <a:gd name="connsiteY12" fmla="*/ 770649 h 3816780"/>
              <a:gd name="connsiteX13" fmla="*/ 1397078 w 2772385"/>
              <a:gd name="connsiteY13" fmla="*/ 579916 h 3816780"/>
              <a:gd name="connsiteX14" fmla="*/ 1660739 w 2772385"/>
              <a:gd name="connsiteY14" fmla="*/ 1129678 h 3816780"/>
              <a:gd name="connsiteX15" fmla="*/ 1795375 w 2772385"/>
              <a:gd name="connsiteY15" fmla="*/ 1225045 h 3816780"/>
              <a:gd name="connsiteX16" fmla="*/ 1643910 w 2772385"/>
              <a:gd name="connsiteY16" fmla="*/ 1449437 h 3816780"/>
              <a:gd name="connsiteX17" fmla="*/ 1722448 w 2772385"/>
              <a:gd name="connsiteY17" fmla="*/ 1668220 h 3816780"/>
              <a:gd name="connsiteX18" fmla="*/ 1812205 w 2772385"/>
              <a:gd name="connsiteY18" fmla="*/ 1662611 h 3816780"/>
              <a:gd name="connsiteX19" fmla="*/ 1621470 w 2772385"/>
              <a:gd name="connsiteY19" fmla="*/ 1858954 h 3816780"/>
              <a:gd name="connsiteX20" fmla="*/ 909024 w 2772385"/>
              <a:gd name="connsiteY20" fmla="*/ 1578463 h 3816780"/>
              <a:gd name="connsiteX21" fmla="*/ 454629 w 2772385"/>
              <a:gd name="connsiteY21" fmla="*/ 2605060 h 3816780"/>
              <a:gd name="connsiteX22" fmla="*/ 258286 w 2772385"/>
              <a:gd name="connsiteY22" fmla="*/ 2812623 h 3816780"/>
              <a:gd name="connsiteX23" fmla="*/ 39503 w 2772385"/>
              <a:gd name="connsiteY23" fmla="*/ 2857501 h 3816780"/>
              <a:gd name="connsiteX24" fmla="*/ 28282 w 2772385"/>
              <a:gd name="connsiteY24" fmla="*/ 2975307 h 3816780"/>
              <a:gd name="connsiteX25" fmla="*/ 258285 w 2772385"/>
              <a:gd name="connsiteY25" fmla="*/ 3087504 h 3816780"/>
              <a:gd name="connsiteX26" fmla="*/ 527559 w 2772385"/>
              <a:gd name="connsiteY26" fmla="*/ 2986527 h 3816780"/>
              <a:gd name="connsiteX27" fmla="*/ 488288 w 2772385"/>
              <a:gd name="connsiteY27" fmla="*/ 3154821 h 3816780"/>
              <a:gd name="connsiteX28" fmla="*/ 561215 w 2772385"/>
              <a:gd name="connsiteY28" fmla="*/ 3194090 h 3816780"/>
              <a:gd name="connsiteX29" fmla="*/ 381702 w 2772385"/>
              <a:gd name="connsiteY29" fmla="*/ 3592387 h 3816780"/>
              <a:gd name="connsiteX30" fmla="*/ 213408 w 2772385"/>
              <a:gd name="connsiteY30" fmla="*/ 3698973 h 3816780"/>
              <a:gd name="connsiteX31" fmla="*/ 280726 w 2772385"/>
              <a:gd name="connsiteY31" fmla="*/ 3811169 h 3816780"/>
              <a:gd name="connsiteX32" fmla="*/ 477068 w 2772385"/>
              <a:gd name="connsiteY32" fmla="*/ 3771902 h 3816780"/>
              <a:gd name="connsiteX33" fmla="*/ 622923 w 2772385"/>
              <a:gd name="connsiteY33" fmla="*/ 3547509 h 3816780"/>
              <a:gd name="connsiteX34" fmla="*/ 662193 w 2772385"/>
              <a:gd name="connsiteY34" fmla="*/ 3743852 h 3816780"/>
              <a:gd name="connsiteX35" fmla="*/ 735121 w 2772385"/>
              <a:gd name="connsiteY35" fmla="*/ 3732634 h 3816780"/>
              <a:gd name="connsiteX36" fmla="*/ 774389 w 2772385"/>
              <a:gd name="connsiteY36" fmla="*/ 3474581 h 3816780"/>
              <a:gd name="connsiteX37" fmla="*/ 695851 w 2772385"/>
              <a:gd name="connsiteY37" fmla="*/ 3238969 h 3816780"/>
              <a:gd name="connsiteX38" fmla="*/ 897805 w 2772385"/>
              <a:gd name="connsiteY38" fmla="*/ 2627499 h 3816780"/>
              <a:gd name="connsiteX39" fmla="*/ 1161466 w 2772385"/>
              <a:gd name="connsiteY39" fmla="*/ 2520912 h 3816780"/>
              <a:gd name="connsiteX40" fmla="*/ 1492445 w 2772385"/>
              <a:gd name="connsiteY40" fmla="*/ 2638718 h 3816780"/>
              <a:gd name="connsiteX41" fmla="*/ 1587812 w 2772385"/>
              <a:gd name="connsiteY41" fmla="*/ 2627499 h 3816780"/>
              <a:gd name="connsiteX42" fmla="*/ 1643910 w 2772385"/>
              <a:gd name="connsiteY42" fmla="*/ 2728476 h 3816780"/>
              <a:gd name="connsiteX43" fmla="*/ 1795375 w 2772385"/>
              <a:gd name="connsiteY43" fmla="*/ 2762134 h 3816780"/>
              <a:gd name="connsiteX44" fmla="*/ 1795375 w 2772385"/>
              <a:gd name="connsiteY44" fmla="*/ 2812623 h 3816780"/>
              <a:gd name="connsiteX45" fmla="*/ 1750497 w 2772385"/>
              <a:gd name="connsiteY45" fmla="*/ 3008967 h 3816780"/>
              <a:gd name="connsiteX46" fmla="*/ 1711228 w 2772385"/>
              <a:gd name="connsiteY46" fmla="*/ 3328726 h 3816780"/>
              <a:gd name="connsiteX47" fmla="*/ 1200735 w 2772385"/>
              <a:gd name="connsiteY47" fmla="*/ 3396044 h 3816780"/>
              <a:gd name="connsiteX48" fmla="*/ 1172686 w 2772385"/>
              <a:gd name="connsiteY48" fmla="*/ 3468971 h 3816780"/>
              <a:gd name="connsiteX49" fmla="*/ 1110978 w 2772385"/>
              <a:gd name="connsiteY49" fmla="*/ 3497020 h 3816780"/>
              <a:gd name="connsiteX50" fmla="*/ 1139027 w 2772385"/>
              <a:gd name="connsiteY50" fmla="*/ 3631656 h 3816780"/>
              <a:gd name="connsiteX51" fmla="*/ 1279272 w 2772385"/>
              <a:gd name="connsiteY51" fmla="*/ 3637266 h 3816780"/>
              <a:gd name="connsiteX52" fmla="*/ 1273662 w 2772385"/>
              <a:gd name="connsiteY52" fmla="*/ 3485801 h 3816780"/>
              <a:gd name="connsiteX53" fmla="*/ 1453176 w 2772385"/>
              <a:gd name="connsiteY53" fmla="*/ 3497020 h 3816780"/>
              <a:gd name="connsiteX54" fmla="*/ 1425127 w 2772385"/>
              <a:gd name="connsiteY54" fmla="*/ 3575558 h 3816780"/>
              <a:gd name="connsiteX55" fmla="*/ 1397078 w 2772385"/>
              <a:gd name="connsiteY55" fmla="*/ 3637266 h 3816780"/>
              <a:gd name="connsiteX56" fmla="*/ 1340980 w 2772385"/>
              <a:gd name="connsiteY56" fmla="*/ 3704584 h 3816780"/>
              <a:gd name="connsiteX57" fmla="*/ 1453177 w 2772385"/>
              <a:gd name="connsiteY57" fmla="*/ 3799951 h 3816780"/>
              <a:gd name="connsiteX58" fmla="*/ 1514884 w 2772385"/>
              <a:gd name="connsiteY58" fmla="*/ 3642876 h 3816780"/>
              <a:gd name="connsiteX59" fmla="*/ 1817814 w 2772385"/>
              <a:gd name="connsiteY59" fmla="*/ 3541899 h 3816780"/>
              <a:gd name="connsiteX60" fmla="*/ 2154403 w 2772385"/>
              <a:gd name="connsiteY60" fmla="*/ 3614826 h 3816780"/>
              <a:gd name="connsiteX61" fmla="*/ 2109525 w 2772385"/>
              <a:gd name="connsiteY61" fmla="*/ 3715803 h 3816780"/>
              <a:gd name="connsiteX62" fmla="*/ 2193672 w 2772385"/>
              <a:gd name="connsiteY62" fmla="*/ 3816780 h 3816780"/>
              <a:gd name="connsiteX63" fmla="*/ 2277819 w 2772385"/>
              <a:gd name="connsiteY63" fmla="*/ 3732633 h 3816780"/>
              <a:gd name="connsiteX64" fmla="*/ 2266600 w 2772385"/>
              <a:gd name="connsiteY64" fmla="*/ 3637266 h 3816780"/>
              <a:gd name="connsiteX65" fmla="*/ 2423675 w 2772385"/>
              <a:gd name="connsiteY65" fmla="*/ 3564338 h 3816780"/>
              <a:gd name="connsiteX66" fmla="*/ 2429284 w 2772385"/>
              <a:gd name="connsiteY66" fmla="*/ 3384824 h 3816780"/>
              <a:gd name="connsiteX67" fmla="*/ 1907572 w 2772385"/>
              <a:gd name="connsiteY67" fmla="*/ 3345556 h 3816780"/>
              <a:gd name="connsiteX68" fmla="*/ 1913181 w 2772385"/>
              <a:gd name="connsiteY68" fmla="*/ 3031406 h 3816780"/>
              <a:gd name="connsiteX69" fmla="*/ 1907571 w 2772385"/>
              <a:gd name="connsiteY69" fmla="*/ 3014576 h 3816780"/>
              <a:gd name="connsiteX70" fmla="*/ 1901962 w 2772385"/>
              <a:gd name="connsiteY70" fmla="*/ 2835062 h 3816780"/>
              <a:gd name="connsiteX71" fmla="*/ 1857083 w 2772385"/>
              <a:gd name="connsiteY71" fmla="*/ 2773354 h 3816780"/>
              <a:gd name="connsiteX72" fmla="*/ 2047817 w 2772385"/>
              <a:gd name="connsiteY72" fmla="*/ 2717256 h 3816780"/>
              <a:gd name="connsiteX73" fmla="*/ 2081476 w 2772385"/>
              <a:gd name="connsiteY73" fmla="*/ 2610669 h 3816780"/>
              <a:gd name="connsiteX74" fmla="*/ 2367576 w 2772385"/>
              <a:gd name="connsiteY74" fmla="*/ 2621889 h 3816780"/>
              <a:gd name="connsiteX75" fmla="*/ 2591969 w 2772385"/>
              <a:gd name="connsiteY75" fmla="*/ 2032858 h 3816780"/>
              <a:gd name="connsiteX76" fmla="*/ 2547090 w 2772385"/>
              <a:gd name="connsiteY76" fmla="*/ 1948711 h 3816780"/>
              <a:gd name="connsiteX77" fmla="*/ 2648067 w 2772385"/>
              <a:gd name="connsiteY77" fmla="*/ 1432608 h 3816780"/>
              <a:gd name="connsiteX78" fmla="*/ 2580750 w 2772385"/>
              <a:gd name="connsiteY78" fmla="*/ 1337242 h 3816780"/>
              <a:gd name="connsiteX79" fmla="*/ 2462943 w 2772385"/>
              <a:gd name="connsiteY79" fmla="*/ 809919 h 3816780"/>
              <a:gd name="connsiteX80" fmla="*/ 2737825 w 2772385"/>
              <a:gd name="connsiteY80" fmla="*/ 675283 h 3816780"/>
              <a:gd name="connsiteX81" fmla="*/ 2709775 w 2772385"/>
              <a:gd name="connsiteY81" fmla="*/ 434061 h 3816780"/>
              <a:gd name="connsiteX82" fmla="*/ 2625628 w 2772385"/>
              <a:gd name="connsiteY82" fmla="*/ 86253 h 3816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772385" h="3816780">
                <a:moveTo>
                  <a:pt x="2625628" y="86253"/>
                </a:moveTo>
                <a:cubicBezTo>
                  <a:pt x="2591969" y="30155"/>
                  <a:pt x="2530261" y="-3505"/>
                  <a:pt x="2429284" y="2105"/>
                </a:cubicBezTo>
                <a:cubicBezTo>
                  <a:pt x="2322697" y="-16594"/>
                  <a:pt x="2255380" y="93732"/>
                  <a:pt x="2188062" y="159180"/>
                </a:cubicBezTo>
                <a:lnTo>
                  <a:pt x="2087086" y="198449"/>
                </a:lnTo>
                <a:lnTo>
                  <a:pt x="2137574" y="288206"/>
                </a:lnTo>
                <a:lnTo>
                  <a:pt x="2025378" y="450890"/>
                </a:lnTo>
                <a:cubicBezTo>
                  <a:pt x="2049688" y="501378"/>
                  <a:pt x="2107656" y="535038"/>
                  <a:pt x="2131966" y="585526"/>
                </a:cubicBezTo>
                <a:lnTo>
                  <a:pt x="2154403" y="708942"/>
                </a:lnTo>
                <a:lnTo>
                  <a:pt x="2025378" y="753820"/>
                </a:lnTo>
                <a:lnTo>
                  <a:pt x="1991719" y="821138"/>
                </a:lnTo>
                <a:lnTo>
                  <a:pt x="1991719" y="708942"/>
                </a:lnTo>
                <a:lnTo>
                  <a:pt x="1941230" y="669673"/>
                </a:lnTo>
                <a:lnTo>
                  <a:pt x="1778546" y="770649"/>
                </a:lnTo>
                <a:lnTo>
                  <a:pt x="1397078" y="579916"/>
                </a:lnTo>
                <a:lnTo>
                  <a:pt x="1660739" y="1129678"/>
                </a:lnTo>
                <a:lnTo>
                  <a:pt x="1795375" y="1225045"/>
                </a:lnTo>
                <a:cubicBezTo>
                  <a:pt x="1744887" y="1299842"/>
                  <a:pt x="1649520" y="1352201"/>
                  <a:pt x="1643910" y="1449437"/>
                </a:cubicBezTo>
                <a:cubicBezTo>
                  <a:pt x="1630820" y="1527975"/>
                  <a:pt x="1657001" y="1628951"/>
                  <a:pt x="1722448" y="1668220"/>
                </a:cubicBezTo>
                <a:lnTo>
                  <a:pt x="1812205" y="1662611"/>
                </a:lnTo>
                <a:lnTo>
                  <a:pt x="1621470" y="1858954"/>
                </a:lnTo>
                <a:cubicBezTo>
                  <a:pt x="1580332" y="1911312"/>
                  <a:pt x="1056749" y="1542934"/>
                  <a:pt x="909024" y="1578463"/>
                </a:cubicBezTo>
                <a:cubicBezTo>
                  <a:pt x="667802" y="1634562"/>
                  <a:pt x="656582" y="2341398"/>
                  <a:pt x="454629" y="2605060"/>
                </a:cubicBezTo>
                <a:lnTo>
                  <a:pt x="258286" y="2812623"/>
                </a:lnTo>
                <a:cubicBezTo>
                  <a:pt x="190968" y="2883680"/>
                  <a:pt x="101211" y="2808883"/>
                  <a:pt x="39503" y="2857501"/>
                </a:cubicBezTo>
                <a:cubicBezTo>
                  <a:pt x="-9116" y="2898640"/>
                  <a:pt x="-12856" y="2945388"/>
                  <a:pt x="28282" y="2975307"/>
                </a:cubicBezTo>
                <a:cubicBezTo>
                  <a:pt x="108690" y="3035145"/>
                  <a:pt x="177877" y="3050105"/>
                  <a:pt x="258285" y="3087504"/>
                </a:cubicBezTo>
                <a:cubicBezTo>
                  <a:pt x="396660" y="2995877"/>
                  <a:pt x="495770" y="2937909"/>
                  <a:pt x="527559" y="2986527"/>
                </a:cubicBezTo>
                <a:cubicBezTo>
                  <a:pt x="578047" y="3025795"/>
                  <a:pt x="505118" y="3104333"/>
                  <a:pt x="488288" y="3154821"/>
                </a:cubicBezTo>
                <a:lnTo>
                  <a:pt x="561215" y="3194090"/>
                </a:lnTo>
                <a:lnTo>
                  <a:pt x="381702" y="3592387"/>
                </a:lnTo>
                <a:cubicBezTo>
                  <a:pt x="329344" y="3622306"/>
                  <a:pt x="215277" y="3669054"/>
                  <a:pt x="213408" y="3698973"/>
                </a:cubicBezTo>
                <a:cubicBezTo>
                  <a:pt x="213408" y="3747592"/>
                  <a:pt x="241457" y="3796210"/>
                  <a:pt x="280726" y="3811169"/>
                </a:cubicBezTo>
                <a:lnTo>
                  <a:pt x="477068" y="3771902"/>
                </a:lnTo>
                <a:cubicBezTo>
                  <a:pt x="525686" y="3697104"/>
                  <a:pt x="557476" y="3532550"/>
                  <a:pt x="622923" y="3547509"/>
                </a:cubicBezTo>
                <a:cubicBezTo>
                  <a:pt x="682762" y="3530679"/>
                  <a:pt x="641623" y="3693364"/>
                  <a:pt x="662193" y="3743852"/>
                </a:cubicBezTo>
                <a:lnTo>
                  <a:pt x="735121" y="3732634"/>
                </a:lnTo>
                <a:cubicBezTo>
                  <a:pt x="753820" y="3642877"/>
                  <a:pt x="733251" y="3564338"/>
                  <a:pt x="774389" y="3474581"/>
                </a:cubicBezTo>
                <a:cubicBezTo>
                  <a:pt x="802438" y="3418483"/>
                  <a:pt x="707071" y="3328726"/>
                  <a:pt x="695851" y="3238969"/>
                </a:cubicBezTo>
                <a:cubicBezTo>
                  <a:pt x="677152" y="3160431"/>
                  <a:pt x="837966" y="2868721"/>
                  <a:pt x="897805" y="2627499"/>
                </a:cubicBezTo>
                <a:lnTo>
                  <a:pt x="1161466" y="2520912"/>
                </a:lnTo>
                <a:lnTo>
                  <a:pt x="1492445" y="2638718"/>
                </a:lnTo>
                <a:lnTo>
                  <a:pt x="1587812" y="2627499"/>
                </a:lnTo>
                <a:cubicBezTo>
                  <a:pt x="1606511" y="2661158"/>
                  <a:pt x="1602772" y="2694817"/>
                  <a:pt x="1643910" y="2728476"/>
                </a:cubicBezTo>
                <a:lnTo>
                  <a:pt x="1795375" y="2762134"/>
                </a:lnTo>
                <a:lnTo>
                  <a:pt x="1795375" y="2812623"/>
                </a:lnTo>
                <a:cubicBezTo>
                  <a:pt x="1718708" y="2823842"/>
                  <a:pt x="1759847" y="2947259"/>
                  <a:pt x="1750497" y="3008967"/>
                </a:cubicBezTo>
                <a:lnTo>
                  <a:pt x="1711228" y="3328726"/>
                </a:lnTo>
                <a:lnTo>
                  <a:pt x="1200735" y="3396044"/>
                </a:lnTo>
                <a:lnTo>
                  <a:pt x="1172686" y="3468971"/>
                </a:lnTo>
                <a:lnTo>
                  <a:pt x="1110978" y="3497020"/>
                </a:lnTo>
                <a:cubicBezTo>
                  <a:pt x="1120328" y="3541899"/>
                  <a:pt x="1090408" y="3569947"/>
                  <a:pt x="1139027" y="3631656"/>
                </a:cubicBezTo>
                <a:lnTo>
                  <a:pt x="1279272" y="3637266"/>
                </a:lnTo>
                <a:lnTo>
                  <a:pt x="1273662" y="3485801"/>
                </a:lnTo>
                <a:lnTo>
                  <a:pt x="1453176" y="3497020"/>
                </a:lnTo>
                <a:lnTo>
                  <a:pt x="1425127" y="3575558"/>
                </a:lnTo>
                <a:lnTo>
                  <a:pt x="1397078" y="3637266"/>
                </a:lnTo>
                <a:lnTo>
                  <a:pt x="1340980" y="3704584"/>
                </a:lnTo>
                <a:cubicBezTo>
                  <a:pt x="1355940" y="3770031"/>
                  <a:pt x="1393339" y="3790601"/>
                  <a:pt x="1453177" y="3799951"/>
                </a:cubicBezTo>
                <a:cubicBezTo>
                  <a:pt x="1514885" y="3788732"/>
                  <a:pt x="1548543" y="3760681"/>
                  <a:pt x="1514884" y="3642876"/>
                </a:cubicBezTo>
                <a:lnTo>
                  <a:pt x="1817814" y="3541899"/>
                </a:lnTo>
                <a:lnTo>
                  <a:pt x="2154403" y="3614826"/>
                </a:lnTo>
                <a:cubicBezTo>
                  <a:pt x="2139444" y="3648485"/>
                  <a:pt x="2096435" y="3682144"/>
                  <a:pt x="2109525" y="3715803"/>
                </a:cubicBezTo>
                <a:cubicBezTo>
                  <a:pt x="2107655" y="3771901"/>
                  <a:pt x="2161883" y="3794341"/>
                  <a:pt x="2193672" y="3816780"/>
                </a:cubicBezTo>
                <a:lnTo>
                  <a:pt x="2277819" y="3732633"/>
                </a:lnTo>
                <a:lnTo>
                  <a:pt x="2266600" y="3637266"/>
                </a:lnTo>
                <a:lnTo>
                  <a:pt x="2423675" y="3564338"/>
                </a:lnTo>
                <a:lnTo>
                  <a:pt x="2429284" y="3384824"/>
                </a:lnTo>
                <a:lnTo>
                  <a:pt x="1907572" y="3345556"/>
                </a:lnTo>
                <a:lnTo>
                  <a:pt x="1913181" y="3031406"/>
                </a:lnTo>
                <a:lnTo>
                  <a:pt x="1907571" y="3014576"/>
                </a:lnTo>
                <a:lnTo>
                  <a:pt x="1901962" y="2835062"/>
                </a:lnTo>
                <a:lnTo>
                  <a:pt x="1857083" y="2773354"/>
                </a:lnTo>
                <a:lnTo>
                  <a:pt x="2047817" y="2717256"/>
                </a:lnTo>
                <a:lnTo>
                  <a:pt x="2081476" y="2610669"/>
                </a:lnTo>
                <a:lnTo>
                  <a:pt x="2367576" y="2621889"/>
                </a:lnTo>
                <a:cubicBezTo>
                  <a:pt x="2515302" y="2577011"/>
                  <a:pt x="2640587" y="2049688"/>
                  <a:pt x="2591969" y="2032858"/>
                </a:cubicBezTo>
                <a:lnTo>
                  <a:pt x="2547090" y="1948711"/>
                </a:lnTo>
                <a:cubicBezTo>
                  <a:pt x="2618148" y="1808466"/>
                  <a:pt x="2661156" y="1628952"/>
                  <a:pt x="2648067" y="1432608"/>
                </a:cubicBezTo>
                <a:lnTo>
                  <a:pt x="2580750" y="1337242"/>
                </a:lnTo>
                <a:cubicBezTo>
                  <a:pt x="2597579" y="1168948"/>
                  <a:pt x="2569529" y="989433"/>
                  <a:pt x="2462943" y="809919"/>
                </a:cubicBezTo>
                <a:cubicBezTo>
                  <a:pt x="2584488" y="890327"/>
                  <a:pt x="2655548" y="740730"/>
                  <a:pt x="2737825" y="675283"/>
                </a:cubicBezTo>
                <a:cubicBezTo>
                  <a:pt x="2765874" y="636014"/>
                  <a:pt x="2810752" y="473330"/>
                  <a:pt x="2709775" y="434061"/>
                </a:cubicBezTo>
                <a:cubicBezTo>
                  <a:pt x="2797662" y="265766"/>
                  <a:pt x="2694817" y="131131"/>
                  <a:pt x="2625628" y="862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69" name="Freeform 5">
            <a:extLst>
              <a:ext uri="{FF2B5EF4-FFF2-40B4-BE49-F238E27FC236}">
                <a16:creationId xmlns:a16="http://schemas.microsoft.com/office/drawing/2014/main" id="{F3BB551A-C5EC-49C4-933B-343C199F0412}"/>
              </a:ext>
            </a:extLst>
          </p:cNvPr>
          <p:cNvSpPr/>
          <p:nvPr/>
        </p:nvSpPr>
        <p:spPr>
          <a:xfrm flipH="1">
            <a:off x="5817760" y="3749537"/>
            <a:ext cx="1386924" cy="2303641"/>
          </a:xfrm>
          <a:custGeom>
            <a:avLst/>
            <a:gdLst>
              <a:gd name="connsiteX0" fmla="*/ 920010 w 1997094"/>
              <a:gd name="connsiteY0" fmla="*/ 0 h 3410768"/>
              <a:gd name="connsiteX1" fmla="*/ 779764 w 1997094"/>
              <a:gd name="connsiteY1" fmla="*/ 117807 h 3410768"/>
              <a:gd name="connsiteX2" fmla="*/ 751715 w 1997094"/>
              <a:gd name="connsiteY2" fmla="*/ 224393 h 3410768"/>
              <a:gd name="connsiteX3" fmla="*/ 656348 w 1997094"/>
              <a:gd name="connsiteY3" fmla="*/ 403907 h 3410768"/>
              <a:gd name="connsiteX4" fmla="*/ 656348 w 1997094"/>
              <a:gd name="connsiteY4" fmla="*/ 460005 h 3410768"/>
              <a:gd name="connsiteX5" fmla="*/ 673178 w 1997094"/>
              <a:gd name="connsiteY5" fmla="*/ 544153 h 3410768"/>
              <a:gd name="connsiteX6" fmla="*/ 448785 w 1997094"/>
              <a:gd name="connsiteY6" fmla="*/ 656349 h 3410768"/>
              <a:gd name="connsiteX7" fmla="*/ 263661 w 1997094"/>
              <a:gd name="connsiteY7" fmla="*/ 673178 h 3410768"/>
              <a:gd name="connsiteX8" fmla="*/ 218783 w 1997094"/>
              <a:gd name="connsiteY8" fmla="*/ 948059 h 3410768"/>
              <a:gd name="connsiteX9" fmla="*/ 168294 w 1997094"/>
              <a:gd name="connsiteY9" fmla="*/ 1082695 h 3410768"/>
              <a:gd name="connsiteX10" fmla="*/ 72927 w 1997094"/>
              <a:gd name="connsiteY10" fmla="*/ 1211721 h 3410768"/>
              <a:gd name="connsiteX11" fmla="*/ 0 w 1997094"/>
              <a:gd name="connsiteY11" fmla="*/ 1346356 h 3410768"/>
              <a:gd name="connsiteX12" fmla="*/ 134635 w 1997094"/>
              <a:gd name="connsiteY12" fmla="*/ 1705384 h 3410768"/>
              <a:gd name="connsiteX13" fmla="*/ 241222 w 1997094"/>
              <a:gd name="connsiteY13" fmla="*/ 1778312 h 3410768"/>
              <a:gd name="connsiteX14" fmla="*/ 291710 w 1997094"/>
              <a:gd name="connsiteY14" fmla="*/ 1744653 h 3410768"/>
              <a:gd name="connsiteX15" fmla="*/ 336589 w 1997094"/>
              <a:gd name="connsiteY15" fmla="*/ 1800751 h 3410768"/>
              <a:gd name="connsiteX16" fmla="*/ 370248 w 1997094"/>
              <a:gd name="connsiteY16" fmla="*/ 3141497 h 3410768"/>
              <a:gd name="connsiteX17" fmla="*/ 426346 w 1997094"/>
              <a:gd name="connsiteY17" fmla="*/ 3141497 h 3410768"/>
              <a:gd name="connsiteX18" fmla="*/ 431956 w 1997094"/>
              <a:gd name="connsiteY18" fmla="*/ 2423441 h 3410768"/>
              <a:gd name="connsiteX19" fmla="*/ 510493 w 1997094"/>
              <a:gd name="connsiteY19" fmla="*/ 2440270 h 3410768"/>
              <a:gd name="connsiteX20" fmla="*/ 493664 w 1997094"/>
              <a:gd name="connsiteY20" fmla="*/ 2928324 h 3410768"/>
              <a:gd name="connsiteX21" fmla="*/ 549762 w 1997094"/>
              <a:gd name="connsiteY21" fmla="*/ 2928324 h 3410768"/>
              <a:gd name="connsiteX22" fmla="*/ 594640 w 1997094"/>
              <a:gd name="connsiteY22" fmla="*/ 2457100 h 3410768"/>
              <a:gd name="connsiteX23" fmla="*/ 964888 w 1997094"/>
              <a:gd name="connsiteY23" fmla="*/ 2462710 h 3410768"/>
              <a:gd name="connsiteX24" fmla="*/ 970498 w 1997094"/>
              <a:gd name="connsiteY24" fmla="*/ 2866616 h 3410768"/>
              <a:gd name="connsiteX25" fmla="*/ 1026596 w 1997094"/>
              <a:gd name="connsiteY25" fmla="*/ 2877836 h 3410768"/>
              <a:gd name="connsiteX26" fmla="*/ 1020986 w 1997094"/>
              <a:gd name="connsiteY26" fmla="*/ 3051740 h 3410768"/>
              <a:gd name="connsiteX27" fmla="*/ 1009767 w 1997094"/>
              <a:gd name="connsiteY27" fmla="*/ 3175156 h 3410768"/>
              <a:gd name="connsiteX28" fmla="*/ 1004157 w 1997094"/>
              <a:gd name="connsiteY28" fmla="*/ 3365890 h 3410768"/>
              <a:gd name="connsiteX29" fmla="*/ 1217330 w 1997094"/>
              <a:gd name="connsiteY29" fmla="*/ 3410768 h 3410768"/>
              <a:gd name="connsiteX30" fmla="*/ 1234159 w 1997094"/>
              <a:gd name="connsiteY30" fmla="*/ 3248084 h 3410768"/>
              <a:gd name="connsiteX31" fmla="*/ 1211720 w 1997094"/>
              <a:gd name="connsiteY31" fmla="*/ 3040521 h 3410768"/>
              <a:gd name="connsiteX32" fmla="*/ 1234159 w 1997094"/>
              <a:gd name="connsiteY32" fmla="*/ 2883446 h 3410768"/>
              <a:gd name="connsiteX33" fmla="*/ 1239769 w 1997094"/>
              <a:gd name="connsiteY33" fmla="*/ 2614175 h 3410768"/>
              <a:gd name="connsiteX34" fmla="*/ 1301477 w 1997094"/>
              <a:gd name="connsiteY34" fmla="*/ 2586126 h 3410768"/>
              <a:gd name="connsiteX35" fmla="*/ 1284648 w 1997094"/>
              <a:gd name="connsiteY35" fmla="*/ 2417831 h 3410768"/>
              <a:gd name="connsiteX36" fmla="*/ 1351965 w 1997094"/>
              <a:gd name="connsiteY36" fmla="*/ 2608565 h 3410768"/>
              <a:gd name="connsiteX37" fmla="*/ 1380014 w 1997094"/>
              <a:gd name="connsiteY37" fmla="*/ 3119058 h 3410768"/>
              <a:gd name="connsiteX38" fmla="*/ 1447332 w 1997094"/>
              <a:gd name="connsiteY38" fmla="*/ 3091009 h 3410768"/>
              <a:gd name="connsiteX39" fmla="*/ 1419283 w 1997094"/>
              <a:gd name="connsiteY39" fmla="*/ 2625394 h 3410768"/>
              <a:gd name="connsiteX40" fmla="*/ 1469772 w 1997094"/>
              <a:gd name="connsiteY40" fmla="*/ 2636614 h 3410768"/>
              <a:gd name="connsiteX41" fmla="*/ 1480991 w 1997094"/>
              <a:gd name="connsiteY41" fmla="*/ 3292962 h 3410768"/>
              <a:gd name="connsiteX42" fmla="*/ 1531479 w 1997094"/>
              <a:gd name="connsiteY42" fmla="*/ 3276133 h 3410768"/>
              <a:gd name="connsiteX43" fmla="*/ 1553919 w 1997094"/>
              <a:gd name="connsiteY43" fmla="*/ 2821738 h 3410768"/>
              <a:gd name="connsiteX44" fmla="*/ 1604407 w 1997094"/>
              <a:gd name="connsiteY44" fmla="*/ 2961983 h 3410768"/>
              <a:gd name="connsiteX45" fmla="*/ 1952216 w 1997094"/>
              <a:gd name="connsiteY45" fmla="*/ 2771249 h 3410768"/>
              <a:gd name="connsiteX46" fmla="*/ 1997094 w 1997094"/>
              <a:gd name="connsiteY46" fmla="*/ 2653443 h 3410768"/>
              <a:gd name="connsiteX47" fmla="*/ 1823190 w 1997094"/>
              <a:gd name="connsiteY47" fmla="*/ 2642224 h 3410768"/>
              <a:gd name="connsiteX48" fmla="*/ 1694164 w 1997094"/>
              <a:gd name="connsiteY48" fmla="*/ 2546857 h 3410768"/>
              <a:gd name="connsiteX49" fmla="*/ 1621237 w 1997094"/>
              <a:gd name="connsiteY49" fmla="*/ 2451490 h 3410768"/>
              <a:gd name="connsiteX50" fmla="*/ 1694164 w 1997094"/>
              <a:gd name="connsiteY50" fmla="*/ 2328074 h 3410768"/>
              <a:gd name="connsiteX51" fmla="*/ 1514650 w 1997094"/>
              <a:gd name="connsiteY51" fmla="*/ 2030754 h 3410768"/>
              <a:gd name="connsiteX52" fmla="*/ 1531479 w 1997094"/>
              <a:gd name="connsiteY52" fmla="*/ 1610018 h 3410768"/>
              <a:gd name="connsiteX53" fmla="*/ 1301477 w 1997094"/>
              <a:gd name="connsiteY53" fmla="*/ 1615627 h 3410768"/>
              <a:gd name="connsiteX54" fmla="*/ 1323916 w 1997094"/>
              <a:gd name="connsiteY54" fmla="*/ 1486602 h 3410768"/>
              <a:gd name="connsiteX55" fmla="*/ 1262208 w 1997094"/>
              <a:gd name="connsiteY55" fmla="*/ 1301478 h 3410768"/>
              <a:gd name="connsiteX56" fmla="*/ 1301477 w 1997094"/>
              <a:gd name="connsiteY56" fmla="*/ 1228550 h 3410768"/>
              <a:gd name="connsiteX57" fmla="*/ 1234159 w 1997094"/>
              <a:gd name="connsiteY57" fmla="*/ 1043426 h 3410768"/>
              <a:gd name="connsiteX58" fmla="*/ 1250989 w 1997094"/>
              <a:gd name="connsiteY58" fmla="*/ 847083 h 3410768"/>
              <a:gd name="connsiteX59" fmla="*/ 970498 w 1997094"/>
              <a:gd name="connsiteY59" fmla="*/ 712447 h 3410768"/>
              <a:gd name="connsiteX60" fmla="*/ 1015376 w 1997094"/>
              <a:gd name="connsiteY60" fmla="*/ 622690 h 3410768"/>
              <a:gd name="connsiteX61" fmla="*/ 1150012 w 1997094"/>
              <a:gd name="connsiteY61" fmla="*/ 482445 h 3410768"/>
              <a:gd name="connsiteX62" fmla="*/ 1166841 w 1997094"/>
              <a:gd name="connsiteY62" fmla="*/ 314150 h 3410768"/>
              <a:gd name="connsiteX63" fmla="*/ 1161232 w 1997094"/>
              <a:gd name="connsiteY63" fmla="*/ 196344 h 3410768"/>
              <a:gd name="connsiteX64" fmla="*/ 1065865 w 1997094"/>
              <a:gd name="connsiteY64" fmla="*/ 117807 h 3410768"/>
              <a:gd name="connsiteX65" fmla="*/ 998547 w 1997094"/>
              <a:gd name="connsiteY65" fmla="*/ 72928 h 3410768"/>
              <a:gd name="connsiteX66" fmla="*/ 920010 w 1997094"/>
              <a:gd name="connsiteY66" fmla="*/ 0 h 3410768"/>
              <a:gd name="connsiteX0" fmla="*/ 920010 w 1997094"/>
              <a:gd name="connsiteY0" fmla="*/ 0 h 3410768"/>
              <a:gd name="connsiteX1" fmla="*/ 779764 w 1997094"/>
              <a:gd name="connsiteY1" fmla="*/ 117807 h 3410768"/>
              <a:gd name="connsiteX2" fmla="*/ 751715 w 1997094"/>
              <a:gd name="connsiteY2" fmla="*/ 224393 h 3410768"/>
              <a:gd name="connsiteX3" fmla="*/ 656348 w 1997094"/>
              <a:gd name="connsiteY3" fmla="*/ 403907 h 3410768"/>
              <a:gd name="connsiteX4" fmla="*/ 656348 w 1997094"/>
              <a:gd name="connsiteY4" fmla="*/ 460005 h 3410768"/>
              <a:gd name="connsiteX5" fmla="*/ 673178 w 1997094"/>
              <a:gd name="connsiteY5" fmla="*/ 544153 h 3410768"/>
              <a:gd name="connsiteX6" fmla="*/ 448785 w 1997094"/>
              <a:gd name="connsiteY6" fmla="*/ 656349 h 3410768"/>
              <a:gd name="connsiteX7" fmla="*/ 263661 w 1997094"/>
              <a:gd name="connsiteY7" fmla="*/ 673178 h 3410768"/>
              <a:gd name="connsiteX8" fmla="*/ 218783 w 1997094"/>
              <a:gd name="connsiteY8" fmla="*/ 948059 h 3410768"/>
              <a:gd name="connsiteX9" fmla="*/ 168294 w 1997094"/>
              <a:gd name="connsiteY9" fmla="*/ 1082695 h 3410768"/>
              <a:gd name="connsiteX10" fmla="*/ 72927 w 1997094"/>
              <a:gd name="connsiteY10" fmla="*/ 1211721 h 3410768"/>
              <a:gd name="connsiteX11" fmla="*/ 0 w 1997094"/>
              <a:gd name="connsiteY11" fmla="*/ 1346356 h 3410768"/>
              <a:gd name="connsiteX12" fmla="*/ 134635 w 1997094"/>
              <a:gd name="connsiteY12" fmla="*/ 1705384 h 3410768"/>
              <a:gd name="connsiteX13" fmla="*/ 241222 w 1997094"/>
              <a:gd name="connsiteY13" fmla="*/ 1778312 h 3410768"/>
              <a:gd name="connsiteX14" fmla="*/ 291710 w 1997094"/>
              <a:gd name="connsiteY14" fmla="*/ 1744653 h 3410768"/>
              <a:gd name="connsiteX15" fmla="*/ 336589 w 1997094"/>
              <a:gd name="connsiteY15" fmla="*/ 1800751 h 3410768"/>
              <a:gd name="connsiteX16" fmla="*/ 370248 w 1997094"/>
              <a:gd name="connsiteY16" fmla="*/ 3141497 h 3410768"/>
              <a:gd name="connsiteX17" fmla="*/ 426346 w 1997094"/>
              <a:gd name="connsiteY17" fmla="*/ 3141497 h 3410768"/>
              <a:gd name="connsiteX18" fmla="*/ 431956 w 1997094"/>
              <a:gd name="connsiteY18" fmla="*/ 2423441 h 3410768"/>
              <a:gd name="connsiteX19" fmla="*/ 482444 w 1997094"/>
              <a:gd name="connsiteY19" fmla="*/ 2434660 h 3410768"/>
              <a:gd name="connsiteX20" fmla="*/ 493664 w 1997094"/>
              <a:gd name="connsiteY20" fmla="*/ 2928324 h 3410768"/>
              <a:gd name="connsiteX21" fmla="*/ 549762 w 1997094"/>
              <a:gd name="connsiteY21" fmla="*/ 2928324 h 3410768"/>
              <a:gd name="connsiteX22" fmla="*/ 594640 w 1997094"/>
              <a:gd name="connsiteY22" fmla="*/ 2457100 h 3410768"/>
              <a:gd name="connsiteX23" fmla="*/ 964888 w 1997094"/>
              <a:gd name="connsiteY23" fmla="*/ 2462710 h 3410768"/>
              <a:gd name="connsiteX24" fmla="*/ 970498 w 1997094"/>
              <a:gd name="connsiteY24" fmla="*/ 2866616 h 3410768"/>
              <a:gd name="connsiteX25" fmla="*/ 1026596 w 1997094"/>
              <a:gd name="connsiteY25" fmla="*/ 2877836 h 3410768"/>
              <a:gd name="connsiteX26" fmla="*/ 1020986 w 1997094"/>
              <a:gd name="connsiteY26" fmla="*/ 3051740 h 3410768"/>
              <a:gd name="connsiteX27" fmla="*/ 1009767 w 1997094"/>
              <a:gd name="connsiteY27" fmla="*/ 3175156 h 3410768"/>
              <a:gd name="connsiteX28" fmla="*/ 1004157 w 1997094"/>
              <a:gd name="connsiteY28" fmla="*/ 3365890 h 3410768"/>
              <a:gd name="connsiteX29" fmla="*/ 1217330 w 1997094"/>
              <a:gd name="connsiteY29" fmla="*/ 3410768 h 3410768"/>
              <a:gd name="connsiteX30" fmla="*/ 1234159 w 1997094"/>
              <a:gd name="connsiteY30" fmla="*/ 3248084 h 3410768"/>
              <a:gd name="connsiteX31" fmla="*/ 1211720 w 1997094"/>
              <a:gd name="connsiteY31" fmla="*/ 3040521 h 3410768"/>
              <a:gd name="connsiteX32" fmla="*/ 1234159 w 1997094"/>
              <a:gd name="connsiteY32" fmla="*/ 2883446 h 3410768"/>
              <a:gd name="connsiteX33" fmla="*/ 1239769 w 1997094"/>
              <a:gd name="connsiteY33" fmla="*/ 2614175 h 3410768"/>
              <a:gd name="connsiteX34" fmla="*/ 1301477 w 1997094"/>
              <a:gd name="connsiteY34" fmla="*/ 2586126 h 3410768"/>
              <a:gd name="connsiteX35" fmla="*/ 1284648 w 1997094"/>
              <a:gd name="connsiteY35" fmla="*/ 2417831 h 3410768"/>
              <a:gd name="connsiteX36" fmla="*/ 1351965 w 1997094"/>
              <a:gd name="connsiteY36" fmla="*/ 2608565 h 3410768"/>
              <a:gd name="connsiteX37" fmla="*/ 1380014 w 1997094"/>
              <a:gd name="connsiteY37" fmla="*/ 3119058 h 3410768"/>
              <a:gd name="connsiteX38" fmla="*/ 1447332 w 1997094"/>
              <a:gd name="connsiteY38" fmla="*/ 3091009 h 3410768"/>
              <a:gd name="connsiteX39" fmla="*/ 1419283 w 1997094"/>
              <a:gd name="connsiteY39" fmla="*/ 2625394 h 3410768"/>
              <a:gd name="connsiteX40" fmla="*/ 1469772 w 1997094"/>
              <a:gd name="connsiteY40" fmla="*/ 2636614 h 3410768"/>
              <a:gd name="connsiteX41" fmla="*/ 1480991 w 1997094"/>
              <a:gd name="connsiteY41" fmla="*/ 3292962 h 3410768"/>
              <a:gd name="connsiteX42" fmla="*/ 1531479 w 1997094"/>
              <a:gd name="connsiteY42" fmla="*/ 3276133 h 3410768"/>
              <a:gd name="connsiteX43" fmla="*/ 1553919 w 1997094"/>
              <a:gd name="connsiteY43" fmla="*/ 2821738 h 3410768"/>
              <a:gd name="connsiteX44" fmla="*/ 1604407 w 1997094"/>
              <a:gd name="connsiteY44" fmla="*/ 2961983 h 3410768"/>
              <a:gd name="connsiteX45" fmla="*/ 1952216 w 1997094"/>
              <a:gd name="connsiteY45" fmla="*/ 2771249 h 3410768"/>
              <a:gd name="connsiteX46" fmla="*/ 1997094 w 1997094"/>
              <a:gd name="connsiteY46" fmla="*/ 2653443 h 3410768"/>
              <a:gd name="connsiteX47" fmla="*/ 1823190 w 1997094"/>
              <a:gd name="connsiteY47" fmla="*/ 2642224 h 3410768"/>
              <a:gd name="connsiteX48" fmla="*/ 1694164 w 1997094"/>
              <a:gd name="connsiteY48" fmla="*/ 2546857 h 3410768"/>
              <a:gd name="connsiteX49" fmla="*/ 1621237 w 1997094"/>
              <a:gd name="connsiteY49" fmla="*/ 2451490 h 3410768"/>
              <a:gd name="connsiteX50" fmla="*/ 1694164 w 1997094"/>
              <a:gd name="connsiteY50" fmla="*/ 2328074 h 3410768"/>
              <a:gd name="connsiteX51" fmla="*/ 1514650 w 1997094"/>
              <a:gd name="connsiteY51" fmla="*/ 2030754 h 3410768"/>
              <a:gd name="connsiteX52" fmla="*/ 1531479 w 1997094"/>
              <a:gd name="connsiteY52" fmla="*/ 1610018 h 3410768"/>
              <a:gd name="connsiteX53" fmla="*/ 1301477 w 1997094"/>
              <a:gd name="connsiteY53" fmla="*/ 1615627 h 3410768"/>
              <a:gd name="connsiteX54" fmla="*/ 1323916 w 1997094"/>
              <a:gd name="connsiteY54" fmla="*/ 1486602 h 3410768"/>
              <a:gd name="connsiteX55" fmla="*/ 1262208 w 1997094"/>
              <a:gd name="connsiteY55" fmla="*/ 1301478 h 3410768"/>
              <a:gd name="connsiteX56" fmla="*/ 1301477 w 1997094"/>
              <a:gd name="connsiteY56" fmla="*/ 1228550 h 3410768"/>
              <a:gd name="connsiteX57" fmla="*/ 1234159 w 1997094"/>
              <a:gd name="connsiteY57" fmla="*/ 1043426 h 3410768"/>
              <a:gd name="connsiteX58" fmla="*/ 1250989 w 1997094"/>
              <a:gd name="connsiteY58" fmla="*/ 847083 h 3410768"/>
              <a:gd name="connsiteX59" fmla="*/ 970498 w 1997094"/>
              <a:gd name="connsiteY59" fmla="*/ 712447 h 3410768"/>
              <a:gd name="connsiteX60" fmla="*/ 1015376 w 1997094"/>
              <a:gd name="connsiteY60" fmla="*/ 622690 h 3410768"/>
              <a:gd name="connsiteX61" fmla="*/ 1150012 w 1997094"/>
              <a:gd name="connsiteY61" fmla="*/ 482445 h 3410768"/>
              <a:gd name="connsiteX62" fmla="*/ 1166841 w 1997094"/>
              <a:gd name="connsiteY62" fmla="*/ 314150 h 3410768"/>
              <a:gd name="connsiteX63" fmla="*/ 1161232 w 1997094"/>
              <a:gd name="connsiteY63" fmla="*/ 196344 h 3410768"/>
              <a:gd name="connsiteX64" fmla="*/ 1065865 w 1997094"/>
              <a:gd name="connsiteY64" fmla="*/ 117807 h 3410768"/>
              <a:gd name="connsiteX65" fmla="*/ 998547 w 1997094"/>
              <a:gd name="connsiteY65" fmla="*/ 72928 h 3410768"/>
              <a:gd name="connsiteX66" fmla="*/ 920010 w 1997094"/>
              <a:gd name="connsiteY66" fmla="*/ 0 h 3410768"/>
              <a:gd name="connsiteX0" fmla="*/ 920010 w 1997094"/>
              <a:gd name="connsiteY0" fmla="*/ 0 h 3410768"/>
              <a:gd name="connsiteX1" fmla="*/ 779764 w 1997094"/>
              <a:gd name="connsiteY1" fmla="*/ 117807 h 3410768"/>
              <a:gd name="connsiteX2" fmla="*/ 751715 w 1997094"/>
              <a:gd name="connsiteY2" fmla="*/ 224393 h 3410768"/>
              <a:gd name="connsiteX3" fmla="*/ 656348 w 1997094"/>
              <a:gd name="connsiteY3" fmla="*/ 403907 h 3410768"/>
              <a:gd name="connsiteX4" fmla="*/ 656348 w 1997094"/>
              <a:gd name="connsiteY4" fmla="*/ 460005 h 3410768"/>
              <a:gd name="connsiteX5" fmla="*/ 673178 w 1997094"/>
              <a:gd name="connsiteY5" fmla="*/ 544153 h 3410768"/>
              <a:gd name="connsiteX6" fmla="*/ 448785 w 1997094"/>
              <a:gd name="connsiteY6" fmla="*/ 656349 h 3410768"/>
              <a:gd name="connsiteX7" fmla="*/ 263661 w 1997094"/>
              <a:gd name="connsiteY7" fmla="*/ 673178 h 3410768"/>
              <a:gd name="connsiteX8" fmla="*/ 218783 w 1997094"/>
              <a:gd name="connsiteY8" fmla="*/ 948059 h 3410768"/>
              <a:gd name="connsiteX9" fmla="*/ 168294 w 1997094"/>
              <a:gd name="connsiteY9" fmla="*/ 1082695 h 3410768"/>
              <a:gd name="connsiteX10" fmla="*/ 72927 w 1997094"/>
              <a:gd name="connsiteY10" fmla="*/ 1211721 h 3410768"/>
              <a:gd name="connsiteX11" fmla="*/ 0 w 1997094"/>
              <a:gd name="connsiteY11" fmla="*/ 1346356 h 3410768"/>
              <a:gd name="connsiteX12" fmla="*/ 134635 w 1997094"/>
              <a:gd name="connsiteY12" fmla="*/ 1705384 h 3410768"/>
              <a:gd name="connsiteX13" fmla="*/ 241222 w 1997094"/>
              <a:gd name="connsiteY13" fmla="*/ 1778312 h 3410768"/>
              <a:gd name="connsiteX14" fmla="*/ 291710 w 1997094"/>
              <a:gd name="connsiteY14" fmla="*/ 1744653 h 3410768"/>
              <a:gd name="connsiteX15" fmla="*/ 336589 w 1997094"/>
              <a:gd name="connsiteY15" fmla="*/ 1800751 h 3410768"/>
              <a:gd name="connsiteX16" fmla="*/ 370248 w 1997094"/>
              <a:gd name="connsiteY16" fmla="*/ 3141497 h 3410768"/>
              <a:gd name="connsiteX17" fmla="*/ 426346 w 1997094"/>
              <a:gd name="connsiteY17" fmla="*/ 3141497 h 3410768"/>
              <a:gd name="connsiteX18" fmla="*/ 431956 w 1997094"/>
              <a:gd name="connsiteY18" fmla="*/ 2423441 h 3410768"/>
              <a:gd name="connsiteX19" fmla="*/ 482444 w 1997094"/>
              <a:gd name="connsiteY19" fmla="*/ 2434660 h 3410768"/>
              <a:gd name="connsiteX20" fmla="*/ 493664 w 1997094"/>
              <a:gd name="connsiteY20" fmla="*/ 2928324 h 3410768"/>
              <a:gd name="connsiteX21" fmla="*/ 549762 w 1997094"/>
              <a:gd name="connsiteY21" fmla="*/ 2928324 h 3410768"/>
              <a:gd name="connsiteX22" fmla="*/ 572201 w 1997094"/>
              <a:gd name="connsiteY22" fmla="*/ 2457100 h 3410768"/>
              <a:gd name="connsiteX23" fmla="*/ 964888 w 1997094"/>
              <a:gd name="connsiteY23" fmla="*/ 2462710 h 3410768"/>
              <a:gd name="connsiteX24" fmla="*/ 970498 w 1997094"/>
              <a:gd name="connsiteY24" fmla="*/ 2866616 h 3410768"/>
              <a:gd name="connsiteX25" fmla="*/ 1026596 w 1997094"/>
              <a:gd name="connsiteY25" fmla="*/ 2877836 h 3410768"/>
              <a:gd name="connsiteX26" fmla="*/ 1020986 w 1997094"/>
              <a:gd name="connsiteY26" fmla="*/ 3051740 h 3410768"/>
              <a:gd name="connsiteX27" fmla="*/ 1009767 w 1997094"/>
              <a:gd name="connsiteY27" fmla="*/ 3175156 h 3410768"/>
              <a:gd name="connsiteX28" fmla="*/ 1004157 w 1997094"/>
              <a:gd name="connsiteY28" fmla="*/ 3365890 h 3410768"/>
              <a:gd name="connsiteX29" fmla="*/ 1217330 w 1997094"/>
              <a:gd name="connsiteY29" fmla="*/ 3410768 h 3410768"/>
              <a:gd name="connsiteX30" fmla="*/ 1234159 w 1997094"/>
              <a:gd name="connsiteY30" fmla="*/ 3248084 h 3410768"/>
              <a:gd name="connsiteX31" fmla="*/ 1211720 w 1997094"/>
              <a:gd name="connsiteY31" fmla="*/ 3040521 h 3410768"/>
              <a:gd name="connsiteX32" fmla="*/ 1234159 w 1997094"/>
              <a:gd name="connsiteY32" fmla="*/ 2883446 h 3410768"/>
              <a:gd name="connsiteX33" fmla="*/ 1239769 w 1997094"/>
              <a:gd name="connsiteY33" fmla="*/ 2614175 h 3410768"/>
              <a:gd name="connsiteX34" fmla="*/ 1301477 w 1997094"/>
              <a:gd name="connsiteY34" fmla="*/ 2586126 h 3410768"/>
              <a:gd name="connsiteX35" fmla="*/ 1284648 w 1997094"/>
              <a:gd name="connsiteY35" fmla="*/ 2417831 h 3410768"/>
              <a:gd name="connsiteX36" fmla="*/ 1351965 w 1997094"/>
              <a:gd name="connsiteY36" fmla="*/ 2608565 h 3410768"/>
              <a:gd name="connsiteX37" fmla="*/ 1380014 w 1997094"/>
              <a:gd name="connsiteY37" fmla="*/ 3119058 h 3410768"/>
              <a:gd name="connsiteX38" fmla="*/ 1447332 w 1997094"/>
              <a:gd name="connsiteY38" fmla="*/ 3091009 h 3410768"/>
              <a:gd name="connsiteX39" fmla="*/ 1419283 w 1997094"/>
              <a:gd name="connsiteY39" fmla="*/ 2625394 h 3410768"/>
              <a:gd name="connsiteX40" fmla="*/ 1469772 w 1997094"/>
              <a:gd name="connsiteY40" fmla="*/ 2636614 h 3410768"/>
              <a:gd name="connsiteX41" fmla="*/ 1480991 w 1997094"/>
              <a:gd name="connsiteY41" fmla="*/ 3292962 h 3410768"/>
              <a:gd name="connsiteX42" fmla="*/ 1531479 w 1997094"/>
              <a:gd name="connsiteY42" fmla="*/ 3276133 h 3410768"/>
              <a:gd name="connsiteX43" fmla="*/ 1553919 w 1997094"/>
              <a:gd name="connsiteY43" fmla="*/ 2821738 h 3410768"/>
              <a:gd name="connsiteX44" fmla="*/ 1604407 w 1997094"/>
              <a:gd name="connsiteY44" fmla="*/ 2961983 h 3410768"/>
              <a:gd name="connsiteX45" fmla="*/ 1952216 w 1997094"/>
              <a:gd name="connsiteY45" fmla="*/ 2771249 h 3410768"/>
              <a:gd name="connsiteX46" fmla="*/ 1997094 w 1997094"/>
              <a:gd name="connsiteY46" fmla="*/ 2653443 h 3410768"/>
              <a:gd name="connsiteX47" fmla="*/ 1823190 w 1997094"/>
              <a:gd name="connsiteY47" fmla="*/ 2642224 h 3410768"/>
              <a:gd name="connsiteX48" fmla="*/ 1694164 w 1997094"/>
              <a:gd name="connsiteY48" fmla="*/ 2546857 h 3410768"/>
              <a:gd name="connsiteX49" fmla="*/ 1621237 w 1997094"/>
              <a:gd name="connsiteY49" fmla="*/ 2451490 h 3410768"/>
              <a:gd name="connsiteX50" fmla="*/ 1694164 w 1997094"/>
              <a:gd name="connsiteY50" fmla="*/ 2328074 h 3410768"/>
              <a:gd name="connsiteX51" fmla="*/ 1514650 w 1997094"/>
              <a:gd name="connsiteY51" fmla="*/ 2030754 h 3410768"/>
              <a:gd name="connsiteX52" fmla="*/ 1531479 w 1997094"/>
              <a:gd name="connsiteY52" fmla="*/ 1610018 h 3410768"/>
              <a:gd name="connsiteX53" fmla="*/ 1301477 w 1997094"/>
              <a:gd name="connsiteY53" fmla="*/ 1615627 h 3410768"/>
              <a:gd name="connsiteX54" fmla="*/ 1323916 w 1997094"/>
              <a:gd name="connsiteY54" fmla="*/ 1486602 h 3410768"/>
              <a:gd name="connsiteX55" fmla="*/ 1262208 w 1997094"/>
              <a:gd name="connsiteY55" fmla="*/ 1301478 h 3410768"/>
              <a:gd name="connsiteX56" fmla="*/ 1301477 w 1997094"/>
              <a:gd name="connsiteY56" fmla="*/ 1228550 h 3410768"/>
              <a:gd name="connsiteX57" fmla="*/ 1234159 w 1997094"/>
              <a:gd name="connsiteY57" fmla="*/ 1043426 h 3410768"/>
              <a:gd name="connsiteX58" fmla="*/ 1250989 w 1997094"/>
              <a:gd name="connsiteY58" fmla="*/ 847083 h 3410768"/>
              <a:gd name="connsiteX59" fmla="*/ 970498 w 1997094"/>
              <a:gd name="connsiteY59" fmla="*/ 712447 h 3410768"/>
              <a:gd name="connsiteX60" fmla="*/ 1015376 w 1997094"/>
              <a:gd name="connsiteY60" fmla="*/ 622690 h 3410768"/>
              <a:gd name="connsiteX61" fmla="*/ 1150012 w 1997094"/>
              <a:gd name="connsiteY61" fmla="*/ 482445 h 3410768"/>
              <a:gd name="connsiteX62" fmla="*/ 1166841 w 1997094"/>
              <a:gd name="connsiteY62" fmla="*/ 314150 h 3410768"/>
              <a:gd name="connsiteX63" fmla="*/ 1161232 w 1997094"/>
              <a:gd name="connsiteY63" fmla="*/ 196344 h 3410768"/>
              <a:gd name="connsiteX64" fmla="*/ 1065865 w 1997094"/>
              <a:gd name="connsiteY64" fmla="*/ 117807 h 3410768"/>
              <a:gd name="connsiteX65" fmla="*/ 998547 w 1997094"/>
              <a:gd name="connsiteY65" fmla="*/ 72928 h 3410768"/>
              <a:gd name="connsiteX66" fmla="*/ 920010 w 1997094"/>
              <a:gd name="connsiteY66" fmla="*/ 0 h 3410768"/>
              <a:gd name="connsiteX0" fmla="*/ 920010 w 1997094"/>
              <a:gd name="connsiteY0" fmla="*/ 0 h 3410768"/>
              <a:gd name="connsiteX1" fmla="*/ 779764 w 1997094"/>
              <a:gd name="connsiteY1" fmla="*/ 117807 h 3410768"/>
              <a:gd name="connsiteX2" fmla="*/ 751715 w 1997094"/>
              <a:gd name="connsiteY2" fmla="*/ 224393 h 3410768"/>
              <a:gd name="connsiteX3" fmla="*/ 656348 w 1997094"/>
              <a:gd name="connsiteY3" fmla="*/ 403907 h 3410768"/>
              <a:gd name="connsiteX4" fmla="*/ 656348 w 1997094"/>
              <a:gd name="connsiteY4" fmla="*/ 460005 h 3410768"/>
              <a:gd name="connsiteX5" fmla="*/ 673178 w 1997094"/>
              <a:gd name="connsiteY5" fmla="*/ 544153 h 3410768"/>
              <a:gd name="connsiteX6" fmla="*/ 448785 w 1997094"/>
              <a:gd name="connsiteY6" fmla="*/ 656349 h 3410768"/>
              <a:gd name="connsiteX7" fmla="*/ 263661 w 1997094"/>
              <a:gd name="connsiteY7" fmla="*/ 673178 h 3410768"/>
              <a:gd name="connsiteX8" fmla="*/ 218783 w 1997094"/>
              <a:gd name="connsiteY8" fmla="*/ 948059 h 3410768"/>
              <a:gd name="connsiteX9" fmla="*/ 168294 w 1997094"/>
              <a:gd name="connsiteY9" fmla="*/ 1082695 h 3410768"/>
              <a:gd name="connsiteX10" fmla="*/ 72927 w 1997094"/>
              <a:gd name="connsiteY10" fmla="*/ 1211721 h 3410768"/>
              <a:gd name="connsiteX11" fmla="*/ 0 w 1997094"/>
              <a:gd name="connsiteY11" fmla="*/ 1346356 h 3410768"/>
              <a:gd name="connsiteX12" fmla="*/ 134635 w 1997094"/>
              <a:gd name="connsiteY12" fmla="*/ 1705384 h 3410768"/>
              <a:gd name="connsiteX13" fmla="*/ 241222 w 1997094"/>
              <a:gd name="connsiteY13" fmla="*/ 1778312 h 3410768"/>
              <a:gd name="connsiteX14" fmla="*/ 291710 w 1997094"/>
              <a:gd name="connsiteY14" fmla="*/ 1744653 h 3410768"/>
              <a:gd name="connsiteX15" fmla="*/ 336589 w 1997094"/>
              <a:gd name="connsiteY15" fmla="*/ 1800751 h 3410768"/>
              <a:gd name="connsiteX16" fmla="*/ 370248 w 1997094"/>
              <a:gd name="connsiteY16" fmla="*/ 3141497 h 3410768"/>
              <a:gd name="connsiteX17" fmla="*/ 426346 w 1997094"/>
              <a:gd name="connsiteY17" fmla="*/ 3141497 h 3410768"/>
              <a:gd name="connsiteX18" fmla="*/ 431956 w 1997094"/>
              <a:gd name="connsiteY18" fmla="*/ 2423441 h 3410768"/>
              <a:gd name="connsiteX19" fmla="*/ 482444 w 1997094"/>
              <a:gd name="connsiteY19" fmla="*/ 2434660 h 3410768"/>
              <a:gd name="connsiteX20" fmla="*/ 493664 w 1997094"/>
              <a:gd name="connsiteY20" fmla="*/ 2928324 h 3410768"/>
              <a:gd name="connsiteX21" fmla="*/ 583421 w 1997094"/>
              <a:gd name="connsiteY21" fmla="*/ 2922714 h 3410768"/>
              <a:gd name="connsiteX22" fmla="*/ 572201 w 1997094"/>
              <a:gd name="connsiteY22" fmla="*/ 2457100 h 3410768"/>
              <a:gd name="connsiteX23" fmla="*/ 964888 w 1997094"/>
              <a:gd name="connsiteY23" fmla="*/ 2462710 h 3410768"/>
              <a:gd name="connsiteX24" fmla="*/ 970498 w 1997094"/>
              <a:gd name="connsiteY24" fmla="*/ 2866616 h 3410768"/>
              <a:gd name="connsiteX25" fmla="*/ 1026596 w 1997094"/>
              <a:gd name="connsiteY25" fmla="*/ 2877836 h 3410768"/>
              <a:gd name="connsiteX26" fmla="*/ 1020986 w 1997094"/>
              <a:gd name="connsiteY26" fmla="*/ 3051740 h 3410768"/>
              <a:gd name="connsiteX27" fmla="*/ 1009767 w 1997094"/>
              <a:gd name="connsiteY27" fmla="*/ 3175156 h 3410768"/>
              <a:gd name="connsiteX28" fmla="*/ 1004157 w 1997094"/>
              <a:gd name="connsiteY28" fmla="*/ 3365890 h 3410768"/>
              <a:gd name="connsiteX29" fmla="*/ 1217330 w 1997094"/>
              <a:gd name="connsiteY29" fmla="*/ 3410768 h 3410768"/>
              <a:gd name="connsiteX30" fmla="*/ 1234159 w 1997094"/>
              <a:gd name="connsiteY30" fmla="*/ 3248084 h 3410768"/>
              <a:gd name="connsiteX31" fmla="*/ 1211720 w 1997094"/>
              <a:gd name="connsiteY31" fmla="*/ 3040521 h 3410768"/>
              <a:gd name="connsiteX32" fmla="*/ 1234159 w 1997094"/>
              <a:gd name="connsiteY32" fmla="*/ 2883446 h 3410768"/>
              <a:gd name="connsiteX33" fmla="*/ 1239769 w 1997094"/>
              <a:gd name="connsiteY33" fmla="*/ 2614175 h 3410768"/>
              <a:gd name="connsiteX34" fmla="*/ 1301477 w 1997094"/>
              <a:gd name="connsiteY34" fmla="*/ 2586126 h 3410768"/>
              <a:gd name="connsiteX35" fmla="*/ 1284648 w 1997094"/>
              <a:gd name="connsiteY35" fmla="*/ 2417831 h 3410768"/>
              <a:gd name="connsiteX36" fmla="*/ 1351965 w 1997094"/>
              <a:gd name="connsiteY36" fmla="*/ 2608565 h 3410768"/>
              <a:gd name="connsiteX37" fmla="*/ 1380014 w 1997094"/>
              <a:gd name="connsiteY37" fmla="*/ 3119058 h 3410768"/>
              <a:gd name="connsiteX38" fmla="*/ 1447332 w 1997094"/>
              <a:gd name="connsiteY38" fmla="*/ 3091009 h 3410768"/>
              <a:gd name="connsiteX39" fmla="*/ 1419283 w 1997094"/>
              <a:gd name="connsiteY39" fmla="*/ 2625394 h 3410768"/>
              <a:gd name="connsiteX40" fmla="*/ 1469772 w 1997094"/>
              <a:gd name="connsiteY40" fmla="*/ 2636614 h 3410768"/>
              <a:gd name="connsiteX41" fmla="*/ 1480991 w 1997094"/>
              <a:gd name="connsiteY41" fmla="*/ 3292962 h 3410768"/>
              <a:gd name="connsiteX42" fmla="*/ 1531479 w 1997094"/>
              <a:gd name="connsiteY42" fmla="*/ 3276133 h 3410768"/>
              <a:gd name="connsiteX43" fmla="*/ 1553919 w 1997094"/>
              <a:gd name="connsiteY43" fmla="*/ 2821738 h 3410768"/>
              <a:gd name="connsiteX44" fmla="*/ 1604407 w 1997094"/>
              <a:gd name="connsiteY44" fmla="*/ 2961983 h 3410768"/>
              <a:gd name="connsiteX45" fmla="*/ 1952216 w 1997094"/>
              <a:gd name="connsiteY45" fmla="*/ 2771249 h 3410768"/>
              <a:gd name="connsiteX46" fmla="*/ 1997094 w 1997094"/>
              <a:gd name="connsiteY46" fmla="*/ 2653443 h 3410768"/>
              <a:gd name="connsiteX47" fmla="*/ 1823190 w 1997094"/>
              <a:gd name="connsiteY47" fmla="*/ 2642224 h 3410768"/>
              <a:gd name="connsiteX48" fmla="*/ 1694164 w 1997094"/>
              <a:gd name="connsiteY48" fmla="*/ 2546857 h 3410768"/>
              <a:gd name="connsiteX49" fmla="*/ 1621237 w 1997094"/>
              <a:gd name="connsiteY49" fmla="*/ 2451490 h 3410768"/>
              <a:gd name="connsiteX50" fmla="*/ 1694164 w 1997094"/>
              <a:gd name="connsiteY50" fmla="*/ 2328074 h 3410768"/>
              <a:gd name="connsiteX51" fmla="*/ 1514650 w 1997094"/>
              <a:gd name="connsiteY51" fmla="*/ 2030754 h 3410768"/>
              <a:gd name="connsiteX52" fmla="*/ 1531479 w 1997094"/>
              <a:gd name="connsiteY52" fmla="*/ 1610018 h 3410768"/>
              <a:gd name="connsiteX53" fmla="*/ 1301477 w 1997094"/>
              <a:gd name="connsiteY53" fmla="*/ 1615627 h 3410768"/>
              <a:gd name="connsiteX54" fmla="*/ 1323916 w 1997094"/>
              <a:gd name="connsiteY54" fmla="*/ 1486602 h 3410768"/>
              <a:gd name="connsiteX55" fmla="*/ 1262208 w 1997094"/>
              <a:gd name="connsiteY55" fmla="*/ 1301478 h 3410768"/>
              <a:gd name="connsiteX56" fmla="*/ 1301477 w 1997094"/>
              <a:gd name="connsiteY56" fmla="*/ 1228550 h 3410768"/>
              <a:gd name="connsiteX57" fmla="*/ 1234159 w 1997094"/>
              <a:gd name="connsiteY57" fmla="*/ 1043426 h 3410768"/>
              <a:gd name="connsiteX58" fmla="*/ 1250989 w 1997094"/>
              <a:gd name="connsiteY58" fmla="*/ 847083 h 3410768"/>
              <a:gd name="connsiteX59" fmla="*/ 970498 w 1997094"/>
              <a:gd name="connsiteY59" fmla="*/ 712447 h 3410768"/>
              <a:gd name="connsiteX60" fmla="*/ 1015376 w 1997094"/>
              <a:gd name="connsiteY60" fmla="*/ 622690 h 3410768"/>
              <a:gd name="connsiteX61" fmla="*/ 1150012 w 1997094"/>
              <a:gd name="connsiteY61" fmla="*/ 482445 h 3410768"/>
              <a:gd name="connsiteX62" fmla="*/ 1166841 w 1997094"/>
              <a:gd name="connsiteY62" fmla="*/ 314150 h 3410768"/>
              <a:gd name="connsiteX63" fmla="*/ 1161232 w 1997094"/>
              <a:gd name="connsiteY63" fmla="*/ 196344 h 3410768"/>
              <a:gd name="connsiteX64" fmla="*/ 1065865 w 1997094"/>
              <a:gd name="connsiteY64" fmla="*/ 117807 h 3410768"/>
              <a:gd name="connsiteX65" fmla="*/ 998547 w 1997094"/>
              <a:gd name="connsiteY65" fmla="*/ 72928 h 3410768"/>
              <a:gd name="connsiteX66" fmla="*/ 920010 w 1997094"/>
              <a:gd name="connsiteY66" fmla="*/ 0 h 3410768"/>
              <a:gd name="connsiteX0" fmla="*/ 920010 w 1997094"/>
              <a:gd name="connsiteY0" fmla="*/ 0 h 3410768"/>
              <a:gd name="connsiteX1" fmla="*/ 779764 w 1997094"/>
              <a:gd name="connsiteY1" fmla="*/ 117807 h 3410768"/>
              <a:gd name="connsiteX2" fmla="*/ 751715 w 1997094"/>
              <a:gd name="connsiteY2" fmla="*/ 224393 h 3410768"/>
              <a:gd name="connsiteX3" fmla="*/ 656348 w 1997094"/>
              <a:gd name="connsiteY3" fmla="*/ 403907 h 3410768"/>
              <a:gd name="connsiteX4" fmla="*/ 656348 w 1997094"/>
              <a:gd name="connsiteY4" fmla="*/ 460005 h 3410768"/>
              <a:gd name="connsiteX5" fmla="*/ 673178 w 1997094"/>
              <a:gd name="connsiteY5" fmla="*/ 544153 h 3410768"/>
              <a:gd name="connsiteX6" fmla="*/ 448785 w 1997094"/>
              <a:gd name="connsiteY6" fmla="*/ 656349 h 3410768"/>
              <a:gd name="connsiteX7" fmla="*/ 263661 w 1997094"/>
              <a:gd name="connsiteY7" fmla="*/ 673178 h 3410768"/>
              <a:gd name="connsiteX8" fmla="*/ 218783 w 1997094"/>
              <a:gd name="connsiteY8" fmla="*/ 948059 h 3410768"/>
              <a:gd name="connsiteX9" fmla="*/ 168294 w 1997094"/>
              <a:gd name="connsiteY9" fmla="*/ 1082695 h 3410768"/>
              <a:gd name="connsiteX10" fmla="*/ 72927 w 1997094"/>
              <a:gd name="connsiteY10" fmla="*/ 1211721 h 3410768"/>
              <a:gd name="connsiteX11" fmla="*/ 0 w 1997094"/>
              <a:gd name="connsiteY11" fmla="*/ 1346356 h 3410768"/>
              <a:gd name="connsiteX12" fmla="*/ 134635 w 1997094"/>
              <a:gd name="connsiteY12" fmla="*/ 1705384 h 3410768"/>
              <a:gd name="connsiteX13" fmla="*/ 241222 w 1997094"/>
              <a:gd name="connsiteY13" fmla="*/ 1778312 h 3410768"/>
              <a:gd name="connsiteX14" fmla="*/ 291710 w 1997094"/>
              <a:gd name="connsiteY14" fmla="*/ 1744653 h 3410768"/>
              <a:gd name="connsiteX15" fmla="*/ 336589 w 1997094"/>
              <a:gd name="connsiteY15" fmla="*/ 1800751 h 3410768"/>
              <a:gd name="connsiteX16" fmla="*/ 370248 w 1997094"/>
              <a:gd name="connsiteY16" fmla="*/ 3141497 h 3410768"/>
              <a:gd name="connsiteX17" fmla="*/ 426346 w 1997094"/>
              <a:gd name="connsiteY17" fmla="*/ 3141497 h 3410768"/>
              <a:gd name="connsiteX18" fmla="*/ 431956 w 1997094"/>
              <a:gd name="connsiteY18" fmla="*/ 2423441 h 3410768"/>
              <a:gd name="connsiteX19" fmla="*/ 482444 w 1997094"/>
              <a:gd name="connsiteY19" fmla="*/ 2434660 h 3410768"/>
              <a:gd name="connsiteX20" fmla="*/ 493664 w 1997094"/>
              <a:gd name="connsiteY20" fmla="*/ 2928324 h 3410768"/>
              <a:gd name="connsiteX21" fmla="*/ 566591 w 1997094"/>
              <a:gd name="connsiteY21" fmla="*/ 2933934 h 3410768"/>
              <a:gd name="connsiteX22" fmla="*/ 572201 w 1997094"/>
              <a:gd name="connsiteY22" fmla="*/ 2457100 h 3410768"/>
              <a:gd name="connsiteX23" fmla="*/ 964888 w 1997094"/>
              <a:gd name="connsiteY23" fmla="*/ 2462710 h 3410768"/>
              <a:gd name="connsiteX24" fmla="*/ 970498 w 1997094"/>
              <a:gd name="connsiteY24" fmla="*/ 2866616 h 3410768"/>
              <a:gd name="connsiteX25" fmla="*/ 1026596 w 1997094"/>
              <a:gd name="connsiteY25" fmla="*/ 2877836 h 3410768"/>
              <a:gd name="connsiteX26" fmla="*/ 1020986 w 1997094"/>
              <a:gd name="connsiteY26" fmla="*/ 3051740 h 3410768"/>
              <a:gd name="connsiteX27" fmla="*/ 1009767 w 1997094"/>
              <a:gd name="connsiteY27" fmla="*/ 3175156 h 3410768"/>
              <a:gd name="connsiteX28" fmla="*/ 1004157 w 1997094"/>
              <a:gd name="connsiteY28" fmla="*/ 3365890 h 3410768"/>
              <a:gd name="connsiteX29" fmla="*/ 1217330 w 1997094"/>
              <a:gd name="connsiteY29" fmla="*/ 3410768 h 3410768"/>
              <a:gd name="connsiteX30" fmla="*/ 1234159 w 1997094"/>
              <a:gd name="connsiteY30" fmla="*/ 3248084 h 3410768"/>
              <a:gd name="connsiteX31" fmla="*/ 1211720 w 1997094"/>
              <a:gd name="connsiteY31" fmla="*/ 3040521 h 3410768"/>
              <a:gd name="connsiteX32" fmla="*/ 1234159 w 1997094"/>
              <a:gd name="connsiteY32" fmla="*/ 2883446 h 3410768"/>
              <a:gd name="connsiteX33" fmla="*/ 1239769 w 1997094"/>
              <a:gd name="connsiteY33" fmla="*/ 2614175 h 3410768"/>
              <a:gd name="connsiteX34" fmla="*/ 1301477 w 1997094"/>
              <a:gd name="connsiteY34" fmla="*/ 2586126 h 3410768"/>
              <a:gd name="connsiteX35" fmla="*/ 1284648 w 1997094"/>
              <a:gd name="connsiteY35" fmla="*/ 2417831 h 3410768"/>
              <a:gd name="connsiteX36" fmla="*/ 1351965 w 1997094"/>
              <a:gd name="connsiteY36" fmla="*/ 2608565 h 3410768"/>
              <a:gd name="connsiteX37" fmla="*/ 1380014 w 1997094"/>
              <a:gd name="connsiteY37" fmla="*/ 3119058 h 3410768"/>
              <a:gd name="connsiteX38" fmla="*/ 1447332 w 1997094"/>
              <a:gd name="connsiteY38" fmla="*/ 3091009 h 3410768"/>
              <a:gd name="connsiteX39" fmla="*/ 1419283 w 1997094"/>
              <a:gd name="connsiteY39" fmla="*/ 2625394 h 3410768"/>
              <a:gd name="connsiteX40" fmla="*/ 1469772 w 1997094"/>
              <a:gd name="connsiteY40" fmla="*/ 2636614 h 3410768"/>
              <a:gd name="connsiteX41" fmla="*/ 1480991 w 1997094"/>
              <a:gd name="connsiteY41" fmla="*/ 3292962 h 3410768"/>
              <a:gd name="connsiteX42" fmla="*/ 1531479 w 1997094"/>
              <a:gd name="connsiteY42" fmla="*/ 3276133 h 3410768"/>
              <a:gd name="connsiteX43" fmla="*/ 1553919 w 1997094"/>
              <a:gd name="connsiteY43" fmla="*/ 2821738 h 3410768"/>
              <a:gd name="connsiteX44" fmla="*/ 1604407 w 1997094"/>
              <a:gd name="connsiteY44" fmla="*/ 2961983 h 3410768"/>
              <a:gd name="connsiteX45" fmla="*/ 1952216 w 1997094"/>
              <a:gd name="connsiteY45" fmla="*/ 2771249 h 3410768"/>
              <a:gd name="connsiteX46" fmla="*/ 1997094 w 1997094"/>
              <a:gd name="connsiteY46" fmla="*/ 2653443 h 3410768"/>
              <a:gd name="connsiteX47" fmla="*/ 1823190 w 1997094"/>
              <a:gd name="connsiteY47" fmla="*/ 2642224 h 3410768"/>
              <a:gd name="connsiteX48" fmla="*/ 1694164 w 1997094"/>
              <a:gd name="connsiteY48" fmla="*/ 2546857 h 3410768"/>
              <a:gd name="connsiteX49" fmla="*/ 1621237 w 1997094"/>
              <a:gd name="connsiteY49" fmla="*/ 2451490 h 3410768"/>
              <a:gd name="connsiteX50" fmla="*/ 1694164 w 1997094"/>
              <a:gd name="connsiteY50" fmla="*/ 2328074 h 3410768"/>
              <a:gd name="connsiteX51" fmla="*/ 1514650 w 1997094"/>
              <a:gd name="connsiteY51" fmla="*/ 2030754 h 3410768"/>
              <a:gd name="connsiteX52" fmla="*/ 1531479 w 1997094"/>
              <a:gd name="connsiteY52" fmla="*/ 1610018 h 3410768"/>
              <a:gd name="connsiteX53" fmla="*/ 1301477 w 1997094"/>
              <a:gd name="connsiteY53" fmla="*/ 1615627 h 3410768"/>
              <a:gd name="connsiteX54" fmla="*/ 1323916 w 1997094"/>
              <a:gd name="connsiteY54" fmla="*/ 1486602 h 3410768"/>
              <a:gd name="connsiteX55" fmla="*/ 1262208 w 1997094"/>
              <a:gd name="connsiteY55" fmla="*/ 1301478 h 3410768"/>
              <a:gd name="connsiteX56" fmla="*/ 1301477 w 1997094"/>
              <a:gd name="connsiteY56" fmla="*/ 1228550 h 3410768"/>
              <a:gd name="connsiteX57" fmla="*/ 1234159 w 1997094"/>
              <a:gd name="connsiteY57" fmla="*/ 1043426 h 3410768"/>
              <a:gd name="connsiteX58" fmla="*/ 1250989 w 1997094"/>
              <a:gd name="connsiteY58" fmla="*/ 847083 h 3410768"/>
              <a:gd name="connsiteX59" fmla="*/ 970498 w 1997094"/>
              <a:gd name="connsiteY59" fmla="*/ 712447 h 3410768"/>
              <a:gd name="connsiteX60" fmla="*/ 1015376 w 1997094"/>
              <a:gd name="connsiteY60" fmla="*/ 622690 h 3410768"/>
              <a:gd name="connsiteX61" fmla="*/ 1150012 w 1997094"/>
              <a:gd name="connsiteY61" fmla="*/ 482445 h 3410768"/>
              <a:gd name="connsiteX62" fmla="*/ 1166841 w 1997094"/>
              <a:gd name="connsiteY62" fmla="*/ 314150 h 3410768"/>
              <a:gd name="connsiteX63" fmla="*/ 1161232 w 1997094"/>
              <a:gd name="connsiteY63" fmla="*/ 196344 h 3410768"/>
              <a:gd name="connsiteX64" fmla="*/ 1065865 w 1997094"/>
              <a:gd name="connsiteY64" fmla="*/ 117807 h 3410768"/>
              <a:gd name="connsiteX65" fmla="*/ 998547 w 1997094"/>
              <a:gd name="connsiteY65" fmla="*/ 72928 h 3410768"/>
              <a:gd name="connsiteX66" fmla="*/ 920010 w 1997094"/>
              <a:gd name="connsiteY66" fmla="*/ 0 h 3410768"/>
              <a:gd name="connsiteX0" fmla="*/ 920010 w 1997094"/>
              <a:gd name="connsiteY0" fmla="*/ 0 h 3410768"/>
              <a:gd name="connsiteX1" fmla="*/ 779764 w 1997094"/>
              <a:gd name="connsiteY1" fmla="*/ 117807 h 3410768"/>
              <a:gd name="connsiteX2" fmla="*/ 751715 w 1997094"/>
              <a:gd name="connsiteY2" fmla="*/ 224393 h 3410768"/>
              <a:gd name="connsiteX3" fmla="*/ 656348 w 1997094"/>
              <a:gd name="connsiteY3" fmla="*/ 403907 h 3410768"/>
              <a:gd name="connsiteX4" fmla="*/ 656348 w 1997094"/>
              <a:gd name="connsiteY4" fmla="*/ 460005 h 3410768"/>
              <a:gd name="connsiteX5" fmla="*/ 673178 w 1997094"/>
              <a:gd name="connsiteY5" fmla="*/ 544153 h 3410768"/>
              <a:gd name="connsiteX6" fmla="*/ 448785 w 1997094"/>
              <a:gd name="connsiteY6" fmla="*/ 656349 h 3410768"/>
              <a:gd name="connsiteX7" fmla="*/ 263661 w 1997094"/>
              <a:gd name="connsiteY7" fmla="*/ 673178 h 3410768"/>
              <a:gd name="connsiteX8" fmla="*/ 218783 w 1997094"/>
              <a:gd name="connsiteY8" fmla="*/ 948059 h 3410768"/>
              <a:gd name="connsiteX9" fmla="*/ 168294 w 1997094"/>
              <a:gd name="connsiteY9" fmla="*/ 1082695 h 3410768"/>
              <a:gd name="connsiteX10" fmla="*/ 72927 w 1997094"/>
              <a:gd name="connsiteY10" fmla="*/ 1211721 h 3410768"/>
              <a:gd name="connsiteX11" fmla="*/ 0 w 1997094"/>
              <a:gd name="connsiteY11" fmla="*/ 1346356 h 3410768"/>
              <a:gd name="connsiteX12" fmla="*/ 134635 w 1997094"/>
              <a:gd name="connsiteY12" fmla="*/ 1705384 h 3410768"/>
              <a:gd name="connsiteX13" fmla="*/ 241222 w 1997094"/>
              <a:gd name="connsiteY13" fmla="*/ 1778312 h 3410768"/>
              <a:gd name="connsiteX14" fmla="*/ 291710 w 1997094"/>
              <a:gd name="connsiteY14" fmla="*/ 1744653 h 3410768"/>
              <a:gd name="connsiteX15" fmla="*/ 336589 w 1997094"/>
              <a:gd name="connsiteY15" fmla="*/ 1800751 h 3410768"/>
              <a:gd name="connsiteX16" fmla="*/ 370248 w 1997094"/>
              <a:gd name="connsiteY16" fmla="*/ 3141497 h 3410768"/>
              <a:gd name="connsiteX17" fmla="*/ 426346 w 1997094"/>
              <a:gd name="connsiteY17" fmla="*/ 3141497 h 3410768"/>
              <a:gd name="connsiteX18" fmla="*/ 431956 w 1997094"/>
              <a:gd name="connsiteY18" fmla="*/ 2423441 h 3410768"/>
              <a:gd name="connsiteX19" fmla="*/ 482444 w 1997094"/>
              <a:gd name="connsiteY19" fmla="*/ 2434660 h 3410768"/>
              <a:gd name="connsiteX20" fmla="*/ 493664 w 1997094"/>
              <a:gd name="connsiteY20" fmla="*/ 2928324 h 3410768"/>
              <a:gd name="connsiteX21" fmla="*/ 566591 w 1997094"/>
              <a:gd name="connsiteY21" fmla="*/ 2933934 h 3410768"/>
              <a:gd name="connsiteX22" fmla="*/ 572201 w 1997094"/>
              <a:gd name="connsiteY22" fmla="*/ 2457100 h 3410768"/>
              <a:gd name="connsiteX23" fmla="*/ 964888 w 1997094"/>
              <a:gd name="connsiteY23" fmla="*/ 2462710 h 3410768"/>
              <a:gd name="connsiteX24" fmla="*/ 970498 w 1997094"/>
              <a:gd name="connsiteY24" fmla="*/ 2866616 h 3410768"/>
              <a:gd name="connsiteX25" fmla="*/ 1026596 w 1997094"/>
              <a:gd name="connsiteY25" fmla="*/ 2877836 h 3410768"/>
              <a:gd name="connsiteX26" fmla="*/ 1020986 w 1997094"/>
              <a:gd name="connsiteY26" fmla="*/ 3051740 h 3410768"/>
              <a:gd name="connsiteX27" fmla="*/ 1009767 w 1997094"/>
              <a:gd name="connsiteY27" fmla="*/ 3175156 h 3410768"/>
              <a:gd name="connsiteX28" fmla="*/ 1004157 w 1997094"/>
              <a:gd name="connsiteY28" fmla="*/ 3365890 h 3410768"/>
              <a:gd name="connsiteX29" fmla="*/ 1217330 w 1997094"/>
              <a:gd name="connsiteY29" fmla="*/ 3410768 h 3410768"/>
              <a:gd name="connsiteX30" fmla="*/ 1234159 w 1997094"/>
              <a:gd name="connsiteY30" fmla="*/ 3248084 h 3410768"/>
              <a:gd name="connsiteX31" fmla="*/ 1211720 w 1997094"/>
              <a:gd name="connsiteY31" fmla="*/ 3040521 h 3410768"/>
              <a:gd name="connsiteX32" fmla="*/ 1234159 w 1997094"/>
              <a:gd name="connsiteY32" fmla="*/ 2883446 h 3410768"/>
              <a:gd name="connsiteX33" fmla="*/ 1239769 w 1997094"/>
              <a:gd name="connsiteY33" fmla="*/ 2614175 h 3410768"/>
              <a:gd name="connsiteX34" fmla="*/ 1301477 w 1997094"/>
              <a:gd name="connsiteY34" fmla="*/ 2586126 h 3410768"/>
              <a:gd name="connsiteX35" fmla="*/ 1284648 w 1997094"/>
              <a:gd name="connsiteY35" fmla="*/ 2417831 h 3410768"/>
              <a:gd name="connsiteX36" fmla="*/ 1351965 w 1997094"/>
              <a:gd name="connsiteY36" fmla="*/ 2608565 h 3410768"/>
              <a:gd name="connsiteX37" fmla="*/ 1380014 w 1997094"/>
              <a:gd name="connsiteY37" fmla="*/ 3119058 h 3410768"/>
              <a:gd name="connsiteX38" fmla="*/ 1447332 w 1997094"/>
              <a:gd name="connsiteY38" fmla="*/ 3091009 h 3410768"/>
              <a:gd name="connsiteX39" fmla="*/ 1419283 w 1997094"/>
              <a:gd name="connsiteY39" fmla="*/ 2625394 h 3410768"/>
              <a:gd name="connsiteX40" fmla="*/ 1469772 w 1997094"/>
              <a:gd name="connsiteY40" fmla="*/ 2636614 h 3410768"/>
              <a:gd name="connsiteX41" fmla="*/ 1480991 w 1997094"/>
              <a:gd name="connsiteY41" fmla="*/ 3292962 h 3410768"/>
              <a:gd name="connsiteX42" fmla="*/ 1531479 w 1997094"/>
              <a:gd name="connsiteY42" fmla="*/ 3276133 h 3410768"/>
              <a:gd name="connsiteX43" fmla="*/ 1553919 w 1997094"/>
              <a:gd name="connsiteY43" fmla="*/ 2821738 h 3410768"/>
              <a:gd name="connsiteX44" fmla="*/ 1604407 w 1997094"/>
              <a:gd name="connsiteY44" fmla="*/ 2961983 h 3410768"/>
              <a:gd name="connsiteX45" fmla="*/ 1952216 w 1997094"/>
              <a:gd name="connsiteY45" fmla="*/ 2771249 h 3410768"/>
              <a:gd name="connsiteX46" fmla="*/ 1997094 w 1997094"/>
              <a:gd name="connsiteY46" fmla="*/ 2653443 h 3410768"/>
              <a:gd name="connsiteX47" fmla="*/ 1823190 w 1997094"/>
              <a:gd name="connsiteY47" fmla="*/ 2642224 h 3410768"/>
              <a:gd name="connsiteX48" fmla="*/ 1694164 w 1997094"/>
              <a:gd name="connsiteY48" fmla="*/ 2546857 h 3410768"/>
              <a:gd name="connsiteX49" fmla="*/ 1621237 w 1997094"/>
              <a:gd name="connsiteY49" fmla="*/ 2451490 h 3410768"/>
              <a:gd name="connsiteX50" fmla="*/ 1694164 w 1997094"/>
              <a:gd name="connsiteY50" fmla="*/ 2328074 h 3410768"/>
              <a:gd name="connsiteX51" fmla="*/ 1514650 w 1997094"/>
              <a:gd name="connsiteY51" fmla="*/ 2030754 h 3410768"/>
              <a:gd name="connsiteX52" fmla="*/ 1531479 w 1997094"/>
              <a:gd name="connsiteY52" fmla="*/ 1610018 h 3410768"/>
              <a:gd name="connsiteX53" fmla="*/ 1301477 w 1997094"/>
              <a:gd name="connsiteY53" fmla="*/ 1615627 h 3410768"/>
              <a:gd name="connsiteX54" fmla="*/ 1323916 w 1997094"/>
              <a:gd name="connsiteY54" fmla="*/ 1486602 h 3410768"/>
              <a:gd name="connsiteX55" fmla="*/ 1262208 w 1997094"/>
              <a:gd name="connsiteY55" fmla="*/ 1301478 h 3410768"/>
              <a:gd name="connsiteX56" fmla="*/ 1301477 w 1997094"/>
              <a:gd name="connsiteY56" fmla="*/ 1228550 h 3410768"/>
              <a:gd name="connsiteX57" fmla="*/ 1234159 w 1997094"/>
              <a:gd name="connsiteY57" fmla="*/ 1043426 h 3410768"/>
              <a:gd name="connsiteX58" fmla="*/ 1250989 w 1997094"/>
              <a:gd name="connsiteY58" fmla="*/ 847083 h 3410768"/>
              <a:gd name="connsiteX59" fmla="*/ 970498 w 1997094"/>
              <a:gd name="connsiteY59" fmla="*/ 712447 h 3410768"/>
              <a:gd name="connsiteX60" fmla="*/ 1015376 w 1997094"/>
              <a:gd name="connsiteY60" fmla="*/ 622690 h 3410768"/>
              <a:gd name="connsiteX61" fmla="*/ 1150012 w 1997094"/>
              <a:gd name="connsiteY61" fmla="*/ 482445 h 3410768"/>
              <a:gd name="connsiteX62" fmla="*/ 1166841 w 1997094"/>
              <a:gd name="connsiteY62" fmla="*/ 314150 h 3410768"/>
              <a:gd name="connsiteX63" fmla="*/ 1161232 w 1997094"/>
              <a:gd name="connsiteY63" fmla="*/ 196344 h 3410768"/>
              <a:gd name="connsiteX64" fmla="*/ 1065865 w 1997094"/>
              <a:gd name="connsiteY64" fmla="*/ 117807 h 3410768"/>
              <a:gd name="connsiteX65" fmla="*/ 998547 w 1997094"/>
              <a:gd name="connsiteY65" fmla="*/ 72928 h 3410768"/>
              <a:gd name="connsiteX66" fmla="*/ 920010 w 1997094"/>
              <a:gd name="connsiteY66" fmla="*/ 0 h 3410768"/>
              <a:gd name="connsiteX0" fmla="*/ 920010 w 1997094"/>
              <a:gd name="connsiteY0" fmla="*/ 0 h 3410768"/>
              <a:gd name="connsiteX1" fmla="*/ 779764 w 1997094"/>
              <a:gd name="connsiteY1" fmla="*/ 117807 h 3410768"/>
              <a:gd name="connsiteX2" fmla="*/ 751715 w 1997094"/>
              <a:gd name="connsiteY2" fmla="*/ 224393 h 3410768"/>
              <a:gd name="connsiteX3" fmla="*/ 656348 w 1997094"/>
              <a:gd name="connsiteY3" fmla="*/ 403907 h 3410768"/>
              <a:gd name="connsiteX4" fmla="*/ 656348 w 1997094"/>
              <a:gd name="connsiteY4" fmla="*/ 460005 h 3410768"/>
              <a:gd name="connsiteX5" fmla="*/ 673178 w 1997094"/>
              <a:gd name="connsiteY5" fmla="*/ 544153 h 3410768"/>
              <a:gd name="connsiteX6" fmla="*/ 448785 w 1997094"/>
              <a:gd name="connsiteY6" fmla="*/ 656349 h 3410768"/>
              <a:gd name="connsiteX7" fmla="*/ 263661 w 1997094"/>
              <a:gd name="connsiteY7" fmla="*/ 673178 h 3410768"/>
              <a:gd name="connsiteX8" fmla="*/ 218783 w 1997094"/>
              <a:gd name="connsiteY8" fmla="*/ 948059 h 3410768"/>
              <a:gd name="connsiteX9" fmla="*/ 168294 w 1997094"/>
              <a:gd name="connsiteY9" fmla="*/ 1082695 h 3410768"/>
              <a:gd name="connsiteX10" fmla="*/ 72927 w 1997094"/>
              <a:gd name="connsiteY10" fmla="*/ 1211721 h 3410768"/>
              <a:gd name="connsiteX11" fmla="*/ 0 w 1997094"/>
              <a:gd name="connsiteY11" fmla="*/ 1346356 h 3410768"/>
              <a:gd name="connsiteX12" fmla="*/ 134635 w 1997094"/>
              <a:gd name="connsiteY12" fmla="*/ 1705384 h 3410768"/>
              <a:gd name="connsiteX13" fmla="*/ 241222 w 1997094"/>
              <a:gd name="connsiteY13" fmla="*/ 1778312 h 3410768"/>
              <a:gd name="connsiteX14" fmla="*/ 291710 w 1997094"/>
              <a:gd name="connsiteY14" fmla="*/ 1744653 h 3410768"/>
              <a:gd name="connsiteX15" fmla="*/ 336589 w 1997094"/>
              <a:gd name="connsiteY15" fmla="*/ 1800751 h 3410768"/>
              <a:gd name="connsiteX16" fmla="*/ 370248 w 1997094"/>
              <a:gd name="connsiteY16" fmla="*/ 3141497 h 3410768"/>
              <a:gd name="connsiteX17" fmla="*/ 426346 w 1997094"/>
              <a:gd name="connsiteY17" fmla="*/ 3141497 h 3410768"/>
              <a:gd name="connsiteX18" fmla="*/ 431956 w 1997094"/>
              <a:gd name="connsiteY18" fmla="*/ 2423441 h 3410768"/>
              <a:gd name="connsiteX19" fmla="*/ 482444 w 1997094"/>
              <a:gd name="connsiteY19" fmla="*/ 2434660 h 3410768"/>
              <a:gd name="connsiteX20" fmla="*/ 493664 w 1997094"/>
              <a:gd name="connsiteY20" fmla="*/ 2928324 h 3410768"/>
              <a:gd name="connsiteX21" fmla="*/ 566591 w 1997094"/>
              <a:gd name="connsiteY21" fmla="*/ 2933934 h 3410768"/>
              <a:gd name="connsiteX22" fmla="*/ 572201 w 1997094"/>
              <a:gd name="connsiteY22" fmla="*/ 2457100 h 3410768"/>
              <a:gd name="connsiteX23" fmla="*/ 964888 w 1997094"/>
              <a:gd name="connsiteY23" fmla="*/ 2462710 h 3410768"/>
              <a:gd name="connsiteX24" fmla="*/ 970498 w 1997094"/>
              <a:gd name="connsiteY24" fmla="*/ 2866616 h 3410768"/>
              <a:gd name="connsiteX25" fmla="*/ 1026596 w 1997094"/>
              <a:gd name="connsiteY25" fmla="*/ 2877836 h 3410768"/>
              <a:gd name="connsiteX26" fmla="*/ 1020986 w 1997094"/>
              <a:gd name="connsiteY26" fmla="*/ 3051740 h 3410768"/>
              <a:gd name="connsiteX27" fmla="*/ 1009767 w 1997094"/>
              <a:gd name="connsiteY27" fmla="*/ 3175156 h 3410768"/>
              <a:gd name="connsiteX28" fmla="*/ 1004157 w 1997094"/>
              <a:gd name="connsiteY28" fmla="*/ 3365890 h 3410768"/>
              <a:gd name="connsiteX29" fmla="*/ 1217330 w 1997094"/>
              <a:gd name="connsiteY29" fmla="*/ 3410768 h 3410768"/>
              <a:gd name="connsiteX30" fmla="*/ 1234159 w 1997094"/>
              <a:gd name="connsiteY30" fmla="*/ 3248084 h 3410768"/>
              <a:gd name="connsiteX31" fmla="*/ 1211720 w 1997094"/>
              <a:gd name="connsiteY31" fmla="*/ 3040521 h 3410768"/>
              <a:gd name="connsiteX32" fmla="*/ 1234159 w 1997094"/>
              <a:gd name="connsiteY32" fmla="*/ 2883446 h 3410768"/>
              <a:gd name="connsiteX33" fmla="*/ 1239769 w 1997094"/>
              <a:gd name="connsiteY33" fmla="*/ 2614175 h 3410768"/>
              <a:gd name="connsiteX34" fmla="*/ 1301477 w 1997094"/>
              <a:gd name="connsiteY34" fmla="*/ 2586126 h 3410768"/>
              <a:gd name="connsiteX35" fmla="*/ 1284648 w 1997094"/>
              <a:gd name="connsiteY35" fmla="*/ 2417831 h 3410768"/>
              <a:gd name="connsiteX36" fmla="*/ 1351965 w 1997094"/>
              <a:gd name="connsiteY36" fmla="*/ 2608565 h 3410768"/>
              <a:gd name="connsiteX37" fmla="*/ 1380014 w 1997094"/>
              <a:gd name="connsiteY37" fmla="*/ 3119058 h 3410768"/>
              <a:gd name="connsiteX38" fmla="*/ 1447332 w 1997094"/>
              <a:gd name="connsiteY38" fmla="*/ 3091009 h 3410768"/>
              <a:gd name="connsiteX39" fmla="*/ 1419283 w 1997094"/>
              <a:gd name="connsiteY39" fmla="*/ 2625394 h 3410768"/>
              <a:gd name="connsiteX40" fmla="*/ 1469772 w 1997094"/>
              <a:gd name="connsiteY40" fmla="*/ 2636614 h 3410768"/>
              <a:gd name="connsiteX41" fmla="*/ 1480991 w 1997094"/>
              <a:gd name="connsiteY41" fmla="*/ 3292962 h 3410768"/>
              <a:gd name="connsiteX42" fmla="*/ 1531479 w 1997094"/>
              <a:gd name="connsiteY42" fmla="*/ 3276133 h 3410768"/>
              <a:gd name="connsiteX43" fmla="*/ 1553919 w 1997094"/>
              <a:gd name="connsiteY43" fmla="*/ 2821738 h 3410768"/>
              <a:gd name="connsiteX44" fmla="*/ 1604407 w 1997094"/>
              <a:gd name="connsiteY44" fmla="*/ 2961983 h 3410768"/>
              <a:gd name="connsiteX45" fmla="*/ 1952216 w 1997094"/>
              <a:gd name="connsiteY45" fmla="*/ 2771249 h 3410768"/>
              <a:gd name="connsiteX46" fmla="*/ 1997094 w 1997094"/>
              <a:gd name="connsiteY46" fmla="*/ 2653443 h 3410768"/>
              <a:gd name="connsiteX47" fmla="*/ 1823190 w 1997094"/>
              <a:gd name="connsiteY47" fmla="*/ 2642224 h 3410768"/>
              <a:gd name="connsiteX48" fmla="*/ 1694164 w 1997094"/>
              <a:gd name="connsiteY48" fmla="*/ 2546857 h 3410768"/>
              <a:gd name="connsiteX49" fmla="*/ 1621237 w 1997094"/>
              <a:gd name="connsiteY49" fmla="*/ 2451490 h 3410768"/>
              <a:gd name="connsiteX50" fmla="*/ 1694164 w 1997094"/>
              <a:gd name="connsiteY50" fmla="*/ 2328074 h 3410768"/>
              <a:gd name="connsiteX51" fmla="*/ 1514650 w 1997094"/>
              <a:gd name="connsiteY51" fmla="*/ 2030754 h 3410768"/>
              <a:gd name="connsiteX52" fmla="*/ 1531479 w 1997094"/>
              <a:gd name="connsiteY52" fmla="*/ 1610018 h 3410768"/>
              <a:gd name="connsiteX53" fmla="*/ 1301477 w 1997094"/>
              <a:gd name="connsiteY53" fmla="*/ 1615627 h 3410768"/>
              <a:gd name="connsiteX54" fmla="*/ 1323916 w 1997094"/>
              <a:gd name="connsiteY54" fmla="*/ 1486602 h 3410768"/>
              <a:gd name="connsiteX55" fmla="*/ 1262208 w 1997094"/>
              <a:gd name="connsiteY55" fmla="*/ 1301478 h 3410768"/>
              <a:gd name="connsiteX56" fmla="*/ 1301477 w 1997094"/>
              <a:gd name="connsiteY56" fmla="*/ 1228550 h 3410768"/>
              <a:gd name="connsiteX57" fmla="*/ 1234159 w 1997094"/>
              <a:gd name="connsiteY57" fmla="*/ 1043426 h 3410768"/>
              <a:gd name="connsiteX58" fmla="*/ 1250989 w 1997094"/>
              <a:gd name="connsiteY58" fmla="*/ 847083 h 3410768"/>
              <a:gd name="connsiteX59" fmla="*/ 970498 w 1997094"/>
              <a:gd name="connsiteY59" fmla="*/ 712447 h 3410768"/>
              <a:gd name="connsiteX60" fmla="*/ 1015376 w 1997094"/>
              <a:gd name="connsiteY60" fmla="*/ 622690 h 3410768"/>
              <a:gd name="connsiteX61" fmla="*/ 1150012 w 1997094"/>
              <a:gd name="connsiteY61" fmla="*/ 482445 h 3410768"/>
              <a:gd name="connsiteX62" fmla="*/ 1166841 w 1997094"/>
              <a:gd name="connsiteY62" fmla="*/ 314150 h 3410768"/>
              <a:gd name="connsiteX63" fmla="*/ 1161232 w 1997094"/>
              <a:gd name="connsiteY63" fmla="*/ 196344 h 3410768"/>
              <a:gd name="connsiteX64" fmla="*/ 1065865 w 1997094"/>
              <a:gd name="connsiteY64" fmla="*/ 117807 h 3410768"/>
              <a:gd name="connsiteX65" fmla="*/ 998547 w 1997094"/>
              <a:gd name="connsiteY65" fmla="*/ 72928 h 3410768"/>
              <a:gd name="connsiteX66" fmla="*/ 920010 w 1997094"/>
              <a:gd name="connsiteY66" fmla="*/ 0 h 3410768"/>
              <a:gd name="connsiteX0" fmla="*/ 920010 w 1997094"/>
              <a:gd name="connsiteY0" fmla="*/ 0 h 3411474"/>
              <a:gd name="connsiteX1" fmla="*/ 779764 w 1997094"/>
              <a:gd name="connsiteY1" fmla="*/ 117807 h 3411474"/>
              <a:gd name="connsiteX2" fmla="*/ 751715 w 1997094"/>
              <a:gd name="connsiteY2" fmla="*/ 224393 h 3411474"/>
              <a:gd name="connsiteX3" fmla="*/ 656348 w 1997094"/>
              <a:gd name="connsiteY3" fmla="*/ 403907 h 3411474"/>
              <a:gd name="connsiteX4" fmla="*/ 656348 w 1997094"/>
              <a:gd name="connsiteY4" fmla="*/ 460005 h 3411474"/>
              <a:gd name="connsiteX5" fmla="*/ 673178 w 1997094"/>
              <a:gd name="connsiteY5" fmla="*/ 544153 h 3411474"/>
              <a:gd name="connsiteX6" fmla="*/ 448785 w 1997094"/>
              <a:gd name="connsiteY6" fmla="*/ 656349 h 3411474"/>
              <a:gd name="connsiteX7" fmla="*/ 263661 w 1997094"/>
              <a:gd name="connsiteY7" fmla="*/ 673178 h 3411474"/>
              <a:gd name="connsiteX8" fmla="*/ 218783 w 1997094"/>
              <a:gd name="connsiteY8" fmla="*/ 948059 h 3411474"/>
              <a:gd name="connsiteX9" fmla="*/ 168294 w 1997094"/>
              <a:gd name="connsiteY9" fmla="*/ 1082695 h 3411474"/>
              <a:gd name="connsiteX10" fmla="*/ 72927 w 1997094"/>
              <a:gd name="connsiteY10" fmla="*/ 1211721 h 3411474"/>
              <a:gd name="connsiteX11" fmla="*/ 0 w 1997094"/>
              <a:gd name="connsiteY11" fmla="*/ 1346356 h 3411474"/>
              <a:gd name="connsiteX12" fmla="*/ 134635 w 1997094"/>
              <a:gd name="connsiteY12" fmla="*/ 1705384 h 3411474"/>
              <a:gd name="connsiteX13" fmla="*/ 241222 w 1997094"/>
              <a:gd name="connsiteY13" fmla="*/ 1778312 h 3411474"/>
              <a:gd name="connsiteX14" fmla="*/ 291710 w 1997094"/>
              <a:gd name="connsiteY14" fmla="*/ 1744653 h 3411474"/>
              <a:gd name="connsiteX15" fmla="*/ 336589 w 1997094"/>
              <a:gd name="connsiteY15" fmla="*/ 1800751 h 3411474"/>
              <a:gd name="connsiteX16" fmla="*/ 370248 w 1997094"/>
              <a:gd name="connsiteY16" fmla="*/ 3141497 h 3411474"/>
              <a:gd name="connsiteX17" fmla="*/ 426346 w 1997094"/>
              <a:gd name="connsiteY17" fmla="*/ 3141497 h 3411474"/>
              <a:gd name="connsiteX18" fmla="*/ 431956 w 1997094"/>
              <a:gd name="connsiteY18" fmla="*/ 2423441 h 3411474"/>
              <a:gd name="connsiteX19" fmla="*/ 482444 w 1997094"/>
              <a:gd name="connsiteY19" fmla="*/ 2434660 h 3411474"/>
              <a:gd name="connsiteX20" fmla="*/ 493664 w 1997094"/>
              <a:gd name="connsiteY20" fmla="*/ 2928324 h 3411474"/>
              <a:gd name="connsiteX21" fmla="*/ 566591 w 1997094"/>
              <a:gd name="connsiteY21" fmla="*/ 2933934 h 3411474"/>
              <a:gd name="connsiteX22" fmla="*/ 572201 w 1997094"/>
              <a:gd name="connsiteY22" fmla="*/ 2457100 h 3411474"/>
              <a:gd name="connsiteX23" fmla="*/ 964888 w 1997094"/>
              <a:gd name="connsiteY23" fmla="*/ 2462710 h 3411474"/>
              <a:gd name="connsiteX24" fmla="*/ 970498 w 1997094"/>
              <a:gd name="connsiteY24" fmla="*/ 2866616 h 3411474"/>
              <a:gd name="connsiteX25" fmla="*/ 1026596 w 1997094"/>
              <a:gd name="connsiteY25" fmla="*/ 2877836 h 3411474"/>
              <a:gd name="connsiteX26" fmla="*/ 1020986 w 1997094"/>
              <a:gd name="connsiteY26" fmla="*/ 3051740 h 3411474"/>
              <a:gd name="connsiteX27" fmla="*/ 1009767 w 1997094"/>
              <a:gd name="connsiteY27" fmla="*/ 3175156 h 3411474"/>
              <a:gd name="connsiteX28" fmla="*/ 1004157 w 1997094"/>
              <a:gd name="connsiteY28" fmla="*/ 3365890 h 3411474"/>
              <a:gd name="connsiteX29" fmla="*/ 1217330 w 1997094"/>
              <a:gd name="connsiteY29" fmla="*/ 3410768 h 3411474"/>
              <a:gd name="connsiteX30" fmla="*/ 1234159 w 1997094"/>
              <a:gd name="connsiteY30" fmla="*/ 3248084 h 3411474"/>
              <a:gd name="connsiteX31" fmla="*/ 1211720 w 1997094"/>
              <a:gd name="connsiteY31" fmla="*/ 3040521 h 3411474"/>
              <a:gd name="connsiteX32" fmla="*/ 1234159 w 1997094"/>
              <a:gd name="connsiteY32" fmla="*/ 2883446 h 3411474"/>
              <a:gd name="connsiteX33" fmla="*/ 1239769 w 1997094"/>
              <a:gd name="connsiteY33" fmla="*/ 2614175 h 3411474"/>
              <a:gd name="connsiteX34" fmla="*/ 1301477 w 1997094"/>
              <a:gd name="connsiteY34" fmla="*/ 2586126 h 3411474"/>
              <a:gd name="connsiteX35" fmla="*/ 1284648 w 1997094"/>
              <a:gd name="connsiteY35" fmla="*/ 2417831 h 3411474"/>
              <a:gd name="connsiteX36" fmla="*/ 1351965 w 1997094"/>
              <a:gd name="connsiteY36" fmla="*/ 2608565 h 3411474"/>
              <a:gd name="connsiteX37" fmla="*/ 1380014 w 1997094"/>
              <a:gd name="connsiteY37" fmla="*/ 3119058 h 3411474"/>
              <a:gd name="connsiteX38" fmla="*/ 1447332 w 1997094"/>
              <a:gd name="connsiteY38" fmla="*/ 3091009 h 3411474"/>
              <a:gd name="connsiteX39" fmla="*/ 1419283 w 1997094"/>
              <a:gd name="connsiteY39" fmla="*/ 2625394 h 3411474"/>
              <a:gd name="connsiteX40" fmla="*/ 1469772 w 1997094"/>
              <a:gd name="connsiteY40" fmla="*/ 2636614 h 3411474"/>
              <a:gd name="connsiteX41" fmla="*/ 1480991 w 1997094"/>
              <a:gd name="connsiteY41" fmla="*/ 3292962 h 3411474"/>
              <a:gd name="connsiteX42" fmla="*/ 1531479 w 1997094"/>
              <a:gd name="connsiteY42" fmla="*/ 3276133 h 3411474"/>
              <a:gd name="connsiteX43" fmla="*/ 1553919 w 1997094"/>
              <a:gd name="connsiteY43" fmla="*/ 2821738 h 3411474"/>
              <a:gd name="connsiteX44" fmla="*/ 1604407 w 1997094"/>
              <a:gd name="connsiteY44" fmla="*/ 2961983 h 3411474"/>
              <a:gd name="connsiteX45" fmla="*/ 1952216 w 1997094"/>
              <a:gd name="connsiteY45" fmla="*/ 2771249 h 3411474"/>
              <a:gd name="connsiteX46" fmla="*/ 1997094 w 1997094"/>
              <a:gd name="connsiteY46" fmla="*/ 2653443 h 3411474"/>
              <a:gd name="connsiteX47" fmla="*/ 1823190 w 1997094"/>
              <a:gd name="connsiteY47" fmla="*/ 2642224 h 3411474"/>
              <a:gd name="connsiteX48" fmla="*/ 1694164 w 1997094"/>
              <a:gd name="connsiteY48" fmla="*/ 2546857 h 3411474"/>
              <a:gd name="connsiteX49" fmla="*/ 1621237 w 1997094"/>
              <a:gd name="connsiteY49" fmla="*/ 2451490 h 3411474"/>
              <a:gd name="connsiteX50" fmla="*/ 1694164 w 1997094"/>
              <a:gd name="connsiteY50" fmla="*/ 2328074 h 3411474"/>
              <a:gd name="connsiteX51" fmla="*/ 1514650 w 1997094"/>
              <a:gd name="connsiteY51" fmla="*/ 2030754 h 3411474"/>
              <a:gd name="connsiteX52" fmla="*/ 1531479 w 1997094"/>
              <a:gd name="connsiteY52" fmla="*/ 1610018 h 3411474"/>
              <a:gd name="connsiteX53" fmla="*/ 1301477 w 1997094"/>
              <a:gd name="connsiteY53" fmla="*/ 1615627 h 3411474"/>
              <a:gd name="connsiteX54" fmla="*/ 1323916 w 1997094"/>
              <a:gd name="connsiteY54" fmla="*/ 1486602 h 3411474"/>
              <a:gd name="connsiteX55" fmla="*/ 1262208 w 1997094"/>
              <a:gd name="connsiteY55" fmla="*/ 1301478 h 3411474"/>
              <a:gd name="connsiteX56" fmla="*/ 1301477 w 1997094"/>
              <a:gd name="connsiteY56" fmla="*/ 1228550 h 3411474"/>
              <a:gd name="connsiteX57" fmla="*/ 1234159 w 1997094"/>
              <a:gd name="connsiteY57" fmla="*/ 1043426 h 3411474"/>
              <a:gd name="connsiteX58" fmla="*/ 1250989 w 1997094"/>
              <a:gd name="connsiteY58" fmla="*/ 847083 h 3411474"/>
              <a:gd name="connsiteX59" fmla="*/ 970498 w 1997094"/>
              <a:gd name="connsiteY59" fmla="*/ 712447 h 3411474"/>
              <a:gd name="connsiteX60" fmla="*/ 1015376 w 1997094"/>
              <a:gd name="connsiteY60" fmla="*/ 622690 h 3411474"/>
              <a:gd name="connsiteX61" fmla="*/ 1150012 w 1997094"/>
              <a:gd name="connsiteY61" fmla="*/ 482445 h 3411474"/>
              <a:gd name="connsiteX62" fmla="*/ 1166841 w 1997094"/>
              <a:gd name="connsiteY62" fmla="*/ 314150 h 3411474"/>
              <a:gd name="connsiteX63" fmla="*/ 1161232 w 1997094"/>
              <a:gd name="connsiteY63" fmla="*/ 196344 h 3411474"/>
              <a:gd name="connsiteX64" fmla="*/ 1065865 w 1997094"/>
              <a:gd name="connsiteY64" fmla="*/ 117807 h 3411474"/>
              <a:gd name="connsiteX65" fmla="*/ 998547 w 1997094"/>
              <a:gd name="connsiteY65" fmla="*/ 72928 h 3411474"/>
              <a:gd name="connsiteX66" fmla="*/ 920010 w 1997094"/>
              <a:gd name="connsiteY66" fmla="*/ 0 h 3411474"/>
              <a:gd name="connsiteX0" fmla="*/ 920010 w 1997094"/>
              <a:gd name="connsiteY0" fmla="*/ 0 h 3429119"/>
              <a:gd name="connsiteX1" fmla="*/ 779764 w 1997094"/>
              <a:gd name="connsiteY1" fmla="*/ 117807 h 3429119"/>
              <a:gd name="connsiteX2" fmla="*/ 751715 w 1997094"/>
              <a:gd name="connsiteY2" fmla="*/ 224393 h 3429119"/>
              <a:gd name="connsiteX3" fmla="*/ 656348 w 1997094"/>
              <a:gd name="connsiteY3" fmla="*/ 403907 h 3429119"/>
              <a:gd name="connsiteX4" fmla="*/ 656348 w 1997094"/>
              <a:gd name="connsiteY4" fmla="*/ 460005 h 3429119"/>
              <a:gd name="connsiteX5" fmla="*/ 673178 w 1997094"/>
              <a:gd name="connsiteY5" fmla="*/ 544153 h 3429119"/>
              <a:gd name="connsiteX6" fmla="*/ 448785 w 1997094"/>
              <a:gd name="connsiteY6" fmla="*/ 656349 h 3429119"/>
              <a:gd name="connsiteX7" fmla="*/ 263661 w 1997094"/>
              <a:gd name="connsiteY7" fmla="*/ 673178 h 3429119"/>
              <a:gd name="connsiteX8" fmla="*/ 218783 w 1997094"/>
              <a:gd name="connsiteY8" fmla="*/ 948059 h 3429119"/>
              <a:gd name="connsiteX9" fmla="*/ 168294 w 1997094"/>
              <a:gd name="connsiteY9" fmla="*/ 1082695 h 3429119"/>
              <a:gd name="connsiteX10" fmla="*/ 72927 w 1997094"/>
              <a:gd name="connsiteY10" fmla="*/ 1211721 h 3429119"/>
              <a:gd name="connsiteX11" fmla="*/ 0 w 1997094"/>
              <a:gd name="connsiteY11" fmla="*/ 1346356 h 3429119"/>
              <a:gd name="connsiteX12" fmla="*/ 134635 w 1997094"/>
              <a:gd name="connsiteY12" fmla="*/ 1705384 h 3429119"/>
              <a:gd name="connsiteX13" fmla="*/ 241222 w 1997094"/>
              <a:gd name="connsiteY13" fmla="*/ 1778312 h 3429119"/>
              <a:gd name="connsiteX14" fmla="*/ 291710 w 1997094"/>
              <a:gd name="connsiteY14" fmla="*/ 1744653 h 3429119"/>
              <a:gd name="connsiteX15" fmla="*/ 336589 w 1997094"/>
              <a:gd name="connsiteY15" fmla="*/ 1800751 h 3429119"/>
              <a:gd name="connsiteX16" fmla="*/ 370248 w 1997094"/>
              <a:gd name="connsiteY16" fmla="*/ 3141497 h 3429119"/>
              <a:gd name="connsiteX17" fmla="*/ 426346 w 1997094"/>
              <a:gd name="connsiteY17" fmla="*/ 3141497 h 3429119"/>
              <a:gd name="connsiteX18" fmla="*/ 431956 w 1997094"/>
              <a:gd name="connsiteY18" fmla="*/ 2423441 h 3429119"/>
              <a:gd name="connsiteX19" fmla="*/ 482444 w 1997094"/>
              <a:gd name="connsiteY19" fmla="*/ 2434660 h 3429119"/>
              <a:gd name="connsiteX20" fmla="*/ 493664 w 1997094"/>
              <a:gd name="connsiteY20" fmla="*/ 2928324 h 3429119"/>
              <a:gd name="connsiteX21" fmla="*/ 566591 w 1997094"/>
              <a:gd name="connsiteY21" fmla="*/ 2933934 h 3429119"/>
              <a:gd name="connsiteX22" fmla="*/ 572201 w 1997094"/>
              <a:gd name="connsiteY22" fmla="*/ 2457100 h 3429119"/>
              <a:gd name="connsiteX23" fmla="*/ 964888 w 1997094"/>
              <a:gd name="connsiteY23" fmla="*/ 2462710 h 3429119"/>
              <a:gd name="connsiteX24" fmla="*/ 970498 w 1997094"/>
              <a:gd name="connsiteY24" fmla="*/ 2866616 h 3429119"/>
              <a:gd name="connsiteX25" fmla="*/ 1026596 w 1997094"/>
              <a:gd name="connsiteY25" fmla="*/ 2877836 h 3429119"/>
              <a:gd name="connsiteX26" fmla="*/ 1020986 w 1997094"/>
              <a:gd name="connsiteY26" fmla="*/ 3051740 h 3429119"/>
              <a:gd name="connsiteX27" fmla="*/ 1009767 w 1997094"/>
              <a:gd name="connsiteY27" fmla="*/ 3175156 h 3429119"/>
              <a:gd name="connsiteX28" fmla="*/ 1020986 w 1997094"/>
              <a:gd name="connsiteY28" fmla="*/ 3393939 h 3429119"/>
              <a:gd name="connsiteX29" fmla="*/ 1217330 w 1997094"/>
              <a:gd name="connsiteY29" fmla="*/ 3410768 h 3429119"/>
              <a:gd name="connsiteX30" fmla="*/ 1234159 w 1997094"/>
              <a:gd name="connsiteY30" fmla="*/ 3248084 h 3429119"/>
              <a:gd name="connsiteX31" fmla="*/ 1211720 w 1997094"/>
              <a:gd name="connsiteY31" fmla="*/ 3040521 h 3429119"/>
              <a:gd name="connsiteX32" fmla="*/ 1234159 w 1997094"/>
              <a:gd name="connsiteY32" fmla="*/ 2883446 h 3429119"/>
              <a:gd name="connsiteX33" fmla="*/ 1239769 w 1997094"/>
              <a:gd name="connsiteY33" fmla="*/ 2614175 h 3429119"/>
              <a:gd name="connsiteX34" fmla="*/ 1301477 w 1997094"/>
              <a:gd name="connsiteY34" fmla="*/ 2586126 h 3429119"/>
              <a:gd name="connsiteX35" fmla="*/ 1284648 w 1997094"/>
              <a:gd name="connsiteY35" fmla="*/ 2417831 h 3429119"/>
              <a:gd name="connsiteX36" fmla="*/ 1351965 w 1997094"/>
              <a:gd name="connsiteY36" fmla="*/ 2608565 h 3429119"/>
              <a:gd name="connsiteX37" fmla="*/ 1380014 w 1997094"/>
              <a:gd name="connsiteY37" fmla="*/ 3119058 h 3429119"/>
              <a:gd name="connsiteX38" fmla="*/ 1447332 w 1997094"/>
              <a:gd name="connsiteY38" fmla="*/ 3091009 h 3429119"/>
              <a:gd name="connsiteX39" fmla="*/ 1419283 w 1997094"/>
              <a:gd name="connsiteY39" fmla="*/ 2625394 h 3429119"/>
              <a:gd name="connsiteX40" fmla="*/ 1469772 w 1997094"/>
              <a:gd name="connsiteY40" fmla="*/ 2636614 h 3429119"/>
              <a:gd name="connsiteX41" fmla="*/ 1480991 w 1997094"/>
              <a:gd name="connsiteY41" fmla="*/ 3292962 h 3429119"/>
              <a:gd name="connsiteX42" fmla="*/ 1531479 w 1997094"/>
              <a:gd name="connsiteY42" fmla="*/ 3276133 h 3429119"/>
              <a:gd name="connsiteX43" fmla="*/ 1553919 w 1997094"/>
              <a:gd name="connsiteY43" fmla="*/ 2821738 h 3429119"/>
              <a:gd name="connsiteX44" fmla="*/ 1604407 w 1997094"/>
              <a:gd name="connsiteY44" fmla="*/ 2961983 h 3429119"/>
              <a:gd name="connsiteX45" fmla="*/ 1952216 w 1997094"/>
              <a:gd name="connsiteY45" fmla="*/ 2771249 h 3429119"/>
              <a:gd name="connsiteX46" fmla="*/ 1997094 w 1997094"/>
              <a:gd name="connsiteY46" fmla="*/ 2653443 h 3429119"/>
              <a:gd name="connsiteX47" fmla="*/ 1823190 w 1997094"/>
              <a:gd name="connsiteY47" fmla="*/ 2642224 h 3429119"/>
              <a:gd name="connsiteX48" fmla="*/ 1694164 w 1997094"/>
              <a:gd name="connsiteY48" fmla="*/ 2546857 h 3429119"/>
              <a:gd name="connsiteX49" fmla="*/ 1621237 w 1997094"/>
              <a:gd name="connsiteY49" fmla="*/ 2451490 h 3429119"/>
              <a:gd name="connsiteX50" fmla="*/ 1694164 w 1997094"/>
              <a:gd name="connsiteY50" fmla="*/ 2328074 h 3429119"/>
              <a:gd name="connsiteX51" fmla="*/ 1514650 w 1997094"/>
              <a:gd name="connsiteY51" fmla="*/ 2030754 h 3429119"/>
              <a:gd name="connsiteX52" fmla="*/ 1531479 w 1997094"/>
              <a:gd name="connsiteY52" fmla="*/ 1610018 h 3429119"/>
              <a:gd name="connsiteX53" fmla="*/ 1301477 w 1997094"/>
              <a:gd name="connsiteY53" fmla="*/ 1615627 h 3429119"/>
              <a:gd name="connsiteX54" fmla="*/ 1323916 w 1997094"/>
              <a:gd name="connsiteY54" fmla="*/ 1486602 h 3429119"/>
              <a:gd name="connsiteX55" fmla="*/ 1262208 w 1997094"/>
              <a:gd name="connsiteY55" fmla="*/ 1301478 h 3429119"/>
              <a:gd name="connsiteX56" fmla="*/ 1301477 w 1997094"/>
              <a:gd name="connsiteY56" fmla="*/ 1228550 h 3429119"/>
              <a:gd name="connsiteX57" fmla="*/ 1234159 w 1997094"/>
              <a:gd name="connsiteY57" fmla="*/ 1043426 h 3429119"/>
              <a:gd name="connsiteX58" fmla="*/ 1250989 w 1997094"/>
              <a:gd name="connsiteY58" fmla="*/ 847083 h 3429119"/>
              <a:gd name="connsiteX59" fmla="*/ 970498 w 1997094"/>
              <a:gd name="connsiteY59" fmla="*/ 712447 h 3429119"/>
              <a:gd name="connsiteX60" fmla="*/ 1015376 w 1997094"/>
              <a:gd name="connsiteY60" fmla="*/ 622690 h 3429119"/>
              <a:gd name="connsiteX61" fmla="*/ 1150012 w 1997094"/>
              <a:gd name="connsiteY61" fmla="*/ 482445 h 3429119"/>
              <a:gd name="connsiteX62" fmla="*/ 1166841 w 1997094"/>
              <a:gd name="connsiteY62" fmla="*/ 314150 h 3429119"/>
              <a:gd name="connsiteX63" fmla="*/ 1161232 w 1997094"/>
              <a:gd name="connsiteY63" fmla="*/ 196344 h 3429119"/>
              <a:gd name="connsiteX64" fmla="*/ 1065865 w 1997094"/>
              <a:gd name="connsiteY64" fmla="*/ 117807 h 3429119"/>
              <a:gd name="connsiteX65" fmla="*/ 998547 w 1997094"/>
              <a:gd name="connsiteY65" fmla="*/ 72928 h 3429119"/>
              <a:gd name="connsiteX66" fmla="*/ 920010 w 1997094"/>
              <a:gd name="connsiteY66" fmla="*/ 0 h 3429119"/>
              <a:gd name="connsiteX0" fmla="*/ 920010 w 1997094"/>
              <a:gd name="connsiteY0" fmla="*/ 0 h 3429119"/>
              <a:gd name="connsiteX1" fmla="*/ 779764 w 1997094"/>
              <a:gd name="connsiteY1" fmla="*/ 117807 h 3429119"/>
              <a:gd name="connsiteX2" fmla="*/ 751715 w 1997094"/>
              <a:gd name="connsiteY2" fmla="*/ 224393 h 3429119"/>
              <a:gd name="connsiteX3" fmla="*/ 656348 w 1997094"/>
              <a:gd name="connsiteY3" fmla="*/ 403907 h 3429119"/>
              <a:gd name="connsiteX4" fmla="*/ 656348 w 1997094"/>
              <a:gd name="connsiteY4" fmla="*/ 460005 h 3429119"/>
              <a:gd name="connsiteX5" fmla="*/ 673178 w 1997094"/>
              <a:gd name="connsiteY5" fmla="*/ 544153 h 3429119"/>
              <a:gd name="connsiteX6" fmla="*/ 448785 w 1997094"/>
              <a:gd name="connsiteY6" fmla="*/ 656349 h 3429119"/>
              <a:gd name="connsiteX7" fmla="*/ 263661 w 1997094"/>
              <a:gd name="connsiteY7" fmla="*/ 673178 h 3429119"/>
              <a:gd name="connsiteX8" fmla="*/ 218783 w 1997094"/>
              <a:gd name="connsiteY8" fmla="*/ 948059 h 3429119"/>
              <a:gd name="connsiteX9" fmla="*/ 168294 w 1997094"/>
              <a:gd name="connsiteY9" fmla="*/ 1082695 h 3429119"/>
              <a:gd name="connsiteX10" fmla="*/ 72927 w 1997094"/>
              <a:gd name="connsiteY10" fmla="*/ 1211721 h 3429119"/>
              <a:gd name="connsiteX11" fmla="*/ 0 w 1997094"/>
              <a:gd name="connsiteY11" fmla="*/ 1346356 h 3429119"/>
              <a:gd name="connsiteX12" fmla="*/ 134635 w 1997094"/>
              <a:gd name="connsiteY12" fmla="*/ 1705384 h 3429119"/>
              <a:gd name="connsiteX13" fmla="*/ 241222 w 1997094"/>
              <a:gd name="connsiteY13" fmla="*/ 1778312 h 3429119"/>
              <a:gd name="connsiteX14" fmla="*/ 291710 w 1997094"/>
              <a:gd name="connsiteY14" fmla="*/ 1744653 h 3429119"/>
              <a:gd name="connsiteX15" fmla="*/ 336589 w 1997094"/>
              <a:gd name="connsiteY15" fmla="*/ 1800751 h 3429119"/>
              <a:gd name="connsiteX16" fmla="*/ 370248 w 1997094"/>
              <a:gd name="connsiteY16" fmla="*/ 3141497 h 3429119"/>
              <a:gd name="connsiteX17" fmla="*/ 426346 w 1997094"/>
              <a:gd name="connsiteY17" fmla="*/ 3141497 h 3429119"/>
              <a:gd name="connsiteX18" fmla="*/ 431956 w 1997094"/>
              <a:gd name="connsiteY18" fmla="*/ 2423441 h 3429119"/>
              <a:gd name="connsiteX19" fmla="*/ 482444 w 1997094"/>
              <a:gd name="connsiteY19" fmla="*/ 2434660 h 3429119"/>
              <a:gd name="connsiteX20" fmla="*/ 493664 w 1997094"/>
              <a:gd name="connsiteY20" fmla="*/ 2928324 h 3429119"/>
              <a:gd name="connsiteX21" fmla="*/ 566591 w 1997094"/>
              <a:gd name="connsiteY21" fmla="*/ 2933934 h 3429119"/>
              <a:gd name="connsiteX22" fmla="*/ 572201 w 1997094"/>
              <a:gd name="connsiteY22" fmla="*/ 2457100 h 3429119"/>
              <a:gd name="connsiteX23" fmla="*/ 964888 w 1997094"/>
              <a:gd name="connsiteY23" fmla="*/ 2462710 h 3429119"/>
              <a:gd name="connsiteX24" fmla="*/ 970498 w 1997094"/>
              <a:gd name="connsiteY24" fmla="*/ 2866616 h 3429119"/>
              <a:gd name="connsiteX25" fmla="*/ 1026596 w 1997094"/>
              <a:gd name="connsiteY25" fmla="*/ 2877836 h 3429119"/>
              <a:gd name="connsiteX26" fmla="*/ 1020986 w 1997094"/>
              <a:gd name="connsiteY26" fmla="*/ 3051740 h 3429119"/>
              <a:gd name="connsiteX27" fmla="*/ 1009767 w 1997094"/>
              <a:gd name="connsiteY27" fmla="*/ 3175156 h 3429119"/>
              <a:gd name="connsiteX28" fmla="*/ 1020986 w 1997094"/>
              <a:gd name="connsiteY28" fmla="*/ 3393939 h 3429119"/>
              <a:gd name="connsiteX29" fmla="*/ 1217330 w 1997094"/>
              <a:gd name="connsiteY29" fmla="*/ 3410768 h 3429119"/>
              <a:gd name="connsiteX30" fmla="*/ 1234159 w 1997094"/>
              <a:gd name="connsiteY30" fmla="*/ 3248084 h 3429119"/>
              <a:gd name="connsiteX31" fmla="*/ 1211720 w 1997094"/>
              <a:gd name="connsiteY31" fmla="*/ 3040521 h 3429119"/>
              <a:gd name="connsiteX32" fmla="*/ 1234159 w 1997094"/>
              <a:gd name="connsiteY32" fmla="*/ 2883446 h 3429119"/>
              <a:gd name="connsiteX33" fmla="*/ 1239769 w 1997094"/>
              <a:gd name="connsiteY33" fmla="*/ 2614175 h 3429119"/>
              <a:gd name="connsiteX34" fmla="*/ 1301477 w 1997094"/>
              <a:gd name="connsiteY34" fmla="*/ 2586126 h 3429119"/>
              <a:gd name="connsiteX35" fmla="*/ 1284648 w 1997094"/>
              <a:gd name="connsiteY35" fmla="*/ 2417831 h 3429119"/>
              <a:gd name="connsiteX36" fmla="*/ 1351965 w 1997094"/>
              <a:gd name="connsiteY36" fmla="*/ 2608565 h 3429119"/>
              <a:gd name="connsiteX37" fmla="*/ 1380014 w 1997094"/>
              <a:gd name="connsiteY37" fmla="*/ 3119058 h 3429119"/>
              <a:gd name="connsiteX38" fmla="*/ 1447332 w 1997094"/>
              <a:gd name="connsiteY38" fmla="*/ 3091009 h 3429119"/>
              <a:gd name="connsiteX39" fmla="*/ 1419283 w 1997094"/>
              <a:gd name="connsiteY39" fmla="*/ 2625394 h 3429119"/>
              <a:gd name="connsiteX40" fmla="*/ 1469772 w 1997094"/>
              <a:gd name="connsiteY40" fmla="*/ 2636614 h 3429119"/>
              <a:gd name="connsiteX41" fmla="*/ 1480991 w 1997094"/>
              <a:gd name="connsiteY41" fmla="*/ 3292962 h 3429119"/>
              <a:gd name="connsiteX42" fmla="*/ 1531479 w 1997094"/>
              <a:gd name="connsiteY42" fmla="*/ 3276133 h 3429119"/>
              <a:gd name="connsiteX43" fmla="*/ 1553919 w 1997094"/>
              <a:gd name="connsiteY43" fmla="*/ 2821738 h 3429119"/>
              <a:gd name="connsiteX44" fmla="*/ 1604407 w 1997094"/>
              <a:gd name="connsiteY44" fmla="*/ 2961983 h 3429119"/>
              <a:gd name="connsiteX45" fmla="*/ 1952216 w 1997094"/>
              <a:gd name="connsiteY45" fmla="*/ 2771249 h 3429119"/>
              <a:gd name="connsiteX46" fmla="*/ 1997094 w 1997094"/>
              <a:gd name="connsiteY46" fmla="*/ 2653443 h 3429119"/>
              <a:gd name="connsiteX47" fmla="*/ 1823190 w 1997094"/>
              <a:gd name="connsiteY47" fmla="*/ 2642224 h 3429119"/>
              <a:gd name="connsiteX48" fmla="*/ 1694164 w 1997094"/>
              <a:gd name="connsiteY48" fmla="*/ 2546857 h 3429119"/>
              <a:gd name="connsiteX49" fmla="*/ 1621237 w 1997094"/>
              <a:gd name="connsiteY49" fmla="*/ 2451490 h 3429119"/>
              <a:gd name="connsiteX50" fmla="*/ 1694164 w 1997094"/>
              <a:gd name="connsiteY50" fmla="*/ 2328074 h 3429119"/>
              <a:gd name="connsiteX51" fmla="*/ 1514650 w 1997094"/>
              <a:gd name="connsiteY51" fmla="*/ 2030754 h 3429119"/>
              <a:gd name="connsiteX52" fmla="*/ 1531479 w 1997094"/>
              <a:gd name="connsiteY52" fmla="*/ 1610018 h 3429119"/>
              <a:gd name="connsiteX53" fmla="*/ 1301477 w 1997094"/>
              <a:gd name="connsiteY53" fmla="*/ 1615627 h 3429119"/>
              <a:gd name="connsiteX54" fmla="*/ 1323916 w 1997094"/>
              <a:gd name="connsiteY54" fmla="*/ 1486602 h 3429119"/>
              <a:gd name="connsiteX55" fmla="*/ 1262208 w 1997094"/>
              <a:gd name="connsiteY55" fmla="*/ 1301478 h 3429119"/>
              <a:gd name="connsiteX56" fmla="*/ 1301477 w 1997094"/>
              <a:gd name="connsiteY56" fmla="*/ 1228550 h 3429119"/>
              <a:gd name="connsiteX57" fmla="*/ 1234159 w 1997094"/>
              <a:gd name="connsiteY57" fmla="*/ 1043426 h 3429119"/>
              <a:gd name="connsiteX58" fmla="*/ 1250989 w 1997094"/>
              <a:gd name="connsiteY58" fmla="*/ 847083 h 3429119"/>
              <a:gd name="connsiteX59" fmla="*/ 970498 w 1997094"/>
              <a:gd name="connsiteY59" fmla="*/ 712447 h 3429119"/>
              <a:gd name="connsiteX60" fmla="*/ 1015376 w 1997094"/>
              <a:gd name="connsiteY60" fmla="*/ 622690 h 3429119"/>
              <a:gd name="connsiteX61" fmla="*/ 1150012 w 1997094"/>
              <a:gd name="connsiteY61" fmla="*/ 482445 h 3429119"/>
              <a:gd name="connsiteX62" fmla="*/ 1166841 w 1997094"/>
              <a:gd name="connsiteY62" fmla="*/ 314150 h 3429119"/>
              <a:gd name="connsiteX63" fmla="*/ 1161232 w 1997094"/>
              <a:gd name="connsiteY63" fmla="*/ 196344 h 3429119"/>
              <a:gd name="connsiteX64" fmla="*/ 1065865 w 1997094"/>
              <a:gd name="connsiteY64" fmla="*/ 117807 h 3429119"/>
              <a:gd name="connsiteX65" fmla="*/ 998547 w 1997094"/>
              <a:gd name="connsiteY65" fmla="*/ 72928 h 3429119"/>
              <a:gd name="connsiteX66" fmla="*/ 920010 w 1997094"/>
              <a:gd name="connsiteY66" fmla="*/ 0 h 3429119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34159 w 1997094"/>
              <a:gd name="connsiteY30" fmla="*/ 3248084 h 3436871"/>
              <a:gd name="connsiteX31" fmla="*/ 1211720 w 1997094"/>
              <a:gd name="connsiteY31" fmla="*/ 3040521 h 3436871"/>
              <a:gd name="connsiteX32" fmla="*/ 1234159 w 1997094"/>
              <a:gd name="connsiteY32" fmla="*/ 2883446 h 3436871"/>
              <a:gd name="connsiteX33" fmla="*/ 1239769 w 1997094"/>
              <a:gd name="connsiteY33" fmla="*/ 2614175 h 3436871"/>
              <a:gd name="connsiteX34" fmla="*/ 1301477 w 1997094"/>
              <a:gd name="connsiteY34" fmla="*/ 2586126 h 3436871"/>
              <a:gd name="connsiteX35" fmla="*/ 1284648 w 1997094"/>
              <a:gd name="connsiteY35" fmla="*/ 2417831 h 3436871"/>
              <a:gd name="connsiteX36" fmla="*/ 1351965 w 1997094"/>
              <a:gd name="connsiteY36" fmla="*/ 2608565 h 3436871"/>
              <a:gd name="connsiteX37" fmla="*/ 1380014 w 1997094"/>
              <a:gd name="connsiteY37" fmla="*/ 3119058 h 3436871"/>
              <a:gd name="connsiteX38" fmla="*/ 1447332 w 1997094"/>
              <a:gd name="connsiteY38" fmla="*/ 3091009 h 3436871"/>
              <a:gd name="connsiteX39" fmla="*/ 1419283 w 1997094"/>
              <a:gd name="connsiteY39" fmla="*/ 2625394 h 3436871"/>
              <a:gd name="connsiteX40" fmla="*/ 1469772 w 1997094"/>
              <a:gd name="connsiteY40" fmla="*/ 2636614 h 3436871"/>
              <a:gd name="connsiteX41" fmla="*/ 1480991 w 1997094"/>
              <a:gd name="connsiteY41" fmla="*/ 3292962 h 3436871"/>
              <a:gd name="connsiteX42" fmla="*/ 1531479 w 1997094"/>
              <a:gd name="connsiteY42" fmla="*/ 3276133 h 3436871"/>
              <a:gd name="connsiteX43" fmla="*/ 1553919 w 1997094"/>
              <a:gd name="connsiteY43" fmla="*/ 2821738 h 3436871"/>
              <a:gd name="connsiteX44" fmla="*/ 1604407 w 1997094"/>
              <a:gd name="connsiteY44" fmla="*/ 2961983 h 3436871"/>
              <a:gd name="connsiteX45" fmla="*/ 1952216 w 1997094"/>
              <a:gd name="connsiteY45" fmla="*/ 2771249 h 3436871"/>
              <a:gd name="connsiteX46" fmla="*/ 1997094 w 1997094"/>
              <a:gd name="connsiteY46" fmla="*/ 2653443 h 3436871"/>
              <a:gd name="connsiteX47" fmla="*/ 1823190 w 1997094"/>
              <a:gd name="connsiteY47" fmla="*/ 2642224 h 3436871"/>
              <a:gd name="connsiteX48" fmla="*/ 1694164 w 1997094"/>
              <a:gd name="connsiteY48" fmla="*/ 2546857 h 3436871"/>
              <a:gd name="connsiteX49" fmla="*/ 1621237 w 1997094"/>
              <a:gd name="connsiteY49" fmla="*/ 2451490 h 3436871"/>
              <a:gd name="connsiteX50" fmla="*/ 1694164 w 1997094"/>
              <a:gd name="connsiteY50" fmla="*/ 2328074 h 3436871"/>
              <a:gd name="connsiteX51" fmla="*/ 1514650 w 1997094"/>
              <a:gd name="connsiteY51" fmla="*/ 2030754 h 3436871"/>
              <a:gd name="connsiteX52" fmla="*/ 1531479 w 1997094"/>
              <a:gd name="connsiteY52" fmla="*/ 1610018 h 3436871"/>
              <a:gd name="connsiteX53" fmla="*/ 1301477 w 1997094"/>
              <a:gd name="connsiteY53" fmla="*/ 1615627 h 3436871"/>
              <a:gd name="connsiteX54" fmla="*/ 1323916 w 1997094"/>
              <a:gd name="connsiteY54" fmla="*/ 1486602 h 3436871"/>
              <a:gd name="connsiteX55" fmla="*/ 1262208 w 1997094"/>
              <a:gd name="connsiteY55" fmla="*/ 1301478 h 3436871"/>
              <a:gd name="connsiteX56" fmla="*/ 1301477 w 1997094"/>
              <a:gd name="connsiteY56" fmla="*/ 1228550 h 3436871"/>
              <a:gd name="connsiteX57" fmla="*/ 1234159 w 1997094"/>
              <a:gd name="connsiteY57" fmla="*/ 1043426 h 3436871"/>
              <a:gd name="connsiteX58" fmla="*/ 1250989 w 1997094"/>
              <a:gd name="connsiteY58" fmla="*/ 847083 h 3436871"/>
              <a:gd name="connsiteX59" fmla="*/ 970498 w 1997094"/>
              <a:gd name="connsiteY59" fmla="*/ 712447 h 3436871"/>
              <a:gd name="connsiteX60" fmla="*/ 1015376 w 1997094"/>
              <a:gd name="connsiteY60" fmla="*/ 622690 h 3436871"/>
              <a:gd name="connsiteX61" fmla="*/ 1150012 w 1997094"/>
              <a:gd name="connsiteY61" fmla="*/ 482445 h 3436871"/>
              <a:gd name="connsiteX62" fmla="*/ 1166841 w 1997094"/>
              <a:gd name="connsiteY62" fmla="*/ 314150 h 3436871"/>
              <a:gd name="connsiteX63" fmla="*/ 1161232 w 1997094"/>
              <a:gd name="connsiteY63" fmla="*/ 196344 h 3436871"/>
              <a:gd name="connsiteX64" fmla="*/ 1065865 w 1997094"/>
              <a:gd name="connsiteY64" fmla="*/ 117807 h 3436871"/>
              <a:gd name="connsiteX65" fmla="*/ 998547 w 1997094"/>
              <a:gd name="connsiteY65" fmla="*/ 72928 h 3436871"/>
              <a:gd name="connsiteX66" fmla="*/ 920010 w 1997094"/>
              <a:gd name="connsiteY66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11720 w 1997094"/>
              <a:gd name="connsiteY31" fmla="*/ 3040521 h 3436871"/>
              <a:gd name="connsiteX32" fmla="*/ 1234159 w 1997094"/>
              <a:gd name="connsiteY32" fmla="*/ 2883446 h 3436871"/>
              <a:gd name="connsiteX33" fmla="*/ 1239769 w 1997094"/>
              <a:gd name="connsiteY33" fmla="*/ 2614175 h 3436871"/>
              <a:gd name="connsiteX34" fmla="*/ 1301477 w 1997094"/>
              <a:gd name="connsiteY34" fmla="*/ 2586126 h 3436871"/>
              <a:gd name="connsiteX35" fmla="*/ 1284648 w 1997094"/>
              <a:gd name="connsiteY35" fmla="*/ 2417831 h 3436871"/>
              <a:gd name="connsiteX36" fmla="*/ 1351965 w 1997094"/>
              <a:gd name="connsiteY36" fmla="*/ 2608565 h 3436871"/>
              <a:gd name="connsiteX37" fmla="*/ 1380014 w 1997094"/>
              <a:gd name="connsiteY37" fmla="*/ 3119058 h 3436871"/>
              <a:gd name="connsiteX38" fmla="*/ 1447332 w 1997094"/>
              <a:gd name="connsiteY38" fmla="*/ 3091009 h 3436871"/>
              <a:gd name="connsiteX39" fmla="*/ 1419283 w 1997094"/>
              <a:gd name="connsiteY39" fmla="*/ 2625394 h 3436871"/>
              <a:gd name="connsiteX40" fmla="*/ 1469772 w 1997094"/>
              <a:gd name="connsiteY40" fmla="*/ 2636614 h 3436871"/>
              <a:gd name="connsiteX41" fmla="*/ 1480991 w 1997094"/>
              <a:gd name="connsiteY41" fmla="*/ 3292962 h 3436871"/>
              <a:gd name="connsiteX42" fmla="*/ 1531479 w 1997094"/>
              <a:gd name="connsiteY42" fmla="*/ 3276133 h 3436871"/>
              <a:gd name="connsiteX43" fmla="*/ 1553919 w 1997094"/>
              <a:gd name="connsiteY43" fmla="*/ 2821738 h 3436871"/>
              <a:gd name="connsiteX44" fmla="*/ 1604407 w 1997094"/>
              <a:gd name="connsiteY44" fmla="*/ 2961983 h 3436871"/>
              <a:gd name="connsiteX45" fmla="*/ 1952216 w 1997094"/>
              <a:gd name="connsiteY45" fmla="*/ 2771249 h 3436871"/>
              <a:gd name="connsiteX46" fmla="*/ 1997094 w 1997094"/>
              <a:gd name="connsiteY46" fmla="*/ 2653443 h 3436871"/>
              <a:gd name="connsiteX47" fmla="*/ 1823190 w 1997094"/>
              <a:gd name="connsiteY47" fmla="*/ 2642224 h 3436871"/>
              <a:gd name="connsiteX48" fmla="*/ 1694164 w 1997094"/>
              <a:gd name="connsiteY48" fmla="*/ 2546857 h 3436871"/>
              <a:gd name="connsiteX49" fmla="*/ 1621237 w 1997094"/>
              <a:gd name="connsiteY49" fmla="*/ 2451490 h 3436871"/>
              <a:gd name="connsiteX50" fmla="*/ 1694164 w 1997094"/>
              <a:gd name="connsiteY50" fmla="*/ 2328074 h 3436871"/>
              <a:gd name="connsiteX51" fmla="*/ 1514650 w 1997094"/>
              <a:gd name="connsiteY51" fmla="*/ 2030754 h 3436871"/>
              <a:gd name="connsiteX52" fmla="*/ 1531479 w 1997094"/>
              <a:gd name="connsiteY52" fmla="*/ 1610018 h 3436871"/>
              <a:gd name="connsiteX53" fmla="*/ 1301477 w 1997094"/>
              <a:gd name="connsiteY53" fmla="*/ 1615627 h 3436871"/>
              <a:gd name="connsiteX54" fmla="*/ 1323916 w 1997094"/>
              <a:gd name="connsiteY54" fmla="*/ 1486602 h 3436871"/>
              <a:gd name="connsiteX55" fmla="*/ 1262208 w 1997094"/>
              <a:gd name="connsiteY55" fmla="*/ 1301478 h 3436871"/>
              <a:gd name="connsiteX56" fmla="*/ 1301477 w 1997094"/>
              <a:gd name="connsiteY56" fmla="*/ 1228550 h 3436871"/>
              <a:gd name="connsiteX57" fmla="*/ 1234159 w 1997094"/>
              <a:gd name="connsiteY57" fmla="*/ 1043426 h 3436871"/>
              <a:gd name="connsiteX58" fmla="*/ 1250989 w 1997094"/>
              <a:gd name="connsiteY58" fmla="*/ 847083 h 3436871"/>
              <a:gd name="connsiteX59" fmla="*/ 970498 w 1997094"/>
              <a:gd name="connsiteY59" fmla="*/ 712447 h 3436871"/>
              <a:gd name="connsiteX60" fmla="*/ 1015376 w 1997094"/>
              <a:gd name="connsiteY60" fmla="*/ 622690 h 3436871"/>
              <a:gd name="connsiteX61" fmla="*/ 1150012 w 1997094"/>
              <a:gd name="connsiteY61" fmla="*/ 482445 h 3436871"/>
              <a:gd name="connsiteX62" fmla="*/ 1166841 w 1997094"/>
              <a:gd name="connsiteY62" fmla="*/ 314150 h 3436871"/>
              <a:gd name="connsiteX63" fmla="*/ 1161232 w 1997094"/>
              <a:gd name="connsiteY63" fmla="*/ 196344 h 3436871"/>
              <a:gd name="connsiteX64" fmla="*/ 1065865 w 1997094"/>
              <a:gd name="connsiteY64" fmla="*/ 117807 h 3436871"/>
              <a:gd name="connsiteX65" fmla="*/ 998547 w 1997094"/>
              <a:gd name="connsiteY65" fmla="*/ 72928 h 3436871"/>
              <a:gd name="connsiteX66" fmla="*/ 920010 w 1997094"/>
              <a:gd name="connsiteY66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34159 w 1997094"/>
              <a:gd name="connsiteY32" fmla="*/ 2883446 h 3436871"/>
              <a:gd name="connsiteX33" fmla="*/ 1239769 w 1997094"/>
              <a:gd name="connsiteY33" fmla="*/ 2614175 h 3436871"/>
              <a:gd name="connsiteX34" fmla="*/ 1301477 w 1997094"/>
              <a:gd name="connsiteY34" fmla="*/ 2586126 h 3436871"/>
              <a:gd name="connsiteX35" fmla="*/ 1284648 w 1997094"/>
              <a:gd name="connsiteY35" fmla="*/ 2417831 h 3436871"/>
              <a:gd name="connsiteX36" fmla="*/ 1351965 w 1997094"/>
              <a:gd name="connsiteY36" fmla="*/ 2608565 h 3436871"/>
              <a:gd name="connsiteX37" fmla="*/ 1380014 w 1997094"/>
              <a:gd name="connsiteY37" fmla="*/ 3119058 h 3436871"/>
              <a:gd name="connsiteX38" fmla="*/ 1447332 w 1997094"/>
              <a:gd name="connsiteY38" fmla="*/ 3091009 h 3436871"/>
              <a:gd name="connsiteX39" fmla="*/ 1419283 w 1997094"/>
              <a:gd name="connsiteY39" fmla="*/ 2625394 h 3436871"/>
              <a:gd name="connsiteX40" fmla="*/ 1469772 w 1997094"/>
              <a:gd name="connsiteY40" fmla="*/ 2636614 h 3436871"/>
              <a:gd name="connsiteX41" fmla="*/ 1480991 w 1997094"/>
              <a:gd name="connsiteY41" fmla="*/ 3292962 h 3436871"/>
              <a:gd name="connsiteX42" fmla="*/ 1531479 w 1997094"/>
              <a:gd name="connsiteY42" fmla="*/ 3276133 h 3436871"/>
              <a:gd name="connsiteX43" fmla="*/ 1553919 w 1997094"/>
              <a:gd name="connsiteY43" fmla="*/ 2821738 h 3436871"/>
              <a:gd name="connsiteX44" fmla="*/ 1604407 w 1997094"/>
              <a:gd name="connsiteY44" fmla="*/ 2961983 h 3436871"/>
              <a:gd name="connsiteX45" fmla="*/ 1952216 w 1997094"/>
              <a:gd name="connsiteY45" fmla="*/ 2771249 h 3436871"/>
              <a:gd name="connsiteX46" fmla="*/ 1997094 w 1997094"/>
              <a:gd name="connsiteY46" fmla="*/ 2653443 h 3436871"/>
              <a:gd name="connsiteX47" fmla="*/ 1823190 w 1997094"/>
              <a:gd name="connsiteY47" fmla="*/ 2642224 h 3436871"/>
              <a:gd name="connsiteX48" fmla="*/ 1694164 w 1997094"/>
              <a:gd name="connsiteY48" fmla="*/ 2546857 h 3436871"/>
              <a:gd name="connsiteX49" fmla="*/ 1621237 w 1997094"/>
              <a:gd name="connsiteY49" fmla="*/ 2451490 h 3436871"/>
              <a:gd name="connsiteX50" fmla="*/ 1694164 w 1997094"/>
              <a:gd name="connsiteY50" fmla="*/ 2328074 h 3436871"/>
              <a:gd name="connsiteX51" fmla="*/ 1514650 w 1997094"/>
              <a:gd name="connsiteY51" fmla="*/ 2030754 h 3436871"/>
              <a:gd name="connsiteX52" fmla="*/ 1531479 w 1997094"/>
              <a:gd name="connsiteY52" fmla="*/ 1610018 h 3436871"/>
              <a:gd name="connsiteX53" fmla="*/ 1301477 w 1997094"/>
              <a:gd name="connsiteY53" fmla="*/ 1615627 h 3436871"/>
              <a:gd name="connsiteX54" fmla="*/ 1323916 w 1997094"/>
              <a:gd name="connsiteY54" fmla="*/ 1486602 h 3436871"/>
              <a:gd name="connsiteX55" fmla="*/ 1262208 w 1997094"/>
              <a:gd name="connsiteY55" fmla="*/ 1301478 h 3436871"/>
              <a:gd name="connsiteX56" fmla="*/ 1301477 w 1997094"/>
              <a:gd name="connsiteY56" fmla="*/ 1228550 h 3436871"/>
              <a:gd name="connsiteX57" fmla="*/ 1234159 w 1997094"/>
              <a:gd name="connsiteY57" fmla="*/ 1043426 h 3436871"/>
              <a:gd name="connsiteX58" fmla="*/ 1250989 w 1997094"/>
              <a:gd name="connsiteY58" fmla="*/ 847083 h 3436871"/>
              <a:gd name="connsiteX59" fmla="*/ 970498 w 1997094"/>
              <a:gd name="connsiteY59" fmla="*/ 712447 h 3436871"/>
              <a:gd name="connsiteX60" fmla="*/ 1015376 w 1997094"/>
              <a:gd name="connsiteY60" fmla="*/ 622690 h 3436871"/>
              <a:gd name="connsiteX61" fmla="*/ 1150012 w 1997094"/>
              <a:gd name="connsiteY61" fmla="*/ 482445 h 3436871"/>
              <a:gd name="connsiteX62" fmla="*/ 1166841 w 1997094"/>
              <a:gd name="connsiteY62" fmla="*/ 314150 h 3436871"/>
              <a:gd name="connsiteX63" fmla="*/ 1161232 w 1997094"/>
              <a:gd name="connsiteY63" fmla="*/ 196344 h 3436871"/>
              <a:gd name="connsiteX64" fmla="*/ 1065865 w 1997094"/>
              <a:gd name="connsiteY64" fmla="*/ 117807 h 3436871"/>
              <a:gd name="connsiteX65" fmla="*/ 998547 w 1997094"/>
              <a:gd name="connsiteY65" fmla="*/ 72928 h 3436871"/>
              <a:gd name="connsiteX66" fmla="*/ 920010 w 1997094"/>
              <a:gd name="connsiteY66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39769 w 1997094"/>
              <a:gd name="connsiteY34" fmla="*/ 2614175 h 3436871"/>
              <a:gd name="connsiteX35" fmla="*/ 1301477 w 1997094"/>
              <a:gd name="connsiteY35" fmla="*/ 2586126 h 3436871"/>
              <a:gd name="connsiteX36" fmla="*/ 1284648 w 1997094"/>
              <a:gd name="connsiteY36" fmla="*/ 2417831 h 3436871"/>
              <a:gd name="connsiteX37" fmla="*/ 1351965 w 1997094"/>
              <a:gd name="connsiteY37" fmla="*/ 2608565 h 3436871"/>
              <a:gd name="connsiteX38" fmla="*/ 1380014 w 1997094"/>
              <a:gd name="connsiteY38" fmla="*/ 3119058 h 3436871"/>
              <a:gd name="connsiteX39" fmla="*/ 1447332 w 1997094"/>
              <a:gd name="connsiteY39" fmla="*/ 3091009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301477 w 1997094"/>
              <a:gd name="connsiteY35" fmla="*/ 2586126 h 3436871"/>
              <a:gd name="connsiteX36" fmla="*/ 1284648 w 1997094"/>
              <a:gd name="connsiteY36" fmla="*/ 2417831 h 3436871"/>
              <a:gd name="connsiteX37" fmla="*/ 1351965 w 1997094"/>
              <a:gd name="connsiteY37" fmla="*/ 2608565 h 3436871"/>
              <a:gd name="connsiteX38" fmla="*/ 1380014 w 1997094"/>
              <a:gd name="connsiteY38" fmla="*/ 3119058 h 3436871"/>
              <a:gd name="connsiteX39" fmla="*/ 1447332 w 1997094"/>
              <a:gd name="connsiteY39" fmla="*/ 3091009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84648 w 1997094"/>
              <a:gd name="connsiteY36" fmla="*/ 2417831 h 3436871"/>
              <a:gd name="connsiteX37" fmla="*/ 1351965 w 1997094"/>
              <a:gd name="connsiteY37" fmla="*/ 2608565 h 3436871"/>
              <a:gd name="connsiteX38" fmla="*/ 1380014 w 1997094"/>
              <a:gd name="connsiteY38" fmla="*/ 3119058 h 3436871"/>
              <a:gd name="connsiteX39" fmla="*/ 1447332 w 1997094"/>
              <a:gd name="connsiteY39" fmla="*/ 3091009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1965 w 1997094"/>
              <a:gd name="connsiteY37" fmla="*/ 2608565 h 3436871"/>
              <a:gd name="connsiteX38" fmla="*/ 1380014 w 1997094"/>
              <a:gd name="connsiteY38" fmla="*/ 3119058 h 3436871"/>
              <a:gd name="connsiteX39" fmla="*/ 1447332 w 1997094"/>
              <a:gd name="connsiteY39" fmla="*/ 3091009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74404 w 1997094"/>
              <a:gd name="connsiteY37" fmla="*/ 2591736 h 3436871"/>
              <a:gd name="connsiteX38" fmla="*/ 1380014 w 1997094"/>
              <a:gd name="connsiteY38" fmla="*/ 3119058 h 3436871"/>
              <a:gd name="connsiteX39" fmla="*/ 1447332 w 1997094"/>
              <a:gd name="connsiteY39" fmla="*/ 3091009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80014 w 1997094"/>
              <a:gd name="connsiteY38" fmla="*/ 3119058 h 3436871"/>
              <a:gd name="connsiteX39" fmla="*/ 1447332 w 1997094"/>
              <a:gd name="connsiteY39" fmla="*/ 3091009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74404 w 1997094"/>
              <a:gd name="connsiteY38" fmla="*/ 3034911 h 3436871"/>
              <a:gd name="connsiteX39" fmla="*/ 1447332 w 1997094"/>
              <a:gd name="connsiteY39" fmla="*/ 3091009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74404 w 1997094"/>
              <a:gd name="connsiteY38" fmla="*/ 3034911 h 3436871"/>
              <a:gd name="connsiteX39" fmla="*/ 1413673 w 1997094"/>
              <a:gd name="connsiteY39" fmla="*/ 3113448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66591 w 1997094"/>
              <a:gd name="connsiteY21" fmla="*/ 2933934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68794 w 1997094"/>
              <a:gd name="connsiteY38" fmla="*/ 3107839 h 3436871"/>
              <a:gd name="connsiteX39" fmla="*/ 1413673 w 1997094"/>
              <a:gd name="connsiteY39" fmla="*/ 3113448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493664 w 1997094"/>
              <a:gd name="connsiteY20" fmla="*/ 2928324 h 3436871"/>
              <a:gd name="connsiteX21" fmla="*/ 583421 w 1997094"/>
              <a:gd name="connsiteY21" fmla="*/ 3124668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68794 w 1997094"/>
              <a:gd name="connsiteY38" fmla="*/ 3107839 h 3436871"/>
              <a:gd name="connsiteX39" fmla="*/ 1413673 w 1997094"/>
              <a:gd name="connsiteY39" fmla="*/ 3113448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26346 w 1997094"/>
              <a:gd name="connsiteY17" fmla="*/ 3141497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516103 w 1997094"/>
              <a:gd name="connsiteY20" fmla="*/ 3119058 h 3436871"/>
              <a:gd name="connsiteX21" fmla="*/ 583421 w 1997094"/>
              <a:gd name="connsiteY21" fmla="*/ 3124668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68794 w 1997094"/>
              <a:gd name="connsiteY38" fmla="*/ 3107839 h 3436871"/>
              <a:gd name="connsiteX39" fmla="*/ 1413673 w 1997094"/>
              <a:gd name="connsiteY39" fmla="*/ 3113448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70248 w 1997094"/>
              <a:gd name="connsiteY16" fmla="*/ 3141497 h 3436871"/>
              <a:gd name="connsiteX17" fmla="*/ 448785 w 1997094"/>
              <a:gd name="connsiteY17" fmla="*/ 3298572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516103 w 1997094"/>
              <a:gd name="connsiteY20" fmla="*/ 3119058 h 3436871"/>
              <a:gd name="connsiteX21" fmla="*/ 583421 w 1997094"/>
              <a:gd name="connsiteY21" fmla="*/ 3124668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68794 w 1997094"/>
              <a:gd name="connsiteY38" fmla="*/ 3107839 h 3436871"/>
              <a:gd name="connsiteX39" fmla="*/ 1413673 w 1997094"/>
              <a:gd name="connsiteY39" fmla="*/ 3113448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87077 w 1997094"/>
              <a:gd name="connsiteY16" fmla="*/ 3326621 h 3436871"/>
              <a:gd name="connsiteX17" fmla="*/ 448785 w 1997094"/>
              <a:gd name="connsiteY17" fmla="*/ 3298572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516103 w 1997094"/>
              <a:gd name="connsiteY20" fmla="*/ 3119058 h 3436871"/>
              <a:gd name="connsiteX21" fmla="*/ 583421 w 1997094"/>
              <a:gd name="connsiteY21" fmla="*/ 3124668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68794 w 1997094"/>
              <a:gd name="connsiteY38" fmla="*/ 3107839 h 3436871"/>
              <a:gd name="connsiteX39" fmla="*/ 1413673 w 1997094"/>
              <a:gd name="connsiteY39" fmla="*/ 3113448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53919 w 1997094"/>
              <a:gd name="connsiteY44" fmla="*/ 282173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87077 w 1997094"/>
              <a:gd name="connsiteY16" fmla="*/ 3326621 h 3436871"/>
              <a:gd name="connsiteX17" fmla="*/ 448785 w 1997094"/>
              <a:gd name="connsiteY17" fmla="*/ 3298572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516103 w 1997094"/>
              <a:gd name="connsiteY20" fmla="*/ 3119058 h 3436871"/>
              <a:gd name="connsiteX21" fmla="*/ 583421 w 1997094"/>
              <a:gd name="connsiteY21" fmla="*/ 3124668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68794 w 1997094"/>
              <a:gd name="connsiteY38" fmla="*/ 3107839 h 3436871"/>
              <a:gd name="connsiteX39" fmla="*/ 1413673 w 1997094"/>
              <a:gd name="connsiteY39" fmla="*/ 3113448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37090 w 1997094"/>
              <a:gd name="connsiteY44" fmla="*/ 280490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87077 w 1997094"/>
              <a:gd name="connsiteY16" fmla="*/ 3326621 h 3436871"/>
              <a:gd name="connsiteX17" fmla="*/ 448785 w 1997094"/>
              <a:gd name="connsiteY17" fmla="*/ 3298572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516103 w 1997094"/>
              <a:gd name="connsiteY20" fmla="*/ 3119058 h 3436871"/>
              <a:gd name="connsiteX21" fmla="*/ 583421 w 1997094"/>
              <a:gd name="connsiteY21" fmla="*/ 3124668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68794 w 1997094"/>
              <a:gd name="connsiteY38" fmla="*/ 3107839 h 3436871"/>
              <a:gd name="connsiteX39" fmla="*/ 1413673 w 1997094"/>
              <a:gd name="connsiteY39" fmla="*/ 3113448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37090 w 1997094"/>
              <a:gd name="connsiteY44" fmla="*/ 2804908 h 3436871"/>
              <a:gd name="connsiteX45" fmla="*/ 1604407 w 1997094"/>
              <a:gd name="connsiteY45" fmla="*/ 2961983 h 3436871"/>
              <a:gd name="connsiteX46" fmla="*/ 1952216 w 1997094"/>
              <a:gd name="connsiteY46" fmla="*/ 277124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1997094"/>
              <a:gd name="connsiteY0" fmla="*/ 0 h 3436871"/>
              <a:gd name="connsiteX1" fmla="*/ 779764 w 1997094"/>
              <a:gd name="connsiteY1" fmla="*/ 117807 h 3436871"/>
              <a:gd name="connsiteX2" fmla="*/ 751715 w 1997094"/>
              <a:gd name="connsiteY2" fmla="*/ 224393 h 3436871"/>
              <a:gd name="connsiteX3" fmla="*/ 656348 w 1997094"/>
              <a:gd name="connsiteY3" fmla="*/ 403907 h 3436871"/>
              <a:gd name="connsiteX4" fmla="*/ 656348 w 1997094"/>
              <a:gd name="connsiteY4" fmla="*/ 460005 h 3436871"/>
              <a:gd name="connsiteX5" fmla="*/ 673178 w 1997094"/>
              <a:gd name="connsiteY5" fmla="*/ 544153 h 3436871"/>
              <a:gd name="connsiteX6" fmla="*/ 448785 w 1997094"/>
              <a:gd name="connsiteY6" fmla="*/ 656349 h 3436871"/>
              <a:gd name="connsiteX7" fmla="*/ 263661 w 1997094"/>
              <a:gd name="connsiteY7" fmla="*/ 673178 h 3436871"/>
              <a:gd name="connsiteX8" fmla="*/ 218783 w 1997094"/>
              <a:gd name="connsiteY8" fmla="*/ 948059 h 3436871"/>
              <a:gd name="connsiteX9" fmla="*/ 168294 w 1997094"/>
              <a:gd name="connsiteY9" fmla="*/ 1082695 h 3436871"/>
              <a:gd name="connsiteX10" fmla="*/ 72927 w 1997094"/>
              <a:gd name="connsiteY10" fmla="*/ 1211721 h 3436871"/>
              <a:gd name="connsiteX11" fmla="*/ 0 w 1997094"/>
              <a:gd name="connsiteY11" fmla="*/ 1346356 h 3436871"/>
              <a:gd name="connsiteX12" fmla="*/ 134635 w 1997094"/>
              <a:gd name="connsiteY12" fmla="*/ 1705384 h 3436871"/>
              <a:gd name="connsiteX13" fmla="*/ 241222 w 1997094"/>
              <a:gd name="connsiteY13" fmla="*/ 1778312 h 3436871"/>
              <a:gd name="connsiteX14" fmla="*/ 291710 w 1997094"/>
              <a:gd name="connsiteY14" fmla="*/ 1744653 h 3436871"/>
              <a:gd name="connsiteX15" fmla="*/ 336589 w 1997094"/>
              <a:gd name="connsiteY15" fmla="*/ 1800751 h 3436871"/>
              <a:gd name="connsiteX16" fmla="*/ 387077 w 1997094"/>
              <a:gd name="connsiteY16" fmla="*/ 3326621 h 3436871"/>
              <a:gd name="connsiteX17" fmla="*/ 448785 w 1997094"/>
              <a:gd name="connsiteY17" fmla="*/ 3298572 h 3436871"/>
              <a:gd name="connsiteX18" fmla="*/ 431956 w 1997094"/>
              <a:gd name="connsiteY18" fmla="*/ 2423441 h 3436871"/>
              <a:gd name="connsiteX19" fmla="*/ 482444 w 1997094"/>
              <a:gd name="connsiteY19" fmla="*/ 2434660 h 3436871"/>
              <a:gd name="connsiteX20" fmla="*/ 516103 w 1997094"/>
              <a:gd name="connsiteY20" fmla="*/ 3119058 h 3436871"/>
              <a:gd name="connsiteX21" fmla="*/ 583421 w 1997094"/>
              <a:gd name="connsiteY21" fmla="*/ 3124668 h 3436871"/>
              <a:gd name="connsiteX22" fmla="*/ 572201 w 1997094"/>
              <a:gd name="connsiteY22" fmla="*/ 2457100 h 3436871"/>
              <a:gd name="connsiteX23" fmla="*/ 964888 w 1997094"/>
              <a:gd name="connsiteY23" fmla="*/ 2462710 h 3436871"/>
              <a:gd name="connsiteX24" fmla="*/ 970498 w 1997094"/>
              <a:gd name="connsiteY24" fmla="*/ 2866616 h 3436871"/>
              <a:gd name="connsiteX25" fmla="*/ 1026596 w 1997094"/>
              <a:gd name="connsiteY25" fmla="*/ 2877836 h 3436871"/>
              <a:gd name="connsiteX26" fmla="*/ 1020986 w 1997094"/>
              <a:gd name="connsiteY26" fmla="*/ 3051740 h 3436871"/>
              <a:gd name="connsiteX27" fmla="*/ 1009767 w 1997094"/>
              <a:gd name="connsiteY27" fmla="*/ 3175156 h 3436871"/>
              <a:gd name="connsiteX28" fmla="*/ 1020986 w 1997094"/>
              <a:gd name="connsiteY28" fmla="*/ 3393939 h 3436871"/>
              <a:gd name="connsiteX29" fmla="*/ 1217330 w 1997094"/>
              <a:gd name="connsiteY29" fmla="*/ 3410768 h 3436871"/>
              <a:gd name="connsiteX30" fmla="*/ 1211720 w 1997094"/>
              <a:gd name="connsiteY30" fmla="*/ 3225645 h 3436871"/>
              <a:gd name="connsiteX31" fmla="*/ 1228549 w 1997094"/>
              <a:gd name="connsiteY31" fmla="*/ 3051741 h 3436871"/>
              <a:gd name="connsiteX32" fmla="*/ 1211720 w 1997094"/>
              <a:gd name="connsiteY32" fmla="*/ 2922714 h 3436871"/>
              <a:gd name="connsiteX33" fmla="*/ 1234159 w 1997094"/>
              <a:gd name="connsiteY33" fmla="*/ 2883446 h 3436871"/>
              <a:gd name="connsiteX34" fmla="*/ 1250988 w 1997094"/>
              <a:gd name="connsiteY34" fmla="*/ 2664663 h 3436871"/>
              <a:gd name="connsiteX35" fmla="*/ 1256599 w 1997094"/>
              <a:gd name="connsiteY35" fmla="*/ 2552467 h 3436871"/>
              <a:gd name="connsiteX36" fmla="*/ 1262209 w 1997094"/>
              <a:gd name="connsiteY36" fmla="*/ 2417831 h 3436871"/>
              <a:gd name="connsiteX37" fmla="*/ 1357574 w 1997094"/>
              <a:gd name="connsiteY37" fmla="*/ 2569297 h 3436871"/>
              <a:gd name="connsiteX38" fmla="*/ 1368794 w 1997094"/>
              <a:gd name="connsiteY38" fmla="*/ 3107839 h 3436871"/>
              <a:gd name="connsiteX39" fmla="*/ 1413673 w 1997094"/>
              <a:gd name="connsiteY39" fmla="*/ 3113448 h 3436871"/>
              <a:gd name="connsiteX40" fmla="*/ 1419283 w 1997094"/>
              <a:gd name="connsiteY40" fmla="*/ 2625394 h 3436871"/>
              <a:gd name="connsiteX41" fmla="*/ 1469772 w 1997094"/>
              <a:gd name="connsiteY41" fmla="*/ 2636614 h 3436871"/>
              <a:gd name="connsiteX42" fmla="*/ 1480991 w 1997094"/>
              <a:gd name="connsiteY42" fmla="*/ 3292962 h 3436871"/>
              <a:gd name="connsiteX43" fmla="*/ 1531479 w 1997094"/>
              <a:gd name="connsiteY43" fmla="*/ 3276133 h 3436871"/>
              <a:gd name="connsiteX44" fmla="*/ 1537090 w 1997094"/>
              <a:gd name="connsiteY44" fmla="*/ 2804908 h 3436871"/>
              <a:gd name="connsiteX45" fmla="*/ 1604407 w 1997094"/>
              <a:gd name="connsiteY45" fmla="*/ 2961983 h 3436871"/>
              <a:gd name="connsiteX46" fmla="*/ 1991484 w 1997094"/>
              <a:gd name="connsiteY46" fmla="*/ 2765639 h 3436871"/>
              <a:gd name="connsiteX47" fmla="*/ 1997094 w 1997094"/>
              <a:gd name="connsiteY47" fmla="*/ 2653443 h 3436871"/>
              <a:gd name="connsiteX48" fmla="*/ 1823190 w 1997094"/>
              <a:gd name="connsiteY48" fmla="*/ 2642224 h 3436871"/>
              <a:gd name="connsiteX49" fmla="*/ 1694164 w 1997094"/>
              <a:gd name="connsiteY49" fmla="*/ 2546857 h 3436871"/>
              <a:gd name="connsiteX50" fmla="*/ 1621237 w 1997094"/>
              <a:gd name="connsiteY50" fmla="*/ 2451490 h 3436871"/>
              <a:gd name="connsiteX51" fmla="*/ 1694164 w 1997094"/>
              <a:gd name="connsiteY51" fmla="*/ 2328074 h 3436871"/>
              <a:gd name="connsiteX52" fmla="*/ 1514650 w 1997094"/>
              <a:gd name="connsiteY52" fmla="*/ 2030754 h 3436871"/>
              <a:gd name="connsiteX53" fmla="*/ 1531479 w 1997094"/>
              <a:gd name="connsiteY53" fmla="*/ 1610018 h 3436871"/>
              <a:gd name="connsiteX54" fmla="*/ 1301477 w 1997094"/>
              <a:gd name="connsiteY54" fmla="*/ 1615627 h 3436871"/>
              <a:gd name="connsiteX55" fmla="*/ 1323916 w 1997094"/>
              <a:gd name="connsiteY55" fmla="*/ 1486602 h 3436871"/>
              <a:gd name="connsiteX56" fmla="*/ 1262208 w 1997094"/>
              <a:gd name="connsiteY56" fmla="*/ 1301478 h 3436871"/>
              <a:gd name="connsiteX57" fmla="*/ 1301477 w 1997094"/>
              <a:gd name="connsiteY57" fmla="*/ 1228550 h 3436871"/>
              <a:gd name="connsiteX58" fmla="*/ 1234159 w 1997094"/>
              <a:gd name="connsiteY58" fmla="*/ 1043426 h 3436871"/>
              <a:gd name="connsiteX59" fmla="*/ 1250989 w 1997094"/>
              <a:gd name="connsiteY59" fmla="*/ 847083 h 3436871"/>
              <a:gd name="connsiteX60" fmla="*/ 970498 w 1997094"/>
              <a:gd name="connsiteY60" fmla="*/ 712447 h 3436871"/>
              <a:gd name="connsiteX61" fmla="*/ 1015376 w 1997094"/>
              <a:gd name="connsiteY61" fmla="*/ 622690 h 3436871"/>
              <a:gd name="connsiteX62" fmla="*/ 1150012 w 1997094"/>
              <a:gd name="connsiteY62" fmla="*/ 482445 h 3436871"/>
              <a:gd name="connsiteX63" fmla="*/ 1166841 w 1997094"/>
              <a:gd name="connsiteY63" fmla="*/ 314150 h 3436871"/>
              <a:gd name="connsiteX64" fmla="*/ 1161232 w 1997094"/>
              <a:gd name="connsiteY64" fmla="*/ 196344 h 3436871"/>
              <a:gd name="connsiteX65" fmla="*/ 1065865 w 1997094"/>
              <a:gd name="connsiteY65" fmla="*/ 117807 h 3436871"/>
              <a:gd name="connsiteX66" fmla="*/ 998547 w 1997094"/>
              <a:gd name="connsiteY66" fmla="*/ 72928 h 3436871"/>
              <a:gd name="connsiteX67" fmla="*/ 920010 w 1997094"/>
              <a:gd name="connsiteY67" fmla="*/ 0 h 3436871"/>
              <a:gd name="connsiteX0" fmla="*/ 920010 w 2025802"/>
              <a:gd name="connsiteY0" fmla="*/ 0 h 3436871"/>
              <a:gd name="connsiteX1" fmla="*/ 779764 w 2025802"/>
              <a:gd name="connsiteY1" fmla="*/ 117807 h 3436871"/>
              <a:gd name="connsiteX2" fmla="*/ 751715 w 2025802"/>
              <a:gd name="connsiteY2" fmla="*/ 224393 h 3436871"/>
              <a:gd name="connsiteX3" fmla="*/ 656348 w 2025802"/>
              <a:gd name="connsiteY3" fmla="*/ 403907 h 3436871"/>
              <a:gd name="connsiteX4" fmla="*/ 656348 w 2025802"/>
              <a:gd name="connsiteY4" fmla="*/ 460005 h 3436871"/>
              <a:gd name="connsiteX5" fmla="*/ 673178 w 2025802"/>
              <a:gd name="connsiteY5" fmla="*/ 544153 h 3436871"/>
              <a:gd name="connsiteX6" fmla="*/ 448785 w 2025802"/>
              <a:gd name="connsiteY6" fmla="*/ 656349 h 3436871"/>
              <a:gd name="connsiteX7" fmla="*/ 263661 w 2025802"/>
              <a:gd name="connsiteY7" fmla="*/ 673178 h 3436871"/>
              <a:gd name="connsiteX8" fmla="*/ 218783 w 2025802"/>
              <a:gd name="connsiteY8" fmla="*/ 948059 h 3436871"/>
              <a:gd name="connsiteX9" fmla="*/ 168294 w 2025802"/>
              <a:gd name="connsiteY9" fmla="*/ 1082695 h 3436871"/>
              <a:gd name="connsiteX10" fmla="*/ 72927 w 2025802"/>
              <a:gd name="connsiteY10" fmla="*/ 1211721 h 3436871"/>
              <a:gd name="connsiteX11" fmla="*/ 0 w 2025802"/>
              <a:gd name="connsiteY11" fmla="*/ 1346356 h 3436871"/>
              <a:gd name="connsiteX12" fmla="*/ 134635 w 2025802"/>
              <a:gd name="connsiteY12" fmla="*/ 1705384 h 3436871"/>
              <a:gd name="connsiteX13" fmla="*/ 241222 w 2025802"/>
              <a:gd name="connsiteY13" fmla="*/ 1778312 h 3436871"/>
              <a:gd name="connsiteX14" fmla="*/ 291710 w 2025802"/>
              <a:gd name="connsiteY14" fmla="*/ 1744653 h 3436871"/>
              <a:gd name="connsiteX15" fmla="*/ 336589 w 2025802"/>
              <a:gd name="connsiteY15" fmla="*/ 1800751 h 3436871"/>
              <a:gd name="connsiteX16" fmla="*/ 387077 w 2025802"/>
              <a:gd name="connsiteY16" fmla="*/ 3326621 h 3436871"/>
              <a:gd name="connsiteX17" fmla="*/ 448785 w 2025802"/>
              <a:gd name="connsiteY17" fmla="*/ 3298572 h 3436871"/>
              <a:gd name="connsiteX18" fmla="*/ 431956 w 2025802"/>
              <a:gd name="connsiteY18" fmla="*/ 2423441 h 3436871"/>
              <a:gd name="connsiteX19" fmla="*/ 482444 w 2025802"/>
              <a:gd name="connsiteY19" fmla="*/ 2434660 h 3436871"/>
              <a:gd name="connsiteX20" fmla="*/ 516103 w 2025802"/>
              <a:gd name="connsiteY20" fmla="*/ 3119058 h 3436871"/>
              <a:gd name="connsiteX21" fmla="*/ 583421 w 2025802"/>
              <a:gd name="connsiteY21" fmla="*/ 3124668 h 3436871"/>
              <a:gd name="connsiteX22" fmla="*/ 572201 w 2025802"/>
              <a:gd name="connsiteY22" fmla="*/ 2457100 h 3436871"/>
              <a:gd name="connsiteX23" fmla="*/ 964888 w 2025802"/>
              <a:gd name="connsiteY23" fmla="*/ 2462710 h 3436871"/>
              <a:gd name="connsiteX24" fmla="*/ 970498 w 2025802"/>
              <a:gd name="connsiteY24" fmla="*/ 2866616 h 3436871"/>
              <a:gd name="connsiteX25" fmla="*/ 1026596 w 2025802"/>
              <a:gd name="connsiteY25" fmla="*/ 2877836 h 3436871"/>
              <a:gd name="connsiteX26" fmla="*/ 1020986 w 2025802"/>
              <a:gd name="connsiteY26" fmla="*/ 3051740 h 3436871"/>
              <a:gd name="connsiteX27" fmla="*/ 1009767 w 2025802"/>
              <a:gd name="connsiteY27" fmla="*/ 3175156 h 3436871"/>
              <a:gd name="connsiteX28" fmla="*/ 1020986 w 2025802"/>
              <a:gd name="connsiteY28" fmla="*/ 3393939 h 3436871"/>
              <a:gd name="connsiteX29" fmla="*/ 1217330 w 2025802"/>
              <a:gd name="connsiteY29" fmla="*/ 3410768 h 3436871"/>
              <a:gd name="connsiteX30" fmla="*/ 1211720 w 2025802"/>
              <a:gd name="connsiteY30" fmla="*/ 3225645 h 3436871"/>
              <a:gd name="connsiteX31" fmla="*/ 1228549 w 2025802"/>
              <a:gd name="connsiteY31" fmla="*/ 3051741 h 3436871"/>
              <a:gd name="connsiteX32" fmla="*/ 1211720 w 2025802"/>
              <a:gd name="connsiteY32" fmla="*/ 2922714 h 3436871"/>
              <a:gd name="connsiteX33" fmla="*/ 1234159 w 2025802"/>
              <a:gd name="connsiteY33" fmla="*/ 2883446 h 3436871"/>
              <a:gd name="connsiteX34" fmla="*/ 1250988 w 2025802"/>
              <a:gd name="connsiteY34" fmla="*/ 2664663 h 3436871"/>
              <a:gd name="connsiteX35" fmla="*/ 1256599 w 2025802"/>
              <a:gd name="connsiteY35" fmla="*/ 2552467 h 3436871"/>
              <a:gd name="connsiteX36" fmla="*/ 1262209 w 2025802"/>
              <a:gd name="connsiteY36" fmla="*/ 2417831 h 3436871"/>
              <a:gd name="connsiteX37" fmla="*/ 1357574 w 2025802"/>
              <a:gd name="connsiteY37" fmla="*/ 2569297 h 3436871"/>
              <a:gd name="connsiteX38" fmla="*/ 1368794 w 2025802"/>
              <a:gd name="connsiteY38" fmla="*/ 3107839 h 3436871"/>
              <a:gd name="connsiteX39" fmla="*/ 1413673 w 2025802"/>
              <a:gd name="connsiteY39" fmla="*/ 3113448 h 3436871"/>
              <a:gd name="connsiteX40" fmla="*/ 1419283 w 2025802"/>
              <a:gd name="connsiteY40" fmla="*/ 2625394 h 3436871"/>
              <a:gd name="connsiteX41" fmla="*/ 1469772 w 2025802"/>
              <a:gd name="connsiteY41" fmla="*/ 2636614 h 3436871"/>
              <a:gd name="connsiteX42" fmla="*/ 1480991 w 2025802"/>
              <a:gd name="connsiteY42" fmla="*/ 3292962 h 3436871"/>
              <a:gd name="connsiteX43" fmla="*/ 1531479 w 2025802"/>
              <a:gd name="connsiteY43" fmla="*/ 3276133 h 3436871"/>
              <a:gd name="connsiteX44" fmla="*/ 1537090 w 2025802"/>
              <a:gd name="connsiteY44" fmla="*/ 2804908 h 3436871"/>
              <a:gd name="connsiteX45" fmla="*/ 1604407 w 2025802"/>
              <a:gd name="connsiteY45" fmla="*/ 2961983 h 3436871"/>
              <a:gd name="connsiteX46" fmla="*/ 1991484 w 2025802"/>
              <a:gd name="connsiteY46" fmla="*/ 2765639 h 3436871"/>
              <a:gd name="connsiteX47" fmla="*/ 1997094 w 2025802"/>
              <a:gd name="connsiteY47" fmla="*/ 2653443 h 3436871"/>
              <a:gd name="connsiteX48" fmla="*/ 1823190 w 2025802"/>
              <a:gd name="connsiteY48" fmla="*/ 2642224 h 3436871"/>
              <a:gd name="connsiteX49" fmla="*/ 1694164 w 2025802"/>
              <a:gd name="connsiteY49" fmla="*/ 2546857 h 3436871"/>
              <a:gd name="connsiteX50" fmla="*/ 1621237 w 2025802"/>
              <a:gd name="connsiteY50" fmla="*/ 2451490 h 3436871"/>
              <a:gd name="connsiteX51" fmla="*/ 1694164 w 2025802"/>
              <a:gd name="connsiteY51" fmla="*/ 2328074 h 3436871"/>
              <a:gd name="connsiteX52" fmla="*/ 1514650 w 2025802"/>
              <a:gd name="connsiteY52" fmla="*/ 2030754 h 3436871"/>
              <a:gd name="connsiteX53" fmla="*/ 1531479 w 2025802"/>
              <a:gd name="connsiteY53" fmla="*/ 1610018 h 3436871"/>
              <a:gd name="connsiteX54" fmla="*/ 1301477 w 2025802"/>
              <a:gd name="connsiteY54" fmla="*/ 1615627 h 3436871"/>
              <a:gd name="connsiteX55" fmla="*/ 1323916 w 2025802"/>
              <a:gd name="connsiteY55" fmla="*/ 1486602 h 3436871"/>
              <a:gd name="connsiteX56" fmla="*/ 1262208 w 2025802"/>
              <a:gd name="connsiteY56" fmla="*/ 1301478 h 3436871"/>
              <a:gd name="connsiteX57" fmla="*/ 1301477 w 2025802"/>
              <a:gd name="connsiteY57" fmla="*/ 1228550 h 3436871"/>
              <a:gd name="connsiteX58" fmla="*/ 1234159 w 2025802"/>
              <a:gd name="connsiteY58" fmla="*/ 1043426 h 3436871"/>
              <a:gd name="connsiteX59" fmla="*/ 1250989 w 2025802"/>
              <a:gd name="connsiteY59" fmla="*/ 847083 h 3436871"/>
              <a:gd name="connsiteX60" fmla="*/ 970498 w 2025802"/>
              <a:gd name="connsiteY60" fmla="*/ 712447 h 3436871"/>
              <a:gd name="connsiteX61" fmla="*/ 1015376 w 2025802"/>
              <a:gd name="connsiteY61" fmla="*/ 622690 h 3436871"/>
              <a:gd name="connsiteX62" fmla="*/ 1150012 w 2025802"/>
              <a:gd name="connsiteY62" fmla="*/ 482445 h 3436871"/>
              <a:gd name="connsiteX63" fmla="*/ 1166841 w 2025802"/>
              <a:gd name="connsiteY63" fmla="*/ 314150 h 3436871"/>
              <a:gd name="connsiteX64" fmla="*/ 1161232 w 2025802"/>
              <a:gd name="connsiteY64" fmla="*/ 196344 h 3436871"/>
              <a:gd name="connsiteX65" fmla="*/ 1065865 w 2025802"/>
              <a:gd name="connsiteY65" fmla="*/ 117807 h 3436871"/>
              <a:gd name="connsiteX66" fmla="*/ 998547 w 2025802"/>
              <a:gd name="connsiteY66" fmla="*/ 72928 h 3436871"/>
              <a:gd name="connsiteX67" fmla="*/ 920010 w 2025802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3190 w 2038796"/>
              <a:gd name="connsiteY48" fmla="*/ 2642224 h 3436871"/>
              <a:gd name="connsiteX49" fmla="*/ 1694164 w 2038796"/>
              <a:gd name="connsiteY49" fmla="*/ 2546857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31479 w 2038796"/>
              <a:gd name="connsiteY53" fmla="*/ 1610018 h 3436871"/>
              <a:gd name="connsiteX54" fmla="*/ 1301477 w 2038796"/>
              <a:gd name="connsiteY54" fmla="*/ 1615627 h 3436871"/>
              <a:gd name="connsiteX55" fmla="*/ 1323916 w 2038796"/>
              <a:gd name="connsiteY55" fmla="*/ 1486602 h 3436871"/>
              <a:gd name="connsiteX56" fmla="*/ 1262208 w 2038796"/>
              <a:gd name="connsiteY56" fmla="*/ 1301478 h 3436871"/>
              <a:gd name="connsiteX57" fmla="*/ 1301477 w 2038796"/>
              <a:gd name="connsiteY57" fmla="*/ 122855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06360 w 2038796"/>
              <a:gd name="connsiteY48" fmla="*/ 2664663 h 3436871"/>
              <a:gd name="connsiteX49" fmla="*/ 1694164 w 2038796"/>
              <a:gd name="connsiteY49" fmla="*/ 2546857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31479 w 2038796"/>
              <a:gd name="connsiteY53" fmla="*/ 1610018 h 3436871"/>
              <a:gd name="connsiteX54" fmla="*/ 1301477 w 2038796"/>
              <a:gd name="connsiteY54" fmla="*/ 1615627 h 3436871"/>
              <a:gd name="connsiteX55" fmla="*/ 1323916 w 2038796"/>
              <a:gd name="connsiteY55" fmla="*/ 1486602 h 3436871"/>
              <a:gd name="connsiteX56" fmla="*/ 1262208 w 2038796"/>
              <a:gd name="connsiteY56" fmla="*/ 1301478 h 3436871"/>
              <a:gd name="connsiteX57" fmla="*/ 1301477 w 2038796"/>
              <a:gd name="connsiteY57" fmla="*/ 122855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06360 w 2038796"/>
              <a:gd name="connsiteY48" fmla="*/ 2664663 h 3436871"/>
              <a:gd name="connsiteX49" fmla="*/ 1694164 w 2038796"/>
              <a:gd name="connsiteY49" fmla="*/ 2546857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31479 w 2038796"/>
              <a:gd name="connsiteY53" fmla="*/ 1610018 h 3436871"/>
              <a:gd name="connsiteX54" fmla="*/ 1301477 w 2038796"/>
              <a:gd name="connsiteY54" fmla="*/ 1615627 h 3436871"/>
              <a:gd name="connsiteX55" fmla="*/ 1323916 w 2038796"/>
              <a:gd name="connsiteY55" fmla="*/ 1486602 h 3436871"/>
              <a:gd name="connsiteX56" fmla="*/ 1262208 w 2038796"/>
              <a:gd name="connsiteY56" fmla="*/ 1301478 h 3436871"/>
              <a:gd name="connsiteX57" fmla="*/ 1301477 w 2038796"/>
              <a:gd name="connsiteY57" fmla="*/ 122855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694164 w 2038796"/>
              <a:gd name="connsiteY49" fmla="*/ 2546857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31479 w 2038796"/>
              <a:gd name="connsiteY53" fmla="*/ 1610018 h 3436871"/>
              <a:gd name="connsiteX54" fmla="*/ 1301477 w 2038796"/>
              <a:gd name="connsiteY54" fmla="*/ 1615627 h 3436871"/>
              <a:gd name="connsiteX55" fmla="*/ 1323916 w 2038796"/>
              <a:gd name="connsiteY55" fmla="*/ 1486602 h 3436871"/>
              <a:gd name="connsiteX56" fmla="*/ 1262208 w 2038796"/>
              <a:gd name="connsiteY56" fmla="*/ 1301478 h 3436871"/>
              <a:gd name="connsiteX57" fmla="*/ 1301477 w 2038796"/>
              <a:gd name="connsiteY57" fmla="*/ 122855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31479 w 2038796"/>
              <a:gd name="connsiteY53" fmla="*/ 1610018 h 3436871"/>
              <a:gd name="connsiteX54" fmla="*/ 1301477 w 2038796"/>
              <a:gd name="connsiteY54" fmla="*/ 1615627 h 3436871"/>
              <a:gd name="connsiteX55" fmla="*/ 1323916 w 2038796"/>
              <a:gd name="connsiteY55" fmla="*/ 1486602 h 3436871"/>
              <a:gd name="connsiteX56" fmla="*/ 1262208 w 2038796"/>
              <a:gd name="connsiteY56" fmla="*/ 1301478 h 3436871"/>
              <a:gd name="connsiteX57" fmla="*/ 1301477 w 2038796"/>
              <a:gd name="connsiteY57" fmla="*/ 122855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01477 w 2038796"/>
              <a:gd name="connsiteY54" fmla="*/ 1615627 h 3436871"/>
              <a:gd name="connsiteX55" fmla="*/ 1323916 w 2038796"/>
              <a:gd name="connsiteY55" fmla="*/ 1486602 h 3436871"/>
              <a:gd name="connsiteX56" fmla="*/ 1262208 w 2038796"/>
              <a:gd name="connsiteY56" fmla="*/ 1301478 h 3436871"/>
              <a:gd name="connsiteX57" fmla="*/ 1301477 w 2038796"/>
              <a:gd name="connsiteY57" fmla="*/ 122855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01477 w 2038796"/>
              <a:gd name="connsiteY54" fmla="*/ 1615627 h 3436871"/>
              <a:gd name="connsiteX55" fmla="*/ 1323916 w 2038796"/>
              <a:gd name="connsiteY55" fmla="*/ 1486602 h 3436871"/>
              <a:gd name="connsiteX56" fmla="*/ 1262208 w 2038796"/>
              <a:gd name="connsiteY56" fmla="*/ 1301478 h 3436871"/>
              <a:gd name="connsiteX57" fmla="*/ 1301477 w 2038796"/>
              <a:gd name="connsiteY57" fmla="*/ 122855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01478 h 3436871"/>
              <a:gd name="connsiteX57" fmla="*/ 1301477 w 2038796"/>
              <a:gd name="connsiteY57" fmla="*/ 122855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46357 h 3436871"/>
              <a:gd name="connsiteX57" fmla="*/ 1301477 w 2038796"/>
              <a:gd name="connsiteY57" fmla="*/ 122855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46357 h 3436871"/>
              <a:gd name="connsiteX57" fmla="*/ 1284648 w 2038796"/>
              <a:gd name="connsiteY57" fmla="*/ 1239770 h 3436871"/>
              <a:gd name="connsiteX58" fmla="*/ 1234159 w 2038796"/>
              <a:gd name="connsiteY58" fmla="*/ 1043426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46357 h 3436871"/>
              <a:gd name="connsiteX57" fmla="*/ 1284648 w 2038796"/>
              <a:gd name="connsiteY57" fmla="*/ 1239770 h 3436871"/>
              <a:gd name="connsiteX58" fmla="*/ 1256599 w 2038796"/>
              <a:gd name="connsiteY58" fmla="*/ 1077085 h 3436871"/>
              <a:gd name="connsiteX59" fmla="*/ 1250989 w 2038796"/>
              <a:gd name="connsiteY59" fmla="*/ 847083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46357 h 3436871"/>
              <a:gd name="connsiteX57" fmla="*/ 1284648 w 2038796"/>
              <a:gd name="connsiteY57" fmla="*/ 1239770 h 3436871"/>
              <a:gd name="connsiteX58" fmla="*/ 1256599 w 2038796"/>
              <a:gd name="connsiteY58" fmla="*/ 1077085 h 3436871"/>
              <a:gd name="connsiteX59" fmla="*/ 1256599 w 2038796"/>
              <a:gd name="connsiteY59" fmla="*/ 880742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46357 h 3436871"/>
              <a:gd name="connsiteX57" fmla="*/ 1284648 w 2038796"/>
              <a:gd name="connsiteY57" fmla="*/ 1239770 h 3436871"/>
              <a:gd name="connsiteX58" fmla="*/ 1256599 w 2038796"/>
              <a:gd name="connsiteY58" fmla="*/ 1077085 h 3436871"/>
              <a:gd name="connsiteX59" fmla="*/ 1256599 w 2038796"/>
              <a:gd name="connsiteY59" fmla="*/ 880742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46357 h 3436871"/>
              <a:gd name="connsiteX57" fmla="*/ 1284648 w 2038796"/>
              <a:gd name="connsiteY57" fmla="*/ 1239770 h 3436871"/>
              <a:gd name="connsiteX58" fmla="*/ 1256599 w 2038796"/>
              <a:gd name="connsiteY58" fmla="*/ 1077085 h 3436871"/>
              <a:gd name="connsiteX59" fmla="*/ 1256599 w 2038796"/>
              <a:gd name="connsiteY59" fmla="*/ 880742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46357 h 3436871"/>
              <a:gd name="connsiteX57" fmla="*/ 1284648 w 2038796"/>
              <a:gd name="connsiteY57" fmla="*/ 1239770 h 3436871"/>
              <a:gd name="connsiteX58" fmla="*/ 1256599 w 2038796"/>
              <a:gd name="connsiteY58" fmla="*/ 1077085 h 3436871"/>
              <a:gd name="connsiteX59" fmla="*/ 1256599 w 2038796"/>
              <a:gd name="connsiteY59" fmla="*/ 880742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65865 w 2038796"/>
              <a:gd name="connsiteY65" fmla="*/ 11780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46357 h 3436871"/>
              <a:gd name="connsiteX57" fmla="*/ 1284648 w 2038796"/>
              <a:gd name="connsiteY57" fmla="*/ 1239770 h 3436871"/>
              <a:gd name="connsiteX58" fmla="*/ 1256599 w 2038796"/>
              <a:gd name="connsiteY58" fmla="*/ 1077085 h 3436871"/>
              <a:gd name="connsiteX59" fmla="*/ 1256599 w 2038796"/>
              <a:gd name="connsiteY59" fmla="*/ 880742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93914 w 2038796"/>
              <a:gd name="connsiteY65" fmla="*/ 134637 h 3436871"/>
              <a:gd name="connsiteX66" fmla="*/ 998547 w 2038796"/>
              <a:gd name="connsiteY66" fmla="*/ 72928 h 3436871"/>
              <a:gd name="connsiteX67" fmla="*/ 920010 w 2038796"/>
              <a:gd name="connsiteY67" fmla="*/ 0 h 3436871"/>
              <a:gd name="connsiteX0" fmla="*/ 920010 w 2038796"/>
              <a:gd name="connsiteY0" fmla="*/ 0 h 3436871"/>
              <a:gd name="connsiteX1" fmla="*/ 779764 w 2038796"/>
              <a:gd name="connsiteY1" fmla="*/ 117807 h 3436871"/>
              <a:gd name="connsiteX2" fmla="*/ 751715 w 2038796"/>
              <a:gd name="connsiteY2" fmla="*/ 224393 h 3436871"/>
              <a:gd name="connsiteX3" fmla="*/ 656348 w 2038796"/>
              <a:gd name="connsiteY3" fmla="*/ 403907 h 3436871"/>
              <a:gd name="connsiteX4" fmla="*/ 656348 w 2038796"/>
              <a:gd name="connsiteY4" fmla="*/ 460005 h 3436871"/>
              <a:gd name="connsiteX5" fmla="*/ 673178 w 2038796"/>
              <a:gd name="connsiteY5" fmla="*/ 544153 h 3436871"/>
              <a:gd name="connsiteX6" fmla="*/ 448785 w 2038796"/>
              <a:gd name="connsiteY6" fmla="*/ 656349 h 3436871"/>
              <a:gd name="connsiteX7" fmla="*/ 263661 w 2038796"/>
              <a:gd name="connsiteY7" fmla="*/ 673178 h 3436871"/>
              <a:gd name="connsiteX8" fmla="*/ 218783 w 2038796"/>
              <a:gd name="connsiteY8" fmla="*/ 948059 h 3436871"/>
              <a:gd name="connsiteX9" fmla="*/ 168294 w 2038796"/>
              <a:gd name="connsiteY9" fmla="*/ 1082695 h 3436871"/>
              <a:gd name="connsiteX10" fmla="*/ 72927 w 2038796"/>
              <a:gd name="connsiteY10" fmla="*/ 1211721 h 3436871"/>
              <a:gd name="connsiteX11" fmla="*/ 0 w 2038796"/>
              <a:gd name="connsiteY11" fmla="*/ 1346356 h 3436871"/>
              <a:gd name="connsiteX12" fmla="*/ 134635 w 2038796"/>
              <a:gd name="connsiteY12" fmla="*/ 1705384 h 3436871"/>
              <a:gd name="connsiteX13" fmla="*/ 241222 w 2038796"/>
              <a:gd name="connsiteY13" fmla="*/ 1778312 h 3436871"/>
              <a:gd name="connsiteX14" fmla="*/ 291710 w 2038796"/>
              <a:gd name="connsiteY14" fmla="*/ 1744653 h 3436871"/>
              <a:gd name="connsiteX15" fmla="*/ 336589 w 2038796"/>
              <a:gd name="connsiteY15" fmla="*/ 1800751 h 3436871"/>
              <a:gd name="connsiteX16" fmla="*/ 387077 w 2038796"/>
              <a:gd name="connsiteY16" fmla="*/ 3326621 h 3436871"/>
              <a:gd name="connsiteX17" fmla="*/ 448785 w 2038796"/>
              <a:gd name="connsiteY17" fmla="*/ 3298572 h 3436871"/>
              <a:gd name="connsiteX18" fmla="*/ 431956 w 2038796"/>
              <a:gd name="connsiteY18" fmla="*/ 2423441 h 3436871"/>
              <a:gd name="connsiteX19" fmla="*/ 482444 w 2038796"/>
              <a:gd name="connsiteY19" fmla="*/ 2434660 h 3436871"/>
              <a:gd name="connsiteX20" fmla="*/ 516103 w 2038796"/>
              <a:gd name="connsiteY20" fmla="*/ 3119058 h 3436871"/>
              <a:gd name="connsiteX21" fmla="*/ 583421 w 2038796"/>
              <a:gd name="connsiteY21" fmla="*/ 3124668 h 3436871"/>
              <a:gd name="connsiteX22" fmla="*/ 572201 w 2038796"/>
              <a:gd name="connsiteY22" fmla="*/ 2457100 h 3436871"/>
              <a:gd name="connsiteX23" fmla="*/ 964888 w 2038796"/>
              <a:gd name="connsiteY23" fmla="*/ 2462710 h 3436871"/>
              <a:gd name="connsiteX24" fmla="*/ 970498 w 2038796"/>
              <a:gd name="connsiteY24" fmla="*/ 2866616 h 3436871"/>
              <a:gd name="connsiteX25" fmla="*/ 1026596 w 2038796"/>
              <a:gd name="connsiteY25" fmla="*/ 2877836 h 3436871"/>
              <a:gd name="connsiteX26" fmla="*/ 1020986 w 2038796"/>
              <a:gd name="connsiteY26" fmla="*/ 3051740 h 3436871"/>
              <a:gd name="connsiteX27" fmla="*/ 1009767 w 2038796"/>
              <a:gd name="connsiteY27" fmla="*/ 3175156 h 3436871"/>
              <a:gd name="connsiteX28" fmla="*/ 1020986 w 2038796"/>
              <a:gd name="connsiteY28" fmla="*/ 3393939 h 3436871"/>
              <a:gd name="connsiteX29" fmla="*/ 1217330 w 2038796"/>
              <a:gd name="connsiteY29" fmla="*/ 3410768 h 3436871"/>
              <a:gd name="connsiteX30" fmla="*/ 1211720 w 2038796"/>
              <a:gd name="connsiteY30" fmla="*/ 3225645 h 3436871"/>
              <a:gd name="connsiteX31" fmla="*/ 1228549 w 2038796"/>
              <a:gd name="connsiteY31" fmla="*/ 3051741 h 3436871"/>
              <a:gd name="connsiteX32" fmla="*/ 1211720 w 2038796"/>
              <a:gd name="connsiteY32" fmla="*/ 2922714 h 3436871"/>
              <a:gd name="connsiteX33" fmla="*/ 1234159 w 2038796"/>
              <a:gd name="connsiteY33" fmla="*/ 2883446 h 3436871"/>
              <a:gd name="connsiteX34" fmla="*/ 1250988 w 2038796"/>
              <a:gd name="connsiteY34" fmla="*/ 2664663 h 3436871"/>
              <a:gd name="connsiteX35" fmla="*/ 1256599 w 2038796"/>
              <a:gd name="connsiteY35" fmla="*/ 2552467 h 3436871"/>
              <a:gd name="connsiteX36" fmla="*/ 1262209 w 2038796"/>
              <a:gd name="connsiteY36" fmla="*/ 2417831 h 3436871"/>
              <a:gd name="connsiteX37" fmla="*/ 1357574 w 2038796"/>
              <a:gd name="connsiteY37" fmla="*/ 2569297 h 3436871"/>
              <a:gd name="connsiteX38" fmla="*/ 1368794 w 2038796"/>
              <a:gd name="connsiteY38" fmla="*/ 3107839 h 3436871"/>
              <a:gd name="connsiteX39" fmla="*/ 1413673 w 2038796"/>
              <a:gd name="connsiteY39" fmla="*/ 3113448 h 3436871"/>
              <a:gd name="connsiteX40" fmla="*/ 1419283 w 2038796"/>
              <a:gd name="connsiteY40" fmla="*/ 2625394 h 3436871"/>
              <a:gd name="connsiteX41" fmla="*/ 1469772 w 2038796"/>
              <a:gd name="connsiteY41" fmla="*/ 2636614 h 3436871"/>
              <a:gd name="connsiteX42" fmla="*/ 1480991 w 2038796"/>
              <a:gd name="connsiteY42" fmla="*/ 3292962 h 3436871"/>
              <a:gd name="connsiteX43" fmla="*/ 1531479 w 2038796"/>
              <a:gd name="connsiteY43" fmla="*/ 3276133 h 3436871"/>
              <a:gd name="connsiteX44" fmla="*/ 1537090 w 2038796"/>
              <a:gd name="connsiteY44" fmla="*/ 2804908 h 3436871"/>
              <a:gd name="connsiteX45" fmla="*/ 1604407 w 2038796"/>
              <a:gd name="connsiteY45" fmla="*/ 2961983 h 3436871"/>
              <a:gd name="connsiteX46" fmla="*/ 1991484 w 2038796"/>
              <a:gd name="connsiteY46" fmla="*/ 2765639 h 3436871"/>
              <a:gd name="connsiteX47" fmla="*/ 1997094 w 2038796"/>
              <a:gd name="connsiteY47" fmla="*/ 2653443 h 3436871"/>
              <a:gd name="connsiteX48" fmla="*/ 1828800 w 2038796"/>
              <a:gd name="connsiteY48" fmla="*/ 2636614 h 3436871"/>
              <a:gd name="connsiteX49" fmla="*/ 1705383 w 2038796"/>
              <a:gd name="connsiteY49" fmla="*/ 2563686 h 3436871"/>
              <a:gd name="connsiteX50" fmla="*/ 1621237 w 2038796"/>
              <a:gd name="connsiteY50" fmla="*/ 2451490 h 3436871"/>
              <a:gd name="connsiteX51" fmla="*/ 1694164 w 2038796"/>
              <a:gd name="connsiteY51" fmla="*/ 2328074 h 3436871"/>
              <a:gd name="connsiteX52" fmla="*/ 1514650 w 2038796"/>
              <a:gd name="connsiteY52" fmla="*/ 2030754 h 3436871"/>
              <a:gd name="connsiteX53" fmla="*/ 1503430 w 2038796"/>
              <a:gd name="connsiteY53" fmla="*/ 1626847 h 3436871"/>
              <a:gd name="connsiteX54" fmla="*/ 1312696 w 2038796"/>
              <a:gd name="connsiteY54" fmla="*/ 1649285 h 3436871"/>
              <a:gd name="connsiteX55" fmla="*/ 1323916 w 2038796"/>
              <a:gd name="connsiteY55" fmla="*/ 1486602 h 3436871"/>
              <a:gd name="connsiteX56" fmla="*/ 1262208 w 2038796"/>
              <a:gd name="connsiteY56" fmla="*/ 1346357 h 3436871"/>
              <a:gd name="connsiteX57" fmla="*/ 1284648 w 2038796"/>
              <a:gd name="connsiteY57" fmla="*/ 1239770 h 3436871"/>
              <a:gd name="connsiteX58" fmla="*/ 1256599 w 2038796"/>
              <a:gd name="connsiteY58" fmla="*/ 1077085 h 3436871"/>
              <a:gd name="connsiteX59" fmla="*/ 1256599 w 2038796"/>
              <a:gd name="connsiteY59" fmla="*/ 880742 h 3436871"/>
              <a:gd name="connsiteX60" fmla="*/ 970498 w 2038796"/>
              <a:gd name="connsiteY60" fmla="*/ 712447 h 3436871"/>
              <a:gd name="connsiteX61" fmla="*/ 1015376 w 2038796"/>
              <a:gd name="connsiteY61" fmla="*/ 622690 h 3436871"/>
              <a:gd name="connsiteX62" fmla="*/ 1150012 w 2038796"/>
              <a:gd name="connsiteY62" fmla="*/ 482445 h 3436871"/>
              <a:gd name="connsiteX63" fmla="*/ 1166841 w 2038796"/>
              <a:gd name="connsiteY63" fmla="*/ 314150 h 3436871"/>
              <a:gd name="connsiteX64" fmla="*/ 1161232 w 2038796"/>
              <a:gd name="connsiteY64" fmla="*/ 196344 h 3436871"/>
              <a:gd name="connsiteX65" fmla="*/ 1093914 w 2038796"/>
              <a:gd name="connsiteY65" fmla="*/ 134637 h 3436871"/>
              <a:gd name="connsiteX66" fmla="*/ 987327 w 2038796"/>
              <a:gd name="connsiteY66" fmla="*/ 95368 h 3436871"/>
              <a:gd name="connsiteX67" fmla="*/ 920010 w 2038796"/>
              <a:gd name="connsiteY67" fmla="*/ 0 h 3436871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56348 w 2038796"/>
              <a:gd name="connsiteY3" fmla="*/ 353419 h 3386383"/>
              <a:gd name="connsiteX4" fmla="*/ 656348 w 2038796"/>
              <a:gd name="connsiteY4" fmla="*/ 409517 h 3386383"/>
              <a:gd name="connsiteX5" fmla="*/ 673178 w 2038796"/>
              <a:gd name="connsiteY5" fmla="*/ 493665 h 3386383"/>
              <a:gd name="connsiteX6" fmla="*/ 448785 w 2038796"/>
              <a:gd name="connsiteY6" fmla="*/ 605861 h 3386383"/>
              <a:gd name="connsiteX7" fmla="*/ 263661 w 2038796"/>
              <a:gd name="connsiteY7" fmla="*/ 622690 h 3386383"/>
              <a:gd name="connsiteX8" fmla="*/ 218783 w 2038796"/>
              <a:gd name="connsiteY8" fmla="*/ 897571 h 3386383"/>
              <a:gd name="connsiteX9" fmla="*/ 168294 w 2038796"/>
              <a:gd name="connsiteY9" fmla="*/ 1032207 h 3386383"/>
              <a:gd name="connsiteX10" fmla="*/ 72927 w 2038796"/>
              <a:gd name="connsiteY10" fmla="*/ 1161233 h 3386383"/>
              <a:gd name="connsiteX11" fmla="*/ 0 w 2038796"/>
              <a:gd name="connsiteY11" fmla="*/ 1295868 h 3386383"/>
              <a:gd name="connsiteX12" fmla="*/ 134635 w 2038796"/>
              <a:gd name="connsiteY12" fmla="*/ 1654896 h 3386383"/>
              <a:gd name="connsiteX13" fmla="*/ 241222 w 2038796"/>
              <a:gd name="connsiteY13" fmla="*/ 1727824 h 3386383"/>
              <a:gd name="connsiteX14" fmla="*/ 291710 w 2038796"/>
              <a:gd name="connsiteY14" fmla="*/ 1694165 h 3386383"/>
              <a:gd name="connsiteX15" fmla="*/ 336589 w 2038796"/>
              <a:gd name="connsiteY15" fmla="*/ 1750263 h 3386383"/>
              <a:gd name="connsiteX16" fmla="*/ 387077 w 2038796"/>
              <a:gd name="connsiteY16" fmla="*/ 3276133 h 3386383"/>
              <a:gd name="connsiteX17" fmla="*/ 448785 w 2038796"/>
              <a:gd name="connsiteY17" fmla="*/ 3248084 h 3386383"/>
              <a:gd name="connsiteX18" fmla="*/ 431956 w 2038796"/>
              <a:gd name="connsiteY18" fmla="*/ 2372953 h 3386383"/>
              <a:gd name="connsiteX19" fmla="*/ 482444 w 2038796"/>
              <a:gd name="connsiteY19" fmla="*/ 2384172 h 3386383"/>
              <a:gd name="connsiteX20" fmla="*/ 516103 w 2038796"/>
              <a:gd name="connsiteY20" fmla="*/ 3068570 h 3386383"/>
              <a:gd name="connsiteX21" fmla="*/ 583421 w 2038796"/>
              <a:gd name="connsiteY21" fmla="*/ 3074180 h 3386383"/>
              <a:gd name="connsiteX22" fmla="*/ 572201 w 2038796"/>
              <a:gd name="connsiteY22" fmla="*/ 2406612 h 3386383"/>
              <a:gd name="connsiteX23" fmla="*/ 964888 w 2038796"/>
              <a:gd name="connsiteY23" fmla="*/ 2412222 h 3386383"/>
              <a:gd name="connsiteX24" fmla="*/ 970498 w 2038796"/>
              <a:gd name="connsiteY24" fmla="*/ 2816128 h 3386383"/>
              <a:gd name="connsiteX25" fmla="*/ 1026596 w 2038796"/>
              <a:gd name="connsiteY25" fmla="*/ 2827348 h 3386383"/>
              <a:gd name="connsiteX26" fmla="*/ 1020986 w 2038796"/>
              <a:gd name="connsiteY26" fmla="*/ 3001252 h 3386383"/>
              <a:gd name="connsiteX27" fmla="*/ 1009767 w 2038796"/>
              <a:gd name="connsiteY27" fmla="*/ 3124668 h 3386383"/>
              <a:gd name="connsiteX28" fmla="*/ 1020986 w 2038796"/>
              <a:gd name="connsiteY28" fmla="*/ 3343451 h 3386383"/>
              <a:gd name="connsiteX29" fmla="*/ 1217330 w 2038796"/>
              <a:gd name="connsiteY29" fmla="*/ 3360280 h 3386383"/>
              <a:gd name="connsiteX30" fmla="*/ 1211720 w 2038796"/>
              <a:gd name="connsiteY30" fmla="*/ 3175157 h 3386383"/>
              <a:gd name="connsiteX31" fmla="*/ 1228549 w 2038796"/>
              <a:gd name="connsiteY31" fmla="*/ 3001253 h 3386383"/>
              <a:gd name="connsiteX32" fmla="*/ 1211720 w 2038796"/>
              <a:gd name="connsiteY32" fmla="*/ 2872226 h 3386383"/>
              <a:gd name="connsiteX33" fmla="*/ 1234159 w 2038796"/>
              <a:gd name="connsiteY33" fmla="*/ 2832958 h 3386383"/>
              <a:gd name="connsiteX34" fmla="*/ 1250988 w 2038796"/>
              <a:gd name="connsiteY34" fmla="*/ 2614175 h 3386383"/>
              <a:gd name="connsiteX35" fmla="*/ 1256599 w 2038796"/>
              <a:gd name="connsiteY35" fmla="*/ 2501979 h 3386383"/>
              <a:gd name="connsiteX36" fmla="*/ 1262209 w 2038796"/>
              <a:gd name="connsiteY36" fmla="*/ 2367343 h 3386383"/>
              <a:gd name="connsiteX37" fmla="*/ 1357574 w 2038796"/>
              <a:gd name="connsiteY37" fmla="*/ 2518809 h 3386383"/>
              <a:gd name="connsiteX38" fmla="*/ 1368794 w 2038796"/>
              <a:gd name="connsiteY38" fmla="*/ 3057351 h 3386383"/>
              <a:gd name="connsiteX39" fmla="*/ 1413673 w 2038796"/>
              <a:gd name="connsiteY39" fmla="*/ 3062960 h 3386383"/>
              <a:gd name="connsiteX40" fmla="*/ 1419283 w 2038796"/>
              <a:gd name="connsiteY40" fmla="*/ 2574906 h 3386383"/>
              <a:gd name="connsiteX41" fmla="*/ 1469772 w 2038796"/>
              <a:gd name="connsiteY41" fmla="*/ 2586126 h 3386383"/>
              <a:gd name="connsiteX42" fmla="*/ 1480991 w 2038796"/>
              <a:gd name="connsiteY42" fmla="*/ 3242474 h 3386383"/>
              <a:gd name="connsiteX43" fmla="*/ 1531479 w 2038796"/>
              <a:gd name="connsiteY43" fmla="*/ 3225645 h 3386383"/>
              <a:gd name="connsiteX44" fmla="*/ 1537090 w 2038796"/>
              <a:gd name="connsiteY44" fmla="*/ 2754420 h 3386383"/>
              <a:gd name="connsiteX45" fmla="*/ 1604407 w 2038796"/>
              <a:gd name="connsiteY45" fmla="*/ 2911495 h 3386383"/>
              <a:gd name="connsiteX46" fmla="*/ 1991484 w 2038796"/>
              <a:gd name="connsiteY46" fmla="*/ 2715151 h 3386383"/>
              <a:gd name="connsiteX47" fmla="*/ 1997094 w 2038796"/>
              <a:gd name="connsiteY47" fmla="*/ 2602955 h 3386383"/>
              <a:gd name="connsiteX48" fmla="*/ 1828800 w 2038796"/>
              <a:gd name="connsiteY48" fmla="*/ 2586126 h 3386383"/>
              <a:gd name="connsiteX49" fmla="*/ 1705383 w 2038796"/>
              <a:gd name="connsiteY49" fmla="*/ 2513198 h 3386383"/>
              <a:gd name="connsiteX50" fmla="*/ 1621237 w 2038796"/>
              <a:gd name="connsiteY50" fmla="*/ 2401002 h 3386383"/>
              <a:gd name="connsiteX51" fmla="*/ 1694164 w 2038796"/>
              <a:gd name="connsiteY51" fmla="*/ 2277586 h 3386383"/>
              <a:gd name="connsiteX52" fmla="*/ 1514650 w 2038796"/>
              <a:gd name="connsiteY52" fmla="*/ 1980266 h 3386383"/>
              <a:gd name="connsiteX53" fmla="*/ 1503430 w 2038796"/>
              <a:gd name="connsiteY53" fmla="*/ 1576359 h 3386383"/>
              <a:gd name="connsiteX54" fmla="*/ 1312696 w 2038796"/>
              <a:gd name="connsiteY54" fmla="*/ 1598797 h 3386383"/>
              <a:gd name="connsiteX55" fmla="*/ 1323916 w 2038796"/>
              <a:gd name="connsiteY55" fmla="*/ 1436114 h 3386383"/>
              <a:gd name="connsiteX56" fmla="*/ 1262208 w 2038796"/>
              <a:gd name="connsiteY56" fmla="*/ 1295869 h 3386383"/>
              <a:gd name="connsiteX57" fmla="*/ 1284648 w 2038796"/>
              <a:gd name="connsiteY57" fmla="*/ 1189282 h 3386383"/>
              <a:gd name="connsiteX58" fmla="*/ 1256599 w 2038796"/>
              <a:gd name="connsiteY58" fmla="*/ 1026597 h 3386383"/>
              <a:gd name="connsiteX59" fmla="*/ 1256599 w 2038796"/>
              <a:gd name="connsiteY59" fmla="*/ 830254 h 3386383"/>
              <a:gd name="connsiteX60" fmla="*/ 970498 w 2038796"/>
              <a:gd name="connsiteY60" fmla="*/ 661959 h 3386383"/>
              <a:gd name="connsiteX61" fmla="*/ 1015376 w 2038796"/>
              <a:gd name="connsiteY61" fmla="*/ 572202 h 3386383"/>
              <a:gd name="connsiteX62" fmla="*/ 1150012 w 2038796"/>
              <a:gd name="connsiteY62" fmla="*/ 431957 h 3386383"/>
              <a:gd name="connsiteX63" fmla="*/ 1166841 w 2038796"/>
              <a:gd name="connsiteY63" fmla="*/ 263662 h 3386383"/>
              <a:gd name="connsiteX64" fmla="*/ 1161232 w 2038796"/>
              <a:gd name="connsiteY64" fmla="*/ 145856 h 3386383"/>
              <a:gd name="connsiteX65" fmla="*/ 1093914 w 2038796"/>
              <a:gd name="connsiteY65" fmla="*/ 84149 h 3386383"/>
              <a:gd name="connsiteX66" fmla="*/ 987327 w 2038796"/>
              <a:gd name="connsiteY66" fmla="*/ 44880 h 3386383"/>
              <a:gd name="connsiteX67" fmla="*/ 869522 w 2038796"/>
              <a:gd name="connsiteY67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56348 w 2038796"/>
              <a:gd name="connsiteY3" fmla="*/ 353419 h 3386383"/>
              <a:gd name="connsiteX4" fmla="*/ 656348 w 2038796"/>
              <a:gd name="connsiteY4" fmla="*/ 409517 h 3386383"/>
              <a:gd name="connsiteX5" fmla="*/ 678788 w 2038796"/>
              <a:gd name="connsiteY5" fmla="*/ 516105 h 3386383"/>
              <a:gd name="connsiteX6" fmla="*/ 448785 w 2038796"/>
              <a:gd name="connsiteY6" fmla="*/ 605861 h 3386383"/>
              <a:gd name="connsiteX7" fmla="*/ 263661 w 2038796"/>
              <a:gd name="connsiteY7" fmla="*/ 622690 h 3386383"/>
              <a:gd name="connsiteX8" fmla="*/ 218783 w 2038796"/>
              <a:gd name="connsiteY8" fmla="*/ 897571 h 3386383"/>
              <a:gd name="connsiteX9" fmla="*/ 168294 w 2038796"/>
              <a:gd name="connsiteY9" fmla="*/ 1032207 h 3386383"/>
              <a:gd name="connsiteX10" fmla="*/ 72927 w 2038796"/>
              <a:gd name="connsiteY10" fmla="*/ 1161233 h 3386383"/>
              <a:gd name="connsiteX11" fmla="*/ 0 w 2038796"/>
              <a:gd name="connsiteY11" fmla="*/ 1295868 h 3386383"/>
              <a:gd name="connsiteX12" fmla="*/ 134635 w 2038796"/>
              <a:gd name="connsiteY12" fmla="*/ 1654896 h 3386383"/>
              <a:gd name="connsiteX13" fmla="*/ 241222 w 2038796"/>
              <a:gd name="connsiteY13" fmla="*/ 1727824 h 3386383"/>
              <a:gd name="connsiteX14" fmla="*/ 291710 w 2038796"/>
              <a:gd name="connsiteY14" fmla="*/ 1694165 h 3386383"/>
              <a:gd name="connsiteX15" fmla="*/ 336589 w 2038796"/>
              <a:gd name="connsiteY15" fmla="*/ 1750263 h 3386383"/>
              <a:gd name="connsiteX16" fmla="*/ 387077 w 2038796"/>
              <a:gd name="connsiteY16" fmla="*/ 3276133 h 3386383"/>
              <a:gd name="connsiteX17" fmla="*/ 448785 w 2038796"/>
              <a:gd name="connsiteY17" fmla="*/ 3248084 h 3386383"/>
              <a:gd name="connsiteX18" fmla="*/ 431956 w 2038796"/>
              <a:gd name="connsiteY18" fmla="*/ 2372953 h 3386383"/>
              <a:gd name="connsiteX19" fmla="*/ 482444 w 2038796"/>
              <a:gd name="connsiteY19" fmla="*/ 2384172 h 3386383"/>
              <a:gd name="connsiteX20" fmla="*/ 516103 w 2038796"/>
              <a:gd name="connsiteY20" fmla="*/ 3068570 h 3386383"/>
              <a:gd name="connsiteX21" fmla="*/ 583421 w 2038796"/>
              <a:gd name="connsiteY21" fmla="*/ 3074180 h 3386383"/>
              <a:gd name="connsiteX22" fmla="*/ 572201 w 2038796"/>
              <a:gd name="connsiteY22" fmla="*/ 2406612 h 3386383"/>
              <a:gd name="connsiteX23" fmla="*/ 964888 w 2038796"/>
              <a:gd name="connsiteY23" fmla="*/ 2412222 h 3386383"/>
              <a:gd name="connsiteX24" fmla="*/ 970498 w 2038796"/>
              <a:gd name="connsiteY24" fmla="*/ 2816128 h 3386383"/>
              <a:gd name="connsiteX25" fmla="*/ 1026596 w 2038796"/>
              <a:gd name="connsiteY25" fmla="*/ 2827348 h 3386383"/>
              <a:gd name="connsiteX26" fmla="*/ 1020986 w 2038796"/>
              <a:gd name="connsiteY26" fmla="*/ 3001252 h 3386383"/>
              <a:gd name="connsiteX27" fmla="*/ 1009767 w 2038796"/>
              <a:gd name="connsiteY27" fmla="*/ 3124668 h 3386383"/>
              <a:gd name="connsiteX28" fmla="*/ 1020986 w 2038796"/>
              <a:gd name="connsiteY28" fmla="*/ 3343451 h 3386383"/>
              <a:gd name="connsiteX29" fmla="*/ 1217330 w 2038796"/>
              <a:gd name="connsiteY29" fmla="*/ 3360280 h 3386383"/>
              <a:gd name="connsiteX30" fmla="*/ 1211720 w 2038796"/>
              <a:gd name="connsiteY30" fmla="*/ 3175157 h 3386383"/>
              <a:gd name="connsiteX31" fmla="*/ 1228549 w 2038796"/>
              <a:gd name="connsiteY31" fmla="*/ 3001253 h 3386383"/>
              <a:gd name="connsiteX32" fmla="*/ 1211720 w 2038796"/>
              <a:gd name="connsiteY32" fmla="*/ 2872226 h 3386383"/>
              <a:gd name="connsiteX33" fmla="*/ 1234159 w 2038796"/>
              <a:gd name="connsiteY33" fmla="*/ 2832958 h 3386383"/>
              <a:gd name="connsiteX34" fmla="*/ 1250988 w 2038796"/>
              <a:gd name="connsiteY34" fmla="*/ 2614175 h 3386383"/>
              <a:gd name="connsiteX35" fmla="*/ 1256599 w 2038796"/>
              <a:gd name="connsiteY35" fmla="*/ 2501979 h 3386383"/>
              <a:gd name="connsiteX36" fmla="*/ 1262209 w 2038796"/>
              <a:gd name="connsiteY36" fmla="*/ 2367343 h 3386383"/>
              <a:gd name="connsiteX37" fmla="*/ 1357574 w 2038796"/>
              <a:gd name="connsiteY37" fmla="*/ 2518809 h 3386383"/>
              <a:gd name="connsiteX38" fmla="*/ 1368794 w 2038796"/>
              <a:gd name="connsiteY38" fmla="*/ 3057351 h 3386383"/>
              <a:gd name="connsiteX39" fmla="*/ 1413673 w 2038796"/>
              <a:gd name="connsiteY39" fmla="*/ 3062960 h 3386383"/>
              <a:gd name="connsiteX40" fmla="*/ 1419283 w 2038796"/>
              <a:gd name="connsiteY40" fmla="*/ 2574906 h 3386383"/>
              <a:gd name="connsiteX41" fmla="*/ 1469772 w 2038796"/>
              <a:gd name="connsiteY41" fmla="*/ 2586126 h 3386383"/>
              <a:gd name="connsiteX42" fmla="*/ 1480991 w 2038796"/>
              <a:gd name="connsiteY42" fmla="*/ 3242474 h 3386383"/>
              <a:gd name="connsiteX43" fmla="*/ 1531479 w 2038796"/>
              <a:gd name="connsiteY43" fmla="*/ 3225645 h 3386383"/>
              <a:gd name="connsiteX44" fmla="*/ 1537090 w 2038796"/>
              <a:gd name="connsiteY44" fmla="*/ 2754420 h 3386383"/>
              <a:gd name="connsiteX45" fmla="*/ 1604407 w 2038796"/>
              <a:gd name="connsiteY45" fmla="*/ 2911495 h 3386383"/>
              <a:gd name="connsiteX46" fmla="*/ 1991484 w 2038796"/>
              <a:gd name="connsiteY46" fmla="*/ 2715151 h 3386383"/>
              <a:gd name="connsiteX47" fmla="*/ 1997094 w 2038796"/>
              <a:gd name="connsiteY47" fmla="*/ 2602955 h 3386383"/>
              <a:gd name="connsiteX48" fmla="*/ 1828800 w 2038796"/>
              <a:gd name="connsiteY48" fmla="*/ 2586126 h 3386383"/>
              <a:gd name="connsiteX49" fmla="*/ 1705383 w 2038796"/>
              <a:gd name="connsiteY49" fmla="*/ 2513198 h 3386383"/>
              <a:gd name="connsiteX50" fmla="*/ 1621237 w 2038796"/>
              <a:gd name="connsiteY50" fmla="*/ 2401002 h 3386383"/>
              <a:gd name="connsiteX51" fmla="*/ 1694164 w 2038796"/>
              <a:gd name="connsiteY51" fmla="*/ 2277586 h 3386383"/>
              <a:gd name="connsiteX52" fmla="*/ 1514650 w 2038796"/>
              <a:gd name="connsiteY52" fmla="*/ 1980266 h 3386383"/>
              <a:gd name="connsiteX53" fmla="*/ 1503430 w 2038796"/>
              <a:gd name="connsiteY53" fmla="*/ 1576359 h 3386383"/>
              <a:gd name="connsiteX54" fmla="*/ 1312696 w 2038796"/>
              <a:gd name="connsiteY54" fmla="*/ 1598797 h 3386383"/>
              <a:gd name="connsiteX55" fmla="*/ 1323916 w 2038796"/>
              <a:gd name="connsiteY55" fmla="*/ 1436114 h 3386383"/>
              <a:gd name="connsiteX56" fmla="*/ 1262208 w 2038796"/>
              <a:gd name="connsiteY56" fmla="*/ 1295869 h 3386383"/>
              <a:gd name="connsiteX57" fmla="*/ 1284648 w 2038796"/>
              <a:gd name="connsiteY57" fmla="*/ 1189282 h 3386383"/>
              <a:gd name="connsiteX58" fmla="*/ 1256599 w 2038796"/>
              <a:gd name="connsiteY58" fmla="*/ 1026597 h 3386383"/>
              <a:gd name="connsiteX59" fmla="*/ 1256599 w 2038796"/>
              <a:gd name="connsiteY59" fmla="*/ 830254 h 3386383"/>
              <a:gd name="connsiteX60" fmla="*/ 970498 w 2038796"/>
              <a:gd name="connsiteY60" fmla="*/ 661959 h 3386383"/>
              <a:gd name="connsiteX61" fmla="*/ 1015376 w 2038796"/>
              <a:gd name="connsiteY61" fmla="*/ 572202 h 3386383"/>
              <a:gd name="connsiteX62" fmla="*/ 1150012 w 2038796"/>
              <a:gd name="connsiteY62" fmla="*/ 431957 h 3386383"/>
              <a:gd name="connsiteX63" fmla="*/ 1166841 w 2038796"/>
              <a:gd name="connsiteY63" fmla="*/ 263662 h 3386383"/>
              <a:gd name="connsiteX64" fmla="*/ 1161232 w 2038796"/>
              <a:gd name="connsiteY64" fmla="*/ 145856 h 3386383"/>
              <a:gd name="connsiteX65" fmla="*/ 1093914 w 2038796"/>
              <a:gd name="connsiteY65" fmla="*/ 84149 h 3386383"/>
              <a:gd name="connsiteX66" fmla="*/ 987327 w 2038796"/>
              <a:gd name="connsiteY66" fmla="*/ 44880 h 3386383"/>
              <a:gd name="connsiteX67" fmla="*/ 869522 w 2038796"/>
              <a:gd name="connsiteY67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56348 w 2038796"/>
              <a:gd name="connsiteY3" fmla="*/ 353419 h 3386383"/>
              <a:gd name="connsiteX4" fmla="*/ 656348 w 2038796"/>
              <a:gd name="connsiteY4" fmla="*/ 409517 h 3386383"/>
              <a:gd name="connsiteX5" fmla="*/ 678788 w 2038796"/>
              <a:gd name="connsiteY5" fmla="*/ 516105 h 3386383"/>
              <a:gd name="connsiteX6" fmla="*/ 488053 w 2038796"/>
              <a:gd name="connsiteY6" fmla="*/ 617081 h 3386383"/>
              <a:gd name="connsiteX7" fmla="*/ 263661 w 2038796"/>
              <a:gd name="connsiteY7" fmla="*/ 622690 h 3386383"/>
              <a:gd name="connsiteX8" fmla="*/ 218783 w 2038796"/>
              <a:gd name="connsiteY8" fmla="*/ 897571 h 3386383"/>
              <a:gd name="connsiteX9" fmla="*/ 168294 w 2038796"/>
              <a:gd name="connsiteY9" fmla="*/ 1032207 h 3386383"/>
              <a:gd name="connsiteX10" fmla="*/ 72927 w 2038796"/>
              <a:gd name="connsiteY10" fmla="*/ 1161233 h 3386383"/>
              <a:gd name="connsiteX11" fmla="*/ 0 w 2038796"/>
              <a:gd name="connsiteY11" fmla="*/ 1295868 h 3386383"/>
              <a:gd name="connsiteX12" fmla="*/ 134635 w 2038796"/>
              <a:gd name="connsiteY12" fmla="*/ 1654896 h 3386383"/>
              <a:gd name="connsiteX13" fmla="*/ 241222 w 2038796"/>
              <a:gd name="connsiteY13" fmla="*/ 1727824 h 3386383"/>
              <a:gd name="connsiteX14" fmla="*/ 291710 w 2038796"/>
              <a:gd name="connsiteY14" fmla="*/ 1694165 h 3386383"/>
              <a:gd name="connsiteX15" fmla="*/ 336589 w 2038796"/>
              <a:gd name="connsiteY15" fmla="*/ 1750263 h 3386383"/>
              <a:gd name="connsiteX16" fmla="*/ 387077 w 2038796"/>
              <a:gd name="connsiteY16" fmla="*/ 3276133 h 3386383"/>
              <a:gd name="connsiteX17" fmla="*/ 448785 w 2038796"/>
              <a:gd name="connsiteY17" fmla="*/ 3248084 h 3386383"/>
              <a:gd name="connsiteX18" fmla="*/ 431956 w 2038796"/>
              <a:gd name="connsiteY18" fmla="*/ 2372953 h 3386383"/>
              <a:gd name="connsiteX19" fmla="*/ 482444 w 2038796"/>
              <a:gd name="connsiteY19" fmla="*/ 2384172 h 3386383"/>
              <a:gd name="connsiteX20" fmla="*/ 516103 w 2038796"/>
              <a:gd name="connsiteY20" fmla="*/ 3068570 h 3386383"/>
              <a:gd name="connsiteX21" fmla="*/ 583421 w 2038796"/>
              <a:gd name="connsiteY21" fmla="*/ 3074180 h 3386383"/>
              <a:gd name="connsiteX22" fmla="*/ 572201 w 2038796"/>
              <a:gd name="connsiteY22" fmla="*/ 2406612 h 3386383"/>
              <a:gd name="connsiteX23" fmla="*/ 964888 w 2038796"/>
              <a:gd name="connsiteY23" fmla="*/ 2412222 h 3386383"/>
              <a:gd name="connsiteX24" fmla="*/ 970498 w 2038796"/>
              <a:gd name="connsiteY24" fmla="*/ 2816128 h 3386383"/>
              <a:gd name="connsiteX25" fmla="*/ 1026596 w 2038796"/>
              <a:gd name="connsiteY25" fmla="*/ 2827348 h 3386383"/>
              <a:gd name="connsiteX26" fmla="*/ 1020986 w 2038796"/>
              <a:gd name="connsiteY26" fmla="*/ 3001252 h 3386383"/>
              <a:gd name="connsiteX27" fmla="*/ 1009767 w 2038796"/>
              <a:gd name="connsiteY27" fmla="*/ 3124668 h 3386383"/>
              <a:gd name="connsiteX28" fmla="*/ 1020986 w 2038796"/>
              <a:gd name="connsiteY28" fmla="*/ 3343451 h 3386383"/>
              <a:gd name="connsiteX29" fmla="*/ 1217330 w 2038796"/>
              <a:gd name="connsiteY29" fmla="*/ 3360280 h 3386383"/>
              <a:gd name="connsiteX30" fmla="*/ 1211720 w 2038796"/>
              <a:gd name="connsiteY30" fmla="*/ 3175157 h 3386383"/>
              <a:gd name="connsiteX31" fmla="*/ 1228549 w 2038796"/>
              <a:gd name="connsiteY31" fmla="*/ 3001253 h 3386383"/>
              <a:gd name="connsiteX32" fmla="*/ 1211720 w 2038796"/>
              <a:gd name="connsiteY32" fmla="*/ 2872226 h 3386383"/>
              <a:gd name="connsiteX33" fmla="*/ 1234159 w 2038796"/>
              <a:gd name="connsiteY33" fmla="*/ 2832958 h 3386383"/>
              <a:gd name="connsiteX34" fmla="*/ 1250988 w 2038796"/>
              <a:gd name="connsiteY34" fmla="*/ 2614175 h 3386383"/>
              <a:gd name="connsiteX35" fmla="*/ 1256599 w 2038796"/>
              <a:gd name="connsiteY35" fmla="*/ 2501979 h 3386383"/>
              <a:gd name="connsiteX36" fmla="*/ 1262209 w 2038796"/>
              <a:gd name="connsiteY36" fmla="*/ 2367343 h 3386383"/>
              <a:gd name="connsiteX37" fmla="*/ 1357574 w 2038796"/>
              <a:gd name="connsiteY37" fmla="*/ 2518809 h 3386383"/>
              <a:gd name="connsiteX38" fmla="*/ 1368794 w 2038796"/>
              <a:gd name="connsiteY38" fmla="*/ 3057351 h 3386383"/>
              <a:gd name="connsiteX39" fmla="*/ 1413673 w 2038796"/>
              <a:gd name="connsiteY39" fmla="*/ 3062960 h 3386383"/>
              <a:gd name="connsiteX40" fmla="*/ 1419283 w 2038796"/>
              <a:gd name="connsiteY40" fmla="*/ 2574906 h 3386383"/>
              <a:gd name="connsiteX41" fmla="*/ 1469772 w 2038796"/>
              <a:gd name="connsiteY41" fmla="*/ 2586126 h 3386383"/>
              <a:gd name="connsiteX42" fmla="*/ 1480991 w 2038796"/>
              <a:gd name="connsiteY42" fmla="*/ 3242474 h 3386383"/>
              <a:gd name="connsiteX43" fmla="*/ 1531479 w 2038796"/>
              <a:gd name="connsiteY43" fmla="*/ 3225645 h 3386383"/>
              <a:gd name="connsiteX44" fmla="*/ 1537090 w 2038796"/>
              <a:gd name="connsiteY44" fmla="*/ 2754420 h 3386383"/>
              <a:gd name="connsiteX45" fmla="*/ 1604407 w 2038796"/>
              <a:gd name="connsiteY45" fmla="*/ 2911495 h 3386383"/>
              <a:gd name="connsiteX46" fmla="*/ 1991484 w 2038796"/>
              <a:gd name="connsiteY46" fmla="*/ 2715151 h 3386383"/>
              <a:gd name="connsiteX47" fmla="*/ 1997094 w 2038796"/>
              <a:gd name="connsiteY47" fmla="*/ 2602955 h 3386383"/>
              <a:gd name="connsiteX48" fmla="*/ 1828800 w 2038796"/>
              <a:gd name="connsiteY48" fmla="*/ 2586126 h 3386383"/>
              <a:gd name="connsiteX49" fmla="*/ 1705383 w 2038796"/>
              <a:gd name="connsiteY49" fmla="*/ 2513198 h 3386383"/>
              <a:gd name="connsiteX50" fmla="*/ 1621237 w 2038796"/>
              <a:gd name="connsiteY50" fmla="*/ 2401002 h 3386383"/>
              <a:gd name="connsiteX51" fmla="*/ 1694164 w 2038796"/>
              <a:gd name="connsiteY51" fmla="*/ 2277586 h 3386383"/>
              <a:gd name="connsiteX52" fmla="*/ 1514650 w 2038796"/>
              <a:gd name="connsiteY52" fmla="*/ 1980266 h 3386383"/>
              <a:gd name="connsiteX53" fmla="*/ 1503430 w 2038796"/>
              <a:gd name="connsiteY53" fmla="*/ 1576359 h 3386383"/>
              <a:gd name="connsiteX54" fmla="*/ 1312696 w 2038796"/>
              <a:gd name="connsiteY54" fmla="*/ 1598797 h 3386383"/>
              <a:gd name="connsiteX55" fmla="*/ 1323916 w 2038796"/>
              <a:gd name="connsiteY55" fmla="*/ 1436114 h 3386383"/>
              <a:gd name="connsiteX56" fmla="*/ 1262208 w 2038796"/>
              <a:gd name="connsiteY56" fmla="*/ 1295869 h 3386383"/>
              <a:gd name="connsiteX57" fmla="*/ 1284648 w 2038796"/>
              <a:gd name="connsiteY57" fmla="*/ 1189282 h 3386383"/>
              <a:gd name="connsiteX58" fmla="*/ 1256599 w 2038796"/>
              <a:gd name="connsiteY58" fmla="*/ 1026597 h 3386383"/>
              <a:gd name="connsiteX59" fmla="*/ 1256599 w 2038796"/>
              <a:gd name="connsiteY59" fmla="*/ 830254 h 3386383"/>
              <a:gd name="connsiteX60" fmla="*/ 970498 w 2038796"/>
              <a:gd name="connsiteY60" fmla="*/ 661959 h 3386383"/>
              <a:gd name="connsiteX61" fmla="*/ 1015376 w 2038796"/>
              <a:gd name="connsiteY61" fmla="*/ 572202 h 3386383"/>
              <a:gd name="connsiteX62" fmla="*/ 1150012 w 2038796"/>
              <a:gd name="connsiteY62" fmla="*/ 431957 h 3386383"/>
              <a:gd name="connsiteX63" fmla="*/ 1166841 w 2038796"/>
              <a:gd name="connsiteY63" fmla="*/ 263662 h 3386383"/>
              <a:gd name="connsiteX64" fmla="*/ 1161232 w 2038796"/>
              <a:gd name="connsiteY64" fmla="*/ 145856 h 3386383"/>
              <a:gd name="connsiteX65" fmla="*/ 1093914 w 2038796"/>
              <a:gd name="connsiteY65" fmla="*/ 84149 h 3386383"/>
              <a:gd name="connsiteX66" fmla="*/ 987327 w 2038796"/>
              <a:gd name="connsiteY66" fmla="*/ 44880 h 3386383"/>
              <a:gd name="connsiteX67" fmla="*/ 869522 w 2038796"/>
              <a:gd name="connsiteY67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56348 w 2038796"/>
              <a:gd name="connsiteY3" fmla="*/ 353419 h 3386383"/>
              <a:gd name="connsiteX4" fmla="*/ 656348 w 2038796"/>
              <a:gd name="connsiteY4" fmla="*/ 409517 h 3386383"/>
              <a:gd name="connsiteX5" fmla="*/ 678788 w 2038796"/>
              <a:gd name="connsiteY5" fmla="*/ 516105 h 3386383"/>
              <a:gd name="connsiteX6" fmla="*/ 488053 w 2038796"/>
              <a:gd name="connsiteY6" fmla="*/ 617081 h 3386383"/>
              <a:gd name="connsiteX7" fmla="*/ 280491 w 2038796"/>
              <a:gd name="connsiteY7" fmla="*/ 656349 h 3386383"/>
              <a:gd name="connsiteX8" fmla="*/ 263661 w 2038796"/>
              <a:gd name="connsiteY8" fmla="*/ 622690 h 3386383"/>
              <a:gd name="connsiteX9" fmla="*/ 218783 w 2038796"/>
              <a:gd name="connsiteY9" fmla="*/ 897571 h 3386383"/>
              <a:gd name="connsiteX10" fmla="*/ 168294 w 2038796"/>
              <a:gd name="connsiteY10" fmla="*/ 1032207 h 3386383"/>
              <a:gd name="connsiteX11" fmla="*/ 72927 w 2038796"/>
              <a:gd name="connsiteY11" fmla="*/ 1161233 h 3386383"/>
              <a:gd name="connsiteX12" fmla="*/ 0 w 2038796"/>
              <a:gd name="connsiteY12" fmla="*/ 1295868 h 3386383"/>
              <a:gd name="connsiteX13" fmla="*/ 134635 w 2038796"/>
              <a:gd name="connsiteY13" fmla="*/ 1654896 h 3386383"/>
              <a:gd name="connsiteX14" fmla="*/ 241222 w 2038796"/>
              <a:gd name="connsiteY14" fmla="*/ 1727824 h 3386383"/>
              <a:gd name="connsiteX15" fmla="*/ 291710 w 2038796"/>
              <a:gd name="connsiteY15" fmla="*/ 1694165 h 3386383"/>
              <a:gd name="connsiteX16" fmla="*/ 336589 w 2038796"/>
              <a:gd name="connsiteY16" fmla="*/ 1750263 h 3386383"/>
              <a:gd name="connsiteX17" fmla="*/ 387077 w 2038796"/>
              <a:gd name="connsiteY17" fmla="*/ 3276133 h 3386383"/>
              <a:gd name="connsiteX18" fmla="*/ 448785 w 2038796"/>
              <a:gd name="connsiteY18" fmla="*/ 3248084 h 3386383"/>
              <a:gd name="connsiteX19" fmla="*/ 431956 w 2038796"/>
              <a:gd name="connsiteY19" fmla="*/ 2372953 h 3386383"/>
              <a:gd name="connsiteX20" fmla="*/ 482444 w 2038796"/>
              <a:gd name="connsiteY20" fmla="*/ 2384172 h 3386383"/>
              <a:gd name="connsiteX21" fmla="*/ 516103 w 2038796"/>
              <a:gd name="connsiteY21" fmla="*/ 3068570 h 3386383"/>
              <a:gd name="connsiteX22" fmla="*/ 583421 w 2038796"/>
              <a:gd name="connsiteY22" fmla="*/ 3074180 h 3386383"/>
              <a:gd name="connsiteX23" fmla="*/ 572201 w 2038796"/>
              <a:gd name="connsiteY23" fmla="*/ 2406612 h 3386383"/>
              <a:gd name="connsiteX24" fmla="*/ 964888 w 2038796"/>
              <a:gd name="connsiteY24" fmla="*/ 2412222 h 3386383"/>
              <a:gd name="connsiteX25" fmla="*/ 970498 w 2038796"/>
              <a:gd name="connsiteY25" fmla="*/ 2816128 h 3386383"/>
              <a:gd name="connsiteX26" fmla="*/ 1026596 w 2038796"/>
              <a:gd name="connsiteY26" fmla="*/ 2827348 h 3386383"/>
              <a:gd name="connsiteX27" fmla="*/ 1020986 w 2038796"/>
              <a:gd name="connsiteY27" fmla="*/ 3001252 h 3386383"/>
              <a:gd name="connsiteX28" fmla="*/ 1009767 w 2038796"/>
              <a:gd name="connsiteY28" fmla="*/ 3124668 h 3386383"/>
              <a:gd name="connsiteX29" fmla="*/ 1020986 w 2038796"/>
              <a:gd name="connsiteY29" fmla="*/ 3343451 h 3386383"/>
              <a:gd name="connsiteX30" fmla="*/ 1217330 w 2038796"/>
              <a:gd name="connsiteY30" fmla="*/ 3360280 h 3386383"/>
              <a:gd name="connsiteX31" fmla="*/ 1211720 w 2038796"/>
              <a:gd name="connsiteY31" fmla="*/ 3175157 h 3386383"/>
              <a:gd name="connsiteX32" fmla="*/ 1228549 w 2038796"/>
              <a:gd name="connsiteY32" fmla="*/ 3001253 h 3386383"/>
              <a:gd name="connsiteX33" fmla="*/ 1211720 w 2038796"/>
              <a:gd name="connsiteY33" fmla="*/ 2872226 h 3386383"/>
              <a:gd name="connsiteX34" fmla="*/ 1234159 w 2038796"/>
              <a:gd name="connsiteY34" fmla="*/ 2832958 h 3386383"/>
              <a:gd name="connsiteX35" fmla="*/ 1250988 w 2038796"/>
              <a:gd name="connsiteY35" fmla="*/ 2614175 h 3386383"/>
              <a:gd name="connsiteX36" fmla="*/ 1256599 w 2038796"/>
              <a:gd name="connsiteY36" fmla="*/ 2501979 h 3386383"/>
              <a:gd name="connsiteX37" fmla="*/ 1262209 w 2038796"/>
              <a:gd name="connsiteY37" fmla="*/ 2367343 h 3386383"/>
              <a:gd name="connsiteX38" fmla="*/ 1357574 w 2038796"/>
              <a:gd name="connsiteY38" fmla="*/ 2518809 h 3386383"/>
              <a:gd name="connsiteX39" fmla="*/ 1368794 w 2038796"/>
              <a:gd name="connsiteY39" fmla="*/ 3057351 h 3386383"/>
              <a:gd name="connsiteX40" fmla="*/ 1413673 w 2038796"/>
              <a:gd name="connsiteY40" fmla="*/ 3062960 h 3386383"/>
              <a:gd name="connsiteX41" fmla="*/ 1419283 w 2038796"/>
              <a:gd name="connsiteY41" fmla="*/ 2574906 h 3386383"/>
              <a:gd name="connsiteX42" fmla="*/ 1469772 w 2038796"/>
              <a:gd name="connsiteY42" fmla="*/ 2586126 h 3386383"/>
              <a:gd name="connsiteX43" fmla="*/ 1480991 w 2038796"/>
              <a:gd name="connsiteY43" fmla="*/ 3242474 h 3386383"/>
              <a:gd name="connsiteX44" fmla="*/ 1531479 w 2038796"/>
              <a:gd name="connsiteY44" fmla="*/ 3225645 h 3386383"/>
              <a:gd name="connsiteX45" fmla="*/ 1537090 w 2038796"/>
              <a:gd name="connsiteY45" fmla="*/ 2754420 h 3386383"/>
              <a:gd name="connsiteX46" fmla="*/ 1604407 w 2038796"/>
              <a:gd name="connsiteY46" fmla="*/ 2911495 h 3386383"/>
              <a:gd name="connsiteX47" fmla="*/ 1991484 w 2038796"/>
              <a:gd name="connsiteY47" fmla="*/ 2715151 h 3386383"/>
              <a:gd name="connsiteX48" fmla="*/ 1997094 w 2038796"/>
              <a:gd name="connsiteY48" fmla="*/ 2602955 h 3386383"/>
              <a:gd name="connsiteX49" fmla="*/ 1828800 w 2038796"/>
              <a:gd name="connsiteY49" fmla="*/ 2586126 h 3386383"/>
              <a:gd name="connsiteX50" fmla="*/ 1705383 w 2038796"/>
              <a:gd name="connsiteY50" fmla="*/ 2513198 h 3386383"/>
              <a:gd name="connsiteX51" fmla="*/ 1621237 w 2038796"/>
              <a:gd name="connsiteY51" fmla="*/ 2401002 h 3386383"/>
              <a:gd name="connsiteX52" fmla="*/ 1694164 w 2038796"/>
              <a:gd name="connsiteY52" fmla="*/ 2277586 h 3386383"/>
              <a:gd name="connsiteX53" fmla="*/ 1514650 w 2038796"/>
              <a:gd name="connsiteY53" fmla="*/ 1980266 h 3386383"/>
              <a:gd name="connsiteX54" fmla="*/ 1503430 w 2038796"/>
              <a:gd name="connsiteY54" fmla="*/ 1576359 h 3386383"/>
              <a:gd name="connsiteX55" fmla="*/ 1312696 w 2038796"/>
              <a:gd name="connsiteY55" fmla="*/ 1598797 h 3386383"/>
              <a:gd name="connsiteX56" fmla="*/ 1323916 w 2038796"/>
              <a:gd name="connsiteY56" fmla="*/ 1436114 h 3386383"/>
              <a:gd name="connsiteX57" fmla="*/ 1262208 w 2038796"/>
              <a:gd name="connsiteY57" fmla="*/ 1295869 h 3386383"/>
              <a:gd name="connsiteX58" fmla="*/ 1284648 w 2038796"/>
              <a:gd name="connsiteY58" fmla="*/ 1189282 h 3386383"/>
              <a:gd name="connsiteX59" fmla="*/ 1256599 w 2038796"/>
              <a:gd name="connsiteY59" fmla="*/ 1026597 h 3386383"/>
              <a:gd name="connsiteX60" fmla="*/ 1256599 w 2038796"/>
              <a:gd name="connsiteY60" fmla="*/ 830254 h 3386383"/>
              <a:gd name="connsiteX61" fmla="*/ 970498 w 2038796"/>
              <a:gd name="connsiteY61" fmla="*/ 661959 h 3386383"/>
              <a:gd name="connsiteX62" fmla="*/ 1015376 w 2038796"/>
              <a:gd name="connsiteY62" fmla="*/ 572202 h 3386383"/>
              <a:gd name="connsiteX63" fmla="*/ 1150012 w 2038796"/>
              <a:gd name="connsiteY63" fmla="*/ 431957 h 3386383"/>
              <a:gd name="connsiteX64" fmla="*/ 1166841 w 2038796"/>
              <a:gd name="connsiteY64" fmla="*/ 263662 h 3386383"/>
              <a:gd name="connsiteX65" fmla="*/ 1161232 w 2038796"/>
              <a:gd name="connsiteY65" fmla="*/ 145856 h 3386383"/>
              <a:gd name="connsiteX66" fmla="*/ 1093914 w 2038796"/>
              <a:gd name="connsiteY66" fmla="*/ 84149 h 3386383"/>
              <a:gd name="connsiteX67" fmla="*/ 987327 w 2038796"/>
              <a:gd name="connsiteY67" fmla="*/ 44880 h 3386383"/>
              <a:gd name="connsiteX68" fmla="*/ 869522 w 2038796"/>
              <a:gd name="connsiteY68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56348 w 2038796"/>
              <a:gd name="connsiteY3" fmla="*/ 353419 h 3386383"/>
              <a:gd name="connsiteX4" fmla="*/ 656348 w 2038796"/>
              <a:gd name="connsiteY4" fmla="*/ 409517 h 3386383"/>
              <a:gd name="connsiteX5" fmla="*/ 678788 w 2038796"/>
              <a:gd name="connsiteY5" fmla="*/ 516105 h 3386383"/>
              <a:gd name="connsiteX6" fmla="*/ 488053 w 2038796"/>
              <a:gd name="connsiteY6" fmla="*/ 617081 h 3386383"/>
              <a:gd name="connsiteX7" fmla="*/ 280491 w 2038796"/>
              <a:gd name="connsiteY7" fmla="*/ 656349 h 3386383"/>
              <a:gd name="connsiteX8" fmla="*/ 218783 w 2038796"/>
              <a:gd name="connsiteY8" fmla="*/ 897571 h 3386383"/>
              <a:gd name="connsiteX9" fmla="*/ 168294 w 2038796"/>
              <a:gd name="connsiteY9" fmla="*/ 1032207 h 3386383"/>
              <a:gd name="connsiteX10" fmla="*/ 72927 w 2038796"/>
              <a:gd name="connsiteY10" fmla="*/ 1161233 h 3386383"/>
              <a:gd name="connsiteX11" fmla="*/ 0 w 2038796"/>
              <a:gd name="connsiteY11" fmla="*/ 1295868 h 3386383"/>
              <a:gd name="connsiteX12" fmla="*/ 134635 w 2038796"/>
              <a:gd name="connsiteY12" fmla="*/ 1654896 h 3386383"/>
              <a:gd name="connsiteX13" fmla="*/ 241222 w 2038796"/>
              <a:gd name="connsiteY13" fmla="*/ 1727824 h 3386383"/>
              <a:gd name="connsiteX14" fmla="*/ 291710 w 2038796"/>
              <a:gd name="connsiteY14" fmla="*/ 1694165 h 3386383"/>
              <a:gd name="connsiteX15" fmla="*/ 336589 w 2038796"/>
              <a:gd name="connsiteY15" fmla="*/ 1750263 h 3386383"/>
              <a:gd name="connsiteX16" fmla="*/ 387077 w 2038796"/>
              <a:gd name="connsiteY16" fmla="*/ 3276133 h 3386383"/>
              <a:gd name="connsiteX17" fmla="*/ 448785 w 2038796"/>
              <a:gd name="connsiteY17" fmla="*/ 3248084 h 3386383"/>
              <a:gd name="connsiteX18" fmla="*/ 431956 w 2038796"/>
              <a:gd name="connsiteY18" fmla="*/ 2372953 h 3386383"/>
              <a:gd name="connsiteX19" fmla="*/ 482444 w 2038796"/>
              <a:gd name="connsiteY19" fmla="*/ 2384172 h 3386383"/>
              <a:gd name="connsiteX20" fmla="*/ 516103 w 2038796"/>
              <a:gd name="connsiteY20" fmla="*/ 3068570 h 3386383"/>
              <a:gd name="connsiteX21" fmla="*/ 583421 w 2038796"/>
              <a:gd name="connsiteY21" fmla="*/ 3074180 h 3386383"/>
              <a:gd name="connsiteX22" fmla="*/ 572201 w 2038796"/>
              <a:gd name="connsiteY22" fmla="*/ 2406612 h 3386383"/>
              <a:gd name="connsiteX23" fmla="*/ 964888 w 2038796"/>
              <a:gd name="connsiteY23" fmla="*/ 2412222 h 3386383"/>
              <a:gd name="connsiteX24" fmla="*/ 970498 w 2038796"/>
              <a:gd name="connsiteY24" fmla="*/ 2816128 h 3386383"/>
              <a:gd name="connsiteX25" fmla="*/ 1026596 w 2038796"/>
              <a:gd name="connsiteY25" fmla="*/ 2827348 h 3386383"/>
              <a:gd name="connsiteX26" fmla="*/ 1020986 w 2038796"/>
              <a:gd name="connsiteY26" fmla="*/ 3001252 h 3386383"/>
              <a:gd name="connsiteX27" fmla="*/ 1009767 w 2038796"/>
              <a:gd name="connsiteY27" fmla="*/ 3124668 h 3386383"/>
              <a:gd name="connsiteX28" fmla="*/ 1020986 w 2038796"/>
              <a:gd name="connsiteY28" fmla="*/ 3343451 h 3386383"/>
              <a:gd name="connsiteX29" fmla="*/ 1217330 w 2038796"/>
              <a:gd name="connsiteY29" fmla="*/ 3360280 h 3386383"/>
              <a:gd name="connsiteX30" fmla="*/ 1211720 w 2038796"/>
              <a:gd name="connsiteY30" fmla="*/ 3175157 h 3386383"/>
              <a:gd name="connsiteX31" fmla="*/ 1228549 w 2038796"/>
              <a:gd name="connsiteY31" fmla="*/ 3001253 h 3386383"/>
              <a:gd name="connsiteX32" fmla="*/ 1211720 w 2038796"/>
              <a:gd name="connsiteY32" fmla="*/ 2872226 h 3386383"/>
              <a:gd name="connsiteX33" fmla="*/ 1234159 w 2038796"/>
              <a:gd name="connsiteY33" fmla="*/ 2832958 h 3386383"/>
              <a:gd name="connsiteX34" fmla="*/ 1250988 w 2038796"/>
              <a:gd name="connsiteY34" fmla="*/ 2614175 h 3386383"/>
              <a:gd name="connsiteX35" fmla="*/ 1256599 w 2038796"/>
              <a:gd name="connsiteY35" fmla="*/ 2501979 h 3386383"/>
              <a:gd name="connsiteX36" fmla="*/ 1262209 w 2038796"/>
              <a:gd name="connsiteY36" fmla="*/ 2367343 h 3386383"/>
              <a:gd name="connsiteX37" fmla="*/ 1357574 w 2038796"/>
              <a:gd name="connsiteY37" fmla="*/ 2518809 h 3386383"/>
              <a:gd name="connsiteX38" fmla="*/ 1368794 w 2038796"/>
              <a:gd name="connsiteY38" fmla="*/ 3057351 h 3386383"/>
              <a:gd name="connsiteX39" fmla="*/ 1413673 w 2038796"/>
              <a:gd name="connsiteY39" fmla="*/ 3062960 h 3386383"/>
              <a:gd name="connsiteX40" fmla="*/ 1419283 w 2038796"/>
              <a:gd name="connsiteY40" fmla="*/ 2574906 h 3386383"/>
              <a:gd name="connsiteX41" fmla="*/ 1469772 w 2038796"/>
              <a:gd name="connsiteY41" fmla="*/ 2586126 h 3386383"/>
              <a:gd name="connsiteX42" fmla="*/ 1480991 w 2038796"/>
              <a:gd name="connsiteY42" fmla="*/ 3242474 h 3386383"/>
              <a:gd name="connsiteX43" fmla="*/ 1531479 w 2038796"/>
              <a:gd name="connsiteY43" fmla="*/ 3225645 h 3386383"/>
              <a:gd name="connsiteX44" fmla="*/ 1537090 w 2038796"/>
              <a:gd name="connsiteY44" fmla="*/ 2754420 h 3386383"/>
              <a:gd name="connsiteX45" fmla="*/ 1604407 w 2038796"/>
              <a:gd name="connsiteY45" fmla="*/ 2911495 h 3386383"/>
              <a:gd name="connsiteX46" fmla="*/ 1991484 w 2038796"/>
              <a:gd name="connsiteY46" fmla="*/ 2715151 h 3386383"/>
              <a:gd name="connsiteX47" fmla="*/ 1997094 w 2038796"/>
              <a:gd name="connsiteY47" fmla="*/ 2602955 h 3386383"/>
              <a:gd name="connsiteX48" fmla="*/ 1828800 w 2038796"/>
              <a:gd name="connsiteY48" fmla="*/ 2586126 h 3386383"/>
              <a:gd name="connsiteX49" fmla="*/ 1705383 w 2038796"/>
              <a:gd name="connsiteY49" fmla="*/ 2513198 h 3386383"/>
              <a:gd name="connsiteX50" fmla="*/ 1621237 w 2038796"/>
              <a:gd name="connsiteY50" fmla="*/ 2401002 h 3386383"/>
              <a:gd name="connsiteX51" fmla="*/ 1694164 w 2038796"/>
              <a:gd name="connsiteY51" fmla="*/ 2277586 h 3386383"/>
              <a:gd name="connsiteX52" fmla="*/ 1514650 w 2038796"/>
              <a:gd name="connsiteY52" fmla="*/ 1980266 h 3386383"/>
              <a:gd name="connsiteX53" fmla="*/ 1503430 w 2038796"/>
              <a:gd name="connsiteY53" fmla="*/ 1576359 h 3386383"/>
              <a:gd name="connsiteX54" fmla="*/ 1312696 w 2038796"/>
              <a:gd name="connsiteY54" fmla="*/ 1598797 h 3386383"/>
              <a:gd name="connsiteX55" fmla="*/ 1323916 w 2038796"/>
              <a:gd name="connsiteY55" fmla="*/ 1436114 h 3386383"/>
              <a:gd name="connsiteX56" fmla="*/ 1262208 w 2038796"/>
              <a:gd name="connsiteY56" fmla="*/ 1295869 h 3386383"/>
              <a:gd name="connsiteX57" fmla="*/ 1284648 w 2038796"/>
              <a:gd name="connsiteY57" fmla="*/ 1189282 h 3386383"/>
              <a:gd name="connsiteX58" fmla="*/ 1256599 w 2038796"/>
              <a:gd name="connsiteY58" fmla="*/ 1026597 h 3386383"/>
              <a:gd name="connsiteX59" fmla="*/ 1256599 w 2038796"/>
              <a:gd name="connsiteY59" fmla="*/ 830254 h 3386383"/>
              <a:gd name="connsiteX60" fmla="*/ 970498 w 2038796"/>
              <a:gd name="connsiteY60" fmla="*/ 661959 h 3386383"/>
              <a:gd name="connsiteX61" fmla="*/ 1015376 w 2038796"/>
              <a:gd name="connsiteY61" fmla="*/ 572202 h 3386383"/>
              <a:gd name="connsiteX62" fmla="*/ 1150012 w 2038796"/>
              <a:gd name="connsiteY62" fmla="*/ 431957 h 3386383"/>
              <a:gd name="connsiteX63" fmla="*/ 1166841 w 2038796"/>
              <a:gd name="connsiteY63" fmla="*/ 263662 h 3386383"/>
              <a:gd name="connsiteX64" fmla="*/ 1161232 w 2038796"/>
              <a:gd name="connsiteY64" fmla="*/ 145856 h 3386383"/>
              <a:gd name="connsiteX65" fmla="*/ 1093914 w 2038796"/>
              <a:gd name="connsiteY65" fmla="*/ 84149 h 3386383"/>
              <a:gd name="connsiteX66" fmla="*/ 987327 w 2038796"/>
              <a:gd name="connsiteY66" fmla="*/ 44880 h 3386383"/>
              <a:gd name="connsiteX67" fmla="*/ 869522 w 2038796"/>
              <a:gd name="connsiteY67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56348 w 2038796"/>
              <a:gd name="connsiteY3" fmla="*/ 353419 h 3386383"/>
              <a:gd name="connsiteX4" fmla="*/ 656348 w 2038796"/>
              <a:gd name="connsiteY4" fmla="*/ 409517 h 3386383"/>
              <a:gd name="connsiteX5" fmla="*/ 678788 w 2038796"/>
              <a:gd name="connsiteY5" fmla="*/ 516105 h 3386383"/>
              <a:gd name="connsiteX6" fmla="*/ 488053 w 2038796"/>
              <a:gd name="connsiteY6" fmla="*/ 617081 h 3386383"/>
              <a:gd name="connsiteX7" fmla="*/ 280491 w 2038796"/>
              <a:gd name="connsiteY7" fmla="*/ 673178 h 3386383"/>
              <a:gd name="connsiteX8" fmla="*/ 218783 w 2038796"/>
              <a:gd name="connsiteY8" fmla="*/ 897571 h 3386383"/>
              <a:gd name="connsiteX9" fmla="*/ 168294 w 2038796"/>
              <a:gd name="connsiteY9" fmla="*/ 1032207 h 3386383"/>
              <a:gd name="connsiteX10" fmla="*/ 72927 w 2038796"/>
              <a:gd name="connsiteY10" fmla="*/ 1161233 h 3386383"/>
              <a:gd name="connsiteX11" fmla="*/ 0 w 2038796"/>
              <a:gd name="connsiteY11" fmla="*/ 1295868 h 3386383"/>
              <a:gd name="connsiteX12" fmla="*/ 134635 w 2038796"/>
              <a:gd name="connsiteY12" fmla="*/ 1654896 h 3386383"/>
              <a:gd name="connsiteX13" fmla="*/ 241222 w 2038796"/>
              <a:gd name="connsiteY13" fmla="*/ 1727824 h 3386383"/>
              <a:gd name="connsiteX14" fmla="*/ 291710 w 2038796"/>
              <a:gd name="connsiteY14" fmla="*/ 1694165 h 3386383"/>
              <a:gd name="connsiteX15" fmla="*/ 336589 w 2038796"/>
              <a:gd name="connsiteY15" fmla="*/ 1750263 h 3386383"/>
              <a:gd name="connsiteX16" fmla="*/ 387077 w 2038796"/>
              <a:gd name="connsiteY16" fmla="*/ 3276133 h 3386383"/>
              <a:gd name="connsiteX17" fmla="*/ 448785 w 2038796"/>
              <a:gd name="connsiteY17" fmla="*/ 3248084 h 3386383"/>
              <a:gd name="connsiteX18" fmla="*/ 431956 w 2038796"/>
              <a:gd name="connsiteY18" fmla="*/ 2372953 h 3386383"/>
              <a:gd name="connsiteX19" fmla="*/ 482444 w 2038796"/>
              <a:gd name="connsiteY19" fmla="*/ 2384172 h 3386383"/>
              <a:gd name="connsiteX20" fmla="*/ 516103 w 2038796"/>
              <a:gd name="connsiteY20" fmla="*/ 3068570 h 3386383"/>
              <a:gd name="connsiteX21" fmla="*/ 583421 w 2038796"/>
              <a:gd name="connsiteY21" fmla="*/ 3074180 h 3386383"/>
              <a:gd name="connsiteX22" fmla="*/ 572201 w 2038796"/>
              <a:gd name="connsiteY22" fmla="*/ 2406612 h 3386383"/>
              <a:gd name="connsiteX23" fmla="*/ 964888 w 2038796"/>
              <a:gd name="connsiteY23" fmla="*/ 2412222 h 3386383"/>
              <a:gd name="connsiteX24" fmla="*/ 970498 w 2038796"/>
              <a:gd name="connsiteY24" fmla="*/ 2816128 h 3386383"/>
              <a:gd name="connsiteX25" fmla="*/ 1026596 w 2038796"/>
              <a:gd name="connsiteY25" fmla="*/ 2827348 h 3386383"/>
              <a:gd name="connsiteX26" fmla="*/ 1020986 w 2038796"/>
              <a:gd name="connsiteY26" fmla="*/ 3001252 h 3386383"/>
              <a:gd name="connsiteX27" fmla="*/ 1009767 w 2038796"/>
              <a:gd name="connsiteY27" fmla="*/ 3124668 h 3386383"/>
              <a:gd name="connsiteX28" fmla="*/ 1020986 w 2038796"/>
              <a:gd name="connsiteY28" fmla="*/ 3343451 h 3386383"/>
              <a:gd name="connsiteX29" fmla="*/ 1217330 w 2038796"/>
              <a:gd name="connsiteY29" fmla="*/ 3360280 h 3386383"/>
              <a:gd name="connsiteX30" fmla="*/ 1211720 w 2038796"/>
              <a:gd name="connsiteY30" fmla="*/ 3175157 h 3386383"/>
              <a:gd name="connsiteX31" fmla="*/ 1228549 w 2038796"/>
              <a:gd name="connsiteY31" fmla="*/ 3001253 h 3386383"/>
              <a:gd name="connsiteX32" fmla="*/ 1211720 w 2038796"/>
              <a:gd name="connsiteY32" fmla="*/ 2872226 h 3386383"/>
              <a:gd name="connsiteX33" fmla="*/ 1234159 w 2038796"/>
              <a:gd name="connsiteY33" fmla="*/ 2832958 h 3386383"/>
              <a:gd name="connsiteX34" fmla="*/ 1250988 w 2038796"/>
              <a:gd name="connsiteY34" fmla="*/ 2614175 h 3386383"/>
              <a:gd name="connsiteX35" fmla="*/ 1256599 w 2038796"/>
              <a:gd name="connsiteY35" fmla="*/ 2501979 h 3386383"/>
              <a:gd name="connsiteX36" fmla="*/ 1262209 w 2038796"/>
              <a:gd name="connsiteY36" fmla="*/ 2367343 h 3386383"/>
              <a:gd name="connsiteX37" fmla="*/ 1357574 w 2038796"/>
              <a:gd name="connsiteY37" fmla="*/ 2518809 h 3386383"/>
              <a:gd name="connsiteX38" fmla="*/ 1368794 w 2038796"/>
              <a:gd name="connsiteY38" fmla="*/ 3057351 h 3386383"/>
              <a:gd name="connsiteX39" fmla="*/ 1413673 w 2038796"/>
              <a:gd name="connsiteY39" fmla="*/ 3062960 h 3386383"/>
              <a:gd name="connsiteX40" fmla="*/ 1419283 w 2038796"/>
              <a:gd name="connsiteY40" fmla="*/ 2574906 h 3386383"/>
              <a:gd name="connsiteX41" fmla="*/ 1469772 w 2038796"/>
              <a:gd name="connsiteY41" fmla="*/ 2586126 h 3386383"/>
              <a:gd name="connsiteX42" fmla="*/ 1480991 w 2038796"/>
              <a:gd name="connsiteY42" fmla="*/ 3242474 h 3386383"/>
              <a:gd name="connsiteX43" fmla="*/ 1531479 w 2038796"/>
              <a:gd name="connsiteY43" fmla="*/ 3225645 h 3386383"/>
              <a:gd name="connsiteX44" fmla="*/ 1537090 w 2038796"/>
              <a:gd name="connsiteY44" fmla="*/ 2754420 h 3386383"/>
              <a:gd name="connsiteX45" fmla="*/ 1604407 w 2038796"/>
              <a:gd name="connsiteY45" fmla="*/ 2911495 h 3386383"/>
              <a:gd name="connsiteX46" fmla="*/ 1991484 w 2038796"/>
              <a:gd name="connsiteY46" fmla="*/ 2715151 h 3386383"/>
              <a:gd name="connsiteX47" fmla="*/ 1997094 w 2038796"/>
              <a:gd name="connsiteY47" fmla="*/ 2602955 h 3386383"/>
              <a:gd name="connsiteX48" fmla="*/ 1828800 w 2038796"/>
              <a:gd name="connsiteY48" fmla="*/ 2586126 h 3386383"/>
              <a:gd name="connsiteX49" fmla="*/ 1705383 w 2038796"/>
              <a:gd name="connsiteY49" fmla="*/ 2513198 h 3386383"/>
              <a:gd name="connsiteX50" fmla="*/ 1621237 w 2038796"/>
              <a:gd name="connsiteY50" fmla="*/ 2401002 h 3386383"/>
              <a:gd name="connsiteX51" fmla="*/ 1694164 w 2038796"/>
              <a:gd name="connsiteY51" fmla="*/ 2277586 h 3386383"/>
              <a:gd name="connsiteX52" fmla="*/ 1514650 w 2038796"/>
              <a:gd name="connsiteY52" fmla="*/ 1980266 h 3386383"/>
              <a:gd name="connsiteX53" fmla="*/ 1503430 w 2038796"/>
              <a:gd name="connsiteY53" fmla="*/ 1576359 h 3386383"/>
              <a:gd name="connsiteX54" fmla="*/ 1312696 w 2038796"/>
              <a:gd name="connsiteY54" fmla="*/ 1598797 h 3386383"/>
              <a:gd name="connsiteX55" fmla="*/ 1323916 w 2038796"/>
              <a:gd name="connsiteY55" fmla="*/ 1436114 h 3386383"/>
              <a:gd name="connsiteX56" fmla="*/ 1262208 w 2038796"/>
              <a:gd name="connsiteY56" fmla="*/ 1295869 h 3386383"/>
              <a:gd name="connsiteX57" fmla="*/ 1284648 w 2038796"/>
              <a:gd name="connsiteY57" fmla="*/ 1189282 h 3386383"/>
              <a:gd name="connsiteX58" fmla="*/ 1256599 w 2038796"/>
              <a:gd name="connsiteY58" fmla="*/ 1026597 h 3386383"/>
              <a:gd name="connsiteX59" fmla="*/ 1256599 w 2038796"/>
              <a:gd name="connsiteY59" fmla="*/ 830254 h 3386383"/>
              <a:gd name="connsiteX60" fmla="*/ 970498 w 2038796"/>
              <a:gd name="connsiteY60" fmla="*/ 661959 h 3386383"/>
              <a:gd name="connsiteX61" fmla="*/ 1015376 w 2038796"/>
              <a:gd name="connsiteY61" fmla="*/ 572202 h 3386383"/>
              <a:gd name="connsiteX62" fmla="*/ 1150012 w 2038796"/>
              <a:gd name="connsiteY62" fmla="*/ 431957 h 3386383"/>
              <a:gd name="connsiteX63" fmla="*/ 1166841 w 2038796"/>
              <a:gd name="connsiteY63" fmla="*/ 263662 h 3386383"/>
              <a:gd name="connsiteX64" fmla="*/ 1161232 w 2038796"/>
              <a:gd name="connsiteY64" fmla="*/ 145856 h 3386383"/>
              <a:gd name="connsiteX65" fmla="*/ 1093914 w 2038796"/>
              <a:gd name="connsiteY65" fmla="*/ 84149 h 3386383"/>
              <a:gd name="connsiteX66" fmla="*/ 987327 w 2038796"/>
              <a:gd name="connsiteY66" fmla="*/ 44880 h 3386383"/>
              <a:gd name="connsiteX67" fmla="*/ 869522 w 2038796"/>
              <a:gd name="connsiteY67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56348 w 2038796"/>
              <a:gd name="connsiteY3" fmla="*/ 353419 h 3386383"/>
              <a:gd name="connsiteX4" fmla="*/ 656348 w 2038796"/>
              <a:gd name="connsiteY4" fmla="*/ 409517 h 3386383"/>
              <a:gd name="connsiteX5" fmla="*/ 678788 w 2038796"/>
              <a:gd name="connsiteY5" fmla="*/ 516105 h 3386383"/>
              <a:gd name="connsiteX6" fmla="*/ 488053 w 2038796"/>
              <a:gd name="connsiteY6" fmla="*/ 617081 h 3386383"/>
              <a:gd name="connsiteX7" fmla="*/ 280491 w 2038796"/>
              <a:gd name="connsiteY7" fmla="*/ 673178 h 3386383"/>
              <a:gd name="connsiteX8" fmla="*/ 218783 w 2038796"/>
              <a:gd name="connsiteY8" fmla="*/ 897571 h 3386383"/>
              <a:gd name="connsiteX9" fmla="*/ 168294 w 2038796"/>
              <a:gd name="connsiteY9" fmla="*/ 1032207 h 3386383"/>
              <a:gd name="connsiteX10" fmla="*/ 72927 w 2038796"/>
              <a:gd name="connsiteY10" fmla="*/ 1161233 h 3386383"/>
              <a:gd name="connsiteX11" fmla="*/ 0 w 2038796"/>
              <a:gd name="connsiteY11" fmla="*/ 1295868 h 3386383"/>
              <a:gd name="connsiteX12" fmla="*/ 134635 w 2038796"/>
              <a:gd name="connsiteY12" fmla="*/ 1654896 h 3386383"/>
              <a:gd name="connsiteX13" fmla="*/ 241222 w 2038796"/>
              <a:gd name="connsiteY13" fmla="*/ 1727824 h 3386383"/>
              <a:gd name="connsiteX14" fmla="*/ 291710 w 2038796"/>
              <a:gd name="connsiteY14" fmla="*/ 1694165 h 3386383"/>
              <a:gd name="connsiteX15" fmla="*/ 336589 w 2038796"/>
              <a:gd name="connsiteY15" fmla="*/ 1750263 h 3386383"/>
              <a:gd name="connsiteX16" fmla="*/ 387077 w 2038796"/>
              <a:gd name="connsiteY16" fmla="*/ 3276133 h 3386383"/>
              <a:gd name="connsiteX17" fmla="*/ 448785 w 2038796"/>
              <a:gd name="connsiteY17" fmla="*/ 3248084 h 3386383"/>
              <a:gd name="connsiteX18" fmla="*/ 431956 w 2038796"/>
              <a:gd name="connsiteY18" fmla="*/ 2372953 h 3386383"/>
              <a:gd name="connsiteX19" fmla="*/ 482444 w 2038796"/>
              <a:gd name="connsiteY19" fmla="*/ 2384172 h 3386383"/>
              <a:gd name="connsiteX20" fmla="*/ 516103 w 2038796"/>
              <a:gd name="connsiteY20" fmla="*/ 3068570 h 3386383"/>
              <a:gd name="connsiteX21" fmla="*/ 583421 w 2038796"/>
              <a:gd name="connsiteY21" fmla="*/ 3074180 h 3386383"/>
              <a:gd name="connsiteX22" fmla="*/ 572201 w 2038796"/>
              <a:gd name="connsiteY22" fmla="*/ 2406612 h 3386383"/>
              <a:gd name="connsiteX23" fmla="*/ 964888 w 2038796"/>
              <a:gd name="connsiteY23" fmla="*/ 2412222 h 3386383"/>
              <a:gd name="connsiteX24" fmla="*/ 970498 w 2038796"/>
              <a:gd name="connsiteY24" fmla="*/ 2816128 h 3386383"/>
              <a:gd name="connsiteX25" fmla="*/ 1026596 w 2038796"/>
              <a:gd name="connsiteY25" fmla="*/ 2827348 h 3386383"/>
              <a:gd name="connsiteX26" fmla="*/ 1020986 w 2038796"/>
              <a:gd name="connsiteY26" fmla="*/ 3001252 h 3386383"/>
              <a:gd name="connsiteX27" fmla="*/ 1009767 w 2038796"/>
              <a:gd name="connsiteY27" fmla="*/ 3124668 h 3386383"/>
              <a:gd name="connsiteX28" fmla="*/ 1020986 w 2038796"/>
              <a:gd name="connsiteY28" fmla="*/ 3343451 h 3386383"/>
              <a:gd name="connsiteX29" fmla="*/ 1217330 w 2038796"/>
              <a:gd name="connsiteY29" fmla="*/ 3360280 h 3386383"/>
              <a:gd name="connsiteX30" fmla="*/ 1211720 w 2038796"/>
              <a:gd name="connsiteY30" fmla="*/ 3175157 h 3386383"/>
              <a:gd name="connsiteX31" fmla="*/ 1228549 w 2038796"/>
              <a:gd name="connsiteY31" fmla="*/ 3001253 h 3386383"/>
              <a:gd name="connsiteX32" fmla="*/ 1211720 w 2038796"/>
              <a:gd name="connsiteY32" fmla="*/ 2872226 h 3386383"/>
              <a:gd name="connsiteX33" fmla="*/ 1234159 w 2038796"/>
              <a:gd name="connsiteY33" fmla="*/ 2832958 h 3386383"/>
              <a:gd name="connsiteX34" fmla="*/ 1250988 w 2038796"/>
              <a:gd name="connsiteY34" fmla="*/ 2614175 h 3386383"/>
              <a:gd name="connsiteX35" fmla="*/ 1256599 w 2038796"/>
              <a:gd name="connsiteY35" fmla="*/ 2501979 h 3386383"/>
              <a:gd name="connsiteX36" fmla="*/ 1262209 w 2038796"/>
              <a:gd name="connsiteY36" fmla="*/ 2367343 h 3386383"/>
              <a:gd name="connsiteX37" fmla="*/ 1357574 w 2038796"/>
              <a:gd name="connsiteY37" fmla="*/ 2518809 h 3386383"/>
              <a:gd name="connsiteX38" fmla="*/ 1368794 w 2038796"/>
              <a:gd name="connsiteY38" fmla="*/ 3057351 h 3386383"/>
              <a:gd name="connsiteX39" fmla="*/ 1413673 w 2038796"/>
              <a:gd name="connsiteY39" fmla="*/ 3062960 h 3386383"/>
              <a:gd name="connsiteX40" fmla="*/ 1419283 w 2038796"/>
              <a:gd name="connsiteY40" fmla="*/ 2574906 h 3386383"/>
              <a:gd name="connsiteX41" fmla="*/ 1469772 w 2038796"/>
              <a:gd name="connsiteY41" fmla="*/ 2586126 h 3386383"/>
              <a:gd name="connsiteX42" fmla="*/ 1480991 w 2038796"/>
              <a:gd name="connsiteY42" fmla="*/ 3242474 h 3386383"/>
              <a:gd name="connsiteX43" fmla="*/ 1531479 w 2038796"/>
              <a:gd name="connsiteY43" fmla="*/ 3225645 h 3386383"/>
              <a:gd name="connsiteX44" fmla="*/ 1537090 w 2038796"/>
              <a:gd name="connsiteY44" fmla="*/ 2754420 h 3386383"/>
              <a:gd name="connsiteX45" fmla="*/ 1604407 w 2038796"/>
              <a:gd name="connsiteY45" fmla="*/ 2911495 h 3386383"/>
              <a:gd name="connsiteX46" fmla="*/ 1991484 w 2038796"/>
              <a:gd name="connsiteY46" fmla="*/ 2715151 h 3386383"/>
              <a:gd name="connsiteX47" fmla="*/ 1997094 w 2038796"/>
              <a:gd name="connsiteY47" fmla="*/ 2602955 h 3386383"/>
              <a:gd name="connsiteX48" fmla="*/ 1828800 w 2038796"/>
              <a:gd name="connsiteY48" fmla="*/ 2586126 h 3386383"/>
              <a:gd name="connsiteX49" fmla="*/ 1705383 w 2038796"/>
              <a:gd name="connsiteY49" fmla="*/ 2513198 h 3386383"/>
              <a:gd name="connsiteX50" fmla="*/ 1621237 w 2038796"/>
              <a:gd name="connsiteY50" fmla="*/ 2401002 h 3386383"/>
              <a:gd name="connsiteX51" fmla="*/ 1694164 w 2038796"/>
              <a:gd name="connsiteY51" fmla="*/ 2277586 h 3386383"/>
              <a:gd name="connsiteX52" fmla="*/ 1514650 w 2038796"/>
              <a:gd name="connsiteY52" fmla="*/ 1980266 h 3386383"/>
              <a:gd name="connsiteX53" fmla="*/ 1503430 w 2038796"/>
              <a:gd name="connsiteY53" fmla="*/ 1576359 h 3386383"/>
              <a:gd name="connsiteX54" fmla="*/ 1312696 w 2038796"/>
              <a:gd name="connsiteY54" fmla="*/ 1598797 h 3386383"/>
              <a:gd name="connsiteX55" fmla="*/ 1323916 w 2038796"/>
              <a:gd name="connsiteY55" fmla="*/ 1436114 h 3386383"/>
              <a:gd name="connsiteX56" fmla="*/ 1262208 w 2038796"/>
              <a:gd name="connsiteY56" fmla="*/ 1295869 h 3386383"/>
              <a:gd name="connsiteX57" fmla="*/ 1284648 w 2038796"/>
              <a:gd name="connsiteY57" fmla="*/ 1189282 h 3386383"/>
              <a:gd name="connsiteX58" fmla="*/ 1256599 w 2038796"/>
              <a:gd name="connsiteY58" fmla="*/ 1026597 h 3386383"/>
              <a:gd name="connsiteX59" fmla="*/ 1256599 w 2038796"/>
              <a:gd name="connsiteY59" fmla="*/ 830254 h 3386383"/>
              <a:gd name="connsiteX60" fmla="*/ 970498 w 2038796"/>
              <a:gd name="connsiteY60" fmla="*/ 661959 h 3386383"/>
              <a:gd name="connsiteX61" fmla="*/ 1015376 w 2038796"/>
              <a:gd name="connsiteY61" fmla="*/ 572202 h 3386383"/>
              <a:gd name="connsiteX62" fmla="*/ 1150012 w 2038796"/>
              <a:gd name="connsiteY62" fmla="*/ 431957 h 3386383"/>
              <a:gd name="connsiteX63" fmla="*/ 1166841 w 2038796"/>
              <a:gd name="connsiteY63" fmla="*/ 263662 h 3386383"/>
              <a:gd name="connsiteX64" fmla="*/ 1161232 w 2038796"/>
              <a:gd name="connsiteY64" fmla="*/ 145856 h 3386383"/>
              <a:gd name="connsiteX65" fmla="*/ 1093914 w 2038796"/>
              <a:gd name="connsiteY65" fmla="*/ 84149 h 3386383"/>
              <a:gd name="connsiteX66" fmla="*/ 987327 w 2038796"/>
              <a:gd name="connsiteY66" fmla="*/ 44880 h 3386383"/>
              <a:gd name="connsiteX67" fmla="*/ 869522 w 2038796"/>
              <a:gd name="connsiteY67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56348 w 2038796"/>
              <a:gd name="connsiteY3" fmla="*/ 409517 h 3386383"/>
              <a:gd name="connsiteX4" fmla="*/ 678788 w 2038796"/>
              <a:gd name="connsiteY4" fmla="*/ 516105 h 3386383"/>
              <a:gd name="connsiteX5" fmla="*/ 488053 w 2038796"/>
              <a:gd name="connsiteY5" fmla="*/ 617081 h 3386383"/>
              <a:gd name="connsiteX6" fmla="*/ 280491 w 2038796"/>
              <a:gd name="connsiteY6" fmla="*/ 673178 h 3386383"/>
              <a:gd name="connsiteX7" fmla="*/ 218783 w 2038796"/>
              <a:gd name="connsiteY7" fmla="*/ 897571 h 3386383"/>
              <a:gd name="connsiteX8" fmla="*/ 168294 w 2038796"/>
              <a:gd name="connsiteY8" fmla="*/ 1032207 h 3386383"/>
              <a:gd name="connsiteX9" fmla="*/ 72927 w 2038796"/>
              <a:gd name="connsiteY9" fmla="*/ 1161233 h 3386383"/>
              <a:gd name="connsiteX10" fmla="*/ 0 w 2038796"/>
              <a:gd name="connsiteY10" fmla="*/ 1295868 h 3386383"/>
              <a:gd name="connsiteX11" fmla="*/ 134635 w 2038796"/>
              <a:gd name="connsiteY11" fmla="*/ 1654896 h 3386383"/>
              <a:gd name="connsiteX12" fmla="*/ 241222 w 2038796"/>
              <a:gd name="connsiteY12" fmla="*/ 1727824 h 3386383"/>
              <a:gd name="connsiteX13" fmla="*/ 291710 w 2038796"/>
              <a:gd name="connsiteY13" fmla="*/ 1694165 h 3386383"/>
              <a:gd name="connsiteX14" fmla="*/ 336589 w 2038796"/>
              <a:gd name="connsiteY14" fmla="*/ 1750263 h 3386383"/>
              <a:gd name="connsiteX15" fmla="*/ 387077 w 2038796"/>
              <a:gd name="connsiteY15" fmla="*/ 3276133 h 3386383"/>
              <a:gd name="connsiteX16" fmla="*/ 448785 w 2038796"/>
              <a:gd name="connsiteY16" fmla="*/ 3248084 h 3386383"/>
              <a:gd name="connsiteX17" fmla="*/ 431956 w 2038796"/>
              <a:gd name="connsiteY17" fmla="*/ 2372953 h 3386383"/>
              <a:gd name="connsiteX18" fmla="*/ 482444 w 2038796"/>
              <a:gd name="connsiteY18" fmla="*/ 2384172 h 3386383"/>
              <a:gd name="connsiteX19" fmla="*/ 516103 w 2038796"/>
              <a:gd name="connsiteY19" fmla="*/ 3068570 h 3386383"/>
              <a:gd name="connsiteX20" fmla="*/ 583421 w 2038796"/>
              <a:gd name="connsiteY20" fmla="*/ 3074180 h 3386383"/>
              <a:gd name="connsiteX21" fmla="*/ 572201 w 2038796"/>
              <a:gd name="connsiteY21" fmla="*/ 2406612 h 3386383"/>
              <a:gd name="connsiteX22" fmla="*/ 964888 w 2038796"/>
              <a:gd name="connsiteY22" fmla="*/ 2412222 h 3386383"/>
              <a:gd name="connsiteX23" fmla="*/ 970498 w 2038796"/>
              <a:gd name="connsiteY23" fmla="*/ 2816128 h 3386383"/>
              <a:gd name="connsiteX24" fmla="*/ 1026596 w 2038796"/>
              <a:gd name="connsiteY24" fmla="*/ 2827348 h 3386383"/>
              <a:gd name="connsiteX25" fmla="*/ 1020986 w 2038796"/>
              <a:gd name="connsiteY25" fmla="*/ 3001252 h 3386383"/>
              <a:gd name="connsiteX26" fmla="*/ 1009767 w 2038796"/>
              <a:gd name="connsiteY26" fmla="*/ 3124668 h 3386383"/>
              <a:gd name="connsiteX27" fmla="*/ 1020986 w 2038796"/>
              <a:gd name="connsiteY27" fmla="*/ 3343451 h 3386383"/>
              <a:gd name="connsiteX28" fmla="*/ 1217330 w 2038796"/>
              <a:gd name="connsiteY28" fmla="*/ 3360280 h 3386383"/>
              <a:gd name="connsiteX29" fmla="*/ 1211720 w 2038796"/>
              <a:gd name="connsiteY29" fmla="*/ 3175157 h 3386383"/>
              <a:gd name="connsiteX30" fmla="*/ 1228549 w 2038796"/>
              <a:gd name="connsiteY30" fmla="*/ 3001253 h 3386383"/>
              <a:gd name="connsiteX31" fmla="*/ 1211720 w 2038796"/>
              <a:gd name="connsiteY31" fmla="*/ 2872226 h 3386383"/>
              <a:gd name="connsiteX32" fmla="*/ 1234159 w 2038796"/>
              <a:gd name="connsiteY32" fmla="*/ 2832958 h 3386383"/>
              <a:gd name="connsiteX33" fmla="*/ 1250988 w 2038796"/>
              <a:gd name="connsiteY33" fmla="*/ 2614175 h 3386383"/>
              <a:gd name="connsiteX34" fmla="*/ 1256599 w 2038796"/>
              <a:gd name="connsiteY34" fmla="*/ 2501979 h 3386383"/>
              <a:gd name="connsiteX35" fmla="*/ 1262209 w 2038796"/>
              <a:gd name="connsiteY35" fmla="*/ 2367343 h 3386383"/>
              <a:gd name="connsiteX36" fmla="*/ 1357574 w 2038796"/>
              <a:gd name="connsiteY36" fmla="*/ 2518809 h 3386383"/>
              <a:gd name="connsiteX37" fmla="*/ 1368794 w 2038796"/>
              <a:gd name="connsiteY37" fmla="*/ 3057351 h 3386383"/>
              <a:gd name="connsiteX38" fmla="*/ 1413673 w 2038796"/>
              <a:gd name="connsiteY38" fmla="*/ 3062960 h 3386383"/>
              <a:gd name="connsiteX39" fmla="*/ 1419283 w 2038796"/>
              <a:gd name="connsiteY39" fmla="*/ 2574906 h 3386383"/>
              <a:gd name="connsiteX40" fmla="*/ 1469772 w 2038796"/>
              <a:gd name="connsiteY40" fmla="*/ 2586126 h 3386383"/>
              <a:gd name="connsiteX41" fmla="*/ 1480991 w 2038796"/>
              <a:gd name="connsiteY41" fmla="*/ 3242474 h 3386383"/>
              <a:gd name="connsiteX42" fmla="*/ 1531479 w 2038796"/>
              <a:gd name="connsiteY42" fmla="*/ 3225645 h 3386383"/>
              <a:gd name="connsiteX43" fmla="*/ 1537090 w 2038796"/>
              <a:gd name="connsiteY43" fmla="*/ 2754420 h 3386383"/>
              <a:gd name="connsiteX44" fmla="*/ 1604407 w 2038796"/>
              <a:gd name="connsiteY44" fmla="*/ 2911495 h 3386383"/>
              <a:gd name="connsiteX45" fmla="*/ 1991484 w 2038796"/>
              <a:gd name="connsiteY45" fmla="*/ 2715151 h 3386383"/>
              <a:gd name="connsiteX46" fmla="*/ 1997094 w 2038796"/>
              <a:gd name="connsiteY46" fmla="*/ 2602955 h 3386383"/>
              <a:gd name="connsiteX47" fmla="*/ 1828800 w 2038796"/>
              <a:gd name="connsiteY47" fmla="*/ 2586126 h 3386383"/>
              <a:gd name="connsiteX48" fmla="*/ 1705383 w 2038796"/>
              <a:gd name="connsiteY48" fmla="*/ 2513198 h 3386383"/>
              <a:gd name="connsiteX49" fmla="*/ 1621237 w 2038796"/>
              <a:gd name="connsiteY49" fmla="*/ 2401002 h 3386383"/>
              <a:gd name="connsiteX50" fmla="*/ 1694164 w 2038796"/>
              <a:gd name="connsiteY50" fmla="*/ 2277586 h 3386383"/>
              <a:gd name="connsiteX51" fmla="*/ 1514650 w 2038796"/>
              <a:gd name="connsiteY51" fmla="*/ 1980266 h 3386383"/>
              <a:gd name="connsiteX52" fmla="*/ 1503430 w 2038796"/>
              <a:gd name="connsiteY52" fmla="*/ 1576359 h 3386383"/>
              <a:gd name="connsiteX53" fmla="*/ 1312696 w 2038796"/>
              <a:gd name="connsiteY53" fmla="*/ 1598797 h 3386383"/>
              <a:gd name="connsiteX54" fmla="*/ 1323916 w 2038796"/>
              <a:gd name="connsiteY54" fmla="*/ 1436114 h 3386383"/>
              <a:gd name="connsiteX55" fmla="*/ 1262208 w 2038796"/>
              <a:gd name="connsiteY55" fmla="*/ 1295869 h 3386383"/>
              <a:gd name="connsiteX56" fmla="*/ 1284648 w 2038796"/>
              <a:gd name="connsiteY56" fmla="*/ 1189282 h 3386383"/>
              <a:gd name="connsiteX57" fmla="*/ 1256599 w 2038796"/>
              <a:gd name="connsiteY57" fmla="*/ 1026597 h 3386383"/>
              <a:gd name="connsiteX58" fmla="*/ 1256599 w 2038796"/>
              <a:gd name="connsiteY58" fmla="*/ 830254 h 3386383"/>
              <a:gd name="connsiteX59" fmla="*/ 970498 w 2038796"/>
              <a:gd name="connsiteY59" fmla="*/ 661959 h 3386383"/>
              <a:gd name="connsiteX60" fmla="*/ 1015376 w 2038796"/>
              <a:gd name="connsiteY60" fmla="*/ 572202 h 3386383"/>
              <a:gd name="connsiteX61" fmla="*/ 1150012 w 2038796"/>
              <a:gd name="connsiteY61" fmla="*/ 431957 h 3386383"/>
              <a:gd name="connsiteX62" fmla="*/ 1166841 w 2038796"/>
              <a:gd name="connsiteY62" fmla="*/ 263662 h 3386383"/>
              <a:gd name="connsiteX63" fmla="*/ 1161232 w 2038796"/>
              <a:gd name="connsiteY63" fmla="*/ 145856 h 3386383"/>
              <a:gd name="connsiteX64" fmla="*/ 1093914 w 2038796"/>
              <a:gd name="connsiteY64" fmla="*/ 84149 h 3386383"/>
              <a:gd name="connsiteX65" fmla="*/ 987327 w 2038796"/>
              <a:gd name="connsiteY65" fmla="*/ 44880 h 3386383"/>
              <a:gd name="connsiteX66" fmla="*/ 869522 w 2038796"/>
              <a:gd name="connsiteY66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90007 w 2038796"/>
              <a:gd name="connsiteY3" fmla="*/ 409517 h 3386383"/>
              <a:gd name="connsiteX4" fmla="*/ 678788 w 2038796"/>
              <a:gd name="connsiteY4" fmla="*/ 516105 h 3386383"/>
              <a:gd name="connsiteX5" fmla="*/ 488053 w 2038796"/>
              <a:gd name="connsiteY5" fmla="*/ 617081 h 3386383"/>
              <a:gd name="connsiteX6" fmla="*/ 280491 w 2038796"/>
              <a:gd name="connsiteY6" fmla="*/ 673178 h 3386383"/>
              <a:gd name="connsiteX7" fmla="*/ 218783 w 2038796"/>
              <a:gd name="connsiteY7" fmla="*/ 897571 h 3386383"/>
              <a:gd name="connsiteX8" fmla="*/ 168294 w 2038796"/>
              <a:gd name="connsiteY8" fmla="*/ 1032207 h 3386383"/>
              <a:gd name="connsiteX9" fmla="*/ 72927 w 2038796"/>
              <a:gd name="connsiteY9" fmla="*/ 1161233 h 3386383"/>
              <a:gd name="connsiteX10" fmla="*/ 0 w 2038796"/>
              <a:gd name="connsiteY10" fmla="*/ 1295868 h 3386383"/>
              <a:gd name="connsiteX11" fmla="*/ 134635 w 2038796"/>
              <a:gd name="connsiteY11" fmla="*/ 1654896 h 3386383"/>
              <a:gd name="connsiteX12" fmla="*/ 241222 w 2038796"/>
              <a:gd name="connsiteY12" fmla="*/ 1727824 h 3386383"/>
              <a:gd name="connsiteX13" fmla="*/ 291710 w 2038796"/>
              <a:gd name="connsiteY13" fmla="*/ 1694165 h 3386383"/>
              <a:gd name="connsiteX14" fmla="*/ 336589 w 2038796"/>
              <a:gd name="connsiteY14" fmla="*/ 1750263 h 3386383"/>
              <a:gd name="connsiteX15" fmla="*/ 387077 w 2038796"/>
              <a:gd name="connsiteY15" fmla="*/ 3276133 h 3386383"/>
              <a:gd name="connsiteX16" fmla="*/ 448785 w 2038796"/>
              <a:gd name="connsiteY16" fmla="*/ 3248084 h 3386383"/>
              <a:gd name="connsiteX17" fmla="*/ 431956 w 2038796"/>
              <a:gd name="connsiteY17" fmla="*/ 2372953 h 3386383"/>
              <a:gd name="connsiteX18" fmla="*/ 482444 w 2038796"/>
              <a:gd name="connsiteY18" fmla="*/ 2384172 h 3386383"/>
              <a:gd name="connsiteX19" fmla="*/ 516103 w 2038796"/>
              <a:gd name="connsiteY19" fmla="*/ 3068570 h 3386383"/>
              <a:gd name="connsiteX20" fmla="*/ 583421 w 2038796"/>
              <a:gd name="connsiteY20" fmla="*/ 3074180 h 3386383"/>
              <a:gd name="connsiteX21" fmla="*/ 572201 w 2038796"/>
              <a:gd name="connsiteY21" fmla="*/ 2406612 h 3386383"/>
              <a:gd name="connsiteX22" fmla="*/ 964888 w 2038796"/>
              <a:gd name="connsiteY22" fmla="*/ 2412222 h 3386383"/>
              <a:gd name="connsiteX23" fmla="*/ 970498 w 2038796"/>
              <a:gd name="connsiteY23" fmla="*/ 2816128 h 3386383"/>
              <a:gd name="connsiteX24" fmla="*/ 1026596 w 2038796"/>
              <a:gd name="connsiteY24" fmla="*/ 2827348 h 3386383"/>
              <a:gd name="connsiteX25" fmla="*/ 1020986 w 2038796"/>
              <a:gd name="connsiteY25" fmla="*/ 3001252 h 3386383"/>
              <a:gd name="connsiteX26" fmla="*/ 1009767 w 2038796"/>
              <a:gd name="connsiteY26" fmla="*/ 3124668 h 3386383"/>
              <a:gd name="connsiteX27" fmla="*/ 1020986 w 2038796"/>
              <a:gd name="connsiteY27" fmla="*/ 3343451 h 3386383"/>
              <a:gd name="connsiteX28" fmla="*/ 1217330 w 2038796"/>
              <a:gd name="connsiteY28" fmla="*/ 3360280 h 3386383"/>
              <a:gd name="connsiteX29" fmla="*/ 1211720 w 2038796"/>
              <a:gd name="connsiteY29" fmla="*/ 3175157 h 3386383"/>
              <a:gd name="connsiteX30" fmla="*/ 1228549 w 2038796"/>
              <a:gd name="connsiteY30" fmla="*/ 3001253 h 3386383"/>
              <a:gd name="connsiteX31" fmla="*/ 1211720 w 2038796"/>
              <a:gd name="connsiteY31" fmla="*/ 2872226 h 3386383"/>
              <a:gd name="connsiteX32" fmla="*/ 1234159 w 2038796"/>
              <a:gd name="connsiteY32" fmla="*/ 2832958 h 3386383"/>
              <a:gd name="connsiteX33" fmla="*/ 1250988 w 2038796"/>
              <a:gd name="connsiteY33" fmla="*/ 2614175 h 3386383"/>
              <a:gd name="connsiteX34" fmla="*/ 1256599 w 2038796"/>
              <a:gd name="connsiteY34" fmla="*/ 2501979 h 3386383"/>
              <a:gd name="connsiteX35" fmla="*/ 1262209 w 2038796"/>
              <a:gd name="connsiteY35" fmla="*/ 2367343 h 3386383"/>
              <a:gd name="connsiteX36" fmla="*/ 1357574 w 2038796"/>
              <a:gd name="connsiteY36" fmla="*/ 2518809 h 3386383"/>
              <a:gd name="connsiteX37" fmla="*/ 1368794 w 2038796"/>
              <a:gd name="connsiteY37" fmla="*/ 3057351 h 3386383"/>
              <a:gd name="connsiteX38" fmla="*/ 1413673 w 2038796"/>
              <a:gd name="connsiteY38" fmla="*/ 3062960 h 3386383"/>
              <a:gd name="connsiteX39" fmla="*/ 1419283 w 2038796"/>
              <a:gd name="connsiteY39" fmla="*/ 2574906 h 3386383"/>
              <a:gd name="connsiteX40" fmla="*/ 1469772 w 2038796"/>
              <a:gd name="connsiteY40" fmla="*/ 2586126 h 3386383"/>
              <a:gd name="connsiteX41" fmla="*/ 1480991 w 2038796"/>
              <a:gd name="connsiteY41" fmla="*/ 3242474 h 3386383"/>
              <a:gd name="connsiteX42" fmla="*/ 1531479 w 2038796"/>
              <a:gd name="connsiteY42" fmla="*/ 3225645 h 3386383"/>
              <a:gd name="connsiteX43" fmla="*/ 1537090 w 2038796"/>
              <a:gd name="connsiteY43" fmla="*/ 2754420 h 3386383"/>
              <a:gd name="connsiteX44" fmla="*/ 1604407 w 2038796"/>
              <a:gd name="connsiteY44" fmla="*/ 2911495 h 3386383"/>
              <a:gd name="connsiteX45" fmla="*/ 1991484 w 2038796"/>
              <a:gd name="connsiteY45" fmla="*/ 2715151 h 3386383"/>
              <a:gd name="connsiteX46" fmla="*/ 1997094 w 2038796"/>
              <a:gd name="connsiteY46" fmla="*/ 2602955 h 3386383"/>
              <a:gd name="connsiteX47" fmla="*/ 1828800 w 2038796"/>
              <a:gd name="connsiteY47" fmla="*/ 2586126 h 3386383"/>
              <a:gd name="connsiteX48" fmla="*/ 1705383 w 2038796"/>
              <a:gd name="connsiteY48" fmla="*/ 2513198 h 3386383"/>
              <a:gd name="connsiteX49" fmla="*/ 1621237 w 2038796"/>
              <a:gd name="connsiteY49" fmla="*/ 2401002 h 3386383"/>
              <a:gd name="connsiteX50" fmla="*/ 1694164 w 2038796"/>
              <a:gd name="connsiteY50" fmla="*/ 2277586 h 3386383"/>
              <a:gd name="connsiteX51" fmla="*/ 1514650 w 2038796"/>
              <a:gd name="connsiteY51" fmla="*/ 1980266 h 3386383"/>
              <a:gd name="connsiteX52" fmla="*/ 1503430 w 2038796"/>
              <a:gd name="connsiteY52" fmla="*/ 1576359 h 3386383"/>
              <a:gd name="connsiteX53" fmla="*/ 1312696 w 2038796"/>
              <a:gd name="connsiteY53" fmla="*/ 1598797 h 3386383"/>
              <a:gd name="connsiteX54" fmla="*/ 1323916 w 2038796"/>
              <a:gd name="connsiteY54" fmla="*/ 1436114 h 3386383"/>
              <a:gd name="connsiteX55" fmla="*/ 1262208 w 2038796"/>
              <a:gd name="connsiteY55" fmla="*/ 1295869 h 3386383"/>
              <a:gd name="connsiteX56" fmla="*/ 1284648 w 2038796"/>
              <a:gd name="connsiteY56" fmla="*/ 1189282 h 3386383"/>
              <a:gd name="connsiteX57" fmla="*/ 1256599 w 2038796"/>
              <a:gd name="connsiteY57" fmla="*/ 1026597 h 3386383"/>
              <a:gd name="connsiteX58" fmla="*/ 1256599 w 2038796"/>
              <a:gd name="connsiteY58" fmla="*/ 830254 h 3386383"/>
              <a:gd name="connsiteX59" fmla="*/ 970498 w 2038796"/>
              <a:gd name="connsiteY59" fmla="*/ 661959 h 3386383"/>
              <a:gd name="connsiteX60" fmla="*/ 1015376 w 2038796"/>
              <a:gd name="connsiteY60" fmla="*/ 572202 h 3386383"/>
              <a:gd name="connsiteX61" fmla="*/ 1150012 w 2038796"/>
              <a:gd name="connsiteY61" fmla="*/ 431957 h 3386383"/>
              <a:gd name="connsiteX62" fmla="*/ 1166841 w 2038796"/>
              <a:gd name="connsiteY62" fmla="*/ 263662 h 3386383"/>
              <a:gd name="connsiteX63" fmla="*/ 1161232 w 2038796"/>
              <a:gd name="connsiteY63" fmla="*/ 145856 h 3386383"/>
              <a:gd name="connsiteX64" fmla="*/ 1093914 w 2038796"/>
              <a:gd name="connsiteY64" fmla="*/ 84149 h 3386383"/>
              <a:gd name="connsiteX65" fmla="*/ 987327 w 2038796"/>
              <a:gd name="connsiteY65" fmla="*/ 44880 h 3386383"/>
              <a:gd name="connsiteX66" fmla="*/ 869522 w 2038796"/>
              <a:gd name="connsiteY66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90007 w 2038796"/>
              <a:gd name="connsiteY3" fmla="*/ 409517 h 3386383"/>
              <a:gd name="connsiteX4" fmla="*/ 678788 w 2038796"/>
              <a:gd name="connsiteY4" fmla="*/ 516105 h 3386383"/>
              <a:gd name="connsiteX5" fmla="*/ 488053 w 2038796"/>
              <a:gd name="connsiteY5" fmla="*/ 617081 h 3386383"/>
              <a:gd name="connsiteX6" fmla="*/ 280491 w 2038796"/>
              <a:gd name="connsiteY6" fmla="*/ 673178 h 3386383"/>
              <a:gd name="connsiteX7" fmla="*/ 218783 w 2038796"/>
              <a:gd name="connsiteY7" fmla="*/ 897571 h 3386383"/>
              <a:gd name="connsiteX8" fmla="*/ 168294 w 2038796"/>
              <a:gd name="connsiteY8" fmla="*/ 1032207 h 3386383"/>
              <a:gd name="connsiteX9" fmla="*/ 72927 w 2038796"/>
              <a:gd name="connsiteY9" fmla="*/ 1161233 h 3386383"/>
              <a:gd name="connsiteX10" fmla="*/ 0 w 2038796"/>
              <a:gd name="connsiteY10" fmla="*/ 1295868 h 3386383"/>
              <a:gd name="connsiteX11" fmla="*/ 134635 w 2038796"/>
              <a:gd name="connsiteY11" fmla="*/ 1654896 h 3386383"/>
              <a:gd name="connsiteX12" fmla="*/ 241222 w 2038796"/>
              <a:gd name="connsiteY12" fmla="*/ 1727824 h 3386383"/>
              <a:gd name="connsiteX13" fmla="*/ 291710 w 2038796"/>
              <a:gd name="connsiteY13" fmla="*/ 1694165 h 3386383"/>
              <a:gd name="connsiteX14" fmla="*/ 336589 w 2038796"/>
              <a:gd name="connsiteY14" fmla="*/ 1750263 h 3386383"/>
              <a:gd name="connsiteX15" fmla="*/ 387077 w 2038796"/>
              <a:gd name="connsiteY15" fmla="*/ 3276133 h 3386383"/>
              <a:gd name="connsiteX16" fmla="*/ 448785 w 2038796"/>
              <a:gd name="connsiteY16" fmla="*/ 3248084 h 3386383"/>
              <a:gd name="connsiteX17" fmla="*/ 431956 w 2038796"/>
              <a:gd name="connsiteY17" fmla="*/ 2372953 h 3386383"/>
              <a:gd name="connsiteX18" fmla="*/ 482444 w 2038796"/>
              <a:gd name="connsiteY18" fmla="*/ 2384172 h 3386383"/>
              <a:gd name="connsiteX19" fmla="*/ 516103 w 2038796"/>
              <a:gd name="connsiteY19" fmla="*/ 3068570 h 3386383"/>
              <a:gd name="connsiteX20" fmla="*/ 583421 w 2038796"/>
              <a:gd name="connsiteY20" fmla="*/ 3074180 h 3386383"/>
              <a:gd name="connsiteX21" fmla="*/ 572201 w 2038796"/>
              <a:gd name="connsiteY21" fmla="*/ 2406612 h 3386383"/>
              <a:gd name="connsiteX22" fmla="*/ 964888 w 2038796"/>
              <a:gd name="connsiteY22" fmla="*/ 2412222 h 3386383"/>
              <a:gd name="connsiteX23" fmla="*/ 970498 w 2038796"/>
              <a:gd name="connsiteY23" fmla="*/ 2816128 h 3386383"/>
              <a:gd name="connsiteX24" fmla="*/ 1026596 w 2038796"/>
              <a:gd name="connsiteY24" fmla="*/ 2827348 h 3386383"/>
              <a:gd name="connsiteX25" fmla="*/ 1020986 w 2038796"/>
              <a:gd name="connsiteY25" fmla="*/ 3001252 h 3386383"/>
              <a:gd name="connsiteX26" fmla="*/ 1009767 w 2038796"/>
              <a:gd name="connsiteY26" fmla="*/ 3124668 h 3386383"/>
              <a:gd name="connsiteX27" fmla="*/ 1020986 w 2038796"/>
              <a:gd name="connsiteY27" fmla="*/ 3343451 h 3386383"/>
              <a:gd name="connsiteX28" fmla="*/ 1217330 w 2038796"/>
              <a:gd name="connsiteY28" fmla="*/ 3360280 h 3386383"/>
              <a:gd name="connsiteX29" fmla="*/ 1211720 w 2038796"/>
              <a:gd name="connsiteY29" fmla="*/ 3175157 h 3386383"/>
              <a:gd name="connsiteX30" fmla="*/ 1228549 w 2038796"/>
              <a:gd name="connsiteY30" fmla="*/ 3001253 h 3386383"/>
              <a:gd name="connsiteX31" fmla="*/ 1211720 w 2038796"/>
              <a:gd name="connsiteY31" fmla="*/ 2872226 h 3386383"/>
              <a:gd name="connsiteX32" fmla="*/ 1234159 w 2038796"/>
              <a:gd name="connsiteY32" fmla="*/ 2832958 h 3386383"/>
              <a:gd name="connsiteX33" fmla="*/ 1250988 w 2038796"/>
              <a:gd name="connsiteY33" fmla="*/ 2614175 h 3386383"/>
              <a:gd name="connsiteX34" fmla="*/ 1256599 w 2038796"/>
              <a:gd name="connsiteY34" fmla="*/ 2501979 h 3386383"/>
              <a:gd name="connsiteX35" fmla="*/ 1262209 w 2038796"/>
              <a:gd name="connsiteY35" fmla="*/ 2367343 h 3386383"/>
              <a:gd name="connsiteX36" fmla="*/ 1357574 w 2038796"/>
              <a:gd name="connsiteY36" fmla="*/ 2518809 h 3386383"/>
              <a:gd name="connsiteX37" fmla="*/ 1368794 w 2038796"/>
              <a:gd name="connsiteY37" fmla="*/ 3057351 h 3386383"/>
              <a:gd name="connsiteX38" fmla="*/ 1413673 w 2038796"/>
              <a:gd name="connsiteY38" fmla="*/ 3062960 h 3386383"/>
              <a:gd name="connsiteX39" fmla="*/ 1419283 w 2038796"/>
              <a:gd name="connsiteY39" fmla="*/ 2574906 h 3386383"/>
              <a:gd name="connsiteX40" fmla="*/ 1469772 w 2038796"/>
              <a:gd name="connsiteY40" fmla="*/ 2586126 h 3386383"/>
              <a:gd name="connsiteX41" fmla="*/ 1480991 w 2038796"/>
              <a:gd name="connsiteY41" fmla="*/ 3242474 h 3386383"/>
              <a:gd name="connsiteX42" fmla="*/ 1531479 w 2038796"/>
              <a:gd name="connsiteY42" fmla="*/ 3225645 h 3386383"/>
              <a:gd name="connsiteX43" fmla="*/ 1537090 w 2038796"/>
              <a:gd name="connsiteY43" fmla="*/ 2754420 h 3386383"/>
              <a:gd name="connsiteX44" fmla="*/ 1604407 w 2038796"/>
              <a:gd name="connsiteY44" fmla="*/ 2911495 h 3386383"/>
              <a:gd name="connsiteX45" fmla="*/ 1991484 w 2038796"/>
              <a:gd name="connsiteY45" fmla="*/ 2715151 h 3386383"/>
              <a:gd name="connsiteX46" fmla="*/ 1997094 w 2038796"/>
              <a:gd name="connsiteY46" fmla="*/ 2602955 h 3386383"/>
              <a:gd name="connsiteX47" fmla="*/ 1828800 w 2038796"/>
              <a:gd name="connsiteY47" fmla="*/ 2586126 h 3386383"/>
              <a:gd name="connsiteX48" fmla="*/ 1705383 w 2038796"/>
              <a:gd name="connsiteY48" fmla="*/ 2513198 h 3386383"/>
              <a:gd name="connsiteX49" fmla="*/ 1621237 w 2038796"/>
              <a:gd name="connsiteY49" fmla="*/ 2401002 h 3386383"/>
              <a:gd name="connsiteX50" fmla="*/ 1694164 w 2038796"/>
              <a:gd name="connsiteY50" fmla="*/ 2277586 h 3386383"/>
              <a:gd name="connsiteX51" fmla="*/ 1514650 w 2038796"/>
              <a:gd name="connsiteY51" fmla="*/ 1980266 h 3386383"/>
              <a:gd name="connsiteX52" fmla="*/ 1503430 w 2038796"/>
              <a:gd name="connsiteY52" fmla="*/ 1576359 h 3386383"/>
              <a:gd name="connsiteX53" fmla="*/ 1312696 w 2038796"/>
              <a:gd name="connsiteY53" fmla="*/ 1598797 h 3386383"/>
              <a:gd name="connsiteX54" fmla="*/ 1323916 w 2038796"/>
              <a:gd name="connsiteY54" fmla="*/ 1436114 h 3386383"/>
              <a:gd name="connsiteX55" fmla="*/ 1262208 w 2038796"/>
              <a:gd name="connsiteY55" fmla="*/ 1295869 h 3386383"/>
              <a:gd name="connsiteX56" fmla="*/ 1284648 w 2038796"/>
              <a:gd name="connsiteY56" fmla="*/ 1189282 h 3386383"/>
              <a:gd name="connsiteX57" fmla="*/ 1256599 w 2038796"/>
              <a:gd name="connsiteY57" fmla="*/ 1026597 h 3386383"/>
              <a:gd name="connsiteX58" fmla="*/ 1256599 w 2038796"/>
              <a:gd name="connsiteY58" fmla="*/ 830254 h 3386383"/>
              <a:gd name="connsiteX59" fmla="*/ 970498 w 2038796"/>
              <a:gd name="connsiteY59" fmla="*/ 661959 h 3386383"/>
              <a:gd name="connsiteX60" fmla="*/ 1015376 w 2038796"/>
              <a:gd name="connsiteY60" fmla="*/ 572202 h 3386383"/>
              <a:gd name="connsiteX61" fmla="*/ 1150012 w 2038796"/>
              <a:gd name="connsiteY61" fmla="*/ 431957 h 3386383"/>
              <a:gd name="connsiteX62" fmla="*/ 1166841 w 2038796"/>
              <a:gd name="connsiteY62" fmla="*/ 263662 h 3386383"/>
              <a:gd name="connsiteX63" fmla="*/ 1161232 w 2038796"/>
              <a:gd name="connsiteY63" fmla="*/ 145856 h 3386383"/>
              <a:gd name="connsiteX64" fmla="*/ 1093914 w 2038796"/>
              <a:gd name="connsiteY64" fmla="*/ 84149 h 3386383"/>
              <a:gd name="connsiteX65" fmla="*/ 987327 w 2038796"/>
              <a:gd name="connsiteY65" fmla="*/ 44880 h 3386383"/>
              <a:gd name="connsiteX66" fmla="*/ 869522 w 2038796"/>
              <a:gd name="connsiteY66" fmla="*/ 0 h 3386383"/>
              <a:gd name="connsiteX0" fmla="*/ 869522 w 2038796"/>
              <a:gd name="connsiteY0" fmla="*/ 0 h 3386383"/>
              <a:gd name="connsiteX1" fmla="*/ 779764 w 2038796"/>
              <a:gd name="connsiteY1" fmla="*/ 67319 h 3386383"/>
              <a:gd name="connsiteX2" fmla="*/ 751715 w 2038796"/>
              <a:gd name="connsiteY2" fmla="*/ 173905 h 3386383"/>
              <a:gd name="connsiteX3" fmla="*/ 690007 w 2038796"/>
              <a:gd name="connsiteY3" fmla="*/ 409517 h 3386383"/>
              <a:gd name="connsiteX4" fmla="*/ 678788 w 2038796"/>
              <a:gd name="connsiteY4" fmla="*/ 516105 h 3386383"/>
              <a:gd name="connsiteX5" fmla="*/ 488053 w 2038796"/>
              <a:gd name="connsiteY5" fmla="*/ 617081 h 3386383"/>
              <a:gd name="connsiteX6" fmla="*/ 280491 w 2038796"/>
              <a:gd name="connsiteY6" fmla="*/ 673178 h 3386383"/>
              <a:gd name="connsiteX7" fmla="*/ 218783 w 2038796"/>
              <a:gd name="connsiteY7" fmla="*/ 897571 h 3386383"/>
              <a:gd name="connsiteX8" fmla="*/ 168294 w 2038796"/>
              <a:gd name="connsiteY8" fmla="*/ 1032207 h 3386383"/>
              <a:gd name="connsiteX9" fmla="*/ 72927 w 2038796"/>
              <a:gd name="connsiteY9" fmla="*/ 1161233 h 3386383"/>
              <a:gd name="connsiteX10" fmla="*/ 0 w 2038796"/>
              <a:gd name="connsiteY10" fmla="*/ 1295868 h 3386383"/>
              <a:gd name="connsiteX11" fmla="*/ 134635 w 2038796"/>
              <a:gd name="connsiteY11" fmla="*/ 1654896 h 3386383"/>
              <a:gd name="connsiteX12" fmla="*/ 241222 w 2038796"/>
              <a:gd name="connsiteY12" fmla="*/ 1727824 h 3386383"/>
              <a:gd name="connsiteX13" fmla="*/ 291710 w 2038796"/>
              <a:gd name="connsiteY13" fmla="*/ 1694165 h 3386383"/>
              <a:gd name="connsiteX14" fmla="*/ 336589 w 2038796"/>
              <a:gd name="connsiteY14" fmla="*/ 1750263 h 3386383"/>
              <a:gd name="connsiteX15" fmla="*/ 387077 w 2038796"/>
              <a:gd name="connsiteY15" fmla="*/ 3276133 h 3386383"/>
              <a:gd name="connsiteX16" fmla="*/ 448785 w 2038796"/>
              <a:gd name="connsiteY16" fmla="*/ 3248084 h 3386383"/>
              <a:gd name="connsiteX17" fmla="*/ 431956 w 2038796"/>
              <a:gd name="connsiteY17" fmla="*/ 2372953 h 3386383"/>
              <a:gd name="connsiteX18" fmla="*/ 482444 w 2038796"/>
              <a:gd name="connsiteY18" fmla="*/ 2384172 h 3386383"/>
              <a:gd name="connsiteX19" fmla="*/ 516103 w 2038796"/>
              <a:gd name="connsiteY19" fmla="*/ 3068570 h 3386383"/>
              <a:gd name="connsiteX20" fmla="*/ 583421 w 2038796"/>
              <a:gd name="connsiteY20" fmla="*/ 3074180 h 3386383"/>
              <a:gd name="connsiteX21" fmla="*/ 572201 w 2038796"/>
              <a:gd name="connsiteY21" fmla="*/ 2406612 h 3386383"/>
              <a:gd name="connsiteX22" fmla="*/ 964888 w 2038796"/>
              <a:gd name="connsiteY22" fmla="*/ 2412222 h 3386383"/>
              <a:gd name="connsiteX23" fmla="*/ 970498 w 2038796"/>
              <a:gd name="connsiteY23" fmla="*/ 2816128 h 3386383"/>
              <a:gd name="connsiteX24" fmla="*/ 1026596 w 2038796"/>
              <a:gd name="connsiteY24" fmla="*/ 2827348 h 3386383"/>
              <a:gd name="connsiteX25" fmla="*/ 1020986 w 2038796"/>
              <a:gd name="connsiteY25" fmla="*/ 3001252 h 3386383"/>
              <a:gd name="connsiteX26" fmla="*/ 1009767 w 2038796"/>
              <a:gd name="connsiteY26" fmla="*/ 3124668 h 3386383"/>
              <a:gd name="connsiteX27" fmla="*/ 1020986 w 2038796"/>
              <a:gd name="connsiteY27" fmla="*/ 3343451 h 3386383"/>
              <a:gd name="connsiteX28" fmla="*/ 1217330 w 2038796"/>
              <a:gd name="connsiteY28" fmla="*/ 3360280 h 3386383"/>
              <a:gd name="connsiteX29" fmla="*/ 1211720 w 2038796"/>
              <a:gd name="connsiteY29" fmla="*/ 3175157 h 3386383"/>
              <a:gd name="connsiteX30" fmla="*/ 1228549 w 2038796"/>
              <a:gd name="connsiteY30" fmla="*/ 3001253 h 3386383"/>
              <a:gd name="connsiteX31" fmla="*/ 1211720 w 2038796"/>
              <a:gd name="connsiteY31" fmla="*/ 2872226 h 3386383"/>
              <a:gd name="connsiteX32" fmla="*/ 1234159 w 2038796"/>
              <a:gd name="connsiteY32" fmla="*/ 2832958 h 3386383"/>
              <a:gd name="connsiteX33" fmla="*/ 1250988 w 2038796"/>
              <a:gd name="connsiteY33" fmla="*/ 2614175 h 3386383"/>
              <a:gd name="connsiteX34" fmla="*/ 1256599 w 2038796"/>
              <a:gd name="connsiteY34" fmla="*/ 2501979 h 3386383"/>
              <a:gd name="connsiteX35" fmla="*/ 1262209 w 2038796"/>
              <a:gd name="connsiteY35" fmla="*/ 2367343 h 3386383"/>
              <a:gd name="connsiteX36" fmla="*/ 1357574 w 2038796"/>
              <a:gd name="connsiteY36" fmla="*/ 2518809 h 3386383"/>
              <a:gd name="connsiteX37" fmla="*/ 1368794 w 2038796"/>
              <a:gd name="connsiteY37" fmla="*/ 3057351 h 3386383"/>
              <a:gd name="connsiteX38" fmla="*/ 1413673 w 2038796"/>
              <a:gd name="connsiteY38" fmla="*/ 3062960 h 3386383"/>
              <a:gd name="connsiteX39" fmla="*/ 1419283 w 2038796"/>
              <a:gd name="connsiteY39" fmla="*/ 2574906 h 3386383"/>
              <a:gd name="connsiteX40" fmla="*/ 1469772 w 2038796"/>
              <a:gd name="connsiteY40" fmla="*/ 2586126 h 3386383"/>
              <a:gd name="connsiteX41" fmla="*/ 1480991 w 2038796"/>
              <a:gd name="connsiteY41" fmla="*/ 3242474 h 3386383"/>
              <a:gd name="connsiteX42" fmla="*/ 1531479 w 2038796"/>
              <a:gd name="connsiteY42" fmla="*/ 3225645 h 3386383"/>
              <a:gd name="connsiteX43" fmla="*/ 1537090 w 2038796"/>
              <a:gd name="connsiteY43" fmla="*/ 2754420 h 3386383"/>
              <a:gd name="connsiteX44" fmla="*/ 1604407 w 2038796"/>
              <a:gd name="connsiteY44" fmla="*/ 2911495 h 3386383"/>
              <a:gd name="connsiteX45" fmla="*/ 1991484 w 2038796"/>
              <a:gd name="connsiteY45" fmla="*/ 2715151 h 3386383"/>
              <a:gd name="connsiteX46" fmla="*/ 1997094 w 2038796"/>
              <a:gd name="connsiteY46" fmla="*/ 2602955 h 3386383"/>
              <a:gd name="connsiteX47" fmla="*/ 1828800 w 2038796"/>
              <a:gd name="connsiteY47" fmla="*/ 2586126 h 3386383"/>
              <a:gd name="connsiteX48" fmla="*/ 1705383 w 2038796"/>
              <a:gd name="connsiteY48" fmla="*/ 2513198 h 3386383"/>
              <a:gd name="connsiteX49" fmla="*/ 1621237 w 2038796"/>
              <a:gd name="connsiteY49" fmla="*/ 2401002 h 3386383"/>
              <a:gd name="connsiteX50" fmla="*/ 1694164 w 2038796"/>
              <a:gd name="connsiteY50" fmla="*/ 2277586 h 3386383"/>
              <a:gd name="connsiteX51" fmla="*/ 1514650 w 2038796"/>
              <a:gd name="connsiteY51" fmla="*/ 1980266 h 3386383"/>
              <a:gd name="connsiteX52" fmla="*/ 1503430 w 2038796"/>
              <a:gd name="connsiteY52" fmla="*/ 1576359 h 3386383"/>
              <a:gd name="connsiteX53" fmla="*/ 1312696 w 2038796"/>
              <a:gd name="connsiteY53" fmla="*/ 1598797 h 3386383"/>
              <a:gd name="connsiteX54" fmla="*/ 1323916 w 2038796"/>
              <a:gd name="connsiteY54" fmla="*/ 1436114 h 3386383"/>
              <a:gd name="connsiteX55" fmla="*/ 1262208 w 2038796"/>
              <a:gd name="connsiteY55" fmla="*/ 1295869 h 3386383"/>
              <a:gd name="connsiteX56" fmla="*/ 1284648 w 2038796"/>
              <a:gd name="connsiteY56" fmla="*/ 1189282 h 3386383"/>
              <a:gd name="connsiteX57" fmla="*/ 1256599 w 2038796"/>
              <a:gd name="connsiteY57" fmla="*/ 1026597 h 3386383"/>
              <a:gd name="connsiteX58" fmla="*/ 1256599 w 2038796"/>
              <a:gd name="connsiteY58" fmla="*/ 830254 h 3386383"/>
              <a:gd name="connsiteX59" fmla="*/ 970498 w 2038796"/>
              <a:gd name="connsiteY59" fmla="*/ 661959 h 3386383"/>
              <a:gd name="connsiteX60" fmla="*/ 1015376 w 2038796"/>
              <a:gd name="connsiteY60" fmla="*/ 572202 h 3386383"/>
              <a:gd name="connsiteX61" fmla="*/ 1150012 w 2038796"/>
              <a:gd name="connsiteY61" fmla="*/ 431957 h 3386383"/>
              <a:gd name="connsiteX62" fmla="*/ 1166841 w 2038796"/>
              <a:gd name="connsiteY62" fmla="*/ 263662 h 3386383"/>
              <a:gd name="connsiteX63" fmla="*/ 1161232 w 2038796"/>
              <a:gd name="connsiteY63" fmla="*/ 145856 h 3386383"/>
              <a:gd name="connsiteX64" fmla="*/ 1093914 w 2038796"/>
              <a:gd name="connsiteY64" fmla="*/ 84149 h 3386383"/>
              <a:gd name="connsiteX65" fmla="*/ 987327 w 2038796"/>
              <a:gd name="connsiteY65" fmla="*/ 44880 h 3386383"/>
              <a:gd name="connsiteX66" fmla="*/ 869522 w 2038796"/>
              <a:gd name="connsiteY66" fmla="*/ 0 h 338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2038796" h="3386383">
                <a:moveTo>
                  <a:pt x="869522" y="0"/>
                </a:moveTo>
                <a:lnTo>
                  <a:pt x="779764" y="67319"/>
                </a:lnTo>
                <a:lnTo>
                  <a:pt x="751715" y="173905"/>
                </a:lnTo>
                <a:cubicBezTo>
                  <a:pt x="731146" y="252442"/>
                  <a:pt x="676918" y="297321"/>
                  <a:pt x="690007" y="409517"/>
                </a:cubicBezTo>
                <a:lnTo>
                  <a:pt x="678788" y="516105"/>
                </a:lnTo>
                <a:lnTo>
                  <a:pt x="488053" y="617081"/>
                </a:lnTo>
                <a:cubicBezTo>
                  <a:pt x="418866" y="617081"/>
                  <a:pt x="304800" y="639519"/>
                  <a:pt x="280491" y="673178"/>
                </a:cubicBezTo>
                <a:lnTo>
                  <a:pt x="218783" y="897571"/>
                </a:lnTo>
                <a:lnTo>
                  <a:pt x="168294" y="1032207"/>
                </a:lnTo>
                <a:lnTo>
                  <a:pt x="72927" y="1161233"/>
                </a:lnTo>
                <a:lnTo>
                  <a:pt x="0" y="1295868"/>
                </a:lnTo>
                <a:lnTo>
                  <a:pt x="134635" y="1654896"/>
                </a:lnTo>
                <a:lnTo>
                  <a:pt x="241222" y="1727824"/>
                </a:lnTo>
                <a:lnTo>
                  <a:pt x="291710" y="1694165"/>
                </a:lnTo>
                <a:lnTo>
                  <a:pt x="336589" y="1750263"/>
                </a:lnTo>
                <a:lnTo>
                  <a:pt x="387077" y="3276133"/>
                </a:lnTo>
                <a:lnTo>
                  <a:pt x="448785" y="3248084"/>
                </a:lnTo>
                <a:lnTo>
                  <a:pt x="431956" y="2372953"/>
                </a:lnTo>
                <a:lnTo>
                  <a:pt x="482444" y="2384172"/>
                </a:lnTo>
                <a:lnTo>
                  <a:pt x="516103" y="3068570"/>
                </a:lnTo>
                <a:lnTo>
                  <a:pt x="583421" y="3074180"/>
                </a:lnTo>
                <a:lnTo>
                  <a:pt x="572201" y="2406612"/>
                </a:lnTo>
                <a:lnTo>
                  <a:pt x="964888" y="2412222"/>
                </a:lnTo>
                <a:cubicBezTo>
                  <a:pt x="1011637" y="2451490"/>
                  <a:pt x="968628" y="2681493"/>
                  <a:pt x="970498" y="2816128"/>
                </a:cubicBezTo>
                <a:lnTo>
                  <a:pt x="1026596" y="2827348"/>
                </a:lnTo>
                <a:lnTo>
                  <a:pt x="1020986" y="3001252"/>
                </a:lnTo>
                <a:lnTo>
                  <a:pt x="1009767" y="3124668"/>
                </a:lnTo>
                <a:cubicBezTo>
                  <a:pt x="1007897" y="3188246"/>
                  <a:pt x="972368" y="3279873"/>
                  <a:pt x="1020986" y="3343451"/>
                </a:cubicBezTo>
                <a:cubicBezTo>
                  <a:pt x="1086435" y="3420118"/>
                  <a:pt x="1168711" y="3373370"/>
                  <a:pt x="1217330" y="3360280"/>
                </a:cubicBezTo>
                <a:cubicBezTo>
                  <a:pt x="1262209" y="3306052"/>
                  <a:pt x="1206110" y="3229385"/>
                  <a:pt x="1211720" y="3175157"/>
                </a:cubicBezTo>
                <a:lnTo>
                  <a:pt x="1228549" y="3001253"/>
                </a:lnTo>
                <a:cubicBezTo>
                  <a:pt x="1228549" y="2950764"/>
                  <a:pt x="1211720" y="2922715"/>
                  <a:pt x="1211720" y="2872226"/>
                </a:cubicBezTo>
                <a:lnTo>
                  <a:pt x="1234159" y="2832958"/>
                </a:lnTo>
                <a:lnTo>
                  <a:pt x="1250988" y="2614175"/>
                </a:lnTo>
                <a:lnTo>
                  <a:pt x="1256599" y="2501979"/>
                </a:lnTo>
                <a:lnTo>
                  <a:pt x="1262209" y="2367343"/>
                </a:lnTo>
                <a:lnTo>
                  <a:pt x="1357574" y="2518809"/>
                </a:lnTo>
                <a:lnTo>
                  <a:pt x="1368794" y="3057351"/>
                </a:lnTo>
                <a:lnTo>
                  <a:pt x="1413673" y="3062960"/>
                </a:lnTo>
                <a:lnTo>
                  <a:pt x="1419283" y="2574906"/>
                </a:lnTo>
                <a:lnTo>
                  <a:pt x="1469772" y="2586126"/>
                </a:lnTo>
                <a:lnTo>
                  <a:pt x="1480991" y="3242474"/>
                </a:lnTo>
                <a:lnTo>
                  <a:pt x="1531479" y="3225645"/>
                </a:lnTo>
                <a:cubicBezTo>
                  <a:pt x="1533349" y="3068570"/>
                  <a:pt x="1535220" y="2911495"/>
                  <a:pt x="1537090" y="2754420"/>
                </a:cubicBezTo>
                <a:cubicBezTo>
                  <a:pt x="1559529" y="2806778"/>
                  <a:pt x="1570748" y="2920845"/>
                  <a:pt x="1604407" y="2911495"/>
                </a:cubicBezTo>
                <a:lnTo>
                  <a:pt x="1991484" y="2715151"/>
                </a:lnTo>
                <a:cubicBezTo>
                  <a:pt x="2066282" y="2672142"/>
                  <a:pt x="2040103" y="2595476"/>
                  <a:pt x="1997094" y="2602955"/>
                </a:cubicBezTo>
                <a:lnTo>
                  <a:pt x="1828800" y="2586126"/>
                </a:lnTo>
                <a:cubicBezTo>
                  <a:pt x="1757742" y="2591735"/>
                  <a:pt x="1742782" y="2552467"/>
                  <a:pt x="1705383" y="2513198"/>
                </a:cubicBezTo>
                <a:lnTo>
                  <a:pt x="1621237" y="2401002"/>
                </a:lnTo>
                <a:lnTo>
                  <a:pt x="1694164" y="2277586"/>
                </a:lnTo>
                <a:lnTo>
                  <a:pt x="1514650" y="1980266"/>
                </a:lnTo>
                <a:lnTo>
                  <a:pt x="1503430" y="1576359"/>
                </a:lnTo>
                <a:cubicBezTo>
                  <a:pt x="1458552" y="1527741"/>
                  <a:pt x="1380014" y="1602537"/>
                  <a:pt x="1312696" y="1598797"/>
                </a:cubicBezTo>
                <a:lnTo>
                  <a:pt x="1323916" y="1436114"/>
                </a:lnTo>
                <a:lnTo>
                  <a:pt x="1262208" y="1295869"/>
                </a:lnTo>
                <a:lnTo>
                  <a:pt x="1284648" y="1189282"/>
                </a:lnTo>
                <a:lnTo>
                  <a:pt x="1256599" y="1026597"/>
                </a:lnTo>
                <a:cubicBezTo>
                  <a:pt x="1256599" y="961149"/>
                  <a:pt x="1279039" y="850824"/>
                  <a:pt x="1256599" y="830254"/>
                </a:cubicBezTo>
                <a:lnTo>
                  <a:pt x="970498" y="661959"/>
                </a:lnTo>
                <a:lnTo>
                  <a:pt x="1015376" y="572202"/>
                </a:lnTo>
                <a:lnTo>
                  <a:pt x="1150012" y="431957"/>
                </a:lnTo>
                <a:cubicBezTo>
                  <a:pt x="1178061" y="375859"/>
                  <a:pt x="1161231" y="319760"/>
                  <a:pt x="1166841" y="263662"/>
                </a:cubicBezTo>
                <a:lnTo>
                  <a:pt x="1161232" y="145856"/>
                </a:lnTo>
                <a:lnTo>
                  <a:pt x="1093914" y="84149"/>
                </a:lnTo>
                <a:lnTo>
                  <a:pt x="987327" y="44880"/>
                </a:lnTo>
                <a:lnTo>
                  <a:pt x="86952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sp>
        <p:nvSpPr>
          <p:cNvPr id="170" name="Freeform 6">
            <a:extLst>
              <a:ext uri="{FF2B5EF4-FFF2-40B4-BE49-F238E27FC236}">
                <a16:creationId xmlns:a16="http://schemas.microsoft.com/office/drawing/2014/main" id="{5938B821-0D7E-4E38-A5CD-AF520603F9EE}"/>
              </a:ext>
            </a:extLst>
          </p:cNvPr>
          <p:cNvSpPr/>
          <p:nvPr/>
        </p:nvSpPr>
        <p:spPr>
          <a:xfrm flipH="1">
            <a:off x="6997304" y="3863810"/>
            <a:ext cx="1744199" cy="2217283"/>
          </a:xfrm>
          <a:custGeom>
            <a:avLst/>
            <a:gdLst/>
            <a:ahLst/>
            <a:cxnLst/>
            <a:rect l="l" t="t" r="r" b="b"/>
            <a:pathLst>
              <a:path w="4425823" h="5626251">
                <a:moveTo>
                  <a:pt x="2333544" y="3596735"/>
                </a:moveTo>
                <a:lnTo>
                  <a:pt x="2306249" y="3664974"/>
                </a:lnTo>
                <a:lnTo>
                  <a:pt x="1937759" y="3719565"/>
                </a:lnTo>
                <a:lnTo>
                  <a:pt x="1842225" y="3896986"/>
                </a:lnTo>
                <a:lnTo>
                  <a:pt x="1883168" y="4060759"/>
                </a:lnTo>
                <a:cubicBezTo>
                  <a:pt x="1819479" y="4047111"/>
                  <a:pt x="1755789" y="4210885"/>
                  <a:pt x="1692100" y="4019816"/>
                </a:cubicBezTo>
                <a:lnTo>
                  <a:pt x="1528327" y="4074407"/>
                </a:lnTo>
                <a:lnTo>
                  <a:pt x="1596565" y="4156293"/>
                </a:lnTo>
                <a:lnTo>
                  <a:pt x="1623861" y="5016102"/>
                </a:lnTo>
                <a:lnTo>
                  <a:pt x="2128828" y="5016103"/>
                </a:lnTo>
                <a:lnTo>
                  <a:pt x="2306249" y="4538431"/>
                </a:lnTo>
                <a:lnTo>
                  <a:pt x="2347192" y="4347362"/>
                </a:lnTo>
                <a:lnTo>
                  <a:pt x="2538261" y="3719565"/>
                </a:lnTo>
                <a:close/>
                <a:moveTo>
                  <a:pt x="724533" y="0"/>
                </a:moveTo>
                <a:cubicBezTo>
                  <a:pt x="836693" y="18259"/>
                  <a:pt x="948851" y="-10434"/>
                  <a:pt x="1061010" y="54776"/>
                </a:cubicBezTo>
                <a:cubicBezTo>
                  <a:pt x="1100135" y="161720"/>
                  <a:pt x="1178387" y="268664"/>
                  <a:pt x="1178387" y="375608"/>
                </a:cubicBezTo>
                <a:lnTo>
                  <a:pt x="1115787" y="563409"/>
                </a:lnTo>
                <a:lnTo>
                  <a:pt x="1217513" y="657311"/>
                </a:lnTo>
                <a:lnTo>
                  <a:pt x="1154913" y="751212"/>
                </a:lnTo>
                <a:lnTo>
                  <a:pt x="1186213" y="852938"/>
                </a:lnTo>
                <a:lnTo>
                  <a:pt x="1154913" y="939014"/>
                </a:lnTo>
                <a:lnTo>
                  <a:pt x="1154913" y="1079866"/>
                </a:lnTo>
                <a:lnTo>
                  <a:pt x="967110" y="1087692"/>
                </a:lnTo>
                <a:lnTo>
                  <a:pt x="1397491" y="1690224"/>
                </a:lnTo>
                <a:lnTo>
                  <a:pt x="1507041" y="1525898"/>
                </a:lnTo>
                <a:lnTo>
                  <a:pt x="1600943" y="1189417"/>
                </a:lnTo>
                <a:cubicBezTo>
                  <a:pt x="1673977" y="1085082"/>
                  <a:pt x="1856563" y="996399"/>
                  <a:pt x="1890471" y="1040741"/>
                </a:cubicBezTo>
                <a:cubicBezTo>
                  <a:pt x="1913947" y="1077259"/>
                  <a:pt x="1804397" y="1309403"/>
                  <a:pt x="1843522" y="1455473"/>
                </a:cubicBezTo>
                <a:cubicBezTo>
                  <a:pt x="1739187" y="1546764"/>
                  <a:pt x="1650504" y="1630233"/>
                  <a:pt x="1647894" y="1752825"/>
                </a:cubicBezTo>
                <a:lnTo>
                  <a:pt x="1726144" y="1823250"/>
                </a:lnTo>
                <a:lnTo>
                  <a:pt x="1600943" y="2042355"/>
                </a:lnTo>
                <a:lnTo>
                  <a:pt x="1757446" y="1995403"/>
                </a:lnTo>
                <a:cubicBezTo>
                  <a:pt x="1812222" y="1945844"/>
                  <a:pt x="1876126" y="1867593"/>
                  <a:pt x="1921773" y="1846727"/>
                </a:cubicBezTo>
                <a:cubicBezTo>
                  <a:pt x="1967419" y="1825860"/>
                  <a:pt x="1994808" y="1862377"/>
                  <a:pt x="2031325" y="1870203"/>
                </a:cubicBezTo>
                <a:lnTo>
                  <a:pt x="2101751" y="1721525"/>
                </a:lnTo>
                <a:cubicBezTo>
                  <a:pt x="2144789" y="1712395"/>
                  <a:pt x="2269990" y="1632840"/>
                  <a:pt x="2297378" y="1651098"/>
                </a:cubicBezTo>
                <a:cubicBezTo>
                  <a:pt x="2425188" y="1716308"/>
                  <a:pt x="2255644" y="1750217"/>
                  <a:pt x="2234776" y="1799776"/>
                </a:cubicBezTo>
                <a:cubicBezTo>
                  <a:pt x="2349544" y="1810210"/>
                  <a:pt x="2566040" y="1773691"/>
                  <a:pt x="2579081" y="1831076"/>
                </a:cubicBezTo>
                <a:lnTo>
                  <a:pt x="2602557" y="2011054"/>
                </a:lnTo>
                <a:cubicBezTo>
                  <a:pt x="2581689" y="2018879"/>
                  <a:pt x="2571255" y="2029311"/>
                  <a:pt x="2539955" y="2034528"/>
                </a:cubicBezTo>
                <a:cubicBezTo>
                  <a:pt x="2508655" y="2039745"/>
                  <a:pt x="2491700" y="2043658"/>
                  <a:pt x="2414754" y="2042354"/>
                </a:cubicBezTo>
                <a:cubicBezTo>
                  <a:pt x="2337807" y="2041049"/>
                  <a:pt x="2190434" y="2031921"/>
                  <a:pt x="2078274" y="2026704"/>
                </a:cubicBezTo>
                <a:lnTo>
                  <a:pt x="2172176" y="2237982"/>
                </a:lnTo>
                <a:cubicBezTo>
                  <a:pt x="2018283" y="2326667"/>
                  <a:pt x="1919164" y="2399700"/>
                  <a:pt x="1710495" y="2504034"/>
                </a:cubicBezTo>
                <a:cubicBezTo>
                  <a:pt x="1689629" y="2603151"/>
                  <a:pt x="1848739" y="2616195"/>
                  <a:pt x="1960900" y="2691837"/>
                </a:cubicBezTo>
                <a:lnTo>
                  <a:pt x="2117400" y="2777914"/>
                </a:lnTo>
                <a:cubicBezTo>
                  <a:pt x="2315637" y="2877032"/>
                  <a:pt x="2803399" y="2741395"/>
                  <a:pt x="3040762" y="2887465"/>
                </a:cubicBezTo>
                <a:cubicBezTo>
                  <a:pt x="3155528" y="2986582"/>
                  <a:pt x="3121621" y="3171779"/>
                  <a:pt x="3103362" y="3278721"/>
                </a:cubicBezTo>
                <a:lnTo>
                  <a:pt x="3745022" y="4256859"/>
                </a:lnTo>
                <a:lnTo>
                  <a:pt x="3588519" y="4468136"/>
                </a:lnTo>
                <a:lnTo>
                  <a:pt x="3870223" y="4781140"/>
                </a:lnTo>
                <a:lnTo>
                  <a:pt x="4050201" y="4765490"/>
                </a:lnTo>
                <a:lnTo>
                  <a:pt x="4222353" y="4843740"/>
                </a:lnTo>
                <a:cubicBezTo>
                  <a:pt x="4287562" y="4833307"/>
                  <a:pt x="4344948" y="4713323"/>
                  <a:pt x="4417980" y="4812440"/>
                </a:cubicBezTo>
                <a:cubicBezTo>
                  <a:pt x="4480580" y="4940252"/>
                  <a:pt x="4151926" y="5099361"/>
                  <a:pt x="4018899" y="5242821"/>
                </a:cubicBezTo>
                <a:lnTo>
                  <a:pt x="3901523" y="5203696"/>
                </a:lnTo>
                <a:lnTo>
                  <a:pt x="3948474" y="5266296"/>
                </a:lnTo>
                <a:lnTo>
                  <a:pt x="3713721" y="5383674"/>
                </a:lnTo>
                <a:lnTo>
                  <a:pt x="3549393" y="5141094"/>
                </a:lnTo>
                <a:lnTo>
                  <a:pt x="3572869" y="5031544"/>
                </a:lnTo>
                <a:lnTo>
                  <a:pt x="3392892" y="4718539"/>
                </a:lnTo>
                <a:lnTo>
                  <a:pt x="3275515" y="4773314"/>
                </a:lnTo>
                <a:lnTo>
                  <a:pt x="3009462" y="4280334"/>
                </a:lnTo>
                <a:lnTo>
                  <a:pt x="2978161" y="4436836"/>
                </a:lnTo>
                <a:lnTo>
                  <a:pt x="2657332" y="4413360"/>
                </a:lnTo>
                <a:cubicBezTo>
                  <a:pt x="2626031" y="4614204"/>
                  <a:pt x="2602557" y="4768098"/>
                  <a:pt x="2610382" y="4945467"/>
                </a:cubicBezTo>
                <a:cubicBezTo>
                  <a:pt x="2691240" y="5078494"/>
                  <a:pt x="2725151" y="5117620"/>
                  <a:pt x="2727758" y="5297597"/>
                </a:cubicBezTo>
                <a:lnTo>
                  <a:pt x="2845135" y="5407148"/>
                </a:lnTo>
                <a:cubicBezTo>
                  <a:pt x="2858177" y="5461924"/>
                  <a:pt x="2980770" y="5524523"/>
                  <a:pt x="2884260" y="5571475"/>
                </a:cubicBezTo>
                <a:cubicBezTo>
                  <a:pt x="2790358" y="5587125"/>
                  <a:pt x="2688633" y="5618426"/>
                  <a:pt x="2571255" y="5587125"/>
                </a:cubicBezTo>
                <a:cubicBezTo>
                  <a:pt x="2479962" y="5537565"/>
                  <a:pt x="2404321" y="5464533"/>
                  <a:pt x="2344328" y="5375848"/>
                </a:cubicBezTo>
                <a:lnTo>
                  <a:pt x="2258252" y="5368023"/>
                </a:lnTo>
                <a:lnTo>
                  <a:pt x="2211301" y="5219347"/>
                </a:lnTo>
                <a:lnTo>
                  <a:pt x="2062624" y="5211521"/>
                </a:lnTo>
                <a:lnTo>
                  <a:pt x="2172176" y="5297597"/>
                </a:lnTo>
                <a:lnTo>
                  <a:pt x="2140876" y="5422799"/>
                </a:lnTo>
                <a:lnTo>
                  <a:pt x="2156527" y="5602775"/>
                </a:lnTo>
                <a:lnTo>
                  <a:pt x="2007849" y="5626251"/>
                </a:lnTo>
                <a:lnTo>
                  <a:pt x="1960898" y="5493224"/>
                </a:lnTo>
                <a:lnTo>
                  <a:pt x="2046974" y="5375848"/>
                </a:lnTo>
                <a:lnTo>
                  <a:pt x="1577467" y="5258472"/>
                </a:lnTo>
                <a:lnTo>
                  <a:pt x="1037535" y="5368023"/>
                </a:lnTo>
                <a:lnTo>
                  <a:pt x="998411" y="5563650"/>
                </a:lnTo>
                <a:cubicBezTo>
                  <a:pt x="961894" y="5665377"/>
                  <a:pt x="862776" y="5610601"/>
                  <a:pt x="771483" y="5563650"/>
                </a:cubicBezTo>
                <a:lnTo>
                  <a:pt x="771483" y="5391498"/>
                </a:lnTo>
                <a:lnTo>
                  <a:pt x="849734" y="5375848"/>
                </a:lnTo>
                <a:lnTo>
                  <a:pt x="888859" y="5281947"/>
                </a:lnTo>
                <a:lnTo>
                  <a:pt x="1014061" y="5234996"/>
                </a:lnTo>
                <a:lnTo>
                  <a:pt x="716707" y="5156745"/>
                </a:lnTo>
                <a:cubicBezTo>
                  <a:pt x="708881" y="5240213"/>
                  <a:pt x="763656" y="5354981"/>
                  <a:pt x="693231" y="5407148"/>
                </a:cubicBezTo>
                <a:cubicBezTo>
                  <a:pt x="607156" y="5430624"/>
                  <a:pt x="568029" y="5360198"/>
                  <a:pt x="505429" y="5336723"/>
                </a:cubicBezTo>
                <a:lnTo>
                  <a:pt x="497604" y="5188045"/>
                </a:lnTo>
                <a:lnTo>
                  <a:pt x="591505" y="5172396"/>
                </a:lnTo>
                <a:lnTo>
                  <a:pt x="638457" y="5055018"/>
                </a:lnTo>
                <a:cubicBezTo>
                  <a:pt x="677583" y="4963725"/>
                  <a:pt x="1170564" y="5060235"/>
                  <a:pt x="1436616" y="5062844"/>
                </a:cubicBezTo>
                <a:lnTo>
                  <a:pt x="1389665" y="4069056"/>
                </a:lnTo>
                <a:lnTo>
                  <a:pt x="1428791" y="4037755"/>
                </a:lnTo>
                <a:lnTo>
                  <a:pt x="1444441" y="3943855"/>
                </a:lnTo>
                <a:lnTo>
                  <a:pt x="1319240" y="3920379"/>
                </a:lnTo>
                <a:lnTo>
                  <a:pt x="1240988" y="3810828"/>
                </a:lnTo>
                <a:cubicBezTo>
                  <a:pt x="972325" y="3852563"/>
                  <a:pt x="813217" y="4144699"/>
                  <a:pt x="693232" y="3787353"/>
                </a:cubicBezTo>
                <a:lnTo>
                  <a:pt x="137650" y="1940628"/>
                </a:lnTo>
                <a:cubicBezTo>
                  <a:pt x="56789" y="1677183"/>
                  <a:pt x="-78845" y="1265061"/>
                  <a:pt x="59398" y="1142468"/>
                </a:cubicBezTo>
                <a:cubicBezTo>
                  <a:pt x="234158" y="980749"/>
                  <a:pt x="260243" y="1077257"/>
                  <a:pt x="380227" y="1150292"/>
                </a:cubicBezTo>
                <a:cubicBezTo>
                  <a:pt x="375011" y="1048565"/>
                  <a:pt x="455870" y="837287"/>
                  <a:pt x="560204" y="837287"/>
                </a:cubicBezTo>
                <a:lnTo>
                  <a:pt x="411527" y="563409"/>
                </a:lnTo>
                <a:cubicBezTo>
                  <a:pt x="375011" y="430382"/>
                  <a:pt x="401095" y="320830"/>
                  <a:pt x="442829" y="187803"/>
                </a:cubicBezTo>
                <a:cubicBezTo>
                  <a:pt x="528905" y="54775"/>
                  <a:pt x="630632" y="62602"/>
                  <a:pt x="72453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anose="00000700000000000000" pitchFamily="2" charset="-78"/>
            </a:endParaRPr>
          </a:p>
        </p:txBody>
      </p:sp>
      <p:grpSp>
        <p:nvGrpSpPr>
          <p:cNvPr id="171" name="Group 31">
            <a:extLst>
              <a:ext uri="{FF2B5EF4-FFF2-40B4-BE49-F238E27FC236}">
                <a16:creationId xmlns:a16="http://schemas.microsoft.com/office/drawing/2014/main" id="{6B642D8E-37B0-44E8-95E5-6583F4760622}"/>
              </a:ext>
            </a:extLst>
          </p:cNvPr>
          <p:cNvGrpSpPr/>
          <p:nvPr/>
        </p:nvGrpSpPr>
        <p:grpSpPr>
          <a:xfrm>
            <a:off x="4611928" y="4617259"/>
            <a:ext cx="2808123" cy="1367790"/>
            <a:chOff x="4611928" y="4617259"/>
            <a:chExt cx="2808123" cy="1367790"/>
          </a:xfrm>
        </p:grpSpPr>
        <p:sp>
          <p:nvSpPr>
            <p:cNvPr id="172" name="Oval 4">
              <a:extLst>
                <a:ext uri="{FF2B5EF4-FFF2-40B4-BE49-F238E27FC236}">
                  <a16:creationId xmlns:a16="http://schemas.microsoft.com/office/drawing/2014/main" id="{28F2FC2F-08E8-4411-A855-3C7A0030B8EE}"/>
                </a:ext>
              </a:extLst>
            </p:cNvPr>
            <p:cNvSpPr/>
            <p:nvPr/>
          </p:nvSpPr>
          <p:spPr>
            <a:xfrm>
              <a:off x="4611928" y="4617259"/>
              <a:ext cx="2808123" cy="31201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73" name="Rectangle 5">
              <a:extLst>
                <a:ext uri="{FF2B5EF4-FFF2-40B4-BE49-F238E27FC236}">
                  <a16:creationId xmlns:a16="http://schemas.microsoft.com/office/drawing/2014/main" id="{BE380056-28AE-4B4F-8178-95B57FEE4D0E}"/>
                </a:ext>
              </a:extLst>
            </p:cNvPr>
            <p:cNvSpPr/>
            <p:nvPr/>
          </p:nvSpPr>
          <p:spPr>
            <a:xfrm>
              <a:off x="5286306" y="4773267"/>
              <a:ext cx="124805" cy="121178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  <p:sp>
          <p:nvSpPr>
            <p:cNvPr id="174" name="Rectangle 6">
              <a:extLst>
                <a:ext uri="{FF2B5EF4-FFF2-40B4-BE49-F238E27FC236}">
                  <a16:creationId xmlns:a16="http://schemas.microsoft.com/office/drawing/2014/main" id="{B340373E-91C8-4ECF-9EC0-F5A31F6A7C7E}"/>
                </a:ext>
              </a:extLst>
            </p:cNvPr>
            <p:cNvSpPr/>
            <p:nvPr/>
          </p:nvSpPr>
          <p:spPr>
            <a:xfrm>
              <a:off x="6593988" y="4773267"/>
              <a:ext cx="124805" cy="121178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1"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roup 16">
            <a:extLst>
              <a:ext uri="{FF2B5EF4-FFF2-40B4-BE49-F238E27FC236}">
                <a16:creationId xmlns:a16="http://schemas.microsoft.com/office/drawing/2014/main" id="{63D51CED-19D5-4A03-9B50-E987733B8969}"/>
              </a:ext>
            </a:extLst>
          </p:cNvPr>
          <p:cNvGrpSpPr/>
          <p:nvPr/>
        </p:nvGrpSpPr>
        <p:grpSpPr>
          <a:xfrm>
            <a:off x="1621020" y="1659002"/>
            <a:ext cx="2361875" cy="950671"/>
            <a:chOff x="1343487" y="1612564"/>
            <a:chExt cx="2361875" cy="950671"/>
          </a:xfrm>
        </p:grpSpPr>
        <p:sp>
          <p:nvSpPr>
            <p:cNvPr id="176" name="TextBox 17">
              <a:extLst>
                <a:ext uri="{FF2B5EF4-FFF2-40B4-BE49-F238E27FC236}">
                  <a16:creationId xmlns:a16="http://schemas.microsoft.com/office/drawing/2014/main" id="{216D4231-4432-408D-BCFE-BFC6D247D4D0}"/>
                </a:ext>
              </a:extLst>
            </p:cNvPr>
            <p:cNvSpPr txBox="1"/>
            <p:nvPr/>
          </p:nvSpPr>
          <p:spPr>
            <a:xfrm>
              <a:off x="1343487" y="1916904"/>
              <a:ext cx="23618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TextBox 18">
              <a:extLst>
                <a:ext uri="{FF2B5EF4-FFF2-40B4-BE49-F238E27FC236}">
                  <a16:creationId xmlns:a16="http://schemas.microsoft.com/office/drawing/2014/main" id="{A5F5D535-467D-4E51-A587-3EC432CF3F2B}"/>
                </a:ext>
              </a:extLst>
            </p:cNvPr>
            <p:cNvSpPr txBox="1"/>
            <p:nvPr/>
          </p:nvSpPr>
          <p:spPr>
            <a:xfrm>
              <a:off x="1343487" y="1612564"/>
              <a:ext cx="2361875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roup 19">
            <a:extLst>
              <a:ext uri="{FF2B5EF4-FFF2-40B4-BE49-F238E27FC236}">
                <a16:creationId xmlns:a16="http://schemas.microsoft.com/office/drawing/2014/main" id="{80EF3567-8B11-4DA8-8361-6CC5B72BCBE6}"/>
              </a:ext>
            </a:extLst>
          </p:cNvPr>
          <p:cNvGrpSpPr/>
          <p:nvPr/>
        </p:nvGrpSpPr>
        <p:grpSpPr>
          <a:xfrm>
            <a:off x="8057125" y="2552835"/>
            <a:ext cx="2286862" cy="950671"/>
            <a:chOff x="1343487" y="1612564"/>
            <a:chExt cx="2361875" cy="950671"/>
          </a:xfrm>
        </p:grpSpPr>
        <p:sp>
          <p:nvSpPr>
            <p:cNvPr id="210" name="TextBox 20">
              <a:extLst>
                <a:ext uri="{FF2B5EF4-FFF2-40B4-BE49-F238E27FC236}">
                  <a16:creationId xmlns:a16="http://schemas.microsoft.com/office/drawing/2014/main" id="{E1C51592-C39F-46CE-BB25-8E4BCBBD5DE1}"/>
                </a:ext>
              </a:extLst>
            </p:cNvPr>
            <p:cNvSpPr txBox="1"/>
            <p:nvPr/>
          </p:nvSpPr>
          <p:spPr>
            <a:xfrm>
              <a:off x="1343487" y="1916904"/>
              <a:ext cx="23618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TextBox 21">
              <a:extLst>
                <a:ext uri="{FF2B5EF4-FFF2-40B4-BE49-F238E27FC236}">
                  <a16:creationId xmlns:a16="http://schemas.microsoft.com/office/drawing/2014/main" id="{A4DDC65E-879E-4674-85FE-0C2E97FD25A7}"/>
                </a:ext>
              </a:extLst>
            </p:cNvPr>
            <p:cNvSpPr txBox="1"/>
            <p:nvPr/>
          </p:nvSpPr>
          <p:spPr>
            <a:xfrm>
              <a:off x="1343487" y="1612564"/>
              <a:ext cx="2361875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roup 22">
            <a:extLst>
              <a:ext uri="{FF2B5EF4-FFF2-40B4-BE49-F238E27FC236}">
                <a16:creationId xmlns:a16="http://schemas.microsoft.com/office/drawing/2014/main" id="{D18E6B93-8F8D-4B55-8932-6D2D16075340}"/>
              </a:ext>
            </a:extLst>
          </p:cNvPr>
          <p:cNvGrpSpPr/>
          <p:nvPr/>
        </p:nvGrpSpPr>
        <p:grpSpPr>
          <a:xfrm>
            <a:off x="9021215" y="4175187"/>
            <a:ext cx="2286862" cy="950671"/>
            <a:chOff x="1343487" y="1612564"/>
            <a:chExt cx="2361875" cy="950671"/>
          </a:xfrm>
        </p:grpSpPr>
        <p:sp>
          <p:nvSpPr>
            <p:cNvPr id="213" name="TextBox 23">
              <a:extLst>
                <a:ext uri="{FF2B5EF4-FFF2-40B4-BE49-F238E27FC236}">
                  <a16:creationId xmlns:a16="http://schemas.microsoft.com/office/drawing/2014/main" id="{0C423AA2-3B4D-48B0-8645-A684C2D37786}"/>
                </a:ext>
              </a:extLst>
            </p:cNvPr>
            <p:cNvSpPr txBox="1"/>
            <p:nvPr/>
          </p:nvSpPr>
          <p:spPr>
            <a:xfrm>
              <a:off x="1343487" y="1916904"/>
              <a:ext cx="23618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TextBox 24">
              <a:extLst>
                <a:ext uri="{FF2B5EF4-FFF2-40B4-BE49-F238E27FC236}">
                  <a16:creationId xmlns:a16="http://schemas.microsoft.com/office/drawing/2014/main" id="{6C8D3CE9-6048-4EFC-B924-85EA7A7DAD09}"/>
                </a:ext>
              </a:extLst>
            </p:cNvPr>
            <p:cNvSpPr txBox="1"/>
            <p:nvPr/>
          </p:nvSpPr>
          <p:spPr>
            <a:xfrm>
              <a:off x="1343487" y="1612564"/>
              <a:ext cx="2361875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roup 25">
            <a:extLst>
              <a:ext uri="{FF2B5EF4-FFF2-40B4-BE49-F238E27FC236}">
                <a16:creationId xmlns:a16="http://schemas.microsoft.com/office/drawing/2014/main" id="{B716D0F7-45EA-412A-A282-446D1BC17A9F}"/>
              </a:ext>
            </a:extLst>
          </p:cNvPr>
          <p:cNvGrpSpPr/>
          <p:nvPr/>
        </p:nvGrpSpPr>
        <p:grpSpPr>
          <a:xfrm>
            <a:off x="772925" y="3360246"/>
            <a:ext cx="2361875" cy="950671"/>
            <a:chOff x="1343487" y="1612564"/>
            <a:chExt cx="2361875" cy="950671"/>
          </a:xfrm>
        </p:grpSpPr>
        <p:sp>
          <p:nvSpPr>
            <p:cNvPr id="216" name="TextBox 26">
              <a:extLst>
                <a:ext uri="{FF2B5EF4-FFF2-40B4-BE49-F238E27FC236}">
                  <a16:creationId xmlns:a16="http://schemas.microsoft.com/office/drawing/2014/main" id="{57142CF7-D554-4D4E-B44A-165563D33AC6}"/>
                </a:ext>
              </a:extLst>
            </p:cNvPr>
            <p:cNvSpPr txBox="1"/>
            <p:nvPr/>
          </p:nvSpPr>
          <p:spPr>
            <a:xfrm>
              <a:off x="1343487" y="1916904"/>
              <a:ext cx="23618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TextBox 27">
              <a:extLst>
                <a:ext uri="{FF2B5EF4-FFF2-40B4-BE49-F238E27FC236}">
                  <a16:creationId xmlns:a16="http://schemas.microsoft.com/office/drawing/2014/main" id="{3EB66AF7-F044-4B35-893B-8D3A787375B5}"/>
                </a:ext>
              </a:extLst>
            </p:cNvPr>
            <p:cNvSpPr txBox="1"/>
            <p:nvPr/>
          </p:nvSpPr>
          <p:spPr>
            <a:xfrm>
              <a:off x="1343487" y="1612564"/>
              <a:ext cx="2361875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" name="Freeform 5">
            <a:extLst>
              <a:ext uri="{FF2B5EF4-FFF2-40B4-BE49-F238E27FC236}">
                <a16:creationId xmlns:a16="http://schemas.microsoft.com/office/drawing/2014/main" id="{D8F47732-EC57-4060-9F73-F34137065C6D}"/>
              </a:ext>
            </a:extLst>
          </p:cNvPr>
          <p:cNvSpPr>
            <a:spLocks/>
          </p:cNvSpPr>
          <p:nvPr/>
        </p:nvSpPr>
        <p:spPr bwMode="auto">
          <a:xfrm>
            <a:off x="8566523" y="1963342"/>
            <a:ext cx="349959" cy="513115"/>
          </a:xfrm>
          <a:custGeom>
            <a:avLst/>
            <a:gdLst>
              <a:gd name="T0" fmla="*/ 66 w 85"/>
              <a:gd name="T1" fmla="*/ 58 h 126"/>
              <a:gd name="T2" fmla="*/ 26 w 85"/>
              <a:gd name="T3" fmla="*/ 49 h 126"/>
              <a:gd name="T4" fmla="*/ 22 w 85"/>
              <a:gd name="T5" fmla="*/ 37 h 126"/>
              <a:gd name="T6" fmla="*/ 45 w 85"/>
              <a:gd name="T7" fmla="*/ 32 h 126"/>
              <a:gd name="T8" fmla="*/ 63 w 85"/>
              <a:gd name="T9" fmla="*/ 39 h 126"/>
              <a:gd name="T10" fmla="*/ 80 w 85"/>
              <a:gd name="T11" fmla="*/ 27 h 126"/>
              <a:gd name="T12" fmla="*/ 62 w 85"/>
              <a:gd name="T13" fmla="*/ 15 h 126"/>
              <a:gd name="T14" fmla="*/ 53 w 85"/>
              <a:gd name="T15" fmla="*/ 10 h 126"/>
              <a:gd name="T16" fmla="*/ 52 w 85"/>
              <a:gd name="T17" fmla="*/ 0 h 126"/>
              <a:gd name="T18" fmla="*/ 32 w 85"/>
              <a:gd name="T19" fmla="*/ 1 h 126"/>
              <a:gd name="T20" fmla="*/ 31 w 85"/>
              <a:gd name="T21" fmla="*/ 11 h 126"/>
              <a:gd name="T22" fmla="*/ 3 w 85"/>
              <a:gd name="T23" fmla="*/ 28 h 126"/>
              <a:gd name="T24" fmla="*/ 9 w 85"/>
              <a:gd name="T25" fmla="*/ 63 h 126"/>
              <a:gd name="T26" fmla="*/ 33 w 85"/>
              <a:gd name="T27" fmla="*/ 72 h 126"/>
              <a:gd name="T28" fmla="*/ 35 w 85"/>
              <a:gd name="T29" fmla="*/ 73 h 126"/>
              <a:gd name="T30" fmla="*/ 37 w 85"/>
              <a:gd name="T31" fmla="*/ 73 h 126"/>
              <a:gd name="T32" fmla="*/ 38 w 85"/>
              <a:gd name="T33" fmla="*/ 73 h 126"/>
              <a:gd name="T34" fmla="*/ 42 w 85"/>
              <a:gd name="T35" fmla="*/ 74 h 126"/>
              <a:gd name="T36" fmla="*/ 43 w 85"/>
              <a:gd name="T37" fmla="*/ 74 h 126"/>
              <a:gd name="T38" fmla="*/ 52 w 85"/>
              <a:gd name="T39" fmla="*/ 76 h 126"/>
              <a:gd name="T40" fmla="*/ 63 w 85"/>
              <a:gd name="T41" fmla="*/ 85 h 126"/>
              <a:gd name="T42" fmla="*/ 52 w 85"/>
              <a:gd name="T43" fmla="*/ 94 h 126"/>
              <a:gd name="T44" fmla="*/ 22 w 85"/>
              <a:gd name="T45" fmla="*/ 88 h 126"/>
              <a:gd name="T46" fmla="*/ 15 w 85"/>
              <a:gd name="T47" fmla="*/ 92 h 126"/>
              <a:gd name="T48" fmla="*/ 5 w 85"/>
              <a:gd name="T49" fmla="*/ 99 h 126"/>
              <a:gd name="T50" fmla="*/ 15 w 85"/>
              <a:gd name="T51" fmla="*/ 109 h 126"/>
              <a:gd name="T52" fmla="*/ 32 w 85"/>
              <a:gd name="T53" fmla="*/ 116 h 126"/>
              <a:gd name="T54" fmla="*/ 33 w 85"/>
              <a:gd name="T55" fmla="*/ 126 h 126"/>
              <a:gd name="T56" fmla="*/ 53 w 85"/>
              <a:gd name="T57" fmla="*/ 126 h 126"/>
              <a:gd name="T58" fmla="*/ 54 w 85"/>
              <a:gd name="T59" fmla="*/ 116 h 126"/>
              <a:gd name="T60" fmla="*/ 82 w 85"/>
              <a:gd name="T61" fmla="*/ 98 h 126"/>
              <a:gd name="T62" fmla="*/ 80 w 85"/>
              <a:gd name="T63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5" h="126">
                <a:moveTo>
                  <a:pt x="80" y="69"/>
                </a:moveTo>
                <a:cubicBezTo>
                  <a:pt x="77" y="64"/>
                  <a:pt x="72" y="61"/>
                  <a:pt x="66" y="58"/>
                </a:cubicBezTo>
                <a:cubicBezTo>
                  <a:pt x="60" y="55"/>
                  <a:pt x="53" y="54"/>
                  <a:pt x="47" y="53"/>
                </a:cubicBezTo>
                <a:cubicBezTo>
                  <a:pt x="40" y="52"/>
                  <a:pt x="33" y="51"/>
                  <a:pt x="26" y="49"/>
                </a:cubicBezTo>
                <a:cubicBezTo>
                  <a:pt x="25" y="49"/>
                  <a:pt x="25" y="48"/>
                  <a:pt x="24" y="48"/>
                </a:cubicBezTo>
                <a:cubicBezTo>
                  <a:pt x="21" y="46"/>
                  <a:pt x="20" y="41"/>
                  <a:pt x="22" y="37"/>
                </a:cubicBezTo>
                <a:cubicBezTo>
                  <a:pt x="24" y="35"/>
                  <a:pt x="26" y="34"/>
                  <a:pt x="29" y="33"/>
                </a:cubicBezTo>
                <a:cubicBezTo>
                  <a:pt x="34" y="32"/>
                  <a:pt x="40" y="31"/>
                  <a:pt x="45" y="32"/>
                </a:cubicBezTo>
                <a:cubicBezTo>
                  <a:pt x="51" y="32"/>
                  <a:pt x="57" y="35"/>
                  <a:pt x="62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9" y="35"/>
                  <a:pt x="75" y="31"/>
                  <a:pt x="80" y="28"/>
                </a:cubicBezTo>
                <a:cubicBezTo>
                  <a:pt x="81" y="27"/>
                  <a:pt x="81" y="27"/>
                  <a:pt x="80" y="27"/>
                </a:cubicBezTo>
                <a:cubicBezTo>
                  <a:pt x="79" y="25"/>
                  <a:pt x="77" y="24"/>
                  <a:pt x="75" y="22"/>
                </a:cubicBezTo>
                <a:cubicBezTo>
                  <a:pt x="71" y="19"/>
                  <a:pt x="67" y="16"/>
                  <a:pt x="62" y="15"/>
                </a:cubicBezTo>
                <a:cubicBezTo>
                  <a:pt x="59" y="13"/>
                  <a:pt x="56" y="12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3" y="7"/>
                  <a:pt x="53" y="4"/>
                  <a:pt x="53" y="1"/>
                </a:cubicBezTo>
                <a:cubicBezTo>
                  <a:pt x="53" y="0"/>
                  <a:pt x="53" y="0"/>
                  <a:pt x="52" y="0"/>
                </a:cubicBezTo>
                <a:cubicBezTo>
                  <a:pt x="45" y="0"/>
                  <a:pt x="39" y="0"/>
                  <a:pt x="33" y="0"/>
                </a:cubicBezTo>
                <a:cubicBezTo>
                  <a:pt x="32" y="0"/>
                  <a:pt x="32" y="1"/>
                  <a:pt x="32" y="1"/>
                </a:cubicBezTo>
                <a:cubicBezTo>
                  <a:pt x="32" y="4"/>
                  <a:pt x="32" y="7"/>
                  <a:pt x="32" y="10"/>
                </a:cubicBezTo>
                <a:cubicBezTo>
                  <a:pt x="32" y="11"/>
                  <a:pt x="32" y="11"/>
                  <a:pt x="31" y="11"/>
                </a:cubicBezTo>
                <a:cubicBezTo>
                  <a:pt x="26" y="12"/>
                  <a:pt x="22" y="13"/>
                  <a:pt x="18" y="15"/>
                </a:cubicBezTo>
                <a:cubicBezTo>
                  <a:pt x="12" y="18"/>
                  <a:pt x="7" y="22"/>
                  <a:pt x="3" y="28"/>
                </a:cubicBezTo>
                <a:cubicBezTo>
                  <a:pt x="1" y="33"/>
                  <a:pt x="0" y="39"/>
                  <a:pt x="0" y="45"/>
                </a:cubicBezTo>
                <a:cubicBezTo>
                  <a:pt x="1" y="52"/>
                  <a:pt x="4" y="58"/>
                  <a:pt x="9" y="63"/>
                </a:cubicBezTo>
                <a:cubicBezTo>
                  <a:pt x="13" y="66"/>
                  <a:pt x="18" y="69"/>
                  <a:pt x="23" y="70"/>
                </a:cubicBezTo>
                <a:cubicBezTo>
                  <a:pt x="26" y="71"/>
                  <a:pt x="29" y="72"/>
                  <a:pt x="33" y="72"/>
                </a:cubicBezTo>
                <a:cubicBezTo>
                  <a:pt x="33" y="72"/>
                  <a:pt x="34" y="72"/>
                  <a:pt x="34" y="73"/>
                </a:cubicBezTo>
                <a:cubicBezTo>
                  <a:pt x="34" y="73"/>
                  <a:pt x="35" y="73"/>
                  <a:pt x="35" y="73"/>
                </a:cubicBezTo>
                <a:cubicBezTo>
                  <a:pt x="35" y="73"/>
                  <a:pt x="36" y="73"/>
                  <a:pt x="36" y="73"/>
                </a:cubicBezTo>
                <a:cubicBezTo>
                  <a:pt x="36" y="73"/>
                  <a:pt x="37" y="73"/>
                  <a:pt x="37" y="73"/>
                </a:cubicBezTo>
                <a:cubicBezTo>
                  <a:pt x="37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40" y="73"/>
                  <a:pt x="41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3" y="74"/>
                  <a:pt x="43" y="74"/>
                </a:cubicBezTo>
                <a:cubicBezTo>
                  <a:pt x="45" y="75"/>
                  <a:pt x="47" y="75"/>
                  <a:pt x="49" y="75"/>
                </a:cubicBezTo>
                <a:cubicBezTo>
                  <a:pt x="50" y="76"/>
                  <a:pt x="51" y="76"/>
                  <a:pt x="52" y="76"/>
                </a:cubicBezTo>
                <a:cubicBezTo>
                  <a:pt x="54" y="77"/>
                  <a:pt x="56" y="77"/>
                  <a:pt x="58" y="78"/>
                </a:cubicBezTo>
                <a:cubicBezTo>
                  <a:pt x="62" y="79"/>
                  <a:pt x="63" y="81"/>
                  <a:pt x="63" y="85"/>
                </a:cubicBezTo>
                <a:cubicBezTo>
                  <a:pt x="63" y="89"/>
                  <a:pt x="61" y="92"/>
                  <a:pt x="58" y="93"/>
                </a:cubicBezTo>
                <a:cubicBezTo>
                  <a:pt x="56" y="93"/>
                  <a:pt x="54" y="94"/>
                  <a:pt x="52" y="94"/>
                </a:cubicBezTo>
                <a:cubicBezTo>
                  <a:pt x="47" y="95"/>
                  <a:pt x="42" y="95"/>
                  <a:pt x="38" y="95"/>
                </a:cubicBezTo>
                <a:cubicBezTo>
                  <a:pt x="32" y="94"/>
                  <a:pt x="27" y="92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19" y="89"/>
                  <a:pt x="17" y="91"/>
                  <a:pt x="15" y="92"/>
                </a:cubicBezTo>
                <a:cubicBezTo>
                  <a:pt x="15" y="92"/>
                  <a:pt x="14" y="93"/>
                  <a:pt x="14" y="93"/>
                </a:cubicBezTo>
                <a:cubicBezTo>
                  <a:pt x="11" y="95"/>
                  <a:pt x="8" y="97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8" y="103"/>
                  <a:pt x="11" y="106"/>
                  <a:pt x="15" y="109"/>
                </a:cubicBezTo>
                <a:cubicBezTo>
                  <a:pt x="20" y="112"/>
                  <a:pt x="26" y="114"/>
                  <a:pt x="31" y="115"/>
                </a:cubicBezTo>
                <a:cubicBezTo>
                  <a:pt x="32" y="115"/>
                  <a:pt x="32" y="115"/>
                  <a:pt x="32" y="116"/>
                </a:cubicBezTo>
                <a:cubicBezTo>
                  <a:pt x="32" y="119"/>
                  <a:pt x="32" y="122"/>
                  <a:pt x="32" y="126"/>
                </a:cubicBezTo>
                <a:cubicBezTo>
                  <a:pt x="32" y="126"/>
                  <a:pt x="32" y="126"/>
                  <a:pt x="33" y="126"/>
                </a:cubicBezTo>
                <a:cubicBezTo>
                  <a:pt x="39" y="126"/>
                  <a:pt x="46" y="126"/>
                  <a:pt x="52" y="126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3" y="123"/>
                  <a:pt x="53" y="120"/>
                  <a:pt x="53" y="117"/>
                </a:cubicBezTo>
                <a:cubicBezTo>
                  <a:pt x="53" y="116"/>
                  <a:pt x="53" y="116"/>
                  <a:pt x="54" y="116"/>
                </a:cubicBezTo>
                <a:cubicBezTo>
                  <a:pt x="59" y="114"/>
                  <a:pt x="63" y="113"/>
                  <a:pt x="68" y="111"/>
                </a:cubicBezTo>
                <a:cubicBezTo>
                  <a:pt x="74" y="108"/>
                  <a:pt x="79" y="104"/>
                  <a:pt x="82" y="98"/>
                </a:cubicBezTo>
                <a:cubicBezTo>
                  <a:pt x="84" y="94"/>
                  <a:pt x="84" y="90"/>
                  <a:pt x="84" y="86"/>
                </a:cubicBezTo>
                <a:cubicBezTo>
                  <a:pt x="85" y="80"/>
                  <a:pt x="84" y="75"/>
                  <a:pt x="80" y="69"/>
                </a:cubicBezTo>
                <a:close/>
              </a:path>
            </a:pathLst>
          </a:custGeom>
          <a:solidFill>
            <a:srgbClr val="3282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dirty="0">
              <a:cs typeface="B Nazanin" panose="00000700000000000000" pitchFamily="2" charset="-78"/>
            </a:endParaRP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164A3E01-379A-408A-B41A-F506787FE009}"/>
              </a:ext>
            </a:extLst>
          </p:cNvPr>
          <p:cNvSpPr>
            <a:spLocks/>
          </p:cNvSpPr>
          <p:nvPr/>
        </p:nvSpPr>
        <p:spPr bwMode="auto">
          <a:xfrm>
            <a:off x="9460443" y="3724200"/>
            <a:ext cx="286632" cy="420264"/>
          </a:xfrm>
          <a:custGeom>
            <a:avLst/>
            <a:gdLst>
              <a:gd name="T0" fmla="*/ 66 w 85"/>
              <a:gd name="T1" fmla="*/ 58 h 126"/>
              <a:gd name="T2" fmla="*/ 26 w 85"/>
              <a:gd name="T3" fmla="*/ 49 h 126"/>
              <a:gd name="T4" fmla="*/ 22 w 85"/>
              <a:gd name="T5" fmla="*/ 37 h 126"/>
              <a:gd name="T6" fmla="*/ 45 w 85"/>
              <a:gd name="T7" fmla="*/ 32 h 126"/>
              <a:gd name="T8" fmla="*/ 63 w 85"/>
              <a:gd name="T9" fmla="*/ 39 h 126"/>
              <a:gd name="T10" fmla="*/ 80 w 85"/>
              <a:gd name="T11" fmla="*/ 27 h 126"/>
              <a:gd name="T12" fmla="*/ 62 w 85"/>
              <a:gd name="T13" fmla="*/ 15 h 126"/>
              <a:gd name="T14" fmla="*/ 53 w 85"/>
              <a:gd name="T15" fmla="*/ 10 h 126"/>
              <a:gd name="T16" fmla="*/ 52 w 85"/>
              <a:gd name="T17" fmla="*/ 0 h 126"/>
              <a:gd name="T18" fmla="*/ 32 w 85"/>
              <a:gd name="T19" fmla="*/ 1 h 126"/>
              <a:gd name="T20" fmla="*/ 31 w 85"/>
              <a:gd name="T21" fmla="*/ 11 h 126"/>
              <a:gd name="T22" fmla="*/ 3 w 85"/>
              <a:gd name="T23" fmla="*/ 28 h 126"/>
              <a:gd name="T24" fmla="*/ 9 w 85"/>
              <a:gd name="T25" fmla="*/ 63 h 126"/>
              <a:gd name="T26" fmla="*/ 33 w 85"/>
              <a:gd name="T27" fmla="*/ 72 h 126"/>
              <a:gd name="T28" fmla="*/ 35 w 85"/>
              <a:gd name="T29" fmla="*/ 73 h 126"/>
              <a:gd name="T30" fmla="*/ 37 w 85"/>
              <a:gd name="T31" fmla="*/ 73 h 126"/>
              <a:gd name="T32" fmla="*/ 38 w 85"/>
              <a:gd name="T33" fmla="*/ 73 h 126"/>
              <a:gd name="T34" fmla="*/ 42 w 85"/>
              <a:gd name="T35" fmla="*/ 74 h 126"/>
              <a:gd name="T36" fmla="*/ 43 w 85"/>
              <a:gd name="T37" fmla="*/ 74 h 126"/>
              <a:gd name="T38" fmla="*/ 52 w 85"/>
              <a:gd name="T39" fmla="*/ 76 h 126"/>
              <a:gd name="T40" fmla="*/ 63 w 85"/>
              <a:gd name="T41" fmla="*/ 85 h 126"/>
              <a:gd name="T42" fmla="*/ 52 w 85"/>
              <a:gd name="T43" fmla="*/ 94 h 126"/>
              <a:gd name="T44" fmla="*/ 22 w 85"/>
              <a:gd name="T45" fmla="*/ 88 h 126"/>
              <a:gd name="T46" fmla="*/ 15 w 85"/>
              <a:gd name="T47" fmla="*/ 92 h 126"/>
              <a:gd name="T48" fmla="*/ 5 w 85"/>
              <a:gd name="T49" fmla="*/ 99 h 126"/>
              <a:gd name="T50" fmla="*/ 15 w 85"/>
              <a:gd name="T51" fmla="*/ 109 h 126"/>
              <a:gd name="T52" fmla="*/ 32 w 85"/>
              <a:gd name="T53" fmla="*/ 116 h 126"/>
              <a:gd name="T54" fmla="*/ 33 w 85"/>
              <a:gd name="T55" fmla="*/ 126 h 126"/>
              <a:gd name="T56" fmla="*/ 53 w 85"/>
              <a:gd name="T57" fmla="*/ 126 h 126"/>
              <a:gd name="T58" fmla="*/ 54 w 85"/>
              <a:gd name="T59" fmla="*/ 116 h 126"/>
              <a:gd name="T60" fmla="*/ 82 w 85"/>
              <a:gd name="T61" fmla="*/ 98 h 126"/>
              <a:gd name="T62" fmla="*/ 80 w 85"/>
              <a:gd name="T63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5" h="126">
                <a:moveTo>
                  <a:pt x="80" y="69"/>
                </a:moveTo>
                <a:cubicBezTo>
                  <a:pt x="77" y="64"/>
                  <a:pt x="72" y="61"/>
                  <a:pt x="66" y="58"/>
                </a:cubicBezTo>
                <a:cubicBezTo>
                  <a:pt x="60" y="55"/>
                  <a:pt x="53" y="54"/>
                  <a:pt x="47" y="53"/>
                </a:cubicBezTo>
                <a:cubicBezTo>
                  <a:pt x="40" y="52"/>
                  <a:pt x="33" y="51"/>
                  <a:pt x="26" y="49"/>
                </a:cubicBezTo>
                <a:cubicBezTo>
                  <a:pt x="25" y="49"/>
                  <a:pt x="25" y="48"/>
                  <a:pt x="24" y="48"/>
                </a:cubicBezTo>
                <a:cubicBezTo>
                  <a:pt x="21" y="46"/>
                  <a:pt x="20" y="41"/>
                  <a:pt x="22" y="37"/>
                </a:cubicBezTo>
                <a:cubicBezTo>
                  <a:pt x="24" y="35"/>
                  <a:pt x="26" y="34"/>
                  <a:pt x="29" y="33"/>
                </a:cubicBezTo>
                <a:cubicBezTo>
                  <a:pt x="34" y="32"/>
                  <a:pt x="40" y="31"/>
                  <a:pt x="45" y="32"/>
                </a:cubicBezTo>
                <a:cubicBezTo>
                  <a:pt x="51" y="32"/>
                  <a:pt x="57" y="35"/>
                  <a:pt x="62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9" y="35"/>
                  <a:pt x="75" y="31"/>
                  <a:pt x="80" y="28"/>
                </a:cubicBezTo>
                <a:cubicBezTo>
                  <a:pt x="81" y="27"/>
                  <a:pt x="81" y="27"/>
                  <a:pt x="80" y="27"/>
                </a:cubicBezTo>
                <a:cubicBezTo>
                  <a:pt x="79" y="25"/>
                  <a:pt x="77" y="24"/>
                  <a:pt x="75" y="22"/>
                </a:cubicBezTo>
                <a:cubicBezTo>
                  <a:pt x="71" y="19"/>
                  <a:pt x="67" y="16"/>
                  <a:pt x="62" y="15"/>
                </a:cubicBezTo>
                <a:cubicBezTo>
                  <a:pt x="59" y="13"/>
                  <a:pt x="56" y="12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3" y="7"/>
                  <a:pt x="53" y="4"/>
                  <a:pt x="53" y="1"/>
                </a:cubicBezTo>
                <a:cubicBezTo>
                  <a:pt x="53" y="0"/>
                  <a:pt x="53" y="0"/>
                  <a:pt x="52" y="0"/>
                </a:cubicBezTo>
                <a:cubicBezTo>
                  <a:pt x="45" y="0"/>
                  <a:pt x="39" y="0"/>
                  <a:pt x="33" y="0"/>
                </a:cubicBezTo>
                <a:cubicBezTo>
                  <a:pt x="32" y="0"/>
                  <a:pt x="32" y="1"/>
                  <a:pt x="32" y="1"/>
                </a:cubicBezTo>
                <a:cubicBezTo>
                  <a:pt x="32" y="4"/>
                  <a:pt x="32" y="7"/>
                  <a:pt x="32" y="10"/>
                </a:cubicBezTo>
                <a:cubicBezTo>
                  <a:pt x="32" y="11"/>
                  <a:pt x="32" y="11"/>
                  <a:pt x="31" y="11"/>
                </a:cubicBezTo>
                <a:cubicBezTo>
                  <a:pt x="26" y="12"/>
                  <a:pt x="22" y="13"/>
                  <a:pt x="18" y="15"/>
                </a:cubicBezTo>
                <a:cubicBezTo>
                  <a:pt x="12" y="18"/>
                  <a:pt x="7" y="22"/>
                  <a:pt x="3" y="28"/>
                </a:cubicBezTo>
                <a:cubicBezTo>
                  <a:pt x="1" y="33"/>
                  <a:pt x="0" y="39"/>
                  <a:pt x="0" y="45"/>
                </a:cubicBezTo>
                <a:cubicBezTo>
                  <a:pt x="1" y="52"/>
                  <a:pt x="4" y="58"/>
                  <a:pt x="9" y="63"/>
                </a:cubicBezTo>
                <a:cubicBezTo>
                  <a:pt x="13" y="66"/>
                  <a:pt x="18" y="69"/>
                  <a:pt x="23" y="70"/>
                </a:cubicBezTo>
                <a:cubicBezTo>
                  <a:pt x="26" y="71"/>
                  <a:pt x="29" y="72"/>
                  <a:pt x="33" y="72"/>
                </a:cubicBezTo>
                <a:cubicBezTo>
                  <a:pt x="33" y="72"/>
                  <a:pt x="34" y="72"/>
                  <a:pt x="34" y="73"/>
                </a:cubicBezTo>
                <a:cubicBezTo>
                  <a:pt x="34" y="73"/>
                  <a:pt x="35" y="73"/>
                  <a:pt x="35" y="73"/>
                </a:cubicBezTo>
                <a:cubicBezTo>
                  <a:pt x="35" y="73"/>
                  <a:pt x="36" y="73"/>
                  <a:pt x="36" y="73"/>
                </a:cubicBezTo>
                <a:cubicBezTo>
                  <a:pt x="36" y="73"/>
                  <a:pt x="37" y="73"/>
                  <a:pt x="37" y="73"/>
                </a:cubicBezTo>
                <a:cubicBezTo>
                  <a:pt x="37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40" y="73"/>
                  <a:pt x="41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3" y="74"/>
                  <a:pt x="43" y="74"/>
                </a:cubicBezTo>
                <a:cubicBezTo>
                  <a:pt x="45" y="75"/>
                  <a:pt x="47" y="75"/>
                  <a:pt x="49" y="75"/>
                </a:cubicBezTo>
                <a:cubicBezTo>
                  <a:pt x="50" y="76"/>
                  <a:pt x="51" y="76"/>
                  <a:pt x="52" y="76"/>
                </a:cubicBezTo>
                <a:cubicBezTo>
                  <a:pt x="54" y="77"/>
                  <a:pt x="56" y="77"/>
                  <a:pt x="58" y="78"/>
                </a:cubicBezTo>
                <a:cubicBezTo>
                  <a:pt x="62" y="79"/>
                  <a:pt x="63" y="81"/>
                  <a:pt x="63" y="85"/>
                </a:cubicBezTo>
                <a:cubicBezTo>
                  <a:pt x="63" y="89"/>
                  <a:pt x="61" y="92"/>
                  <a:pt x="58" y="93"/>
                </a:cubicBezTo>
                <a:cubicBezTo>
                  <a:pt x="56" y="93"/>
                  <a:pt x="54" y="94"/>
                  <a:pt x="52" y="94"/>
                </a:cubicBezTo>
                <a:cubicBezTo>
                  <a:pt x="47" y="95"/>
                  <a:pt x="42" y="95"/>
                  <a:pt x="38" y="95"/>
                </a:cubicBezTo>
                <a:cubicBezTo>
                  <a:pt x="32" y="94"/>
                  <a:pt x="27" y="92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19" y="89"/>
                  <a:pt x="17" y="91"/>
                  <a:pt x="15" y="92"/>
                </a:cubicBezTo>
                <a:cubicBezTo>
                  <a:pt x="15" y="92"/>
                  <a:pt x="14" y="93"/>
                  <a:pt x="14" y="93"/>
                </a:cubicBezTo>
                <a:cubicBezTo>
                  <a:pt x="11" y="95"/>
                  <a:pt x="8" y="97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8" y="103"/>
                  <a:pt x="11" y="106"/>
                  <a:pt x="15" y="109"/>
                </a:cubicBezTo>
                <a:cubicBezTo>
                  <a:pt x="20" y="112"/>
                  <a:pt x="26" y="114"/>
                  <a:pt x="31" y="115"/>
                </a:cubicBezTo>
                <a:cubicBezTo>
                  <a:pt x="32" y="115"/>
                  <a:pt x="32" y="115"/>
                  <a:pt x="32" y="116"/>
                </a:cubicBezTo>
                <a:cubicBezTo>
                  <a:pt x="32" y="119"/>
                  <a:pt x="32" y="122"/>
                  <a:pt x="32" y="126"/>
                </a:cubicBezTo>
                <a:cubicBezTo>
                  <a:pt x="32" y="126"/>
                  <a:pt x="32" y="126"/>
                  <a:pt x="33" y="126"/>
                </a:cubicBezTo>
                <a:cubicBezTo>
                  <a:pt x="39" y="126"/>
                  <a:pt x="46" y="126"/>
                  <a:pt x="52" y="126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3" y="123"/>
                  <a:pt x="53" y="120"/>
                  <a:pt x="53" y="117"/>
                </a:cubicBezTo>
                <a:cubicBezTo>
                  <a:pt x="53" y="116"/>
                  <a:pt x="53" y="116"/>
                  <a:pt x="54" y="116"/>
                </a:cubicBezTo>
                <a:cubicBezTo>
                  <a:pt x="59" y="114"/>
                  <a:pt x="63" y="113"/>
                  <a:pt x="68" y="111"/>
                </a:cubicBezTo>
                <a:cubicBezTo>
                  <a:pt x="74" y="108"/>
                  <a:pt x="79" y="104"/>
                  <a:pt x="82" y="98"/>
                </a:cubicBezTo>
                <a:cubicBezTo>
                  <a:pt x="84" y="94"/>
                  <a:pt x="84" y="90"/>
                  <a:pt x="84" y="86"/>
                </a:cubicBezTo>
                <a:cubicBezTo>
                  <a:pt x="85" y="80"/>
                  <a:pt x="84" y="75"/>
                  <a:pt x="80" y="69"/>
                </a:cubicBezTo>
                <a:close/>
              </a:path>
            </a:pathLst>
          </a:custGeom>
          <a:solidFill>
            <a:srgbClr val="3282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D897BB3A-0747-4F99-8346-B217FB53A1E3}"/>
              </a:ext>
            </a:extLst>
          </p:cNvPr>
          <p:cNvSpPr>
            <a:spLocks/>
          </p:cNvSpPr>
          <p:nvPr/>
        </p:nvSpPr>
        <p:spPr bwMode="auto">
          <a:xfrm>
            <a:off x="2320221" y="2939982"/>
            <a:ext cx="286632" cy="420264"/>
          </a:xfrm>
          <a:custGeom>
            <a:avLst/>
            <a:gdLst>
              <a:gd name="T0" fmla="*/ 66 w 85"/>
              <a:gd name="T1" fmla="*/ 58 h 126"/>
              <a:gd name="T2" fmla="*/ 26 w 85"/>
              <a:gd name="T3" fmla="*/ 49 h 126"/>
              <a:gd name="T4" fmla="*/ 22 w 85"/>
              <a:gd name="T5" fmla="*/ 37 h 126"/>
              <a:gd name="T6" fmla="*/ 45 w 85"/>
              <a:gd name="T7" fmla="*/ 32 h 126"/>
              <a:gd name="T8" fmla="*/ 63 w 85"/>
              <a:gd name="T9" fmla="*/ 39 h 126"/>
              <a:gd name="T10" fmla="*/ 80 w 85"/>
              <a:gd name="T11" fmla="*/ 27 h 126"/>
              <a:gd name="T12" fmla="*/ 62 w 85"/>
              <a:gd name="T13" fmla="*/ 15 h 126"/>
              <a:gd name="T14" fmla="*/ 53 w 85"/>
              <a:gd name="T15" fmla="*/ 10 h 126"/>
              <a:gd name="T16" fmla="*/ 52 w 85"/>
              <a:gd name="T17" fmla="*/ 0 h 126"/>
              <a:gd name="T18" fmla="*/ 32 w 85"/>
              <a:gd name="T19" fmla="*/ 1 h 126"/>
              <a:gd name="T20" fmla="*/ 31 w 85"/>
              <a:gd name="T21" fmla="*/ 11 h 126"/>
              <a:gd name="T22" fmla="*/ 3 w 85"/>
              <a:gd name="T23" fmla="*/ 28 h 126"/>
              <a:gd name="T24" fmla="*/ 9 w 85"/>
              <a:gd name="T25" fmla="*/ 63 h 126"/>
              <a:gd name="T26" fmla="*/ 33 w 85"/>
              <a:gd name="T27" fmla="*/ 72 h 126"/>
              <a:gd name="T28" fmla="*/ 35 w 85"/>
              <a:gd name="T29" fmla="*/ 73 h 126"/>
              <a:gd name="T30" fmla="*/ 37 w 85"/>
              <a:gd name="T31" fmla="*/ 73 h 126"/>
              <a:gd name="T32" fmla="*/ 38 w 85"/>
              <a:gd name="T33" fmla="*/ 73 h 126"/>
              <a:gd name="T34" fmla="*/ 42 w 85"/>
              <a:gd name="T35" fmla="*/ 74 h 126"/>
              <a:gd name="T36" fmla="*/ 43 w 85"/>
              <a:gd name="T37" fmla="*/ 74 h 126"/>
              <a:gd name="T38" fmla="*/ 52 w 85"/>
              <a:gd name="T39" fmla="*/ 76 h 126"/>
              <a:gd name="T40" fmla="*/ 63 w 85"/>
              <a:gd name="T41" fmla="*/ 85 h 126"/>
              <a:gd name="T42" fmla="*/ 52 w 85"/>
              <a:gd name="T43" fmla="*/ 94 h 126"/>
              <a:gd name="T44" fmla="*/ 22 w 85"/>
              <a:gd name="T45" fmla="*/ 88 h 126"/>
              <a:gd name="T46" fmla="*/ 15 w 85"/>
              <a:gd name="T47" fmla="*/ 92 h 126"/>
              <a:gd name="T48" fmla="*/ 5 w 85"/>
              <a:gd name="T49" fmla="*/ 99 h 126"/>
              <a:gd name="T50" fmla="*/ 15 w 85"/>
              <a:gd name="T51" fmla="*/ 109 h 126"/>
              <a:gd name="T52" fmla="*/ 32 w 85"/>
              <a:gd name="T53" fmla="*/ 116 h 126"/>
              <a:gd name="T54" fmla="*/ 33 w 85"/>
              <a:gd name="T55" fmla="*/ 126 h 126"/>
              <a:gd name="T56" fmla="*/ 53 w 85"/>
              <a:gd name="T57" fmla="*/ 126 h 126"/>
              <a:gd name="T58" fmla="*/ 54 w 85"/>
              <a:gd name="T59" fmla="*/ 116 h 126"/>
              <a:gd name="T60" fmla="*/ 82 w 85"/>
              <a:gd name="T61" fmla="*/ 98 h 126"/>
              <a:gd name="T62" fmla="*/ 80 w 85"/>
              <a:gd name="T63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5" h="126">
                <a:moveTo>
                  <a:pt x="80" y="69"/>
                </a:moveTo>
                <a:cubicBezTo>
                  <a:pt x="77" y="64"/>
                  <a:pt x="72" y="61"/>
                  <a:pt x="66" y="58"/>
                </a:cubicBezTo>
                <a:cubicBezTo>
                  <a:pt x="60" y="55"/>
                  <a:pt x="53" y="54"/>
                  <a:pt x="47" y="53"/>
                </a:cubicBezTo>
                <a:cubicBezTo>
                  <a:pt x="40" y="52"/>
                  <a:pt x="33" y="51"/>
                  <a:pt x="26" y="49"/>
                </a:cubicBezTo>
                <a:cubicBezTo>
                  <a:pt x="25" y="49"/>
                  <a:pt x="25" y="48"/>
                  <a:pt x="24" y="48"/>
                </a:cubicBezTo>
                <a:cubicBezTo>
                  <a:pt x="21" y="46"/>
                  <a:pt x="20" y="41"/>
                  <a:pt x="22" y="37"/>
                </a:cubicBezTo>
                <a:cubicBezTo>
                  <a:pt x="24" y="35"/>
                  <a:pt x="26" y="34"/>
                  <a:pt x="29" y="33"/>
                </a:cubicBezTo>
                <a:cubicBezTo>
                  <a:pt x="34" y="32"/>
                  <a:pt x="40" y="31"/>
                  <a:pt x="45" y="32"/>
                </a:cubicBezTo>
                <a:cubicBezTo>
                  <a:pt x="51" y="32"/>
                  <a:pt x="57" y="35"/>
                  <a:pt x="62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9" y="35"/>
                  <a:pt x="75" y="31"/>
                  <a:pt x="80" y="28"/>
                </a:cubicBezTo>
                <a:cubicBezTo>
                  <a:pt x="81" y="27"/>
                  <a:pt x="81" y="27"/>
                  <a:pt x="80" y="27"/>
                </a:cubicBezTo>
                <a:cubicBezTo>
                  <a:pt x="79" y="25"/>
                  <a:pt x="77" y="24"/>
                  <a:pt x="75" y="22"/>
                </a:cubicBezTo>
                <a:cubicBezTo>
                  <a:pt x="71" y="19"/>
                  <a:pt x="67" y="16"/>
                  <a:pt x="62" y="15"/>
                </a:cubicBezTo>
                <a:cubicBezTo>
                  <a:pt x="59" y="13"/>
                  <a:pt x="56" y="12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3" y="7"/>
                  <a:pt x="53" y="4"/>
                  <a:pt x="53" y="1"/>
                </a:cubicBezTo>
                <a:cubicBezTo>
                  <a:pt x="53" y="0"/>
                  <a:pt x="53" y="0"/>
                  <a:pt x="52" y="0"/>
                </a:cubicBezTo>
                <a:cubicBezTo>
                  <a:pt x="45" y="0"/>
                  <a:pt x="39" y="0"/>
                  <a:pt x="33" y="0"/>
                </a:cubicBezTo>
                <a:cubicBezTo>
                  <a:pt x="32" y="0"/>
                  <a:pt x="32" y="1"/>
                  <a:pt x="32" y="1"/>
                </a:cubicBezTo>
                <a:cubicBezTo>
                  <a:pt x="32" y="4"/>
                  <a:pt x="32" y="7"/>
                  <a:pt x="32" y="10"/>
                </a:cubicBezTo>
                <a:cubicBezTo>
                  <a:pt x="32" y="11"/>
                  <a:pt x="32" y="11"/>
                  <a:pt x="31" y="11"/>
                </a:cubicBezTo>
                <a:cubicBezTo>
                  <a:pt x="26" y="12"/>
                  <a:pt x="22" y="13"/>
                  <a:pt x="18" y="15"/>
                </a:cubicBezTo>
                <a:cubicBezTo>
                  <a:pt x="12" y="18"/>
                  <a:pt x="7" y="22"/>
                  <a:pt x="3" y="28"/>
                </a:cubicBezTo>
                <a:cubicBezTo>
                  <a:pt x="1" y="33"/>
                  <a:pt x="0" y="39"/>
                  <a:pt x="0" y="45"/>
                </a:cubicBezTo>
                <a:cubicBezTo>
                  <a:pt x="1" y="52"/>
                  <a:pt x="4" y="58"/>
                  <a:pt x="9" y="63"/>
                </a:cubicBezTo>
                <a:cubicBezTo>
                  <a:pt x="13" y="66"/>
                  <a:pt x="18" y="69"/>
                  <a:pt x="23" y="70"/>
                </a:cubicBezTo>
                <a:cubicBezTo>
                  <a:pt x="26" y="71"/>
                  <a:pt x="29" y="72"/>
                  <a:pt x="33" y="72"/>
                </a:cubicBezTo>
                <a:cubicBezTo>
                  <a:pt x="33" y="72"/>
                  <a:pt x="34" y="72"/>
                  <a:pt x="34" y="73"/>
                </a:cubicBezTo>
                <a:cubicBezTo>
                  <a:pt x="34" y="73"/>
                  <a:pt x="35" y="73"/>
                  <a:pt x="35" y="73"/>
                </a:cubicBezTo>
                <a:cubicBezTo>
                  <a:pt x="35" y="73"/>
                  <a:pt x="36" y="73"/>
                  <a:pt x="36" y="73"/>
                </a:cubicBezTo>
                <a:cubicBezTo>
                  <a:pt x="36" y="73"/>
                  <a:pt x="37" y="73"/>
                  <a:pt x="37" y="73"/>
                </a:cubicBezTo>
                <a:cubicBezTo>
                  <a:pt x="37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40" y="73"/>
                  <a:pt x="41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3" y="74"/>
                  <a:pt x="43" y="74"/>
                </a:cubicBezTo>
                <a:cubicBezTo>
                  <a:pt x="45" y="75"/>
                  <a:pt x="47" y="75"/>
                  <a:pt x="49" y="75"/>
                </a:cubicBezTo>
                <a:cubicBezTo>
                  <a:pt x="50" y="76"/>
                  <a:pt x="51" y="76"/>
                  <a:pt x="52" y="76"/>
                </a:cubicBezTo>
                <a:cubicBezTo>
                  <a:pt x="54" y="77"/>
                  <a:pt x="56" y="77"/>
                  <a:pt x="58" y="78"/>
                </a:cubicBezTo>
                <a:cubicBezTo>
                  <a:pt x="62" y="79"/>
                  <a:pt x="63" y="81"/>
                  <a:pt x="63" y="85"/>
                </a:cubicBezTo>
                <a:cubicBezTo>
                  <a:pt x="63" y="89"/>
                  <a:pt x="61" y="92"/>
                  <a:pt x="58" y="93"/>
                </a:cubicBezTo>
                <a:cubicBezTo>
                  <a:pt x="56" y="93"/>
                  <a:pt x="54" y="94"/>
                  <a:pt x="52" y="94"/>
                </a:cubicBezTo>
                <a:cubicBezTo>
                  <a:pt x="47" y="95"/>
                  <a:pt x="42" y="95"/>
                  <a:pt x="38" y="95"/>
                </a:cubicBezTo>
                <a:cubicBezTo>
                  <a:pt x="32" y="94"/>
                  <a:pt x="27" y="92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19" y="89"/>
                  <a:pt x="17" y="91"/>
                  <a:pt x="15" y="92"/>
                </a:cubicBezTo>
                <a:cubicBezTo>
                  <a:pt x="15" y="92"/>
                  <a:pt x="14" y="93"/>
                  <a:pt x="14" y="93"/>
                </a:cubicBezTo>
                <a:cubicBezTo>
                  <a:pt x="11" y="95"/>
                  <a:pt x="8" y="97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8" y="103"/>
                  <a:pt x="11" y="106"/>
                  <a:pt x="15" y="109"/>
                </a:cubicBezTo>
                <a:cubicBezTo>
                  <a:pt x="20" y="112"/>
                  <a:pt x="26" y="114"/>
                  <a:pt x="31" y="115"/>
                </a:cubicBezTo>
                <a:cubicBezTo>
                  <a:pt x="32" y="115"/>
                  <a:pt x="32" y="115"/>
                  <a:pt x="32" y="116"/>
                </a:cubicBezTo>
                <a:cubicBezTo>
                  <a:pt x="32" y="119"/>
                  <a:pt x="32" y="122"/>
                  <a:pt x="32" y="126"/>
                </a:cubicBezTo>
                <a:cubicBezTo>
                  <a:pt x="32" y="126"/>
                  <a:pt x="32" y="126"/>
                  <a:pt x="33" y="126"/>
                </a:cubicBezTo>
                <a:cubicBezTo>
                  <a:pt x="39" y="126"/>
                  <a:pt x="46" y="126"/>
                  <a:pt x="52" y="126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3" y="123"/>
                  <a:pt x="53" y="120"/>
                  <a:pt x="53" y="117"/>
                </a:cubicBezTo>
                <a:cubicBezTo>
                  <a:pt x="53" y="116"/>
                  <a:pt x="53" y="116"/>
                  <a:pt x="54" y="116"/>
                </a:cubicBezTo>
                <a:cubicBezTo>
                  <a:pt x="59" y="114"/>
                  <a:pt x="63" y="113"/>
                  <a:pt x="68" y="111"/>
                </a:cubicBezTo>
                <a:cubicBezTo>
                  <a:pt x="74" y="108"/>
                  <a:pt x="79" y="104"/>
                  <a:pt x="82" y="98"/>
                </a:cubicBezTo>
                <a:cubicBezTo>
                  <a:pt x="84" y="94"/>
                  <a:pt x="84" y="90"/>
                  <a:pt x="84" y="86"/>
                </a:cubicBezTo>
                <a:cubicBezTo>
                  <a:pt x="85" y="80"/>
                  <a:pt x="84" y="75"/>
                  <a:pt x="80" y="69"/>
                </a:cubicBezTo>
                <a:close/>
              </a:path>
            </a:pathLst>
          </a:custGeom>
          <a:solidFill>
            <a:srgbClr val="3282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35" name="Freeform 5">
            <a:extLst>
              <a:ext uri="{FF2B5EF4-FFF2-40B4-BE49-F238E27FC236}">
                <a16:creationId xmlns:a16="http://schemas.microsoft.com/office/drawing/2014/main" id="{9BB93E37-B053-4CCE-AEE3-60EFF7A67B9A}"/>
              </a:ext>
            </a:extLst>
          </p:cNvPr>
          <p:cNvSpPr>
            <a:spLocks/>
          </p:cNvSpPr>
          <p:nvPr/>
        </p:nvSpPr>
        <p:spPr bwMode="auto">
          <a:xfrm>
            <a:off x="3138348" y="1123327"/>
            <a:ext cx="349959" cy="513115"/>
          </a:xfrm>
          <a:custGeom>
            <a:avLst/>
            <a:gdLst>
              <a:gd name="T0" fmla="*/ 66 w 85"/>
              <a:gd name="T1" fmla="*/ 58 h 126"/>
              <a:gd name="T2" fmla="*/ 26 w 85"/>
              <a:gd name="T3" fmla="*/ 49 h 126"/>
              <a:gd name="T4" fmla="*/ 22 w 85"/>
              <a:gd name="T5" fmla="*/ 37 h 126"/>
              <a:gd name="T6" fmla="*/ 45 w 85"/>
              <a:gd name="T7" fmla="*/ 32 h 126"/>
              <a:gd name="T8" fmla="*/ 63 w 85"/>
              <a:gd name="T9" fmla="*/ 39 h 126"/>
              <a:gd name="T10" fmla="*/ 80 w 85"/>
              <a:gd name="T11" fmla="*/ 27 h 126"/>
              <a:gd name="T12" fmla="*/ 62 w 85"/>
              <a:gd name="T13" fmla="*/ 15 h 126"/>
              <a:gd name="T14" fmla="*/ 53 w 85"/>
              <a:gd name="T15" fmla="*/ 10 h 126"/>
              <a:gd name="T16" fmla="*/ 52 w 85"/>
              <a:gd name="T17" fmla="*/ 0 h 126"/>
              <a:gd name="T18" fmla="*/ 32 w 85"/>
              <a:gd name="T19" fmla="*/ 1 h 126"/>
              <a:gd name="T20" fmla="*/ 31 w 85"/>
              <a:gd name="T21" fmla="*/ 11 h 126"/>
              <a:gd name="T22" fmla="*/ 3 w 85"/>
              <a:gd name="T23" fmla="*/ 28 h 126"/>
              <a:gd name="T24" fmla="*/ 9 w 85"/>
              <a:gd name="T25" fmla="*/ 63 h 126"/>
              <a:gd name="T26" fmla="*/ 33 w 85"/>
              <a:gd name="T27" fmla="*/ 72 h 126"/>
              <a:gd name="T28" fmla="*/ 35 w 85"/>
              <a:gd name="T29" fmla="*/ 73 h 126"/>
              <a:gd name="T30" fmla="*/ 37 w 85"/>
              <a:gd name="T31" fmla="*/ 73 h 126"/>
              <a:gd name="T32" fmla="*/ 38 w 85"/>
              <a:gd name="T33" fmla="*/ 73 h 126"/>
              <a:gd name="T34" fmla="*/ 42 w 85"/>
              <a:gd name="T35" fmla="*/ 74 h 126"/>
              <a:gd name="T36" fmla="*/ 43 w 85"/>
              <a:gd name="T37" fmla="*/ 74 h 126"/>
              <a:gd name="T38" fmla="*/ 52 w 85"/>
              <a:gd name="T39" fmla="*/ 76 h 126"/>
              <a:gd name="T40" fmla="*/ 63 w 85"/>
              <a:gd name="T41" fmla="*/ 85 h 126"/>
              <a:gd name="T42" fmla="*/ 52 w 85"/>
              <a:gd name="T43" fmla="*/ 94 h 126"/>
              <a:gd name="T44" fmla="*/ 22 w 85"/>
              <a:gd name="T45" fmla="*/ 88 h 126"/>
              <a:gd name="T46" fmla="*/ 15 w 85"/>
              <a:gd name="T47" fmla="*/ 92 h 126"/>
              <a:gd name="T48" fmla="*/ 5 w 85"/>
              <a:gd name="T49" fmla="*/ 99 h 126"/>
              <a:gd name="T50" fmla="*/ 15 w 85"/>
              <a:gd name="T51" fmla="*/ 109 h 126"/>
              <a:gd name="T52" fmla="*/ 32 w 85"/>
              <a:gd name="T53" fmla="*/ 116 h 126"/>
              <a:gd name="T54" fmla="*/ 33 w 85"/>
              <a:gd name="T55" fmla="*/ 126 h 126"/>
              <a:gd name="T56" fmla="*/ 53 w 85"/>
              <a:gd name="T57" fmla="*/ 126 h 126"/>
              <a:gd name="T58" fmla="*/ 54 w 85"/>
              <a:gd name="T59" fmla="*/ 116 h 126"/>
              <a:gd name="T60" fmla="*/ 82 w 85"/>
              <a:gd name="T61" fmla="*/ 98 h 126"/>
              <a:gd name="T62" fmla="*/ 80 w 85"/>
              <a:gd name="T63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5" h="126">
                <a:moveTo>
                  <a:pt x="80" y="69"/>
                </a:moveTo>
                <a:cubicBezTo>
                  <a:pt x="77" y="64"/>
                  <a:pt x="72" y="61"/>
                  <a:pt x="66" y="58"/>
                </a:cubicBezTo>
                <a:cubicBezTo>
                  <a:pt x="60" y="55"/>
                  <a:pt x="53" y="54"/>
                  <a:pt x="47" y="53"/>
                </a:cubicBezTo>
                <a:cubicBezTo>
                  <a:pt x="40" y="52"/>
                  <a:pt x="33" y="51"/>
                  <a:pt x="26" y="49"/>
                </a:cubicBezTo>
                <a:cubicBezTo>
                  <a:pt x="25" y="49"/>
                  <a:pt x="25" y="48"/>
                  <a:pt x="24" y="48"/>
                </a:cubicBezTo>
                <a:cubicBezTo>
                  <a:pt x="21" y="46"/>
                  <a:pt x="20" y="41"/>
                  <a:pt x="22" y="37"/>
                </a:cubicBezTo>
                <a:cubicBezTo>
                  <a:pt x="24" y="35"/>
                  <a:pt x="26" y="34"/>
                  <a:pt x="29" y="33"/>
                </a:cubicBezTo>
                <a:cubicBezTo>
                  <a:pt x="34" y="32"/>
                  <a:pt x="40" y="31"/>
                  <a:pt x="45" y="32"/>
                </a:cubicBezTo>
                <a:cubicBezTo>
                  <a:pt x="51" y="32"/>
                  <a:pt x="57" y="35"/>
                  <a:pt x="62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9" y="35"/>
                  <a:pt x="75" y="31"/>
                  <a:pt x="80" y="28"/>
                </a:cubicBezTo>
                <a:cubicBezTo>
                  <a:pt x="81" y="27"/>
                  <a:pt x="81" y="27"/>
                  <a:pt x="80" y="27"/>
                </a:cubicBezTo>
                <a:cubicBezTo>
                  <a:pt x="79" y="25"/>
                  <a:pt x="77" y="24"/>
                  <a:pt x="75" y="22"/>
                </a:cubicBezTo>
                <a:cubicBezTo>
                  <a:pt x="71" y="19"/>
                  <a:pt x="67" y="16"/>
                  <a:pt x="62" y="15"/>
                </a:cubicBezTo>
                <a:cubicBezTo>
                  <a:pt x="59" y="13"/>
                  <a:pt x="56" y="12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3" y="7"/>
                  <a:pt x="53" y="4"/>
                  <a:pt x="53" y="1"/>
                </a:cubicBezTo>
                <a:cubicBezTo>
                  <a:pt x="53" y="0"/>
                  <a:pt x="53" y="0"/>
                  <a:pt x="52" y="0"/>
                </a:cubicBezTo>
                <a:cubicBezTo>
                  <a:pt x="45" y="0"/>
                  <a:pt x="39" y="0"/>
                  <a:pt x="33" y="0"/>
                </a:cubicBezTo>
                <a:cubicBezTo>
                  <a:pt x="32" y="0"/>
                  <a:pt x="32" y="1"/>
                  <a:pt x="32" y="1"/>
                </a:cubicBezTo>
                <a:cubicBezTo>
                  <a:pt x="32" y="4"/>
                  <a:pt x="32" y="7"/>
                  <a:pt x="32" y="10"/>
                </a:cubicBezTo>
                <a:cubicBezTo>
                  <a:pt x="32" y="11"/>
                  <a:pt x="32" y="11"/>
                  <a:pt x="31" y="11"/>
                </a:cubicBezTo>
                <a:cubicBezTo>
                  <a:pt x="26" y="12"/>
                  <a:pt x="22" y="13"/>
                  <a:pt x="18" y="15"/>
                </a:cubicBezTo>
                <a:cubicBezTo>
                  <a:pt x="12" y="18"/>
                  <a:pt x="7" y="22"/>
                  <a:pt x="3" y="28"/>
                </a:cubicBezTo>
                <a:cubicBezTo>
                  <a:pt x="1" y="33"/>
                  <a:pt x="0" y="39"/>
                  <a:pt x="0" y="45"/>
                </a:cubicBezTo>
                <a:cubicBezTo>
                  <a:pt x="1" y="52"/>
                  <a:pt x="4" y="58"/>
                  <a:pt x="9" y="63"/>
                </a:cubicBezTo>
                <a:cubicBezTo>
                  <a:pt x="13" y="66"/>
                  <a:pt x="18" y="69"/>
                  <a:pt x="23" y="70"/>
                </a:cubicBezTo>
                <a:cubicBezTo>
                  <a:pt x="26" y="71"/>
                  <a:pt x="29" y="72"/>
                  <a:pt x="33" y="72"/>
                </a:cubicBezTo>
                <a:cubicBezTo>
                  <a:pt x="33" y="72"/>
                  <a:pt x="34" y="72"/>
                  <a:pt x="34" y="73"/>
                </a:cubicBezTo>
                <a:cubicBezTo>
                  <a:pt x="34" y="73"/>
                  <a:pt x="35" y="73"/>
                  <a:pt x="35" y="73"/>
                </a:cubicBezTo>
                <a:cubicBezTo>
                  <a:pt x="35" y="73"/>
                  <a:pt x="36" y="73"/>
                  <a:pt x="36" y="73"/>
                </a:cubicBezTo>
                <a:cubicBezTo>
                  <a:pt x="36" y="73"/>
                  <a:pt x="37" y="73"/>
                  <a:pt x="37" y="73"/>
                </a:cubicBezTo>
                <a:cubicBezTo>
                  <a:pt x="37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40" y="73"/>
                  <a:pt x="41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3" y="74"/>
                  <a:pt x="43" y="74"/>
                </a:cubicBezTo>
                <a:cubicBezTo>
                  <a:pt x="45" y="75"/>
                  <a:pt x="47" y="75"/>
                  <a:pt x="49" y="75"/>
                </a:cubicBezTo>
                <a:cubicBezTo>
                  <a:pt x="50" y="76"/>
                  <a:pt x="51" y="76"/>
                  <a:pt x="52" y="76"/>
                </a:cubicBezTo>
                <a:cubicBezTo>
                  <a:pt x="54" y="77"/>
                  <a:pt x="56" y="77"/>
                  <a:pt x="58" y="78"/>
                </a:cubicBezTo>
                <a:cubicBezTo>
                  <a:pt x="62" y="79"/>
                  <a:pt x="63" y="81"/>
                  <a:pt x="63" y="85"/>
                </a:cubicBezTo>
                <a:cubicBezTo>
                  <a:pt x="63" y="89"/>
                  <a:pt x="61" y="92"/>
                  <a:pt x="58" y="93"/>
                </a:cubicBezTo>
                <a:cubicBezTo>
                  <a:pt x="56" y="93"/>
                  <a:pt x="54" y="94"/>
                  <a:pt x="52" y="94"/>
                </a:cubicBezTo>
                <a:cubicBezTo>
                  <a:pt x="47" y="95"/>
                  <a:pt x="42" y="95"/>
                  <a:pt x="38" y="95"/>
                </a:cubicBezTo>
                <a:cubicBezTo>
                  <a:pt x="32" y="94"/>
                  <a:pt x="27" y="92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19" y="89"/>
                  <a:pt x="17" y="91"/>
                  <a:pt x="15" y="92"/>
                </a:cubicBezTo>
                <a:cubicBezTo>
                  <a:pt x="15" y="92"/>
                  <a:pt x="14" y="93"/>
                  <a:pt x="14" y="93"/>
                </a:cubicBezTo>
                <a:cubicBezTo>
                  <a:pt x="11" y="95"/>
                  <a:pt x="8" y="97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8" y="103"/>
                  <a:pt x="11" y="106"/>
                  <a:pt x="15" y="109"/>
                </a:cubicBezTo>
                <a:cubicBezTo>
                  <a:pt x="20" y="112"/>
                  <a:pt x="26" y="114"/>
                  <a:pt x="31" y="115"/>
                </a:cubicBezTo>
                <a:cubicBezTo>
                  <a:pt x="32" y="115"/>
                  <a:pt x="32" y="115"/>
                  <a:pt x="32" y="116"/>
                </a:cubicBezTo>
                <a:cubicBezTo>
                  <a:pt x="32" y="119"/>
                  <a:pt x="32" y="122"/>
                  <a:pt x="32" y="126"/>
                </a:cubicBezTo>
                <a:cubicBezTo>
                  <a:pt x="32" y="126"/>
                  <a:pt x="32" y="126"/>
                  <a:pt x="33" y="126"/>
                </a:cubicBezTo>
                <a:cubicBezTo>
                  <a:pt x="39" y="126"/>
                  <a:pt x="46" y="126"/>
                  <a:pt x="52" y="126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3" y="123"/>
                  <a:pt x="53" y="120"/>
                  <a:pt x="53" y="117"/>
                </a:cubicBezTo>
                <a:cubicBezTo>
                  <a:pt x="53" y="116"/>
                  <a:pt x="53" y="116"/>
                  <a:pt x="54" y="116"/>
                </a:cubicBezTo>
                <a:cubicBezTo>
                  <a:pt x="59" y="114"/>
                  <a:pt x="63" y="113"/>
                  <a:pt x="68" y="111"/>
                </a:cubicBezTo>
                <a:cubicBezTo>
                  <a:pt x="74" y="108"/>
                  <a:pt x="79" y="104"/>
                  <a:pt x="82" y="98"/>
                </a:cubicBezTo>
                <a:cubicBezTo>
                  <a:pt x="84" y="94"/>
                  <a:pt x="84" y="90"/>
                  <a:pt x="84" y="86"/>
                </a:cubicBezTo>
                <a:cubicBezTo>
                  <a:pt x="85" y="80"/>
                  <a:pt x="84" y="75"/>
                  <a:pt x="80" y="69"/>
                </a:cubicBezTo>
                <a:close/>
              </a:path>
            </a:pathLst>
          </a:custGeom>
          <a:solidFill>
            <a:srgbClr val="3282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endParaRPr lang="es-ES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5677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ree photos of Ledger">
            <a:extLst>
              <a:ext uri="{FF2B5EF4-FFF2-40B4-BE49-F238E27FC236}">
                <a16:creationId xmlns:a16="http://schemas.microsoft.com/office/drawing/2014/main" id="{1A2E64DC-B07A-4773-BF17-26102DCAF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061" y="766"/>
            <a:ext cx="9144000" cy="685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7">
            <a:extLst>
              <a:ext uri="{FF2B5EF4-FFF2-40B4-BE49-F238E27FC236}">
                <a16:creationId xmlns:a16="http://schemas.microsoft.com/office/drawing/2014/main" id="{4B83274A-4547-45CC-B113-3BA291EF3E47}"/>
              </a:ext>
            </a:extLst>
          </p:cNvPr>
          <p:cNvSpPr/>
          <p:nvPr/>
        </p:nvSpPr>
        <p:spPr>
          <a:xfrm>
            <a:off x="0" y="-15685"/>
            <a:ext cx="7710311" cy="6889369"/>
          </a:xfrm>
          <a:custGeom>
            <a:avLst/>
            <a:gdLst>
              <a:gd name="connsiteX0" fmla="*/ 0 w 4504266"/>
              <a:gd name="connsiteY0" fmla="*/ 0 h 5275058"/>
              <a:gd name="connsiteX1" fmla="*/ 4504266 w 4504266"/>
              <a:gd name="connsiteY1" fmla="*/ 0 h 5275058"/>
              <a:gd name="connsiteX2" fmla="*/ 4504266 w 4504266"/>
              <a:gd name="connsiteY2" fmla="*/ 5275058 h 5275058"/>
              <a:gd name="connsiteX3" fmla="*/ 0 w 4504266"/>
              <a:gd name="connsiteY3" fmla="*/ 5275058 h 5275058"/>
              <a:gd name="connsiteX4" fmla="*/ 0 w 4504266"/>
              <a:gd name="connsiteY4" fmla="*/ 0 h 5275058"/>
              <a:gd name="connsiteX0" fmla="*/ 0 w 6276622"/>
              <a:gd name="connsiteY0" fmla="*/ 0 h 6550702"/>
              <a:gd name="connsiteX1" fmla="*/ 4504266 w 6276622"/>
              <a:gd name="connsiteY1" fmla="*/ 0 h 6550702"/>
              <a:gd name="connsiteX2" fmla="*/ 6276622 w 6276622"/>
              <a:gd name="connsiteY2" fmla="*/ 6550702 h 6550702"/>
              <a:gd name="connsiteX3" fmla="*/ 0 w 6276622"/>
              <a:gd name="connsiteY3" fmla="*/ 5275058 h 6550702"/>
              <a:gd name="connsiteX4" fmla="*/ 0 w 6276622"/>
              <a:gd name="connsiteY4" fmla="*/ 0 h 6550702"/>
              <a:gd name="connsiteX0" fmla="*/ 327378 w 6604000"/>
              <a:gd name="connsiteY0" fmla="*/ 0 h 6573280"/>
              <a:gd name="connsiteX1" fmla="*/ 4831644 w 6604000"/>
              <a:gd name="connsiteY1" fmla="*/ 0 h 6573280"/>
              <a:gd name="connsiteX2" fmla="*/ 6604000 w 6604000"/>
              <a:gd name="connsiteY2" fmla="*/ 6550702 h 6573280"/>
              <a:gd name="connsiteX3" fmla="*/ 0 w 6604000"/>
              <a:gd name="connsiteY3" fmla="*/ 6573280 h 6573280"/>
              <a:gd name="connsiteX4" fmla="*/ 327378 w 6604000"/>
              <a:gd name="connsiteY4" fmla="*/ 0 h 6573280"/>
              <a:gd name="connsiteX0" fmla="*/ 0 w 6615289"/>
              <a:gd name="connsiteY0" fmla="*/ 0 h 6878080"/>
              <a:gd name="connsiteX1" fmla="*/ 4842933 w 6615289"/>
              <a:gd name="connsiteY1" fmla="*/ 304800 h 6878080"/>
              <a:gd name="connsiteX2" fmla="*/ 6615289 w 6615289"/>
              <a:gd name="connsiteY2" fmla="*/ 6855502 h 6878080"/>
              <a:gd name="connsiteX3" fmla="*/ 11289 w 6615289"/>
              <a:gd name="connsiteY3" fmla="*/ 6878080 h 6878080"/>
              <a:gd name="connsiteX4" fmla="*/ 0 w 6615289"/>
              <a:gd name="connsiteY4" fmla="*/ 0 h 6878080"/>
              <a:gd name="connsiteX0" fmla="*/ 0 w 6615289"/>
              <a:gd name="connsiteY0" fmla="*/ 11289 h 6889369"/>
              <a:gd name="connsiteX1" fmla="*/ 4786489 w 6615289"/>
              <a:gd name="connsiteY1" fmla="*/ 0 h 6889369"/>
              <a:gd name="connsiteX2" fmla="*/ 6615289 w 6615289"/>
              <a:gd name="connsiteY2" fmla="*/ 6866791 h 6889369"/>
              <a:gd name="connsiteX3" fmla="*/ 11289 w 6615289"/>
              <a:gd name="connsiteY3" fmla="*/ 6889369 h 6889369"/>
              <a:gd name="connsiteX4" fmla="*/ 0 w 6615289"/>
              <a:gd name="connsiteY4" fmla="*/ 11289 h 688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5289" h="6889369">
                <a:moveTo>
                  <a:pt x="0" y="11289"/>
                </a:moveTo>
                <a:lnTo>
                  <a:pt x="4786489" y="0"/>
                </a:lnTo>
                <a:lnTo>
                  <a:pt x="6615289" y="6866791"/>
                </a:lnTo>
                <a:lnTo>
                  <a:pt x="11289" y="6889369"/>
                </a:lnTo>
                <a:lnTo>
                  <a:pt x="0" y="11289"/>
                </a:lnTo>
                <a:close/>
              </a:path>
            </a:pathLst>
          </a:custGeom>
          <a:solidFill>
            <a:srgbClr val="328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59D6F4-996C-4143-8832-56B071227105}"/>
              </a:ext>
            </a:extLst>
          </p:cNvPr>
          <p:cNvSpPr txBox="1"/>
          <p:nvPr/>
        </p:nvSpPr>
        <p:spPr>
          <a:xfrm>
            <a:off x="596086" y="816342"/>
            <a:ext cx="48493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prstClr val="white"/>
                </a:solidFill>
                <a:cs typeface="B Nazanin" panose="00000700000000000000" pitchFamily="2" charset="-78"/>
              </a:rPr>
              <a:t>اینفوگرافیک سبک</a:t>
            </a:r>
            <a:endParaRPr lang="ko-KR" altLang="en-US" sz="5400" dirty="0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4561C9-4AC8-4C5F-9E6F-E5FF46551151}"/>
              </a:ext>
            </a:extLst>
          </p:cNvPr>
          <p:cNvSpPr txBox="1"/>
          <p:nvPr/>
        </p:nvSpPr>
        <p:spPr>
          <a:xfrm>
            <a:off x="596087" y="2155170"/>
            <a:ext cx="4827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prstClr val="white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altLang="ko-KR" sz="1200" dirty="0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0C87EA-2180-4A98-8480-9D6FC38F6B61}"/>
              </a:ext>
            </a:extLst>
          </p:cNvPr>
          <p:cNvSpPr txBox="1"/>
          <p:nvPr/>
        </p:nvSpPr>
        <p:spPr>
          <a:xfrm>
            <a:off x="934686" y="3429000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altLang="ko-KR" sz="1200" dirty="0">
                <a:solidFill>
                  <a:prstClr val="white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8D5361-6919-405A-9E8D-A8E06D465F0F}"/>
              </a:ext>
            </a:extLst>
          </p:cNvPr>
          <p:cNvSpPr txBox="1"/>
          <p:nvPr/>
        </p:nvSpPr>
        <p:spPr>
          <a:xfrm>
            <a:off x="4340400" y="3429000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altLang="ko-KR" sz="1200" dirty="0">
                <a:solidFill>
                  <a:prstClr val="white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425747-FEF7-4163-82CF-537624144603}"/>
              </a:ext>
            </a:extLst>
          </p:cNvPr>
          <p:cNvSpPr txBox="1"/>
          <p:nvPr/>
        </p:nvSpPr>
        <p:spPr>
          <a:xfrm>
            <a:off x="934686" y="4927180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altLang="ko-KR" sz="1200" dirty="0">
                <a:solidFill>
                  <a:prstClr val="white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095614-1FE5-4B17-A21C-9BCDCCF506DF}"/>
              </a:ext>
            </a:extLst>
          </p:cNvPr>
          <p:cNvSpPr txBox="1"/>
          <p:nvPr/>
        </p:nvSpPr>
        <p:spPr>
          <a:xfrm>
            <a:off x="4340400" y="4927180"/>
            <a:ext cx="2115133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10000"/>
              </a:lnSpc>
            </a:pPr>
            <a:r>
              <a:rPr lang="fa-IR" altLang="ko-KR" sz="1200" dirty="0">
                <a:solidFill>
                  <a:prstClr val="white"/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5DE5DA06-D02C-4A80-808F-A8EFB6BCB40C}"/>
              </a:ext>
            </a:extLst>
          </p:cNvPr>
          <p:cNvSpPr txBox="1">
            <a:spLocks/>
          </p:cNvSpPr>
          <p:nvPr/>
        </p:nvSpPr>
        <p:spPr>
          <a:xfrm>
            <a:off x="2651714" y="6028201"/>
            <a:ext cx="2086792" cy="36000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itchFamily="34" charset="0"/>
              <a:buNone/>
            </a:pPr>
            <a:r>
              <a:rPr lang="fa-IR" altLang="ko-KR" sz="1400" b="1" dirty="0">
                <a:solidFill>
                  <a:prstClr val="white"/>
                </a:solidFill>
                <a:cs typeface="B Nazanin" panose="00000700000000000000" pitchFamily="2" charset="-78"/>
              </a:rPr>
              <a:t>پاورپوینت مدرن</a:t>
            </a:r>
            <a:endParaRPr lang="en-US" altLang="ko-KR" sz="1400" b="1" dirty="0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9" name="Rectangle 36">
            <a:extLst>
              <a:ext uri="{FF2B5EF4-FFF2-40B4-BE49-F238E27FC236}">
                <a16:creationId xmlns:a16="http://schemas.microsoft.com/office/drawing/2014/main" id="{D6C0C2BD-DB91-4E34-BDD2-766F6CD1DA83}"/>
              </a:ext>
            </a:extLst>
          </p:cNvPr>
          <p:cNvSpPr/>
          <p:nvPr/>
        </p:nvSpPr>
        <p:spPr>
          <a:xfrm>
            <a:off x="5192178" y="4419493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10" name="Rounded Rectangle 27">
            <a:extLst>
              <a:ext uri="{FF2B5EF4-FFF2-40B4-BE49-F238E27FC236}">
                <a16:creationId xmlns:a16="http://schemas.microsoft.com/office/drawing/2014/main" id="{48B66535-43FB-4742-AE19-CB3842C8D2E4}"/>
              </a:ext>
            </a:extLst>
          </p:cNvPr>
          <p:cNvSpPr/>
          <p:nvPr/>
        </p:nvSpPr>
        <p:spPr>
          <a:xfrm>
            <a:off x="1779731" y="2925420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7CD529D7-E757-402C-BD91-0779774FEE4B}"/>
              </a:ext>
            </a:extLst>
          </p:cNvPr>
          <p:cNvSpPr/>
          <p:nvPr/>
        </p:nvSpPr>
        <p:spPr>
          <a:xfrm>
            <a:off x="5171618" y="2852777"/>
            <a:ext cx="432135" cy="37292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70D3CA36-B74E-4A9F-81AC-86C064B4D228}"/>
              </a:ext>
            </a:extLst>
          </p:cNvPr>
          <p:cNvSpPr/>
          <p:nvPr/>
        </p:nvSpPr>
        <p:spPr>
          <a:xfrm>
            <a:off x="1822700" y="4452486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prstClr val="white"/>
              </a:solidFill>
              <a:cs typeface="B Nazanin" panose="00000700000000000000" pitchFamily="2" charset="-78"/>
            </a:endParaRPr>
          </a:p>
        </p:txBody>
      </p:sp>
      <p:sp>
        <p:nvSpPr>
          <p:cNvPr id="15" name="Diagrama de flujo: decisión 14">
            <a:extLst>
              <a:ext uri="{FF2B5EF4-FFF2-40B4-BE49-F238E27FC236}">
                <a16:creationId xmlns:a16="http://schemas.microsoft.com/office/drawing/2014/main" id="{F0BE51C6-3BA9-4F3F-A520-3EA0F395E586}"/>
              </a:ext>
            </a:extLst>
          </p:cNvPr>
          <p:cNvSpPr/>
          <p:nvPr/>
        </p:nvSpPr>
        <p:spPr>
          <a:xfrm>
            <a:off x="8306398" y="2208792"/>
            <a:ext cx="2943318" cy="3142146"/>
          </a:xfrm>
          <a:prstGeom prst="flowChartDecisi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700000000000000" pitchFamily="2" charset="-78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34309E24-7D32-49F1-8381-BAFB43B7E692}"/>
              </a:ext>
            </a:extLst>
          </p:cNvPr>
          <p:cNvSpPr>
            <a:spLocks/>
          </p:cNvSpPr>
          <p:nvPr/>
        </p:nvSpPr>
        <p:spPr bwMode="auto">
          <a:xfrm>
            <a:off x="9246452" y="3022637"/>
            <a:ext cx="1063202" cy="1558882"/>
          </a:xfrm>
          <a:custGeom>
            <a:avLst/>
            <a:gdLst>
              <a:gd name="T0" fmla="*/ 66 w 85"/>
              <a:gd name="T1" fmla="*/ 58 h 126"/>
              <a:gd name="T2" fmla="*/ 26 w 85"/>
              <a:gd name="T3" fmla="*/ 49 h 126"/>
              <a:gd name="T4" fmla="*/ 22 w 85"/>
              <a:gd name="T5" fmla="*/ 37 h 126"/>
              <a:gd name="T6" fmla="*/ 45 w 85"/>
              <a:gd name="T7" fmla="*/ 32 h 126"/>
              <a:gd name="T8" fmla="*/ 63 w 85"/>
              <a:gd name="T9" fmla="*/ 39 h 126"/>
              <a:gd name="T10" fmla="*/ 80 w 85"/>
              <a:gd name="T11" fmla="*/ 27 h 126"/>
              <a:gd name="T12" fmla="*/ 62 w 85"/>
              <a:gd name="T13" fmla="*/ 15 h 126"/>
              <a:gd name="T14" fmla="*/ 53 w 85"/>
              <a:gd name="T15" fmla="*/ 10 h 126"/>
              <a:gd name="T16" fmla="*/ 52 w 85"/>
              <a:gd name="T17" fmla="*/ 0 h 126"/>
              <a:gd name="T18" fmla="*/ 32 w 85"/>
              <a:gd name="T19" fmla="*/ 1 h 126"/>
              <a:gd name="T20" fmla="*/ 31 w 85"/>
              <a:gd name="T21" fmla="*/ 11 h 126"/>
              <a:gd name="T22" fmla="*/ 3 w 85"/>
              <a:gd name="T23" fmla="*/ 28 h 126"/>
              <a:gd name="T24" fmla="*/ 9 w 85"/>
              <a:gd name="T25" fmla="*/ 63 h 126"/>
              <a:gd name="T26" fmla="*/ 33 w 85"/>
              <a:gd name="T27" fmla="*/ 72 h 126"/>
              <a:gd name="T28" fmla="*/ 35 w 85"/>
              <a:gd name="T29" fmla="*/ 73 h 126"/>
              <a:gd name="T30" fmla="*/ 37 w 85"/>
              <a:gd name="T31" fmla="*/ 73 h 126"/>
              <a:gd name="T32" fmla="*/ 38 w 85"/>
              <a:gd name="T33" fmla="*/ 73 h 126"/>
              <a:gd name="T34" fmla="*/ 42 w 85"/>
              <a:gd name="T35" fmla="*/ 74 h 126"/>
              <a:gd name="T36" fmla="*/ 43 w 85"/>
              <a:gd name="T37" fmla="*/ 74 h 126"/>
              <a:gd name="T38" fmla="*/ 52 w 85"/>
              <a:gd name="T39" fmla="*/ 76 h 126"/>
              <a:gd name="T40" fmla="*/ 63 w 85"/>
              <a:gd name="T41" fmla="*/ 85 h 126"/>
              <a:gd name="T42" fmla="*/ 52 w 85"/>
              <a:gd name="T43" fmla="*/ 94 h 126"/>
              <a:gd name="T44" fmla="*/ 22 w 85"/>
              <a:gd name="T45" fmla="*/ 88 h 126"/>
              <a:gd name="T46" fmla="*/ 15 w 85"/>
              <a:gd name="T47" fmla="*/ 92 h 126"/>
              <a:gd name="T48" fmla="*/ 5 w 85"/>
              <a:gd name="T49" fmla="*/ 99 h 126"/>
              <a:gd name="T50" fmla="*/ 15 w 85"/>
              <a:gd name="T51" fmla="*/ 109 h 126"/>
              <a:gd name="T52" fmla="*/ 32 w 85"/>
              <a:gd name="T53" fmla="*/ 116 h 126"/>
              <a:gd name="T54" fmla="*/ 33 w 85"/>
              <a:gd name="T55" fmla="*/ 126 h 126"/>
              <a:gd name="T56" fmla="*/ 53 w 85"/>
              <a:gd name="T57" fmla="*/ 126 h 126"/>
              <a:gd name="T58" fmla="*/ 54 w 85"/>
              <a:gd name="T59" fmla="*/ 116 h 126"/>
              <a:gd name="T60" fmla="*/ 82 w 85"/>
              <a:gd name="T61" fmla="*/ 98 h 126"/>
              <a:gd name="T62" fmla="*/ 80 w 85"/>
              <a:gd name="T63" fmla="*/ 6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5" h="126">
                <a:moveTo>
                  <a:pt x="80" y="69"/>
                </a:moveTo>
                <a:cubicBezTo>
                  <a:pt x="77" y="64"/>
                  <a:pt x="72" y="61"/>
                  <a:pt x="66" y="58"/>
                </a:cubicBezTo>
                <a:cubicBezTo>
                  <a:pt x="60" y="55"/>
                  <a:pt x="53" y="54"/>
                  <a:pt x="47" y="53"/>
                </a:cubicBezTo>
                <a:cubicBezTo>
                  <a:pt x="40" y="52"/>
                  <a:pt x="33" y="51"/>
                  <a:pt x="26" y="49"/>
                </a:cubicBezTo>
                <a:cubicBezTo>
                  <a:pt x="25" y="49"/>
                  <a:pt x="25" y="48"/>
                  <a:pt x="24" y="48"/>
                </a:cubicBezTo>
                <a:cubicBezTo>
                  <a:pt x="21" y="46"/>
                  <a:pt x="20" y="41"/>
                  <a:pt x="22" y="37"/>
                </a:cubicBezTo>
                <a:cubicBezTo>
                  <a:pt x="24" y="35"/>
                  <a:pt x="26" y="34"/>
                  <a:pt x="29" y="33"/>
                </a:cubicBezTo>
                <a:cubicBezTo>
                  <a:pt x="34" y="32"/>
                  <a:pt x="40" y="31"/>
                  <a:pt x="45" y="32"/>
                </a:cubicBezTo>
                <a:cubicBezTo>
                  <a:pt x="51" y="32"/>
                  <a:pt x="57" y="35"/>
                  <a:pt x="62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9" y="35"/>
                  <a:pt x="75" y="31"/>
                  <a:pt x="80" y="28"/>
                </a:cubicBezTo>
                <a:cubicBezTo>
                  <a:pt x="81" y="27"/>
                  <a:pt x="81" y="27"/>
                  <a:pt x="80" y="27"/>
                </a:cubicBezTo>
                <a:cubicBezTo>
                  <a:pt x="79" y="25"/>
                  <a:pt x="77" y="24"/>
                  <a:pt x="75" y="22"/>
                </a:cubicBezTo>
                <a:cubicBezTo>
                  <a:pt x="71" y="19"/>
                  <a:pt x="67" y="16"/>
                  <a:pt x="62" y="15"/>
                </a:cubicBezTo>
                <a:cubicBezTo>
                  <a:pt x="59" y="13"/>
                  <a:pt x="56" y="12"/>
                  <a:pt x="53" y="11"/>
                </a:cubicBezTo>
                <a:cubicBezTo>
                  <a:pt x="53" y="11"/>
                  <a:pt x="53" y="11"/>
                  <a:pt x="53" y="10"/>
                </a:cubicBezTo>
                <a:cubicBezTo>
                  <a:pt x="53" y="7"/>
                  <a:pt x="53" y="4"/>
                  <a:pt x="53" y="1"/>
                </a:cubicBezTo>
                <a:cubicBezTo>
                  <a:pt x="53" y="0"/>
                  <a:pt x="53" y="0"/>
                  <a:pt x="52" y="0"/>
                </a:cubicBezTo>
                <a:cubicBezTo>
                  <a:pt x="45" y="0"/>
                  <a:pt x="39" y="0"/>
                  <a:pt x="33" y="0"/>
                </a:cubicBezTo>
                <a:cubicBezTo>
                  <a:pt x="32" y="0"/>
                  <a:pt x="32" y="1"/>
                  <a:pt x="32" y="1"/>
                </a:cubicBezTo>
                <a:cubicBezTo>
                  <a:pt x="32" y="4"/>
                  <a:pt x="32" y="7"/>
                  <a:pt x="32" y="10"/>
                </a:cubicBezTo>
                <a:cubicBezTo>
                  <a:pt x="32" y="11"/>
                  <a:pt x="32" y="11"/>
                  <a:pt x="31" y="11"/>
                </a:cubicBezTo>
                <a:cubicBezTo>
                  <a:pt x="26" y="12"/>
                  <a:pt x="22" y="13"/>
                  <a:pt x="18" y="15"/>
                </a:cubicBezTo>
                <a:cubicBezTo>
                  <a:pt x="12" y="18"/>
                  <a:pt x="7" y="22"/>
                  <a:pt x="3" y="28"/>
                </a:cubicBezTo>
                <a:cubicBezTo>
                  <a:pt x="1" y="33"/>
                  <a:pt x="0" y="39"/>
                  <a:pt x="0" y="45"/>
                </a:cubicBezTo>
                <a:cubicBezTo>
                  <a:pt x="1" y="52"/>
                  <a:pt x="4" y="58"/>
                  <a:pt x="9" y="63"/>
                </a:cubicBezTo>
                <a:cubicBezTo>
                  <a:pt x="13" y="66"/>
                  <a:pt x="18" y="69"/>
                  <a:pt x="23" y="70"/>
                </a:cubicBezTo>
                <a:cubicBezTo>
                  <a:pt x="26" y="71"/>
                  <a:pt x="29" y="72"/>
                  <a:pt x="33" y="72"/>
                </a:cubicBezTo>
                <a:cubicBezTo>
                  <a:pt x="33" y="72"/>
                  <a:pt x="34" y="72"/>
                  <a:pt x="34" y="73"/>
                </a:cubicBezTo>
                <a:cubicBezTo>
                  <a:pt x="34" y="73"/>
                  <a:pt x="35" y="73"/>
                  <a:pt x="35" y="73"/>
                </a:cubicBezTo>
                <a:cubicBezTo>
                  <a:pt x="35" y="73"/>
                  <a:pt x="36" y="73"/>
                  <a:pt x="36" y="73"/>
                </a:cubicBezTo>
                <a:cubicBezTo>
                  <a:pt x="36" y="73"/>
                  <a:pt x="37" y="73"/>
                  <a:pt x="37" y="73"/>
                </a:cubicBezTo>
                <a:cubicBezTo>
                  <a:pt x="37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38" y="73"/>
                  <a:pt x="38" y="73"/>
                  <a:pt x="38" y="73"/>
                </a:cubicBezTo>
                <a:cubicBezTo>
                  <a:pt x="40" y="73"/>
                  <a:pt x="41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3" y="74"/>
                  <a:pt x="43" y="74"/>
                </a:cubicBezTo>
                <a:cubicBezTo>
                  <a:pt x="45" y="75"/>
                  <a:pt x="47" y="75"/>
                  <a:pt x="49" y="75"/>
                </a:cubicBezTo>
                <a:cubicBezTo>
                  <a:pt x="50" y="76"/>
                  <a:pt x="51" y="76"/>
                  <a:pt x="52" y="76"/>
                </a:cubicBezTo>
                <a:cubicBezTo>
                  <a:pt x="54" y="77"/>
                  <a:pt x="56" y="77"/>
                  <a:pt x="58" y="78"/>
                </a:cubicBezTo>
                <a:cubicBezTo>
                  <a:pt x="62" y="79"/>
                  <a:pt x="63" y="81"/>
                  <a:pt x="63" y="85"/>
                </a:cubicBezTo>
                <a:cubicBezTo>
                  <a:pt x="63" y="89"/>
                  <a:pt x="61" y="92"/>
                  <a:pt x="58" y="93"/>
                </a:cubicBezTo>
                <a:cubicBezTo>
                  <a:pt x="56" y="93"/>
                  <a:pt x="54" y="94"/>
                  <a:pt x="52" y="94"/>
                </a:cubicBezTo>
                <a:cubicBezTo>
                  <a:pt x="47" y="95"/>
                  <a:pt x="42" y="95"/>
                  <a:pt x="38" y="95"/>
                </a:cubicBezTo>
                <a:cubicBezTo>
                  <a:pt x="32" y="94"/>
                  <a:pt x="27" y="92"/>
                  <a:pt x="22" y="88"/>
                </a:cubicBezTo>
                <a:cubicBezTo>
                  <a:pt x="22" y="88"/>
                  <a:pt x="22" y="88"/>
                  <a:pt x="21" y="88"/>
                </a:cubicBezTo>
                <a:cubicBezTo>
                  <a:pt x="19" y="89"/>
                  <a:pt x="17" y="91"/>
                  <a:pt x="15" y="92"/>
                </a:cubicBezTo>
                <a:cubicBezTo>
                  <a:pt x="15" y="92"/>
                  <a:pt x="14" y="93"/>
                  <a:pt x="14" y="93"/>
                </a:cubicBezTo>
                <a:cubicBezTo>
                  <a:pt x="11" y="95"/>
                  <a:pt x="8" y="97"/>
                  <a:pt x="5" y="99"/>
                </a:cubicBezTo>
                <a:cubicBezTo>
                  <a:pt x="5" y="99"/>
                  <a:pt x="5" y="99"/>
                  <a:pt x="5" y="99"/>
                </a:cubicBezTo>
                <a:cubicBezTo>
                  <a:pt x="8" y="103"/>
                  <a:pt x="11" y="106"/>
                  <a:pt x="15" y="109"/>
                </a:cubicBezTo>
                <a:cubicBezTo>
                  <a:pt x="20" y="112"/>
                  <a:pt x="26" y="114"/>
                  <a:pt x="31" y="115"/>
                </a:cubicBezTo>
                <a:cubicBezTo>
                  <a:pt x="32" y="115"/>
                  <a:pt x="32" y="115"/>
                  <a:pt x="32" y="116"/>
                </a:cubicBezTo>
                <a:cubicBezTo>
                  <a:pt x="32" y="119"/>
                  <a:pt x="32" y="122"/>
                  <a:pt x="32" y="126"/>
                </a:cubicBezTo>
                <a:cubicBezTo>
                  <a:pt x="32" y="126"/>
                  <a:pt x="32" y="126"/>
                  <a:pt x="33" y="126"/>
                </a:cubicBezTo>
                <a:cubicBezTo>
                  <a:pt x="39" y="126"/>
                  <a:pt x="46" y="126"/>
                  <a:pt x="52" y="126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3" y="123"/>
                  <a:pt x="53" y="120"/>
                  <a:pt x="53" y="117"/>
                </a:cubicBezTo>
                <a:cubicBezTo>
                  <a:pt x="53" y="116"/>
                  <a:pt x="53" y="116"/>
                  <a:pt x="54" y="116"/>
                </a:cubicBezTo>
                <a:cubicBezTo>
                  <a:pt x="59" y="114"/>
                  <a:pt x="63" y="113"/>
                  <a:pt x="68" y="111"/>
                </a:cubicBezTo>
                <a:cubicBezTo>
                  <a:pt x="74" y="108"/>
                  <a:pt x="79" y="104"/>
                  <a:pt x="82" y="98"/>
                </a:cubicBezTo>
                <a:cubicBezTo>
                  <a:pt x="84" y="94"/>
                  <a:pt x="84" y="90"/>
                  <a:pt x="84" y="86"/>
                </a:cubicBezTo>
                <a:cubicBezTo>
                  <a:pt x="85" y="80"/>
                  <a:pt x="84" y="75"/>
                  <a:pt x="80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2407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texto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چیدمان </a:t>
            </a:r>
            <a:r>
              <a:rPr lang="es-PE" dirty="0" err="1">
                <a:cs typeface="B Nazanin" panose="00000700000000000000" pitchFamily="2" charset="-78"/>
              </a:rPr>
              <a:t>baslc</a:t>
            </a:r>
            <a:endParaRPr lang="es-PE" dirty="0">
              <a:cs typeface="B Nazanin" panose="00000700000000000000" pitchFamily="2" charset="-78"/>
            </a:endParaRPr>
          </a:p>
        </p:txBody>
      </p:sp>
      <p:sp>
        <p:nvSpPr>
          <p:cNvPr id="79" name="Freeform: Shape 45">
            <a:extLst>
              <a:ext uri="{FF2B5EF4-FFF2-40B4-BE49-F238E27FC236}">
                <a16:creationId xmlns:a16="http://schemas.microsoft.com/office/drawing/2014/main" id="{EF763330-CC75-4E6D-A327-B8029138626B}"/>
              </a:ext>
            </a:extLst>
          </p:cNvPr>
          <p:cNvSpPr/>
          <p:nvPr/>
        </p:nvSpPr>
        <p:spPr>
          <a:xfrm rot="19755947">
            <a:off x="6472655" y="1517858"/>
            <a:ext cx="629764" cy="629764"/>
          </a:xfrm>
          <a:custGeom>
            <a:avLst/>
            <a:gdLst>
              <a:gd name="connsiteX0" fmla="*/ 928114 w 1777040"/>
              <a:gd name="connsiteY0" fmla="*/ 948920 h 1777040"/>
              <a:gd name="connsiteX1" fmla="*/ 1053905 w 1777040"/>
              <a:gd name="connsiteY1" fmla="*/ 1066101 h 1777040"/>
              <a:gd name="connsiteX2" fmla="*/ 986530 w 1777040"/>
              <a:gd name="connsiteY2" fmla="*/ 1197557 h 1777040"/>
              <a:gd name="connsiteX3" fmla="*/ 928114 w 1777040"/>
              <a:gd name="connsiteY3" fmla="*/ 1219808 h 1777040"/>
              <a:gd name="connsiteX4" fmla="*/ 846152 w 1777040"/>
              <a:gd name="connsiteY4" fmla="*/ 557870 h 1777040"/>
              <a:gd name="connsiteX5" fmla="*/ 846152 w 1777040"/>
              <a:gd name="connsiteY5" fmla="*/ 814036 h 1777040"/>
              <a:gd name="connsiteX6" fmla="*/ 722979 w 1777040"/>
              <a:gd name="connsiteY6" fmla="*/ 710937 h 1777040"/>
              <a:gd name="connsiteX7" fmla="*/ 790354 w 1777040"/>
              <a:gd name="connsiteY7" fmla="*/ 579481 h 1777040"/>
              <a:gd name="connsiteX8" fmla="*/ 846152 w 1777040"/>
              <a:gd name="connsiteY8" fmla="*/ 557870 h 1777040"/>
              <a:gd name="connsiteX9" fmla="*/ 846152 w 1777040"/>
              <a:gd name="connsiteY9" fmla="*/ 396255 h 1777040"/>
              <a:gd name="connsiteX10" fmla="*/ 846152 w 1777040"/>
              <a:gd name="connsiteY10" fmla="*/ 443331 h 1777040"/>
              <a:gd name="connsiteX11" fmla="*/ 710810 w 1777040"/>
              <a:gd name="connsiteY11" fmla="*/ 488548 h 1777040"/>
              <a:gd name="connsiteX12" fmla="*/ 588788 w 1777040"/>
              <a:gd name="connsiteY12" fmla="*/ 724803 h 1777040"/>
              <a:gd name="connsiteX13" fmla="*/ 846152 w 1777040"/>
              <a:gd name="connsiteY13" fmla="*/ 926937 h 1777040"/>
              <a:gd name="connsiteX14" fmla="*/ 846152 w 1777040"/>
              <a:gd name="connsiteY14" fmla="*/ 1219100 h 1777040"/>
              <a:gd name="connsiteX15" fmla="*/ 814851 w 1777040"/>
              <a:gd name="connsiteY15" fmla="*/ 1209777 h 1777040"/>
              <a:gd name="connsiteX16" fmla="*/ 721426 w 1777040"/>
              <a:gd name="connsiteY16" fmla="*/ 1089766 h 1777040"/>
              <a:gd name="connsiteX17" fmla="*/ 585984 w 1777040"/>
              <a:gd name="connsiteY17" fmla="*/ 1093287 h 1777040"/>
              <a:gd name="connsiteX18" fmla="*/ 755174 w 1777040"/>
              <a:gd name="connsiteY18" fmla="*/ 1310620 h 1777040"/>
              <a:gd name="connsiteX19" fmla="*/ 846152 w 1777040"/>
              <a:gd name="connsiteY19" fmla="*/ 1333664 h 1777040"/>
              <a:gd name="connsiteX20" fmla="*/ 846152 w 1777040"/>
              <a:gd name="connsiteY20" fmla="*/ 1380783 h 1777040"/>
              <a:gd name="connsiteX21" fmla="*/ 928114 w 1777040"/>
              <a:gd name="connsiteY21" fmla="*/ 1380783 h 1777040"/>
              <a:gd name="connsiteX22" fmla="*/ 928114 w 1777040"/>
              <a:gd name="connsiteY22" fmla="*/ 1333967 h 1777040"/>
              <a:gd name="connsiteX23" fmla="*/ 1066075 w 1777040"/>
              <a:gd name="connsiteY23" fmla="*/ 1288490 h 1777040"/>
              <a:gd name="connsiteX24" fmla="*/ 1188088 w 1777040"/>
              <a:gd name="connsiteY24" fmla="*/ 1050431 h 1777040"/>
              <a:gd name="connsiteX25" fmla="*/ 928114 w 1777040"/>
              <a:gd name="connsiteY25" fmla="*/ 830839 h 1777040"/>
              <a:gd name="connsiteX26" fmla="*/ 928114 w 1777040"/>
              <a:gd name="connsiteY26" fmla="*/ 557383 h 1777040"/>
              <a:gd name="connsiteX27" fmla="*/ 962033 w 1777040"/>
              <a:gd name="connsiteY27" fmla="*/ 567261 h 1777040"/>
              <a:gd name="connsiteX28" fmla="*/ 1055458 w 1777040"/>
              <a:gd name="connsiteY28" fmla="*/ 687272 h 1777040"/>
              <a:gd name="connsiteX29" fmla="*/ 1190900 w 1777040"/>
              <a:gd name="connsiteY29" fmla="*/ 683751 h 1777040"/>
              <a:gd name="connsiteX30" fmla="*/ 1021710 w 1777040"/>
              <a:gd name="connsiteY30" fmla="*/ 466419 h 1777040"/>
              <a:gd name="connsiteX31" fmla="*/ 928114 w 1777040"/>
              <a:gd name="connsiteY31" fmla="*/ 443048 h 1777040"/>
              <a:gd name="connsiteX32" fmla="*/ 928114 w 1777040"/>
              <a:gd name="connsiteY32" fmla="*/ 396255 h 1777040"/>
              <a:gd name="connsiteX33" fmla="*/ 888520 w 1777040"/>
              <a:gd name="connsiteY33" fmla="*/ 143844 h 1777040"/>
              <a:gd name="connsiteX34" fmla="*/ 1633196 w 1777040"/>
              <a:gd name="connsiteY34" fmla="*/ 888520 h 1777040"/>
              <a:gd name="connsiteX35" fmla="*/ 888520 w 1777040"/>
              <a:gd name="connsiteY35" fmla="*/ 1633196 h 1777040"/>
              <a:gd name="connsiteX36" fmla="*/ 143844 w 1777040"/>
              <a:gd name="connsiteY36" fmla="*/ 888520 h 1777040"/>
              <a:gd name="connsiteX37" fmla="*/ 888520 w 1777040"/>
              <a:gd name="connsiteY37" fmla="*/ 143844 h 1777040"/>
              <a:gd name="connsiteX38" fmla="*/ 888520 w 1777040"/>
              <a:gd name="connsiteY38" fmla="*/ 110563 h 1777040"/>
              <a:gd name="connsiteX39" fmla="*/ 110563 w 1777040"/>
              <a:gd name="connsiteY39" fmla="*/ 888520 h 1777040"/>
              <a:gd name="connsiteX40" fmla="*/ 888520 w 1777040"/>
              <a:gd name="connsiteY40" fmla="*/ 1666477 h 1777040"/>
              <a:gd name="connsiteX41" fmla="*/ 1666477 w 1777040"/>
              <a:gd name="connsiteY41" fmla="*/ 888520 h 1777040"/>
              <a:gd name="connsiteX42" fmla="*/ 888520 w 1777040"/>
              <a:gd name="connsiteY42" fmla="*/ 110563 h 1777040"/>
              <a:gd name="connsiteX43" fmla="*/ 888520 w 1777040"/>
              <a:gd name="connsiteY43" fmla="*/ 0 h 1777040"/>
              <a:gd name="connsiteX44" fmla="*/ 1777040 w 1777040"/>
              <a:gd name="connsiteY44" fmla="*/ 888520 h 1777040"/>
              <a:gd name="connsiteX45" fmla="*/ 888520 w 1777040"/>
              <a:gd name="connsiteY45" fmla="*/ 1777040 h 1777040"/>
              <a:gd name="connsiteX46" fmla="*/ 0 w 1777040"/>
              <a:gd name="connsiteY46" fmla="*/ 888520 h 1777040"/>
              <a:gd name="connsiteX47" fmla="*/ 888520 w 1777040"/>
              <a:gd name="connsiteY47" fmla="*/ 0 h 17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777040" h="1777040">
                <a:moveTo>
                  <a:pt x="928114" y="948920"/>
                </a:moveTo>
                <a:cubicBezTo>
                  <a:pt x="988560" y="968367"/>
                  <a:pt x="1037299" y="998362"/>
                  <a:pt x="1053905" y="1066101"/>
                </a:cubicBezTo>
                <a:cubicBezTo>
                  <a:pt x="1062536" y="1116880"/>
                  <a:pt x="1036615" y="1167455"/>
                  <a:pt x="986530" y="1197557"/>
                </a:cubicBezTo>
                <a:cubicBezTo>
                  <a:pt x="968699" y="1208274"/>
                  <a:pt x="948844" y="1215772"/>
                  <a:pt x="928114" y="1219808"/>
                </a:cubicBezTo>
                <a:close/>
                <a:moveTo>
                  <a:pt x="846152" y="557870"/>
                </a:moveTo>
                <a:lnTo>
                  <a:pt x="846152" y="814036"/>
                </a:lnTo>
                <a:cubicBezTo>
                  <a:pt x="782662" y="799543"/>
                  <a:pt x="733416" y="777195"/>
                  <a:pt x="722979" y="710937"/>
                </a:cubicBezTo>
                <a:cubicBezTo>
                  <a:pt x="714348" y="660159"/>
                  <a:pt x="740269" y="609583"/>
                  <a:pt x="790354" y="579481"/>
                </a:cubicBezTo>
                <a:cubicBezTo>
                  <a:pt x="807423" y="569222"/>
                  <a:pt x="826346" y="561914"/>
                  <a:pt x="846152" y="557870"/>
                </a:cubicBezTo>
                <a:close/>
                <a:moveTo>
                  <a:pt x="846152" y="396255"/>
                </a:moveTo>
                <a:lnTo>
                  <a:pt x="846152" y="443331"/>
                </a:lnTo>
                <a:cubicBezTo>
                  <a:pt x="798092" y="448867"/>
                  <a:pt x="751536" y="464071"/>
                  <a:pt x="710810" y="488548"/>
                </a:cubicBezTo>
                <a:cubicBezTo>
                  <a:pt x="620690" y="542711"/>
                  <a:pt x="573770" y="633476"/>
                  <a:pt x="588788" y="724803"/>
                </a:cubicBezTo>
                <a:cubicBezTo>
                  <a:pt x="624762" y="872148"/>
                  <a:pt x="739108" y="901381"/>
                  <a:pt x="846152" y="926937"/>
                </a:cubicBezTo>
                <a:lnTo>
                  <a:pt x="846152" y="1219100"/>
                </a:lnTo>
                <a:cubicBezTo>
                  <a:pt x="835412" y="1217092"/>
                  <a:pt x="824958" y="1213886"/>
                  <a:pt x="814851" y="1209777"/>
                </a:cubicBezTo>
                <a:cubicBezTo>
                  <a:pt x="759309" y="1187194"/>
                  <a:pt x="723364" y="1141021"/>
                  <a:pt x="721426" y="1089766"/>
                </a:cubicBezTo>
                <a:lnTo>
                  <a:pt x="585984" y="1093287"/>
                </a:lnTo>
                <a:cubicBezTo>
                  <a:pt x="589495" y="1186106"/>
                  <a:pt x="654589" y="1269722"/>
                  <a:pt x="755174" y="1310620"/>
                </a:cubicBezTo>
                <a:cubicBezTo>
                  <a:pt x="784286" y="1322456"/>
                  <a:pt x="814992" y="1330154"/>
                  <a:pt x="846152" y="1333664"/>
                </a:cubicBezTo>
                <a:lnTo>
                  <a:pt x="846152" y="1380783"/>
                </a:lnTo>
                <a:lnTo>
                  <a:pt x="928114" y="1380783"/>
                </a:lnTo>
                <a:lnTo>
                  <a:pt x="928114" y="1333967"/>
                </a:lnTo>
                <a:cubicBezTo>
                  <a:pt x="977103" y="1328719"/>
                  <a:pt x="1024610" y="1313411"/>
                  <a:pt x="1066075" y="1288490"/>
                </a:cubicBezTo>
                <a:cubicBezTo>
                  <a:pt x="1156777" y="1233977"/>
                  <a:pt x="1203719" y="1142387"/>
                  <a:pt x="1188088" y="1050431"/>
                </a:cubicBezTo>
                <a:cubicBezTo>
                  <a:pt x="1143066" y="887876"/>
                  <a:pt x="1031137" y="851889"/>
                  <a:pt x="928114" y="830839"/>
                </a:cubicBezTo>
                <a:lnTo>
                  <a:pt x="928114" y="557383"/>
                </a:lnTo>
                <a:cubicBezTo>
                  <a:pt x="939752" y="559426"/>
                  <a:pt x="951096" y="562815"/>
                  <a:pt x="962033" y="567261"/>
                </a:cubicBezTo>
                <a:cubicBezTo>
                  <a:pt x="1017575" y="589845"/>
                  <a:pt x="1053520" y="636018"/>
                  <a:pt x="1055458" y="687272"/>
                </a:cubicBezTo>
                <a:lnTo>
                  <a:pt x="1190900" y="683751"/>
                </a:lnTo>
                <a:cubicBezTo>
                  <a:pt x="1187389" y="590932"/>
                  <a:pt x="1122295" y="507317"/>
                  <a:pt x="1021710" y="466419"/>
                </a:cubicBezTo>
                <a:cubicBezTo>
                  <a:pt x="991781" y="454250"/>
                  <a:pt x="960166" y="446455"/>
                  <a:pt x="928114" y="443048"/>
                </a:cubicBezTo>
                <a:lnTo>
                  <a:pt x="928114" y="396255"/>
                </a:lnTo>
                <a:close/>
                <a:moveTo>
                  <a:pt x="888520" y="143844"/>
                </a:moveTo>
                <a:cubicBezTo>
                  <a:pt x="1299793" y="143844"/>
                  <a:pt x="1633196" y="477247"/>
                  <a:pt x="1633196" y="888520"/>
                </a:cubicBezTo>
                <a:cubicBezTo>
                  <a:pt x="1633196" y="1299793"/>
                  <a:pt x="1299793" y="1633196"/>
                  <a:pt x="888520" y="1633196"/>
                </a:cubicBezTo>
                <a:cubicBezTo>
                  <a:pt x="477247" y="1633196"/>
                  <a:pt x="143844" y="1299793"/>
                  <a:pt x="143844" y="888520"/>
                </a:cubicBezTo>
                <a:cubicBezTo>
                  <a:pt x="143844" y="477247"/>
                  <a:pt x="477247" y="143844"/>
                  <a:pt x="888520" y="143844"/>
                </a:cubicBezTo>
                <a:close/>
                <a:moveTo>
                  <a:pt x="888520" y="110563"/>
                </a:moveTo>
                <a:cubicBezTo>
                  <a:pt x="458866" y="110563"/>
                  <a:pt x="110563" y="458866"/>
                  <a:pt x="110563" y="888520"/>
                </a:cubicBezTo>
                <a:cubicBezTo>
                  <a:pt x="110563" y="1318174"/>
                  <a:pt x="458866" y="1666477"/>
                  <a:pt x="888520" y="1666477"/>
                </a:cubicBezTo>
                <a:cubicBezTo>
                  <a:pt x="1318174" y="1666477"/>
                  <a:pt x="1666477" y="1318174"/>
                  <a:pt x="1666477" y="888520"/>
                </a:cubicBezTo>
                <a:cubicBezTo>
                  <a:pt x="1666477" y="458866"/>
                  <a:pt x="1318174" y="110563"/>
                  <a:pt x="888520" y="110563"/>
                </a:cubicBezTo>
                <a:close/>
                <a:moveTo>
                  <a:pt x="888520" y="0"/>
                </a:moveTo>
                <a:cubicBezTo>
                  <a:pt x="1379236" y="0"/>
                  <a:pt x="1777040" y="397804"/>
                  <a:pt x="1777040" y="888520"/>
                </a:cubicBezTo>
                <a:cubicBezTo>
                  <a:pt x="1777040" y="1379236"/>
                  <a:pt x="1379236" y="1777040"/>
                  <a:pt x="888520" y="1777040"/>
                </a:cubicBezTo>
                <a:cubicBezTo>
                  <a:pt x="397804" y="1777040"/>
                  <a:pt x="0" y="1379236"/>
                  <a:pt x="0" y="888520"/>
                </a:cubicBezTo>
                <a:cubicBezTo>
                  <a:pt x="0" y="397804"/>
                  <a:pt x="397804" y="0"/>
                  <a:pt x="888520" y="0"/>
                </a:cubicBezTo>
                <a:close/>
              </a:path>
            </a:pathLst>
          </a:custGeom>
          <a:solidFill>
            <a:srgbClr val="2860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80" name="Freeform: Shape 44">
            <a:extLst>
              <a:ext uri="{FF2B5EF4-FFF2-40B4-BE49-F238E27FC236}">
                <a16:creationId xmlns:a16="http://schemas.microsoft.com/office/drawing/2014/main" id="{5606391E-520D-488A-BD26-CE1AF2390741}"/>
              </a:ext>
            </a:extLst>
          </p:cNvPr>
          <p:cNvSpPr/>
          <p:nvPr/>
        </p:nvSpPr>
        <p:spPr>
          <a:xfrm rot="1153247">
            <a:off x="6989489" y="1858019"/>
            <a:ext cx="629764" cy="629764"/>
          </a:xfrm>
          <a:custGeom>
            <a:avLst/>
            <a:gdLst>
              <a:gd name="connsiteX0" fmla="*/ 928114 w 1777040"/>
              <a:gd name="connsiteY0" fmla="*/ 948920 h 1777040"/>
              <a:gd name="connsiteX1" fmla="*/ 1053905 w 1777040"/>
              <a:gd name="connsiteY1" fmla="*/ 1066101 h 1777040"/>
              <a:gd name="connsiteX2" fmla="*/ 986530 w 1777040"/>
              <a:gd name="connsiteY2" fmla="*/ 1197557 h 1777040"/>
              <a:gd name="connsiteX3" fmla="*/ 928114 w 1777040"/>
              <a:gd name="connsiteY3" fmla="*/ 1219808 h 1777040"/>
              <a:gd name="connsiteX4" fmla="*/ 846152 w 1777040"/>
              <a:gd name="connsiteY4" fmla="*/ 557870 h 1777040"/>
              <a:gd name="connsiteX5" fmla="*/ 846152 w 1777040"/>
              <a:gd name="connsiteY5" fmla="*/ 814036 h 1777040"/>
              <a:gd name="connsiteX6" fmla="*/ 722979 w 1777040"/>
              <a:gd name="connsiteY6" fmla="*/ 710937 h 1777040"/>
              <a:gd name="connsiteX7" fmla="*/ 790354 w 1777040"/>
              <a:gd name="connsiteY7" fmla="*/ 579481 h 1777040"/>
              <a:gd name="connsiteX8" fmla="*/ 846152 w 1777040"/>
              <a:gd name="connsiteY8" fmla="*/ 557870 h 1777040"/>
              <a:gd name="connsiteX9" fmla="*/ 846152 w 1777040"/>
              <a:gd name="connsiteY9" fmla="*/ 396255 h 1777040"/>
              <a:gd name="connsiteX10" fmla="*/ 846152 w 1777040"/>
              <a:gd name="connsiteY10" fmla="*/ 443331 h 1777040"/>
              <a:gd name="connsiteX11" fmla="*/ 710810 w 1777040"/>
              <a:gd name="connsiteY11" fmla="*/ 488548 h 1777040"/>
              <a:gd name="connsiteX12" fmla="*/ 588788 w 1777040"/>
              <a:gd name="connsiteY12" fmla="*/ 724803 h 1777040"/>
              <a:gd name="connsiteX13" fmla="*/ 846152 w 1777040"/>
              <a:gd name="connsiteY13" fmla="*/ 926937 h 1777040"/>
              <a:gd name="connsiteX14" fmla="*/ 846152 w 1777040"/>
              <a:gd name="connsiteY14" fmla="*/ 1219100 h 1777040"/>
              <a:gd name="connsiteX15" fmla="*/ 814851 w 1777040"/>
              <a:gd name="connsiteY15" fmla="*/ 1209777 h 1777040"/>
              <a:gd name="connsiteX16" fmla="*/ 721426 w 1777040"/>
              <a:gd name="connsiteY16" fmla="*/ 1089766 h 1777040"/>
              <a:gd name="connsiteX17" fmla="*/ 585984 w 1777040"/>
              <a:gd name="connsiteY17" fmla="*/ 1093287 h 1777040"/>
              <a:gd name="connsiteX18" fmla="*/ 755174 w 1777040"/>
              <a:gd name="connsiteY18" fmla="*/ 1310620 h 1777040"/>
              <a:gd name="connsiteX19" fmla="*/ 846152 w 1777040"/>
              <a:gd name="connsiteY19" fmla="*/ 1333664 h 1777040"/>
              <a:gd name="connsiteX20" fmla="*/ 846152 w 1777040"/>
              <a:gd name="connsiteY20" fmla="*/ 1380783 h 1777040"/>
              <a:gd name="connsiteX21" fmla="*/ 928114 w 1777040"/>
              <a:gd name="connsiteY21" fmla="*/ 1380783 h 1777040"/>
              <a:gd name="connsiteX22" fmla="*/ 928114 w 1777040"/>
              <a:gd name="connsiteY22" fmla="*/ 1333967 h 1777040"/>
              <a:gd name="connsiteX23" fmla="*/ 1066075 w 1777040"/>
              <a:gd name="connsiteY23" fmla="*/ 1288490 h 1777040"/>
              <a:gd name="connsiteX24" fmla="*/ 1188088 w 1777040"/>
              <a:gd name="connsiteY24" fmla="*/ 1050431 h 1777040"/>
              <a:gd name="connsiteX25" fmla="*/ 928114 w 1777040"/>
              <a:gd name="connsiteY25" fmla="*/ 830839 h 1777040"/>
              <a:gd name="connsiteX26" fmla="*/ 928114 w 1777040"/>
              <a:gd name="connsiteY26" fmla="*/ 557383 h 1777040"/>
              <a:gd name="connsiteX27" fmla="*/ 962033 w 1777040"/>
              <a:gd name="connsiteY27" fmla="*/ 567261 h 1777040"/>
              <a:gd name="connsiteX28" fmla="*/ 1055458 w 1777040"/>
              <a:gd name="connsiteY28" fmla="*/ 687272 h 1777040"/>
              <a:gd name="connsiteX29" fmla="*/ 1190900 w 1777040"/>
              <a:gd name="connsiteY29" fmla="*/ 683751 h 1777040"/>
              <a:gd name="connsiteX30" fmla="*/ 1021710 w 1777040"/>
              <a:gd name="connsiteY30" fmla="*/ 466419 h 1777040"/>
              <a:gd name="connsiteX31" fmla="*/ 928114 w 1777040"/>
              <a:gd name="connsiteY31" fmla="*/ 443048 h 1777040"/>
              <a:gd name="connsiteX32" fmla="*/ 928114 w 1777040"/>
              <a:gd name="connsiteY32" fmla="*/ 396255 h 1777040"/>
              <a:gd name="connsiteX33" fmla="*/ 888520 w 1777040"/>
              <a:gd name="connsiteY33" fmla="*/ 143844 h 1777040"/>
              <a:gd name="connsiteX34" fmla="*/ 1633196 w 1777040"/>
              <a:gd name="connsiteY34" fmla="*/ 888520 h 1777040"/>
              <a:gd name="connsiteX35" fmla="*/ 888520 w 1777040"/>
              <a:gd name="connsiteY35" fmla="*/ 1633196 h 1777040"/>
              <a:gd name="connsiteX36" fmla="*/ 143844 w 1777040"/>
              <a:gd name="connsiteY36" fmla="*/ 888520 h 1777040"/>
              <a:gd name="connsiteX37" fmla="*/ 888520 w 1777040"/>
              <a:gd name="connsiteY37" fmla="*/ 143844 h 1777040"/>
              <a:gd name="connsiteX38" fmla="*/ 888520 w 1777040"/>
              <a:gd name="connsiteY38" fmla="*/ 110563 h 1777040"/>
              <a:gd name="connsiteX39" fmla="*/ 110563 w 1777040"/>
              <a:gd name="connsiteY39" fmla="*/ 888520 h 1777040"/>
              <a:gd name="connsiteX40" fmla="*/ 888520 w 1777040"/>
              <a:gd name="connsiteY40" fmla="*/ 1666477 h 1777040"/>
              <a:gd name="connsiteX41" fmla="*/ 1666477 w 1777040"/>
              <a:gd name="connsiteY41" fmla="*/ 888520 h 1777040"/>
              <a:gd name="connsiteX42" fmla="*/ 888520 w 1777040"/>
              <a:gd name="connsiteY42" fmla="*/ 110563 h 1777040"/>
              <a:gd name="connsiteX43" fmla="*/ 888520 w 1777040"/>
              <a:gd name="connsiteY43" fmla="*/ 0 h 1777040"/>
              <a:gd name="connsiteX44" fmla="*/ 1777040 w 1777040"/>
              <a:gd name="connsiteY44" fmla="*/ 888520 h 1777040"/>
              <a:gd name="connsiteX45" fmla="*/ 888520 w 1777040"/>
              <a:gd name="connsiteY45" fmla="*/ 1777040 h 1777040"/>
              <a:gd name="connsiteX46" fmla="*/ 0 w 1777040"/>
              <a:gd name="connsiteY46" fmla="*/ 888520 h 1777040"/>
              <a:gd name="connsiteX47" fmla="*/ 888520 w 1777040"/>
              <a:gd name="connsiteY47" fmla="*/ 0 h 17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777040" h="1777040">
                <a:moveTo>
                  <a:pt x="928114" y="948920"/>
                </a:moveTo>
                <a:cubicBezTo>
                  <a:pt x="988560" y="968367"/>
                  <a:pt x="1037299" y="998362"/>
                  <a:pt x="1053905" y="1066101"/>
                </a:cubicBezTo>
                <a:cubicBezTo>
                  <a:pt x="1062536" y="1116880"/>
                  <a:pt x="1036615" y="1167455"/>
                  <a:pt x="986530" y="1197557"/>
                </a:cubicBezTo>
                <a:cubicBezTo>
                  <a:pt x="968699" y="1208274"/>
                  <a:pt x="948844" y="1215772"/>
                  <a:pt x="928114" y="1219808"/>
                </a:cubicBezTo>
                <a:close/>
                <a:moveTo>
                  <a:pt x="846152" y="557870"/>
                </a:moveTo>
                <a:lnTo>
                  <a:pt x="846152" y="814036"/>
                </a:lnTo>
                <a:cubicBezTo>
                  <a:pt x="782662" y="799543"/>
                  <a:pt x="733416" y="777195"/>
                  <a:pt x="722979" y="710937"/>
                </a:cubicBezTo>
                <a:cubicBezTo>
                  <a:pt x="714348" y="660159"/>
                  <a:pt x="740269" y="609583"/>
                  <a:pt x="790354" y="579481"/>
                </a:cubicBezTo>
                <a:cubicBezTo>
                  <a:pt x="807423" y="569222"/>
                  <a:pt x="826346" y="561914"/>
                  <a:pt x="846152" y="557870"/>
                </a:cubicBezTo>
                <a:close/>
                <a:moveTo>
                  <a:pt x="846152" y="396255"/>
                </a:moveTo>
                <a:lnTo>
                  <a:pt x="846152" y="443331"/>
                </a:lnTo>
                <a:cubicBezTo>
                  <a:pt x="798092" y="448867"/>
                  <a:pt x="751536" y="464071"/>
                  <a:pt x="710810" y="488548"/>
                </a:cubicBezTo>
                <a:cubicBezTo>
                  <a:pt x="620690" y="542711"/>
                  <a:pt x="573770" y="633476"/>
                  <a:pt x="588788" y="724803"/>
                </a:cubicBezTo>
                <a:cubicBezTo>
                  <a:pt x="624762" y="872148"/>
                  <a:pt x="739108" y="901381"/>
                  <a:pt x="846152" y="926937"/>
                </a:cubicBezTo>
                <a:lnTo>
                  <a:pt x="846152" y="1219100"/>
                </a:lnTo>
                <a:cubicBezTo>
                  <a:pt x="835412" y="1217092"/>
                  <a:pt x="824958" y="1213886"/>
                  <a:pt x="814851" y="1209777"/>
                </a:cubicBezTo>
                <a:cubicBezTo>
                  <a:pt x="759309" y="1187194"/>
                  <a:pt x="723364" y="1141021"/>
                  <a:pt x="721426" y="1089766"/>
                </a:cubicBezTo>
                <a:lnTo>
                  <a:pt x="585984" y="1093287"/>
                </a:lnTo>
                <a:cubicBezTo>
                  <a:pt x="589495" y="1186106"/>
                  <a:pt x="654589" y="1269722"/>
                  <a:pt x="755174" y="1310620"/>
                </a:cubicBezTo>
                <a:cubicBezTo>
                  <a:pt x="784286" y="1322456"/>
                  <a:pt x="814992" y="1330154"/>
                  <a:pt x="846152" y="1333664"/>
                </a:cubicBezTo>
                <a:lnTo>
                  <a:pt x="846152" y="1380783"/>
                </a:lnTo>
                <a:lnTo>
                  <a:pt x="928114" y="1380783"/>
                </a:lnTo>
                <a:lnTo>
                  <a:pt x="928114" y="1333967"/>
                </a:lnTo>
                <a:cubicBezTo>
                  <a:pt x="977103" y="1328719"/>
                  <a:pt x="1024610" y="1313411"/>
                  <a:pt x="1066075" y="1288490"/>
                </a:cubicBezTo>
                <a:cubicBezTo>
                  <a:pt x="1156777" y="1233977"/>
                  <a:pt x="1203719" y="1142387"/>
                  <a:pt x="1188088" y="1050431"/>
                </a:cubicBezTo>
                <a:cubicBezTo>
                  <a:pt x="1143066" y="887876"/>
                  <a:pt x="1031137" y="851889"/>
                  <a:pt x="928114" y="830839"/>
                </a:cubicBezTo>
                <a:lnTo>
                  <a:pt x="928114" y="557383"/>
                </a:lnTo>
                <a:cubicBezTo>
                  <a:pt x="939752" y="559426"/>
                  <a:pt x="951096" y="562815"/>
                  <a:pt x="962033" y="567261"/>
                </a:cubicBezTo>
                <a:cubicBezTo>
                  <a:pt x="1017575" y="589845"/>
                  <a:pt x="1053520" y="636018"/>
                  <a:pt x="1055458" y="687272"/>
                </a:cubicBezTo>
                <a:lnTo>
                  <a:pt x="1190900" y="683751"/>
                </a:lnTo>
                <a:cubicBezTo>
                  <a:pt x="1187389" y="590932"/>
                  <a:pt x="1122295" y="507317"/>
                  <a:pt x="1021710" y="466419"/>
                </a:cubicBezTo>
                <a:cubicBezTo>
                  <a:pt x="991781" y="454250"/>
                  <a:pt x="960166" y="446455"/>
                  <a:pt x="928114" y="443048"/>
                </a:cubicBezTo>
                <a:lnTo>
                  <a:pt x="928114" y="396255"/>
                </a:lnTo>
                <a:close/>
                <a:moveTo>
                  <a:pt x="888520" y="143844"/>
                </a:moveTo>
                <a:cubicBezTo>
                  <a:pt x="1299793" y="143844"/>
                  <a:pt x="1633196" y="477247"/>
                  <a:pt x="1633196" y="888520"/>
                </a:cubicBezTo>
                <a:cubicBezTo>
                  <a:pt x="1633196" y="1299793"/>
                  <a:pt x="1299793" y="1633196"/>
                  <a:pt x="888520" y="1633196"/>
                </a:cubicBezTo>
                <a:cubicBezTo>
                  <a:pt x="477247" y="1633196"/>
                  <a:pt x="143844" y="1299793"/>
                  <a:pt x="143844" y="888520"/>
                </a:cubicBezTo>
                <a:cubicBezTo>
                  <a:pt x="143844" y="477247"/>
                  <a:pt x="477247" y="143844"/>
                  <a:pt x="888520" y="143844"/>
                </a:cubicBezTo>
                <a:close/>
                <a:moveTo>
                  <a:pt x="888520" y="110563"/>
                </a:moveTo>
                <a:cubicBezTo>
                  <a:pt x="458866" y="110563"/>
                  <a:pt x="110563" y="458866"/>
                  <a:pt x="110563" y="888520"/>
                </a:cubicBezTo>
                <a:cubicBezTo>
                  <a:pt x="110563" y="1318174"/>
                  <a:pt x="458866" y="1666477"/>
                  <a:pt x="888520" y="1666477"/>
                </a:cubicBezTo>
                <a:cubicBezTo>
                  <a:pt x="1318174" y="1666477"/>
                  <a:pt x="1666477" y="1318174"/>
                  <a:pt x="1666477" y="888520"/>
                </a:cubicBezTo>
                <a:cubicBezTo>
                  <a:pt x="1666477" y="458866"/>
                  <a:pt x="1318174" y="110563"/>
                  <a:pt x="888520" y="110563"/>
                </a:cubicBezTo>
                <a:close/>
                <a:moveTo>
                  <a:pt x="888520" y="0"/>
                </a:moveTo>
                <a:cubicBezTo>
                  <a:pt x="1379236" y="0"/>
                  <a:pt x="1777040" y="397804"/>
                  <a:pt x="1777040" y="888520"/>
                </a:cubicBezTo>
                <a:cubicBezTo>
                  <a:pt x="1777040" y="1379236"/>
                  <a:pt x="1379236" y="1777040"/>
                  <a:pt x="888520" y="1777040"/>
                </a:cubicBezTo>
                <a:cubicBezTo>
                  <a:pt x="397804" y="1777040"/>
                  <a:pt x="0" y="1379236"/>
                  <a:pt x="0" y="888520"/>
                </a:cubicBezTo>
                <a:cubicBezTo>
                  <a:pt x="0" y="397804"/>
                  <a:pt x="397804" y="0"/>
                  <a:pt x="888520" y="0"/>
                </a:cubicBezTo>
                <a:close/>
              </a:path>
            </a:pathLst>
          </a:custGeom>
          <a:solidFill>
            <a:srgbClr val="2860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81" name="Freeform: Shape 41">
            <a:extLst>
              <a:ext uri="{FF2B5EF4-FFF2-40B4-BE49-F238E27FC236}">
                <a16:creationId xmlns:a16="http://schemas.microsoft.com/office/drawing/2014/main" id="{7225A133-9EF7-40B3-91B6-A2C2B261A2B3}"/>
              </a:ext>
            </a:extLst>
          </p:cNvPr>
          <p:cNvSpPr/>
          <p:nvPr/>
        </p:nvSpPr>
        <p:spPr>
          <a:xfrm>
            <a:off x="8702819" y="1949437"/>
            <a:ext cx="629764" cy="629764"/>
          </a:xfrm>
          <a:custGeom>
            <a:avLst/>
            <a:gdLst>
              <a:gd name="connsiteX0" fmla="*/ 928114 w 1777040"/>
              <a:gd name="connsiteY0" fmla="*/ 948920 h 1777040"/>
              <a:gd name="connsiteX1" fmla="*/ 1053905 w 1777040"/>
              <a:gd name="connsiteY1" fmla="*/ 1066101 h 1777040"/>
              <a:gd name="connsiteX2" fmla="*/ 986530 w 1777040"/>
              <a:gd name="connsiteY2" fmla="*/ 1197557 h 1777040"/>
              <a:gd name="connsiteX3" fmla="*/ 928114 w 1777040"/>
              <a:gd name="connsiteY3" fmla="*/ 1219808 h 1777040"/>
              <a:gd name="connsiteX4" fmla="*/ 846152 w 1777040"/>
              <a:gd name="connsiteY4" fmla="*/ 557870 h 1777040"/>
              <a:gd name="connsiteX5" fmla="*/ 846152 w 1777040"/>
              <a:gd name="connsiteY5" fmla="*/ 814036 h 1777040"/>
              <a:gd name="connsiteX6" fmla="*/ 722979 w 1777040"/>
              <a:gd name="connsiteY6" fmla="*/ 710937 h 1777040"/>
              <a:gd name="connsiteX7" fmla="*/ 790354 w 1777040"/>
              <a:gd name="connsiteY7" fmla="*/ 579481 h 1777040"/>
              <a:gd name="connsiteX8" fmla="*/ 846152 w 1777040"/>
              <a:gd name="connsiteY8" fmla="*/ 557870 h 1777040"/>
              <a:gd name="connsiteX9" fmla="*/ 846152 w 1777040"/>
              <a:gd name="connsiteY9" fmla="*/ 396255 h 1777040"/>
              <a:gd name="connsiteX10" fmla="*/ 846152 w 1777040"/>
              <a:gd name="connsiteY10" fmla="*/ 443331 h 1777040"/>
              <a:gd name="connsiteX11" fmla="*/ 710810 w 1777040"/>
              <a:gd name="connsiteY11" fmla="*/ 488548 h 1777040"/>
              <a:gd name="connsiteX12" fmla="*/ 588788 w 1777040"/>
              <a:gd name="connsiteY12" fmla="*/ 724803 h 1777040"/>
              <a:gd name="connsiteX13" fmla="*/ 846152 w 1777040"/>
              <a:gd name="connsiteY13" fmla="*/ 926937 h 1777040"/>
              <a:gd name="connsiteX14" fmla="*/ 846152 w 1777040"/>
              <a:gd name="connsiteY14" fmla="*/ 1219100 h 1777040"/>
              <a:gd name="connsiteX15" fmla="*/ 814851 w 1777040"/>
              <a:gd name="connsiteY15" fmla="*/ 1209777 h 1777040"/>
              <a:gd name="connsiteX16" fmla="*/ 721426 w 1777040"/>
              <a:gd name="connsiteY16" fmla="*/ 1089766 h 1777040"/>
              <a:gd name="connsiteX17" fmla="*/ 585984 w 1777040"/>
              <a:gd name="connsiteY17" fmla="*/ 1093287 h 1777040"/>
              <a:gd name="connsiteX18" fmla="*/ 755174 w 1777040"/>
              <a:gd name="connsiteY18" fmla="*/ 1310620 h 1777040"/>
              <a:gd name="connsiteX19" fmla="*/ 846152 w 1777040"/>
              <a:gd name="connsiteY19" fmla="*/ 1333664 h 1777040"/>
              <a:gd name="connsiteX20" fmla="*/ 846152 w 1777040"/>
              <a:gd name="connsiteY20" fmla="*/ 1380783 h 1777040"/>
              <a:gd name="connsiteX21" fmla="*/ 928114 w 1777040"/>
              <a:gd name="connsiteY21" fmla="*/ 1380783 h 1777040"/>
              <a:gd name="connsiteX22" fmla="*/ 928114 w 1777040"/>
              <a:gd name="connsiteY22" fmla="*/ 1333967 h 1777040"/>
              <a:gd name="connsiteX23" fmla="*/ 1066075 w 1777040"/>
              <a:gd name="connsiteY23" fmla="*/ 1288490 h 1777040"/>
              <a:gd name="connsiteX24" fmla="*/ 1188088 w 1777040"/>
              <a:gd name="connsiteY24" fmla="*/ 1050431 h 1777040"/>
              <a:gd name="connsiteX25" fmla="*/ 928114 w 1777040"/>
              <a:gd name="connsiteY25" fmla="*/ 830839 h 1777040"/>
              <a:gd name="connsiteX26" fmla="*/ 928114 w 1777040"/>
              <a:gd name="connsiteY26" fmla="*/ 557383 h 1777040"/>
              <a:gd name="connsiteX27" fmla="*/ 962033 w 1777040"/>
              <a:gd name="connsiteY27" fmla="*/ 567261 h 1777040"/>
              <a:gd name="connsiteX28" fmla="*/ 1055458 w 1777040"/>
              <a:gd name="connsiteY28" fmla="*/ 687272 h 1777040"/>
              <a:gd name="connsiteX29" fmla="*/ 1190900 w 1777040"/>
              <a:gd name="connsiteY29" fmla="*/ 683751 h 1777040"/>
              <a:gd name="connsiteX30" fmla="*/ 1021710 w 1777040"/>
              <a:gd name="connsiteY30" fmla="*/ 466419 h 1777040"/>
              <a:gd name="connsiteX31" fmla="*/ 928114 w 1777040"/>
              <a:gd name="connsiteY31" fmla="*/ 443048 h 1777040"/>
              <a:gd name="connsiteX32" fmla="*/ 928114 w 1777040"/>
              <a:gd name="connsiteY32" fmla="*/ 396255 h 1777040"/>
              <a:gd name="connsiteX33" fmla="*/ 888520 w 1777040"/>
              <a:gd name="connsiteY33" fmla="*/ 143844 h 1777040"/>
              <a:gd name="connsiteX34" fmla="*/ 1633196 w 1777040"/>
              <a:gd name="connsiteY34" fmla="*/ 888520 h 1777040"/>
              <a:gd name="connsiteX35" fmla="*/ 888520 w 1777040"/>
              <a:gd name="connsiteY35" fmla="*/ 1633196 h 1777040"/>
              <a:gd name="connsiteX36" fmla="*/ 143844 w 1777040"/>
              <a:gd name="connsiteY36" fmla="*/ 888520 h 1777040"/>
              <a:gd name="connsiteX37" fmla="*/ 888520 w 1777040"/>
              <a:gd name="connsiteY37" fmla="*/ 143844 h 1777040"/>
              <a:gd name="connsiteX38" fmla="*/ 888520 w 1777040"/>
              <a:gd name="connsiteY38" fmla="*/ 110563 h 1777040"/>
              <a:gd name="connsiteX39" fmla="*/ 110563 w 1777040"/>
              <a:gd name="connsiteY39" fmla="*/ 888520 h 1777040"/>
              <a:gd name="connsiteX40" fmla="*/ 888520 w 1777040"/>
              <a:gd name="connsiteY40" fmla="*/ 1666477 h 1777040"/>
              <a:gd name="connsiteX41" fmla="*/ 1666477 w 1777040"/>
              <a:gd name="connsiteY41" fmla="*/ 888520 h 1777040"/>
              <a:gd name="connsiteX42" fmla="*/ 888520 w 1777040"/>
              <a:gd name="connsiteY42" fmla="*/ 110563 h 1777040"/>
              <a:gd name="connsiteX43" fmla="*/ 888520 w 1777040"/>
              <a:gd name="connsiteY43" fmla="*/ 0 h 1777040"/>
              <a:gd name="connsiteX44" fmla="*/ 1777040 w 1777040"/>
              <a:gd name="connsiteY44" fmla="*/ 888520 h 1777040"/>
              <a:gd name="connsiteX45" fmla="*/ 888520 w 1777040"/>
              <a:gd name="connsiteY45" fmla="*/ 1777040 h 1777040"/>
              <a:gd name="connsiteX46" fmla="*/ 0 w 1777040"/>
              <a:gd name="connsiteY46" fmla="*/ 888520 h 1777040"/>
              <a:gd name="connsiteX47" fmla="*/ 888520 w 1777040"/>
              <a:gd name="connsiteY47" fmla="*/ 0 h 17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777040" h="1777040">
                <a:moveTo>
                  <a:pt x="928114" y="948920"/>
                </a:moveTo>
                <a:cubicBezTo>
                  <a:pt x="988560" y="968367"/>
                  <a:pt x="1037299" y="998362"/>
                  <a:pt x="1053905" y="1066101"/>
                </a:cubicBezTo>
                <a:cubicBezTo>
                  <a:pt x="1062536" y="1116880"/>
                  <a:pt x="1036615" y="1167455"/>
                  <a:pt x="986530" y="1197557"/>
                </a:cubicBezTo>
                <a:cubicBezTo>
                  <a:pt x="968699" y="1208274"/>
                  <a:pt x="948844" y="1215772"/>
                  <a:pt x="928114" y="1219808"/>
                </a:cubicBezTo>
                <a:close/>
                <a:moveTo>
                  <a:pt x="846152" y="557870"/>
                </a:moveTo>
                <a:lnTo>
                  <a:pt x="846152" y="814036"/>
                </a:lnTo>
                <a:cubicBezTo>
                  <a:pt x="782662" y="799543"/>
                  <a:pt x="733416" y="777195"/>
                  <a:pt x="722979" y="710937"/>
                </a:cubicBezTo>
                <a:cubicBezTo>
                  <a:pt x="714348" y="660159"/>
                  <a:pt x="740269" y="609583"/>
                  <a:pt x="790354" y="579481"/>
                </a:cubicBezTo>
                <a:cubicBezTo>
                  <a:pt x="807423" y="569222"/>
                  <a:pt x="826346" y="561914"/>
                  <a:pt x="846152" y="557870"/>
                </a:cubicBezTo>
                <a:close/>
                <a:moveTo>
                  <a:pt x="846152" y="396255"/>
                </a:moveTo>
                <a:lnTo>
                  <a:pt x="846152" y="443331"/>
                </a:lnTo>
                <a:cubicBezTo>
                  <a:pt x="798092" y="448867"/>
                  <a:pt x="751536" y="464071"/>
                  <a:pt x="710810" y="488548"/>
                </a:cubicBezTo>
                <a:cubicBezTo>
                  <a:pt x="620690" y="542711"/>
                  <a:pt x="573770" y="633476"/>
                  <a:pt x="588788" y="724803"/>
                </a:cubicBezTo>
                <a:cubicBezTo>
                  <a:pt x="624762" y="872148"/>
                  <a:pt x="739108" y="901381"/>
                  <a:pt x="846152" y="926937"/>
                </a:cubicBezTo>
                <a:lnTo>
                  <a:pt x="846152" y="1219100"/>
                </a:lnTo>
                <a:cubicBezTo>
                  <a:pt x="835412" y="1217092"/>
                  <a:pt x="824958" y="1213886"/>
                  <a:pt x="814851" y="1209777"/>
                </a:cubicBezTo>
                <a:cubicBezTo>
                  <a:pt x="759309" y="1187194"/>
                  <a:pt x="723364" y="1141021"/>
                  <a:pt x="721426" y="1089766"/>
                </a:cubicBezTo>
                <a:lnTo>
                  <a:pt x="585984" y="1093287"/>
                </a:lnTo>
                <a:cubicBezTo>
                  <a:pt x="589495" y="1186106"/>
                  <a:pt x="654589" y="1269722"/>
                  <a:pt x="755174" y="1310620"/>
                </a:cubicBezTo>
                <a:cubicBezTo>
                  <a:pt x="784286" y="1322456"/>
                  <a:pt x="814992" y="1330154"/>
                  <a:pt x="846152" y="1333664"/>
                </a:cubicBezTo>
                <a:lnTo>
                  <a:pt x="846152" y="1380783"/>
                </a:lnTo>
                <a:lnTo>
                  <a:pt x="928114" y="1380783"/>
                </a:lnTo>
                <a:lnTo>
                  <a:pt x="928114" y="1333967"/>
                </a:lnTo>
                <a:cubicBezTo>
                  <a:pt x="977103" y="1328719"/>
                  <a:pt x="1024610" y="1313411"/>
                  <a:pt x="1066075" y="1288490"/>
                </a:cubicBezTo>
                <a:cubicBezTo>
                  <a:pt x="1156777" y="1233977"/>
                  <a:pt x="1203719" y="1142387"/>
                  <a:pt x="1188088" y="1050431"/>
                </a:cubicBezTo>
                <a:cubicBezTo>
                  <a:pt x="1143066" y="887876"/>
                  <a:pt x="1031137" y="851889"/>
                  <a:pt x="928114" y="830839"/>
                </a:cubicBezTo>
                <a:lnTo>
                  <a:pt x="928114" y="557383"/>
                </a:lnTo>
                <a:cubicBezTo>
                  <a:pt x="939752" y="559426"/>
                  <a:pt x="951096" y="562815"/>
                  <a:pt x="962033" y="567261"/>
                </a:cubicBezTo>
                <a:cubicBezTo>
                  <a:pt x="1017575" y="589845"/>
                  <a:pt x="1053520" y="636018"/>
                  <a:pt x="1055458" y="687272"/>
                </a:cubicBezTo>
                <a:lnTo>
                  <a:pt x="1190900" y="683751"/>
                </a:lnTo>
                <a:cubicBezTo>
                  <a:pt x="1187389" y="590932"/>
                  <a:pt x="1122295" y="507317"/>
                  <a:pt x="1021710" y="466419"/>
                </a:cubicBezTo>
                <a:cubicBezTo>
                  <a:pt x="991781" y="454250"/>
                  <a:pt x="960166" y="446455"/>
                  <a:pt x="928114" y="443048"/>
                </a:cubicBezTo>
                <a:lnTo>
                  <a:pt x="928114" y="396255"/>
                </a:lnTo>
                <a:close/>
                <a:moveTo>
                  <a:pt x="888520" y="143844"/>
                </a:moveTo>
                <a:cubicBezTo>
                  <a:pt x="1299793" y="143844"/>
                  <a:pt x="1633196" y="477247"/>
                  <a:pt x="1633196" y="888520"/>
                </a:cubicBezTo>
                <a:cubicBezTo>
                  <a:pt x="1633196" y="1299793"/>
                  <a:pt x="1299793" y="1633196"/>
                  <a:pt x="888520" y="1633196"/>
                </a:cubicBezTo>
                <a:cubicBezTo>
                  <a:pt x="477247" y="1633196"/>
                  <a:pt x="143844" y="1299793"/>
                  <a:pt x="143844" y="888520"/>
                </a:cubicBezTo>
                <a:cubicBezTo>
                  <a:pt x="143844" y="477247"/>
                  <a:pt x="477247" y="143844"/>
                  <a:pt x="888520" y="143844"/>
                </a:cubicBezTo>
                <a:close/>
                <a:moveTo>
                  <a:pt x="888520" y="110563"/>
                </a:moveTo>
                <a:cubicBezTo>
                  <a:pt x="458866" y="110563"/>
                  <a:pt x="110563" y="458866"/>
                  <a:pt x="110563" y="888520"/>
                </a:cubicBezTo>
                <a:cubicBezTo>
                  <a:pt x="110563" y="1318174"/>
                  <a:pt x="458866" y="1666477"/>
                  <a:pt x="888520" y="1666477"/>
                </a:cubicBezTo>
                <a:cubicBezTo>
                  <a:pt x="1318174" y="1666477"/>
                  <a:pt x="1666477" y="1318174"/>
                  <a:pt x="1666477" y="888520"/>
                </a:cubicBezTo>
                <a:cubicBezTo>
                  <a:pt x="1666477" y="458866"/>
                  <a:pt x="1318174" y="110563"/>
                  <a:pt x="888520" y="110563"/>
                </a:cubicBezTo>
                <a:close/>
                <a:moveTo>
                  <a:pt x="888520" y="0"/>
                </a:moveTo>
                <a:cubicBezTo>
                  <a:pt x="1379236" y="0"/>
                  <a:pt x="1777040" y="397804"/>
                  <a:pt x="1777040" y="888520"/>
                </a:cubicBezTo>
                <a:cubicBezTo>
                  <a:pt x="1777040" y="1379236"/>
                  <a:pt x="1379236" y="1777040"/>
                  <a:pt x="888520" y="1777040"/>
                </a:cubicBezTo>
                <a:cubicBezTo>
                  <a:pt x="397804" y="1777040"/>
                  <a:pt x="0" y="1379236"/>
                  <a:pt x="0" y="888520"/>
                </a:cubicBezTo>
                <a:cubicBezTo>
                  <a:pt x="0" y="397804"/>
                  <a:pt x="397804" y="0"/>
                  <a:pt x="888520" y="0"/>
                </a:cubicBezTo>
                <a:close/>
              </a:path>
            </a:pathLst>
          </a:custGeom>
          <a:solidFill>
            <a:srgbClr val="2860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82" name="Freeform: Shape 42">
            <a:extLst>
              <a:ext uri="{FF2B5EF4-FFF2-40B4-BE49-F238E27FC236}">
                <a16:creationId xmlns:a16="http://schemas.microsoft.com/office/drawing/2014/main" id="{E8DFB573-D9B4-4117-99F2-9E6390D32D06}"/>
              </a:ext>
            </a:extLst>
          </p:cNvPr>
          <p:cNvSpPr/>
          <p:nvPr/>
        </p:nvSpPr>
        <p:spPr>
          <a:xfrm rot="18685094">
            <a:off x="7735223" y="1839678"/>
            <a:ext cx="629764" cy="629764"/>
          </a:xfrm>
          <a:custGeom>
            <a:avLst/>
            <a:gdLst>
              <a:gd name="connsiteX0" fmla="*/ 928114 w 1777040"/>
              <a:gd name="connsiteY0" fmla="*/ 948920 h 1777040"/>
              <a:gd name="connsiteX1" fmla="*/ 1053905 w 1777040"/>
              <a:gd name="connsiteY1" fmla="*/ 1066101 h 1777040"/>
              <a:gd name="connsiteX2" fmla="*/ 986530 w 1777040"/>
              <a:gd name="connsiteY2" fmla="*/ 1197557 h 1777040"/>
              <a:gd name="connsiteX3" fmla="*/ 928114 w 1777040"/>
              <a:gd name="connsiteY3" fmla="*/ 1219808 h 1777040"/>
              <a:gd name="connsiteX4" fmla="*/ 846152 w 1777040"/>
              <a:gd name="connsiteY4" fmla="*/ 557870 h 1777040"/>
              <a:gd name="connsiteX5" fmla="*/ 846152 w 1777040"/>
              <a:gd name="connsiteY5" fmla="*/ 814036 h 1777040"/>
              <a:gd name="connsiteX6" fmla="*/ 722979 w 1777040"/>
              <a:gd name="connsiteY6" fmla="*/ 710937 h 1777040"/>
              <a:gd name="connsiteX7" fmla="*/ 790354 w 1777040"/>
              <a:gd name="connsiteY7" fmla="*/ 579481 h 1777040"/>
              <a:gd name="connsiteX8" fmla="*/ 846152 w 1777040"/>
              <a:gd name="connsiteY8" fmla="*/ 557870 h 1777040"/>
              <a:gd name="connsiteX9" fmla="*/ 846152 w 1777040"/>
              <a:gd name="connsiteY9" fmla="*/ 396255 h 1777040"/>
              <a:gd name="connsiteX10" fmla="*/ 846152 w 1777040"/>
              <a:gd name="connsiteY10" fmla="*/ 443331 h 1777040"/>
              <a:gd name="connsiteX11" fmla="*/ 710810 w 1777040"/>
              <a:gd name="connsiteY11" fmla="*/ 488548 h 1777040"/>
              <a:gd name="connsiteX12" fmla="*/ 588788 w 1777040"/>
              <a:gd name="connsiteY12" fmla="*/ 724803 h 1777040"/>
              <a:gd name="connsiteX13" fmla="*/ 846152 w 1777040"/>
              <a:gd name="connsiteY13" fmla="*/ 926937 h 1777040"/>
              <a:gd name="connsiteX14" fmla="*/ 846152 w 1777040"/>
              <a:gd name="connsiteY14" fmla="*/ 1219100 h 1777040"/>
              <a:gd name="connsiteX15" fmla="*/ 814851 w 1777040"/>
              <a:gd name="connsiteY15" fmla="*/ 1209777 h 1777040"/>
              <a:gd name="connsiteX16" fmla="*/ 721426 w 1777040"/>
              <a:gd name="connsiteY16" fmla="*/ 1089766 h 1777040"/>
              <a:gd name="connsiteX17" fmla="*/ 585984 w 1777040"/>
              <a:gd name="connsiteY17" fmla="*/ 1093287 h 1777040"/>
              <a:gd name="connsiteX18" fmla="*/ 755174 w 1777040"/>
              <a:gd name="connsiteY18" fmla="*/ 1310620 h 1777040"/>
              <a:gd name="connsiteX19" fmla="*/ 846152 w 1777040"/>
              <a:gd name="connsiteY19" fmla="*/ 1333664 h 1777040"/>
              <a:gd name="connsiteX20" fmla="*/ 846152 w 1777040"/>
              <a:gd name="connsiteY20" fmla="*/ 1380783 h 1777040"/>
              <a:gd name="connsiteX21" fmla="*/ 928114 w 1777040"/>
              <a:gd name="connsiteY21" fmla="*/ 1380783 h 1777040"/>
              <a:gd name="connsiteX22" fmla="*/ 928114 w 1777040"/>
              <a:gd name="connsiteY22" fmla="*/ 1333967 h 1777040"/>
              <a:gd name="connsiteX23" fmla="*/ 1066075 w 1777040"/>
              <a:gd name="connsiteY23" fmla="*/ 1288490 h 1777040"/>
              <a:gd name="connsiteX24" fmla="*/ 1188088 w 1777040"/>
              <a:gd name="connsiteY24" fmla="*/ 1050431 h 1777040"/>
              <a:gd name="connsiteX25" fmla="*/ 928114 w 1777040"/>
              <a:gd name="connsiteY25" fmla="*/ 830839 h 1777040"/>
              <a:gd name="connsiteX26" fmla="*/ 928114 w 1777040"/>
              <a:gd name="connsiteY26" fmla="*/ 557383 h 1777040"/>
              <a:gd name="connsiteX27" fmla="*/ 962033 w 1777040"/>
              <a:gd name="connsiteY27" fmla="*/ 567261 h 1777040"/>
              <a:gd name="connsiteX28" fmla="*/ 1055458 w 1777040"/>
              <a:gd name="connsiteY28" fmla="*/ 687272 h 1777040"/>
              <a:gd name="connsiteX29" fmla="*/ 1190900 w 1777040"/>
              <a:gd name="connsiteY29" fmla="*/ 683751 h 1777040"/>
              <a:gd name="connsiteX30" fmla="*/ 1021710 w 1777040"/>
              <a:gd name="connsiteY30" fmla="*/ 466419 h 1777040"/>
              <a:gd name="connsiteX31" fmla="*/ 928114 w 1777040"/>
              <a:gd name="connsiteY31" fmla="*/ 443048 h 1777040"/>
              <a:gd name="connsiteX32" fmla="*/ 928114 w 1777040"/>
              <a:gd name="connsiteY32" fmla="*/ 396255 h 1777040"/>
              <a:gd name="connsiteX33" fmla="*/ 888520 w 1777040"/>
              <a:gd name="connsiteY33" fmla="*/ 143844 h 1777040"/>
              <a:gd name="connsiteX34" fmla="*/ 1633196 w 1777040"/>
              <a:gd name="connsiteY34" fmla="*/ 888520 h 1777040"/>
              <a:gd name="connsiteX35" fmla="*/ 888520 w 1777040"/>
              <a:gd name="connsiteY35" fmla="*/ 1633196 h 1777040"/>
              <a:gd name="connsiteX36" fmla="*/ 143844 w 1777040"/>
              <a:gd name="connsiteY36" fmla="*/ 888520 h 1777040"/>
              <a:gd name="connsiteX37" fmla="*/ 888520 w 1777040"/>
              <a:gd name="connsiteY37" fmla="*/ 143844 h 1777040"/>
              <a:gd name="connsiteX38" fmla="*/ 888520 w 1777040"/>
              <a:gd name="connsiteY38" fmla="*/ 110563 h 1777040"/>
              <a:gd name="connsiteX39" fmla="*/ 110563 w 1777040"/>
              <a:gd name="connsiteY39" fmla="*/ 888520 h 1777040"/>
              <a:gd name="connsiteX40" fmla="*/ 888520 w 1777040"/>
              <a:gd name="connsiteY40" fmla="*/ 1666477 h 1777040"/>
              <a:gd name="connsiteX41" fmla="*/ 1666477 w 1777040"/>
              <a:gd name="connsiteY41" fmla="*/ 888520 h 1777040"/>
              <a:gd name="connsiteX42" fmla="*/ 888520 w 1777040"/>
              <a:gd name="connsiteY42" fmla="*/ 110563 h 1777040"/>
              <a:gd name="connsiteX43" fmla="*/ 888520 w 1777040"/>
              <a:gd name="connsiteY43" fmla="*/ 0 h 1777040"/>
              <a:gd name="connsiteX44" fmla="*/ 1777040 w 1777040"/>
              <a:gd name="connsiteY44" fmla="*/ 888520 h 1777040"/>
              <a:gd name="connsiteX45" fmla="*/ 888520 w 1777040"/>
              <a:gd name="connsiteY45" fmla="*/ 1777040 h 1777040"/>
              <a:gd name="connsiteX46" fmla="*/ 0 w 1777040"/>
              <a:gd name="connsiteY46" fmla="*/ 888520 h 1777040"/>
              <a:gd name="connsiteX47" fmla="*/ 888520 w 1777040"/>
              <a:gd name="connsiteY47" fmla="*/ 0 h 17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777040" h="1777040">
                <a:moveTo>
                  <a:pt x="928114" y="948920"/>
                </a:moveTo>
                <a:cubicBezTo>
                  <a:pt x="988560" y="968367"/>
                  <a:pt x="1037299" y="998362"/>
                  <a:pt x="1053905" y="1066101"/>
                </a:cubicBezTo>
                <a:cubicBezTo>
                  <a:pt x="1062536" y="1116880"/>
                  <a:pt x="1036615" y="1167455"/>
                  <a:pt x="986530" y="1197557"/>
                </a:cubicBezTo>
                <a:cubicBezTo>
                  <a:pt x="968699" y="1208274"/>
                  <a:pt x="948844" y="1215772"/>
                  <a:pt x="928114" y="1219808"/>
                </a:cubicBezTo>
                <a:close/>
                <a:moveTo>
                  <a:pt x="846152" y="557870"/>
                </a:moveTo>
                <a:lnTo>
                  <a:pt x="846152" y="814036"/>
                </a:lnTo>
                <a:cubicBezTo>
                  <a:pt x="782662" y="799543"/>
                  <a:pt x="733416" y="777195"/>
                  <a:pt x="722979" y="710937"/>
                </a:cubicBezTo>
                <a:cubicBezTo>
                  <a:pt x="714348" y="660159"/>
                  <a:pt x="740269" y="609583"/>
                  <a:pt x="790354" y="579481"/>
                </a:cubicBezTo>
                <a:cubicBezTo>
                  <a:pt x="807423" y="569222"/>
                  <a:pt x="826346" y="561914"/>
                  <a:pt x="846152" y="557870"/>
                </a:cubicBezTo>
                <a:close/>
                <a:moveTo>
                  <a:pt x="846152" y="396255"/>
                </a:moveTo>
                <a:lnTo>
                  <a:pt x="846152" y="443331"/>
                </a:lnTo>
                <a:cubicBezTo>
                  <a:pt x="798092" y="448867"/>
                  <a:pt x="751536" y="464071"/>
                  <a:pt x="710810" y="488548"/>
                </a:cubicBezTo>
                <a:cubicBezTo>
                  <a:pt x="620690" y="542711"/>
                  <a:pt x="573770" y="633476"/>
                  <a:pt x="588788" y="724803"/>
                </a:cubicBezTo>
                <a:cubicBezTo>
                  <a:pt x="624762" y="872148"/>
                  <a:pt x="739108" y="901381"/>
                  <a:pt x="846152" y="926937"/>
                </a:cubicBezTo>
                <a:lnTo>
                  <a:pt x="846152" y="1219100"/>
                </a:lnTo>
                <a:cubicBezTo>
                  <a:pt x="835412" y="1217092"/>
                  <a:pt x="824958" y="1213886"/>
                  <a:pt x="814851" y="1209777"/>
                </a:cubicBezTo>
                <a:cubicBezTo>
                  <a:pt x="759309" y="1187194"/>
                  <a:pt x="723364" y="1141021"/>
                  <a:pt x="721426" y="1089766"/>
                </a:cubicBezTo>
                <a:lnTo>
                  <a:pt x="585984" y="1093287"/>
                </a:lnTo>
                <a:cubicBezTo>
                  <a:pt x="589495" y="1186106"/>
                  <a:pt x="654589" y="1269722"/>
                  <a:pt x="755174" y="1310620"/>
                </a:cubicBezTo>
                <a:cubicBezTo>
                  <a:pt x="784286" y="1322456"/>
                  <a:pt x="814992" y="1330154"/>
                  <a:pt x="846152" y="1333664"/>
                </a:cubicBezTo>
                <a:lnTo>
                  <a:pt x="846152" y="1380783"/>
                </a:lnTo>
                <a:lnTo>
                  <a:pt x="928114" y="1380783"/>
                </a:lnTo>
                <a:lnTo>
                  <a:pt x="928114" y="1333967"/>
                </a:lnTo>
                <a:cubicBezTo>
                  <a:pt x="977103" y="1328719"/>
                  <a:pt x="1024610" y="1313411"/>
                  <a:pt x="1066075" y="1288490"/>
                </a:cubicBezTo>
                <a:cubicBezTo>
                  <a:pt x="1156777" y="1233977"/>
                  <a:pt x="1203719" y="1142387"/>
                  <a:pt x="1188088" y="1050431"/>
                </a:cubicBezTo>
                <a:cubicBezTo>
                  <a:pt x="1143066" y="887876"/>
                  <a:pt x="1031137" y="851889"/>
                  <a:pt x="928114" y="830839"/>
                </a:cubicBezTo>
                <a:lnTo>
                  <a:pt x="928114" y="557383"/>
                </a:lnTo>
                <a:cubicBezTo>
                  <a:pt x="939752" y="559426"/>
                  <a:pt x="951096" y="562815"/>
                  <a:pt x="962033" y="567261"/>
                </a:cubicBezTo>
                <a:cubicBezTo>
                  <a:pt x="1017575" y="589845"/>
                  <a:pt x="1053520" y="636018"/>
                  <a:pt x="1055458" y="687272"/>
                </a:cubicBezTo>
                <a:lnTo>
                  <a:pt x="1190900" y="683751"/>
                </a:lnTo>
                <a:cubicBezTo>
                  <a:pt x="1187389" y="590932"/>
                  <a:pt x="1122295" y="507317"/>
                  <a:pt x="1021710" y="466419"/>
                </a:cubicBezTo>
                <a:cubicBezTo>
                  <a:pt x="991781" y="454250"/>
                  <a:pt x="960166" y="446455"/>
                  <a:pt x="928114" y="443048"/>
                </a:cubicBezTo>
                <a:lnTo>
                  <a:pt x="928114" y="396255"/>
                </a:lnTo>
                <a:close/>
                <a:moveTo>
                  <a:pt x="888520" y="143844"/>
                </a:moveTo>
                <a:cubicBezTo>
                  <a:pt x="1299793" y="143844"/>
                  <a:pt x="1633196" y="477247"/>
                  <a:pt x="1633196" y="888520"/>
                </a:cubicBezTo>
                <a:cubicBezTo>
                  <a:pt x="1633196" y="1299793"/>
                  <a:pt x="1299793" y="1633196"/>
                  <a:pt x="888520" y="1633196"/>
                </a:cubicBezTo>
                <a:cubicBezTo>
                  <a:pt x="477247" y="1633196"/>
                  <a:pt x="143844" y="1299793"/>
                  <a:pt x="143844" y="888520"/>
                </a:cubicBezTo>
                <a:cubicBezTo>
                  <a:pt x="143844" y="477247"/>
                  <a:pt x="477247" y="143844"/>
                  <a:pt x="888520" y="143844"/>
                </a:cubicBezTo>
                <a:close/>
                <a:moveTo>
                  <a:pt x="888520" y="110563"/>
                </a:moveTo>
                <a:cubicBezTo>
                  <a:pt x="458866" y="110563"/>
                  <a:pt x="110563" y="458866"/>
                  <a:pt x="110563" y="888520"/>
                </a:cubicBezTo>
                <a:cubicBezTo>
                  <a:pt x="110563" y="1318174"/>
                  <a:pt x="458866" y="1666477"/>
                  <a:pt x="888520" y="1666477"/>
                </a:cubicBezTo>
                <a:cubicBezTo>
                  <a:pt x="1318174" y="1666477"/>
                  <a:pt x="1666477" y="1318174"/>
                  <a:pt x="1666477" y="888520"/>
                </a:cubicBezTo>
                <a:cubicBezTo>
                  <a:pt x="1666477" y="458866"/>
                  <a:pt x="1318174" y="110563"/>
                  <a:pt x="888520" y="110563"/>
                </a:cubicBezTo>
                <a:close/>
                <a:moveTo>
                  <a:pt x="888520" y="0"/>
                </a:moveTo>
                <a:cubicBezTo>
                  <a:pt x="1379236" y="0"/>
                  <a:pt x="1777040" y="397804"/>
                  <a:pt x="1777040" y="888520"/>
                </a:cubicBezTo>
                <a:cubicBezTo>
                  <a:pt x="1777040" y="1379236"/>
                  <a:pt x="1379236" y="1777040"/>
                  <a:pt x="888520" y="1777040"/>
                </a:cubicBezTo>
                <a:cubicBezTo>
                  <a:pt x="397804" y="1777040"/>
                  <a:pt x="0" y="1379236"/>
                  <a:pt x="0" y="888520"/>
                </a:cubicBezTo>
                <a:cubicBezTo>
                  <a:pt x="0" y="397804"/>
                  <a:pt x="397804" y="0"/>
                  <a:pt x="888520" y="0"/>
                </a:cubicBezTo>
                <a:close/>
              </a:path>
            </a:pathLst>
          </a:custGeom>
          <a:solidFill>
            <a:srgbClr val="2860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83" name="Freeform: Shape 43">
            <a:extLst>
              <a:ext uri="{FF2B5EF4-FFF2-40B4-BE49-F238E27FC236}">
                <a16:creationId xmlns:a16="http://schemas.microsoft.com/office/drawing/2014/main" id="{E1651AC2-AAB9-4A74-BF4C-501738E15C32}"/>
              </a:ext>
            </a:extLst>
          </p:cNvPr>
          <p:cNvSpPr/>
          <p:nvPr/>
        </p:nvSpPr>
        <p:spPr>
          <a:xfrm rot="20976348">
            <a:off x="7477915" y="2425735"/>
            <a:ext cx="629764" cy="629764"/>
          </a:xfrm>
          <a:custGeom>
            <a:avLst/>
            <a:gdLst>
              <a:gd name="connsiteX0" fmla="*/ 928114 w 1777040"/>
              <a:gd name="connsiteY0" fmla="*/ 948920 h 1777040"/>
              <a:gd name="connsiteX1" fmla="*/ 1053905 w 1777040"/>
              <a:gd name="connsiteY1" fmla="*/ 1066101 h 1777040"/>
              <a:gd name="connsiteX2" fmla="*/ 986530 w 1777040"/>
              <a:gd name="connsiteY2" fmla="*/ 1197557 h 1777040"/>
              <a:gd name="connsiteX3" fmla="*/ 928114 w 1777040"/>
              <a:gd name="connsiteY3" fmla="*/ 1219808 h 1777040"/>
              <a:gd name="connsiteX4" fmla="*/ 846152 w 1777040"/>
              <a:gd name="connsiteY4" fmla="*/ 557870 h 1777040"/>
              <a:gd name="connsiteX5" fmla="*/ 846152 w 1777040"/>
              <a:gd name="connsiteY5" fmla="*/ 814036 h 1777040"/>
              <a:gd name="connsiteX6" fmla="*/ 722979 w 1777040"/>
              <a:gd name="connsiteY6" fmla="*/ 710937 h 1777040"/>
              <a:gd name="connsiteX7" fmla="*/ 790354 w 1777040"/>
              <a:gd name="connsiteY7" fmla="*/ 579481 h 1777040"/>
              <a:gd name="connsiteX8" fmla="*/ 846152 w 1777040"/>
              <a:gd name="connsiteY8" fmla="*/ 557870 h 1777040"/>
              <a:gd name="connsiteX9" fmla="*/ 846152 w 1777040"/>
              <a:gd name="connsiteY9" fmla="*/ 396255 h 1777040"/>
              <a:gd name="connsiteX10" fmla="*/ 846152 w 1777040"/>
              <a:gd name="connsiteY10" fmla="*/ 443331 h 1777040"/>
              <a:gd name="connsiteX11" fmla="*/ 710810 w 1777040"/>
              <a:gd name="connsiteY11" fmla="*/ 488548 h 1777040"/>
              <a:gd name="connsiteX12" fmla="*/ 588788 w 1777040"/>
              <a:gd name="connsiteY12" fmla="*/ 724803 h 1777040"/>
              <a:gd name="connsiteX13" fmla="*/ 846152 w 1777040"/>
              <a:gd name="connsiteY13" fmla="*/ 926937 h 1777040"/>
              <a:gd name="connsiteX14" fmla="*/ 846152 w 1777040"/>
              <a:gd name="connsiteY14" fmla="*/ 1219100 h 1777040"/>
              <a:gd name="connsiteX15" fmla="*/ 814851 w 1777040"/>
              <a:gd name="connsiteY15" fmla="*/ 1209777 h 1777040"/>
              <a:gd name="connsiteX16" fmla="*/ 721426 w 1777040"/>
              <a:gd name="connsiteY16" fmla="*/ 1089766 h 1777040"/>
              <a:gd name="connsiteX17" fmla="*/ 585984 w 1777040"/>
              <a:gd name="connsiteY17" fmla="*/ 1093287 h 1777040"/>
              <a:gd name="connsiteX18" fmla="*/ 755174 w 1777040"/>
              <a:gd name="connsiteY18" fmla="*/ 1310620 h 1777040"/>
              <a:gd name="connsiteX19" fmla="*/ 846152 w 1777040"/>
              <a:gd name="connsiteY19" fmla="*/ 1333664 h 1777040"/>
              <a:gd name="connsiteX20" fmla="*/ 846152 w 1777040"/>
              <a:gd name="connsiteY20" fmla="*/ 1380783 h 1777040"/>
              <a:gd name="connsiteX21" fmla="*/ 928114 w 1777040"/>
              <a:gd name="connsiteY21" fmla="*/ 1380783 h 1777040"/>
              <a:gd name="connsiteX22" fmla="*/ 928114 w 1777040"/>
              <a:gd name="connsiteY22" fmla="*/ 1333967 h 1777040"/>
              <a:gd name="connsiteX23" fmla="*/ 1066075 w 1777040"/>
              <a:gd name="connsiteY23" fmla="*/ 1288490 h 1777040"/>
              <a:gd name="connsiteX24" fmla="*/ 1188088 w 1777040"/>
              <a:gd name="connsiteY24" fmla="*/ 1050431 h 1777040"/>
              <a:gd name="connsiteX25" fmla="*/ 928114 w 1777040"/>
              <a:gd name="connsiteY25" fmla="*/ 830839 h 1777040"/>
              <a:gd name="connsiteX26" fmla="*/ 928114 w 1777040"/>
              <a:gd name="connsiteY26" fmla="*/ 557383 h 1777040"/>
              <a:gd name="connsiteX27" fmla="*/ 962033 w 1777040"/>
              <a:gd name="connsiteY27" fmla="*/ 567261 h 1777040"/>
              <a:gd name="connsiteX28" fmla="*/ 1055458 w 1777040"/>
              <a:gd name="connsiteY28" fmla="*/ 687272 h 1777040"/>
              <a:gd name="connsiteX29" fmla="*/ 1190900 w 1777040"/>
              <a:gd name="connsiteY29" fmla="*/ 683751 h 1777040"/>
              <a:gd name="connsiteX30" fmla="*/ 1021710 w 1777040"/>
              <a:gd name="connsiteY30" fmla="*/ 466419 h 1777040"/>
              <a:gd name="connsiteX31" fmla="*/ 928114 w 1777040"/>
              <a:gd name="connsiteY31" fmla="*/ 443048 h 1777040"/>
              <a:gd name="connsiteX32" fmla="*/ 928114 w 1777040"/>
              <a:gd name="connsiteY32" fmla="*/ 396255 h 1777040"/>
              <a:gd name="connsiteX33" fmla="*/ 888520 w 1777040"/>
              <a:gd name="connsiteY33" fmla="*/ 143844 h 1777040"/>
              <a:gd name="connsiteX34" fmla="*/ 1633196 w 1777040"/>
              <a:gd name="connsiteY34" fmla="*/ 888520 h 1777040"/>
              <a:gd name="connsiteX35" fmla="*/ 888520 w 1777040"/>
              <a:gd name="connsiteY35" fmla="*/ 1633196 h 1777040"/>
              <a:gd name="connsiteX36" fmla="*/ 143844 w 1777040"/>
              <a:gd name="connsiteY36" fmla="*/ 888520 h 1777040"/>
              <a:gd name="connsiteX37" fmla="*/ 888520 w 1777040"/>
              <a:gd name="connsiteY37" fmla="*/ 143844 h 1777040"/>
              <a:gd name="connsiteX38" fmla="*/ 888520 w 1777040"/>
              <a:gd name="connsiteY38" fmla="*/ 110563 h 1777040"/>
              <a:gd name="connsiteX39" fmla="*/ 110563 w 1777040"/>
              <a:gd name="connsiteY39" fmla="*/ 888520 h 1777040"/>
              <a:gd name="connsiteX40" fmla="*/ 888520 w 1777040"/>
              <a:gd name="connsiteY40" fmla="*/ 1666477 h 1777040"/>
              <a:gd name="connsiteX41" fmla="*/ 1666477 w 1777040"/>
              <a:gd name="connsiteY41" fmla="*/ 888520 h 1777040"/>
              <a:gd name="connsiteX42" fmla="*/ 888520 w 1777040"/>
              <a:gd name="connsiteY42" fmla="*/ 110563 h 1777040"/>
              <a:gd name="connsiteX43" fmla="*/ 888520 w 1777040"/>
              <a:gd name="connsiteY43" fmla="*/ 0 h 1777040"/>
              <a:gd name="connsiteX44" fmla="*/ 1777040 w 1777040"/>
              <a:gd name="connsiteY44" fmla="*/ 888520 h 1777040"/>
              <a:gd name="connsiteX45" fmla="*/ 888520 w 1777040"/>
              <a:gd name="connsiteY45" fmla="*/ 1777040 h 1777040"/>
              <a:gd name="connsiteX46" fmla="*/ 0 w 1777040"/>
              <a:gd name="connsiteY46" fmla="*/ 888520 h 1777040"/>
              <a:gd name="connsiteX47" fmla="*/ 888520 w 1777040"/>
              <a:gd name="connsiteY47" fmla="*/ 0 h 177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777040" h="1777040">
                <a:moveTo>
                  <a:pt x="928114" y="948920"/>
                </a:moveTo>
                <a:cubicBezTo>
                  <a:pt x="988560" y="968367"/>
                  <a:pt x="1037299" y="998362"/>
                  <a:pt x="1053905" y="1066101"/>
                </a:cubicBezTo>
                <a:cubicBezTo>
                  <a:pt x="1062536" y="1116880"/>
                  <a:pt x="1036615" y="1167455"/>
                  <a:pt x="986530" y="1197557"/>
                </a:cubicBezTo>
                <a:cubicBezTo>
                  <a:pt x="968699" y="1208274"/>
                  <a:pt x="948844" y="1215772"/>
                  <a:pt x="928114" y="1219808"/>
                </a:cubicBezTo>
                <a:close/>
                <a:moveTo>
                  <a:pt x="846152" y="557870"/>
                </a:moveTo>
                <a:lnTo>
                  <a:pt x="846152" y="814036"/>
                </a:lnTo>
                <a:cubicBezTo>
                  <a:pt x="782662" y="799543"/>
                  <a:pt x="733416" y="777195"/>
                  <a:pt x="722979" y="710937"/>
                </a:cubicBezTo>
                <a:cubicBezTo>
                  <a:pt x="714348" y="660159"/>
                  <a:pt x="740269" y="609583"/>
                  <a:pt x="790354" y="579481"/>
                </a:cubicBezTo>
                <a:cubicBezTo>
                  <a:pt x="807423" y="569222"/>
                  <a:pt x="826346" y="561914"/>
                  <a:pt x="846152" y="557870"/>
                </a:cubicBezTo>
                <a:close/>
                <a:moveTo>
                  <a:pt x="846152" y="396255"/>
                </a:moveTo>
                <a:lnTo>
                  <a:pt x="846152" y="443331"/>
                </a:lnTo>
                <a:cubicBezTo>
                  <a:pt x="798092" y="448867"/>
                  <a:pt x="751536" y="464071"/>
                  <a:pt x="710810" y="488548"/>
                </a:cubicBezTo>
                <a:cubicBezTo>
                  <a:pt x="620690" y="542711"/>
                  <a:pt x="573770" y="633476"/>
                  <a:pt x="588788" y="724803"/>
                </a:cubicBezTo>
                <a:cubicBezTo>
                  <a:pt x="624762" y="872148"/>
                  <a:pt x="739108" y="901381"/>
                  <a:pt x="846152" y="926937"/>
                </a:cubicBezTo>
                <a:lnTo>
                  <a:pt x="846152" y="1219100"/>
                </a:lnTo>
                <a:cubicBezTo>
                  <a:pt x="835412" y="1217092"/>
                  <a:pt x="824958" y="1213886"/>
                  <a:pt x="814851" y="1209777"/>
                </a:cubicBezTo>
                <a:cubicBezTo>
                  <a:pt x="759309" y="1187194"/>
                  <a:pt x="723364" y="1141021"/>
                  <a:pt x="721426" y="1089766"/>
                </a:cubicBezTo>
                <a:lnTo>
                  <a:pt x="585984" y="1093287"/>
                </a:lnTo>
                <a:cubicBezTo>
                  <a:pt x="589495" y="1186106"/>
                  <a:pt x="654589" y="1269722"/>
                  <a:pt x="755174" y="1310620"/>
                </a:cubicBezTo>
                <a:cubicBezTo>
                  <a:pt x="784286" y="1322456"/>
                  <a:pt x="814992" y="1330154"/>
                  <a:pt x="846152" y="1333664"/>
                </a:cubicBezTo>
                <a:lnTo>
                  <a:pt x="846152" y="1380783"/>
                </a:lnTo>
                <a:lnTo>
                  <a:pt x="928114" y="1380783"/>
                </a:lnTo>
                <a:lnTo>
                  <a:pt x="928114" y="1333967"/>
                </a:lnTo>
                <a:cubicBezTo>
                  <a:pt x="977103" y="1328719"/>
                  <a:pt x="1024610" y="1313411"/>
                  <a:pt x="1066075" y="1288490"/>
                </a:cubicBezTo>
                <a:cubicBezTo>
                  <a:pt x="1156777" y="1233977"/>
                  <a:pt x="1203719" y="1142387"/>
                  <a:pt x="1188088" y="1050431"/>
                </a:cubicBezTo>
                <a:cubicBezTo>
                  <a:pt x="1143066" y="887876"/>
                  <a:pt x="1031137" y="851889"/>
                  <a:pt x="928114" y="830839"/>
                </a:cubicBezTo>
                <a:lnTo>
                  <a:pt x="928114" y="557383"/>
                </a:lnTo>
                <a:cubicBezTo>
                  <a:pt x="939752" y="559426"/>
                  <a:pt x="951096" y="562815"/>
                  <a:pt x="962033" y="567261"/>
                </a:cubicBezTo>
                <a:cubicBezTo>
                  <a:pt x="1017575" y="589845"/>
                  <a:pt x="1053520" y="636018"/>
                  <a:pt x="1055458" y="687272"/>
                </a:cubicBezTo>
                <a:lnTo>
                  <a:pt x="1190900" y="683751"/>
                </a:lnTo>
                <a:cubicBezTo>
                  <a:pt x="1187389" y="590932"/>
                  <a:pt x="1122295" y="507317"/>
                  <a:pt x="1021710" y="466419"/>
                </a:cubicBezTo>
                <a:cubicBezTo>
                  <a:pt x="991781" y="454250"/>
                  <a:pt x="960166" y="446455"/>
                  <a:pt x="928114" y="443048"/>
                </a:cubicBezTo>
                <a:lnTo>
                  <a:pt x="928114" y="396255"/>
                </a:lnTo>
                <a:close/>
                <a:moveTo>
                  <a:pt x="888520" y="143844"/>
                </a:moveTo>
                <a:cubicBezTo>
                  <a:pt x="1299793" y="143844"/>
                  <a:pt x="1633196" y="477247"/>
                  <a:pt x="1633196" y="888520"/>
                </a:cubicBezTo>
                <a:cubicBezTo>
                  <a:pt x="1633196" y="1299793"/>
                  <a:pt x="1299793" y="1633196"/>
                  <a:pt x="888520" y="1633196"/>
                </a:cubicBezTo>
                <a:cubicBezTo>
                  <a:pt x="477247" y="1633196"/>
                  <a:pt x="143844" y="1299793"/>
                  <a:pt x="143844" y="888520"/>
                </a:cubicBezTo>
                <a:cubicBezTo>
                  <a:pt x="143844" y="477247"/>
                  <a:pt x="477247" y="143844"/>
                  <a:pt x="888520" y="143844"/>
                </a:cubicBezTo>
                <a:close/>
                <a:moveTo>
                  <a:pt x="888520" y="110563"/>
                </a:moveTo>
                <a:cubicBezTo>
                  <a:pt x="458866" y="110563"/>
                  <a:pt x="110563" y="458866"/>
                  <a:pt x="110563" y="888520"/>
                </a:cubicBezTo>
                <a:cubicBezTo>
                  <a:pt x="110563" y="1318174"/>
                  <a:pt x="458866" y="1666477"/>
                  <a:pt x="888520" y="1666477"/>
                </a:cubicBezTo>
                <a:cubicBezTo>
                  <a:pt x="1318174" y="1666477"/>
                  <a:pt x="1666477" y="1318174"/>
                  <a:pt x="1666477" y="888520"/>
                </a:cubicBezTo>
                <a:cubicBezTo>
                  <a:pt x="1666477" y="458866"/>
                  <a:pt x="1318174" y="110563"/>
                  <a:pt x="888520" y="110563"/>
                </a:cubicBezTo>
                <a:close/>
                <a:moveTo>
                  <a:pt x="888520" y="0"/>
                </a:moveTo>
                <a:cubicBezTo>
                  <a:pt x="1379236" y="0"/>
                  <a:pt x="1777040" y="397804"/>
                  <a:pt x="1777040" y="888520"/>
                </a:cubicBezTo>
                <a:cubicBezTo>
                  <a:pt x="1777040" y="1379236"/>
                  <a:pt x="1379236" y="1777040"/>
                  <a:pt x="888520" y="1777040"/>
                </a:cubicBezTo>
                <a:cubicBezTo>
                  <a:pt x="397804" y="1777040"/>
                  <a:pt x="0" y="1379236"/>
                  <a:pt x="0" y="888520"/>
                </a:cubicBezTo>
                <a:cubicBezTo>
                  <a:pt x="0" y="397804"/>
                  <a:pt x="397804" y="0"/>
                  <a:pt x="888520" y="0"/>
                </a:cubicBezTo>
                <a:close/>
              </a:path>
            </a:pathLst>
          </a:custGeom>
          <a:solidFill>
            <a:srgbClr val="2860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grpSp>
        <p:nvGrpSpPr>
          <p:cNvPr id="84" name="Group 2">
            <a:extLst>
              <a:ext uri="{FF2B5EF4-FFF2-40B4-BE49-F238E27FC236}">
                <a16:creationId xmlns:a16="http://schemas.microsoft.com/office/drawing/2014/main" id="{5811E498-4749-4E96-9837-EB5F60B21CF4}"/>
              </a:ext>
            </a:extLst>
          </p:cNvPr>
          <p:cNvGrpSpPr/>
          <p:nvPr/>
        </p:nvGrpSpPr>
        <p:grpSpPr>
          <a:xfrm flipH="1">
            <a:off x="905245" y="1546324"/>
            <a:ext cx="3963649" cy="4848407"/>
            <a:chOff x="6446339" y="1280897"/>
            <a:chExt cx="4320717" cy="5285178"/>
          </a:xfrm>
        </p:grpSpPr>
        <p:sp>
          <p:nvSpPr>
            <p:cNvPr id="85" name="Freeform: Shape 3">
              <a:extLst>
                <a:ext uri="{FF2B5EF4-FFF2-40B4-BE49-F238E27FC236}">
                  <a16:creationId xmlns:a16="http://schemas.microsoft.com/office/drawing/2014/main" id="{DFE1D627-6D71-4D46-B80A-7E881F4314E4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700000000000000" pitchFamily="2" charset="-78"/>
              </a:endParaRPr>
            </a:p>
          </p:txBody>
        </p:sp>
        <p:sp>
          <p:nvSpPr>
            <p:cNvPr id="86" name="Freeform: Shape 4">
              <a:extLst>
                <a:ext uri="{FF2B5EF4-FFF2-40B4-BE49-F238E27FC236}">
                  <a16:creationId xmlns:a16="http://schemas.microsoft.com/office/drawing/2014/main" id="{5EA6B983-947A-4B6E-98ED-9279E279A90C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700000000000000" pitchFamily="2" charset="-78"/>
              </a:endParaRPr>
            </a:p>
          </p:txBody>
        </p:sp>
        <p:sp>
          <p:nvSpPr>
            <p:cNvPr id="87" name="Freeform: Shape 5">
              <a:extLst>
                <a:ext uri="{FF2B5EF4-FFF2-40B4-BE49-F238E27FC236}">
                  <a16:creationId xmlns:a16="http://schemas.microsoft.com/office/drawing/2014/main" id="{69D0048A-6A98-4FD2-BC10-F705F253D32A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700000000000000" pitchFamily="2" charset="-78"/>
              </a:endParaRPr>
            </a:p>
          </p:txBody>
        </p:sp>
        <p:sp>
          <p:nvSpPr>
            <p:cNvPr id="88" name="Freeform: Shape 6">
              <a:extLst>
                <a:ext uri="{FF2B5EF4-FFF2-40B4-BE49-F238E27FC236}">
                  <a16:creationId xmlns:a16="http://schemas.microsoft.com/office/drawing/2014/main" id="{CFE50E54-F1EC-44B8-9644-1BFF3DCAF840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700000000000000" pitchFamily="2" charset="-78"/>
              </a:endParaRPr>
            </a:p>
          </p:txBody>
        </p:sp>
        <p:sp>
          <p:nvSpPr>
            <p:cNvPr id="89" name="Freeform: Shape 7">
              <a:extLst>
                <a:ext uri="{FF2B5EF4-FFF2-40B4-BE49-F238E27FC236}">
                  <a16:creationId xmlns:a16="http://schemas.microsoft.com/office/drawing/2014/main" id="{AE6B18F4-F46F-498F-8727-D4A656B5C1A1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700000000000000" pitchFamily="2" charset="-78"/>
              </a:endParaRPr>
            </a:p>
          </p:txBody>
        </p:sp>
        <p:sp>
          <p:nvSpPr>
            <p:cNvPr id="90" name="Freeform: Shape 8">
              <a:extLst>
                <a:ext uri="{FF2B5EF4-FFF2-40B4-BE49-F238E27FC236}">
                  <a16:creationId xmlns:a16="http://schemas.microsoft.com/office/drawing/2014/main" id="{8A532AC6-3113-4DC4-B7B6-34B7CFF5FAB5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700000000000000" pitchFamily="2" charset="-78"/>
              </a:endParaRPr>
            </a:p>
          </p:txBody>
        </p:sp>
        <p:sp>
          <p:nvSpPr>
            <p:cNvPr id="91" name="Freeform: Shape 9">
              <a:extLst>
                <a:ext uri="{FF2B5EF4-FFF2-40B4-BE49-F238E27FC236}">
                  <a16:creationId xmlns:a16="http://schemas.microsoft.com/office/drawing/2014/main" id="{752EDBB5-BE5F-4F78-89F7-315FF7C422A1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roup 13">
            <a:extLst>
              <a:ext uri="{FF2B5EF4-FFF2-40B4-BE49-F238E27FC236}">
                <a16:creationId xmlns:a16="http://schemas.microsoft.com/office/drawing/2014/main" id="{CE432746-B547-49F7-A437-82B7074623A7}"/>
              </a:ext>
            </a:extLst>
          </p:cNvPr>
          <p:cNvGrpSpPr/>
          <p:nvPr/>
        </p:nvGrpSpPr>
        <p:grpSpPr>
          <a:xfrm>
            <a:off x="1140776" y="1813883"/>
            <a:ext cx="3612757" cy="3161406"/>
            <a:chOff x="1150504" y="2211038"/>
            <a:chExt cx="3612757" cy="2580435"/>
          </a:xfrm>
        </p:grpSpPr>
        <p:sp>
          <p:nvSpPr>
            <p:cNvPr id="93" name="그림 개체 틀 2">
              <a:extLst>
                <a:ext uri="{FF2B5EF4-FFF2-40B4-BE49-F238E27FC236}">
                  <a16:creationId xmlns:a16="http://schemas.microsoft.com/office/drawing/2014/main" id="{E995E95E-1FE3-4FFB-9669-E0C442451D3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50905" y="2227389"/>
              <a:ext cx="3612356" cy="2564084"/>
            </a:xfrm>
            <a:custGeom>
              <a:avLst/>
              <a:gdLst>
                <a:gd name="connsiteX0" fmla="*/ 0 w 4495800"/>
                <a:gd name="connsiteY0" fmla="*/ 0 h 2593057"/>
                <a:gd name="connsiteX1" fmla="*/ 4495800 w 4495800"/>
                <a:gd name="connsiteY1" fmla="*/ 0 h 2593057"/>
                <a:gd name="connsiteX2" fmla="*/ 4495800 w 4495800"/>
                <a:gd name="connsiteY2" fmla="*/ 2593057 h 2593057"/>
                <a:gd name="connsiteX3" fmla="*/ 0 w 4495800"/>
                <a:gd name="connsiteY3" fmla="*/ 2593057 h 2593057"/>
                <a:gd name="connsiteX4" fmla="*/ 0 w 4495800"/>
                <a:gd name="connsiteY4" fmla="*/ 0 h 2593057"/>
                <a:gd name="connsiteX0" fmla="*/ 0 w 4495800"/>
                <a:gd name="connsiteY0" fmla="*/ 656948 h 3250005"/>
                <a:gd name="connsiteX1" fmla="*/ 2951085 w 4495800"/>
                <a:gd name="connsiteY1" fmla="*/ 0 h 3250005"/>
                <a:gd name="connsiteX2" fmla="*/ 4495800 w 4495800"/>
                <a:gd name="connsiteY2" fmla="*/ 3250005 h 3250005"/>
                <a:gd name="connsiteX3" fmla="*/ 0 w 4495800"/>
                <a:gd name="connsiteY3" fmla="*/ 3250005 h 3250005"/>
                <a:gd name="connsiteX4" fmla="*/ 0 w 4495800"/>
                <a:gd name="connsiteY4" fmla="*/ 656948 h 3250005"/>
                <a:gd name="connsiteX0" fmla="*/ 106532 w 4602332"/>
                <a:gd name="connsiteY0" fmla="*/ 656948 h 3250005"/>
                <a:gd name="connsiteX1" fmla="*/ 3057617 w 4602332"/>
                <a:gd name="connsiteY1" fmla="*/ 0 h 3250005"/>
                <a:gd name="connsiteX2" fmla="*/ 4602332 w 4602332"/>
                <a:gd name="connsiteY2" fmla="*/ 3250005 h 3250005"/>
                <a:gd name="connsiteX3" fmla="*/ 0 w 4602332"/>
                <a:gd name="connsiteY3" fmla="*/ 2584180 h 3250005"/>
                <a:gd name="connsiteX4" fmla="*/ 106532 w 4602332"/>
                <a:gd name="connsiteY4" fmla="*/ 656948 h 3250005"/>
                <a:gd name="connsiteX0" fmla="*/ 106532 w 3057617"/>
                <a:gd name="connsiteY0" fmla="*/ 656948 h 2584180"/>
                <a:gd name="connsiteX1" fmla="*/ 3057617 w 3057617"/>
                <a:gd name="connsiteY1" fmla="*/ 0 h 2584180"/>
                <a:gd name="connsiteX2" fmla="*/ 2196483 w 3057617"/>
                <a:gd name="connsiteY2" fmla="*/ 2122541 h 2584180"/>
                <a:gd name="connsiteX3" fmla="*/ 0 w 3057617"/>
                <a:gd name="connsiteY3" fmla="*/ 2584180 h 2584180"/>
                <a:gd name="connsiteX4" fmla="*/ 106532 w 3057617"/>
                <a:gd name="connsiteY4" fmla="*/ 656948 h 2584180"/>
                <a:gd name="connsiteX0" fmla="*/ 106532 w 3057617"/>
                <a:gd name="connsiteY0" fmla="*/ 656948 h 2681834"/>
                <a:gd name="connsiteX1" fmla="*/ 3057617 w 3057617"/>
                <a:gd name="connsiteY1" fmla="*/ 0 h 2681834"/>
                <a:gd name="connsiteX2" fmla="*/ 2897819 w 3057617"/>
                <a:gd name="connsiteY2" fmla="*/ 2681834 h 2681834"/>
                <a:gd name="connsiteX3" fmla="*/ 0 w 3057617"/>
                <a:gd name="connsiteY3" fmla="*/ 2584180 h 2681834"/>
                <a:gd name="connsiteX4" fmla="*/ 106532 w 3057617"/>
                <a:gd name="connsiteY4" fmla="*/ 656948 h 2681834"/>
                <a:gd name="connsiteX0" fmla="*/ 0 w 2951085"/>
                <a:gd name="connsiteY0" fmla="*/ 656948 h 2681834"/>
                <a:gd name="connsiteX1" fmla="*/ 2951085 w 2951085"/>
                <a:gd name="connsiteY1" fmla="*/ 0 h 2681834"/>
                <a:gd name="connsiteX2" fmla="*/ 2791287 w 2951085"/>
                <a:gd name="connsiteY2" fmla="*/ 2681834 h 2681834"/>
                <a:gd name="connsiteX3" fmla="*/ 594804 w 2951085"/>
                <a:gd name="connsiteY3" fmla="*/ 2335605 h 2681834"/>
                <a:gd name="connsiteX4" fmla="*/ 0 w 2951085"/>
                <a:gd name="connsiteY4" fmla="*/ 656948 h 2681834"/>
                <a:gd name="connsiteX0" fmla="*/ 115409 w 3066494"/>
                <a:gd name="connsiteY0" fmla="*/ 656948 h 2681834"/>
                <a:gd name="connsiteX1" fmla="*/ 3066494 w 3066494"/>
                <a:gd name="connsiteY1" fmla="*/ 0 h 2681834"/>
                <a:gd name="connsiteX2" fmla="*/ 2906696 w 3066494"/>
                <a:gd name="connsiteY2" fmla="*/ 2681834 h 2681834"/>
                <a:gd name="connsiteX3" fmla="*/ 0 w 3066494"/>
                <a:gd name="connsiteY3" fmla="*/ 2557547 h 2681834"/>
                <a:gd name="connsiteX4" fmla="*/ 115409 w 3066494"/>
                <a:gd name="connsiteY4" fmla="*/ 656948 h 2681834"/>
                <a:gd name="connsiteX0" fmla="*/ 115409 w 2906696"/>
                <a:gd name="connsiteY0" fmla="*/ 292964 h 2317850"/>
                <a:gd name="connsiteX1" fmla="*/ 2853430 w 2906696"/>
                <a:gd name="connsiteY1" fmla="*/ 0 h 2317850"/>
                <a:gd name="connsiteX2" fmla="*/ 2906696 w 2906696"/>
                <a:gd name="connsiteY2" fmla="*/ 2317850 h 2317850"/>
                <a:gd name="connsiteX3" fmla="*/ 0 w 2906696"/>
                <a:gd name="connsiteY3" fmla="*/ 2193563 h 2317850"/>
                <a:gd name="connsiteX4" fmla="*/ 115409 w 2906696"/>
                <a:gd name="connsiteY4" fmla="*/ 292964 h 2317850"/>
                <a:gd name="connsiteX0" fmla="*/ 115409 w 3057617"/>
                <a:gd name="connsiteY0" fmla="*/ 648071 h 2672957"/>
                <a:gd name="connsiteX1" fmla="*/ 3057617 w 3057617"/>
                <a:gd name="connsiteY1" fmla="*/ 0 h 2672957"/>
                <a:gd name="connsiteX2" fmla="*/ 2906696 w 3057617"/>
                <a:gd name="connsiteY2" fmla="*/ 2672957 h 2672957"/>
                <a:gd name="connsiteX3" fmla="*/ 0 w 3057617"/>
                <a:gd name="connsiteY3" fmla="*/ 2548670 h 2672957"/>
                <a:gd name="connsiteX4" fmla="*/ 115409 w 3057617"/>
                <a:gd name="connsiteY4" fmla="*/ 648071 h 2672957"/>
                <a:gd name="connsiteX0" fmla="*/ 115409 w 2971257"/>
                <a:gd name="connsiteY0" fmla="*/ 510911 h 2535797"/>
                <a:gd name="connsiteX1" fmla="*/ 2971257 w 2971257"/>
                <a:gd name="connsiteY1" fmla="*/ 0 h 2535797"/>
                <a:gd name="connsiteX2" fmla="*/ 2906696 w 2971257"/>
                <a:gd name="connsiteY2" fmla="*/ 2535797 h 2535797"/>
                <a:gd name="connsiteX3" fmla="*/ 0 w 2971257"/>
                <a:gd name="connsiteY3" fmla="*/ 2411510 h 2535797"/>
                <a:gd name="connsiteX4" fmla="*/ 115409 w 2971257"/>
                <a:gd name="connsiteY4" fmla="*/ 510911 h 2535797"/>
                <a:gd name="connsiteX0" fmla="*/ 115409 w 3077937"/>
                <a:gd name="connsiteY0" fmla="*/ 668391 h 2693277"/>
                <a:gd name="connsiteX1" fmla="*/ 3077937 w 3077937"/>
                <a:gd name="connsiteY1" fmla="*/ 0 h 2693277"/>
                <a:gd name="connsiteX2" fmla="*/ 2906696 w 3077937"/>
                <a:gd name="connsiteY2" fmla="*/ 2693277 h 2693277"/>
                <a:gd name="connsiteX3" fmla="*/ 0 w 3077937"/>
                <a:gd name="connsiteY3" fmla="*/ 2568990 h 2693277"/>
                <a:gd name="connsiteX4" fmla="*/ 115409 w 3077937"/>
                <a:gd name="connsiteY4" fmla="*/ 668391 h 2693277"/>
                <a:gd name="connsiteX0" fmla="*/ 115409 w 3077937"/>
                <a:gd name="connsiteY0" fmla="*/ 668391 h 2568990"/>
                <a:gd name="connsiteX1" fmla="*/ 3077937 w 3077937"/>
                <a:gd name="connsiteY1" fmla="*/ 0 h 2568990"/>
                <a:gd name="connsiteX2" fmla="*/ 2769536 w 3077937"/>
                <a:gd name="connsiteY2" fmla="*/ 2535797 h 2568990"/>
                <a:gd name="connsiteX3" fmla="*/ 0 w 3077937"/>
                <a:gd name="connsiteY3" fmla="*/ 2568990 h 2568990"/>
                <a:gd name="connsiteX4" fmla="*/ 115409 w 3077937"/>
                <a:gd name="connsiteY4" fmla="*/ 668391 h 2568990"/>
                <a:gd name="connsiteX0" fmla="*/ 115409 w 3077937"/>
                <a:gd name="connsiteY0" fmla="*/ 668391 h 2693277"/>
                <a:gd name="connsiteX1" fmla="*/ 3077937 w 3077937"/>
                <a:gd name="connsiteY1" fmla="*/ 0 h 2693277"/>
                <a:gd name="connsiteX2" fmla="*/ 2916856 w 3077937"/>
                <a:gd name="connsiteY2" fmla="*/ 2693277 h 2693277"/>
                <a:gd name="connsiteX3" fmla="*/ 0 w 3077937"/>
                <a:gd name="connsiteY3" fmla="*/ 2568990 h 2693277"/>
                <a:gd name="connsiteX4" fmla="*/ 115409 w 3077937"/>
                <a:gd name="connsiteY4" fmla="*/ 668391 h 2693277"/>
                <a:gd name="connsiteX0" fmla="*/ 0 w 2962528"/>
                <a:gd name="connsiteY0" fmla="*/ 668391 h 2693277"/>
                <a:gd name="connsiteX1" fmla="*/ 2962528 w 2962528"/>
                <a:gd name="connsiteY1" fmla="*/ 0 h 2693277"/>
                <a:gd name="connsiteX2" fmla="*/ 2801447 w 2962528"/>
                <a:gd name="connsiteY2" fmla="*/ 2693277 h 2693277"/>
                <a:gd name="connsiteX3" fmla="*/ 331631 w 2962528"/>
                <a:gd name="connsiteY3" fmla="*/ 2289590 h 2693277"/>
                <a:gd name="connsiteX4" fmla="*/ 0 w 2962528"/>
                <a:gd name="connsiteY4" fmla="*/ 668391 h 2693277"/>
                <a:gd name="connsiteX0" fmla="*/ 120489 w 3083017"/>
                <a:gd name="connsiteY0" fmla="*/ 668391 h 2693277"/>
                <a:gd name="connsiteX1" fmla="*/ 3083017 w 3083017"/>
                <a:gd name="connsiteY1" fmla="*/ 0 h 2693277"/>
                <a:gd name="connsiteX2" fmla="*/ 2921936 w 3083017"/>
                <a:gd name="connsiteY2" fmla="*/ 2693277 h 2693277"/>
                <a:gd name="connsiteX3" fmla="*/ 0 w 3083017"/>
                <a:gd name="connsiteY3" fmla="*/ 2574070 h 2693277"/>
                <a:gd name="connsiteX4" fmla="*/ 120489 w 3083017"/>
                <a:gd name="connsiteY4" fmla="*/ 668391 h 2693277"/>
                <a:gd name="connsiteX0" fmla="*/ 262729 w 3083017"/>
                <a:gd name="connsiteY0" fmla="*/ 841111 h 2693277"/>
                <a:gd name="connsiteX1" fmla="*/ 3083017 w 3083017"/>
                <a:gd name="connsiteY1" fmla="*/ 0 h 2693277"/>
                <a:gd name="connsiteX2" fmla="*/ 2921936 w 3083017"/>
                <a:gd name="connsiteY2" fmla="*/ 2693277 h 2693277"/>
                <a:gd name="connsiteX3" fmla="*/ 0 w 3083017"/>
                <a:gd name="connsiteY3" fmla="*/ 2574070 h 2693277"/>
                <a:gd name="connsiteX4" fmla="*/ 262729 w 3083017"/>
                <a:gd name="connsiteY4" fmla="*/ 841111 h 2693277"/>
                <a:gd name="connsiteX0" fmla="*/ 105249 w 3083017"/>
                <a:gd name="connsiteY0" fmla="*/ 709031 h 2693277"/>
                <a:gd name="connsiteX1" fmla="*/ 3083017 w 3083017"/>
                <a:gd name="connsiteY1" fmla="*/ 0 h 2693277"/>
                <a:gd name="connsiteX2" fmla="*/ 2921936 w 3083017"/>
                <a:gd name="connsiteY2" fmla="*/ 2693277 h 2693277"/>
                <a:gd name="connsiteX3" fmla="*/ 0 w 3083017"/>
                <a:gd name="connsiteY3" fmla="*/ 2574070 h 2693277"/>
                <a:gd name="connsiteX4" fmla="*/ 105249 w 3083017"/>
                <a:gd name="connsiteY4" fmla="*/ 709031 h 2693277"/>
                <a:gd name="connsiteX0" fmla="*/ 97204 w 3083017"/>
                <a:gd name="connsiteY0" fmla="*/ 660538 h 2693277"/>
                <a:gd name="connsiteX1" fmla="*/ 3083017 w 3083017"/>
                <a:gd name="connsiteY1" fmla="*/ 0 h 2693277"/>
                <a:gd name="connsiteX2" fmla="*/ 2921936 w 3083017"/>
                <a:gd name="connsiteY2" fmla="*/ 2693277 h 2693277"/>
                <a:gd name="connsiteX3" fmla="*/ 0 w 3083017"/>
                <a:gd name="connsiteY3" fmla="*/ 2574070 h 2693277"/>
                <a:gd name="connsiteX4" fmla="*/ 97204 w 3083017"/>
                <a:gd name="connsiteY4" fmla="*/ 660538 h 2693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3017" h="2693277">
                  <a:moveTo>
                    <a:pt x="97204" y="660538"/>
                  </a:moveTo>
                  <a:lnTo>
                    <a:pt x="3083017" y="0"/>
                  </a:lnTo>
                  <a:lnTo>
                    <a:pt x="2921936" y="2693277"/>
                  </a:lnTo>
                  <a:lnTo>
                    <a:pt x="0" y="2574070"/>
                  </a:lnTo>
                  <a:lnTo>
                    <a:pt x="97204" y="660538"/>
                  </a:lnTo>
                  <a:close/>
                </a:path>
              </a:pathLst>
            </a:custGeom>
            <a:solidFill>
              <a:sysClr val="windowText" lastClr="000000">
                <a:lumMod val="65000"/>
                <a:lumOff val="35000"/>
              </a:sysClr>
            </a:solidFill>
            <a:ln w="25400">
              <a:noFill/>
            </a:ln>
            <a:effectLst/>
          </p:spPr>
          <p:txBody>
            <a:bodyPr vert="horz" lIns="91440" tIns="45720" rIns="91440" bIns="45720" rtlCol="0" anchor="ctr"/>
            <a:lstStyle>
              <a:defPPr>
                <a:defRPr lang="ko-KR"/>
              </a:defPPr>
              <a:lvl1pPr marL="0" indent="0" algn="ctr" defTabSz="914400" rtl="0" eaLnBrk="1" latinLnBrk="1" hangingPunct="1">
                <a:buFontTx/>
                <a:buNone/>
                <a:defRPr sz="1600" kern="1200">
                  <a:solidFill>
                    <a:schemeClr val="bg1">
                      <a:lumMod val="50000"/>
                    </a:schemeClr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1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endParaRPr>
            </a:p>
          </p:txBody>
        </p:sp>
        <p:sp>
          <p:nvSpPr>
            <p:cNvPr id="94" name="Freeform 52">
              <a:extLst>
                <a:ext uri="{FF2B5EF4-FFF2-40B4-BE49-F238E27FC236}">
                  <a16:creationId xmlns:a16="http://schemas.microsoft.com/office/drawing/2014/main" id="{4EC1A512-1227-4396-8E21-054F8AE187F4}"/>
                </a:ext>
              </a:extLst>
            </p:cNvPr>
            <p:cNvSpPr/>
            <p:nvPr/>
          </p:nvSpPr>
          <p:spPr>
            <a:xfrm>
              <a:off x="1150504" y="2211038"/>
              <a:ext cx="1663354" cy="2567578"/>
            </a:xfrm>
            <a:custGeom>
              <a:avLst/>
              <a:gdLst>
                <a:gd name="connsiteX0" fmla="*/ 1391479 w 1534602"/>
                <a:gd name="connsiteY0" fmla="*/ 286247 h 2631882"/>
                <a:gd name="connsiteX1" fmla="*/ 1534602 w 1534602"/>
                <a:gd name="connsiteY1" fmla="*/ 858741 h 2631882"/>
                <a:gd name="connsiteX2" fmla="*/ 1152940 w 1534602"/>
                <a:gd name="connsiteY2" fmla="*/ 1789043 h 2631882"/>
                <a:gd name="connsiteX3" fmla="*/ 1534602 w 1534602"/>
                <a:gd name="connsiteY3" fmla="*/ 2576223 h 2631882"/>
                <a:gd name="connsiteX4" fmla="*/ 198783 w 1534602"/>
                <a:gd name="connsiteY4" fmla="*/ 2631882 h 2631882"/>
                <a:gd name="connsiteX5" fmla="*/ 0 w 1534602"/>
                <a:gd name="connsiteY5" fmla="*/ 0 h 2631882"/>
                <a:gd name="connsiteX6" fmla="*/ 1391479 w 1534602"/>
                <a:gd name="connsiteY6" fmla="*/ 286247 h 2631882"/>
                <a:gd name="connsiteX0" fmla="*/ 1391479 w 1534602"/>
                <a:gd name="connsiteY0" fmla="*/ 286247 h 2631882"/>
                <a:gd name="connsiteX1" fmla="*/ 1534602 w 1534602"/>
                <a:gd name="connsiteY1" fmla="*/ 858741 h 2631882"/>
                <a:gd name="connsiteX2" fmla="*/ 1152940 w 1534602"/>
                <a:gd name="connsiteY2" fmla="*/ 1789043 h 2631882"/>
                <a:gd name="connsiteX3" fmla="*/ 1534602 w 1534602"/>
                <a:gd name="connsiteY3" fmla="*/ 2576223 h 2631882"/>
                <a:gd name="connsiteX4" fmla="*/ 198783 w 1534602"/>
                <a:gd name="connsiteY4" fmla="*/ 2631882 h 2631882"/>
                <a:gd name="connsiteX5" fmla="*/ 0 w 1534602"/>
                <a:gd name="connsiteY5" fmla="*/ 0 h 2631882"/>
                <a:gd name="connsiteX6" fmla="*/ 1391479 w 1534602"/>
                <a:gd name="connsiteY6" fmla="*/ 286247 h 2631882"/>
                <a:gd name="connsiteX0" fmla="*/ 1391479 w 1534602"/>
                <a:gd name="connsiteY0" fmla="*/ 286247 h 2631882"/>
                <a:gd name="connsiteX1" fmla="*/ 1534602 w 1534602"/>
                <a:gd name="connsiteY1" fmla="*/ 858741 h 2631882"/>
                <a:gd name="connsiteX2" fmla="*/ 1152940 w 1534602"/>
                <a:gd name="connsiteY2" fmla="*/ 1789043 h 2631882"/>
                <a:gd name="connsiteX3" fmla="*/ 1534602 w 1534602"/>
                <a:gd name="connsiteY3" fmla="*/ 2576223 h 2631882"/>
                <a:gd name="connsiteX4" fmla="*/ 198783 w 1534602"/>
                <a:gd name="connsiteY4" fmla="*/ 2631882 h 2631882"/>
                <a:gd name="connsiteX5" fmla="*/ 0 w 1534602"/>
                <a:gd name="connsiteY5" fmla="*/ 0 h 2631882"/>
                <a:gd name="connsiteX6" fmla="*/ 1391479 w 1534602"/>
                <a:gd name="connsiteY6" fmla="*/ 286247 h 2631882"/>
                <a:gd name="connsiteX0" fmla="*/ 1391479 w 1534602"/>
                <a:gd name="connsiteY0" fmla="*/ 286247 h 2631882"/>
                <a:gd name="connsiteX1" fmla="*/ 1534602 w 1534602"/>
                <a:gd name="connsiteY1" fmla="*/ 858741 h 2631882"/>
                <a:gd name="connsiteX2" fmla="*/ 1152940 w 1534602"/>
                <a:gd name="connsiteY2" fmla="*/ 1789043 h 2631882"/>
                <a:gd name="connsiteX3" fmla="*/ 1534602 w 1534602"/>
                <a:gd name="connsiteY3" fmla="*/ 2576223 h 2631882"/>
                <a:gd name="connsiteX4" fmla="*/ 198783 w 1534602"/>
                <a:gd name="connsiteY4" fmla="*/ 2631882 h 2631882"/>
                <a:gd name="connsiteX5" fmla="*/ 0 w 1534602"/>
                <a:gd name="connsiteY5" fmla="*/ 0 h 2631882"/>
                <a:gd name="connsiteX6" fmla="*/ 1391479 w 1534602"/>
                <a:gd name="connsiteY6" fmla="*/ 286247 h 2631882"/>
                <a:gd name="connsiteX0" fmla="*/ 1391479 w 1534602"/>
                <a:gd name="connsiteY0" fmla="*/ 286247 h 2631882"/>
                <a:gd name="connsiteX1" fmla="*/ 1534602 w 1534602"/>
                <a:gd name="connsiteY1" fmla="*/ 858741 h 2631882"/>
                <a:gd name="connsiteX2" fmla="*/ 1152940 w 1534602"/>
                <a:gd name="connsiteY2" fmla="*/ 1789043 h 2631882"/>
                <a:gd name="connsiteX3" fmla="*/ 1534602 w 1534602"/>
                <a:gd name="connsiteY3" fmla="*/ 2576223 h 2631882"/>
                <a:gd name="connsiteX4" fmla="*/ 166977 w 1534602"/>
                <a:gd name="connsiteY4" fmla="*/ 2631882 h 2631882"/>
                <a:gd name="connsiteX5" fmla="*/ 0 w 1534602"/>
                <a:gd name="connsiteY5" fmla="*/ 0 h 2631882"/>
                <a:gd name="connsiteX6" fmla="*/ 1391479 w 1534602"/>
                <a:gd name="connsiteY6" fmla="*/ 286247 h 2631882"/>
                <a:gd name="connsiteX0" fmla="*/ 1391479 w 1550504"/>
                <a:gd name="connsiteY0" fmla="*/ 286247 h 2631882"/>
                <a:gd name="connsiteX1" fmla="*/ 1534602 w 1550504"/>
                <a:gd name="connsiteY1" fmla="*/ 858741 h 2631882"/>
                <a:gd name="connsiteX2" fmla="*/ 1152940 w 1550504"/>
                <a:gd name="connsiteY2" fmla="*/ 1789043 h 2631882"/>
                <a:gd name="connsiteX3" fmla="*/ 1550504 w 1550504"/>
                <a:gd name="connsiteY3" fmla="*/ 2600077 h 2631882"/>
                <a:gd name="connsiteX4" fmla="*/ 166977 w 1550504"/>
                <a:gd name="connsiteY4" fmla="*/ 2631882 h 2631882"/>
                <a:gd name="connsiteX5" fmla="*/ 0 w 1550504"/>
                <a:gd name="connsiteY5" fmla="*/ 0 h 2631882"/>
                <a:gd name="connsiteX6" fmla="*/ 1391479 w 1550504"/>
                <a:gd name="connsiteY6" fmla="*/ 286247 h 2631882"/>
                <a:gd name="connsiteX0" fmla="*/ 1391479 w 1550504"/>
                <a:gd name="connsiteY0" fmla="*/ 286247 h 2631882"/>
                <a:gd name="connsiteX1" fmla="*/ 1478943 w 1550504"/>
                <a:gd name="connsiteY1" fmla="*/ 906449 h 2631882"/>
                <a:gd name="connsiteX2" fmla="*/ 1152940 w 1550504"/>
                <a:gd name="connsiteY2" fmla="*/ 1789043 h 2631882"/>
                <a:gd name="connsiteX3" fmla="*/ 1550504 w 1550504"/>
                <a:gd name="connsiteY3" fmla="*/ 2600077 h 2631882"/>
                <a:gd name="connsiteX4" fmla="*/ 166977 w 1550504"/>
                <a:gd name="connsiteY4" fmla="*/ 2631882 h 2631882"/>
                <a:gd name="connsiteX5" fmla="*/ 0 w 1550504"/>
                <a:gd name="connsiteY5" fmla="*/ 0 h 2631882"/>
                <a:gd name="connsiteX6" fmla="*/ 1391479 w 1550504"/>
                <a:gd name="connsiteY6" fmla="*/ 286247 h 263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0504" h="2631882">
                  <a:moveTo>
                    <a:pt x="1391479" y="286247"/>
                  </a:moveTo>
                  <a:lnTo>
                    <a:pt x="1478943" y="906449"/>
                  </a:lnTo>
                  <a:cubicBezTo>
                    <a:pt x="1216550" y="1327869"/>
                    <a:pt x="1129087" y="1566406"/>
                    <a:pt x="1152940" y="1789043"/>
                  </a:cubicBezTo>
                  <a:cubicBezTo>
                    <a:pt x="1192696" y="2115047"/>
                    <a:pt x="1423283" y="2337684"/>
                    <a:pt x="1550504" y="2600077"/>
                  </a:cubicBezTo>
                  <a:lnTo>
                    <a:pt x="166977" y="2631882"/>
                  </a:lnTo>
                  <a:lnTo>
                    <a:pt x="0" y="0"/>
                  </a:lnTo>
                  <a:lnTo>
                    <a:pt x="1391479" y="286247"/>
                  </a:lnTo>
                  <a:close/>
                </a:path>
              </a:pathLst>
            </a:custGeom>
            <a:solidFill>
              <a:srgbClr val="3282BE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endParaRPr>
            </a:p>
          </p:txBody>
        </p:sp>
      </p:grpSp>
      <p:sp>
        <p:nvSpPr>
          <p:cNvPr id="95" name="TextBox 17">
            <a:extLst>
              <a:ext uri="{FF2B5EF4-FFF2-40B4-BE49-F238E27FC236}">
                <a16:creationId xmlns:a16="http://schemas.microsoft.com/office/drawing/2014/main" id="{A3ABA28D-0234-4602-8866-B03C653E308F}"/>
              </a:ext>
            </a:extLst>
          </p:cNvPr>
          <p:cNvSpPr txBox="1"/>
          <p:nvPr/>
        </p:nvSpPr>
        <p:spPr>
          <a:xfrm>
            <a:off x="7206153" y="5559796"/>
            <a:ext cx="4114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altLang="ko-KR" sz="1200" dirty="0">
              <a:solidFill>
                <a:prstClr val="black">
                  <a:lumMod val="75000"/>
                  <a:lumOff val="25000"/>
                </a:prstClr>
              </a:solidFill>
              <a:cs typeface="B Nazanin" panose="00000700000000000000" pitchFamily="2" charset="-78"/>
            </a:endParaRPr>
          </a:p>
        </p:txBody>
      </p:sp>
      <p:sp>
        <p:nvSpPr>
          <p:cNvPr id="96" name="TextBox 18">
            <a:extLst>
              <a:ext uri="{FF2B5EF4-FFF2-40B4-BE49-F238E27FC236}">
                <a16:creationId xmlns:a16="http://schemas.microsoft.com/office/drawing/2014/main" id="{F2B35337-7463-48ED-AB0F-A2A975BBE769}"/>
              </a:ext>
            </a:extLst>
          </p:cNvPr>
          <p:cNvSpPr txBox="1"/>
          <p:nvPr/>
        </p:nvSpPr>
        <p:spPr>
          <a:xfrm>
            <a:off x="5792596" y="3130106"/>
            <a:ext cx="5893475" cy="2005036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>
              <a:lnSpc>
                <a:spcPts val="4900"/>
              </a:lnSpc>
            </a:pPr>
            <a:r>
              <a:rPr lang="fa-IR" altLang="ko-KR" sz="4800" b="1" dirty="0">
                <a:solidFill>
                  <a:srgbClr val="28608C"/>
                </a:solidFill>
                <a:cs typeface="B Nazanin" panose="00000700000000000000" pitchFamily="2" charset="-78"/>
              </a:rPr>
              <a:t>دارایی، مالیه، سرمایه گذاری</a:t>
            </a:r>
            <a:endParaRPr lang="en-US" altLang="ko-KR" sz="4800" b="1" dirty="0">
              <a:solidFill>
                <a:srgbClr val="28608C"/>
              </a:solidFill>
              <a:cs typeface="B Nazanin" panose="00000700000000000000" pitchFamily="2" charset="-78"/>
            </a:endParaRPr>
          </a:p>
          <a:p>
            <a:pPr algn="r" rtl="1">
              <a:lnSpc>
                <a:spcPts val="4900"/>
              </a:lnSpc>
            </a:pPr>
            <a:r>
              <a:rPr lang="fa-IR" altLang="ko-KR" sz="4800" b="1" dirty="0">
                <a:solidFill>
                  <a:srgbClr val="28608C"/>
                </a:solidFill>
                <a:cs typeface="B Nazanin" panose="00000700000000000000" pitchFamily="2" charset="-78"/>
              </a:rPr>
              <a:t>اندیشه</a:t>
            </a:r>
            <a:endParaRPr lang="ko-KR" altLang="en-US" sz="4800" b="1" dirty="0">
              <a:solidFill>
                <a:srgbClr val="28608C"/>
              </a:solidFill>
              <a:cs typeface="B Nazanin" panose="00000700000000000000" pitchFamily="2" charset="-78"/>
            </a:endParaRPr>
          </a:p>
        </p:txBody>
      </p:sp>
      <p:cxnSp>
        <p:nvCxnSpPr>
          <p:cNvPr id="97" name="Straight Connector 21">
            <a:extLst>
              <a:ext uri="{FF2B5EF4-FFF2-40B4-BE49-F238E27FC236}">
                <a16:creationId xmlns:a16="http://schemas.microsoft.com/office/drawing/2014/main" id="{98EF10EF-B45B-40BB-B785-D8BC6F511C37}"/>
              </a:ext>
            </a:extLst>
          </p:cNvPr>
          <p:cNvCxnSpPr/>
          <p:nvPr/>
        </p:nvCxnSpPr>
        <p:spPr>
          <a:xfrm flipV="1">
            <a:off x="7206153" y="5061742"/>
            <a:ext cx="4068000" cy="9180"/>
          </a:xfrm>
          <a:prstGeom prst="line">
            <a:avLst/>
          </a:prstGeom>
          <a:noFill/>
          <a:ln w="22225" cap="rnd" cmpd="sng" algn="ctr">
            <a:solidFill>
              <a:srgbClr val="BEBFBF"/>
            </a:solidFill>
            <a:prstDash val="dash"/>
            <a:miter lim="800000"/>
          </a:ln>
          <a:effectLst/>
        </p:spPr>
      </p:cxnSp>
      <p:sp>
        <p:nvSpPr>
          <p:cNvPr id="98" name="TextBox 20">
            <a:extLst>
              <a:ext uri="{FF2B5EF4-FFF2-40B4-BE49-F238E27FC236}">
                <a16:creationId xmlns:a16="http://schemas.microsoft.com/office/drawing/2014/main" id="{EC12FFC7-6C63-40E3-BEC7-CCBC8867FE22}"/>
              </a:ext>
            </a:extLst>
          </p:cNvPr>
          <p:cNvSpPr txBox="1"/>
          <p:nvPr/>
        </p:nvSpPr>
        <p:spPr>
          <a:xfrm>
            <a:off x="7206153" y="5252020"/>
            <a:ext cx="4114728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rPr>
              <a:t>پاورپوینت ارائه</a:t>
            </a:r>
            <a:endParaRPr lang="ko-KR" altLang="en-US" sz="1400" b="1" dirty="0">
              <a:solidFill>
                <a:prstClr val="black">
                  <a:lumMod val="75000"/>
                  <a:lumOff val="25000"/>
                </a:prstClr>
              </a:solidFill>
              <a:cs typeface="B Nazanin" panose="00000700000000000000" pitchFamily="2" charset="-78"/>
            </a:endParaRPr>
          </a:p>
        </p:txBody>
      </p:sp>
      <p:grpSp>
        <p:nvGrpSpPr>
          <p:cNvPr id="100" name="그룹 80">
            <a:extLst>
              <a:ext uri="{FF2B5EF4-FFF2-40B4-BE49-F238E27FC236}">
                <a16:creationId xmlns:a16="http://schemas.microsoft.com/office/drawing/2014/main" id="{9A543C51-07F4-4372-A1A8-678CDC6057AF}"/>
              </a:ext>
            </a:extLst>
          </p:cNvPr>
          <p:cNvGrpSpPr/>
          <p:nvPr/>
        </p:nvGrpSpPr>
        <p:grpSpPr>
          <a:xfrm rot="2891550">
            <a:off x="5679092" y="1845414"/>
            <a:ext cx="1318331" cy="874948"/>
            <a:chOff x="8890504" y="1819747"/>
            <a:chExt cx="2424749" cy="1609253"/>
          </a:xfrm>
        </p:grpSpPr>
        <p:sp>
          <p:nvSpPr>
            <p:cNvPr id="102" name="사각형: 둥근 모서리 76">
              <a:extLst>
                <a:ext uri="{FF2B5EF4-FFF2-40B4-BE49-F238E27FC236}">
                  <a16:creationId xmlns:a16="http://schemas.microsoft.com/office/drawing/2014/main" id="{95865C54-EF7E-43B2-89DA-F12E6022F37C}"/>
                </a:ext>
              </a:extLst>
            </p:cNvPr>
            <p:cNvSpPr/>
            <p:nvPr/>
          </p:nvSpPr>
          <p:spPr>
            <a:xfrm>
              <a:off x="8890504" y="1819747"/>
              <a:ext cx="2338544" cy="1609253"/>
            </a:xfrm>
            <a:prstGeom prst="roundRect">
              <a:avLst/>
            </a:prstGeom>
            <a:solidFill>
              <a:srgbClr val="3282B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endParaRPr>
            </a:p>
          </p:txBody>
        </p:sp>
        <p:sp>
          <p:nvSpPr>
            <p:cNvPr id="103" name="사각형: 둥근 모서리 77">
              <a:extLst>
                <a:ext uri="{FF2B5EF4-FFF2-40B4-BE49-F238E27FC236}">
                  <a16:creationId xmlns:a16="http://schemas.microsoft.com/office/drawing/2014/main" id="{84ACF637-1D0A-4A8D-BA0F-21E3D8E41BB4}"/>
                </a:ext>
              </a:extLst>
            </p:cNvPr>
            <p:cNvSpPr/>
            <p:nvPr/>
          </p:nvSpPr>
          <p:spPr>
            <a:xfrm>
              <a:off x="9000521" y="1954285"/>
              <a:ext cx="2118510" cy="1340176"/>
            </a:xfrm>
            <a:prstGeom prst="roundRect">
              <a:avLst>
                <a:gd name="adj" fmla="val 12614"/>
              </a:avLst>
            </a:prstGeom>
            <a:noFill/>
            <a:ln w="25400" cap="flat" cmpd="sng" algn="ctr">
              <a:solidFill>
                <a:sysClr val="window" lastClr="FFFFFF"/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endParaRPr>
            </a:p>
          </p:txBody>
        </p:sp>
        <p:sp>
          <p:nvSpPr>
            <p:cNvPr id="104" name="사각형: 둥근 모서리 78">
              <a:extLst>
                <a:ext uri="{FF2B5EF4-FFF2-40B4-BE49-F238E27FC236}">
                  <a16:creationId xmlns:a16="http://schemas.microsoft.com/office/drawing/2014/main" id="{0355DC73-D21D-4374-B94F-992DE6AB8696}"/>
                </a:ext>
              </a:extLst>
            </p:cNvPr>
            <p:cNvSpPr/>
            <p:nvPr/>
          </p:nvSpPr>
          <p:spPr>
            <a:xfrm>
              <a:off x="10616628" y="2383996"/>
              <a:ext cx="698625" cy="480754"/>
            </a:xfrm>
            <a:prstGeom prst="roundRect">
              <a:avLst/>
            </a:prstGeom>
            <a:solidFill>
              <a:srgbClr val="3282BE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endParaRPr>
            </a:p>
          </p:txBody>
        </p:sp>
        <p:sp>
          <p:nvSpPr>
            <p:cNvPr id="105" name="타원 79">
              <a:extLst>
                <a:ext uri="{FF2B5EF4-FFF2-40B4-BE49-F238E27FC236}">
                  <a16:creationId xmlns:a16="http://schemas.microsoft.com/office/drawing/2014/main" id="{9988735B-C73B-421D-9ABC-1A4E1B9BBACC}"/>
                </a:ext>
              </a:extLst>
            </p:cNvPr>
            <p:cNvSpPr/>
            <p:nvPr/>
          </p:nvSpPr>
          <p:spPr>
            <a:xfrm>
              <a:off x="10732612" y="2479518"/>
              <a:ext cx="289711" cy="289711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B Nazanin" panose="00000700000000000000" pitchFamily="2" charset="-78"/>
              </a:endParaRPr>
            </a:p>
          </p:txBody>
        </p:sp>
      </p:grpSp>
      <p:sp>
        <p:nvSpPr>
          <p:cNvPr id="101" name="Block Arc 11">
            <a:extLst>
              <a:ext uri="{FF2B5EF4-FFF2-40B4-BE49-F238E27FC236}">
                <a16:creationId xmlns:a16="http://schemas.microsoft.com/office/drawing/2014/main" id="{63CAF5FF-0FAA-4E74-A7A3-A16BD5428A14}"/>
              </a:ext>
            </a:extLst>
          </p:cNvPr>
          <p:cNvSpPr/>
          <p:nvPr/>
        </p:nvSpPr>
        <p:spPr>
          <a:xfrm rot="3051229">
            <a:off x="6195099" y="2046563"/>
            <a:ext cx="255069" cy="41503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  <p:sp>
        <p:nvSpPr>
          <p:cNvPr id="106" name="Freeform: Shape 48">
            <a:extLst>
              <a:ext uri="{FF2B5EF4-FFF2-40B4-BE49-F238E27FC236}">
                <a16:creationId xmlns:a16="http://schemas.microsoft.com/office/drawing/2014/main" id="{D9E5C461-2C87-4A43-9EE4-83F7D46BD79F}"/>
              </a:ext>
            </a:extLst>
          </p:cNvPr>
          <p:cNvSpPr/>
          <p:nvPr/>
        </p:nvSpPr>
        <p:spPr>
          <a:xfrm rot="540399">
            <a:off x="2320835" y="2137361"/>
            <a:ext cx="3764110" cy="1735966"/>
          </a:xfrm>
          <a:custGeom>
            <a:avLst/>
            <a:gdLst>
              <a:gd name="connsiteX0" fmla="*/ 0 w 3764110"/>
              <a:gd name="connsiteY0" fmla="*/ 245778 h 1735966"/>
              <a:gd name="connsiteX1" fmla="*/ 733542 w 3764110"/>
              <a:gd name="connsiteY1" fmla="*/ 312240 h 1735966"/>
              <a:gd name="connsiteX2" fmla="*/ 972423 w 3764110"/>
              <a:gd name="connsiteY2" fmla="*/ 1083538 h 1735966"/>
              <a:gd name="connsiteX3" fmla="*/ 2790483 w 3764110"/>
              <a:gd name="connsiteY3" fmla="*/ 204333 h 1735966"/>
              <a:gd name="connsiteX4" fmla="*/ 3334086 w 3764110"/>
              <a:gd name="connsiteY4" fmla="*/ 43232 h 1735966"/>
              <a:gd name="connsiteX5" fmla="*/ 3667534 w 3764110"/>
              <a:gd name="connsiteY5" fmla="*/ 1499 h 1735966"/>
              <a:gd name="connsiteX6" fmla="*/ 3613581 w 3764110"/>
              <a:gd name="connsiteY6" fmla="*/ 118893 h 1735966"/>
              <a:gd name="connsiteX7" fmla="*/ 3407968 w 3764110"/>
              <a:gd name="connsiteY7" fmla="*/ 162121 h 1735966"/>
              <a:gd name="connsiteX8" fmla="*/ 3598210 w 3764110"/>
              <a:gd name="connsiteY8" fmla="*/ 160642 h 1735966"/>
              <a:gd name="connsiteX9" fmla="*/ 3630395 w 3764110"/>
              <a:gd name="connsiteY9" fmla="*/ 157505 h 1735966"/>
              <a:gd name="connsiteX10" fmla="*/ 3621181 w 3764110"/>
              <a:gd name="connsiteY10" fmla="*/ 168670 h 1735966"/>
              <a:gd name="connsiteX11" fmla="*/ 3764110 w 3764110"/>
              <a:gd name="connsiteY11" fmla="*/ 286615 h 1735966"/>
              <a:gd name="connsiteX12" fmla="*/ 3584105 w 3764110"/>
              <a:gd name="connsiteY12" fmla="*/ 351930 h 1735966"/>
              <a:gd name="connsiteX13" fmla="*/ 3446794 w 3764110"/>
              <a:gd name="connsiteY13" fmla="*/ 425935 h 1735966"/>
              <a:gd name="connsiteX14" fmla="*/ 2996811 w 3764110"/>
              <a:gd name="connsiteY14" fmla="*/ 457973 h 1735966"/>
              <a:gd name="connsiteX15" fmla="*/ 759171 w 3764110"/>
              <a:gd name="connsiteY15" fmla="*/ 1735128 h 1735966"/>
              <a:gd name="connsiteX16" fmla="*/ 0 w 3764110"/>
              <a:gd name="connsiteY16" fmla="*/ 245778 h 1735966"/>
              <a:gd name="connsiteX0" fmla="*/ 0 w 3764110"/>
              <a:gd name="connsiteY0" fmla="*/ 245778 h 1735966"/>
              <a:gd name="connsiteX1" fmla="*/ 733542 w 3764110"/>
              <a:gd name="connsiteY1" fmla="*/ 312240 h 1735966"/>
              <a:gd name="connsiteX2" fmla="*/ 972423 w 3764110"/>
              <a:gd name="connsiteY2" fmla="*/ 1083538 h 1735966"/>
              <a:gd name="connsiteX3" fmla="*/ 2790483 w 3764110"/>
              <a:gd name="connsiteY3" fmla="*/ 204333 h 1735966"/>
              <a:gd name="connsiteX4" fmla="*/ 3334086 w 3764110"/>
              <a:gd name="connsiteY4" fmla="*/ 43232 h 1735966"/>
              <a:gd name="connsiteX5" fmla="*/ 3667534 w 3764110"/>
              <a:gd name="connsiteY5" fmla="*/ 1499 h 1735966"/>
              <a:gd name="connsiteX6" fmla="*/ 3613581 w 3764110"/>
              <a:gd name="connsiteY6" fmla="*/ 118893 h 1735966"/>
              <a:gd name="connsiteX7" fmla="*/ 3407968 w 3764110"/>
              <a:gd name="connsiteY7" fmla="*/ 162121 h 1735966"/>
              <a:gd name="connsiteX8" fmla="*/ 3598210 w 3764110"/>
              <a:gd name="connsiteY8" fmla="*/ 160642 h 1735966"/>
              <a:gd name="connsiteX9" fmla="*/ 3621181 w 3764110"/>
              <a:gd name="connsiteY9" fmla="*/ 168670 h 1735966"/>
              <a:gd name="connsiteX10" fmla="*/ 3764110 w 3764110"/>
              <a:gd name="connsiteY10" fmla="*/ 286615 h 1735966"/>
              <a:gd name="connsiteX11" fmla="*/ 3584105 w 3764110"/>
              <a:gd name="connsiteY11" fmla="*/ 351930 h 1735966"/>
              <a:gd name="connsiteX12" fmla="*/ 3446794 w 3764110"/>
              <a:gd name="connsiteY12" fmla="*/ 425935 h 1735966"/>
              <a:gd name="connsiteX13" fmla="*/ 2996811 w 3764110"/>
              <a:gd name="connsiteY13" fmla="*/ 457973 h 1735966"/>
              <a:gd name="connsiteX14" fmla="*/ 759171 w 3764110"/>
              <a:gd name="connsiteY14" fmla="*/ 1735128 h 1735966"/>
              <a:gd name="connsiteX15" fmla="*/ 0 w 3764110"/>
              <a:gd name="connsiteY15" fmla="*/ 245778 h 173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64110" h="1735966">
                <a:moveTo>
                  <a:pt x="0" y="245778"/>
                </a:moveTo>
                <a:lnTo>
                  <a:pt x="733542" y="312240"/>
                </a:lnTo>
                <a:cubicBezTo>
                  <a:pt x="779035" y="588907"/>
                  <a:pt x="952519" y="938740"/>
                  <a:pt x="972423" y="1083538"/>
                </a:cubicBezTo>
                <a:cubicBezTo>
                  <a:pt x="1379214" y="939589"/>
                  <a:pt x="2388342" y="400988"/>
                  <a:pt x="2790483" y="204333"/>
                </a:cubicBezTo>
                <a:cubicBezTo>
                  <a:pt x="3031839" y="18145"/>
                  <a:pt x="3233424" y="22200"/>
                  <a:pt x="3334086" y="43232"/>
                </a:cubicBezTo>
                <a:cubicBezTo>
                  <a:pt x="3402978" y="50993"/>
                  <a:pt x="3557256" y="-10235"/>
                  <a:pt x="3667534" y="1499"/>
                </a:cubicBezTo>
                <a:cubicBezTo>
                  <a:pt x="3721766" y="23868"/>
                  <a:pt x="3682520" y="103321"/>
                  <a:pt x="3613581" y="118893"/>
                </a:cubicBezTo>
                <a:cubicBezTo>
                  <a:pt x="3557113" y="143256"/>
                  <a:pt x="3476505" y="147712"/>
                  <a:pt x="3407968" y="162121"/>
                </a:cubicBezTo>
                <a:cubicBezTo>
                  <a:pt x="3456384" y="184421"/>
                  <a:pt x="3528797" y="170252"/>
                  <a:pt x="3598210" y="160642"/>
                </a:cubicBezTo>
                <a:lnTo>
                  <a:pt x="3621181" y="168670"/>
                </a:lnTo>
                <a:lnTo>
                  <a:pt x="3764110" y="286615"/>
                </a:lnTo>
                <a:lnTo>
                  <a:pt x="3584105" y="351930"/>
                </a:lnTo>
                <a:cubicBezTo>
                  <a:pt x="3548635" y="372321"/>
                  <a:pt x="3479764" y="415176"/>
                  <a:pt x="3446794" y="425935"/>
                </a:cubicBezTo>
                <a:cubicBezTo>
                  <a:pt x="3344998" y="448408"/>
                  <a:pt x="3146800" y="412535"/>
                  <a:pt x="2996811" y="457973"/>
                </a:cubicBezTo>
                <a:cubicBezTo>
                  <a:pt x="2548873" y="676172"/>
                  <a:pt x="1258639" y="1770494"/>
                  <a:pt x="759171" y="1735128"/>
                </a:cubicBezTo>
                <a:cubicBezTo>
                  <a:pt x="565824" y="1667901"/>
                  <a:pt x="167756" y="1150766"/>
                  <a:pt x="0" y="245778"/>
                </a:cubicBez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3520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anose="00000700000000000000" pitchFamily="2" charset="-78"/>
              </a:rPr>
              <a:t>چیدمان </a:t>
            </a:r>
            <a:r>
              <a:rPr lang="es-PE" dirty="0" err="1">
                <a:cs typeface="B Nazanin" panose="00000700000000000000" pitchFamily="2" charset="-78"/>
              </a:rPr>
              <a:t>baslc</a:t>
            </a:r>
            <a:endParaRPr lang="es-PE" dirty="0">
              <a:cs typeface="B Nazanin" panose="00000700000000000000" pitchFamily="2" charset="-78"/>
            </a:endParaRPr>
          </a:p>
        </p:txBody>
      </p:sp>
      <p:graphicFrame>
        <p:nvGraphicFramePr>
          <p:cNvPr id="13" name="Chart 3">
            <a:extLst>
              <a:ext uri="{FF2B5EF4-FFF2-40B4-BE49-F238E27FC236}">
                <a16:creationId xmlns:a16="http://schemas.microsoft.com/office/drawing/2014/main" id="{7F5B7942-D34F-4576-84A2-C2BD742312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5016005"/>
              </p:ext>
            </p:extLst>
          </p:nvPr>
        </p:nvGraphicFramePr>
        <p:xfrm>
          <a:off x="4299490" y="4084056"/>
          <a:ext cx="2808312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Chart 3"/>
          <p:cNvGraphicFramePr/>
          <p:nvPr>
            <p:extLst>
              <p:ext uri="{D42A27DB-BD31-4B8C-83A1-F6EECF244321}">
                <p14:modId xmlns:p14="http://schemas.microsoft.com/office/powerpoint/2010/main" val="3359221001"/>
              </p:ext>
            </p:extLst>
          </p:nvPr>
        </p:nvGraphicFramePr>
        <p:xfrm>
          <a:off x="642583" y="2211848"/>
          <a:ext cx="2808312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7"/>
          <p:cNvSpPr txBox="1"/>
          <p:nvPr/>
        </p:nvSpPr>
        <p:spPr>
          <a:xfrm>
            <a:off x="3738927" y="2732454"/>
            <a:ext cx="336887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defTabSz="914400" latinLnBrk="1"/>
            <a:r>
              <a:rPr lang="fa-IR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prstClr val="black">
                  <a:lumMod val="75000"/>
                  <a:lumOff val="25000"/>
                </a:prstClr>
              </a:solidFill>
              <a:cs typeface="B Nazanin" panose="00000700000000000000" pitchFamily="2" charset="-78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679220" y="4604662"/>
            <a:ext cx="336887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defTabSz="914400" rtl="1" latinLnBrk="1"/>
            <a:r>
              <a:rPr lang="fa-IR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altLang="ko-KR" sz="1200" dirty="0">
              <a:solidFill>
                <a:prstClr val="black">
                  <a:lumMod val="75000"/>
                  <a:lumOff val="25000"/>
                </a:prstClr>
              </a:solidFill>
              <a:cs typeface="B Nazanin" panose="00000700000000000000" pitchFamily="2" charset="-78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894F0694-37A3-697D-5966-2394ECA7E8BA}"/>
              </a:ext>
            </a:extLst>
          </p:cNvPr>
          <p:cNvGrpSpPr/>
          <p:nvPr/>
        </p:nvGrpSpPr>
        <p:grpSpPr>
          <a:xfrm>
            <a:off x="7989887" y="2224088"/>
            <a:ext cx="3559176" cy="3546474"/>
            <a:chOff x="7989887" y="2224088"/>
            <a:chExt cx="3559176" cy="3546474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10B04E30-856C-4555-97D3-28DFB298FF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16950" y="2851150"/>
              <a:ext cx="2305050" cy="2292350"/>
            </a:xfrm>
            <a:custGeom>
              <a:avLst/>
              <a:gdLst>
                <a:gd name="T0" fmla="*/ 95 w 191"/>
                <a:gd name="T1" fmla="*/ 189 h 190"/>
                <a:gd name="T2" fmla="*/ 2 w 191"/>
                <a:gd name="T3" fmla="*/ 90 h 190"/>
                <a:gd name="T4" fmla="*/ 97 w 191"/>
                <a:gd name="T5" fmla="*/ 2 h 190"/>
                <a:gd name="T6" fmla="*/ 189 w 191"/>
                <a:gd name="T7" fmla="*/ 100 h 190"/>
                <a:gd name="T8" fmla="*/ 95 w 191"/>
                <a:gd name="T9" fmla="*/ 189 h 190"/>
                <a:gd name="T10" fmla="*/ 96 w 191"/>
                <a:gd name="T11" fmla="*/ 161 h 190"/>
                <a:gd name="T12" fmla="*/ 162 w 191"/>
                <a:gd name="T13" fmla="*/ 94 h 190"/>
                <a:gd name="T14" fmla="*/ 96 w 191"/>
                <a:gd name="T15" fmla="*/ 29 h 190"/>
                <a:gd name="T16" fmla="*/ 29 w 191"/>
                <a:gd name="T17" fmla="*/ 95 h 190"/>
                <a:gd name="T18" fmla="*/ 96 w 191"/>
                <a:gd name="T19" fmla="*/ 16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0">
                  <a:moveTo>
                    <a:pt x="95" y="189"/>
                  </a:moveTo>
                  <a:cubicBezTo>
                    <a:pt x="40" y="187"/>
                    <a:pt x="0" y="145"/>
                    <a:pt x="2" y="90"/>
                  </a:cubicBezTo>
                  <a:cubicBezTo>
                    <a:pt x="3" y="41"/>
                    <a:pt x="47" y="0"/>
                    <a:pt x="97" y="2"/>
                  </a:cubicBezTo>
                  <a:cubicBezTo>
                    <a:pt x="151" y="3"/>
                    <a:pt x="191" y="46"/>
                    <a:pt x="189" y="100"/>
                  </a:cubicBezTo>
                  <a:cubicBezTo>
                    <a:pt x="188" y="148"/>
                    <a:pt x="143" y="190"/>
                    <a:pt x="95" y="189"/>
                  </a:cubicBezTo>
                  <a:close/>
                  <a:moveTo>
                    <a:pt x="96" y="161"/>
                  </a:moveTo>
                  <a:cubicBezTo>
                    <a:pt x="132" y="161"/>
                    <a:pt x="162" y="132"/>
                    <a:pt x="162" y="94"/>
                  </a:cubicBezTo>
                  <a:cubicBezTo>
                    <a:pt x="162" y="58"/>
                    <a:pt x="132" y="29"/>
                    <a:pt x="96" y="29"/>
                  </a:cubicBezTo>
                  <a:cubicBezTo>
                    <a:pt x="58" y="28"/>
                    <a:pt x="29" y="58"/>
                    <a:pt x="29" y="95"/>
                  </a:cubicBezTo>
                  <a:cubicBezTo>
                    <a:pt x="29" y="132"/>
                    <a:pt x="59" y="161"/>
                    <a:pt x="96" y="16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0990CDF4-2DAC-45E5-A350-047B825B4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887" y="5445125"/>
              <a:ext cx="1519238" cy="325437"/>
            </a:xfrm>
            <a:custGeom>
              <a:avLst/>
              <a:gdLst>
                <a:gd name="T0" fmla="*/ 64 w 126"/>
                <a:gd name="T1" fmla="*/ 27 h 27"/>
                <a:gd name="T2" fmla="*/ 15 w 126"/>
                <a:gd name="T3" fmla="*/ 27 h 27"/>
                <a:gd name="T4" fmla="*/ 0 w 126"/>
                <a:gd name="T5" fmla="*/ 14 h 27"/>
                <a:gd name="T6" fmla="*/ 15 w 126"/>
                <a:gd name="T7" fmla="*/ 0 h 27"/>
                <a:gd name="T8" fmla="*/ 112 w 126"/>
                <a:gd name="T9" fmla="*/ 0 h 27"/>
                <a:gd name="T10" fmla="*/ 126 w 126"/>
                <a:gd name="T11" fmla="*/ 14 h 27"/>
                <a:gd name="T12" fmla="*/ 112 w 126"/>
                <a:gd name="T13" fmla="*/ 27 h 27"/>
                <a:gd name="T14" fmla="*/ 64 w 126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7">
                  <a:moveTo>
                    <a:pt x="64" y="27"/>
                  </a:moveTo>
                  <a:cubicBezTo>
                    <a:pt x="48" y="27"/>
                    <a:pt x="31" y="27"/>
                    <a:pt x="15" y="27"/>
                  </a:cubicBezTo>
                  <a:cubicBezTo>
                    <a:pt x="7" y="27"/>
                    <a:pt x="0" y="21"/>
                    <a:pt x="0" y="14"/>
                  </a:cubicBezTo>
                  <a:cubicBezTo>
                    <a:pt x="1" y="5"/>
                    <a:pt x="6" y="0"/>
                    <a:pt x="15" y="0"/>
                  </a:cubicBezTo>
                  <a:cubicBezTo>
                    <a:pt x="47" y="0"/>
                    <a:pt x="79" y="0"/>
                    <a:pt x="112" y="0"/>
                  </a:cubicBezTo>
                  <a:cubicBezTo>
                    <a:pt x="120" y="0"/>
                    <a:pt x="126" y="5"/>
                    <a:pt x="126" y="14"/>
                  </a:cubicBezTo>
                  <a:cubicBezTo>
                    <a:pt x="126" y="21"/>
                    <a:pt x="120" y="27"/>
                    <a:pt x="112" y="27"/>
                  </a:cubicBezTo>
                  <a:cubicBezTo>
                    <a:pt x="96" y="27"/>
                    <a:pt x="80" y="27"/>
                    <a:pt x="64" y="27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26A821C9-A73D-4DE4-84FB-0922CDA27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8238" y="2224088"/>
              <a:ext cx="1520825" cy="325437"/>
            </a:xfrm>
            <a:custGeom>
              <a:avLst/>
              <a:gdLst>
                <a:gd name="T0" fmla="*/ 63 w 126"/>
                <a:gd name="T1" fmla="*/ 0 h 27"/>
                <a:gd name="T2" fmla="*/ 111 w 126"/>
                <a:gd name="T3" fmla="*/ 0 h 27"/>
                <a:gd name="T4" fmla="*/ 126 w 126"/>
                <a:gd name="T5" fmla="*/ 13 h 27"/>
                <a:gd name="T6" fmla="*/ 111 w 126"/>
                <a:gd name="T7" fmla="*/ 27 h 27"/>
                <a:gd name="T8" fmla="*/ 14 w 126"/>
                <a:gd name="T9" fmla="*/ 27 h 27"/>
                <a:gd name="T10" fmla="*/ 0 w 126"/>
                <a:gd name="T11" fmla="*/ 14 h 27"/>
                <a:gd name="T12" fmla="*/ 14 w 126"/>
                <a:gd name="T13" fmla="*/ 0 h 27"/>
                <a:gd name="T14" fmla="*/ 63 w 126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7">
                  <a:moveTo>
                    <a:pt x="63" y="0"/>
                  </a:moveTo>
                  <a:cubicBezTo>
                    <a:pt x="79" y="0"/>
                    <a:pt x="95" y="0"/>
                    <a:pt x="111" y="0"/>
                  </a:cubicBezTo>
                  <a:cubicBezTo>
                    <a:pt x="119" y="0"/>
                    <a:pt x="125" y="5"/>
                    <a:pt x="126" y="13"/>
                  </a:cubicBezTo>
                  <a:cubicBezTo>
                    <a:pt x="126" y="21"/>
                    <a:pt x="119" y="27"/>
                    <a:pt x="111" y="27"/>
                  </a:cubicBezTo>
                  <a:cubicBezTo>
                    <a:pt x="78" y="27"/>
                    <a:pt x="46" y="27"/>
                    <a:pt x="14" y="27"/>
                  </a:cubicBezTo>
                  <a:cubicBezTo>
                    <a:pt x="5" y="27"/>
                    <a:pt x="0" y="22"/>
                    <a:pt x="0" y="14"/>
                  </a:cubicBezTo>
                  <a:cubicBezTo>
                    <a:pt x="0" y="5"/>
                    <a:pt x="5" y="0"/>
                    <a:pt x="14" y="0"/>
                  </a:cubicBezTo>
                  <a:cubicBezTo>
                    <a:pt x="30" y="0"/>
                    <a:pt x="47" y="0"/>
                    <a:pt x="63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522FCA83-BC6C-427F-8C9A-647A67C08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887" y="5035550"/>
              <a:ext cx="1508125" cy="325437"/>
            </a:xfrm>
            <a:custGeom>
              <a:avLst/>
              <a:gdLst>
                <a:gd name="T0" fmla="*/ 125 w 125"/>
                <a:gd name="T1" fmla="*/ 20 h 27"/>
                <a:gd name="T2" fmla="*/ 112 w 125"/>
                <a:gd name="T3" fmla="*/ 27 h 27"/>
                <a:gd name="T4" fmla="*/ 15 w 125"/>
                <a:gd name="T5" fmla="*/ 27 h 27"/>
                <a:gd name="T6" fmla="*/ 0 w 125"/>
                <a:gd name="T7" fmla="*/ 14 h 27"/>
                <a:gd name="T8" fmla="*/ 15 w 125"/>
                <a:gd name="T9" fmla="*/ 0 h 27"/>
                <a:gd name="T10" fmla="*/ 82 w 125"/>
                <a:gd name="T11" fmla="*/ 0 h 27"/>
                <a:gd name="T12" fmla="*/ 87 w 125"/>
                <a:gd name="T13" fmla="*/ 2 h 27"/>
                <a:gd name="T14" fmla="*/ 125 w 125"/>
                <a:gd name="T15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27">
                  <a:moveTo>
                    <a:pt x="125" y="20"/>
                  </a:moveTo>
                  <a:cubicBezTo>
                    <a:pt x="123" y="25"/>
                    <a:pt x="118" y="27"/>
                    <a:pt x="112" y="27"/>
                  </a:cubicBezTo>
                  <a:cubicBezTo>
                    <a:pt x="80" y="27"/>
                    <a:pt x="47" y="27"/>
                    <a:pt x="15" y="27"/>
                  </a:cubicBezTo>
                  <a:cubicBezTo>
                    <a:pt x="7" y="27"/>
                    <a:pt x="0" y="21"/>
                    <a:pt x="0" y="14"/>
                  </a:cubicBezTo>
                  <a:cubicBezTo>
                    <a:pt x="1" y="6"/>
                    <a:pt x="6" y="1"/>
                    <a:pt x="15" y="0"/>
                  </a:cubicBezTo>
                  <a:cubicBezTo>
                    <a:pt x="37" y="0"/>
                    <a:pt x="60" y="0"/>
                    <a:pt x="82" y="0"/>
                  </a:cubicBezTo>
                  <a:cubicBezTo>
                    <a:pt x="84" y="0"/>
                    <a:pt x="86" y="1"/>
                    <a:pt x="87" y="2"/>
                  </a:cubicBezTo>
                  <a:cubicBezTo>
                    <a:pt x="99" y="8"/>
                    <a:pt x="112" y="14"/>
                    <a:pt x="125" y="2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FB93933D-4892-46D6-AF51-CB9DC4324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0938" y="2622550"/>
              <a:ext cx="1508125" cy="325437"/>
            </a:xfrm>
            <a:custGeom>
              <a:avLst/>
              <a:gdLst>
                <a:gd name="T0" fmla="*/ 0 w 125"/>
                <a:gd name="T1" fmla="*/ 8 h 27"/>
                <a:gd name="T2" fmla="*/ 14 w 125"/>
                <a:gd name="T3" fmla="*/ 0 h 27"/>
                <a:gd name="T4" fmla="*/ 110 w 125"/>
                <a:gd name="T5" fmla="*/ 1 h 27"/>
                <a:gd name="T6" fmla="*/ 125 w 125"/>
                <a:gd name="T7" fmla="*/ 14 h 27"/>
                <a:gd name="T8" fmla="*/ 109 w 125"/>
                <a:gd name="T9" fmla="*/ 27 h 27"/>
                <a:gd name="T10" fmla="*/ 44 w 125"/>
                <a:gd name="T11" fmla="*/ 27 h 27"/>
                <a:gd name="T12" fmla="*/ 38 w 125"/>
                <a:gd name="T13" fmla="*/ 27 h 27"/>
                <a:gd name="T14" fmla="*/ 0 w 125"/>
                <a:gd name="T1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27">
                  <a:moveTo>
                    <a:pt x="0" y="8"/>
                  </a:moveTo>
                  <a:cubicBezTo>
                    <a:pt x="2" y="2"/>
                    <a:pt x="8" y="1"/>
                    <a:pt x="14" y="0"/>
                  </a:cubicBezTo>
                  <a:cubicBezTo>
                    <a:pt x="46" y="0"/>
                    <a:pt x="78" y="0"/>
                    <a:pt x="110" y="1"/>
                  </a:cubicBezTo>
                  <a:cubicBezTo>
                    <a:pt x="119" y="1"/>
                    <a:pt x="125" y="7"/>
                    <a:pt x="125" y="14"/>
                  </a:cubicBezTo>
                  <a:cubicBezTo>
                    <a:pt x="124" y="22"/>
                    <a:pt x="119" y="27"/>
                    <a:pt x="109" y="27"/>
                  </a:cubicBezTo>
                  <a:cubicBezTo>
                    <a:pt x="87" y="27"/>
                    <a:pt x="66" y="27"/>
                    <a:pt x="44" y="27"/>
                  </a:cubicBezTo>
                  <a:cubicBezTo>
                    <a:pt x="42" y="27"/>
                    <a:pt x="40" y="27"/>
                    <a:pt x="38" y="27"/>
                  </a:cubicBezTo>
                  <a:cubicBezTo>
                    <a:pt x="26" y="20"/>
                    <a:pt x="13" y="14"/>
                    <a:pt x="0" y="8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1E1DB53B-2321-4FD2-8CBB-C92CC2FC3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887" y="3008313"/>
              <a:ext cx="941388" cy="325437"/>
            </a:xfrm>
            <a:custGeom>
              <a:avLst/>
              <a:gdLst>
                <a:gd name="T0" fmla="*/ 78 w 78"/>
                <a:gd name="T1" fmla="*/ 0 h 27"/>
                <a:gd name="T2" fmla="*/ 58 w 78"/>
                <a:gd name="T3" fmla="*/ 25 h 27"/>
                <a:gd name="T4" fmla="*/ 53 w 78"/>
                <a:gd name="T5" fmla="*/ 27 h 27"/>
                <a:gd name="T6" fmla="*/ 14 w 78"/>
                <a:gd name="T7" fmla="*/ 27 h 27"/>
                <a:gd name="T8" fmla="*/ 0 w 78"/>
                <a:gd name="T9" fmla="*/ 14 h 27"/>
                <a:gd name="T10" fmla="*/ 13 w 78"/>
                <a:gd name="T11" fmla="*/ 0 h 27"/>
                <a:gd name="T12" fmla="*/ 78 w 78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27">
                  <a:moveTo>
                    <a:pt x="78" y="0"/>
                  </a:moveTo>
                  <a:cubicBezTo>
                    <a:pt x="71" y="9"/>
                    <a:pt x="64" y="17"/>
                    <a:pt x="58" y="25"/>
                  </a:cubicBezTo>
                  <a:cubicBezTo>
                    <a:pt x="57" y="26"/>
                    <a:pt x="54" y="27"/>
                    <a:pt x="53" y="27"/>
                  </a:cubicBezTo>
                  <a:cubicBezTo>
                    <a:pt x="40" y="27"/>
                    <a:pt x="27" y="27"/>
                    <a:pt x="14" y="27"/>
                  </a:cubicBezTo>
                  <a:cubicBezTo>
                    <a:pt x="6" y="27"/>
                    <a:pt x="1" y="22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34" y="0"/>
                    <a:pt x="56" y="0"/>
                    <a:pt x="78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DB7344EA-EC78-4E45-91F9-991F55068C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20375" y="4660900"/>
              <a:ext cx="928688" cy="325437"/>
            </a:xfrm>
            <a:custGeom>
              <a:avLst/>
              <a:gdLst>
                <a:gd name="T0" fmla="*/ 0 w 77"/>
                <a:gd name="T1" fmla="*/ 27 h 27"/>
                <a:gd name="T2" fmla="*/ 20 w 77"/>
                <a:gd name="T3" fmla="*/ 2 h 27"/>
                <a:gd name="T4" fmla="*/ 24 w 77"/>
                <a:gd name="T5" fmla="*/ 0 h 27"/>
                <a:gd name="T6" fmla="*/ 64 w 77"/>
                <a:gd name="T7" fmla="*/ 0 h 27"/>
                <a:gd name="T8" fmla="*/ 76 w 77"/>
                <a:gd name="T9" fmla="*/ 13 h 27"/>
                <a:gd name="T10" fmla="*/ 64 w 77"/>
                <a:gd name="T11" fmla="*/ 27 h 27"/>
                <a:gd name="T12" fmla="*/ 0 w 77"/>
                <a:gd name="T13" fmla="*/ 27 h 27"/>
                <a:gd name="T14" fmla="*/ 0 w 7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27">
                  <a:moveTo>
                    <a:pt x="0" y="27"/>
                  </a:moveTo>
                  <a:cubicBezTo>
                    <a:pt x="6" y="18"/>
                    <a:pt x="13" y="10"/>
                    <a:pt x="20" y="2"/>
                  </a:cubicBezTo>
                  <a:cubicBezTo>
                    <a:pt x="21" y="0"/>
                    <a:pt x="22" y="0"/>
                    <a:pt x="24" y="0"/>
                  </a:cubicBezTo>
                  <a:cubicBezTo>
                    <a:pt x="37" y="0"/>
                    <a:pt x="50" y="0"/>
                    <a:pt x="64" y="0"/>
                  </a:cubicBezTo>
                  <a:cubicBezTo>
                    <a:pt x="71" y="0"/>
                    <a:pt x="76" y="6"/>
                    <a:pt x="76" y="13"/>
                  </a:cubicBezTo>
                  <a:cubicBezTo>
                    <a:pt x="77" y="20"/>
                    <a:pt x="71" y="27"/>
                    <a:pt x="64" y="27"/>
                  </a:cubicBezTo>
                  <a:cubicBezTo>
                    <a:pt x="43" y="27"/>
                    <a:pt x="21" y="27"/>
                    <a:pt x="0" y="27"/>
                  </a:cubicBezTo>
                  <a:cubicBezTo>
                    <a:pt x="0" y="27"/>
                    <a:pt x="0" y="26"/>
                    <a:pt x="0" y="27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890719F4-3B5B-4BF5-8D55-C39D442E0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4188" y="3032125"/>
              <a:ext cx="904875" cy="325437"/>
            </a:xfrm>
            <a:custGeom>
              <a:avLst/>
              <a:gdLst>
                <a:gd name="T0" fmla="*/ 0 w 75"/>
                <a:gd name="T1" fmla="*/ 0 h 27"/>
                <a:gd name="T2" fmla="*/ 62 w 75"/>
                <a:gd name="T3" fmla="*/ 0 h 27"/>
                <a:gd name="T4" fmla="*/ 75 w 75"/>
                <a:gd name="T5" fmla="*/ 14 h 27"/>
                <a:gd name="T6" fmla="*/ 62 w 75"/>
                <a:gd name="T7" fmla="*/ 27 h 27"/>
                <a:gd name="T8" fmla="*/ 23 w 75"/>
                <a:gd name="T9" fmla="*/ 27 h 27"/>
                <a:gd name="T10" fmla="*/ 19 w 75"/>
                <a:gd name="T11" fmla="*/ 25 h 27"/>
                <a:gd name="T12" fmla="*/ 0 w 75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7">
                  <a:moveTo>
                    <a:pt x="0" y="0"/>
                  </a:moveTo>
                  <a:cubicBezTo>
                    <a:pt x="20" y="0"/>
                    <a:pt x="41" y="0"/>
                    <a:pt x="62" y="0"/>
                  </a:cubicBezTo>
                  <a:cubicBezTo>
                    <a:pt x="69" y="0"/>
                    <a:pt x="75" y="7"/>
                    <a:pt x="75" y="14"/>
                  </a:cubicBezTo>
                  <a:cubicBezTo>
                    <a:pt x="74" y="21"/>
                    <a:pt x="69" y="27"/>
                    <a:pt x="62" y="27"/>
                  </a:cubicBezTo>
                  <a:cubicBezTo>
                    <a:pt x="49" y="27"/>
                    <a:pt x="36" y="27"/>
                    <a:pt x="23" y="27"/>
                  </a:cubicBezTo>
                  <a:cubicBezTo>
                    <a:pt x="21" y="27"/>
                    <a:pt x="20" y="26"/>
                    <a:pt x="19" y="25"/>
                  </a:cubicBezTo>
                  <a:cubicBezTo>
                    <a:pt x="12" y="17"/>
                    <a:pt x="6" y="9"/>
                    <a:pt x="0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A51CE3E8-1BAB-43B0-B59F-132991610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887" y="4624388"/>
              <a:ext cx="904875" cy="338137"/>
            </a:xfrm>
            <a:custGeom>
              <a:avLst/>
              <a:gdLst>
                <a:gd name="T0" fmla="*/ 75 w 75"/>
                <a:gd name="T1" fmla="*/ 27 h 28"/>
                <a:gd name="T2" fmla="*/ 14 w 75"/>
                <a:gd name="T3" fmla="*/ 27 h 28"/>
                <a:gd name="T4" fmla="*/ 0 w 75"/>
                <a:gd name="T5" fmla="*/ 15 h 28"/>
                <a:gd name="T6" fmla="*/ 14 w 75"/>
                <a:gd name="T7" fmla="*/ 1 h 28"/>
                <a:gd name="T8" fmla="*/ 52 w 75"/>
                <a:gd name="T9" fmla="*/ 1 h 28"/>
                <a:gd name="T10" fmla="*/ 56 w 75"/>
                <a:gd name="T11" fmla="*/ 3 h 28"/>
                <a:gd name="T12" fmla="*/ 75 w 75"/>
                <a:gd name="T13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8">
                  <a:moveTo>
                    <a:pt x="75" y="27"/>
                  </a:moveTo>
                  <a:cubicBezTo>
                    <a:pt x="55" y="27"/>
                    <a:pt x="34" y="28"/>
                    <a:pt x="14" y="27"/>
                  </a:cubicBezTo>
                  <a:cubicBezTo>
                    <a:pt x="6" y="27"/>
                    <a:pt x="1" y="22"/>
                    <a:pt x="0" y="15"/>
                  </a:cubicBezTo>
                  <a:cubicBezTo>
                    <a:pt x="0" y="7"/>
                    <a:pt x="6" y="1"/>
                    <a:pt x="14" y="1"/>
                  </a:cubicBezTo>
                  <a:cubicBezTo>
                    <a:pt x="26" y="0"/>
                    <a:pt x="39" y="0"/>
                    <a:pt x="52" y="1"/>
                  </a:cubicBezTo>
                  <a:cubicBezTo>
                    <a:pt x="53" y="1"/>
                    <a:pt x="55" y="2"/>
                    <a:pt x="56" y="3"/>
                  </a:cubicBezTo>
                  <a:cubicBezTo>
                    <a:pt x="62" y="11"/>
                    <a:pt x="69" y="19"/>
                    <a:pt x="75" y="27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333B993B-7595-40BE-8240-4D18CCFE0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887" y="3417888"/>
              <a:ext cx="627063" cy="327025"/>
            </a:xfrm>
            <a:custGeom>
              <a:avLst/>
              <a:gdLst>
                <a:gd name="T0" fmla="*/ 52 w 52"/>
                <a:gd name="T1" fmla="*/ 0 h 27"/>
                <a:gd name="T2" fmla="*/ 42 w 52"/>
                <a:gd name="T3" fmla="*/ 27 h 27"/>
                <a:gd name="T4" fmla="*/ 13 w 52"/>
                <a:gd name="T5" fmla="*/ 27 h 27"/>
                <a:gd name="T6" fmla="*/ 0 w 52"/>
                <a:gd name="T7" fmla="*/ 13 h 27"/>
                <a:gd name="T8" fmla="*/ 14 w 52"/>
                <a:gd name="T9" fmla="*/ 0 h 27"/>
                <a:gd name="T10" fmla="*/ 52 w 52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27">
                  <a:moveTo>
                    <a:pt x="52" y="0"/>
                  </a:moveTo>
                  <a:cubicBezTo>
                    <a:pt x="48" y="9"/>
                    <a:pt x="45" y="18"/>
                    <a:pt x="42" y="27"/>
                  </a:cubicBezTo>
                  <a:cubicBezTo>
                    <a:pt x="33" y="27"/>
                    <a:pt x="23" y="27"/>
                    <a:pt x="13" y="27"/>
                  </a:cubicBezTo>
                  <a:cubicBezTo>
                    <a:pt x="5" y="26"/>
                    <a:pt x="0" y="20"/>
                    <a:pt x="0" y="13"/>
                  </a:cubicBezTo>
                  <a:cubicBezTo>
                    <a:pt x="1" y="6"/>
                    <a:pt x="6" y="0"/>
                    <a:pt x="14" y="0"/>
                  </a:cubicBezTo>
                  <a:cubicBezTo>
                    <a:pt x="26" y="0"/>
                    <a:pt x="39" y="0"/>
                    <a:pt x="52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7" name="Freeform 15">
              <a:extLst>
                <a:ext uri="{FF2B5EF4-FFF2-40B4-BE49-F238E27FC236}">
                  <a16:creationId xmlns:a16="http://schemas.microsoft.com/office/drawing/2014/main" id="{CCF201F7-6267-4E19-8538-EA1F35FA6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2000" y="4251325"/>
              <a:ext cx="627063" cy="325437"/>
            </a:xfrm>
            <a:custGeom>
              <a:avLst/>
              <a:gdLst>
                <a:gd name="T0" fmla="*/ 0 w 52"/>
                <a:gd name="T1" fmla="*/ 27 h 27"/>
                <a:gd name="T2" fmla="*/ 8 w 52"/>
                <a:gd name="T3" fmla="*/ 3 h 27"/>
                <a:gd name="T4" fmla="*/ 12 w 52"/>
                <a:gd name="T5" fmla="*/ 0 h 27"/>
                <a:gd name="T6" fmla="*/ 38 w 52"/>
                <a:gd name="T7" fmla="*/ 0 h 27"/>
                <a:gd name="T8" fmla="*/ 51 w 52"/>
                <a:gd name="T9" fmla="*/ 14 h 27"/>
                <a:gd name="T10" fmla="*/ 37 w 52"/>
                <a:gd name="T11" fmla="*/ 27 h 27"/>
                <a:gd name="T12" fmla="*/ 0 w 5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7">
                  <a:moveTo>
                    <a:pt x="0" y="27"/>
                  </a:moveTo>
                  <a:cubicBezTo>
                    <a:pt x="3" y="18"/>
                    <a:pt x="6" y="11"/>
                    <a:pt x="8" y="3"/>
                  </a:cubicBezTo>
                  <a:cubicBezTo>
                    <a:pt x="9" y="2"/>
                    <a:pt x="11" y="0"/>
                    <a:pt x="12" y="0"/>
                  </a:cubicBezTo>
                  <a:cubicBezTo>
                    <a:pt x="21" y="0"/>
                    <a:pt x="29" y="0"/>
                    <a:pt x="38" y="0"/>
                  </a:cubicBezTo>
                  <a:cubicBezTo>
                    <a:pt x="46" y="1"/>
                    <a:pt x="52" y="7"/>
                    <a:pt x="51" y="14"/>
                  </a:cubicBezTo>
                  <a:cubicBezTo>
                    <a:pt x="51" y="22"/>
                    <a:pt x="46" y="27"/>
                    <a:pt x="37" y="27"/>
                  </a:cubicBezTo>
                  <a:cubicBezTo>
                    <a:pt x="25" y="27"/>
                    <a:pt x="13" y="27"/>
                    <a:pt x="0" y="27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C199A687-276C-4B16-80AB-060437F2C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33113" y="3430588"/>
              <a:ext cx="615950" cy="338137"/>
            </a:xfrm>
            <a:custGeom>
              <a:avLst/>
              <a:gdLst>
                <a:gd name="T0" fmla="*/ 0 w 51"/>
                <a:gd name="T1" fmla="*/ 1 h 28"/>
                <a:gd name="T2" fmla="*/ 38 w 51"/>
                <a:gd name="T3" fmla="*/ 1 h 28"/>
                <a:gd name="T4" fmla="*/ 51 w 51"/>
                <a:gd name="T5" fmla="*/ 15 h 28"/>
                <a:gd name="T6" fmla="*/ 36 w 51"/>
                <a:gd name="T7" fmla="*/ 28 h 28"/>
                <a:gd name="T8" fmla="*/ 13 w 51"/>
                <a:gd name="T9" fmla="*/ 28 h 28"/>
                <a:gd name="T10" fmla="*/ 8 w 51"/>
                <a:gd name="T11" fmla="*/ 25 h 28"/>
                <a:gd name="T12" fmla="*/ 4 w 51"/>
                <a:gd name="T13" fmla="*/ 13 h 28"/>
                <a:gd name="T14" fmla="*/ 0 w 51"/>
                <a:gd name="T1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8">
                  <a:moveTo>
                    <a:pt x="0" y="1"/>
                  </a:moveTo>
                  <a:cubicBezTo>
                    <a:pt x="13" y="1"/>
                    <a:pt x="25" y="0"/>
                    <a:pt x="38" y="1"/>
                  </a:cubicBezTo>
                  <a:cubicBezTo>
                    <a:pt x="45" y="1"/>
                    <a:pt x="51" y="8"/>
                    <a:pt x="51" y="15"/>
                  </a:cubicBezTo>
                  <a:cubicBezTo>
                    <a:pt x="50" y="22"/>
                    <a:pt x="45" y="28"/>
                    <a:pt x="36" y="28"/>
                  </a:cubicBezTo>
                  <a:cubicBezTo>
                    <a:pt x="28" y="28"/>
                    <a:pt x="21" y="28"/>
                    <a:pt x="13" y="28"/>
                  </a:cubicBezTo>
                  <a:cubicBezTo>
                    <a:pt x="11" y="28"/>
                    <a:pt x="8" y="26"/>
                    <a:pt x="8" y="25"/>
                  </a:cubicBezTo>
                  <a:cubicBezTo>
                    <a:pt x="6" y="21"/>
                    <a:pt x="6" y="17"/>
                    <a:pt x="4" y="13"/>
                  </a:cubicBezTo>
                  <a:cubicBezTo>
                    <a:pt x="3" y="9"/>
                    <a:pt x="1" y="5"/>
                    <a:pt x="0" y="1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F5479D7C-73F7-4C74-9731-5D1F0F73E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887" y="4227513"/>
              <a:ext cx="614363" cy="325437"/>
            </a:xfrm>
            <a:custGeom>
              <a:avLst/>
              <a:gdLst>
                <a:gd name="T0" fmla="*/ 42 w 51"/>
                <a:gd name="T1" fmla="*/ 0 h 27"/>
                <a:gd name="T2" fmla="*/ 51 w 51"/>
                <a:gd name="T3" fmla="*/ 27 h 27"/>
                <a:gd name="T4" fmla="*/ 11 w 51"/>
                <a:gd name="T5" fmla="*/ 26 h 27"/>
                <a:gd name="T6" fmla="*/ 0 w 51"/>
                <a:gd name="T7" fmla="*/ 13 h 27"/>
                <a:gd name="T8" fmla="*/ 12 w 51"/>
                <a:gd name="T9" fmla="*/ 0 h 27"/>
                <a:gd name="T10" fmla="*/ 42 w 51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7">
                  <a:moveTo>
                    <a:pt x="42" y="0"/>
                  </a:moveTo>
                  <a:cubicBezTo>
                    <a:pt x="45" y="9"/>
                    <a:pt x="48" y="18"/>
                    <a:pt x="51" y="27"/>
                  </a:cubicBezTo>
                  <a:cubicBezTo>
                    <a:pt x="37" y="27"/>
                    <a:pt x="24" y="27"/>
                    <a:pt x="11" y="26"/>
                  </a:cubicBezTo>
                  <a:cubicBezTo>
                    <a:pt x="5" y="26"/>
                    <a:pt x="0" y="19"/>
                    <a:pt x="0" y="13"/>
                  </a:cubicBezTo>
                  <a:cubicBezTo>
                    <a:pt x="1" y="6"/>
                    <a:pt x="6" y="1"/>
                    <a:pt x="12" y="0"/>
                  </a:cubicBezTo>
                  <a:cubicBezTo>
                    <a:pt x="22" y="0"/>
                    <a:pt x="32" y="0"/>
                    <a:pt x="42" y="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8F8BB4CF-30BB-490A-94D0-F9DEF68C0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53763" y="3840163"/>
              <a:ext cx="495300" cy="338137"/>
            </a:xfrm>
            <a:custGeom>
              <a:avLst/>
              <a:gdLst>
                <a:gd name="T0" fmla="*/ 0 w 41"/>
                <a:gd name="T1" fmla="*/ 28 h 28"/>
                <a:gd name="T2" fmla="*/ 0 w 41"/>
                <a:gd name="T3" fmla="*/ 1 h 28"/>
                <a:gd name="T4" fmla="*/ 29 w 41"/>
                <a:gd name="T5" fmla="*/ 1 h 28"/>
                <a:gd name="T6" fmla="*/ 41 w 41"/>
                <a:gd name="T7" fmla="*/ 14 h 28"/>
                <a:gd name="T8" fmla="*/ 29 w 41"/>
                <a:gd name="T9" fmla="*/ 27 h 28"/>
                <a:gd name="T10" fmla="*/ 0 w 41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8">
                  <a:moveTo>
                    <a:pt x="0" y="28"/>
                  </a:moveTo>
                  <a:cubicBezTo>
                    <a:pt x="0" y="18"/>
                    <a:pt x="0" y="10"/>
                    <a:pt x="0" y="1"/>
                  </a:cubicBezTo>
                  <a:cubicBezTo>
                    <a:pt x="10" y="1"/>
                    <a:pt x="20" y="0"/>
                    <a:pt x="29" y="1"/>
                  </a:cubicBezTo>
                  <a:cubicBezTo>
                    <a:pt x="36" y="1"/>
                    <a:pt x="41" y="8"/>
                    <a:pt x="41" y="14"/>
                  </a:cubicBezTo>
                  <a:cubicBezTo>
                    <a:pt x="40" y="21"/>
                    <a:pt x="35" y="27"/>
                    <a:pt x="29" y="27"/>
                  </a:cubicBezTo>
                  <a:cubicBezTo>
                    <a:pt x="19" y="28"/>
                    <a:pt x="9" y="28"/>
                    <a:pt x="0" y="28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B2D19296-7DE6-44F3-99EB-E130C297B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89887" y="3816350"/>
              <a:ext cx="493713" cy="325437"/>
            </a:xfrm>
            <a:custGeom>
              <a:avLst/>
              <a:gdLst>
                <a:gd name="T0" fmla="*/ 41 w 41"/>
                <a:gd name="T1" fmla="*/ 27 h 27"/>
                <a:gd name="T2" fmla="*/ 13 w 41"/>
                <a:gd name="T3" fmla="*/ 27 h 27"/>
                <a:gd name="T4" fmla="*/ 0 w 41"/>
                <a:gd name="T5" fmla="*/ 14 h 27"/>
                <a:gd name="T6" fmla="*/ 13 w 41"/>
                <a:gd name="T7" fmla="*/ 0 h 27"/>
                <a:gd name="T8" fmla="*/ 41 w 41"/>
                <a:gd name="T9" fmla="*/ 0 h 27"/>
                <a:gd name="T10" fmla="*/ 41 w 41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7">
                  <a:moveTo>
                    <a:pt x="41" y="27"/>
                  </a:moveTo>
                  <a:cubicBezTo>
                    <a:pt x="32" y="27"/>
                    <a:pt x="23" y="27"/>
                    <a:pt x="13" y="27"/>
                  </a:cubicBezTo>
                  <a:cubicBezTo>
                    <a:pt x="6" y="27"/>
                    <a:pt x="1" y="21"/>
                    <a:pt x="0" y="14"/>
                  </a:cubicBezTo>
                  <a:cubicBezTo>
                    <a:pt x="0" y="7"/>
                    <a:pt x="6" y="1"/>
                    <a:pt x="13" y="0"/>
                  </a:cubicBezTo>
                  <a:cubicBezTo>
                    <a:pt x="22" y="0"/>
                    <a:pt x="31" y="0"/>
                    <a:pt x="41" y="0"/>
                  </a:cubicBezTo>
                  <a:cubicBezTo>
                    <a:pt x="41" y="9"/>
                    <a:pt x="41" y="18"/>
                    <a:pt x="41" y="27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617E8DAA-F5CB-4E38-995B-40F2CD84F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7038" y="3333750"/>
              <a:ext cx="868363" cy="1327150"/>
            </a:xfrm>
            <a:custGeom>
              <a:avLst/>
              <a:gdLst>
                <a:gd name="T0" fmla="*/ 32 w 72"/>
                <a:gd name="T1" fmla="*/ 10 h 110"/>
                <a:gd name="T2" fmla="*/ 38 w 72"/>
                <a:gd name="T3" fmla="*/ 0 h 110"/>
                <a:gd name="T4" fmla="*/ 43 w 72"/>
                <a:gd name="T5" fmla="*/ 11 h 110"/>
                <a:gd name="T6" fmla="*/ 55 w 72"/>
                <a:gd name="T7" fmla="*/ 14 h 110"/>
                <a:gd name="T8" fmla="*/ 68 w 72"/>
                <a:gd name="T9" fmla="*/ 23 h 110"/>
                <a:gd name="T10" fmla="*/ 67 w 72"/>
                <a:gd name="T11" fmla="*/ 35 h 110"/>
                <a:gd name="T12" fmla="*/ 56 w 72"/>
                <a:gd name="T13" fmla="*/ 32 h 110"/>
                <a:gd name="T14" fmla="*/ 42 w 72"/>
                <a:gd name="T15" fmla="*/ 23 h 110"/>
                <a:gd name="T16" fmla="*/ 42 w 72"/>
                <a:gd name="T17" fmla="*/ 46 h 110"/>
                <a:gd name="T18" fmla="*/ 56 w 72"/>
                <a:gd name="T19" fmla="*/ 50 h 110"/>
                <a:gd name="T20" fmla="*/ 71 w 72"/>
                <a:gd name="T21" fmla="*/ 69 h 110"/>
                <a:gd name="T22" fmla="*/ 59 w 72"/>
                <a:gd name="T23" fmla="*/ 94 h 110"/>
                <a:gd name="T24" fmla="*/ 42 w 72"/>
                <a:gd name="T25" fmla="*/ 99 h 110"/>
                <a:gd name="T26" fmla="*/ 37 w 72"/>
                <a:gd name="T27" fmla="*/ 109 h 110"/>
                <a:gd name="T28" fmla="*/ 32 w 72"/>
                <a:gd name="T29" fmla="*/ 99 h 110"/>
                <a:gd name="T30" fmla="*/ 21 w 72"/>
                <a:gd name="T31" fmla="*/ 96 h 110"/>
                <a:gd name="T32" fmla="*/ 4 w 72"/>
                <a:gd name="T33" fmla="*/ 79 h 110"/>
                <a:gd name="T34" fmla="*/ 9 w 72"/>
                <a:gd name="T35" fmla="*/ 69 h 110"/>
                <a:gd name="T36" fmla="*/ 20 w 72"/>
                <a:gd name="T37" fmla="*/ 75 h 110"/>
                <a:gd name="T38" fmla="*/ 34 w 72"/>
                <a:gd name="T39" fmla="*/ 85 h 110"/>
                <a:gd name="T40" fmla="*/ 34 w 72"/>
                <a:gd name="T41" fmla="*/ 63 h 110"/>
                <a:gd name="T42" fmla="*/ 30 w 72"/>
                <a:gd name="T43" fmla="*/ 60 h 110"/>
                <a:gd name="T44" fmla="*/ 13 w 72"/>
                <a:gd name="T45" fmla="*/ 52 h 110"/>
                <a:gd name="T46" fmla="*/ 18 w 72"/>
                <a:gd name="T47" fmla="*/ 15 h 110"/>
                <a:gd name="T48" fmla="*/ 32 w 72"/>
                <a:gd name="T49" fmla="*/ 10 h 110"/>
                <a:gd name="T50" fmla="*/ 42 w 72"/>
                <a:gd name="T51" fmla="*/ 62 h 110"/>
                <a:gd name="T52" fmla="*/ 42 w 72"/>
                <a:gd name="T53" fmla="*/ 85 h 110"/>
                <a:gd name="T54" fmla="*/ 56 w 72"/>
                <a:gd name="T55" fmla="*/ 75 h 110"/>
                <a:gd name="T56" fmla="*/ 42 w 72"/>
                <a:gd name="T57" fmla="*/ 62 h 110"/>
                <a:gd name="T58" fmla="*/ 34 w 72"/>
                <a:gd name="T59" fmla="*/ 23 h 110"/>
                <a:gd name="T60" fmla="*/ 20 w 72"/>
                <a:gd name="T61" fmla="*/ 34 h 110"/>
                <a:gd name="T62" fmla="*/ 34 w 72"/>
                <a:gd name="T63" fmla="*/ 44 h 110"/>
                <a:gd name="T64" fmla="*/ 34 w 72"/>
                <a:gd name="T65" fmla="*/ 2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10">
                  <a:moveTo>
                    <a:pt x="32" y="10"/>
                  </a:moveTo>
                  <a:cubicBezTo>
                    <a:pt x="34" y="6"/>
                    <a:pt x="36" y="3"/>
                    <a:pt x="38" y="0"/>
                  </a:cubicBezTo>
                  <a:cubicBezTo>
                    <a:pt x="39" y="3"/>
                    <a:pt x="41" y="6"/>
                    <a:pt x="43" y="11"/>
                  </a:cubicBezTo>
                  <a:cubicBezTo>
                    <a:pt x="46" y="11"/>
                    <a:pt x="51" y="12"/>
                    <a:pt x="55" y="14"/>
                  </a:cubicBezTo>
                  <a:cubicBezTo>
                    <a:pt x="60" y="16"/>
                    <a:pt x="65" y="19"/>
                    <a:pt x="68" y="23"/>
                  </a:cubicBezTo>
                  <a:cubicBezTo>
                    <a:pt x="72" y="26"/>
                    <a:pt x="71" y="32"/>
                    <a:pt x="67" y="35"/>
                  </a:cubicBezTo>
                  <a:cubicBezTo>
                    <a:pt x="63" y="38"/>
                    <a:pt x="59" y="36"/>
                    <a:pt x="56" y="32"/>
                  </a:cubicBezTo>
                  <a:cubicBezTo>
                    <a:pt x="53" y="27"/>
                    <a:pt x="49" y="23"/>
                    <a:pt x="42" y="23"/>
                  </a:cubicBezTo>
                  <a:cubicBezTo>
                    <a:pt x="42" y="31"/>
                    <a:pt x="42" y="38"/>
                    <a:pt x="42" y="46"/>
                  </a:cubicBezTo>
                  <a:cubicBezTo>
                    <a:pt x="46" y="47"/>
                    <a:pt x="51" y="49"/>
                    <a:pt x="56" y="50"/>
                  </a:cubicBezTo>
                  <a:cubicBezTo>
                    <a:pt x="65" y="53"/>
                    <a:pt x="70" y="59"/>
                    <a:pt x="71" y="69"/>
                  </a:cubicBezTo>
                  <a:cubicBezTo>
                    <a:pt x="72" y="80"/>
                    <a:pt x="70" y="89"/>
                    <a:pt x="59" y="94"/>
                  </a:cubicBezTo>
                  <a:cubicBezTo>
                    <a:pt x="54" y="96"/>
                    <a:pt x="48" y="98"/>
                    <a:pt x="42" y="99"/>
                  </a:cubicBezTo>
                  <a:cubicBezTo>
                    <a:pt x="40" y="103"/>
                    <a:pt x="44" y="110"/>
                    <a:pt x="37" y="109"/>
                  </a:cubicBezTo>
                  <a:cubicBezTo>
                    <a:pt x="36" y="109"/>
                    <a:pt x="34" y="103"/>
                    <a:pt x="32" y="99"/>
                  </a:cubicBezTo>
                  <a:cubicBezTo>
                    <a:pt x="30" y="98"/>
                    <a:pt x="25" y="98"/>
                    <a:pt x="21" y="96"/>
                  </a:cubicBezTo>
                  <a:cubicBezTo>
                    <a:pt x="13" y="93"/>
                    <a:pt x="6" y="89"/>
                    <a:pt x="4" y="79"/>
                  </a:cubicBezTo>
                  <a:cubicBezTo>
                    <a:pt x="3" y="74"/>
                    <a:pt x="4" y="70"/>
                    <a:pt x="9" y="69"/>
                  </a:cubicBezTo>
                  <a:cubicBezTo>
                    <a:pt x="14" y="68"/>
                    <a:pt x="18" y="70"/>
                    <a:pt x="20" y="75"/>
                  </a:cubicBezTo>
                  <a:cubicBezTo>
                    <a:pt x="23" y="84"/>
                    <a:pt x="26" y="86"/>
                    <a:pt x="34" y="85"/>
                  </a:cubicBezTo>
                  <a:cubicBezTo>
                    <a:pt x="34" y="78"/>
                    <a:pt x="34" y="70"/>
                    <a:pt x="34" y="63"/>
                  </a:cubicBezTo>
                  <a:cubicBezTo>
                    <a:pt x="34" y="62"/>
                    <a:pt x="31" y="60"/>
                    <a:pt x="30" y="60"/>
                  </a:cubicBezTo>
                  <a:cubicBezTo>
                    <a:pt x="24" y="57"/>
                    <a:pt x="18" y="56"/>
                    <a:pt x="13" y="52"/>
                  </a:cubicBezTo>
                  <a:cubicBezTo>
                    <a:pt x="0" y="42"/>
                    <a:pt x="3" y="23"/>
                    <a:pt x="18" y="15"/>
                  </a:cubicBezTo>
                  <a:cubicBezTo>
                    <a:pt x="22" y="13"/>
                    <a:pt x="28" y="11"/>
                    <a:pt x="32" y="10"/>
                  </a:cubicBezTo>
                  <a:close/>
                  <a:moveTo>
                    <a:pt x="42" y="62"/>
                  </a:moveTo>
                  <a:cubicBezTo>
                    <a:pt x="42" y="70"/>
                    <a:pt x="42" y="78"/>
                    <a:pt x="42" y="85"/>
                  </a:cubicBezTo>
                  <a:cubicBezTo>
                    <a:pt x="50" y="85"/>
                    <a:pt x="56" y="81"/>
                    <a:pt x="56" y="75"/>
                  </a:cubicBezTo>
                  <a:cubicBezTo>
                    <a:pt x="57" y="69"/>
                    <a:pt x="52" y="64"/>
                    <a:pt x="42" y="62"/>
                  </a:cubicBezTo>
                  <a:close/>
                  <a:moveTo>
                    <a:pt x="34" y="23"/>
                  </a:moveTo>
                  <a:cubicBezTo>
                    <a:pt x="26" y="23"/>
                    <a:pt x="20" y="28"/>
                    <a:pt x="20" y="34"/>
                  </a:cubicBezTo>
                  <a:cubicBezTo>
                    <a:pt x="20" y="39"/>
                    <a:pt x="26" y="43"/>
                    <a:pt x="34" y="44"/>
                  </a:cubicBezTo>
                  <a:cubicBezTo>
                    <a:pt x="34" y="37"/>
                    <a:pt x="34" y="30"/>
                    <a:pt x="34" y="23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1246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"/>
          <p:cNvSpPr txBox="1">
            <a:spLocks/>
          </p:cNvSpPr>
          <p:nvPr/>
        </p:nvSpPr>
        <p:spPr>
          <a:xfrm>
            <a:off x="323528" y="276230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0" kern="1200" baseline="0">
                <a:solidFill>
                  <a:schemeClr val="bg1"/>
                </a:solidFill>
                <a:latin typeface="+mj-lt"/>
                <a:ea typeface="+mn-ea"/>
                <a:cs typeface="Arial" pitchFamily="34" charset="0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5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Arial Unicode MS"/>
                <a:cs typeface="Arial" pitchFamily="34" charset="0"/>
              </a:rPr>
              <a:t>سبک اینفوگرافیک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66" name="TextBox 62">
            <a:extLst>
              <a:ext uri="{FF2B5EF4-FFF2-40B4-BE49-F238E27FC236}">
                <a16:creationId xmlns:a16="http://schemas.microsoft.com/office/drawing/2014/main" id="{8ADA8B22-F08F-4ACA-8FF0-745A46A11F36}"/>
              </a:ext>
            </a:extLst>
          </p:cNvPr>
          <p:cNvSpPr txBox="1"/>
          <p:nvPr/>
        </p:nvSpPr>
        <p:spPr>
          <a:xfrm>
            <a:off x="1139334" y="4723010"/>
            <a:ext cx="5762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fa-IR" altLang="ko-KR" sz="2400" b="1" dirty="0">
                <a:solidFill>
                  <a:srgbClr val="262626"/>
                </a:solidFill>
                <a:cs typeface="Arial" pitchFamily="34" charset="0"/>
              </a:rPr>
              <a:t>ارائه پاورپوینت ساده</a:t>
            </a:r>
            <a:endParaRPr lang="ko-KR" altLang="en-US" sz="2400" b="1" dirty="0">
              <a:solidFill>
                <a:srgbClr val="262626"/>
              </a:solidFill>
              <a:cs typeface="Arial" pitchFamily="34" charset="0"/>
            </a:endParaRPr>
          </a:p>
        </p:txBody>
      </p:sp>
      <p:sp>
        <p:nvSpPr>
          <p:cNvPr id="67" name="TextBox 63">
            <a:extLst>
              <a:ext uri="{FF2B5EF4-FFF2-40B4-BE49-F238E27FC236}">
                <a16:creationId xmlns:a16="http://schemas.microsoft.com/office/drawing/2014/main" id="{954CBC26-C92C-4329-A879-69879380CDA3}"/>
              </a:ext>
            </a:extLst>
          </p:cNvPr>
          <p:cNvSpPr txBox="1"/>
          <p:nvPr/>
        </p:nvSpPr>
        <p:spPr>
          <a:xfrm>
            <a:off x="1077265" y="5184675"/>
            <a:ext cx="6621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fa-IR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altLang="ko-KR" sz="1200" dirty="0">
              <a:solidFill>
                <a:prstClr val="black">
                  <a:lumMod val="75000"/>
                  <a:lumOff val="25000"/>
                </a:prstClr>
              </a:solidFill>
              <a:cs typeface="Arial" pitchFamily="34" charset="0"/>
            </a:endParaRPr>
          </a:p>
        </p:txBody>
      </p:sp>
      <p:grpSp>
        <p:nvGrpSpPr>
          <p:cNvPr id="68" name="Group 83">
            <a:extLst>
              <a:ext uri="{FF2B5EF4-FFF2-40B4-BE49-F238E27FC236}">
                <a16:creationId xmlns:a16="http://schemas.microsoft.com/office/drawing/2014/main" id="{13E43223-5022-4EB1-8025-A86DE3BCDFB4}"/>
              </a:ext>
            </a:extLst>
          </p:cNvPr>
          <p:cNvGrpSpPr/>
          <p:nvPr/>
        </p:nvGrpSpPr>
        <p:grpSpPr>
          <a:xfrm>
            <a:off x="8171443" y="4907676"/>
            <a:ext cx="3096000" cy="923330"/>
            <a:chOff x="2551705" y="4283314"/>
            <a:chExt cx="2319429" cy="923330"/>
          </a:xfrm>
        </p:grpSpPr>
        <p:sp>
          <p:nvSpPr>
            <p:cNvPr id="69" name="TextBox 81">
              <a:extLst>
                <a:ext uri="{FF2B5EF4-FFF2-40B4-BE49-F238E27FC236}">
                  <a16:creationId xmlns:a16="http://schemas.microsoft.com/office/drawing/2014/main" id="{32ABE568-2042-4F41-80AC-A3995C81C154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70" name="TextBox 82">
              <a:extLst>
                <a:ext uri="{FF2B5EF4-FFF2-40B4-BE49-F238E27FC236}">
                  <a16:creationId xmlns:a16="http://schemas.microsoft.com/office/drawing/2014/main" id="{7608D308-CC16-4D5E-8A5F-2C4E5F7DDCD8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ko-KR" sz="1200" b="1" dirty="0">
                  <a:solidFill>
                    <a:srgbClr val="929292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rgbClr val="929292"/>
                </a:solidFill>
                <a:cs typeface="Arial" pitchFamily="34" charset="0"/>
              </a:endParaRPr>
            </a:p>
          </p:txBody>
        </p:sp>
      </p:grpSp>
      <p:grpSp>
        <p:nvGrpSpPr>
          <p:cNvPr id="71" name="Group 95">
            <a:extLst>
              <a:ext uri="{FF2B5EF4-FFF2-40B4-BE49-F238E27FC236}">
                <a16:creationId xmlns:a16="http://schemas.microsoft.com/office/drawing/2014/main" id="{4A10E788-E651-40BD-9569-91428EF82013}"/>
              </a:ext>
            </a:extLst>
          </p:cNvPr>
          <p:cNvGrpSpPr/>
          <p:nvPr/>
        </p:nvGrpSpPr>
        <p:grpSpPr>
          <a:xfrm>
            <a:off x="8171443" y="3710774"/>
            <a:ext cx="3096000" cy="923330"/>
            <a:chOff x="2551705" y="4283314"/>
            <a:chExt cx="2319429" cy="923330"/>
          </a:xfrm>
        </p:grpSpPr>
        <p:sp>
          <p:nvSpPr>
            <p:cNvPr id="72" name="TextBox 84">
              <a:extLst>
                <a:ext uri="{FF2B5EF4-FFF2-40B4-BE49-F238E27FC236}">
                  <a16:creationId xmlns:a16="http://schemas.microsoft.com/office/drawing/2014/main" id="{0E6AD24A-E612-4830-A0E8-04696CB1F111}"/>
                </a:ext>
              </a:extLst>
            </p:cNvPr>
            <p:cNvSpPr txBox="1"/>
            <p:nvPr/>
          </p:nvSpPr>
          <p:spPr>
            <a:xfrm>
              <a:off x="2551705" y="4560313"/>
              <a:ext cx="23194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73" name="TextBox 85">
              <a:extLst>
                <a:ext uri="{FF2B5EF4-FFF2-40B4-BE49-F238E27FC236}">
                  <a16:creationId xmlns:a16="http://schemas.microsoft.com/office/drawing/2014/main" id="{5AEDC95E-8E32-4FEF-A54E-FC0A995D0FBC}"/>
                </a:ext>
              </a:extLst>
            </p:cNvPr>
            <p:cNvSpPr txBox="1"/>
            <p:nvPr/>
          </p:nvSpPr>
          <p:spPr>
            <a:xfrm>
              <a:off x="2551705" y="4283314"/>
              <a:ext cx="23194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en-US" altLang="ko-KR" sz="1200" b="1" dirty="0">
                  <a:solidFill>
                    <a:srgbClr val="262626"/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rgbClr val="262626"/>
                </a:solidFill>
                <a:cs typeface="Arial" pitchFamily="34" charset="0"/>
              </a:endParaRPr>
            </a:p>
          </p:txBody>
        </p:sp>
      </p:grpSp>
      <p:grpSp>
        <p:nvGrpSpPr>
          <p:cNvPr id="74" name="Group 98">
            <a:extLst>
              <a:ext uri="{FF2B5EF4-FFF2-40B4-BE49-F238E27FC236}">
                <a16:creationId xmlns:a16="http://schemas.microsoft.com/office/drawing/2014/main" id="{698E5816-A545-4818-AC3C-CD645336153E}"/>
              </a:ext>
            </a:extLst>
          </p:cNvPr>
          <p:cNvGrpSpPr/>
          <p:nvPr/>
        </p:nvGrpSpPr>
        <p:grpSpPr>
          <a:xfrm>
            <a:off x="8171439" y="2513871"/>
            <a:ext cx="3096003" cy="923330"/>
            <a:chOff x="2551703" y="4283314"/>
            <a:chExt cx="2339318" cy="923330"/>
          </a:xfrm>
        </p:grpSpPr>
        <p:sp>
          <p:nvSpPr>
            <p:cNvPr id="75" name="TextBox 87">
              <a:extLst>
                <a:ext uri="{FF2B5EF4-FFF2-40B4-BE49-F238E27FC236}">
                  <a16:creationId xmlns:a16="http://schemas.microsoft.com/office/drawing/2014/main" id="{866D39B2-0AA6-4E64-B6C5-B3E6AEE078AC}"/>
                </a:ext>
              </a:extLst>
            </p:cNvPr>
            <p:cNvSpPr txBox="1"/>
            <p:nvPr/>
          </p:nvSpPr>
          <p:spPr>
            <a:xfrm>
              <a:off x="2551703" y="4560313"/>
              <a:ext cx="23393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fa-IR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شما به سادگی می توانید مخاطبان خود را تحت تاثیر قرار دهید و به ارائه های خود جذابیت و زیبایی بی نظیری اضافه کنید.</a:t>
              </a:r>
              <a:endPara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76" name="TextBox 88">
              <a:extLst>
                <a:ext uri="{FF2B5EF4-FFF2-40B4-BE49-F238E27FC236}">
                  <a16:creationId xmlns:a16="http://schemas.microsoft.com/office/drawing/2014/main" id="{F4FFD915-4945-4F74-83CA-26106C8573CD}"/>
                </a:ext>
              </a:extLst>
            </p:cNvPr>
            <p:cNvSpPr txBox="1"/>
            <p:nvPr/>
          </p:nvSpPr>
          <p:spPr>
            <a:xfrm>
              <a:off x="2551705" y="4283314"/>
              <a:ext cx="23393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/>
              <a:r>
                <a:rPr lang="fa-IR" altLang="ko-KR" sz="1200" b="1" dirty="0">
                  <a:solidFill>
                    <a:srgbClr val="929292"/>
                  </a:solidFill>
                  <a:cs typeface="Arial" pitchFamily="34" charset="0"/>
                </a:rPr>
                <a:t>متن شما در اینجا</a:t>
              </a:r>
              <a:endParaRPr lang="ko-KR" altLang="en-US" sz="1200" b="1" dirty="0">
                <a:solidFill>
                  <a:srgbClr val="929292"/>
                </a:solidFill>
                <a:cs typeface="Arial" pitchFamily="34" charset="0"/>
              </a:endParaRPr>
            </a:p>
          </p:txBody>
        </p: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2A67C7F4-0D3E-9163-6321-8FC3C4430851}"/>
              </a:ext>
            </a:extLst>
          </p:cNvPr>
          <p:cNvGrpSpPr/>
          <p:nvPr/>
        </p:nvGrpSpPr>
        <p:grpSpPr>
          <a:xfrm>
            <a:off x="2932112" y="1381126"/>
            <a:ext cx="2882901" cy="2947986"/>
            <a:chOff x="2932112" y="1381126"/>
            <a:chExt cx="2882901" cy="2947986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236C282-A248-4986-9144-AC1A5CB6C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2112" y="1381126"/>
              <a:ext cx="1990725" cy="1974850"/>
            </a:xfrm>
            <a:custGeom>
              <a:avLst/>
              <a:gdLst>
                <a:gd name="T0" fmla="*/ 186 w 272"/>
                <a:gd name="T1" fmla="*/ 175 h 270"/>
                <a:gd name="T2" fmla="*/ 185 w 272"/>
                <a:gd name="T3" fmla="*/ 155 h 270"/>
                <a:gd name="T4" fmla="*/ 158 w 272"/>
                <a:gd name="T5" fmla="*/ 127 h 270"/>
                <a:gd name="T6" fmla="*/ 124 w 272"/>
                <a:gd name="T7" fmla="*/ 127 h 270"/>
                <a:gd name="T8" fmla="*/ 121 w 272"/>
                <a:gd name="T9" fmla="*/ 126 h 270"/>
                <a:gd name="T10" fmla="*/ 121 w 272"/>
                <a:gd name="T11" fmla="*/ 94 h 270"/>
                <a:gd name="T12" fmla="*/ 148 w 272"/>
                <a:gd name="T13" fmla="*/ 94 h 270"/>
                <a:gd name="T14" fmla="*/ 148 w 272"/>
                <a:gd name="T15" fmla="*/ 111 h 270"/>
                <a:gd name="T16" fmla="*/ 181 w 272"/>
                <a:gd name="T17" fmla="*/ 110 h 270"/>
                <a:gd name="T18" fmla="*/ 185 w 272"/>
                <a:gd name="T19" fmla="*/ 105 h 270"/>
                <a:gd name="T20" fmla="*/ 185 w 272"/>
                <a:gd name="T21" fmla="*/ 93 h 270"/>
                <a:gd name="T22" fmla="*/ 156 w 272"/>
                <a:gd name="T23" fmla="*/ 62 h 270"/>
                <a:gd name="T24" fmla="*/ 156 w 272"/>
                <a:gd name="T25" fmla="*/ 41 h 270"/>
                <a:gd name="T26" fmla="*/ 113 w 272"/>
                <a:gd name="T27" fmla="*/ 41 h 270"/>
                <a:gd name="T28" fmla="*/ 113 w 272"/>
                <a:gd name="T29" fmla="*/ 62 h 270"/>
                <a:gd name="T30" fmla="*/ 103 w 272"/>
                <a:gd name="T31" fmla="*/ 63 h 270"/>
                <a:gd name="T32" fmla="*/ 84 w 272"/>
                <a:gd name="T33" fmla="*/ 85 h 270"/>
                <a:gd name="T34" fmla="*/ 84 w 272"/>
                <a:gd name="T35" fmla="*/ 129 h 270"/>
                <a:gd name="T36" fmla="*/ 107 w 272"/>
                <a:gd name="T37" fmla="*/ 152 h 270"/>
                <a:gd name="T38" fmla="*/ 146 w 272"/>
                <a:gd name="T39" fmla="*/ 152 h 270"/>
                <a:gd name="T40" fmla="*/ 148 w 272"/>
                <a:gd name="T41" fmla="*/ 153 h 270"/>
                <a:gd name="T42" fmla="*/ 148 w 272"/>
                <a:gd name="T43" fmla="*/ 185 h 270"/>
                <a:gd name="T44" fmla="*/ 122 w 272"/>
                <a:gd name="T45" fmla="*/ 185 h 270"/>
                <a:gd name="T46" fmla="*/ 121 w 272"/>
                <a:gd name="T47" fmla="*/ 184 h 270"/>
                <a:gd name="T48" fmla="*/ 104 w 272"/>
                <a:gd name="T49" fmla="*/ 168 h 270"/>
                <a:gd name="T50" fmla="*/ 85 w 272"/>
                <a:gd name="T51" fmla="*/ 168 h 270"/>
                <a:gd name="T52" fmla="*/ 112 w 272"/>
                <a:gd name="T53" fmla="*/ 217 h 270"/>
                <a:gd name="T54" fmla="*/ 112 w 272"/>
                <a:gd name="T55" fmla="*/ 221 h 270"/>
                <a:gd name="T56" fmla="*/ 130 w 272"/>
                <a:gd name="T57" fmla="*/ 239 h 270"/>
                <a:gd name="T58" fmla="*/ 130 w 272"/>
                <a:gd name="T59" fmla="*/ 270 h 270"/>
                <a:gd name="T60" fmla="*/ 97 w 272"/>
                <a:gd name="T61" fmla="*/ 264 h 270"/>
                <a:gd name="T62" fmla="*/ 5 w 272"/>
                <a:gd name="T63" fmla="*/ 126 h 270"/>
                <a:gd name="T64" fmla="*/ 117 w 272"/>
                <a:gd name="T65" fmla="*/ 11 h 270"/>
                <a:gd name="T66" fmla="*/ 264 w 272"/>
                <a:gd name="T67" fmla="*/ 152 h 270"/>
                <a:gd name="T68" fmla="*/ 257 w 272"/>
                <a:gd name="T69" fmla="*/ 159 h 270"/>
                <a:gd name="T70" fmla="*/ 189 w 272"/>
                <a:gd name="T71" fmla="*/ 175 h 270"/>
                <a:gd name="T72" fmla="*/ 186 w 272"/>
                <a:gd name="T73" fmla="*/ 17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" h="270">
                  <a:moveTo>
                    <a:pt x="186" y="175"/>
                  </a:moveTo>
                  <a:cubicBezTo>
                    <a:pt x="186" y="168"/>
                    <a:pt x="186" y="161"/>
                    <a:pt x="185" y="155"/>
                  </a:cubicBezTo>
                  <a:cubicBezTo>
                    <a:pt x="185" y="136"/>
                    <a:pt x="176" y="127"/>
                    <a:pt x="158" y="127"/>
                  </a:cubicBezTo>
                  <a:cubicBezTo>
                    <a:pt x="146" y="127"/>
                    <a:pt x="135" y="127"/>
                    <a:pt x="124" y="127"/>
                  </a:cubicBezTo>
                  <a:cubicBezTo>
                    <a:pt x="123" y="127"/>
                    <a:pt x="122" y="126"/>
                    <a:pt x="121" y="126"/>
                  </a:cubicBezTo>
                  <a:cubicBezTo>
                    <a:pt x="121" y="115"/>
                    <a:pt x="121" y="105"/>
                    <a:pt x="121" y="94"/>
                  </a:cubicBezTo>
                  <a:cubicBezTo>
                    <a:pt x="130" y="94"/>
                    <a:pt x="139" y="94"/>
                    <a:pt x="148" y="94"/>
                  </a:cubicBezTo>
                  <a:cubicBezTo>
                    <a:pt x="148" y="99"/>
                    <a:pt x="148" y="104"/>
                    <a:pt x="148" y="111"/>
                  </a:cubicBezTo>
                  <a:cubicBezTo>
                    <a:pt x="160" y="111"/>
                    <a:pt x="170" y="111"/>
                    <a:pt x="181" y="110"/>
                  </a:cubicBezTo>
                  <a:cubicBezTo>
                    <a:pt x="183" y="110"/>
                    <a:pt x="185" y="107"/>
                    <a:pt x="185" y="105"/>
                  </a:cubicBezTo>
                  <a:cubicBezTo>
                    <a:pt x="186" y="101"/>
                    <a:pt x="185" y="97"/>
                    <a:pt x="185" y="93"/>
                  </a:cubicBezTo>
                  <a:cubicBezTo>
                    <a:pt x="185" y="72"/>
                    <a:pt x="179" y="64"/>
                    <a:pt x="156" y="62"/>
                  </a:cubicBezTo>
                  <a:cubicBezTo>
                    <a:pt x="156" y="55"/>
                    <a:pt x="156" y="49"/>
                    <a:pt x="156" y="41"/>
                  </a:cubicBezTo>
                  <a:cubicBezTo>
                    <a:pt x="142" y="41"/>
                    <a:pt x="128" y="41"/>
                    <a:pt x="113" y="41"/>
                  </a:cubicBezTo>
                  <a:cubicBezTo>
                    <a:pt x="113" y="48"/>
                    <a:pt x="113" y="55"/>
                    <a:pt x="113" y="62"/>
                  </a:cubicBezTo>
                  <a:cubicBezTo>
                    <a:pt x="109" y="62"/>
                    <a:pt x="106" y="62"/>
                    <a:pt x="103" y="63"/>
                  </a:cubicBezTo>
                  <a:cubicBezTo>
                    <a:pt x="92" y="65"/>
                    <a:pt x="84" y="74"/>
                    <a:pt x="84" y="85"/>
                  </a:cubicBezTo>
                  <a:cubicBezTo>
                    <a:pt x="83" y="100"/>
                    <a:pt x="83" y="115"/>
                    <a:pt x="84" y="129"/>
                  </a:cubicBezTo>
                  <a:cubicBezTo>
                    <a:pt x="84" y="142"/>
                    <a:pt x="94" y="152"/>
                    <a:pt x="107" y="152"/>
                  </a:cubicBezTo>
                  <a:cubicBezTo>
                    <a:pt x="120" y="152"/>
                    <a:pt x="133" y="152"/>
                    <a:pt x="146" y="152"/>
                  </a:cubicBezTo>
                  <a:cubicBezTo>
                    <a:pt x="146" y="152"/>
                    <a:pt x="147" y="153"/>
                    <a:pt x="148" y="153"/>
                  </a:cubicBezTo>
                  <a:cubicBezTo>
                    <a:pt x="148" y="164"/>
                    <a:pt x="148" y="174"/>
                    <a:pt x="148" y="185"/>
                  </a:cubicBezTo>
                  <a:cubicBezTo>
                    <a:pt x="139" y="185"/>
                    <a:pt x="130" y="185"/>
                    <a:pt x="122" y="185"/>
                  </a:cubicBezTo>
                  <a:cubicBezTo>
                    <a:pt x="122" y="185"/>
                    <a:pt x="121" y="184"/>
                    <a:pt x="121" y="184"/>
                  </a:cubicBezTo>
                  <a:cubicBezTo>
                    <a:pt x="120" y="168"/>
                    <a:pt x="120" y="168"/>
                    <a:pt x="104" y="168"/>
                  </a:cubicBezTo>
                  <a:cubicBezTo>
                    <a:pt x="97" y="168"/>
                    <a:pt x="91" y="168"/>
                    <a:pt x="85" y="168"/>
                  </a:cubicBezTo>
                  <a:cubicBezTo>
                    <a:pt x="81" y="198"/>
                    <a:pt x="82" y="214"/>
                    <a:pt x="112" y="217"/>
                  </a:cubicBezTo>
                  <a:cubicBezTo>
                    <a:pt x="112" y="219"/>
                    <a:pt x="112" y="220"/>
                    <a:pt x="112" y="221"/>
                  </a:cubicBezTo>
                  <a:cubicBezTo>
                    <a:pt x="113" y="238"/>
                    <a:pt x="113" y="238"/>
                    <a:pt x="130" y="239"/>
                  </a:cubicBezTo>
                  <a:cubicBezTo>
                    <a:pt x="130" y="249"/>
                    <a:pt x="130" y="258"/>
                    <a:pt x="130" y="270"/>
                  </a:cubicBezTo>
                  <a:cubicBezTo>
                    <a:pt x="119" y="268"/>
                    <a:pt x="108" y="267"/>
                    <a:pt x="97" y="264"/>
                  </a:cubicBezTo>
                  <a:cubicBezTo>
                    <a:pt x="37" y="246"/>
                    <a:pt x="0" y="190"/>
                    <a:pt x="5" y="126"/>
                  </a:cubicBezTo>
                  <a:cubicBezTo>
                    <a:pt x="9" y="68"/>
                    <a:pt x="57" y="19"/>
                    <a:pt x="117" y="11"/>
                  </a:cubicBezTo>
                  <a:cubicBezTo>
                    <a:pt x="200" y="0"/>
                    <a:pt x="272" y="69"/>
                    <a:pt x="264" y="152"/>
                  </a:cubicBezTo>
                  <a:cubicBezTo>
                    <a:pt x="263" y="156"/>
                    <a:pt x="262" y="159"/>
                    <a:pt x="257" y="159"/>
                  </a:cubicBezTo>
                  <a:cubicBezTo>
                    <a:pt x="234" y="160"/>
                    <a:pt x="211" y="165"/>
                    <a:pt x="189" y="175"/>
                  </a:cubicBezTo>
                  <a:cubicBezTo>
                    <a:pt x="188" y="175"/>
                    <a:pt x="187" y="175"/>
                    <a:pt x="186" y="175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7AA4962E-1CE4-4B76-8DDB-C68835BCA9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6375" y="2654300"/>
              <a:ext cx="1798638" cy="1674812"/>
            </a:xfrm>
            <a:custGeom>
              <a:avLst/>
              <a:gdLst>
                <a:gd name="T0" fmla="*/ 244 w 246"/>
                <a:gd name="T1" fmla="*/ 113 h 229"/>
                <a:gd name="T2" fmla="*/ 245 w 246"/>
                <a:gd name="T3" fmla="*/ 147 h 229"/>
                <a:gd name="T4" fmla="*/ 229 w 246"/>
                <a:gd name="T5" fmla="*/ 182 h 229"/>
                <a:gd name="T6" fmla="*/ 162 w 246"/>
                <a:gd name="T7" fmla="*/ 212 h 229"/>
                <a:gd name="T8" fmla="*/ 107 w 246"/>
                <a:gd name="T9" fmla="*/ 214 h 229"/>
                <a:gd name="T10" fmla="*/ 97 w 246"/>
                <a:gd name="T11" fmla="*/ 222 h 229"/>
                <a:gd name="T12" fmla="*/ 89 w 246"/>
                <a:gd name="T13" fmla="*/ 228 h 229"/>
                <a:gd name="T14" fmla="*/ 24 w 246"/>
                <a:gd name="T15" fmla="*/ 204 h 229"/>
                <a:gd name="T16" fmla="*/ 18 w 246"/>
                <a:gd name="T17" fmla="*/ 191 h 229"/>
                <a:gd name="T18" fmla="*/ 18 w 246"/>
                <a:gd name="T19" fmla="*/ 179 h 229"/>
                <a:gd name="T20" fmla="*/ 9 w 246"/>
                <a:gd name="T21" fmla="*/ 146 h 229"/>
                <a:gd name="T22" fmla="*/ 2 w 246"/>
                <a:gd name="T23" fmla="*/ 123 h 229"/>
                <a:gd name="T24" fmla="*/ 1 w 246"/>
                <a:gd name="T25" fmla="*/ 79 h 229"/>
                <a:gd name="T26" fmla="*/ 25 w 246"/>
                <a:gd name="T27" fmla="*/ 31 h 229"/>
                <a:gd name="T28" fmla="*/ 102 w 246"/>
                <a:gd name="T29" fmla="*/ 4 h 229"/>
                <a:gd name="T30" fmla="*/ 209 w 246"/>
                <a:gd name="T31" fmla="*/ 24 h 229"/>
                <a:gd name="T32" fmla="*/ 237 w 246"/>
                <a:gd name="T33" fmla="*/ 50 h 229"/>
                <a:gd name="T34" fmla="*/ 244 w 246"/>
                <a:gd name="T35" fmla="*/ 71 h 229"/>
                <a:gd name="T36" fmla="*/ 244 w 246"/>
                <a:gd name="T37" fmla="*/ 113 h 229"/>
                <a:gd name="T38" fmla="*/ 223 w 246"/>
                <a:gd name="T39" fmla="*/ 75 h 229"/>
                <a:gd name="T40" fmla="*/ 202 w 246"/>
                <a:gd name="T41" fmla="*/ 37 h 229"/>
                <a:gd name="T42" fmla="*/ 66 w 246"/>
                <a:gd name="T43" fmla="*/ 27 h 229"/>
                <a:gd name="T44" fmla="*/ 31 w 246"/>
                <a:gd name="T45" fmla="*/ 49 h 229"/>
                <a:gd name="T46" fmla="*/ 28 w 246"/>
                <a:gd name="T47" fmla="*/ 91 h 229"/>
                <a:gd name="T48" fmla="*/ 39 w 246"/>
                <a:gd name="T49" fmla="*/ 94 h 229"/>
                <a:gd name="T50" fmla="*/ 101 w 246"/>
                <a:gd name="T51" fmla="*/ 70 h 229"/>
                <a:gd name="T52" fmla="*/ 145 w 246"/>
                <a:gd name="T53" fmla="*/ 65 h 229"/>
                <a:gd name="T54" fmla="*/ 223 w 246"/>
                <a:gd name="T55" fmla="*/ 75 h 229"/>
                <a:gd name="T56" fmla="*/ 227 w 246"/>
                <a:gd name="T57" fmla="*/ 116 h 229"/>
                <a:gd name="T58" fmla="*/ 223 w 246"/>
                <a:gd name="T59" fmla="*/ 116 h 229"/>
                <a:gd name="T60" fmla="*/ 145 w 246"/>
                <a:gd name="T61" fmla="*/ 106 h 229"/>
                <a:gd name="T62" fmla="*/ 128 w 246"/>
                <a:gd name="T63" fmla="*/ 116 h 229"/>
                <a:gd name="T64" fmla="*/ 114 w 246"/>
                <a:gd name="T65" fmla="*/ 156 h 229"/>
                <a:gd name="T66" fmla="*/ 227 w 246"/>
                <a:gd name="T67" fmla="*/ 116 h 229"/>
                <a:gd name="T68" fmla="*/ 105 w 246"/>
                <a:gd name="T69" fmla="*/ 120 h 229"/>
                <a:gd name="T70" fmla="*/ 35 w 246"/>
                <a:gd name="T71" fmla="*/ 146 h 229"/>
                <a:gd name="T72" fmla="*/ 84 w 246"/>
                <a:gd name="T73" fmla="*/ 165 h 229"/>
                <a:gd name="T74" fmla="*/ 89 w 246"/>
                <a:gd name="T75" fmla="*/ 162 h 229"/>
                <a:gd name="T76" fmla="*/ 105 w 246"/>
                <a:gd name="T77" fmla="*/ 12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6" h="229">
                  <a:moveTo>
                    <a:pt x="244" y="113"/>
                  </a:moveTo>
                  <a:cubicBezTo>
                    <a:pt x="244" y="125"/>
                    <a:pt x="244" y="136"/>
                    <a:pt x="245" y="147"/>
                  </a:cubicBezTo>
                  <a:cubicBezTo>
                    <a:pt x="246" y="162"/>
                    <a:pt x="239" y="173"/>
                    <a:pt x="229" y="182"/>
                  </a:cubicBezTo>
                  <a:cubicBezTo>
                    <a:pt x="210" y="199"/>
                    <a:pt x="187" y="208"/>
                    <a:pt x="162" y="212"/>
                  </a:cubicBezTo>
                  <a:cubicBezTo>
                    <a:pt x="144" y="215"/>
                    <a:pt x="125" y="214"/>
                    <a:pt x="107" y="214"/>
                  </a:cubicBezTo>
                  <a:cubicBezTo>
                    <a:pt x="101" y="214"/>
                    <a:pt x="98" y="215"/>
                    <a:pt x="97" y="222"/>
                  </a:cubicBezTo>
                  <a:cubicBezTo>
                    <a:pt x="96" y="226"/>
                    <a:pt x="94" y="229"/>
                    <a:pt x="89" y="228"/>
                  </a:cubicBezTo>
                  <a:cubicBezTo>
                    <a:pt x="66" y="224"/>
                    <a:pt x="44" y="217"/>
                    <a:pt x="24" y="204"/>
                  </a:cubicBezTo>
                  <a:cubicBezTo>
                    <a:pt x="20" y="200"/>
                    <a:pt x="17" y="197"/>
                    <a:pt x="18" y="191"/>
                  </a:cubicBezTo>
                  <a:cubicBezTo>
                    <a:pt x="18" y="187"/>
                    <a:pt x="18" y="183"/>
                    <a:pt x="18" y="179"/>
                  </a:cubicBezTo>
                  <a:cubicBezTo>
                    <a:pt x="19" y="167"/>
                    <a:pt x="17" y="157"/>
                    <a:pt x="9" y="146"/>
                  </a:cubicBezTo>
                  <a:cubicBezTo>
                    <a:pt x="4" y="141"/>
                    <a:pt x="2" y="131"/>
                    <a:pt x="2" y="123"/>
                  </a:cubicBezTo>
                  <a:cubicBezTo>
                    <a:pt x="0" y="108"/>
                    <a:pt x="2" y="94"/>
                    <a:pt x="1" y="79"/>
                  </a:cubicBezTo>
                  <a:cubicBezTo>
                    <a:pt x="0" y="59"/>
                    <a:pt x="9" y="43"/>
                    <a:pt x="25" y="31"/>
                  </a:cubicBezTo>
                  <a:cubicBezTo>
                    <a:pt x="48" y="14"/>
                    <a:pt x="74" y="7"/>
                    <a:pt x="102" y="4"/>
                  </a:cubicBezTo>
                  <a:cubicBezTo>
                    <a:pt x="140" y="0"/>
                    <a:pt x="176" y="4"/>
                    <a:pt x="209" y="24"/>
                  </a:cubicBezTo>
                  <a:cubicBezTo>
                    <a:pt x="220" y="30"/>
                    <a:pt x="229" y="40"/>
                    <a:pt x="237" y="50"/>
                  </a:cubicBezTo>
                  <a:cubicBezTo>
                    <a:pt x="242" y="55"/>
                    <a:pt x="244" y="64"/>
                    <a:pt x="244" y="71"/>
                  </a:cubicBezTo>
                  <a:cubicBezTo>
                    <a:pt x="245" y="85"/>
                    <a:pt x="244" y="99"/>
                    <a:pt x="244" y="113"/>
                  </a:cubicBezTo>
                  <a:close/>
                  <a:moveTo>
                    <a:pt x="223" y="75"/>
                  </a:moveTo>
                  <a:cubicBezTo>
                    <a:pt x="225" y="59"/>
                    <a:pt x="217" y="45"/>
                    <a:pt x="202" y="37"/>
                  </a:cubicBezTo>
                  <a:cubicBezTo>
                    <a:pt x="158" y="12"/>
                    <a:pt x="113" y="10"/>
                    <a:pt x="66" y="27"/>
                  </a:cubicBezTo>
                  <a:cubicBezTo>
                    <a:pt x="53" y="31"/>
                    <a:pt x="41" y="40"/>
                    <a:pt x="31" y="49"/>
                  </a:cubicBezTo>
                  <a:cubicBezTo>
                    <a:pt x="18" y="61"/>
                    <a:pt x="18" y="77"/>
                    <a:pt x="28" y="91"/>
                  </a:cubicBezTo>
                  <a:cubicBezTo>
                    <a:pt x="31" y="95"/>
                    <a:pt x="34" y="96"/>
                    <a:pt x="39" y="94"/>
                  </a:cubicBezTo>
                  <a:cubicBezTo>
                    <a:pt x="59" y="86"/>
                    <a:pt x="81" y="79"/>
                    <a:pt x="101" y="70"/>
                  </a:cubicBezTo>
                  <a:cubicBezTo>
                    <a:pt x="116" y="64"/>
                    <a:pt x="130" y="63"/>
                    <a:pt x="145" y="65"/>
                  </a:cubicBezTo>
                  <a:cubicBezTo>
                    <a:pt x="171" y="69"/>
                    <a:pt x="197" y="72"/>
                    <a:pt x="223" y="75"/>
                  </a:cubicBezTo>
                  <a:close/>
                  <a:moveTo>
                    <a:pt x="227" y="116"/>
                  </a:moveTo>
                  <a:cubicBezTo>
                    <a:pt x="226" y="116"/>
                    <a:pt x="224" y="116"/>
                    <a:pt x="223" y="116"/>
                  </a:cubicBezTo>
                  <a:cubicBezTo>
                    <a:pt x="197" y="112"/>
                    <a:pt x="171" y="110"/>
                    <a:pt x="145" y="106"/>
                  </a:cubicBezTo>
                  <a:cubicBezTo>
                    <a:pt x="134" y="104"/>
                    <a:pt x="131" y="107"/>
                    <a:pt x="128" y="116"/>
                  </a:cubicBezTo>
                  <a:cubicBezTo>
                    <a:pt x="124" y="129"/>
                    <a:pt x="119" y="142"/>
                    <a:pt x="114" y="156"/>
                  </a:cubicBezTo>
                  <a:cubicBezTo>
                    <a:pt x="164" y="162"/>
                    <a:pt x="219" y="139"/>
                    <a:pt x="227" y="116"/>
                  </a:cubicBezTo>
                  <a:close/>
                  <a:moveTo>
                    <a:pt x="105" y="120"/>
                  </a:moveTo>
                  <a:cubicBezTo>
                    <a:pt x="81" y="129"/>
                    <a:pt x="59" y="137"/>
                    <a:pt x="35" y="146"/>
                  </a:cubicBezTo>
                  <a:cubicBezTo>
                    <a:pt x="51" y="157"/>
                    <a:pt x="67" y="163"/>
                    <a:pt x="84" y="165"/>
                  </a:cubicBezTo>
                  <a:cubicBezTo>
                    <a:pt x="86" y="165"/>
                    <a:pt x="89" y="163"/>
                    <a:pt x="89" y="162"/>
                  </a:cubicBezTo>
                  <a:cubicBezTo>
                    <a:pt x="94" y="148"/>
                    <a:pt x="99" y="135"/>
                    <a:pt x="105" y="120"/>
                  </a:cubicBezTo>
                  <a:close/>
                </a:path>
              </a:pathLst>
            </a:custGeom>
            <a:solidFill>
              <a:srgbClr val="3282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626230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mobi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mobil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SOCIAL MEDI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82BE"/>
      </a:accent1>
      <a:accent2>
        <a:srgbClr val="28608C"/>
      </a:accent2>
      <a:accent3>
        <a:srgbClr val="262626"/>
      </a:accent3>
      <a:accent4>
        <a:srgbClr val="3282BE"/>
      </a:accent4>
      <a:accent5>
        <a:srgbClr val="28608C"/>
      </a:accent5>
      <a:accent6>
        <a:srgbClr val="262626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ontents Slide Master">
  <a:themeElements>
    <a:clrScheme name="ALLPPT- FLASHFOOD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BA27"/>
      </a:accent1>
      <a:accent2>
        <a:srgbClr val="F3932D"/>
      </a:accent2>
      <a:accent3>
        <a:srgbClr val="79BA27"/>
      </a:accent3>
      <a:accent4>
        <a:srgbClr val="F2B662"/>
      </a:accent4>
      <a:accent5>
        <a:srgbClr val="F3932D"/>
      </a:accent5>
      <a:accent6>
        <a:srgbClr val="F2B662"/>
      </a:accent6>
      <a:hlink>
        <a:srgbClr val="262626"/>
      </a:hlink>
      <a:folHlink>
        <a:srgbClr val="262626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Contents Slide Master">
  <a:themeElements>
    <a:clrScheme name="ALLPPT-DOLLAR KEY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929292"/>
      </a:accent2>
      <a:accent3>
        <a:srgbClr val="262626"/>
      </a:accent3>
      <a:accent4>
        <a:srgbClr val="929292"/>
      </a:accent4>
      <a:accent5>
        <a:srgbClr val="262626"/>
      </a:accent5>
      <a:accent6>
        <a:srgbClr val="929292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Contents Slide Master">
  <a:themeElements>
    <a:clrScheme name="2019-Business pla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EBEE4"/>
      </a:accent1>
      <a:accent2>
        <a:srgbClr val="4CD6B0"/>
      </a:accent2>
      <a:accent3>
        <a:srgbClr val="98DC56"/>
      </a:accent3>
      <a:accent4>
        <a:srgbClr val="5EBEE4"/>
      </a:accent4>
      <a:accent5>
        <a:srgbClr val="4CD6B0"/>
      </a:accent5>
      <a:accent6>
        <a:srgbClr val="98DC56"/>
      </a:accent6>
      <a:hlink>
        <a:srgbClr val="BFBFBF"/>
      </a:hlink>
      <a:folHlink>
        <a:srgbClr val="BFBFB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LLPPT-COLOR-A29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2B8FED"/>
    </a:accent1>
    <a:accent2>
      <a:srgbClr val="3967DE"/>
    </a:accent2>
    <a:accent3>
      <a:srgbClr val="26A1EB"/>
    </a:accent3>
    <a:accent4>
      <a:srgbClr val="2B8FED"/>
    </a:accent4>
    <a:accent5>
      <a:srgbClr val="3967DE"/>
    </a:accent5>
    <a:accent6>
      <a:srgbClr val="26A1EB"/>
    </a:accent6>
    <a:hlink>
      <a:srgbClr val="3F3F3F"/>
    </a:hlink>
    <a:folHlink>
      <a:srgbClr val="3F3F3F"/>
    </a:folHlink>
  </a:clrScheme>
  <a:fontScheme name="ALLPPT FONT">
    <a:majorFont>
      <a:latin typeface="Arial"/>
      <a:ea typeface="Arial Unicode MS"/>
      <a:cs typeface=""/>
    </a:majorFont>
    <a:minorFont>
      <a:latin typeface="Arial"/>
      <a:ea typeface="Arial Unicode MS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ALLPPT-COLOR-A29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2B8FED"/>
    </a:accent1>
    <a:accent2>
      <a:srgbClr val="3967DE"/>
    </a:accent2>
    <a:accent3>
      <a:srgbClr val="26A1EB"/>
    </a:accent3>
    <a:accent4>
      <a:srgbClr val="2B8FED"/>
    </a:accent4>
    <a:accent5>
      <a:srgbClr val="3967DE"/>
    </a:accent5>
    <a:accent6>
      <a:srgbClr val="26A1EB"/>
    </a:accent6>
    <a:hlink>
      <a:srgbClr val="3F3F3F"/>
    </a:hlink>
    <a:folHlink>
      <a:srgbClr val="3F3F3F"/>
    </a:folHlink>
  </a:clrScheme>
  <a:fontScheme name="ALLPPT FONT">
    <a:majorFont>
      <a:latin typeface="Arial"/>
      <a:ea typeface="Arial Unicode MS"/>
      <a:cs typeface=""/>
    </a:majorFont>
    <a:minorFont>
      <a:latin typeface="Arial"/>
      <a:ea typeface="Arial Unicode MS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4243</Words>
  <Application>Microsoft Office PowerPoint</Application>
  <PresentationFormat>Widescreen</PresentationFormat>
  <Paragraphs>376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45</vt:i4>
      </vt:variant>
    </vt:vector>
  </HeadingPairs>
  <TitlesOfParts>
    <vt:vector size="62" baseType="lpstr">
      <vt:lpstr>Arial</vt:lpstr>
      <vt:lpstr>Arial (Títulos)</vt:lpstr>
      <vt:lpstr>Calibri</vt:lpstr>
      <vt:lpstr>DM Sans</vt:lpstr>
      <vt:lpstr>Lato</vt:lpstr>
      <vt:lpstr>Lato Black</vt:lpstr>
      <vt:lpstr>Open Sans</vt:lpstr>
      <vt:lpstr>Open Sans Light</vt:lpstr>
      <vt:lpstr>Roboto Medium</vt:lpstr>
      <vt:lpstr>Source Sans Pro</vt:lpstr>
      <vt:lpstr>Wingdings</vt:lpstr>
      <vt:lpstr>Cover and End Slide Master</vt:lpstr>
      <vt:lpstr>Contents Slide Master</vt:lpstr>
      <vt:lpstr>Section Break Slide Master</vt:lpstr>
      <vt:lpstr>1_Contents Slide Master</vt:lpstr>
      <vt:lpstr>2_Contents Slide Master</vt:lpstr>
      <vt:lpstr>3_Contents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با تشکر!</vt:lpstr>
      <vt:lpstr>PowerPoint Presentation</vt:lpstr>
      <vt:lpstr>منابع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2023-08-22T14:28:15Z</dcterms:created>
  <dcterms:modified xsi:type="dcterms:W3CDTF">2023-08-22T14:28:34Z</dcterms:modified>
</cp:coreProperties>
</file>